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ms-powerpoint.presentation.macroEnabled.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Default Extension="emf" ContentType="image/x-emf"/>
  <Override PartName="/ppt/slideLayouts/slideLayout1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1" r:id="rId2"/>
  </p:sldMasterIdLst>
  <p:notesMasterIdLst>
    <p:notesMasterId r:id="rId17"/>
  </p:notesMasterIdLst>
  <p:handoutMasterIdLst>
    <p:handoutMasterId r:id="rId18"/>
  </p:handoutMasterIdLst>
  <p:sldIdLst>
    <p:sldId id="256" r:id="rId3"/>
    <p:sldId id="347" r:id="rId4"/>
    <p:sldId id="373" r:id="rId5"/>
    <p:sldId id="365" r:id="rId6"/>
    <p:sldId id="393" r:id="rId7"/>
    <p:sldId id="390" r:id="rId8"/>
    <p:sldId id="380" r:id="rId9"/>
    <p:sldId id="382" r:id="rId10"/>
    <p:sldId id="384" r:id="rId11"/>
    <p:sldId id="383" r:id="rId12"/>
    <p:sldId id="386" r:id="rId13"/>
    <p:sldId id="385" r:id="rId14"/>
    <p:sldId id="387" r:id="rId15"/>
    <p:sldId id="397" r:id="rId16"/>
  </p:sldIdLst>
  <p:sldSz cx="9144000" cy="6858000" type="screen4x3"/>
  <p:notesSz cx="6797675" cy="9928225"/>
  <p:defaultTextStyle>
    <a:defPPr>
      <a:defRPr lang="en-US"/>
    </a:defPPr>
    <a:lvl1pPr algn="ctr" rtl="1" fontAlgn="base">
      <a:spcBef>
        <a:spcPct val="0"/>
      </a:spcBef>
      <a:spcAft>
        <a:spcPct val="0"/>
      </a:spcAft>
      <a:defRPr sz="3900" b="1" kern="1200">
        <a:solidFill>
          <a:srgbClr val="000066"/>
        </a:solidFill>
        <a:latin typeface="Arial" charset="0"/>
        <a:ea typeface="+mn-ea"/>
        <a:cs typeface="Arial" charset="0"/>
      </a:defRPr>
    </a:lvl1pPr>
    <a:lvl2pPr marL="457200" algn="ctr" rtl="1" fontAlgn="base">
      <a:spcBef>
        <a:spcPct val="0"/>
      </a:spcBef>
      <a:spcAft>
        <a:spcPct val="0"/>
      </a:spcAft>
      <a:defRPr sz="3900" b="1" kern="1200">
        <a:solidFill>
          <a:srgbClr val="000066"/>
        </a:solidFill>
        <a:latin typeface="Arial" charset="0"/>
        <a:ea typeface="+mn-ea"/>
        <a:cs typeface="Arial" charset="0"/>
      </a:defRPr>
    </a:lvl2pPr>
    <a:lvl3pPr marL="914400" algn="ctr" rtl="1" fontAlgn="base">
      <a:spcBef>
        <a:spcPct val="0"/>
      </a:spcBef>
      <a:spcAft>
        <a:spcPct val="0"/>
      </a:spcAft>
      <a:defRPr sz="3900" b="1" kern="1200">
        <a:solidFill>
          <a:srgbClr val="000066"/>
        </a:solidFill>
        <a:latin typeface="Arial" charset="0"/>
        <a:ea typeface="+mn-ea"/>
        <a:cs typeface="Arial" charset="0"/>
      </a:defRPr>
    </a:lvl3pPr>
    <a:lvl4pPr marL="1371600" algn="ctr" rtl="1" fontAlgn="base">
      <a:spcBef>
        <a:spcPct val="0"/>
      </a:spcBef>
      <a:spcAft>
        <a:spcPct val="0"/>
      </a:spcAft>
      <a:defRPr sz="3900" b="1" kern="1200">
        <a:solidFill>
          <a:srgbClr val="000066"/>
        </a:solidFill>
        <a:latin typeface="Arial" charset="0"/>
        <a:ea typeface="+mn-ea"/>
        <a:cs typeface="Arial" charset="0"/>
      </a:defRPr>
    </a:lvl4pPr>
    <a:lvl5pPr marL="1828800" algn="ctr" rtl="1" fontAlgn="base">
      <a:spcBef>
        <a:spcPct val="0"/>
      </a:spcBef>
      <a:spcAft>
        <a:spcPct val="0"/>
      </a:spcAft>
      <a:defRPr sz="3900" b="1" kern="1200">
        <a:solidFill>
          <a:srgbClr val="000066"/>
        </a:solidFill>
        <a:latin typeface="Arial" charset="0"/>
        <a:ea typeface="+mn-ea"/>
        <a:cs typeface="Arial" charset="0"/>
      </a:defRPr>
    </a:lvl5pPr>
    <a:lvl6pPr marL="2286000" algn="l" defTabSz="914400" rtl="0" eaLnBrk="1" latinLnBrk="0" hangingPunct="1">
      <a:defRPr sz="3900" b="1" kern="1200">
        <a:solidFill>
          <a:srgbClr val="000066"/>
        </a:solidFill>
        <a:latin typeface="Arial" charset="0"/>
        <a:ea typeface="+mn-ea"/>
        <a:cs typeface="Arial" charset="0"/>
      </a:defRPr>
    </a:lvl6pPr>
    <a:lvl7pPr marL="2743200" algn="l" defTabSz="914400" rtl="0" eaLnBrk="1" latinLnBrk="0" hangingPunct="1">
      <a:defRPr sz="3900" b="1" kern="1200">
        <a:solidFill>
          <a:srgbClr val="000066"/>
        </a:solidFill>
        <a:latin typeface="Arial" charset="0"/>
        <a:ea typeface="+mn-ea"/>
        <a:cs typeface="Arial" charset="0"/>
      </a:defRPr>
    </a:lvl7pPr>
    <a:lvl8pPr marL="3200400" algn="l" defTabSz="914400" rtl="0" eaLnBrk="1" latinLnBrk="0" hangingPunct="1">
      <a:defRPr sz="3900" b="1" kern="1200">
        <a:solidFill>
          <a:srgbClr val="000066"/>
        </a:solidFill>
        <a:latin typeface="Arial" charset="0"/>
        <a:ea typeface="+mn-ea"/>
        <a:cs typeface="Arial" charset="0"/>
      </a:defRPr>
    </a:lvl8pPr>
    <a:lvl9pPr marL="3657600" algn="l" defTabSz="914400" rtl="0" eaLnBrk="1" latinLnBrk="0" hangingPunct="1">
      <a:defRPr sz="3900" b="1" kern="1200">
        <a:solidFill>
          <a:srgbClr val="000066"/>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DDDD"/>
    <a:srgbClr val="FF0000"/>
    <a:srgbClr val="FFFF66"/>
    <a:srgbClr val="000066"/>
    <a:srgbClr val="99CCFF"/>
    <a:srgbClr val="C0C0C0"/>
    <a:srgbClr val="6699FF"/>
    <a:srgbClr val="0D952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429" autoAdjust="0"/>
    <p:restoredTop sz="94660"/>
  </p:normalViewPr>
  <p:slideViewPr>
    <p:cSldViewPr>
      <p:cViewPr>
        <p:scale>
          <a:sx n="75" d="100"/>
          <a:sy n="75" d="100"/>
        </p:scale>
        <p:origin x="-105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2448" y="-78"/>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1122"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l" rtl="0">
              <a:defRPr sz="1200" b="0">
                <a:solidFill>
                  <a:schemeClr val="tx1"/>
                </a:solidFill>
              </a:defRPr>
            </a:lvl1pPr>
          </a:lstStyle>
          <a:p>
            <a:endParaRPr lang="en-GB"/>
          </a:p>
        </p:txBody>
      </p:sp>
      <p:sp>
        <p:nvSpPr>
          <p:cNvPr id="261123"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rtl="0">
              <a:defRPr sz="1200" b="0">
                <a:solidFill>
                  <a:schemeClr val="tx1"/>
                </a:solidFill>
              </a:defRPr>
            </a:lvl1pPr>
          </a:lstStyle>
          <a:p>
            <a:endParaRPr lang="en-GB"/>
          </a:p>
        </p:txBody>
      </p:sp>
      <p:sp>
        <p:nvSpPr>
          <p:cNvPr id="261124"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l" rtl="0">
              <a:defRPr sz="1200" b="0">
                <a:solidFill>
                  <a:schemeClr val="tx1"/>
                </a:solidFill>
              </a:defRPr>
            </a:lvl1pPr>
          </a:lstStyle>
          <a:p>
            <a:endParaRPr lang="en-GB"/>
          </a:p>
        </p:txBody>
      </p:sp>
      <p:sp>
        <p:nvSpPr>
          <p:cNvPr id="261125"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rtl="0">
              <a:defRPr sz="1200" b="0">
                <a:solidFill>
                  <a:schemeClr val="tx1"/>
                </a:solidFill>
              </a:defRPr>
            </a:lvl1pPr>
          </a:lstStyle>
          <a:p>
            <a:fld id="{6CCE9AD6-F4F6-4F23-B0CF-FBA19EA2854E}" type="slidenum">
              <a:rPr lang="en-GB"/>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l" rtl="0">
              <a:defRPr sz="1200" b="0">
                <a:solidFill>
                  <a:schemeClr val="tx1"/>
                </a:solidFill>
              </a:defRPr>
            </a:lvl1pPr>
          </a:lstStyle>
          <a:p>
            <a:endParaRPr lang="en-US"/>
          </a:p>
        </p:txBody>
      </p:sp>
      <p:sp>
        <p:nvSpPr>
          <p:cNvPr id="35843"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rtl="0">
              <a:defRPr sz="1200" b="0">
                <a:solidFill>
                  <a:schemeClr val="tx1"/>
                </a:solidFill>
              </a:defRPr>
            </a:lvl1pPr>
          </a:lstStyle>
          <a:p>
            <a:endParaRPr lang="en-US"/>
          </a:p>
        </p:txBody>
      </p:sp>
      <p:sp>
        <p:nvSpPr>
          <p:cNvPr id="35844" name="Rectangle 4"/>
          <p:cNvSpPr>
            <a:spLocks noRo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ffectLst/>
        </p:spPr>
      </p:sp>
      <p:sp>
        <p:nvSpPr>
          <p:cNvPr id="35845"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5846"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l" rtl="0">
              <a:defRPr sz="1200" b="0">
                <a:solidFill>
                  <a:schemeClr val="tx1"/>
                </a:solidFill>
              </a:defRPr>
            </a:lvl1pPr>
          </a:lstStyle>
          <a:p>
            <a:endParaRPr lang="en-US"/>
          </a:p>
        </p:txBody>
      </p:sp>
      <p:sp>
        <p:nvSpPr>
          <p:cNvPr id="35847"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rtl="0">
              <a:defRPr sz="1200" b="0">
                <a:solidFill>
                  <a:schemeClr val="tx1"/>
                </a:solidFill>
              </a:defRPr>
            </a:lvl1pPr>
          </a:lstStyle>
          <a:p>
            <a:fld id="{9BBA9182-0F63-4B84-ADD7-25CA697E1E87}"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F44ED8-9A80-4678-A97A-87D517A33869}" type="slidenum">
              <a:rPr lang="en-US"/>
              <a:pPr/>
              <a:t>1</a:t>
            </a:fld>
            <a:endParaRPr lang="en-US"/>
          </a:p>
        </p:txBody>
      </p:sp>
      <p:sp>
        <p:nvSpPr>
          <p:cNvPr id="194562" name="Rectangle 2"/>
          <p:cNvSpPr>
            <a:spLocks noRot="1" noChangeArrowheads="1" noTextEdit="1"/>
          </p:cNvSpPr>
          <p:nvPr>
            <p:ph type="sldImg"/>
          </p:nvPr>
        </p:nvSpPr>
        <p:spPr>
          <a:ln/>
        </p:spPr>
      </p:sp>
      <p:sp>
        <p:nvSpPr>
          <p:cNvPr id="1945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9C542E-D234-4F42-8D27-A578C256B2B3}" type="slidenum">
              <a:rPr lang="en-US"/>
              <a:pPr/>
              <a:t>4</a:t>
            </a:fld>
            <a:endParaRPr lang="en-US"/>
          </a:p>
        </p:txBody>
      </p:sp>
      <p:sp>
        <p:nvSpPr>
          <p:cNvPr id="306178" name="Rectangle 2"/>
          <p:cNvSpPr>
            <a:spLocks noRot="1" noChangeArrowheads="1" noTextEdit="1"/>
          </p:cNvSpPr>
          <p:nvPr>
            <p:ph type="sldImg"/>
          </p:nvPr>
        </p:nvSpPr>
        <p:spPr>
          <a:xfrm>
            <a:off x="917575" y="744538"/>
            <a:ext cx="4962525" cy="3722687"/>
          </a:xfrm>
          <a:ln/>
        </p:spPr>
      </p:sp>
      <p:sp>
        <p:nvSpPr>
          <p:cNvPr id="30617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49EB4D-ECDD-4EF0-BFC4-A65E18A0B622}" type="slidenum">
              <a:rPr lang="en-US"/>
              <a:pPr/>
              <a:t>5</a:t>
            </a:fld>
            <a:endParaRPr lang="en-US"/>
          </a:p>
        </p:txBody>
      </p:sp>
      <p:sp>
        <p:nvSpPr>
          <p:cNvPr id="352258" name="Rectangle 2"/>
          <p:cNvSpPr>
            <a:spLocks noRot="1" noChangeArrowheads="1" noTextEdit="1"/>
          </p:cNvSpPr>
          <p:nvPr>
            <p:ph type="sldImg"/>
          </p:nvPr>
        </p:nvSpPr>
        <p:spPr>
          <a:xfrm>
            <a:off x="919163" y="746125"/>
            <a:ext cx="4960937" cy="3721100"/>
          </a:xfrm>
          <a:ln/>
        </p:spPr>
      </p:sp>
      <p:sp>
        <p:nvSpPr>
          <p:cNvPr id="352259" name="Rectangle 3"/>
          <p:cNvSpPr>
            <a:spLocks noGrp="1" noChangeArrowheads="1"/>
          </p:cNvSpPr>
          <p:nvPr>
            <p:ph type="body" idx="1"/>
          </p:nvPr>
        </p:nvSpPr>
        <p:spPr>
          <a:xfrm>
            <a:off x="681038" y="4714875"/>
            <a:ext cx="5435600" cy="4467225"/>
          </a:xfrm>
        </p:spPr>
        <p:txBody>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C0B55B-4401-41B0-AF80-82EB09E5A474}" type="slidenum">
              <a:rPr lang="en-US"/>
              <a:pPr/>
              <a:t>6</a:t>
            </a:fld>
            <a:endParaRPr lang="en-US"/>
          </a:p>
        </p:txBody>
      </p:sp>
      <p:sp>
        <p:nvSpPr>
          <p:cNvPr id="346114" name="Rectangle 2"/>
          <p:cNvSpPr>
            <a:spLocks noRot="1" noChangeArrowheads="1" noTextEdit="1"/>
          </p:cNvSpPr>
          <p:nvPr>
            <p:ph type="sldImg"/>
          </p:nvPr>
        </p:nvSpPr>
        <p:spPr>
          <a:xfrm>
            <a:off x="919163" y="746125"/>
            <a:ext cx="4960937" cy="3721100"/>
          </a:xfrm>
          <a:ln/>
        </p:spPr>
      </p:sp>
      <p:sp>
        <p:nvSpPr>
          <p:cNvPr id="346115" name="Rectangle 3"/>
          <p:cNvSpPr>
            <a:spLocks noGrp="1" noChangeArrowheads="1"/>
          </p:cNvSpPr>
          <p:nvPr>
            <p:ph type="body" idx="1"/>
          </p:nvPr>
        </p:nvSpPr>
        <p:spPr>
          <a:xfrm>
            <a:off x="681038" y="4714875"/>
            <a:ext cx="5435600" cy="4467225"/>
          </a:xfrm>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0"/>
            <a:ext cx="6705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1E7FB8"/>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42913" y="1381125"/>
            <a:ext cx="4068762" cy="46116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64075" y="1381125"/>
            <a:ext cx="4070350" cy="46116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599281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0"/>
            <a:ext cx="6705600" cy="59928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38250"/>
          </a:xfrm>
        </p:spPr>
        <p:txBody>
          <a:bodyPr/>
          <a:lstStyle/>
          <a:p>
            <a:r>
              <a:rPr lang="en-US"/>
              <a:t>Click to edit Master title style</a:t>
            </a:r>
          </a:p>
        </p:txBody>
      </p:sp>
      <p:sp>
        <p:nvSpPr>
          <p:cNvPr id="3" name="Text Placeholder 2"/>
          <p:cNvSpPr>
            <a:spLocks noGrp="1"/>
          </p:cNvSpPr>
          <p:nvPr>
            <p:ph type="body" sz="half" idx="1"/>
          </p:nvPr>
        </p:nvSpPr>
        <p:spPr>
          <a:xfrm>
            <a:off x="442913" y="1381125"/>
            <a:ext cx="4068762" cy="4611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64075" y="1381125"/>
            <a:ext cx="4070350" cy="4611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68313" y="1500188"/>
            <a:ext cx="3997325" cy="43513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8038" y="1500188"/>
            <a:ext cx="3998912" cy="43513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0" y="0"/>
            <a:ext cx="9144000" cy="1238250"/>
          </a:xfrm>
          <a:prstGeom prst="rect">
            <a:avLst/>
          </a:prstGeom>
          <a:noFill/>
          <a:ln w="9525">
            <a:noFill/>
            <a:miter lim="800000"/>
            <a:headEnd/>
            <a:tailEnd/>
          </a:ln>
          <a:effectLst>
            <a:outerShdw dist="17961" dir="2700000" algn="ctr" rotWithShape="0">
              <a:srgbClr val="96CCEE"/>
            </a:outerShdw>
          </a:effectLst>
        </p:spPr>
        <p:txBody>
          <a:bodyPr vert="horz" wrap="square" lIns="0" tIns="0" rIns="0" bIns="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68313" y="1500188"/>
            <a:ext cx="8148637" cy="435133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4100" name="Line 4"/>
          <p:cNvSpPr>
            <a:spLocks noChangeShapeType="1"/>
          </p:cNvSpPr>
          <p:nvPr/>
        </p:nvSpPr>
        <p:spPr bwMode="auto">
          <a:xfrm>
            <a:off x="0" y="1277938"/>
            <a:ext cx="9144000" cy="0"/>
          </a:xfrm>
          <a:prstGeom prst="line">
            <a:avLst/>
          </a:prstGeom>
          <a:noFill/>
          <a:ln w="38100">
            <a:solidFill>
              <a:srgbClr val="1E7FB8"/>
            </a:solidFill>
            <a:round/>
            <a:headEnd/>
            <a:tailEnd/>
          </a:ln>
          <a:effectLst>
            <a:outerShdw dist="28398" dir="1593903" algn="ctr" rotWithShape="0">
              <a:schemeClr val="bg2"/>
            </a:outerShdw>
          </a:effectLst>
        </p:spPr>
        <p:txBody>
          <a:bodyPr/>
          <a:lstStyle/>
          <a:p>
            <a:endParaRPr lang="en-US"/>
          </a:p>
        </p:txBody>
      </p:sp>
      <p:sp>
        <p:nvSpPr>
          <p:cNvPr id="4101" name="Rectangle 5"/>
          <p:cNvSpPr>
            <a:spLocks noChangeArrowheads="1"/>
          </p:cNvSpPr>
          <p:nvPr/>
        </p:nvSpPr>
        <p:spPr bwMode="auto">
          <a:xfrm>
            <a:off x="1588" y="6015038"/>
            <a:ext cx="9144000" cy="842962"/>
          </a:xfrm>
          <a:prstGeom prst="rect">
            <a:avLst/>
          </a:prstGeom>
          <a:solidFill>
            <a:srgbClr val="1E7FB8"/>
          </a:solidFill>
          <a:ln w="9525">
            <a:noFill/>
            <a:miter lim="800000"/>
            <a:headEnd/>
            <a:tailEnd/>
          </a:ln>
          <a:effectLst/>
        </p:spPr>
        <p:txBody>
          <a:bodyPr wrap="none" anchor="ctr"/>
          <a:lstStyle/>
          <a:p>
            <a:endParaRPr lang="en-US"/>
          </a:p>
        </p:txBody>
      </p:sp>
      <p:sp>
        <p:nvSpPr>
          <p:cNvPr id="4102" name="Rectangle 6"/>
          <p:cNvSpPr>
            <a:spLocks noChangeArrowheads="1"/>
          </p:cNvSpPr>
          <p:nvPr/>
        </p:nvSpPr>
        <p:spPr bwMode="auto">
          <a:xfrm>
            <a:off x="927100" y="6426200"/>
            <a:ext cx="2292350" cy="234950"/>
          </a:xfrm>
          <a:prstGeom prst="rect">
            <a:avLst/>
          </a:prstGeom>
          <a:noFill/>
          <a:ln w="9525">
            <a:noFill/>
            <a:miter lim="800000"/>
            <a:headEnd/>
            <a:tailEnd/>
          </a:ln>
          <a:effectLst/>
        </p:spPr>
        <p:txBody>
          <a:bodyPr lIns="0" tIns="0" rIns="0" bIns="0"/>
          <a:lstStyle/>
          <a:p>
            <a:pPr algn="l" rtl="0"/>
            <a:r>
              <a:rPr lang="en-US" sz="1200">
                <a:solidFill>
                  <a:srgbClr val="96CCEE"/>
                </a:solidFill>
                <a:latin typeface="Arial Narrow" pitchFamily="34" charset="0"/>
              </a:rPr>
              <a:t>Guidelines</a:t>
            </a:r>
            <a:r>
              <a:rPr lang="en-US" sz="1200">
                <a:solidFill>
                  <a:srgbClr val="72BBE8"/>
                </a:solidFill>
                <a:latin typeface="Arial Narrow" pitchFamily="34" charset="0"/>
              </a:rPr>
              <a:t> </a:t>
            </a:r>
            <a:r>
              <a:rPr lang="en-US" sz="1200">
                <a:solidFill>
                  <a:schemeClr val="bg1"/>
                </a:solidFill>
                <a:latin typeface="Arial Narrow" pitchFamily="34" charset="0"/>
              </a:rPr>
              <a:t> </a:t>
            </a:r>
            <a:r>
              <a:rPr lang="en-US" sz="1800" baseline="12000">
                <a:solidFill>
                  <a:schemeClr val="bg1"/>
                </a:solidFill>
                <a:latin typeface="Arial Narrow" pitchFamily="34" charset="0"/>
              </a:rPr>
              <a:t>|</a:t>
            </a:r>
            <a:r>
              <a:rPr lang="en-US" sz="1200">
                <a:solidFill>
                  <a:srgbClr val="96CCEE"/>
                </a:solidFill>
                <a:latin typeface="Arial Narrow" pitchFamily="34" charset="0"/>
              </a:rPr>
              <a:t>  </a:t>
            </a:r>
            <a:r>
              <a:rPr lang="en-US" sz="1200" b="0">
                <a:solidFill>
                  <a:srgbClr val="96CCEE"/>
                </a:solidFill>
                <a:latin typeface="Arial Narrow" pitchFamily="34" charset="0"/>
              </a:rPr>
              <a:t>27 July 2006</a:t>
            </a:r>
            <a:endParaRPr lang="en-US" sz="1200">
              <a:solidFill>
                <a:srgbClr val="96CCEE"/>
              </a:solidFill>
              <a:latin typeface="Arial Narrow" pitchFamily="34" charset="0"/>
            </a:endParaRPr>
          </a:p>
        </p:txBody>
      </p:sp>
      <p:sp>
        <p:nvSpPr>
          <p:cNvPr id="4103" name="Rectangle 7"/>
          <p:cNvSpPr>
            <a:spLocks noChangeArrowheads="1"/>
          </p:cNvSpPr>
          <p:nvPr/>
        </p:nvSpPr>
        <p:spPr bwMode="auto">
          <a:xfrm>
            <a:off x="360363" y="6399213"/>
            <a:ext cx="355600" cy="331787"/>
          </a:xfrm>
          <a:prstGeom prst="rect">
            <a:avLst/>
          </a:prstGeom>
          <a:noFill/>
          <a:ln w="9525">
            <a:noFill/>
            <a:miter lim="800000"/>
            <a:headEnd/>
            <a:tailEnd/>
          </a:ln>
          <a:effectLst/>
        </p:spPr>
        <p:txBody>
          <a:bodyPr lIns="0" tIns="0" rIns="0" bIns="0"/>
          <a:lstStyle/>
          <a:p>
            <a:pPr algn="r" rtl="0"/>
            <a:fld id="{58496B26-580D-470F-8701-9FB264A9CDFD}" type="slidenum">
              <a:rPr lang="ar-SA" sz="1500">
                <a:solidFill>
                  <a:srgbClr val="72BBE8"/>
                </a:solidFill>
                <a:latin typeface="Arial Narrow" pitchFamily="34" charset="0"/>
              </a:rPr>
              <a:pPr algn="r" rtl="0"/>
              <a:t>‹#›</a:t>
            </a:fld>
            <a:r>
              <a:rPr lang="en-US" sz="1500">
                <a:solidFill>
                  <a:srgbClr val="72BBE8"/>
                </a:solidFill>
                <a:latin typeface="Arial Narrow" pitchFamily="34" charset="0"/>
              </a:rPr>
              <a:t> </a:t>
            </a:r>
            <a:r>
              <a:rPr lang="en-US" sz="2100" baseline="14000">
                <a:solidFill>
                  <a:schemeClr val="bg1"/>
                </a:solidFill>
                <a:latin typeface="Arial Narrow" pitchFamily="34" charset="0"/>
              </a:rPr>
              <a:t>|</a:t>
            </a:r>
          </a:p>
        </p:txBody>
      </p:sp>
      <p:pic>
        <p:nvPicPr>
          <p:cNvPr id="4104" name="Picture 8" descr="WHO-EN-BW-H"/>
          <p:cNvPicPr>
            <a:picLocks noChangeAspect="1" noChangeArrowheads="1"/>
          </p:cNvPicPr>
          <p:nvPr/>
        </p:nvPicPr>
        <p:blipFill>
          <a:blip r:embed="rId13">
            <a:lum contrast="12000"/>
            <a:grayscl/>
            <a:biLevel thresh="50000"/>
          </a:blip>
          <a:srcRect/>
          <a:stretch>
            <a:fillRect/>
          </a:stretch>
        </p:blipFill>
        <p:spPr bwMode="auto">
          <a:xfrm>
            <a:off x="6216650" y="6015038"/>
            <a:ext cx="2409825" cy="787400"/>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rtl="0" fontAlgn="base">
        <a:spcBef>
          <a:spcPct val="0"/>
        </a:spcBef>
        <a:spcAft>
          <a:spcPct val="0"/>
        </a:spcAft>
        <a:defRPr sz="3500" b="1">
          <a:solidFill>
            <a:srgbClr val="000066"/>
          </a:solidFill>
          <a:latin typeface="+mj-lt"/>
          <a:ea typeface="+mj-ea"/>
          <a:cs typeface="+mj-cs"/>
        </a:defRPr>
      </a:lvl1pPr>
      <a:lvl2pPr algn="ctr" rtl="0" fontAlgn="base">
        <a:spcBef>
          <a:spcPct val="0"/>
        </a:spcBef>
        <a:spcAft>
          <a:spcPct val="0"/>
        </a:spcAft>
        <a:defRPr sz="3500" b="1">
          <a:solidFill>
            <a:srgbClr val="000066"/>
          </a:solidFill>
          <a:latin typeface="Arial" charset="0"/>
          <a:cs typeface="Arial" charset="0"/>
        </a:defRPr>
      </a:lvl2pPr>
      <a:lvl3pPr algn="ctr" rtl="0" fontAlgn="base">
        <a:spcBef>
          <a:spcPct val="0"/>
        </a:spcBef>
        <a:spcAft>
          <a:spcPct val="0"/>
        </a:spcAft>
        <a:defRPr sz="3500" b="1">
          <a:solidFill>
            <a:srgbClr val="000066"/>
          </a:solidFill>
          <a:latin typeface="Arial" charset="0"/>
          <a:cs typeface="Arial" charset="0"/>
        </a:defRPr>
      </a:lvl3pPr>
      <a:lvl4pPr algn="ctr" rtl="0" fontAlgn="base">
        <a:spcBef>
          <a:spcPct val="0"/>
        </a:spcBef>
        <a:spcAft>
          <a:spcPct val="0"/>
        </a:spcAft>
        <a:defRPr sz="3500" b="1">
          <a:solidFill>
            <a:srgbClr val="000066"/>
          </a:solidFill>
          <a:latin typeface="Arial" charset="0"/>
          <a:cs typeface="Arial" charset="0"/>
        </a:defRPr>
      </a:lvl4pPr>
      <a:lvl5pPr algn="ctr" rtl="0" fontAlgn="base">
        <a:spcBef>
          <a:spcPct val="0"/>
        </a:spcBef>
        <a:spcAft>
          <a:spcPct val="0"/>
        </a:spcAft>
        <a:defRPr sz="3500" b="1">
          <a:solidFill>
            <a:srgbClr val="000066"/>
          </a:solidFill>
          <a:latin typeface="Arial" charset="0"/>
          <a:cs typeface="Arial" charset="0"/>
        </a:defRPr>
      </a:lvl5pPr>
      <a:lvl6pPr marL="457200" algn="ctr" rtl="0" fontAlgn="base">
        <a:spcBef>
          <a:spcPct val="0"/>
        </a:spcBef>
        <a:spcAft>
          <a:spcPct val="0"/>
        </a:spcAft>
        <a:defRPr sz="3500" b="1">
          <a:solidFill>
            <a:srgbClr val="000066"/>
          </a:solidFill>
          <a:latin typeface="Arial" charset="0"/>
          <a:cs typeface="Arial" charset="0"/>
        </a:defRPr>
      </a:lvl6pPr>
      <a:lvl7pPr marL="914400" algn="ctr" rtl="0" fontAlgn="base">
        <a:spcBef>
          <a:spcPct val="0"/>
        </a:spcBef>
        <a:spcAft>
          <a:spcPct val="0"/>
        </a:spcAft>
        <a:defRPr sz="3500" b="1">
          <a:solidFill>
            <a:srgbClr val="000066"/>
          </a:solidFill>
          <a:latin typeface="Arial" charset="0"/>
          <a:cs typeface="Arial" charset="0"/>
        </a:defRPr>
      </a:lvl7pPr>
      <a:lvl8pPr marL="1371600" algn="ctr" rtl="0" fontAlgn="base">
        <a:spcBef>
          <a:spcPct val="0"/>
        </a:spcBef>
        <a:spcAft>
          <a:spcPct val="0"/>
        </a:spcAft>
        <a:defRPr sz="3500" b="1">
          <a:solidFill>
            <a:srgbClr val="000066"/>
          </a:solidFill>
          <a:latin typeface="Arial" charset="0"/>
          <a:cs typeface="Arial" charset="0"/>
        </a:defRPr>
      </a:lvl8pPr>
      <a:lvl9pPr marL="1828800" algn="ctr" rtl="0" fontAlgn="base">
        <a:spcBef>
          <a:spcPct val="0"/>
        </a:spcBef>
        <a:spcAft>
          <a:spcPct val="0"/>
        </a:spcAft>
        <a:defRPr sz="3500" b="1">
          <a:solidFill>
            <a:srgbClr val="000066"/>
          </a:solidFill>
          <a:latin typeface="Arial" charset="0"/>
          <a:cs typeface="Arial" charset="0"/>
        </a:defRPr>
      </a:lvl9pPr>
    </p:titleStyle>
    <p:bodyStyle>
      <a:lvl1pPr marL="342900" indent="-342900" algn="l" rtl="0" fontAlgn="base">
        <a:spcBef>
          <a:spcPct val="80000"/>
        </a:spcBef>
        <a:spcAft>
          <a:spcPct val="0"/>
        </a:spcAft>
        <a:buClr>
          <a:srgbClr val="1E7FB8"/>
        </a:buClr>
        <a:buFont typeface="Wingdings" pitchFamily="2" charset="2"/>
        <a:buChar char="l"/>
        <a:defRPr sz="2500">
          <a:solidFill>
            <a:srgbClr val="000066"/>
          </a:solidFill>
          <a:latin typeface="+mn-lt"/>
          <a:ea typeface="+mn-ea"/>
          <a:cs typeface="+mn-cs"/>
        </a:defRPr>
      </a:lvl1pPr>
      <a:lvl2pPr marL="804863" indent="-280988" algn="l" rtl="0" fontAlgn="base">
        <a:spcBef>
          <a:spcPct val="20000"/>
        </a:spcBef>
        <a:spcAft>
          <a:spcPct val="0"/>
        </a:spcAft>
        <a:buClr>
          <a:srgbClr val="1E7FB8"/>
        </a:buClr>
        <a:buFont typeface="Arial" charset="0"/>
        <a:buChar char="–"/>
        <a:defRPr sz="2100">
          <a:solidFill>
            <a:srgbClr val="000066"/>
          </a:solidFill>
          <a:latin typeface="+mn-lt"/>
          <a:cs typeface="+mn-cs"/>
        </a:defRPr>
      </a:lvl2pPr>
      <a:lvl3pPr marL="1255713" indent="-269875" algn="l" rtl="0" fontAlgn="base">
        <a:spcBef>
          <a:spcPct val="20000"/>
        </a:spcBef>
        <a:spcAft>
          <a:spcPct val="0"/>
        </a:spcAft>
        <a:buClr>
          <a:srgbClr val="1E7FB8"/>
        </a:buClr>
        <a:buChar char="•"/>
        <a:defRPr sz="2100">
          <a:solidFill>
            <a:srgbClr val="000066"/>
          </a:solidFill>
          <a:latin typeface="Arial Narrow" pitchFamily="34" charset="0"/>
          <a:cs typeface="+mn-cs"/>
        </a:defRPr>
      </a:lvl3pPr>
      <a:lvl4pPr marL="1662113" indent="-225425" algn="l" rtl="0" fontAlgn="base">
        <a:spcBef>
          <a:spcPct val="20000"/>
        </a:spcBef>
        <a:spcAft>
          <a:spcPct val="0"/>
        </a:spcAft>
        <a:buClr>
          <a:srgbClr val="1E7FB8"/>
        </a:buClr>
        <a:buChar char="–"/>
        <a:defRPr sz="2100">
          <a:solidFill>
            <a:srgbClr val="000066"/>
          </a:solidFill>
          <a:latin typeface="Arial Narrow" pitchFamily="34" charset="0"/>
          <a:cs typeface="+mn-cs"/>
        </a:defRPr>
      </a:lvl4pPr>
      <a:lvl5pPr marL="1989138" indent="-147638" algn="r" rtl="1" fontAlgn="base">
        <a:spcBef>
          <a:spcPct val="20000"/>
        </a:spcBef>
        <a:spcAft>
          <a:spcPct val="0"/>
        </a:spcAft>
        <a:buChar char="»"/>
        <a:defRPr sz="2000">
          <a:solidFill>
            <a:srgbClr val="000066"/>
          </a:solidFill>
          <a:latin typeface="+mn-lt"/>
          <a:cs typeface="+mn-cs"/>
        </a:defRPr>
      </a:lvl5pPr>
      <a:lvl6pPr marL="2446338" indent="-147638" algn="r" rtl="1" fontAlgn="base">
        <a:spcBef>
          <a:spcPct val="20000"/>
        </a:spcBef>
        <a:spcAft>
          <a:spcPct val="0"/>
        </a:spcAft>
        <a:buChar char="»"/>
        <a:defRPr sz="2000">
          <a:solidFill>
            <a:srgbClr val="000066"/>
          </a:solidFill>
          <a:latin typeface="+mn-lt"/>
          <a:cs typeface="+mn-cs"/>
        </a:defRPr>
      </a:lvl6pPr>
      <a:lvl7pPr marL="2903538" indent="-147638" algn="r" rtl="1" fontAlgn="base">
        <a:spcBef>
          <a:spcPct val="20000"/>
        </a:spcBef>
        <a:spcAft>
          <a:spcPct val="0"/>
        </a:spcAft>
        <a:buChar char="»"/>
        <a:defRPr sz="2000">
          <a:solidFill>
            <a:srgbClr val="000066"/>
          </a:solidFill>
          <a:latin typeface="+mn-lt"/>
          <a:cs typeface="+mn-cs"/>
        </a:defRPr>
      </a:lvl7pPr>
      <a:lvl8pPr marL="3360738" indent="-147638" algn="r" rtl="1" fontAlgn="base">
        <a:spcBef>
          <a:spcPct val="20000"/>
        </a:spcBef>
        <a:spcAft>
          <a:spcPct val="0"/>
        </a:spcAft>
        <a:buChar char="»"/>
        <a:defRPr sz="2000">
          <a:solidFill>
            <a:srgbClr val="000066"/>
          </a:solidFill>
          <a:latin typeface="+mn-lt"/>
          <a:cs typeface="+mn-cs"/>
        </a:defRPr>
      </a:lvl8pPr>
      <a:lvl9pPr marL="3817938" indent="-147638" algn="r" rtl="1" fontAlgn="base">
        <a:spcBef>
          <a:spcPct val="20000"/>
        </a:spcBef>
        <a:spcAft>
          <a:spcPct val="0"/>
        </a:spcAft>
        <a:buChar char="»"/>
        <a:defRPr sz="2000">
          <a:solidFill>
            <a:srgbClr val="000066"/>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0" y="0"/>
            <a:ext cx="9144000" cy="1238250"/>
          </a:xfrm>
          <a:prstGeom prst="rect">
            <a:avLst/>
          </a:prstGeom>
          <a:noFill/>
          <a:ln w="9525">
            <a:noFill/>
            <a:miter lim="800000"/>
            <a:headEnd/>
            <a:tailEnd/>
          </a:ln>
          <a:effectLst>
            <a:outerShdw dist="17961" dir="2700000" algn="ctr" rotWithShape="0">
              <a:srgbClr val="96CCEE"/>
            </a:outerShdw>
          </a:effectLst>
        </p:spPr>
        <p:txBody>
          <a:bodyPr vert="horz" wrap="square" lIns="0" tIns="0" rIns="0" bIns="0" numCol="1" anchor="ctr" anchorCtr="0" compatLnSpc="1">
            <a:prstTxWarp prst="textNoShape">
              <a:avLst/>
            </a:prstTxWarp>
          </a:bodyPr>
          <a:lstStyle/>
          <a:p>
            <a:pPr lvl="0"/>
            <a:r>
              <a:rPr lang="en-US" smtClean="0"/>
              <a:t>Click to edit Master title style</a:t>
            </a:r>
          </a:p>
        </p:txBody>
      </p:sp>
      <p:sp>
        <p:nvSpPr>
          <p:cNvPr id="6147" name="Rectangle 3"/>
          <p:cNvSpPr>
            <a:spLocks noGrp="1" noChangeArrowheads="1"/>
          </p:cNvSpPr>
          <p:nvPr>
            <p:ph type="body" idx="1"/>
          </p:nvPr>
        </p:nvSpPr>
        <p:spPr bwMode="auto">
          <a:xfrm>
            <a:off x="442913" y="1381125"/>
            <a:ext cx="8291512" cy="4611688"/>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6148" name="Line 4"/>
          <p:cNvSpPr>
            <a:spLocks noChangeShapeType="1"/>
          </p:cNvSpPr>
          <p:nvPr/>
        </p:nvSpPr>
        <p:spPr bwMode="auto">
          <a:xfrm>
            <a:off x="0" y="1246188"/>
            <a:ext cx="9144000" cy="0"/>
          </a:xfrm>
          <a:prstGeom prst="line">
            <a:avLst/>
          </a:prstGeom>
          <a:noFill/>
          <a:ln w="38100">
            <a:solidFill>
              <a:srgbClr val="1E7FB8"/>
            </a:solidFill>
            <a:round/>
            <a:headEnd/>
            <a:tailEnd/>
          </a:ln>
          <a:effectLst/>
        </p:spPr>
        <p:txBody>
          <a:bodyPr/>
          <a:lstStyle/>
          <a:p>
            <a:endParaRPr lang="en-US"/>
          </a:p>
        </p:txBody>
      </p:sp>
      <p:sp>
        <p:nvSpPr>
          <p:cNvPr id="6149" name="Rectangle 5"/>
          <p:cNvSpPr>
            <a:spLocks noChangeArrowheads="1"/>
          </p:cNvSpPr>
          <p:nvPr/>
        </p:nvSpPr>
        <p:spPr bwMode="auto">
          <a:xfrm>
            <a:off x="1588" y="6015038"/>
            <a:ext cx="9144000" cy="842962"/>
          </a:xfrm>
          <a:prstGeom prst="rect">
            <a:avLst/>
          </a:prstGeom>
          <a:solidFill>
            <a:srgbClr val="1E7FB8"/>
          </a:solidFill>
          <a:ln w="9525">
            <a:noFill/>
            <a:miter lim="800000"/>
            <a:headEnd/>
            <a:tailEnd/>
          </a:ln>
          <a:effectLst/>
        </p:spPr>
        <p:txBody>
          <a:bodyPr wrap="none" anchor="ctr"/>
          <a:lstStyle/>
          <a:p>
            <a:endParaRPr lang="en-US"/>
          </a:p>
        </p:txBody>
      </p:sp>
      <p:sp>
        <p:nvSpPr>
          <p:cNvPr id="6150" name="Rectangle 6"/>
          <p:cNvSpPr>
            <a:spLocks noChangeArrowheads="1"/>
          </p:cNvSpPr>
          <p:nvPr/>
        </p:nvSpPr>
        <p:spPr bwMode="auto">
          <a:xfrm>
            <a:off x="927100" y="6426200"/>
            <a:ext cx="5229225" cy="431800"/>
          </a:xfrm>
          <a:prstGeom prst="rect">
            <a:avLst/>
          </a:prstGeom>
          <a:noFill/>
          <a:ln w="9525">
            <a:noFill/>
            <a:miter lim="800000"/>
            <a:headEnd/>
            <a:tailEnd/>
          </a:ln>
          <a:effectLst/>
        </p:spPr>
        <p:txBody>
          <a:bodyPr lIns="0" tIns="0" rIns="0" bIns="0"/>
          <a:lstStyle/>
          <a:p>
            <a:pPr algn="l" rtl="0"/>
            <a:r>
              <a:rPr lang="en-US" sz="1200">
                <a:solidFill>
                  <a:srgbClr val="96CCEE"/>
                </a:solidFill>
                <a:latin typeface="Arial Narrow" pitchFamily="34" charset="0"/>
              </a:rPr>
              <a:t>Measles 2</a:t>
            </a:r>
            <a:r>
              <a:rPr lang="en-US" sz="1200" baseline="30000">
                <a:solidFill>
                  <a:srgbClr val="96CCEE"/>
                </a:solidFill>
                <a:latin typeface="Arial Narrow" pitchFamily="34" charset="0"/>
              </a:rPr>
              <a:t>nd</a:t>
            </a:r>
            <a:r>
              <a:rPr lang="en-US" sz="1200">
                <a:solidFill>
                  <a:srgbClr val="96CCEE"/>
                </a:solidFill>
                <a:latin typeface="Arial Narrow" pitchFamily="34" charset="0"/>
              </a:rPr>
              <a:t> Dose Introduction</a:t>
            </a:r>
            <a:r>
              <a:rPr lang="en-US" sz="1200">
                <a:solidFill>
                  <a:srgbClr val="72BBE8"/>
                </a:solidFill>
                <a:latin typeface="Arial Narrow" pitchFamily="34" charset="0"/>
              </a:rPr>
              <a:t> </a:t>
            </a:r>
            <a:r>
              <a:rPr lang="en-US" sz="1200">
                <a:solidFill>
                  <a:schemeClr val="bg1"/>
                </a:solidFill>
                <a:latin typeface="Arial Narrow" pitchFamily="34" charset="0"/>
              </a:rPr>
              <a:t> </a:t>
            </a:r>
            <a:r>
              <a:rPr lang="en-US" sz="1800" baseline="12000">
                <a:solidFill>
                  <a:schemeClr val="bg1"/>
                </a:solidFill>
                <a:latin typeface="Arial Narrow" pitchFamily="34" charset="0"/>
              </a:rPr>
              <a:t>|</a:t>
            </a:r>
            <a:r>
              <a:rPr lang="en-US" sz="1200">
                <a:solidFill>
                  <a:srgbClr val="96CCEE"/>
                </a:solidFill>
                <a:latin typeface="Arial Narrow" pitchFamily="34" charset="0"/>
              </a:rPr>
              <a:t>  </a:t>
            </a:r>
            <a:r>
              <a:rPr lang="en-US" sz="1200" b="0">
                <a:solidFill>
                  <a:srgbClr val="96CCEE"/>
                </a:solidFill>
                <a:latin typeface="Arial Narrow" pitchFamily="34" charset="0"/>
              </a:rPr>
              <a:t>September 14, 2011</a:t>
            </a:r>
            <a:endParaRPr lang="en-US" sz="1200">
              <a:solidFill>
                <a:srgbClr val="96CCEE"/>
              </a:solidFill>
              <a:latin typeface="Arial Narrow" pitchFamily="34" charset="0"/>
            </a:endParaRPr>
          </a:p>
        </p:txBody>
      </p:sp>
      <p:sp>
        <p:nvSpPr>
          <p:cNvPr id="6151" name="Rectangle 7"/>
          <p:cNvSpPr>
            <a:spLocks noChangeArrowheads="1"/>
          </p:cNvSpPr>
          <p:nvPr/>
        </p:nvSpPr>
        <p:spPr bwMode="auto">
          <a:xfrm>
            <a:off x="360363" y="6399213"/>
            <a:ext cx="355600" cy="331787"/>
          </a:xfrm>
          <a:prstGeom prst="rect">
            <a:avLst/>
          </a:prstGeom>
          <a:noFill/>
          <a:ln w="9525">
            <a:noFill/>
            <a:miter lim="800000"/>
            <a:headEnd/>
            <a:tailEnd/>
          </a:ln>
          <a:effectLst/>
        </p:spPr>
        <p:txBody>
          <a:bodyPr lIns="0" tIns="0" rIns="0" bIns="0"/>
          <a:lstStyle/>
          <a:p>
            <a:pPr algn="r" rtl="0"/>
            <a:fld id="{1D6D6510-1EA8-4CE2-80EC-AC8C13200051}" type="slidenum">
              <a:rPr lang="ar-SA" sz="1500">
                <a:solidFill>
                  <a:srgbClr val="72BBE8"/>
                </a:solidFill>
                <a:latin typeface="Arial Narrow" pitchFamily="34" charset="0"/>
              </a:rPr>
              <a:pPr algn="r" rtl="0"/>
              <a:t>‹#›</a:t>
            </a:fld>
            <a:r>
              <a:rPr lang="en-US" sz="1500">
                <a:solidFill>
                  <a:srgbClr val="72BBE8"/>
                </a:solidFill>
                <a:latin typeface="Arial Narrow" pitchFamily="34" charset="0"/>
              </a:rPr>
              <a:t> </a:t>
            </a:r>
            <a:r>
              <a:rPr lang="en-US" sz="2100" baseline="14000">
                <a:solidFill>
                  <a:schemeClr val="bg1"/>
                </a:solidFill>
                <a:latin typeface="Arial Narrow" pitchFamily="34" charset="0"/>
              </a:rPr>
              <a:t>|</a:t>
            </a:r>
          </a:p>
        </p:txBody>
      </p:sp>
      <p:pic>
        <p:nvPicPr>
          <p:cNvPr id="6152" name="Picture 8" descr="WHO-EN-white-H"/>
          <p:cNvPicPr>
            <a:picLocks noChangeAspect="1" noChangeArrowheads="1"/>
          </p:cNvPicPr>
          <p:nvPr/>
        </p:nvPicPr>
        <p:blipFill>
          <a:blip r:embed="rId14"/>
          <a:srcRect/>
          <a:stretch>
            <a:fillRect/>
          </a:stretch>
        </p:blipFill>
        <p:spPr bwMode="auto">
          <a:xfrm>
            <a:off x="6430963" y="6040438"/>
            <a:ext cx="2208212" cy="717550"/>
          </a:xfrm>
          <a:prstGeom prst="rect">
            <a:avLst/>
          </a:prstGeom>
          <a:noFill/>
        </p:spPr>
      </p:pic>
    </p:spTree>
  </p:cSld>
  <p:clrMap bg1="lt1" tx1="dk1" bg2="lt2" tx2="dk2" accent1="accent1" accent2="accent2" accent3="accent3" accent4="accent4" accent5="accent5" accent6="accent6" hlink="hlink" folHlink="folHlink"/>
  <p:sldLayoutIdLst>
    <p:sldLayoutId id="214748365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ctr" rtl="0" fontAlgn="base">
        <a:spcBef>
          <a:spcPct val="0"/>
        </a:spcBef>
        <a:spcAft>
          <a:spcPct val="0"/>
        </a:spcAft>
        <a:defRPr sz="3500" b="1">
          <a:solidFill>
            <a:srgbClr val="000066"/>
          </a:solidFill>
          <a:latin typeface="+mj-lt"/>
          <a:ea typeface="+mj-ea"/>
          <a:cs typeface="+mj-cs"/>
        </a:defRPr>
      </a:lvl1pPr>
      <a:lvl2pPr algn="ctr" rtl="0" fontAlgn="base">
        <a:spcBef>
          <a:spcPct val="0"/>
        </a:spcBef>
        <a:spcAft>
          <a:spcPct val="0"/>
        </a:spcAft>
        <a:defRPr sz="3500" b="1">
          <a:solidFill>
            <a:srgbClr val="000066"/>
          </a:solidFill>
          <a:latin typeface="Arial" charset="0"/>
          <a:cs typeface="Arial" charset="0"/>
        </a:defRPr>
      </a:lvl2pPr>
      <a:lvl3pPr algn="ctr" rtl="0" fontAlgn="base">
        <a:spcBef>
          <a:spcPct val="0"/>
        </a:spcBef>
        <a:spcAft>
          <a:spcPct val="0"/>
        </a:spcAft>
        <a:defRPr sz="3500" b="1">
          <a:solidFill>
            <a:srgbClr val="000066"/>
          </a:solidFill>
          <a:latin typeface="Arial" charset="0"/>
          <a:cs typeface="Arial" charset="0"/>
        </a:defRPr>
      </a:lvl3pPr>
      <a:lvl4pPr algn="ctr" rtl="0" fontAlgn="base">
        <a:spcBef>
          <a:spcPct val="0"/>
        </a:spcBef>
        <a:spcAft>
          <a:spcPct val="0"/>
        </a:spcAft>
        <a:defRPr sz="3500" b="1">
          <a:solidFill>
            <a:srgbClr val="000066"/>
          </a:solidFill>
          <a:latin typeface="Arial" charset="0"/>
          <a:cs typeface="Arial" charset="0"/>
        </a:defRPr>
      </a:lvl4pPr>
      <a:lvl5pPr algn="ctr" rtl="0" fontAlgn="base">
        <a:spcBef>
          <a:spcPct val="0"/>
        </a:spcBef>
        <a:spcAft>
          <a:spcPct val="0"/>
        </a:spcAft>
        <a:defRPr sz="3500" b="1">
          <a:solidFill>
            <a:srgbClr val="000066"/>
          </a:solidFill>
          <a:latin typeface="Arial" charset="0"/>
          <a:cs typeface="Arial" charset="0"/>
        </a:defRPr>
      </a:lvl5pPr>
      <a:lvl6pPr marL="457200" algn="ctr" rtl="0" fontAlgn="base">
        <a:spcBef>
          <a:spcPct val="0"/>
        </a:spcBef>
        <a:spcAft>
          <a:spcPct val="0"/>
        </a:spcAft>
        <a:defRPr sz="3500" b="1">
          <a:solidFill>
            <a:srgbClr val="000066"/>
          </a:solidFill>
          <a:latin typeface="Arial" charset="0"/>
          <a:cs typeface="Arial" charset="0"/>
        </a:defRPr>
      </a:lvl6pPr>
      <a:lvl7pPr marL="914400" algn="ctr" rtl="0" fontAlgn="base">
        <a:spcBef>
          <a:spcPct val="0"/>
        </a:spcBef>
        <a:spcAft>
          <a:spcPct val="0"/>
        </a:spcAft>
        <a:defRPr sz="3500" b="1">
          <a:solidFill>
            <a:srgbClr val="000066"/>
          </a:solidFill>
          <a:latin typeface="Arial" charset="0"/>
          <a:cs typeface="Arial" charset="0"/>
        </a:defRPr>
      </a:lvl7pPr>
      <a:lvl8pPr marL="1371600" algn="ctr" rtl="0" fontAlgn="base">
        <a:spcBef>
          <a:spcPct val="0"/>
        </a:spcBef>
        <a:spcAft>
          <a:spcPct val="0"/>
        </a:spcAft>
        <a:defRPr sz="3500" b="1">
          <a:solidFill>
            <a:srgbClr val="000066"/>
          </a:solidFill>
          <a:latin typeface="Arial" charset="0"/>
          <a:cs typeface="Arial" charset="0"/>
        </a:defRPr>
      </a:lvl8pPr>
      <a:lvl9pPr marL="1828800" algn="ctr" rtl="0" fontAlgn="base">
        <a:spcBef>
          <a:spcPct val="0"/>
        </a:spcBef>
        <a:spcAft>
          <a:spcPct val="0"/>
        </a:spcAft>
        <a:defRPr sz="3500" b="1">
          <a:solidFill>
            <a:srgbClr val="000066"/>
          </a:solidFill>
          <a:latin typeface="Arial" charset="0"/>
          <a:cs typeface="Arial" charset="0"/>
        </a:defRPr>
      </a:lvl9pPr>
    </p:titleStyle>
    <p:bodyStyle>
      <a:lvl1pPr marL="342900" indent="-342900" algn="l" rtl="0" fontAlgn="base">
        <a:spcBef>
          <a:spcPct val="80000"/>
        </a:spcBef>
        <a:spcAft>
          <a:spcPct val="0"/>
        </a:spcAft>
        <a:buClr>
          <a:srgbClr val="1E7FB8"/>
        </a:buClr>
        <a:buFont typeface="Wingdings" pitchFamily="2" charset="2"/>
        <a:buChar char="l"/>
        <a:defRPr sz="2500">
          <a:solidFill>
            <a:srgbClr val="000066"/>
          </a:solidFill>
          <a:latin typeface="+mn-lt"/>
          <a:ea typeface="+mn-ea"/>
          <a:cs typeface="+mn-cs"/>
        </a:defRPr>
      </a:lvl1pPr>
      <a:lvl2pPr marL="804863" indent="-280988" algn="l" rtl="0" fontAlgn="base">
        <a:spcBef>
          <a:spcPct val="20000"/>
        </a:spcBef>
        <a:spcAft>
          <a:spcPct val="0"/>
        </a:spcAft>
        <a:buClr>
          <a:srgbClr val="1E7FB8"/>
        </a:buClr>
        <a:buFont typeface="Arial" charset="0"/>
        <a:buChar char="–"/>
        <a:defRPr sz="2100">
          <a:solidFill>
            <a:srgbClr val="000066"/>
          </a:solidFill>
          <a:latin typeface="+mn-lt"/>
          <a:cs typeface="+mn-cs"/>
        </a:defRPr>
      </a:lvl2pPr>
      <a:lvl3pPr marL="1255713" indent="-269875" algn="l" rtl="0" fontAlgn="base">
        <a:spcBef>
          <a:spcPct val="20000"/>
        </a:spcBef>
        <a:spcAft>
          <a:spcPct val="0"/>
        </a:spcAft>
        <a:buClr>
          <a:srgbClr val="1E7FB8"/>
        </a:buClr>
        <a:buChar char="•"/>
        <a:defRPr sz="2100">
          <a:solidFill>
            <a:srgbClr val="000066"/>
          </a:solidFill>
          <a:latin typeface="Arial Narrow" pitchFamily="34" charset="0"/>
          <a:cs typeface="+mn-cs"/>
        </a:defRPr>
      </a:lvl3pPr>
      <a:lvl4pPr marL="1662113" indent="-225425" algn="l" rtl="0" fontAlgn="base">
        <a:spcBef>
          <a:spcPct val="20000"/>
        </a:spcBef>
        <a:spcAft>
          <a:spcPct val="0"/>
        </a:spcAft>
        <a:buClr>
          <a:srgbClr val="1E7FB8"/>
        </a:buClr>
        <a:buChar char="–"/>
        <a:defRPr sz="2100">
          <a:solidFill>
            <a:srgbClr val="000066"/>
          </a:solidFill>
          <a:latin typeface="Arial Narrow" pitchFamily="34" charset="0"/>
          <a:cs typeface="+mn-cs"/>
        </a:defRPr>
      </a:lvl4pPr>
      <a:lvl5pPr marL="1989138" indent="-147638" algn="r" rtl="1" fontAlgn="base">
        <a:spcBef>
          <a:spcPct val="20000"/>
        </a:spcBef>
        <a:spcAft>
          <a:spcPct val="0"/>
        </a:spcAft>
        <a:buChar char="»"/>
        <a:defRPr sz="2000">
          <a:solidFill>
            <a:srgbClr val="000066"/>
          </a:solidFill>
          <a:latin typeface="+mn-lt"/>
          <a:cs typeface="+mn-cs"/>
        </a:defRPr>
      </a:lvl5pPr>
      <a:lvl6pPr marL="2446338" indent="-147638" algn="r" rtl="1" fontAlgn="base">
        <a:spcBef>
          <a:spcPct val="20000"/>
        </a:spcBef>
        <a:spcAft>
          <a:spcPct val="0"/>
        </a:spcAft>
        <a:buChar char="»"/>
        <a:defRPr sz="2000">
          <a:solidFill>
            <a:srgbClr val="000066"/>
          </a:solidFill>
          <a:latin typeface="+mn-lt"/>
          <a:cs typeface="+mn-cs"/>
        </a:defRPr>
      </a:lvl6pPr>
      <a:lvl7pPr marL="2903538" indent="-147638" algn="r" rtl="1" fontAlgn="base">
        <a:spcBef>
          <a:spcPct val="20000"/>
        </a:spcBef>
        <a:spcAft>
          <a:spcPct val="0"/>
        </a:spcAft>
        <a:buChar char="»"/>
        <a:defRPr sz="2000">
          <a:solidFill>
            <a:srgbClr val="000066"/>
          </a:solidFill>
          <a:latin typeface="+mn-lt"/>
          <a:cs typeface="+mn-cs"/>
        </a:defRPr>
      </a:lvl7pPr>
      <a:lvl8pPr marL="3360738" indent="-147638" algn="r" rtl="1" fontAlgn="base">
        <a:spcBef>
          <a:spcPct val="20000"/>
        </a:spcBef>
        <a:spcAft>
          <a:spcPct val="0"/>
        </a:spcAft>
        <a:buChar char="»"/>
        <a:defRPr sz="2000">
          <a:solidFill>
            <a:srgbClr val="000066"/>
          </a:solidFill>
          <a:latin typeface="+mn-lt"/>
          <a:cs typeface="+mn-cs"/>
        </a:defRPr>
      </a:lvl8pPr>
      <a:lvl9pPr marL="3817938" indent="-147638" algn="r" rtl="1" fontAlgn="base">
        <a:spcBef>
          <a:spcPct val="20000"/>
        </a:spcBef>
        <a:spcAft>
          <a:spcPct val="0"/>
        </a:spcAft>
        <a:buChar char="»"/>
        <a:defRPr sz="2000">
          <a:solidFill>
            <a:srgbClr val="000066"/>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3.xml"/><Relationship Id="rId1" Type="http://schemas.openxmlformats.org/officeDocument/2006/relationships/vmlDrawing" Target="../drawings/vmlDrawing1.v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ph type="ctrTitle"/>
          </p:nvPr>
        </p:nvSpPr>
        <p:spPr bwMode="auto">
          <a:xfrm>
            <a:off x="250825" y="1625600"/>
            <a:ext cx="8713788" cy="1082675"/>
          </a:xfrm>
          <a:prstGeom prst="rect">
            <a:avLst/>
          </a:prstGeom>
          <a:noFill/>
          <a:ln>
            <a:miter lim="800000"/>
            <a:headEnd/>
            <a:tailEnd/>
          </a:ln>
        </p:spPr>
        <p:txBody>
          <a:bodyPr lIns="91408" tIns="45704" rIns="91408" bIns="45704"/>
          <a:lstStyle/>
          <a:p>
            <a:pPr>
              <a:lnSpc>
                <a:spcPct val="75000"/>
              </a:lnSpc>
            </a:pPr>
            <a:r>
              <a:rPr lang="en-GB" sz="4000">
                <a:solidFill>
                  <a:schemeClr val="bg1"/>
                </a:solidFill>
              </a:rPr>
              <a:t>Measles 2</a:t>
            </a:r>
            <a:r>
              <a:rPr lang="en-GB" sz="4000" baseline="30000">
                <a:solidFill>
                  <a:schemeClr val="bg1"/>
                </a:solidFill>
              </a:rPr>
              <a:t>nd</a:t>
            </a:r>
            <a:r>
              <a:rPr lang="en-GB" sz="4000">
                <a:solidFill>
                  <a:schemeClr val="bg1"/>
                </a:solidFill>
              </a:rPr>
              <a:t> Dose (MCV2) Introduction</a:t>
            </a:r>
            <a:endParaRPr lang="en-US" sz="3200">
              <a:solidFill>
                <a:schemeClr val="bg1"/>
              </a:solidFill>
            </a:endParaRPr>
          </a:p>
        </p:txBody>
      </p:sp>
      <p:sp>
        <p:nvSpPr>
          <p:cNvPr id="2051" name="Rectangle 3"/>
          <p:cNvSpPr>
            <a:spLocks noChangeArrowheads="1"/>
          </p:cNvSpPr>
          <p:nvPr>
            <p:ph type="subTitle" idx="1"/>
          </p:nvPr>
        </p:nvSpPr>
        <p:spPr bwMode="auto">
          <a:xfrm>
            <a:off x="1331913" y="4052888"/>
            <a:ext cx="6400800" cy="1752600"/>
          </a:xfrm>
          <a:prstGeom prst="rect">
            <a:avLst/>
          </a:prstGeom>
          <a:noFill/>
          <a:ln>
            <a:miter lim="800000"/>
            <a:headEnd/>
            <a:tailEnd/>
          </a:ln>
        </p:spPr>
        <p:txBody>
          <a:bodyPr lIns="91408" tIns="45704" rIns="91408" bIns="45704"/>
          <a:lstStyle/>
          <a:p>
            <a:pPr marL="0" indent="0" algn="ctr">
              <a:lnSpc>
                <a:spcPct val="0"/>
              </a:lnSpc>
              <a:buFont typeface="Wingdings" pitchFamily="2" charset="2"/>
              <a:buNone/>
            </a:pPr>
            <a:r>
              <a:rPr lang="en-GB" sz="1800">
                <a:solidFill>
                  <a:schemeClr val="bg1"/>
                </a:solidFill>
              </a:rPr>
              <a:t>10</a:t>
            </a:r>
            <a:r>
              <a:rPr lang="en-GB" sz="1800" baseline="30000">
                <a:solidFill>
                  <a:schemeClr val="bg1"/>
                </a:solidFill>
              </a:rPr>
              <a:t>th</a:t>
            </a:r>
            <a:r>
              <a:rPr lang="en-GB" sz="1800">
                <a:solidFill>
                  <a:schemeClr val="bg1"/>
                </a:solidFill>
              </a:rPr>
              <a:t> Annual Measles Initiative Meeting</a:t>
            </a:r>
          </a:p>
          <a:p>
            <a:pPr marL="0" indent="0" algn="ctr">
              <a:lnSpc>
                <a:spcPct val="0"/>
              </a:lnSpc>
              <a:buFont typeface="Wingdings" pitchFamily="2" charset="2"/>
              <a:buNone/>
            </a:pPr>
            <a:r>
              <a:rPr lang="en-GB" sz="1800">
                <a:solidFill>
                  <a:schemeClr val="bg1"/>
                </a:solidFill>
              </a:rPr>
              <a:t>September 13-14, 2011</a:t>
            </a:r>
          </a:p>
          <a:p>
            <a:pPr marL="0" indent="0" algn="ctr">
              <a:lnSpc>
                <a:spcPct val="0"/>
              </a:lnSpc>
              <a:buFont typeface="Wingdings" pitchFamily="2" charset="2"/>
              <a:buNone/>
            </a:pPr>
            <a:r>
              <a:rPr lang="en-GB" sz="1800">
                <a:solidFill>
                  <a:schemeClr val="bg1"/>
                </a:solidFill>
              </a:rPr>
              <a:t>Washington</a:t>
            </a:r>
          </a:p>
          <a:p>
            <a:pPr marL="0" indent="0" algn="ctr">
              <a:lnSpc>
                <a:spcPct val="80000"/>
              </a:lnSpc>
              <a:buFont typeface="Wingdings" pitchFamily="2" charset="2"/>
              <a:buNone/>
            </a:pPr>
            <a:endParaRPr lang="en-GB" sz="1800">
              <a:solidFill>
                <a:schemeClr val="bg1"/>
              </a:solidFill>
            </a:endParaRPr>
          </a:p>
          <a:p>
            <a:pPr marL="0" indent="0" algn="ctr">
              <a:lnSpc>
                <a:spcPct val="80000"/>
              </a:lnSpc>
              <a:buFont typeface="Wingdings" pitchFamily="2" charset="2"/>
              <a:buNone/>
            </a:pPr>
            <a:r>
              <a:rPr lang="en-GB" sz="1800">
                <a:solidFill>
                  <a:schemeClr val="bg1"/>
                </a:solidFill>
              </a:rPr>
              <a:t>Tracey Goodman, WHO (EPI+/IVB)</a:t>
            </a:r>
          </a:p>
          <a:p>
            <a:pPr marL="0" indent="0" algn="ctr">
              <a:lnSpc>
                <a:spcPct val="80000"/>
              </a:lnSpc>
              <a:buFont typeface="Wingdings" pitchFamily="2" charset="2"/>
              <a:buNone/>
            </a:pPr>
            <a:endParaRPr lang="en-US" sz="180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4" name="Rectangle 2"/>
          <p:cNvSpPr>
            <a:spLocks noGrp="1" noChangeArrowheads="1"/>
          </p:cNvSpPr>
          <p:nvPr>
            <p:ph type="title"/>
          </p:nvPr>
        </p:nvSpPr>
        <p:spPr/>
        <p:txBody>
          <a:bodyPr/>
          <a:lstStyle/>
          <a:p>
            <a:r>
              <a:rPr lang="en-GB"/>
              <a:t>Vaccine Presentation &amp; Cold Chain</a:t>
            </a:r>
          </a:p>
        </p:txBody>
      </p:sp>
      <p:sp>
        <p:nvSpPr>
          <p:cNvPr id="335875" name="Rectangle 3"/>
          <p:cNvSpPr>
            <a:spLocks noGrp="1" noChangeArrowheads="1"/>
          </p:cNvSpPr>
          <p:nvPr>
            <p:ph type="body" sz="half" idx="1"/>
          </p:nvPr>
        </p:nvSpPr>
        <p:spPr>
          <a:xfrm>
            <a:off x="442913" y="1381125"/>
            <a:ext cx="7874000" cy="2335213"/>
          </a:xfrm>
        </p:spPr>
        <p:txBody>
          <a:bodyPr/>
          <a:lstStyle/>
          <a:p>
            <a:r>
              <a:rPr lang="en-GB" sz="2100"/>
              <a:t>Evaluate choice between 5 and 10-dose vial</a:t>
            </a:r>
          </a:p>
          <a:p>
            <a:r>
              <a:rPr lang="en-GB" sz="2100"/>
              <a:t>5-dose vial up to 40% reduction in wastage expected</a:t>
            </a:r>
          </a:p>
          <a:p>
            <a:r>
              <a:rPr lang="en-GB" sz="2100"/>
              <a:t>Because less wastage – the overall burden on the cold chain is reduced (</a:t>
            </a:r>
            <a:r>
              <a:rPr lang="en-GB" sz="2100" u="sng"/>
              <a:t>25%</a:t>
            </a:r>
            <a:r>
              <a:rPr lang="en-GB" sz="2100"/>
              <a:t> space savings)</a:t>
            </a:r>
          </a:p>
        </p:txBody>
      </p:sp>
      <p:graphicFrame>
        <p:nvGraphicFramePr>
          <p:cNvPr id="336167" name="Object 295"/>
          <p:cNvGraphicFramePr>
            <a:graphicFrameLocks noChangeAspect="1"/>
          </p:cNvGraphicFramePr>
          <p:nvPr>
            <p:ph sz="half" idx="2"/>
          </p:nvPr>
        </p:nvGraphicFramePr>
        <p:xfrm>
          <a:off x="0" y="3937000"/>
          <a:ext cx="9144000" cy="1436688"/>
        </p:xfrm>
        <a:graphic>
          <a:graphicData uri="http://schemas.openxmlformats.org/presentationml/2006/ole">
            <p:oleObj spid="_x0000_s336167" name="Worksheet" r:id="rId3" imgW="11108516" imgH="1747887" progId="Excel.Sheet.8">
              <p:embed/>
            </p:oleObj>
          </a:graphicData>
        </a:graphic>
      </p:graphicFrame>
      <p:sp>
        <p:nvSpPr>
          <p:cNvPr id="336169" name="Oval 297"/>
          <p:cNvSpPr>
            <a:spLocks noChangeArrowheads="1"/>
          </p:cNvSpPr>
          <p:nvPr/>
        </p:nvSpPr>
        <p:spPr bwMode="auto">
          <a:xfrm>
            <a:off x="2124075" y="3789363"/>
            <a:ext cx="719138" cy="1800225"/>
          </a:xfrm>
          <a:prstGeom prst="ellipse">
            <a:avLst/>
          </a:prstGeom>
          <a:noFill/>
          <a:ln w="22225" algn="ctr">
            <a:solidFill>
              <a:schemeClr val="hlink"/>
            </a:solidFill>
            <a:round/>
            <a:headEnd/>
            <a:tailEnd/>
          </a:ln>
          <a:effectLst/>
        </p:spPr>
        <p:txBody>
          <a:bodyPr wrap="none" anchor="ctr"/>
          <a:lstStyle/>
          <a:p>
            <a:endParaRPr lang="en-US"/>
          </a:p>
        </p:txBody>
      </p:sp>
      <p:sp>
        <p:nvSpPr>
          <p:cNvPr id="336170" name="Oval 298"/>
          <p:cNvSpPr>
            <a:spLocks noChangeArrowheads="1"/>
          </p:cNvSpPr>
          <p:nvPr/>
        </p:nvSpPr>
        <p:spPr bwMode="auto">
          <a:xfrm>
            <a:off x="5076825" y="3789363"/>
            <a:ext cx="719138" cy="1800225"/>
          </a:xfrm>
          <a:prstGeom prst="ellipse">
            <a:avLst/>
          </a:prstGeom>
          <a:noFill/>
          <a:ln w="22225" algn="ctr">
            <a:solidFill>
              <a:schemeClr val="hlink"/>
            </a:solidFill>
            <a:round/>
            <a:headEnd/>
            <a:tailEnd/>
          </a:ln>
          <a:effectLst/>
        </p:spPr>
        <p:txBody>
          <a:bodyPr wrap="none" anchor="ctr"/>
          <a:lstStyle/>
          <a:p>
            <a:endParaRPr lang="en-US"/>
          </a:p>
        </p:txBody>
      </p:sp>
      <p:sp>
        <p:nvSpPr>
          <p:cNvPr id="336171" name="Oval 299"/>
          <p:cNvSpPr>
            <a:spLocks noChangeArrowheads="1"/>
          </p:cNvSpPr>
          <p:nvPr/>
        </p:nvSpPr>
        <p:spPr bwMode="auto">
          <a:xfrm>
            <a:off x="8388350" y="3789363"/>
            <a:ext cx="755650" cy="1800225"/>
          </a:xfrm>
          <a:prstGeom prst="ellipse">
            <a:avLst/>
          </a:prstGeom>
          <a:noFill/>
          <a:ln w="22225" algn="ctr">
            <a:solidFill>
              <a:schemeClr val="hlink"/>
            </a:solidFill>
            <a:round/>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46" name="Rectangle 2"/>
          <p:cNvSpPr>
            <a:spLocks noGrp="1" noChangeArrowheads="1"/>
          </p:cNvSpPr>
          <p:nvPr>
            <p:ph type="title"/>
          </p:nvPr>
        </p:nvSpPr>
        <p:spPr/>
        <p:txBody>
          <a:bodyPr/>
          <a:lstStyle/>
          <a:p>
            <a:r>
              <a:rPr lang="en-GB"/>
              <a:t>Planning</a:t>
            </a:r>
          </a:p>
        </p:txBody>
      </p:sp>
      <p:sp>
        <p:nvSpPr>
          <p:cNvPr id="338947" name="Rectangle 3"/>
          <p:cNvSpPr>
            <a:spLocks noGrp="1" noChangeArrowheads="1"/>
          </p:cNvSpPr>
          <p:nvPr>
            <p:ph type="body" idx="1"/>
          </p:nvPr>
        </p:nvSpPr>
        <p:spPr>
          <a:xfrm>
            <a:off x="468313" y="1628775"/>
            <a:ext cx="8496300" cy="4752975"/>
          </a:xfrm>
        </p:spPr>
        <p:txBody>
          <a:bodyPr/>
          <a:lstStyle/>
          <a:p>
            <a:r>
              <a:rPr lang="en-GB" sz="2100"/>
              <a:t>Measles Strategic Planning (MSP) Tool to do analysis of different strategies </a:t>
            </a:r>
            <a:r>
              <a:rPr lang="en-GB" sz="1600"/>
              <a:t>(http://www.technet21.org/index.php/tools/view-document-details/1131-measles-strategic-planning-tool-v.2.0.html)</a:t>
            </a:r>
          </a:p>
          <a:p>
            <a:r>
              <a:rPr lang="en-GB" sz="2100"/>
              <a:t>If possible, synchronize MSD introduction immediately after SIA</a:t>
            </a:r>
          </a:p>
          <a:p>
            <a:r>
              <a:rPr lang="en-GB" sz="2100"/>
              <a:t>If other new vaccines being introduced combine policy change of EPI schedule, advocacy, training, revision of cards</a:t>
            </a:r>
          </a:p>
          <a:p>
            <a:r>
              <a:rPr lang="en-GB" sz="2100"/>
              <a:t>Plan a PIE! 6-12 months later to "trouble shoot problems"</a:t>
            </a:r>
          </a:p>
          <a:p>
            <a:r>
              <a:rPr lang="en-GB" sz="2100"/>
              <a:t>Assess costs</a:t>
            </a:r>
          </a:p>
          <a:p>
            <a:pPr>
              <a:buFont typeface="Wingdings" pitchFamily="2" charset="2"/>
              <a:buNone/>
            </a:pPr>
            <a:endParaRPr lang="en-GB" sz="2100"/>
          </a:p>
          <a:p>
            <a:endParaRPr lang="en-GB"/>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2" name="Rectangle 2"/>
          <p:cNvSpPr>
            <a:spLocks noGrp="1" noChangeArrowheads="1"/>
          </p:cNvSpPr>
          <p:nvPr>
            <p:ph type="title"/>
          </p:nvPr>
        </p:nvSpPr>
        <p:spPr/>
        <p:txBody>
          <a:bodyPr/>
          <a:lstStyle/>
          <a:p>
            <a:r>
              <a:rPr lang="en-GB"/>
              <a:t>Reaching an Older Age Group</a:t>
            </a:r>
          </a:p>
        </p:txBody>
      </p:sp>
      <p:sp>
        <p:nvSpPr>
          <p:cNvPr id="337923" name="Rectangle 3"/>
          <p:cNvSpPr>
            <a:spLocks noGrp="1" noChangeArrowheads="1"/>
          </p:cNvSpPr>
          <p:nvPr>
            <p:ph type="body" idx="1"/>
          </p:nvPr>
        </p:nvSpPr>
        <p:spPr/>
        <p:txBody>
          <a:bodyPr/>
          <a:lstStyle/>
          <a:p>
            <a:r>
              <a:rPr lang="en-GB" sz="2100"/>
              <a:t>15-18 months/school age &gt; usual EPI target group</a:t>
            </a:r>
          </a:p>
          <a:p>
            <a:pPr lvl="1"/>
            <a:r>
              <a:rPr lang="en-GB" sz="1900"/>
              <a:t>Communication with parents/caregivers (willing to bring?)</a:t>
            </a:r>
          </a:p>
          <a:p>
            <a:pPr lvl="1"/>
            <a:r>
              <a:rPr lang="en-GB" sz="1900"/>
              <a:t>Adapt strategies/approaches</a:t>
            </a:r>
          </a:p>
          <a:p>
            <a:pPr lvl="1"/>
            <a:r>
              <a:rPr lang="en-GB" sz="1900"/>
              <a:t>Human resource/logistics implications (more work)</a:t>
            </a:r>
          </a:p>
          <a:p>
            <a:r>
              <a:rPr lang="en-GB" sz="2100"/>
              <a:t>Opportunity to link interventions or add boosters (VitA, DTP, etc)</a:t>
            </a:r>
          </a:p>
          <a:p>
            <a:r>
              <a:rPr lang="en-GB" sz="2100"/>
              <a:t>Not enough to get the same children – bigger impact when MCV2 actually reaches zero dose kids</a:t>
            </a:r>
          </a:p>
          <a:p>
            <a:r>
              <a:rPr lang="en-GB" sz="2100"/>
              <a:t> Chance to catch up missed/delayed doses of primary series (typically lost to EPI system when unvaccinated child is &gt;12 months – policy implications)</a:t>
            </a:r>
          </a:p>
          <a:p>
            <a:endParaRPr lang="en-GB" sz="2100"/>
          </a:p>
          <a:p>
            <a:endParaRPr lang="en-GB" sz="21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0" name="Rectangle 2"/>
          <p:cNvSpPr>
            <a:spLocks noGrp="1" noChangeArrowheads="1"/>
          </p:cNvSpPr>
          <p:nvPr>
            <p:ph type="title"/>
          </p:nvPr>
        </p:nvSpPr>
        <p:spPr/>
        <p:txBody>
          <a:bodyPr/>
          <a:lstStyle/>
          <a:p>
            <a:r>
              <a:rPr lang="en-GB"/>
              <a:t>Recording/M&amp;E</a:t>
            </a:r>
          </a:p>
        </p:txBody>
      </p:sp>
      <p:sp>
        <p:nvSpPr>
          <p:cNvPr id="339971" name="Rectangle 3"/>
          <p:cNvSpPr>
            <a:spLocks noGrp="1" noChangeArrowheads="1"/>
          </p:cNvSpPr>
          <p:nvPr>
            <p:ph type="body" idx="1"/>
          </p:nvPr>
        </p:nvSpPr>
        <p:spPr/>
        <p:txBody>
          <a:bodyPr/>
          <a:lstStyle/>
          <a:p>
            <a:r>
              <a:rPr lang="en-GB" sz="2200"/>
              <a:t>Requires revision of cards, forms, wall monitoring charts, database systems</a:t>
            </a:r>
          </a:p>
          <a:p>
            <a:r>
              <a:rPr lang="en-GB" sz="2200"/>
              <a:t>Calculating target population</a:t>
            </a:r>
          </a:p>
          <a:p>
            <a:r>
              <a:rPr lang="en-GB" sz="2200"/>
              <a:t>Definition of fully vaccinated child (FIC) shifting</a:t>
            </a:r>
          </a:p>
          <a:p>
            <a:r>
              <a:rPr lang="en-GB" sz="2200"/>
              <a:t>Recording MCV1 &amp; 2 in campaigns (not "SIAs" then!)</a:t>
            </a:r>
          </a:p>
          <a:p>
            <a:r>
              <a:rPr lang="en-GB" sz="2200"/>
              <a:t>Include MCV2 in EPI coverage survey, MICS, and DHS</a:t>
            </a:r>
          </a:p>
          <a:p>
            <a:r>
              <a:rPr lang="en-GB" sz="2200"/>
              <a:t>Challenges of producing a Global WHO/UNICEF Estimate of MCV2 coverage (when many different ages)</a:t>
            </a:r>
          </a:p>
          <a:p>
            <a:endParaRPr lang="en-GB" sz="2200"/>
          </a:p>
          <a:p>
            <a:endParaRPr lang="en-GB"/>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Rectangle 2"/>
          <p:cNvSpPr>
            <a:spLocks noGrp="1" noChangeArrowheads="1"/>
          </p:cNvSpPr>
          <p:nvPr>
            <p:ph type="title"/>
          </p:nvPr>
        </p:nvSpPr>
        <p:spPr/>
        <p:txBody>
          <a:bodyPr/>
          <a:lstStyle/>
          <a:p>
            <a:r>
              <a:rPr lang="en-GB"/>
              <a:t>Looking Forward….1+1 &gt;2</a:t>
            </a:r>
          </a:p>
        </p:txBody>
      </p:sp>
      <p:sp>
        <p:nvSpPr>
          <p:cNvPr id="361475" name="Rectangle 3"/>
          <p:cNvSpPr>
            <a:spLocks noGrp="1" noChangeArrowheads="1"/>
          </p:cNvSpPr>
          <p:nvPr>
            <p:ph type="body" idx="1"/>
          </p:nvPr>
        </p:nvSpPr>
        <p:spPr/>
        <p:txBody>
          <a:bodyPr/>
          <a:lstStyle/>
          <a:p>
            <a:r>
              <a:rPr lang="en-GB" sz="2200"/>
              <a:t>MCV2 introduction is critical for control/elimination of measles</a:t>
            </a:r>
          </a:p>
          <a:p>
            <a:r>
              <a:rPr lang="en-GB" sz="2200"/>
              <a:t>Many with 2-dose schedule need to raise MCV2 coverage – requires commitment, resources, and innovation</a:t>
            </a:r>
          </a:p>
          <a:p>
            <a:r>
              <a:rPr lang="en-GB" sz="2200"/>
              <a:t>Directly related to immunization systems strengthening</a:t>
            </a:r>
          </a:p>
          <a:p>
            <a:r>
              <a:rPr lang="en-GB" sz="2200"/>
              <a:t>Success through "learning by doing", evaluation, and sharing experiences – EPI Managers Meeting, etc.</a:t>
            </a:r>
          </a:p>
          <a:p>
            <a:r>
              <a:rPr lang="en-GB" sz="2200"/>
              <a:t>Short-term opportunity with GAVI window – encourage eligible countries to apply sooner rather than later! (But must not forget the non-GAVI countries either)</a:t>
            </a:r>
          </a:p>
          <a:p>
            <a:endParaRPr lang="en-GB" sz="2200"/>
          </a:p>
          <a:p>
            <a:endParaRPr lang="en-GB" sz="22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4434" name="Rectangle 2"/>
          <p:cNvSpPr>
            <a:spLocks noGrp="1" noChangeArrowheads="1"/>
          </p:cNvSpPr>
          <p:nvPr>
            <p:ph type="title"/>
          </p:nvPr>
        </p:nvSpPr>
        <p:spPr/>
        <p:txBody>
          <a:bodyPr/>
          <a:lstStyle/>
          <a:p>
            <a:r>
              <a:rPr lang="en-GB"/>
              <a:t>WHO Recommendation* - Recap</a:t>
            </a:r>
          </a:p>
        </p:txBody>
      </p:sp>
      <p:sp>
        <p:nvSpPr>
          <p:cNvPr id="274435" name="Rectangle 3"/>
          <p:cNvSpPr>
            <a:spLocks noGrp="1" noChangeArrowheads="1"/>
          </p:cNvSpPr>
          <p:nvPr>
            <p:ph type="body" idx="1"/>
          </p:nvPr>
        </p:nvSpPr>
        <p:spPr>
          <a:xfrm>
            <a:off x="898525" y="1557338"/>
            <a:ext cx="10298113" cy="3743325"/>
          </a:xfrm>
        </p:spPr>
        <p:txBody>
          <a:bodyPr/>
          <a:lstStyle/>
          <a:p>
            <a:pPr>
              <a:lnSpc>
                <a:spcPct val="80000"/>
              </a:lnSpc>
              <a:buClr>
                <a:srgbClr val="11C533"/>
              </a:buClr>
              <a:buFont typeface="Wingdings" pitchFamily="2" charset="2"/>
              <a:buChar char="ü"/>
            </a:pPr>
            <a:r>
              <a:rPr lang="en-GB" sz="1900"/>
              <a:t>All children should receive </a:t>
            </a:r>
            <a:r>
              <a:rPr lang="en-GB" sz="1900" u="sng"/>
              <a:t>two doses</a:t>
            </a:r>
            <a:r>
              <a:rPr lang="en-GB" sz="1900"/>
              <a:t> of measles vaccine</a:t>
            </a:r>
          </a:p>
          <a:p>
            <a:pPr>
              <a:lnSpc>
                <a:spcPct val="80000"/>
              </a:lnSpc>
              <a:buClr>
                <a:srgbClr val="11C533"/>
              </a:buClr>
              <a:buFont typeface="Wingdings" pitchFamily="2" charset="2"/>
              <a:buChar char="ü"/>
            </a:pPr>
            <a:r>
              <a:rPr lang="en-GB" sz="1900"/>
              <a:t>Minimum interval of one month between doses</a:t>
            </a:r>
          </a:p>
          <a:p>
            <a:pPr>
              <a:lnSpc>
                <a:spcPct val="80000"/>
              </a:lnSpc>
              <a:buClr>
                <a:srgbClr val="11C533"/>
              </a:buClr>
              <a:buFont typeface="Wingdings" pitchFamily="2" charset="2"/>
              <a:buChar char="ü"/>
            </a:pPr>
            <a:r>
              <a:rPr lang="en-GB" sz="1900"/>
              <a:t>MCV1 at 9 or 12 months</a:t>
            </a:r>
          </a:p>
          <a:p>
            <a:pPr>
              <a:lnSpc>
                <a:spcPct val="80000"/>
              </a:lnSpc>
              <a:buClr>
                <a:srgbClr val="11C533"/>
              </a:buClr>
              <a:buFont typeface="Wingdings" pitchFamily="2" charset="2"/>
              <a:buChar char="ü"/>
            </a:pPr>
            <a:r>
              <a:rPr lang="en-GB" sz="1900"/>
              <a:t>When MCV1 </a:t>
            </a:r>
            <a:r>
              <a:rPr lang="en-GB" sz="1900" u="sng"/>
              <a:t>&gt;</a:t>
            </a:r>
            <a:r>
              <a:rPr lang="en-GB" sz="1900"/>
              <a:t> 80% for 3 years then add MCV2 at:</a:t>
            </a:r>
          </a:p>
          <a:p>
            <a:pPr lvl="1">
              <a:lnSpc>
                <a:spcPct val="80000"/>
              </a:lnSpc>
              <a:buClr>
                <a:srgbClr val="11C533"/>
              </a:buClr>
              <a:buFont typeface="Wingdings" pitchFamily="2" charset="2"/>
              <a:buChar char="§"/>
            </a:pPr>
            <a:r>
              <a:rPr lang="en-GB" sz="1700"/>
              <a:t>15-18 months (if country has ongoing measles transmission)</a:t>
            </a:r>
          </a:p>
          <a:p>
            <a:pPr lvl="1">
              <a:lnSpc>
                <a:spcPct val="80000"/>
              </a:lnSpc>
              <a:buClr>
                <a:srgbClr val="11C533"/>
              </a:buClr>
              <a:buFont typeface="Wingdings" pitchFamily="2" charset="2"/>
              <a:buChar char="§"/>
            </a:pPr>
            <a:r>
              <a:rPr lang="en-GB" sz="1700"/>
              <a:t>school entry (option if near elimination)</a:t>
            </a:r>
          </a:p>
          <a:p>
            <a:pPr>
              <a:lnSpc>
                <a:spcPct val="80000"/>
              </a:lnSpc>
              <a:buClr>
                <a:srgbClr val="11C533"/>
              </a:buClr>
              <a:buFont typeface="Wingdings" pitchFamily="2" charset="2"/>
              <a:buChar char="ü"/>
            </a:pPr>
            <a:r>
              <a:rPr lang="en-GB" sz="1900"/>
              <a:t>Very high coverage (&gt;90%) is needed with both doses</a:t>
            </a:r>
          </a:p>
          <a:p>
            <a:pPr lvl="1">
              <a:lnSpc>
                <a:spcPct val="80000"/>
              </a:lnSpc>
            </a:pPr>
            <a:r>
              <a:rPr lang="en-GB" sz="1700"/>
              <a:t>Mortality reduction: </a:t>
            </a:r>
            <a:r>
              <a:rPr lang="en-GB" sz="1700" u="sng"/>
              <a:t>&gt;</a:t>
            </a:r>
            <a:r>
              <a:rPr lang="en-GB" sz="1700"/>
              <a:t>90% national, </a:t>
            </a:r>
            <a:r>
              <a:rPr lang="en-GB" sz="1700" u="sng"/>
              <a:t>&gt;</a:t>
            </a:r>
            <a:r>
              <a:rPr lang="en-GB" sz="1700"/>
              <a:t>80% in every district</a:t>
            </a:r>
          </a:p>
          <a:p>
            <a:pPr lvl="1">
              <a:lnSpc>
                <a:spcPct val="80000"/>
              </a:lnSpc>
            </a:pPr>
            <a:r>
              <a:rPr lang="en-GB" sz="1700"/>
              <a:t>Elimination: </a:t>
            </a:r>
            <a:r>
              <a:rPr lang="en-GB" sz="1700" u="sng"/>
              <a:t>&gt;</a:t>
            </a:r>
            <a:r>
              <a:rPr lang="en-GB" sz="1700"/>
              <a:t>95% in every district</a:t>
            </a:r>
          </a:p>
          <a:p>
            <a:pPr>
              <a:lnSpc>
                <a:spcPct val="80000"/>
              </a:lnSpc>
              <a:buClr>
                <a:srgbClr val="11C533"/>
              </a:buClr>
              <a:buFont typeface="Wingdings" pitchFamily="2" charset="2"/>
              <a:buChar char="ü"/>
            </a:pPr>
            <a:r>
              <a:rPr lang="en-GB" sz="1900"/>
              <a:t>School entry screening for vaccination status</a:t>
            </a:r>
          </a:p>
          <a:p>
            <a:pPr>
              <a:lnSpc>
                <a:spcPct val="80000"/>
              </a:lnSpc>
              <a:buFont typeface="Wingdings" pitchFamily="2" charset="2"/>
              <a:buNone/>
            </a:pPr>
            <a:endParaRPr lang="en-GB" sz="1900"/>
          </a:p>
          <a:p>
            <a:pPr>
              <a:lnSpc>
                <a:spcPct val="80000"/>
              </a:lnSpc>
              <a:buClr>
                <a:srgbClr val="11C533"/>
              </a:buClr>
              <a:buFont typeface="Wingdings" pitchFamily="2" charset="2"/>
              <a:buChar char="ü"/>
            </a:pPr>
            <a:endParaRPr lang="en-GB" sz="1900"/>
          </a:p>
          <a:p>
            <a:pPr>
              <a:lnSpc>
                <a:spcPct val="80000"/>
              </a:lnSpc>
              <a:buClr>
                <a:srgbClr val="11C533"/>
              </a:buClr>
              <a:buFont typeface="Wingdings" pitchFamily="2" charset="2"/>
              <a:buNone/>
            </a:pPr>
            <a:endParaRPr lang="en-GB" sz="1900"/>
          </a:p>
          <a:p>
            <a:pPr>
              <a:lnSpc>
                <a:spcPct val="80000"/>
              </a:lnSpc>
              <a:buClr>
                <a:srgbClr val="11C533"/>
              </a:buClr>
              <a:buFont typeface="Wingdings" pitchFamily="2" charset="2"/>
              <a:buNone/>
            </a:pPr>
            <a:endParaRPr lang="en-GB" sz="1200">
              <a:solidFill>
                <a:schemeClr val="tx1"/>
              </a:solidFill>
            </a:endParaRPr>
          </a:p>
          <a:p>
            <a:pPr>
              <a:lnSpc>
                <a:spcPct val="80000"/>
              </a:lnSpc>
              <a:buFont typeface="Wingdings" pitchFamily="2" charset="2"/>
              <a:buNone/>
            </a:pPr>
            <a:endParaRPr lang="en-GB" sz="1900"/>
          </a:p>
        </p:txBody>
      </p:sp>
      <p:sp>
        <p:nvSpPr>
          <p:cNvPr id="274440" name="Text Box 8"/>
          <p:cNvSpPr txBox="1">
            <a:spLocks noChangeArrowheads="1"/>
          </p:cNvSpPr>
          <p:nvPr/>
        </p:nvSpPr>
        <p:spPr bwMode="auto">
          <a:xfrm>
            <a:off x="179388" y="5602288"/>
            <a:ext cx="8785225" cy="274637"/>
          </a:xfrm>
          <a:prstGeom prst="rect">
            <a:avLst/>
          </a:prstGeom>
          <a:noFill/>
          <a:ln w="22225" algn="ctr">
            <a:noFill/>
            <a:miter lim="800000"/>
            <a:headEnd/>
            <a:tailEnd/>
          </a:ln>
          <a:effectLst/>
        </p:spPr>
        <p:txBody>
          <a:bodyPr>
            <a:spAutoFit/>
          </a:bodyPr>
          <a:lstStyle/>
          <a:p>
            <a:pPr algn="l" defTabSz="1041400">
              <a:spcBef>
                <a:spcPct val="50000"/>
              </a:spcBef>
            </a:pPr>
            <a:r>
              <a:rPr lang="en-GB" sz="1200" b="0"/>
              <a:t>*WHO Measles Vaccine Position Paper, WER Aug 2009 (http://www.who.int/wer/2009/wer8435.pdf)</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0514" name="Group 2"/>
          <p:cNvGrpSpPr>
            <a:grpSpLocks noChangeAspect="1"/>
          </p:cNvGrpSpPr>
          <p:nvPr/>
        </p:nvGrpSpPr>
        <p:grpSpPr bwMode="auto">
          <a:xfrm>
            <a:off x="0" y="1196975"/>
            <a:ext cx="9144000" cy="4922838"/>
            <a:chOff x="0" y="584"/>
            <a:chExt cx="6736" cy="3419"/>
          </a:xfrm>
        </p:grpSpPr>
        <p:sp>
          <p:nvSpPr>
            <p:cNvPr id="320515" name="AutoShape 3"/>
            <p:cNvSpPr>
              <a:spLocks noChangeAspect="1" noChangeArrowheads="1" noTextEdit="1"/>
            </p:cNvSpPr>
            <p:nvPr/>
          </p:nvSpPr>
          <p:spPr bwMode="auto">
            <a:xfrm>
              <a:off x="0" y="584"/>
              <a:ext cx="6736" cy="3419"/>
            </a:xfrm>
            <a:prstGeom prst="rect">
              <a:avLst/>
            </a:prstGeom>
            <a:noFill/>
            <a:ln w="9525">
              <a:noFill/>
              <a:miter lim="800000"/>
              <a:headEnd/>
              <a:tailEnd/>
            </a:ln>
          </p:spPr>
          <p:txBody>
            <a:bodyPr/>
            <a:lstStyle/>
            <a:p>
              <a:endParaRPr lang="en-US"/>
            </a:p>
          </p:txBody>
        </p:sp>
        <p:grpSp>
          <p:nvGrpSpPr>
            <p:cNvPr id="320516" name="Group 4"/>
            <p:cNvGrpSpPr>
              <a:grpSpLocks/>
            </p:cNvGrpSpPr>
            <p:nvPr/>
          </p:nvGrpSpPr>
          <p:grpSpPr bwMode="auto">
            <a:xfrm>
              <a:off x="1521" y="1272"/>
              <a:ext cx="4367" cy="1859"/>
              <a:chOff x="1521" y="1272"/>
              <a:chExt cx="4367" cy="1859"/>
            </a:xfrm>
          </p:grpSpPr>
          <p:sp>
            <p:nvSpPr>
              <p:cNvPr id="320517" name="Freeform 5"/>
              <p:cNvSpPr>
                <a:spLocks/>
              </p:cNvSpPr>
              <p:nvPr/>
            </p:nvSpPr>
            <p:spPr bwMode="auto">
              <a:xfrm>
                <a:off x="3813" y="1898"/>
                <a:ext cx="18" cy="69"/>
              </a:xfrm>
              <a:custGeom>
                <a:avLst/>
                <a:gdLst/>
                <a:ahLst/>
                <a:cxnLst>
                  <a:cxn ang="0">
                    <a:pos x="9" y="5"/>
                  </a:cxn>
                  <a:cxn ang="0">
                    <a:pos x="15" y="5"/>
                  </a:cxn>
                  <a:cxn ang="0">
                    <a:pos x="18" y="0"/>
                  </a:cxn>
                  <a:cxn ang="0">
                    <a:pos x="16" y="9"/>
                  </a:cxn>
                  <a:cxn ang="0">
                    <a:pos x="18" y="12"/>
                  </a:cxn>
                  <a:cxn ang="0">
                    <a:pos x="18" y="18"/>
                  </a:cxn>
                  <a:cxn ang="0">
                    <a:pos x="10" y="15"/>
                  </a:cxn>
                  <a:cxn ang="0">
                    <a:pos x="9" y="20"/>
                  </a:cxn>
                  <a:cxn ang="0">
                    <a:pos x="9" y="24"/>
                  </a:cxn>
                  <a:cxn ang="0">
                    <a:pos x="9" y="27"/>
                  </a:cxn>
                  <a:cxn ang="0">
                    <a:pos x="12" y="27"/>
                  </a:cxn>
                  <a:cxn ang="0">
                    <a:pos x="13" y="29"/>
                  </a:cxn>
                  <a:cxn ang="0">
                    <a:pos x="9" y="32"/>
                  </a:cxn>
                  <a:cxn ang="0">
                    <a:pos x="9" y="36"/>
                  </a:cxn>
                  <a:cxn ang="0">
                    <a:pos x="10" y="36"/>
                  </a:cxn>
                  <a:cxn ang="0">
                    <a:pos x="13" y="36"/>
                  </a:cxn>
                  <a:cxn ang="0">
                    <a:pos x="18" y="33"/>
                  </a:cxn>
                  <a:cxn ang="0">
                    <a:pos x="18" y="36"/>
                  </a:cxn>
                  <a:cxn ang="0">
                    <a:pos x="18" y="39"/>
                  </a:cxn>
                  <a:cxn ang="0">
                    <a:pos x="15" y="51"/>
                  </a:cxn>
                  <a:cxn ang="0">
                    <a:pos x="15" y="57"/>
                  </a:cxn>
                  <a:cxn ang="0">
                    <a:pos x="13" y="69"/>
                  </a:cxn>
                  <a:cxn ang="0">
                    <a:pos x="12" y="69"/>
                  </a:cxn>
                  <a:cxn ang="0">
                    <a:pos x="6" y="54"/>
                  </a:cxn>
                  <a:cxn ang="0">
                    <a:pos x="0" y="39"/>
                  </a:cxn>
                  <a:cxn ang="0">
                    <a:pos x="3" y="33"/>
                  </a:cxn>
                  <a:cxn ang="0">
                    <a:pos x="3" y="32"/>
                  </a:cxn>
                  <a:cxn ang="0">
                    <a:pos x="6" y="11"/>
                  </a:cxn>
                  <a:cxn ang="0">
                    <a:pos x="9" y="5"/>
                  </a:cxn>
                </a:cxnLst>
                <a:rect l="0" t="0" r="r" b="b"/>
                <a:pathLst>
                  <a:path w="18" h="69">
                    <a:moveTo>
                      <a:pt x="9" y="5"/>
                    </a:moveTo>
                    <a:lnTo>
                      <a:pt x="15" y="5"/>
                    </a:lnTo>
                    <a:lnTo>
                      <a:pt x="18" y="0"/>
                    </a:lnTo>
                    <a:lnTo>
                      <a:pt x="16" y="9"/>
                    </a:lnTo>
                    <a:lnTo>
                      <a:pt x="18" y="12"/>
                    </a:lnTo>
                    <a:lnTo>
                      <a:pt x="18" y="18"/>
                    </a:lnTo>
                    <a:lnTo>
                      <a:pt x="10" y="15"/>
                    </a:lnTo>
                    <a:lnTo>
                      <a:pt x="9" y="20"/>
                    </a:lnTo>
                    <a:lnTo>
                      <a:pt x="9" y="24"/>
                    </a:lnTo>
                    <a:lnTo>
                      <a:pt x="9" y="27"/>
                    </a:lnTo>
                    <a:lnTo>
                      <a:pt x="12" y="27"/>
                    </a:lnTo>
                    <a:lnTo>
                      <a:pt x="13" y="29"/>
                    </a:lnTo>
                    <a:lnTo>
                      <a:pt x="9" y="32"/>
                    </a:lnTo>
                    <a:lnTo>
                      <a:pt x="9" y="36"/>
                    </a:lnTo>
                    <a:lnTo>
                      <a:pt x="10" y="36"/>
                    </a:lnTo>
                    <a:lnTo>
                      <a:pt x="13" y="36"/>
                    </a:lnTo>
                    <a:lnTo>
                      <a:pt x="18" y="33"/>
                    </a:lnTo>
                    <a:lnTo>
                      <a:pt x="18" y="36"/>
                    </a:lnTo>
                    <a:lnTo>
                      <a:pt x="18" y="39"/>
                    </a:lnTo>
                    <a:lnTo>
                      <a:pt x="15" y="51"/>
                    </a:lnTo>
                    <a:lnTo>
                      <a:pt x="15" y="57"/>
                    </a:lnTo>
                    <a:lnTo>
                      <a:pt x="13" y="69"/>
                    </a:lnTo>
                    <a:lnTo>
                      <a:pt x="12" y="69"/>
                    </a:lnTo>
                    <a:lnTo>
                      <a:pt x="6" y="54"/>
                    </a:lnTo>
                    <a:lnTo>
                      <a:pt x="0" y="39"/>
                    </a:lnTo>
                    <a:lnTo>
                      <a:pt x="3" y="33"/>
                    </a:lnTo>
                    <a:lnTo>
                      <a:pt x="3" y="32"/>
                    </a:lnTo>
                    <a:lnTo>
                      <a:pt x="6" y="11"/>
                    </a:lnTo>
                    <a:lnTo>
                      <a:pt x="9" y="5"/>
                    </a:lnTo>
                    <a:close/>
                  </a:path>
                </a:pathLst>
              </a:custGeom>
              <a:solidFill>
                <a:srgbClr val="E1E1E1"/>
              </a:solidFill>
              <a:ln w="9525">
                <a:noFill/>
                <a:round/>
                <a:headEnd/>
                <a:tailEnd/>
              </a:ln>
            </p:spPr>
            <p:txBody>
              <a:bodyPr/>
              <a:lstStyle/>
              <a:p>
                <a:endParaRPr lang="en-US"/>
              </a:p>
            </p:txBody>
          </p:sp>
          <p:sp>
            <p:nvSpPr>
              <p:cNvPr id="320518" name="Freeform 6"/>
              <p:cNvSpPr>
                <a:spLocks/>
              </p:cNvSpPr>
              <p:nvPr/>
            </p:nvSpPr>
            <p:spPr bwMode="auto">
              <a:xfrm>
                <a:off x="3813" y="1898"/>
                <a:ext cx="18" cy="69"/>
              </a:xfrm>
              <a:custGeom>
                <a:avLst/>
                <a:gdLst/>
                <a:ahLst/>
                <a:cxnLst>
                  <a:cxn ang="0">
                    <a:pos x="12" y="5"/>
                  </a:cxn>
                  <a:cxn ang="0">
                    <a:pos x="15" y="5"/>
                  </a:cxn>
                  <a:cxn ang="0">
                    <a:pos x="18" y="0"/>
                  </a:cxn>
                  <a:cxn ang="0">
                    <a:pos x="16" y="9"/>
                  </a:cxn>
                  <a:cxn ang="0">
                    <a:pos x="18" y="12"/>
                  </a:cxn>
                  <a:cxn ang="0">
                    <a:pos x="18" y="18"/>
                  </a:cxn>
                  <a:cxn ang="0">
                    <a:pos x="10" y="15"/>
                  </a:cxn>
                  <a:cxn ang="0">
                    <a:pos x="9" y="20"/>
                  </a:cxn>
                  <a:cxn ang="0">
                    <a:pos x="9" y="24"/>
                  </a:cxn>
                  <a:cxn ang="0">
                    <a:pos x="9" y="27"/>
                  </a:cxn>
                  <a:cxn ang="0">
                    <a:pos x="12" y="27"/>
                  </a:cxn>
                  <a:cxn ang="0">
                    <a:pos x="13" y="29"/>
                  </a:cxn>
                  <a:cxn ang="0">
                    <a:pos x="9" y="32"/>
                  </a:cxn>
                  <a:cxn ang="0">
                    <a:pos x="9" y="36"/>
                  </a:cxn>
                  <a:cxn ang="0">
                    <a:pos x="10" y="36"/>
                  </a:cxn>
                  <a:cxn ang="0">
                    <a:pos x="13" y="36"/>
                  </a:cxn>
                  <a:cxn ang="0">
                    <a:pos x="18" y="33"/>
                  </a:cxn>
                  <a:cxn ang="0">
                    <a:pos x="18" y="36"/>
                  </a:cxn>
                  <a:cxn ang="0">
                    <a:pos x="18" y="39"/>
                  </a:cxn>
                  <a:cxn ang="0">
                    <a:pos x="15" y="51"/>
                  </a:cxn>
                  <a:cxn ang="0">
                    <a:pos x="15" y="57"/>
                  </a:cxn>
                  <a:cxn ang="0">
                    <a:pos x="13" y="69"/>
                  </a:cxn>
                  <a:cxn ang="0">
                    <a:pos x="12" y="69"/>
                  </a:cxn>
                  <a:cxn ang="0">
                    <a:pos x="6" y="54"/>
                  </a:cxn>
                  <a:cxn ang="0">
                    <a:pos x="0" y="39"/>
                  </a:cxn>
                  <a:cxn ang="0">
                    <a:pos x="3" y="33"/>
                  </a:cxn>
                  <a:cxn ang="0">
                    <a:pos x="3" y="32"/>
                  </a:cxn>
                  <a:cxn ang="0">
                    <a:pos x="6" y="11"/>
                  </a:cxn>
                  <a:cxn ang="0">
                    <a:pos x="9" y="5"/>
                  </a:cxn>
                  <a:cxn ang="0">
                    <a:pos x="12" y="5"/>
                  </a:cxn>
                </a:cxnLst>
                <a:rect l="0" t="0" r="r" b="b"/>
                <a:pathLst>
                  <a:path w="18" h="69">
                    <a:moveTo>
                      <a:pt x="12" y="5"/>
                    </a:moveTo>
                    <a:lnTo>
                      <a:pt x="15" y="5"/>
                    </a:lnTo>
                    <a:lnTo>
                      <a:pt x="18" y="0"/>
                    </a:lnTo>
                    <a:lnTo>
                      <a:pt x="16" y="9"/>
                    </a:lnTo>
                    <a:lnTo>
                      <a:pt x="18" y="12"/>
                    </a:lnTo>
                    <a:lnTo>
                      <a:pt x="18" y="18"/>
                    </a:lnTo>
                    <a:lnTo>
                      <a:pt x="10" y="15"/>
                    </a:lnTo>
                    <a:lnTo>
                      <a:pt x="9" y="20"/>
                    </a:lnTo>
                    <a:lnTo>
                      <a:pt x="9" y="24"/>
                    </a:lnTo>
                    <a:lnTo>
                      <a:pt x="9" y="27"/>
                    </a:lnTo>
                    <a:lnTo>
                      <a:pt x="12" y="27"/>
                    </a:lnTo>
                    <a:lnTo>
                      <a:pt x="13" y="29"/>
                    </a:lnTo>
                    <a:lnTo>
                      <a:pt x="9" y="32"/>
                    </a:lnTo>
                    <a:lnTo>
                      <a:pt x="9" y="36"/>
                    </a:lnTo>
                    <a:lnTo>
                      <a:pt x="10" y="36"/>
                    </a:lnTo>
                    <a:lnTo>
                      <a:pt x="13" y="36"/>
                    </a:lnTo>
                    <a:lnTo>
                      <a:pt x="18" y="33"/>
                    </a:lnTo>
                    <a:lnTo>
                      <a:pt x="18" y="36"/>
                    </a:lnTo>
                    <a:lnTo>
                      <a:pt x="18" y="39"/>
                    </a:lnTo>
                    <a:lnTo>
                      <a:pt x="15" y="51"/>
                    </a:lnTo>
                    <a:lnTo>
                      <a:pt x="15" y="57"/>
                    </a:lnTo>
                    <a:lnTo>
                      <a:pt x="13" y="69"/>
                    </a:lnTo>
                    <a:lnTo>
                      <a:pt x="12" y="69"/>
                    </a:lnTo>
                    <a:lnTo>
                      <a:pt x="6" y="54"/>
                    </a:lnTo>
                    <a:lnTo>
                      <a:pt x="0" y="39"/>
                    </a:lnTo>
                    <a:lnTo>
                      <a:pt x="3" y="33"/>
                    </a:lnTo>
                    <a:lnTo>
                      <a:pt x="3" y="32"/>
                    </a:lnTo>
                    <a:lnTo>
                      <a:pt x="6" y="11"/>
                    </a:lnTo>
                    <a:lnTo>
                      <a:pt x="9" y="5"/>
                    </a:lnTo>
                    <a:lnTo>
                      <a:pt x="12" y="5"/>
                    </a:lnTo>
                  </a:path>
                </a:pathLst>
              </a:custGeom>
              <a:noFill/>
              <a:ln w="1588" cap="sq">
                <a:solidFill>
                  <a:srgbClr val="000000"/>
                </a:solidFill>
                <a:prstDash val="solid"/>
                <a:miter lim="800000"/>
                <a:headEnd/>
                <a:tailEnd/>
              </a:ln>
            </p:spPr>
            <p:txBody>
              <a:bodyPr/>
              <a:lstStyle/>
              <a:p>
                <a:endParaRPr lang="en-US"/>
              </a:p>
            </p:txBody>
          </p:sp>
          <p:sp>
            <p:nvSpPr>
              <p:cNvPr id="320519" name="Freeform 7"/>
              <p:cNvSpPr>
                <a:spLocks/>
              </p:cNvSpPr>
              <p:nvPr/>
            </p:nvSpPr>
            <p:spPr bwMode="auto">
              <a:xfrm>
                <a:off x="3823" y="1921"/>
                <a:ext cx="335" cy="285"/>
              </a:xfrm>
              <a:custGeom>
                <a:avLst/>
                <a:gdLst/>
                <a:ahLst/>
                <a:cxnLst>
                  <a:cxn ang="0">
                    <a:pos x="40" y="39"/>
                  </a:cxn>
                  <a:cxn ang="0">
                    <a:pos x="48" y="28"/>
                  </a:cxn>
                  <a:cxn ang="0">
                    <a:pos x="31" y="10"/>
                  </a:cxn>
                  <a:cxn ang="0">
                    <a:pos x="63" y="0"/>
                  </a:cxn>
                  <a:cxn ang="0">
                    <a:pos x="82" y="1"/>
                  </a:cxn>
                  <a:cxn ang="0">
                    <a:pos x="153" y="52"/>
                  </a:cxn>
                  <a:cxn ang="0">
                    <a:pos x="181" y="55"/>
                  </a:cxn>
                  <a:cxn ang="0">
                    <a:pos x="194" y="57"/>
                  </a:cxn>
                  <a:cxn ang="0">
                    <a:pos x="211" y="64"/>
                  </a:cxn>
                  <a:cxn ang="0">
                    <a:pos x="223" y="82"/>
                  </a:cxn>
                  <a:cxn ang="0">
                    <a:pos x="242" y="97"/>
                  </a:cxn>
                  <a:cxn ang="0">
                    <a:pos x="242" y="114"/>
                  </a:cxn>
                  <a:cxn ang="0">
                    <a:pos x="253" y="126"/>
                  </a:cxn>
                  <a:cxn ang="0">
                    <a:pos x="256" y="132"/>
                  </a:cxn>
                  <a:cxn ang="0">
                    <a:pos x="265" y="135"/>
                  </a:cxn>
                  <a:cxn ang="0">
                    <a:pos x="266" y="139"/>
                  </a:cxn>
                  <a:cxn ang="0">
                    <a:pos x="268" y="144"/>
                  </a:cxn>
                  <a:cxn ang="0">
                    <a:pos x="284" y="165"/>
                  </a:cxn>
                  <a:cxn ang="0">
                    <a:pos x="324" y="171"/>
                  </a:cxn>
                  <a:cxn ang="0">
                    <a:pos x="335" y="180"/>
                  </a:cxn>
                  <a:cxn ang="0">
                    <a:pos x="327" y="219"/>
                  </a:cxn>
                  <a:cxn ang="0">
                    <a:pos x="281" y="237"/>
                  </a:cxn>
                  <a:cxn ang="0">
                    <a:pos x="223" y="249"/>
                  </a:cxn>
                  <a:cxn ang="0">
                    <a:pos x="208" y="271"/>
                  </a:cxn>
                  <a:cxn ang="0">
                    <a:pos x="178" y="270"/>
                  </a:cxn>
                  <a:cxn ang="0">
                    <a:pos x="148" y="264"/>
                  </a:cxn>
                  <a:cxn ang="0">
                    <a:pos x="142" y="285"/>
                  </a:cxn>
                  <a:cxn ang="0">
                    <a:pos x="94" y="214"/>
                  </a:cxn>
                  <a:cxn ang="0">
                    <a:pos x="78" y="198"/>
                  </a:cxn>
                  <a:cxn ang="0">
                    <a:pos x="78" y="175"/>
                  </a:cxn>
                  <a:cxn ang="0">
                    <a:pos x="66" y="150"/>
                  </a:cxn>
                  <a:cxn ang="0">
                    <a:pos x="51" y="141"/>
                  </a:cxn>
                  <a:cxn ang="0">
                    <a:pos x="8" y="70"/>
                  </a:cxn>
                  <a:cxn ang="0">
                    <a:pos x="0" y="72"/>
                  </a:cxn>
                  <a:cxn ang="0">
                    <a:pos x="2" y="46"/>
                  </a:cxn>
                  <a:cxn ang="0">
                    <a:pos x="21" y="52"/>
                  </a:cxn>
                  <a:cxn ang="0">
                    <a:pos x="28" y="43"/>
                  </a:cxn>
                  <a:cxn ang="0">
                    <a:pos x="40" y="39"/>
                  </a:cxn>
                </a:cxnLst>
                <a:rect l="0" t="0" r="r" b="b"/>
                <a:pathLst>
                  <a:path w="335" h="285">
                    <a:moveTo>
                      <a:pt x="40" y="39"/>
                    </a:moveTo>
                    <a:lnTo>
                      <a:pt x="48" y="28"/>
                    </a:lnTo>
                    <a:lnTo>
                      <a:pt x="31" y="10"/>
                    </a:lnTo>
                    <a:lnTo>
                      <a:pt x="63" y="0"/>
                    </a:lnTo>
                    <a:lnTo>
                      <a:pt x="82" y="1"/>
                    </a:lnTo>
                    <a:lnTo>
                      <a:pt x="153" y="52"/>
                    </a:lnTo>
                    <a:lnTo>
                      <a:pt x="181" y="55"/>
                    </a:lnTo>
                    <a:lnTo>
                      <a:pt x="194" y="57"/>
                    </a:lnTo>
                    <a:lnTo>
                      <a:pt x="211" y="64"/>
                    </a:lnTo>
                    <a:lnTo>
                      <a:pt x="223" y="82"/>
                    </a:lnTo>
                    <a:lnTo>
                      <a:pt x="242" y="97"/>
                    </a:lnTo>
                    <a:lnTo>
                      <a:pt x="242" y="114"/>
                    </a:lnTo>
                    <a:lnTo>
                      <a:pt x="253" y="126"/>
                    </a:lnTo>
                    <a:lnTo>
                      <a:pt x="256" y="132"/>
                    </a:lnTo>
                    <a:lnTo>
                      <a:pt x="265" y="135"/>
                    </a:lnTo>
                    <a:lnTo>
                      <a:pt x="266" y="139"/>
                    </a:lnTo>
                    <a:lnTo>
                      <a:pt x="268" y="144"/>
                    </a:lnTo>
                    <a:lnTo>
                      <a:pt x="284" y="165"/>
                    </a:lnTo>
                    <a:lnTo>
                      <a:pt x="324" y="171"/>
                    </a:lnTo>
                    <a:lnTo>
                      <a:pt x="335" y="180"/>
                    </a:lnTo>
                    <a:lnTo>
                      <a:pt x="327" y="219"/>
                    </a:lnTo>
                    <a:lnTo>
                      <a:pt x="281" y="237"/>
                    </a:lnTo>
                    <a:lnTo>
                      <a:pt x="223" y="249"/>
                    </a:lnTo>
                    <a:lnTo>
                      <a:pt x="208" y="271"/>
                    </a:lnTo>
                    <a:lnTo>
                      <a:pt x="178" y="270"/>
                    </a:lnTo>
                    <a:lnTo>
                      <a:pt x="148" y="264"/>
                    </a:lnTo>
                    <a:lnTo>
                      <a:pt x="142" y="285"/>
                    </a:lnTo>
                    <a:lnTo>
                      <a:pt x="94" y="214"/>
                    </a:lnTo>
                    <a:lnTo>
                      <a:pt x="78" y="198"/>
                    </a:lnTo>
                    <a:lnTo>
                      <a:pt x="78" y="175"/>
                    </a:lnTo>
                    <a:lnTo>
                      <a:pt x="66" y="150"/>
                    </a:lnTo>
                    <a:lnTo>
                      <a:pt x="51" y="141"/>
                    </a:lnTo>
                    <a:lnTo>
                      <a:pt x="8" y="70"/>
                    </a:lnTo>
                    <a:lnTo>
                      <a:pt x="0" y="72"/>
                    </a:lnTo>
                    <a:lnTo>
                      <a:pt x="2" y="46"/>
                    </a:lnTo>
                    <a:lnTo>
                      <a:pt x="21" y="52"/>
                    </a:lnTo>
                    <a:lnTo>
                      <a:pt x="28" y="43"/>
                    </a:lnTo>
                    <a:lnTo>
                      <a:pt x="40" y="39"/>
                    </a:lnTo>
                    <a:close/>
                  </a:path>
                </a:pathLst>
              </a:custGeom>
              <a:solidFill>
                <a:srgbClr val="E1E1E1"/>
              </a:solidFill>
              <a:ln w="9525">
                <a:noFill/>
                <a:round/>
                <a:headEnd/>
                <a:tailEnd/>
              </a:ln>
            </p:spPr>
            <p:txBody>
              <a:bodyPr/>
              <a:lstStyle/>
              <a:p>
                <a:endParaRPr lang="en-US"/>
              </a:p>
            </p:txBody>
          </p:sp>
          <p:sp>
            <p:nvSpPr>
              <p:cNvPr id="320520" name="Freeform 8"/>
              <p:cNvSpPr>
                <a:spLocks/>
              </p:cNvSpPr>
              <p:nvPr/>
            </p:nvSpPr>
            <p:spPr bwMode="auto">
              <a:xfrm>
                <a:off x="3823" y="1921"/>
                <a:ext cx="335" cy="285"/>
              </a:xfrm>
              <a:custGeom>
                <a:avLst/>
                <a:gdLst/>
                <a:ahLst/>
                <a:cxnLst>
                  <a:cxn ang="0">
                    <a:pos x="40" y="39"/>
                  </a:cxn>
                  <a:cxn ang="0">
                    <a:pos x="48" y="28"/>
                  </a:cxn>
                  <a:cxn ang="0">
                    <a:pos x="31" y="10"/>
                  </a:cxn>
                  <a:cxn ang="0">
                    <a:pos x="63" y="0"/>
                  </a:cxn>
                  <a:cxn ang="0">
                    <a:pos x="82" y="1"/>
                  </a:cxn>
                  <a:cxn ang="0">
                    <a:pos x="153" y="52"/>
                  </a:cxn>
                  <a:cxn ang="0">
                    <a:pos x="181" y="55"/>
                  </a:cxn>
                  <a:cxn ang="0">
                    <a:pos x="194" y="57"/>
                  </a:cxn>
                  <a:cxn ang="0">
                    <a:pos x="211" y="64"/>
                  </a:cxn>
                  <a:cxn ang="0">
                    <a:pos x="223" y="82"/>
                  </a:cxn>
                  <a:cxn ang="0">
                    <a:pos x="242" y="97"/>
                  </a:cxn>
                  <a:cxn ang="0">
                    <a:pos x="242" y="114"/>
                  </a:cxn>
                  <a:cxn ang="0">
                    <a:pos x="253" y="126"/>
                  </a:cxn>
                  <a:cxn ang="0">
                    <a:pos x="256" y="132"/>
                  </a:cxn>
                  <a:cxn ang="0">
                    <a:pos x="265" y="135"/>
                  </a:cxn>
                  <a:cxn ang="0">
                    <a:pos x="266" y="139"/>
                  </a:cxn>
                  <a:cxn ang="0">
                    <a:pos x="268" y="144"/>
                  </a:cxn>
                  <a:cxn ang="0">
                    <a:pos x="284" y="165"/>
                  </a:cxn>
                  <a:cxn ang="0">
                    <a:pos x="324" y="171"/>
                  </a:cxn>
                  <a:cxn ang="0">
                    <a:pos x="335" y="180"/>
                  </a:cxn>
                  <a:cxn ang="0">
                    <a:pos x="327" y="219"/>
                  </a:cxn>
                  <a:cxn ang="0">
                    <a:pos x="281" y="237"/>
                  </a:cxn>
                  <a:cxn ang="0">
                    <a:pos x="223" y="249"/>
                  </a:cxn>
                  <a:cxn ang="0">
                    <a:pos x="208" y="271"/>
                  </a:cxn>
                  <a:cxn ang="0">
                    <a:pos x="178" y="270"/>
                  </a:cxn>
                  <a:cxn ang="0">
                    <a:pos x="148" y="264"/>
                  </a:cxn>
                  <a:cxn ang="0">
                    <a:pos x="142" y="285"/>
                  </a:cxn>
                  <a:cxn ang="0">
                    <a:pos x="94" y="214"/>
                  </a:cxn>
                  <a:cxn ang="0">
                    <a:pos x="78" y="198"/>
                  </a:cxn>
                  <a:cxn ang="0">
                    <a:pos x="78" y="175"/>
                  </a:cxn>
                  <a:cxn ang="0">
                    <a:pos x="66" y="150"/>
                  </a:cxn>
                  <a:cxn ang="0">
                    <a:pos x="51" y="141"/>
                  </a:cxn>
                  <a:cxn ang="0">
                    <a:pos x="8" y="70"/>
                  </a:cxn>
                  <a:cxn ang="0">
                    <a:pos x="0" y="72"/>
                  </a:cxn>
                  <a:cxn ang="0">
                    <a:pos x="2" y="46"/>
                  </a:cxn>
                  <a:cxn ang="0">
                    <a:pos x="21" y="52"/>
                  </a:cxn>
                  <a:cxn ang="0">
                    <a:pos x="28" y="43"/>
                  </a:cxn>
                  <a:cxn ang="0">
                    <a:pos x="40" y="39"/>
                  </a:cxn>
                </a:cxnLst>
                <a:rect l="0" t="0" r="r" b="b"/>
                <a:pathLst>
                  <a:path w="335" h="285">
                    <a:moveTo>
                      <a:pt x="40" y="39"/>
                    </a:moveTo>
                    <a:lnTo>
                      <a:pt x="48" y="28"/>
                    </a:lnTo>
                    <a:lnTo>
                      <a:pt x="31" y="10"/>
                    </a:lnTo>
                    <a:lnTo>
                      <a:pt x="63" y="0"/>
                    </a:lnTo>
                    <a:lnTo>
                      <a:pt x="82" y="1"/>
                    </a:lnTo>
                    <a:lnTo>
                      <a:pt x="153" y="52"/>
                    </a:lnTo>
                    <a:lnTo>
                      <a:pt x="181" y="55"/>
                    </a:lnTo>
                    <a:lnTo>
                      <a:pt x="194" y="57"/>
                    </a:lnTo>
                    <a:lnTo>
                      <a:pt x="211" y="64"/>
                    </a:lnTo>
                    <a:lnTo>
                      <a:pt x="223" y="82"/>
                    </a:lnTo>
                    <a:lnTo>
                      <a:pt x="242" y="97"/>
                    </a:lnTo>
                    <a:lnTo>
                      <a:pt x="242" y="114"/>
                    </a:lnTo>
                    <a:lnTo>
                      <a:pt x="253" y="126"/>
                    </a:lnTo>
                    <a:lnTo>
                      <a:pt x="256" y="132"/>
                    </a:lnTo>
                    <a:lnTo>
                      <a:pt x="265" y="135"/>
                    </a:lnTo>
                    <a:lnTo>
                      <a:pt x="266" y="139"/>
                    </a:lnTo>
                    <a:lnTo>
                      <a:pt x="268" y="144"/>
                    </a:lnTo>
                    <a:lnTo>
                      <a:pt x="284" y="165"/>
                    </a:lnTo>
                    <a:lnTo>
                      <a:pt x="324" y="171"/>
                    </a:lnTo>
                    <a:lnTo>
                      <a:pt x="335" y="180"/>
                    </a:lnTo>
                    <a:lnTo>
                      <a:pt x="327" y="219"/>
                    </a:lnTo>
                    <a:lnTo>
                      <a:pt x="281" y="237"/>
                    </a:lnTo>
                    <a:lnTo>
                      <a:pt x="223" y="249"/>
                    </a:lnTo>
                    <a:lnTo>
                      <a:pt x="208" y="271"/>
                    </a:lnTo>
                    <a:lnTo>
                      <a:pt x="178" y="270"/>
                    </a:lnTo>
                    <a:lnTo>
                      <a:pt x="148" y="264"/>
                    </a:lnTo>
                    <a:lnTo>
                      <a:pt x="142" y="285"/>
                    </a:lnTo>
                    <a:lnTo>
                      <a:pt x="94" y="214"/>
                    </a:lnTo>
                    <a:lnTo>
                      <a:pt x="78" y="198"/>
                    </a:lnTo>
                    <a:lnTo>
                      <a:pt x="78" y="175"/>
                    </a:lnTo>
                    <a:lnTo>
                      <a:pt x="66" y="150"/>
                    </a:lnTo>
                    <a:lnTo>
                      <a:pt x="51" y="141"/>
                    </a:lnTo>
                    <a:lnTo>
                      <a:pt x="8" y="70"/>
                    </a:lnTo>
                    <a:lnTo>
                      <a:pt x="0" y="72"/>
                    </a:lnTo>
                    <a:lnTo>
                      <a:pt x="2" y="46"/>
                    </a:lnTo>
                    <a:lnTo>
                      <a:pt x="21" y="52"/>
                    </a:lnTo>
                    <a:lnTo>
                      <a:pt x="28" y="43"/>
                    </a:lnTo>
                    <a:lnTo>
                      <a:pt x="40" y="39"/>
                    </a:lnTo>
                  </a:path>
                </a:pathLst>
              </a:custGeom>
              <a:noFill/>
              <a:ln w="1588" cap="sq">
                <a:solidFill>
                  <a:srgbClr val="000000"/>
                </a:solidFill>
                <a:prstDash val="solid"/>
                <a:miter lim="800000"/>
                <a:headEnd/>
                <a:tailEnd/>
              </a:ln>
            </p:spPr>
            <p:txBody>
              <a:bodyPr/>
              <a:lstStyle/>
              <a:p>
                <a:endParaRPr lang="en-US"/>
              </a:p>
            </p:txBody>
          </p:sp>
          <p:sp>
            <p:nvSpPr>
              <p:cNvPr id="320521" name="Freeform 9"/>
              <p:cNvSpPr>
                <a:spLocks/>
              </p:cNvSpPr>
              <p:nvPr/>
            </p:nvSpPr>
            <p:spPr bwMode="auto">
              <a:xfrm>
                <a:off x="3825" y="1897"/>
                <a:ext cx="61" cy="76"/>
              </a:xfrm>
              <a:custGeom>
                <a:avLst/>
                <a:gdLst/>
                <a:ahLst/>
                <a:cxnLst>
                  <a:cxn ang="0">
                    <a:pos x="25" y="21"/>
                  </a:cxn>
                  <a:cxn ang="0">
                    <a:pos x="52" y="0"/>
                  </a:cxn>
                  <a:cxn ang="0">
                    <a:pos x="61" y="24"/>
                  </a:cxn>
                  <a:cxn ang="0">
                    <a:pos x="29" y="34"/>
                  </a:cxn>
                  <a:cxn ang="0">
                    <a:pos x="46" y="52"/>
                  </a:cxn>
                  <a:cxn ang="0">
                    <a:pos x="38" y="63"/>
                  </a:cxn>
                  <a:cxn ang="0">
                    <a:pos x="26" y="67"/>
                  </a:cxn>
                  <a:cxn ang="0">
                    <a:pos x="19" y="76"/>
                  </a:cxn>
                  <a:cxn ang="0">
                    <a:pos x="0" y="70"/>
                  </a:cxn>
                  <a:cxn ang="0">
                    <a:pos x="1" y="70"/>
                  </a:cxn>
                  <a:cxn ang="0">
                    <a:pos x="3" y="58"/>
                  </a:cxn>
                  <a:cxn ang="0">
                    <a:pos x="3" y="52"/>
                  </a:cxn>
                  <a:cxn ang="0">
                    <a:pos x="6" y="40"/>
                  </a:cxn>
                  <a:cxn ang="0">
                    <a:pos x="6" y="37"/>
                  </a:cxn>
                  <a:cxn ang="0">
                    <a:pos x="6" y="34"/>
                  </a:cxn>
                  <a:cxn ang="0">
                    <a:pos x="6" y="30"/>
                  </a:cxn>
                  <a:cxn ang="0">
                    <a:pos x="4" y="24"/>
                  </a:cxn>
                  <a:cxn ang="0">
                    <a:pos x="6" y="19"/>
                  </a:cxn>
                  <a:cxn ang="0">
                    <a:pos x="6" y="13"/>
                  </a:cxn>
                  <a:cxn ang="0">
                    <a:pos x="9" y="12"/>
                  </a:cxn>
                  <a:cxn ang="0">
                    <a:pos x="13" y="16"/>
                  </a:cxn>
                  <a:cxn ang="0">
                    <a:pos x="25" y="21"/>
                  </a:cxn>
                </a:cxnLst>
                <a:rect l="0" t="0" r="r" b="b"/>
                <a:pathLst>
                  <a:path w="61" h="76">
                    <a:moveTo>
                      <a:pt x="25" y="21"/>
                    </a:moveTo>
                    <a:lnTo>
                      <a:pt x="52" y="0"/>
                    </a:lnTo>
                    <a:lnTo>
                      <a:pt x="61" y="24"/>
                    </a:lnTo>
                    <a:lnTo>
                      <a:pt x="29" y="34"/>
                    </a:lnTo>
                    <a:lnTo>
                      <a:pt x="46" y="52"/>
                    </a:lnTo>
                    <a:lnTo>
                      <a:pt x="38" y="63"/>
                    </a:lnTo>
                    <a:lnTo>
                      <a:pt x="26" y="67"/>
                    </a:lnTo>
                    <a:lnTo>
                      <a:pt x="19" y="76"/>
                    </a:lnTo>
                    <a:lnTo>
                      <a:pt x="0" y="70"/>
                    </a:lnTo>
                    <a:lnTo>
                      <a:pt x="1" y="70"/>
                    </a:lnTo>
                    <a:lnTo>
                      <a:pt x="3" y="58"/>
                    </a:lnTo>
                    <a:lnTo>
                      <a:pt x="3" y="52"/>
                    </a:lnTo>
                    <a:lnTo>
                      <a:pt x="6" y="40"/>
                    </a:lnTo>
                    <a:lnTo>
                      <a:pt x="6" y="37"/>
                    </a:lnTo>
                    <a:lnTo>
                      <a:pt x="6" y="34"/>
                    </a:lnTo>
                    <a:lnTo>
                      <a:pt x="6" y="30"/>
                    </a:lnTo>
                    <a:lnTo>
                      <a:pt x="4" y="24"/>
                    </a:lnTo>
                    <a:lnTo>
                      <a:pt x="6" y="19"/>
                    </a:lnTo>
                    <a:lnTo>
                      <a:pt x="6" y="13"/>
                    </a:lnTo>
                    <a:lnTo>
                      <a:pt x="9" y="12"/>
                    </a:lnTo>
                    <a:lnTo>
                      <a:pt x="13" y="16"/>
                    </a:lnTo>
                    <a:lnTo>
                      <a:pt x="25" y="21"/>
                    </a:lnTo>
                    <a:close/>
                  </a:path>
                </a:pathLst>
              </a:custGeom>
              <a:solidFill>
                <a:srgbClr val="E1E1E1"/>
              </a:solidFill>
              <a:ln w="9525">
                <a:noFill/>
                <a:round/>
                <a:headEnd/>
                <a:tailEnd/>
              </a:ln>
            </p:spPr>
            <p:txBody>
              <a:bodyPr/>
              <a:lstStyle/>
              <a:p>
                <a:endParaRPr lang="en-US"/>
              </a:p>
            </p:txBody>
          </p:sp>
          <p:sp>
            <p:nvSpPr>
              <p:cNvPr id="320522" name="Freeform 10"/>
              <p:cNvSpPr>
                <a:spLocks/>
              </p:cNvSpPr>
              <p:nvPr/>
            </p:nvSpPr>
            <p:spPr bwMode="auto">
              <a:xfrm>
                <a:off x="3825" y="1897"/>
                <a:ext cx="61" cy="76"/>
              </a:xfrm>
              <a:custGeom>
                <a:avLst/>
                <a:gdLst/>
                <a:ahLst/>
                <a:cxnLst>
                  <a:cxn ang="0">
                    <a:pos x="38" y="10"/>
                  </a:cxn>
                  <a:cxn ang="0">
                    <a:pos x="52" y="0"/>
                  </a:cxn>
                  <a:cxn ang="0">
                    <a:pos x="61" y="24"/>
                  </a:cxn>
                  <a:cxn ang="0">
                    <a:pos x="29" y="34"/>
                  </a:cxn>
                  <a:cxn ang="0">
                    <a:pos x="46" y="52"/>
                  </a:cxn>
                  <a:cxn ang="0">
                    <a:pos x="38" y="63"/>
                  </a:cxn>
                  <a:cxn ang="0">
                    <a:pos x="26" y="67"/>
                  </a:cxn>
                  <a:cxn ang="0">
                    <a:pos x="19" y="76"/>
                  </a:cxn>
                  <a:cxn ang="0">
                    <a:pos x="0" y="70"/>
                  </a:cxn>
                  <a:cxn ang="0">
                    <a:pos x="1" y="70"/>
                  </a:cxn>
                  <a:cxn ang="0">
                    <a:pos x="3" y="58"/>
                  </a:cxn>
                  <a:cxn ang="0">
                    <a:pos x="3" y="52"/>
                  </a:cxn>
                  <a:cxn ang="0">
                    <a:pos x="6" y="40"/>
                  </a:cxn>
                  <a:cxn ang="0">
                    <a:pos x="6" y="37"/>
                  </a:cxn>
                  <a:cxn ang="0">
                    <a:pos x="6" y="34"/>
                  </a:cxn>
                  <a:cxn ang="0">
                    <a:pos x="6" y="30"/>
                  </a:cxn>
                  <a:cxn ang="0">
                    <a:pos x="4" y="24"/>
                  </a:cxn>
                  <a:cxn ang="0">
                    <a:pos x="6" y="19"/>
                  </a:cxn>
                  <a:cxn ang="0">
                    <a:pos x="6" y="13"/>
                  </a:cxn>
                  <a:cxn ang="0">
                    <a:pos x="9" y="12"/>
                  </a:cxn>
                  <a:cxn ang="0">
                    <a:pos x="13" y="16"/>
                  </a:cxn>
                  <a:cxn ang="0">
                    <a:pos x="25" y="21"/>
                  </a:cxn>
                  <a:cxn ang="0">
                    <a:pos x="38" y="10"/>
                  </a:cxn>
                </a:cxnLst>
                <a:rect l="0" t="0" r="r" b="b"/>
                <a:pathLst>
                  <a:path w="61" h="76">
                    <a:moveTo>
                      <a:pt x="38" y="10"/>
                    </a:moveTo>
                    <a:lnTo>
                      <a:pt x="52" y="0"/>
                    </a:lnTo>
                    <a:lnTo>
                      <a:pt x="61" y="24"/>
                    </a:lnTo>
                    <a:lnTo>
                      <a:pt x="29" y="34"/>
                    </a:lnTo>
                    <a:lnTo>
                      <a:pt x="46" y="52"/>
                    </a:lnTo>
                    <a:lnTo>
                      <a:pt x="38" y="63"/>
                    </a:lnTo>
                    <a:lnTo>
                      <a:pt x="26" y="67"/>
                    </a:lnTo>
                    <a:lnTo>
                      <a:pt x="19" y="76"/>
                    </a:lnTo>
                    <a:lnTo>
                      <a:pt x="0" y="70"/>
                    </a:lnTo>
                    <a:lnTo>
                      <a:pt x="1" y="70"/>
                    </a:lnTo>
                    <a:lnTo>
                      <a:pt x="3" y="58"/>
                    </a:lnTo>
                    <a:lnTo>
                      <a:pt x="3" y="52"/>
                    </a:lnTo>
                    <a:lnTo>
                      <a:pt x="6" y="40"/>
                    </a:lnTo>
                    <a:lnTo>
                      <a:pt x="6" y="37"/>
                    </a:lnTo>
                    <a:lnTo>
                      <a:pt x="6" y="34"/>
                    </a:lnTo>
                    <a:lnTo>
                      <a:pt x="6" y="30"/>
                    </a:lnTo>
                    <a:lnTo>
                      <a:pt x="4" y="24"/>
                    </a:lnTo>
                    <a:lnTo>
                      <a:pt x="6" y="19"/>
                    </a:lnTo>
                    <a:lnTo>
                      <a:pt x="6" y="13"/>
                    </a:lnTo>
                    <a:lnTo>
                      <a:pt x="9" y="12"/>
                    </a:lnTo>
                    <a:lnTo>
                      <a:pt x="13" y="16"/>
                    </a:lnTo>
                    <a:lnTo>
                      <a:pt x="25" y="21"/>
                    </a:lnTo>
                    <a:lnTo>
                      <a:pt x="38" y="10"/>
                    </a:lnTo>
                  </a:path>
                </a:pathLst>
              </a:custGeom>
              <a:noFill/>
              <a:ln w="1588" cap="sq">
                <a:solidFill>
                  <a:srgbClr val="000000"/>
                </a:solidFill>
                <a:prstDash val="solid"/>
                <a:miter lim="800000"/>
                <a:headEnd/>
                <a:tailEnd/>
              </a:ln>
            </p:spPr>
            <p:txBody>
              <a:bodyPr/>
              <a:lstStyle/>
              <a:p>
                <a:endParaRPr lang="en-US"/>
              </a:p>
            </p:txBody>
          </p:sp>
          <p:sp>
            <p:nvSpPr>
              <p:cNvPr id="320523" name="Freeform 11"/>
              <p:cNvSpPr>
                <a:spLocks/>
              </p:cNvSpPr>
              <p:nvPr/>
            </p:nvSpPr>
            <p:spPr bwMode="auto">
              <a:xfrm>
                <a:off x="4089" y="2030"/>
                <a:ext cx="73" cy="62"/>
              </a:xfrm>
              <a:custGeom>
                <a:avLst/>
                <a:gdLst/>
                <a:ahLst/>
                <a:cxnLst>
                  <a:cxn ang="0">
                    <a:pos x="0" y="30"/>
                  </a:cxn>
                  <a:cxn ang="0">
                    <a:pos x="38" y="36"/>
                  </a:cxn>
                  <a:cxn ang="0">
                    <a:pos x="60" y="9"/>
                  </a:cxn>
                  <a:cxn ang="0">
                    <a:pos x="67" y="0"/>
                  </a:cxn>
                  <a:cxn ang="0">
                    <a:pos x="72" y="3"/>
                  </a:cxn>
                  <a:cxn ang="0">
                    <a:pos x="73" y="11"/>
                  </a:cxn>
                  <a:cxn ang="0">
                    <a:pos x="66" y="21"/>
                  </a:cxn>
                  <a:cxn ang="0">
                    <a:pos x="69" y="36"/>
                  </a:cxn>
                  <a:cxn ang="0">
                    <a:pos x="64" y="42"/>
                  </a:cxn>
                  <a:cxn ang="0">
                    <a:pos x="58" y="62"/>
                  </a:cxn>
                  <a:cxn ang="0">
                    <a:pos x="18" y="56"/>
                  </a:cxn>
                  <a:cxn ang="0">
                    <a:pos x="2" y="35"/>
                  </a:cxn>
                  <a:cxn ang="0">
                    <a:pos x="0" y="30"/>
                  </a:cxn>
                </a:cxnLst>
                <a:rect l="0" t="0" r="r" b="b"/>
                <a:pathLst>
                  <a:path w="73" h="62">
                    <a:moveTo>
                      <a:pt x="0" y="30"/>
                    </a:moveTo>
                    <a:lnTo>
                      <a:pt x="38" y="36"/>
                    </a:lnTo>
                    <a:lnTo>
                      <a:pt x="60" y="9"/>
                    </a:lnTo>
                    <a:lnTo>
                      <a:pt x="67" y="0"/>
                    </a:lnTo>
                    <a:lnTo>
                      <a:pt x="72" y="3"/>
                    </a:lnTo>
                    <a:lnTo>
                      <a:pt x="73" y="11"/>
                    </a:lnTo>
                    <a:lnTo>
                      <a:pt x="66" y="21"/>
                    </a:lnTo>
                    <a:lnTo>
                      <a:pt x="69" y="36"/>
                    </a:lnTo>
                    <a:lnTo>
                      <a:pt x="64" y="42"/>
                    </a:lnTo>
                    <a:lnTo>
                      <a:pt x="58" y="62"/>
                    </a:lnTo>
                    <a:lnTo>
                      <a:pt x="18" y="56"/>
                    </a:lnTo>
                    <a:lnTo>
                      <a:pt x="2" y="35"/>
                    </a:lnTo>
                    <a:lnTo>
                      <a:pt x="0" y="30"/>
                    </a:lnTo>
                    <a:close/>
                  </a:path>
                </a:pathLst>
              </a:custGeom>
              <a:solidFill>
                <a:srgbClr val="E1E1E1"/>
              </a:solidFill>
              <a:ln w="9525">
                <a:noFill/>
                <a:round/>
                <a:headEnd/>
                <a:tailEnd/>
              </a:ln>
            </p:spPr>
            <p:txBody>
              <a:bodyPr/>
              <a:lstStyle/>
              <a:p>
                <a:endParaRPr lang="en-US"/>
              </a:p>
            </p:txBody>
          </p:sp>
          <p:sp>
            <p:nvSpPr>
              <p:cNvPr id="320524" name="Freeform 12"/>
              <p:cNvSpPr>
                <a:spLocks/>
              </p:cNvSpPr>
              <p:nvPr/>
            </p:nvSpPr>
            <p:spPr bwMode="auto">
              <a:xfrm>
                <a:off x="4089" y="2030"/>
                <a:ext cx="73" cy="62"/>
              </a:xfrm>
              <a:custGeom>
                <a:avLst/>
                <a:gdLst/>
                <a:ahLst/>
                <a:cxnLst>
                  <a:cxn ang="0">
                    <a:pos x="18" y="33"/>
                  </a:cxn>
                  <a:cxn ang="0">
                    <a:pos x="38" y="36"/>
                  </a:cxn>
                  <a:cxn ang="0">
                    <a:pos x="60" y="9"/>
                  </a:cxn>
                  <a:cxn ang="0">
                    <a:pos x="67" y="0"/>
                  </a:cxn>
                  <a:cxn ang="0">
                    <a:pos x="72" y="3"/>
                  </a:cxn>
                  <a:cxn ang="0">
                    <a:pos x="73" y="11"/>
                  </a:cxn>
                  <a:cxn ang="0">
                    <a:pos x="66" y="21"/>
                  </a:cxn>
                  <a:cxn ang="0">
                    <a:pos x="69" y="36"/>
                  </a:cxn>
                  <a:cxn ang="0">
                    <a:pos x="64" y="42"/>
                  </a:cxn>
                  <a:cxn ang="0">
                    <a:pos x="58" y="62"/>
                  </a:cxn>
                  <a:cxn ang="0">
                    <a:pos x="18" y="56"/>
                  </a:cxn>
                  <a:cxn ang="0">
                    <a:pos x="2" y="35"/>
                  </a:cxn>
                  <a:cxn ang="0">
                    <a:pos x="0" y="30"/>
                  </a:cxn>
                  <a:cxn ang="0">
                    <a:pos x="18" y="33"/>
                  </a:cxn>
                </a:cxnLst>
                <a:rect l="0" t="0" r="r" b="b"/>
                <a:pathLst>
                  <a:path w="73" h="62">
                    <a:moveTo>
                      <a:pt x="18" y="33"/>
                    </a:moveTo>
                    <a:lnTo>
                      <a:pt x="38" y="36"/>
                    </a:lnTo>
                    <a:lnTo>
                      <a:pt x="60" y="9"/>
                    </a:lnTo>
                    <a:lnTo>
                      <a:pt x="67" y="0"/>
                    </a:lnTo>
                    <a:lnTo>
                      <a:pt x="72" y="3"/>
                    </a:lnTo>
                    <a:lnTo>
                      <a:pt x="73" y="11"/>
                    </a:lnTo>
                    <a:lnTo>
                      <a:pt x="66" y="21"/>
                    </a:lnTo>
                    <a:lnTo>
                      <a:pt x="69" y="36"/>
                    </a:lnTo>
                    <a:lnTo>
                      <a:pt x="64" y="42"/>
                    </a:lnTo>
                    <a:lnTo>
                      <a:pt x="58" y="62"/>
                    </a:lnTo>
                    <a:lnTo>
                      <a:pt x="18" y="56"/>
                    </a:lnTo>
                    <a:lnTo>
                      <a:pt x="2" y="35"/>
                    </a:lnTo>
                    <a:lnTo>
                      <a:pt x="0" y="30"/>
                    </a:lnTo>
                    <a:lnTo>
                      <a:pt x="18" y="33"/>
                    </a:lnTo>
                  </a:path>
                </a:pathLst>
              </a:custGeom>
              <a:noFill/>
              <a:ln w="1588" cap="sq">
                <a:solidFill>
                  <a:srgbClr val="000000"/>
                </a:solidFill>
                <a:prstDash val="solid"/>
                <a:miter lim="800000"/>
                <a:headEnd/>
                <a:tailEnd/>
              </a:ln>
            </p:spPr>
            <p:txBody>
              <a:bodyPr/>
              <a:lstStyle/>
              <a:p>
                <a:endParaRPr lang="en-US"/>
              </a:p>
            </p:txBody>
          </p:sp>
          <p:sp>
            <p:nvSpPr>
              <p:cNvPr id="320525" name="Freeform 13"/>
              <p:cNvSpPr>
                <a:spLocks/>
              </p:cNvSpPr>
              <p:nvPr/>
            </p:nvSpPr>
            <p:spPr bwMode="auto">
              <a:xfrm>
                <a:off x="3964" y="2158"/>
                <a:ext cx="160" cy="115"/>
              </a:xfrm>
              <a:custGeom>
                <a:avLst/>
                <a:gdLst/>
                <a:ahLst/>
                <a:cxnLst>
                  <a:cxn ang="0">
                    <a:pos x="1" y="48"/>
                  </a:cxn>
                  <a:cxn ang="0">
                    <a:pos x="7" y="27"/>
                  </a:cxn>
                  <a:cxn ang="0">
                    <a:pos x="37" y="33"/>
                  </a:cxn>
                  <a:cxn ang="0">
                    <a:pos x="67" y="34"/>
                  </a:cxn>
                  <a:cxn ang="0">
                    <a:pos x="82" y="12"/>
                  </a:cxn>
                  <a:cxn ang="0">
                    <a:pos x="140" y="0"/>
                  </a:cxn>
                  <a:cxn ang="0">
                    <a:pos x="148" y="12"/>
                  </a:cxn>
                  <a:cxn ang="0">
                    <a:pos x="160" y="40"/>
                  </a:cxn>
                  <a:cxn ang="0">
                    <a:pos x="148" y="60"/>
                  </a:cxn>
                  <a:cxn ang="0">
                    <a:pos x="101" y="84"/>
                  </a:cxn>
                  <a:cxn ang="0">
                    <a:pos x="41" y="108"/>
                  </a:cxn>
                  <a:cxn ang="0">
                    <a:pos x="29" y="115"/>
                  </a:cxn>
                  <a:cxn ang="0">
                    <a:pos x="13" y="114"/>
                  </a:cxn>
                  <a:cxn ang="0">
                    <a:pos x="9" y="103"/>
                  </a:cxn>
                  <a:cxn ang="0">
                    <a:pos x="10" y="94"/>
                  </a:cxn>
                  <a:cxn ang="0">
                    <a:pos x="0" y="67"/>
                  </a:cxn>
                  <a:cxn ang="0">
                    <a:pos x="1" y="48"/>
                  </a:cxn>
                </a:cxnLst>
                <a:rect l="0" t="0" r="r" b="b"/>
                <a:pathLst>
                  <a:path w="160" h="115">
                    <a:moveTo>
                      <a:pt x="1" y="48"/>
                    </a:moveTo>
                    <a:lnTo>
                      <a:pt x="7" y="27"/>
                    </a:lnTo>
                    <a:lnTo>
                      <a:pt x="37" y="33"/>
                    </a:lnTo>
                    <a:lnTo>
                      <a:pt x="67" y="34"/>
                    </a:lnTo>
                    <a:lnTo>
                      <a:pt x="82" y="12"/>
                    </a:lnTo>
                    <a:lnTo>
                      <a:pt x="140" y="0"/>
                    </a:lnTo>
                    <a:lnTo>
                      <a:pt x="148" y="12"/>
                    </a:lnTo>
                    <a:lnTo>
                      <a:pt x="160" y="40"/>
                    </a:lnTo>
                    <a:lnTo>
                      <a:pt x="148" y="60"/>
                    </a:lnTo>
                    <a:lnTo>
                      <a:pt x="101" y="84"/>
                    </a:lnTo>
                    <a:lnTo>
                      <a:pt x="41" y="108"/>
                    </a:lnTo>
                    <a:lnTo>
                      <a:pt x="29" y="115"/>
                    </a:lnTo>
                    <a:lnTo>
                      <a:pt x="13" y="114"/>
                    </a:lnTo>
                    <a:lnTo>
                      <a:pt x="9" y="103"/>
                    </a:lnTo>
                    <a:lnTo>
                      <a:pt x="10" y="94"/>
                    </a:lnTo>
                    <a:lnTo>
                      <a:pt x="0" y="67"/>
                    </a:lnTo>
                    <a:lnTo>
                      <a:pt x="1" y="48"/>
                    </a:lnTo>
                    <a:close/>
                  </a:path>
                </a:pathLst>
              </a:custGeom>
              <a:solidFill>
                <a:srgbClr val="E1E1E1"/>
              </a:solidFill>
              <a:ln w="9525">
                <a:noFill/>
                <a:round/>
                <a:headEnd/>
                <a:tailEnd/>
              </a:ln>
            </p:spPr>
            <p:txBody>
              <a:bodyPr/>
              <a:lstStyle/>
              <a:p>
                <a:endParaRPr lang="en-US"/>
              </a:p>
            </p:txBody>
          </p:sp>
          <p:sp>
            <p:nvSpPr>
              <p:cNvPr id="320526" name="Freeform 14"/>
              <p:cNvSpPr>
                <a:spLocks/>
              </p:cNvSpPr>
              <p:nvPr/>
            </p:nvSpPr>
            <p:spPr bwMode="auto">
              <a:xfrm>
                <a:off x="3964" y="2158"/>
                <a:ext cx="160" cy="115"/>
              </a:xfrm>
              <a:custGeom>
                <a:avLst/>
                <a:gdLst/>
                <a:ahLst/>
                <a:cxnLst>
                  <a:cxn ang="0">
                    <a:pos x="1" y="48"/>
                  </a:cxn>
                  <a:cxn ang="0">
                    <a:pos x="7" y="27"/>
                  </a:cxn>
                  <a:cxn ang="0">
                    <a:pos x="37" y="33"/>
                  </a:cxn>
                  <a:cxn ang="0">
                    <a:pos x="67" y="34"/>
                  </a:cxn>
                  <a:cxn ang="0">
                    <a:pos x="82" y="12"/>
                  </a:cxn>
                  <a:cxn ang="0">
                    <a:pos x="140" y="0"/>
                  </a:cxn>
                  <a:cxn ang="0">
                    <a:pos x="148" y="12"/>
                  </a:cxn>
                  <a:cxn ang="0">
                    <a:pos x="160" y="40"/>
                  </a:cxn>
                  <a:cxn ang="0">
                    <a:pos x="148" y="60"/>
                  </a:cxn>
                  <a:cxn ang="0">
                    <a:pos x="101" y="84"/>
                  </a:cxn>
                  <a:cxn ang="0">
                    <a:pos x="41" y="108"/>
                  </a:cxn>
                  <a:cxn ang="0">
                    <a:pos x="29" y="115"/>
                  </a:cxn>
                  <a:cxn ang="0">
                    <a:pos x="13" y="114"/>
                  </a:cxn>
                  <a:cxn ang="0">
                    <a:pos x="9" y="103"/>
                  </a:cxn>
                  <a:cxn ang="0">
                    <a:pos x="10" y="94"/>
                  </a:cxn>
                  <a:cxn ang="0">
                    <a:pos x="0" y="67"/>
                  </a:cxn>
                  <a:cxn ang="0">
                    <a:pos x="1" y="48"/>
                  </a:cxn>
                </a:cxnLst>
                <a:rect l="0" t="0" r="r" b="b"/>
                <a:pathLst>
                  <a:path w="160" h="115">
                    <a:moveTo>
                      <a:pt x="1" y="48"/>
                    </a:moveTo>
                    <a:lnTo>
                      <a:pt x="7" y="27"/>
                    </a:lnTo>
                    <a:lnTo>
                      <a:pt x="37" y="33"/>
                    </a:lnTo>
                    <a:lnTo>
                      <a:pt x="67" y="34"/>
                    </a:lnTo>
                    <a:lnTo>
                      <a:pt x="82" y="12"/>
                    </a:lnTo>
                    <a:lnTo>
                      <a:pt x="140" y="0"/>
                    </a:lnTo>
                    <a:lnTo>
                      <a:pt x="148" y="12"/>
                    </a:lnTo>
                    <a:lnTo>
                      <a:pt x="160" y="40"/>
                    </a:lnTo>
                    <a:lnTo>
                      <a:pt x="148" y="60"/>
                    </a:lnTo>
                    <a:lnTo>
                      <a:pt x="101" y="84"/>
                    </a:lnTo>
                    <a:lnTo>
                      <a:pt x="41" y="108"/>
                    </a:lnTo>
                    <a:lnTo>
                      <a:pt x="29" y="115"/>
                    </a:lnTo>
                    <a:lnTo>
                      <a:pt x="13" y="114"/>
                    </a:lnTo>
                    <a:lnTo>
                      <a:pt x="9" y="103"/>
                    </a:lnTo>
                    <a:lnTo>
                      <a:pt x="10" y="94"/>
                    </a:lnTo>
                    <a:lnTo>
                      <a:pt x="0" y="67"/>
                    </a:lnTo>
                    <a:lnTo>
                      <a:pt x="1" y="48"/>
                    </a:lnTo>
                  </a:path>
                </a:pathLst>
              </a:custGeom>
              <a:noFill/>
              <a:ln w="1588" cap="sq">
                <a:solidFill>
                  <a:srgbClr val="000000"/>
                </a:solidFill>
                <a:prstDash val="solid"/>
                <a:miter lim="800000"/>
                <a:headEnd/>
                <a:tailEnd/>
              </a:ln>
            </p:spPr>
            <p:txBody>
              <a:bodyPr/>
              <a:lstStyle/>
              <a:p>
                <a:endParaRPr lang="en-US"/>
              </a:p>
            </p:txBody>
          </p:sp>
          <p:sp>
            <p:nvSpPr>
              <p:cNvPr id="320527" name="Freeform 15"/>
              <p:cNvSpPr>
                <a:spLocks/>
              </p:cNvSpPr>
              <p:nvPr/>
            </p:nvSpPr>
            <p:spPr bwMode="auto">
              <a:xfrm>
                <a:off x="4342" y="1859"/>
                <a:ext cx="444" cy="498"/>
              </a:xfrm>
              <a:custGeom>
                <a:avLst/>
                <a:gdLst/>
                <a:ahLst/>
                <a:cxnLst>
                  <a:cxn ang="0">
                    <a:pos x="151" y="54"/>
                  </a:cxn>
                  <a:cxn ang="0">
                    <a:pos x="151" y="75"/>
                  </a:cxn>
                  <a:cxn ang="0">
                    <a:pos x="176" y="120"/>
                  </a:cxn>
                  <a:cxn ang="0">
                    <a:pos x="246" y="146"/>
                  </a:cxn>
                  <a:cxn ang="0">
                    <a:pos x="276" y="164"/>
                  </a:cxn>
                  <a:cxn ang="0">
                    <a:pos x="306" y="159"/>
                  </a:cxn>
                  <a:cxn ang="0">
                    <a:pos x="312" y="138"/>
                  </a:cxn>
                  <a:cxn ang="0">
                    <a:pos x="318" y="144"/>
                  </a:cxn>
                  <a:cxn ang="0">
                    <a:pos x="330" y="159"/>
                  </a:cxn>
                  <a:cxn ang="0">
                    <a:pos x="368" y="156"/>
                  </a:cxn>
                  <a:cxn ang="0">
                    <a:pos x="372" y="135"/>
                  </a:cxn>
                  <a:cxn ang="0">
                    <a:pos x="397" y="113"/>
                  </a:cxn>
                  <a:cxn ang="0">
                    <a:pos x="432" y="129"/>
                  </a:cxn>
                  <a:cxn ang="0">
                    <a:pos x="441" y="147"/>
                  </a:cxn>
                  <a:cxn ang="0">
                    <a:pos x="409" y="210"/>
                  </a:cxn>
                  <a:cxn ang="0">
                    <a:pos x="399" y="242"/>
                  </a:cxn>
                  <a:cxn ang="0">
                    <a:pos x="380" y="212"/>
                  </a:cxn>
                  <a:cxn ang="0">
                    <a:pos x="362" y="207"/>
                  </a:cxn>
                  <a:cxn ang="0">
                    <a:pos x="378" y="188"/>
                  </a:cxn>
                  <a:cxn ang="0">
                    <a:pos x="332" y="168"/>
                  </a:cxn>
                  <a:cxn ang="0">
                    <a:pos x="306" y="174"/>
                  </a:cxn>
                  <a:cxn ang="0">
                    <a:pos x="312" y="197"/>
                  </a:cxn>
                  <a:cxn ang="0">
                    <a:pos x="329" y="222"/>
                  </a:cxn>
                  <a:cxn ang="0">
                    <a:pos x="306" y="252"/>
                  </a:cxn>
                  <a:cxn ang="0">
                    <a:pos x="297" y="279"/>
                  </a:cxn>
                  <a:cxn ang="0">
                    <a:pos x="242" y="335"/>
                  </a:cxn>
                  <a:cxn ang="0">
                    <a:pos x="227" y="347"/>
                  </a:cxn>
                  <a:cxn ang="0">
                    <a:pos x="212" y="377"/>
                  </a:cxn>
                  <a:cxn ang="0">
                    <a:pos x="205" y="464"/>
                  </a:cxn>
                  <a:cxn ang="0">
                    <a:pos x="187" y="486"/>
                  </a:cxn>
                  <a:cxn ang="0">
                    <a:pos x="164" y="484"/>
                  </a:cxn>
                  <a:cxn ang="0">
                    <a:pos x="104" y="351"/>
                  </a:cxn>
                  <a:cxn ang="0">
                    <a:pos x="86" y="266"/>
                  </a:cxn>
                  <a:cxn ang="0">
                    <a:pos x="72" y="260"/>
                  </a:cxn>
                  <a:cxn ang="0">
                    <a:pos x="19" y="239"/>
                  </a:cxn>
                  <a:cxn ang="0">
                    <a:pos x="45" y="225"/>
                  </a:cxn>
                  <a:cxn ang="0">
                    <a:pos x="0" y="212"/>
                  </a:cxn>
                  <a:cxn ang="0">
                    <a:pos x="18" y="153"/>
                  </a:cxn>
                  <a:cxn ang="0">
                    <a:pos x="51" y="138"/>
                  </a:cxn>
                  <a:cxn ang="0">
                    <a:pos x="79" y="66"/>
                  </a:cxn>
                  <a:cxn ang="0">
                    <a:pos x="67" y="42"/>
                  </a:cxn>
                  <a:cxn ang="0">
                    <a:pos x="101" y="15"/>
                  </a:cxn>
                  <a:cxn ang="0">
                    <a:pos x="137" y="23"/>
                  </a:cxn>
                </a:cxnLst>
                <a:rect l="0" t="0" r="r" b="b"/>
                <a:pathLst>
                  <a:path w="444" h="498">
                    <a:moveTo>
                      <a:pt x="137" y="23"/>
                    </a:moveTo>
                    <a:lnTo>
                      <a:pt x="151" y="54"/>
                    </a:lnTo>
                    <a:lnTo>
                      <a:pt x="137" y="53"/>
                    </a:lnTo>
                    <a:lnTo>
                      <a:pt x="151" y="75"/>
                    </a:lnTo>
                    <a:lnTo>
                      <a:pt x="184" y="93"/>
                    </a:lnTo>
                    <a:lnTo>
                      <a:pt x="176" y="120"/>
                    </a:lnTo>
                    <a:lnTo>
                      <a:pt x="230" y="147"/>
                    </a:lnTo>
                    <a:lnTo>
                      <a:pt x="246" y="146"/>
                    </a:lnTo>
                    <a:lnTo>
                      <a:pt x="254" y="153"/>
                    </a:lnTo>
                    <a:lnTo>
                      <a:pt x="276" y="164"/>
                    </a:lnTo>
                    <a:lnTo>
                      <a:pt x="306" y="165"/>
                    </a:lnTo>
                    <a:lnTo>
                      <a:pt x="306" y="159"/>
                    </a:lnTo>
                    <a:lnTo>
                      <a:pt x="305" y="137"/>
                    </a:lnTo>
                    <a:lnTo>
                      <a:pt x="312" y="138"/>
                    </a:lnTo>
                    <a:lnTo>
                      <a:pt x="326" y="131"/>
                    </a:lnTo>
                    <a:lnTo>
                      <a:pt x="318" y="144"/>
                    </a:lnTo>
                    <a:lnTo>
                      <a:pt x="317" y="153"/>
                    </a:lnTo>
                    <a:lnTo>
                      <a:pt x="330" y="159"/>
                    </a:lnTo>
                    <a:lnTo>
                      <a:pt x="350" y="156"/>
                    </a:lnTo>
                    <a:lnTo>
                      <a:pt x="368" y="156"/>
                    </a:lnTo>
                    <a:lnTo>
                      <a:pt x="359" y="138"/>
                    </a:lnTo>
                    <a:lnTo>
                      <a:pt x="372" y="135"/>
                    </a:lnTo>
                    <a:lnTo>
                      <a:pt x="393" y="114"/>
                    </a:lnTo>
                    <a:lnTo>
                      <a:pt x="397" y="113"/>
                    </a:lnTo>
                    <a:lnTo>
                      <a:pt x="423" y="111"/>
                    </a:lnTo>
                    <a:lnTo>
                      <a:pt x="432" y="129"/>
                    </a:lnTo>
                    <a:lnTo>
                      <a:pt x="444" y="132"/>
                    </a:lnTo>
                    <a:lnTo>
                      <a:pt x="441" y="147"/>
                    </a:lnTo>
                    <a:lnTo>
                      <a:pt x="417" y="161"/>
                    </a:lnTo>
                    <a:lnTo>
                      <a:pt x="409" y="210"/>
                    </a:lnTo>
                    <a:lnTo>
                      <a:pt x="394" y="207"/>
                    </a:lnTo>
                    <a:lnTo>
                      <a:pt x="399" y="242"/>
                    </a:lnTo>
                    <a:lnTo>
                      <a:pt x="391" y="246"/>
                    </a:lnTo>
                    <a:lnTo>
                      <a:pt x="380" y="212"/>
                    </a:lnTo>
                    <a:lnTo>
                      <a:pt x="372" y="227"/>
                    </a:lnTo>
                    <a:lnTo>
                      <a:pt x="362" y="207"/>
                    </a:lnTo>
                    <a:lnTo>
                      <a:pt x="375" y="204"/>
                    </a:lnTo>
                    <a:lnTo>
                      <a:pt x="378" y="188"/>
                    </a:lnTo>
                    <a:lnTo>
                      <a:pt x="339" y="185"/>
                    </a:lnTo>
                    <a:lnTo>
                      <a:pt x="332" y="168"/>
                    </a:lnTo>
                    <a:lnTo>
                      <a:pt x="314" y="164"/>
                    </a:lnTo>
                    <a:lnTo>
                      <a:pt x="306" y="174"/>
                    </a:lnTo>
                    <a:lnTo>
                      <a:pt x="320" y="183"/>
                    </a:lnTo>
                    <a:lnTo>
                      <a:pt x="312" y="197"/>
                    </a:lnTo>
                    <a:lnTo>
                      <a:pt x="323" y="206"/>
                    </a:lnTo>
                    <a:lnTo>
                      <a:pt x="329" y="222"/>
                    </a:lnTo>
                    <a:lnTo>
                      <a:pt x="338" y="251"/>
                    </a:lnTo>
                    <a:lnTo>
                      <a:pt x="306" y="252"/>
                    </a:lnTo>
                    <a:lnTo>
                      <a:pt x="306" y="267"/>
                    </a:lnTo>
                    <a:lnTo>
                      <a:pt x="297" y="279"/>
                    </a:lnTo>
                    <a:lnTo>
                      <a:pt x="267" y="311"/>
                    </a:lnTo>
                    <a:lnTo>
                      <a:pt x="242" y="335"/>
                    </a:lnTo>
                    <a:lnTo>
                      <a:pt x="242" y="342"/>
                    </a:lnTo>
                    <a:lnTo>
                      <a:pt x="227" y="347"/>
                    </a:lnTo>
                    <a:lnTo>
                      <a:pt x="217" y="353"/>
                    </a:lnTo>
                    <a:lnTo>
                      <a:pt x="212" y="377"/>
                    </a:lnTo>
                    <a:lnTo>
                      <a:pt x="212" y="455"/>
                    </a:lnTo>
                    <a:lnTo>
                      <a:pt x="205" y="464"/>
                    </a:lnTo>
                    <a:lnTo>
                      <a:pt x="203" y="473"/>
                    </a:lnTo>
                    <a:lnTo>
                      <a:pt x="187" y="486"/>
                    </a:lnTo>
                    <a:lnTo>
                      <a:pt x="178" y="498"/>
                    </a:lnTo>
                    <a:lnTo>
                      <a:pt x="164" y="484"/>
                    </a:lnTo>
                    <a:lnTo>
                      <a:pt x="137" y="431"/>
                    </a:lnTo>
                    <a:lnTo>
                      <a:pt x="104" y="351"/>
                    </a:lnTo>
                    <a:lnTo>
                      <a:pt x="85" y="284"/>
                    </a:lnTo>
                    <a:lnTo>
                      <a:pt x="86" y="266"/>
                    </a:lnTo>
                    <a:lnTo>
                      <a:pt x="75" y="237"/>
                    </a:lnTo>
                    <a:lnTo>
                      <a:pt x="72" y="260"/>
                    </a:lnTo>
                    <a:lnTo>
                      <a:pt x="54" y="269"/>
                    </a:lnTo>
                    <a:lnTo>
                      <a:pt x="19" y="239"/>
                    </a:lnTo>
                    <a:lnTo>
                      <a:pt x="36" y="234"/>
                    </a:lnTo>
                    <a:lnTo>
                      <a:pt x="45" y="225"/>
                    </a:lnTo>
                    <a:lnTo>
                      <a:pt x="27" y="231"/>
                    </a:lnTo>
                    <a:lnTo>
                      <a:pt x="0" y="212"/>
                    </a:lnTo>
                    <a:lnTo>
                      <a:pt x="52" y="200"/>
                    </a:lnTo>
                    <a:lnTo>
                      <a:pt x="18" y="153"/>
                    </a:lnTo>
                    <a:lnTo>
                      <a:pt x="37" y="140"/>
                    </a:lnTo>
                    <a:lnTo>
                      <a:pt x="51" y="138"/>
                    </a:lnTo>
                    <a:lnTo>
                      <a:pt x="85" y="78"/>
                    </a:lnTo>
                    <a:lnTo>
                      <a:pt x="79" y="66"/>
                    </a:lnTo>
                    <a:lnTo>
                      <a:pt x="91" y="60"/>
                    </a:lnTo>
                    <a:lnTo>
                      <a:pt x="67" y="42"/>
                    </a:lnTo>
                    <a:lnTo>
                      <a:pt x="60" y="17"/>
                    </a:lnTo>
                    <a:lnTo>
                      <a:pt x="101" y="15"/>
                    </a:lnTo>
                    <a:lnTo>
                      <a:pt x="112" y="0"/>
                    </a:lnTo>
                    <a:lnTo>
                      <a:pt x="137" y="23"/>
                    </a:lnTo>
                    <a:close/>
                  </a:path>
                </a:pathLst>
              </a:custGeom>
              <a:solidFill>
                <a:srgbClr val="E1E1E1"/>
              </a:solidFill>
              <a:ln w="9525">
                <a:noFill/>
                <a:round/>
                <a:headEnd/>
                <a:tailEnd/>
              </a:ln>
            </p:spPr>
            <p:txBody>
              <a:bodyPr/>
              <a:lstStyle/>
              <a:p>
                <a:endParaRPr lang="en-US"/>
              </a:p>
            </p:txBody>
          </p:sp>
          <p:sp>
            <p:nvSpPr>
              <p:cNvPr id="320528" name="Freeform 16"/>
              <p:cNvSpPr>
                <a:spLocks/>
              </p:cNvSpPr>
              <p:nvPr/>
            </p:nvSpPr>
            <p:spPr bwMode="auto">
              <a:xfrm>
                <a:off x="4342" y="1859"/>
                <a:ext cx="444" cy="498"/>
              </a:xfrm>
              <a:custGeom>
                <a:avLst/>
                <a:gdLst/>
                <a:ahLst/>
                <a:cxnLst>
                  <a:cxn ang="0">
                    <a:pos x="151" y="54"/>
                  </a:cxn>
                  <a:cxn ang="0">
                    <a:pos x="151" y="75"/>
                  </a:cxn>
                  <a:cxn ang="0">
                    <a:pos x="176" y="120"/>
                  </a:cxn>
                  <a:cxn ang="0">
                    <a:pos x="246" y="146"/>
                  </a:cxn>
                  <a:cxn ang="0">
                    <a:pos x="276" y="164"/>
                  </a:cxn>
                  <a:cxn ang="0">
                    <a:pos x="306" y="159"/>
                  </a:cxn>
                  <a:cxn ang="0">
                    <a:pos x="312" y="138"/>
                  </a:cxn>
                  <a:cxn ang="0">
                    <a:pos x="318" y="144"/>
                  </a:cxn>
                  <a:cxn ang="0">
                    <a:pos x="330" y="159"/>
                  </a:cxn>
                  <a:cxn ang="0">
                    <a:pos x="368" y="156"/>
                  </a:cxn>
                  <a:cxn ang="0">
                    <a:pos x="372" y="135"/>
                  </a:cxn>
                  <a:cxn ang="0">
                    <a:pos x="397" y="113"/>
                  </a:cxn>
                  <a:cxn ang="0">
                    <a:pos x="432" y="129"/>
                  </a:cxn>
                  <a:cxn ang="0">
                    <a:pos x="441" y="147"/>
                  </a:cxn>
                  <a:cxn ang="0">
                    <a:pos x="409" y="210"/>
                  </a:cxn>
                  <a:cxn ang="0">
                    <a:pos x="399" y="242"/>
                  </a:cxn>
                  <a:cxn ang="0">
                    <a:pos x="380" y="212"/>
                  </a:cxn>
                  <a:cxn ang="0">
                    <a:pos x="362" y="207"/>
                  </a:cxn>
                  <a:cxn ang="0">
                    <a:pos x="378" y="188"/>
                  </a:cxn>
                  <a:cxn ang="0">
                    <a:pos x="332" y="168"/>
                  </a:cxn>
                  <a:cxn ang="0">
                    <a:pos x="306" y="174"/>
                  </a:cxn>
                  <a:cxn ang="0">
                    <a:pos x="312" y="197"/>
                  </a:cxn>
                  <a:cxn ang="0">
                    <a:pos x="329" y="222"/>
                  </a:cxn>
                  <a:cxn ang="0">
                    <a:pos x="306" y="252"/>
                  </a:cxn>
                  <a:cxn ang="0">
                    <a:pos x="297" y="279"/>
                  </a:cxn>
                  <a:cxn ang="0">
                    <a:pos x="242" y="335"/>
                  </a:cxn>
                  <a:cxn ang="0">
                    <a:pos x="227" y="347"/>
                  </a:cxn>
                  <a:cxn ang="0">
                    <a:pos x="212" y="377"/>
                  </a:cxn>
                  <a:cxn ang="0">
                    <a:pos x="205" y="464"/>
                  </a:cxn>
                  <a:cxn ang="0">
                    <a:pos x="187" y="486"/>
                  </a:cxn>
                  <a:cxn ang="0">
                    <a:pos x="164" y="484"/>
                  </a:cxn>
                  <a:cxn ang="0">
                    <a:pos x="104" y="351"/>
                  </a:cxn>
                  <a:cxn ang="0">
                    <a:pos x="86" y="266"/>
                  </a:cxn>
                  <a:cxn ang="0">
                    <a:pos x="72" y="260"/>
                  </a:cxn>
                  <a:cxn ang="0">
                    <a:pos x="19" y="239"/>
                  </a:cxn>
                  <a:cxn ang="0">
                    <a:pos x="45" y="225"/>
                  </a:cxn>
                  <a:cxn ang="0">
                    <a:pos x="0" y="212"/>
                  </a:cxn>
                  <a:cxn ang="0">
                    <a:pos x="18" y="153"/>
                  </a:cxn>
                  <a:cxn ang="0">
                    <a:pos x="51" y="138"/>
                  </a:cxn>
                  <a:cxn ang="0">
                    <a:pos x="79" y="66"/>
                  </a:cxn>
                  <a:cxn ang="0">
                    <a:pos x="67" y="42"/>
                  </a:cxn>
                  <a:cxn ang="0">
                    <a:pos x="101" y="15"/>
                  </a:cxn>
                  <a:cxn ang="0">
                    <a:pos x="137" y="23"/>
                  </a:cxn>
                </a:cxnLst>
                <a:rect l="0" t="0" r="r" b="b"/>
                <a:pathLst>
                  <a:path w="444" h="498">
                    <a:moveTo>
                      <a:pt x="143" y="38"/>
                    </a:moveTo>
                    <a:lnTo>
                      <a:pt x="151" y="54"/>
                    </a:lnTo>
                    <a:lnTo>
                      <a:pt x="137" y="53"/>
                    </a:lnTo>
                    <a:lnTo>
                      <a:pt x="151" y="75"/>
                    </a:lnTo>
                    <a:lnTo>
                      <a:pt x="184" y="93"/>
                    </a:lnTo>
                    <a:lnTo>
                      <a:pt x="176" y="120"/>
                    </a:lnTo>
                    <a:lnTo>
                      <a:pt x="230" y="147"/>
                    </a:lnTo>
                    <a:lnTo>
                      <a:pt x="246" y="146"/>
                    </a:lnTo>
                    <a:lnTo>
                      <a:pt x="254" y="153"/>
                    </a:lnTo>
                    <a:lnTo>
                      <a:pt x="276" y="164"/>
                    </a:lnTo>
                    <a:lnTo>
                      <a:pt x="306" y="165"/>
                    </a:lnTo>
                    <a:lnTo>
                      <a:pt x="306" y="159"/>
                    </a:lnTo>
                    <a:lnTo>
                      <a:pt x="305" y="137"/>
                    </a:lnTo>
                    <a:lnTo>
                      <a:pt x="312" y="138"/>
                    </a:lnTo>
                    <a:lnTo>
                      <a:pt x="326" y="131"/>
                    </a:lnTo>
                    <a:lnTo>
                      <a:pt x="318" y="144"/>
                    </a:lnTo>
                    <a:lnTo>
                      <a:pt x="317" y="153"/>
                    </a:lnTo>
                    <a:lnTo>
                      <a:pt x="330" y="159"/>
                    </a:lnTo>
                    <a:lnTo>
                      <a:pt x="350" y="156"/>
                    </a:lnTo>
                    <a:lnTo>
                      <a:pt x="368" y="156"/>
                    </a:lnTo>
                    <a:lnTo>
                      <a:pt x="359" y="138"/>
                    </a:lnTo>
                    <a:lnTo>
                      <a:pt x="372" y="135"/>
                    </a:lnTo>
                    <a:lnTo>
                      <a:pt x="393" y="114"/>
                    </a:lnTo>
                    <a:lnTo>
                      <a:pt x="397" y="113"/>
                    </a:lnTo>
                    <a:lnTo>
                      <a:pt x="423" y="111"/>
                    </a:lnTo>
                    <a:lnTo>
                      <a:pt x="432" y="129"/>
                    </a:lnTo>
                    <a:lnTo>
                      <a:pt x="444" y="132"/>
                    </a:lnTo>
                    <a:lnTo>
                      <a:pt x="441" y="147"/>
                    </a:lnTo>
                    <a:lnTo>
                      <a:pt x="417" y="161"/>
                    </a:lnTo>
                    <a:lnTo>
                      <a:pt x="409" y="210"/>
                    </a:lnTo>
                    <a:lnTo>
                      <a:pt x="394" y="207"/>
                    </a:lnTo>
                    <a:lnTo>
                      <a:pt x="399" y="242"/>
                    </a:lnTo>
                    <a:lnTo>
                      <a:pt x="391" y="246"/>
                    </a:lnTo>
                    <a:lnTo>
                      <a:pt x="380" y="212"/>
                    </a:lnTo>
                    <a:lnTo>
                      <a:pt x="372" y="227"/>
                    </a:lnTo>
                    <a:lnTo>
                      <a:pt x="362" y="207"/>
                    </a:lnTo>
                    <a:lnTo>
                      <a:pt x="375" y="204"/>
                    </a:lnTo>
                    <a:lnTo>
                      <a:pt x="378" y="188"/>
                    </a:lnTo>
                    <a:lnTo>
                      <a:pt x="339" y="185"/>
                    </a:lnTo>
                    <a:lnTo>
                      <a:pt x="332" y="168"/>
                    </a:lnTo>
                    <a:lnTo>
                      <a:pt x="314" y="164"/>
                    </a:lnTo>
                    <a:lnTo>
                      <a:pt x="306" y="174"/>
                    </a:lnTo>
                    <a:lnTo>
                      <a:pt x="320" y="183"/>
                    </a:lnTo>
                    <a:lnTo>
                      <a:pt x="312" y="197"/>
                    </a:lnTo>
                    <a:lnTo>
                      <a:pt x="323" y="206"/>
                    </a:lnTo>
                    <a:lnTo>
                      <a:pt x="329" y="222"/>
                    </a:lnTo>
                    <a:lnTo>
                      <a:pt x="338" y="251"/>
                    </a:lnTo>
                    <a:lnTo>
                      <a:pt x="306" y="252"/>
                    </a:lnTo>
                    <a:lnTo>
                      <a:pt x="306" y="267"/>
                    </a:lnTo>
                    <a:lnTo>
                      <a:pt x="297" y="279"/>
                    </a:lnTo>
                    <a:lnTo>
                      <a:pt x="267" y="311"/>
                    </a:lnTo>
                    <a:lnTo>
                      <a:pt x="242" y="335"/>
                    </a:lnTo>
                    <a:lnTo>
                      <a:pt x="242" y="342"/>
                    </a:lnTo>
                    <a:lnTo>
                      <a:pt x="227" y="347"/>
                    </a:lnTo>
                    <a:lnTo>
                      <a:pt x="217" y="353"/>
                    </a:lnTo>
                    <a:lnTo>
                      <a:pt x="212" y="377"/>
                    </a:lnTo>
                    <a:lnTo>
                      <a:pt x="212" y="455"/>
                    </a:lnTo>
                    <a:lnTo>
                      <a:pt x="205" y="464"/>
                    </a:lnTo>
                    <a:lnTo>
                      <a:pt x="203" y="473"/>
                    </a:lnTo>
                    <a:lnTo>
                      <a:pt x="187" y="486"/>
                    </a:lnTo>
                    <a:lnTo>
                      <a:pt x="178" y="498"/>
                    </a:lnTo>
                    <a:lnTo>
                      <a:pt x="164" y="484"/>
                    </a:lnTo>
                    <a:lnTo>
                      <a:pt x="137" y="431"/>
                    </a:lnTo>
                    <a:lnTo>
                      <a:pt x="104" y="351"/>
                    </a:lnTo>
                    <a:lnTo>
                      <a:pt x="85" y="284"/>
                    </a:lnTo>
                    <a:lnTo>
                      <a:pt x="86" y="266"/>
                    </a:lnTo>
                    <a:lnTo>
                      <a:pt x="75" y="237"/>
                    </a:lnTo>
                    <a:lnTo>
                      <a:pt x="72" y="260"/>
                    </a:lnTo>
                    <a:lnTo>
                      <a:pt x="54" y="269"/>
                    </a:lnTo>
                    <a:lnTo>
                      <a:pt x="19" y="239"/>
                    </a:lnTo>
                    <a:lnTo>
                      <a:pt x="36" y="234"/>
                    </a:lnTo>
                    <a:lnTo>
                      <a:pt x="45" y="225"/>
                    </a:lnTo>
                    <a:lnTo>
                      <a:pt x="27" y="231"/>
                    </a:lnTo>
                    <a:lnTo>
                      <a:pt x="0" y="212"/>
                    </a:lnTo>
                    <a:lnTo>
                      <a:pt x="52" y="200"/>
                    </a:lnTo>
                    <a:lnTo>
                      <a:pt x="18" y="153"/>
                    </a:lnTo>
                    <a:lnTo>
                      <a:pt x="37" y="140"/>
                    </a:lnTo>
                    <a:lnTo>
                      <a:pt x="51" y="138"/>
                    </a:lnTo>
                    <a:lnTo>
                      <a:pt x="85" y="78"/>
                    </a:lnTo>
                    <a:lnTo>
                      <a:pt x="79" y="66"/>
                    </a:lnTo>
                    <a:lnTo>
                      <a:pt x="91" y="60"/>
                    </a:lnTo>
                    <a:lnTo>
                      <a:pt x="67" y="42"/>
                    </a:lnTo>
                    <a:lnTo>
                      <a:pt x="60" y="17"/>
                    </a:lnTo>
                    <a:lnTo>
                      <a:pt x="101" y="15"/>
                    </a:lnTo>
                    <a:lnTo>
                      <a:pt x="112" y="0"/>
                    </a:lnTo>
                    <a:lnTo>
                      <a:pt x="137" y="23"/>
                    </a:lnTo>
                    <a:lnTo>
                      <a:pt x="143" y="38"/>
                    </a:lnTo>
                  </a:path>
                </a:pathLst>
              </a:custGeom>
              <a:noFill/>
              <a:ln w="1588" cap="sq">
                <a:solidFill>
                  <a:srgbClr val="000000"/>
                </a:solidFill>
                <a:prstDash val="solid"/>
                <a:miter lim="800000"/>
                <a:headEnd/>
                <a:tailEnd/>
              </a:ln>
            </p:spPr>
            <p:txBody>
              <a:bodyPr/>
              <a:lstStyle/>
              <a:p>
                <a:endParaRPr lang="en-US"/>
              </a:p>
            </p:txBody>
          </p:sp>
          <p:sp>
            <p:nvSpPr>
              <p:cNvPr id="320529" name="Freeform 17"/>
              <p:cNvSpPr>
                <a:spLocks/>
              </p:cNvSpPr>
              <p:nvPr/>
            </p:nvSpPr>
            <p:spPr bwMode="auto">
              <a:xfrm>
                <a:off x="3941" y="1507"/>
                <a:ext cx="558" cy="258"/>
              </a:xfrm>
              <a:custGeom>
                <a:avLst/>
                <a:gdLst/>
                <a:ahLst/>
                <a:cxnLst>
                  <a:cxn ang="0">
                    <a:pos x="70" y="145"/>
                  </a:cxn>
                  <a:cxn ang="0">
                    <a:pos x="48" y="159"/>
                  </a:cxn>
                  <a:cxn ang="0">
                    <a:pos x="26" y="133"/>
                  </a:cxn>
                  <a:cxn ang="0">
                    <a:pos x="0" y="123"/>
                  </a:cxn>
                  <a:cxn ang="0">
                    <a:pos x="3" y="90"/>
                  </a:cxn>
                  <a:cxn ang="0">
                    <a:pos x="23" y="94"/>
                  </a:cxn>
                  <a:cxn ang="0">
                    <a:pos x="42" y="64"/>
                  </a:cxn>
                  <a:cxn ang="0">
                    <a:pos x="82" y="69"/>
                  </a:cxn>
                  <a:cxn ang="0">
                    <a:pos x="118" y="85"/>
                  </a:cxn>
                  <a:cxn ang="0">
                    <a:pos x="153" y="75"/>
                  </a:cxn>
                  <a:cxn ang="0">
                    <a:pos x="193" y="81"/>
                  </a:cxn>
                  <a:cxn ang="0">
                    <a:pos x="169" y="60"/>
                  </a:cxn>
                  <a:cxn ang="0">
                    <a:pos x="181" y="42"/>
                  </a:cxn>
                  <a:cxn ang="0">
                    <a:pos x="169" y="25"/>
                  </a:cxn>
                  <a:cxn ang="0">
                    <a:pos x="257" y="0"/>
                  </a:cxn>
                  <a:cxn ang="0">
                    <a:pos x="289" y="3"/>
                  </a:cxn>
                  <a:cxn ang="0">
                    <a:pos x="345" y="31"/>
                  </a:cxn>
                  <a:cxn ang="0">
                    <a:pos x="371" y="21"/>
                  </a:cxn>
                  <a:cxn ang="0">
                    <a:pos x="447" y="76"/>
                  </a:cxn>
                  <a:cxn ang="0">
                    <a:pos x="495" y="75"/>
                  </a:cxn>
                  <a:cxn ang="0">
                    <a:pos x="531" y="100"/>
                  </a:cxn>
                  <a:cxn ang="0">
                    <a:pos x="558" y="111"/>
                  </a:cxn>
                  <a:cxn ang="0">
                    <a:pos x="546" y="132"/>
                  </a:cxn>
                  <a:cxn ang="0">
                    <a:pos x="519" y="144"/>
                  </a:cxn>
                  <a:cxn ang="0">
                    <a:pos x="498" y="189"/>
                  </a:cxn>
                  <a:cxn ang="0">
                    <a:pos x="513" y="234"/>
                  </a:cxn>
                  <a:cxn ang="0">
                    <a:pos x="493" y="222"/>
                  </a:cxn>
                  <a:cxn ang="0">
                    <a:pos x="462" y="219"/>
                  </a:cxn>
                  <a:cxn ang="0">
                    <a:pos x="435" y="217"/>
                  </a:cxn>
                  <a:cxn ang="0">
                    <a:pos x="432" y="219"/>
                  </a:cxn>
                  <a:cxn ang="0">
                    <a:pos x="413" y="214"/>
                  </a:cxn>
                  <a:cxn ang="0">
                    <a:pos x="413" y="226"/>
                  </a:cxn>
                  <a:cxn ang="0">
                    <a:pos x="393" y="222"/>
                  </a:cxn>
                  <a:cxn ang="0">
                    <a:pos x="378" y="220"/>
                  </a:cxn>
                  <a:cxn ang="0">
                    <a:pos x="366" y="235"/>
                  </a:cxn>
                  <a:cxn ang="0">
                    <a:pos x="348" y="258"/>
                  </a:cxn>
                  <a:cxn ang="0">
                    <a:pos x="323" y="250"/>
                  </a:cxn>
                  <a:cxn ang="0">
                    <a:pos x="302" y="216"/>
                  </a:cxn>
                  <a:cxn ang="0">
                    <a:pos x="283" y="204"/>
                  </a:cxn>
                  <a:cxn ang="0">
                    <a:pos x="275" y="207"/>
                  </a:cxn>
                  <a:cxn ang="0">
                    <a:pos x="256" y="208"/>
                  </a:cxn>
                  <a:cxn ang="0">
                    <a:pos x="229" y="198"/>
                  </a:cxn>
                  <a:cxn ang="0">
                    <a:pos x="183" y="172"/>
                  </a:cxn>
                  <a:cxn ang="0">
                    <a:pos x="148" y="181"/>
                  </a:cxn>
                  <a:cxn ang="0">
                    <a:pos x="165" y="238"/>
                  </a:cxn>
                  <a:cxn ang="0">
                    <a:pos x="165" y="247"/>
                  </a:cxn>
                  <a:cxn ang="0">
                    <a:pos x="160" y="250"/>
                  </a:cxn>
                  <a:cxn ang="0">
                    <a:pos x="132" y="229"/>
                  </a:cxn>
                  <a:cxn ang="0">
                    <a:pos x="111" y="238"/>
                  </a:cxn>
                  <a:cxn ang="0">
                    <a:pos x="64" y="186"/>
                  </a:cxn>
                  <a:cxn ang="0">
                    <a:pos x="82" y="175"/>
                  </a:cxn>
                  <a:cxn ang="0">
                    <a:pos x="100" y="175"/>
                  </a:cxn>
                  <a:cxn ang="0">
                    <a:pos x="97" y="150"/>
                  </a:cxn>
                  <a:cxn ang="0">
                    <a:pos x="70" y="145"/>
                  </a:cxn>
                </a:cxnLst>
                <a:rect l="0" t="0" r="r" b="b"/>
                <a:pathLst>
                  <a:path w="558" h="258">
                    <a:moveTo>
                      <a:pt x="70" y="145"/>
                    </a:moveTo>
                    <a:lnTo>
                      <a:pt x="48" y="159"/>
                    </a:lnTo>
                    <a:lnTo>
                      <a:pt x="26" y="133"/>
                    </a:lnTo>
                    <a:lnTo>
                      <a:pt x="0" y="123"/>
                    </a:lnTo>
                    <a:lnTo>
                      <a:pt x="3" y="90"/>
                    </a:lnTo>
                    <a:lnTo>
                      <a:pt x="23" y="94"/>
                    </a:lnTo>
                    <a:lnTo>
                      <a:pt x="42" y="64"/>
                    </a:lnTo>
                    <a:lnTo>
                      <a:pt x="82" y="69"/>
                    </a:lnTo>
                    <a:lnTo>
                      <a:pt x="118" y="85"/>
                    </a:lnTo>
                    <a:lnTo>
                      <a:pt x="153" y="75"/>
                    </a:lnTo>
                    <a:lnTo>
                      <a:pt x="193" y="81"/>
                    </a:lnTo>
                    <a:lnTo>
                      <a:pt x="169" y="60"/>
                    </a:lnTo>
                    <a:lnTo>
                      <a:pt x="181" y="42"/>
                    </a:lnTo>
                    <a:lnTo>
                      <a:pt x="169" y="25"/>
                    </a:lnTo>
                    <a:lnTo>
                      <a:pt x="257" y="0"/>
                    </a:lnTo>
                    <a:lnTo>
                      <a:pt x="289" y="3"/>
                    </a:lnTo>
                    <a:lnTo>
                      <a:pt x="345" y="31"/>
                    </a:lnTo>
                    <a:lnTo>
                      <a:pt x="371" y="21"/>
                    </a:lnTo>
                    <a:lnTo>
                      <a:pt x="447" y="76"/>
                    </a:lnTo>
                    <a:lnTo>
                      <a:pt x="495" y="75"/>
                    </a:lnTo>
                    <a:lnTo>
                      <a:pt x="531" y="100"/>
                    </a:lnTo>
                    <a:lnTo>
                      <a:pt x="558" y="111"/>
                    </a:lnTo>
                    <a:lnTo>
                      <a:pt x="546" y="132"/>
                    </a:lnTo>
                    <a:lnTo>
                      <a:pt x="519" y="144"/>
                    </a:lnTo>
                    <a:lnTo>
                      <a:pt x="498" y="189"/>
                    </a:lnTo>
                    <a:lnTo>
                      <a:pt x="513" y="234"/>
                    </a:lnTo>
                    <a:lnTo>
                      <a:pt x="493" y="222"/>
                    </a:lnTo>
                    <a:lnTo>
                      <a:pt x="462" y="219"/>
                    </a:lnTo>
                    <a:lnTo>
                      <a:pt x="435" y="217"/>
                    </a:lnTo>
                    <a:lnTo>
                      <a:pt x="432" y="219"/>
                    </a:lnTo>
                    <a:lnTo>
                      <a:pt x="413" y="214"/>
                    </a:lnTo>
                    <a:lnTo>
                      <a:pt x="413" y="226"/>
                    </a:lnTo>
                    <a:lnTo>
                      <a:pt x="393" y="222"/>
                    </a:lnTo>
                    <a:lnTo>
                      <a:pt x="378" y="220"/>
                    </a:lnTo>
                    <a:lnTo>
                      <a:pt x="366" y="235"/>
                    </a:lnTo>
                    <a:lnTo>
                      <a:pt x="348" y="258"/>
                    </a:lnTo>
                    <a:lnTo>
                      <a:pt x="323" y="250"/>
                    </a:lnTo>
                    <a:lnTo>
                      <a:pt x="302" y="216"/>
                    </a:lnTo>
                    <a:lnTo>
                      <a:pt x="283" y="204"/>
                    </a:lnTo>
                    <a:lnTo>
                      <a:pt x="275" y="207"/>
                    </a:lnTo>
                    <a:lnTo>
                      <a:pt x="256" y="208"/>
                    </a:lnTo>
                    <a:lnTo>
                      <a:pt x="229" y="198"/>
                    </a:lnTo>
                    <a:lnTo>
                      <a:pt x="183" y="172"/>
                    </a:lnTo>
                    <a:lnTo>
                      <a:pt x="148" y="181"/>
                    </a:lnTo>
                    <a:lnTo>
                      <a:pt x="165" y="238"/>
                    </a:lnTo>
                    <a:lnTo>
                      <a:pt x="165" y="247"/>
                    </a:lnTo>
                    <a:lnTo>
                      <a:pt x="160" y="250"/>
                    </a:lnTo>
                    <a:lnTo>
                      <a:pt x="132" y="229"/>
                    </a:lnTo>
                    <a:lnTo>
                      <a:pt x="111" y="238"/>
                    </a:lnTo>
                    <a:lnTo>
                      <a:pt x="64" y="186"/>
                    </a:lnTo>
                    <a:lnTo>
                      <a:pt x="82" y="175"/>
                    </a:lnTo>
                    <a:lnTo>
                      <a:pt x="100" y="175"/>
                    </a:lnTo>
                    <a:lnTo>
                      <a:pt x="97" y="150"/>
                    </a:lnTo>
                    <a:lnTo>
                      <a:pt x="70" y="145"/>
                    </a:lnTo>
                    <a:close/>
                  </a:path>
                </a:pathLst>
              </a:custGeom>
              <a:solidFill>
                <a:srgbClr val="E1E1E1"/>
              </a:solidFill>
              <a:ln w="9525">
                <a:noFill/>
                <a:round/>
                <a:headEnd/>
                <a:tailEnd/>
              </a:ln>
            </p:spPr>
            <p:txBody>
              <a:bodyPr/>
              <a:lstStyle/>
              <a:p>
                <a:endParaRPr lang="en-US"/>
              </a:p>
            </p:txBody>
          </p:sp>
          <p:sp>
            <p:nvSpPr>
              <p:cNvPr id="320530" name="Freeform 18"/>
              <p:cNvSpPr>
                <a:spLocks/>
              </p:cNvSpPr>
              <p:nvPr/>
            </p:nvSpPr>
            <p:spPr bwMode="auto">
              <a:xfrm>
                <a:off x="3941" y="1507"/>
                <a:ext cx="558" cy="258"/>
              </a:xfrm>
              <a:custGeom>
                <a:avLst/>
                <a:gdLst/>
                <a:ahLst/>
                <a:cxnLst>
                  <a:cxn ang="0">
                    <a:pos x="70" y="145"/>
                  </a:cxn>
                  <a:cxn ang="0">
                    <a:pos x="48" y="159"/>
                  </a:cxn>
                  <a:cxn ang="0">
                    <a:pos x="26" y="133"/>
                  </a:cxn>
                  <a:cxn ang="0">
                    <a:pos x="0" y="123"/>
                  </a:cxn>
                  <a:cxn ang="0">
                    <a:pos x="3" y="90"/>
                  </a:cxn>
                  <a:cxn ang="0">
                    <a:pos x="23" y="94"/>
                  </a:cxn>
                  <a:cxn ang="0">
                    <a:pos x="42" y="64"/>
                  </a:cxn>
                  <a:cxn ang="0">
                    <a:pos x="82" y="69"/>
                  </a:cxn>
                  <a:cxn ang="0">
                    <a:pos x="118" y="85"/>
                  </a:cxn>
                  <a:cxn ang="0">
                    <a:pos x="153" y="75"/>
                  </a:cxn>
                  <a:cxn ang="0">
                    <a:pos x="193" y="81"/>
                  </a:cxn>
                  <a:cxn ang="0">
                    <a:pos x="169" y="60"/>
                  </a:cxn>
                  <a:cxn ang="0">
                    <a:pos x="181" y="42"/>
                  </a:cxn>
                  <a:cxn ang="0">
                    <a:pos x="169" y="25"/>
                  </a:cxn>
                  <a:cxn ang="0">
                    <a:pos x="257" y="0"/>
                  </a:cxn>
                  <a:cxn ang="0">
                    <a:pos x="289" y="3"/>
                  </a:cxn>
                  <a:cxn ang="0">
                    <a:pos x="345" y="31"/>
                  </a:cxn>
                  <a:cxn ang="0">
                    <a:pos x="371" y="21"/>
                  </a:cxn>
                  <a:cxn ang="0">
                    <a:pos x="447" y="76"/>
                  </a:cxn>
                  <a:cxn ang="0">
                    <a:pos x="495" y="75"/>
                  </a:cxn>
                  <a:cxn ang="0">
                    <a:pos x="531" y="100"/>
                  </a:cxn>
                  <a:cxn ang="0">
                    <a:pos x="558" y="111"/>
                  </a:cxn>
                  <a:cxn ang="0">
                    <a:pos x="546" y="132"/>
                  </a:cxn>
                  <a:cxn ang="0">
                    <a:pos x="519" y="144"/>
                  </a:cxn>
                  <a:cxn ang="0">
                    <a:pos x="498" y="189"/>
                  </a:cxn>
                  <a:cxn ang="0">
                    <a:pos x="513" y="234"/>
                  </a:cxn>
                  <a:cxn ang="0">
                    <a:pos x="493" y="222"/>
                  </a:cxn>
                  <a:cxn ang="0">
                    <a:pos x="462" y="219"/>
                  </a:cxn>
                  <a:cxn ang="0">
                    <a:pos x="435" y="217"/>
                  </a:cxn>
                  <a:cxn ang="0">
                    <a:pos x="432" y="219"/>
                  </a:cxn>
                  <a:cxn ang="0">
                    <a:pos x="413" y="214"/>
                  </a:cxn>
                  <a:cxn ang="0">
                    <a:pos x="413" y="226"/>
                  </a:cxn>
                  <a:cxn ang="0">
                    <a:pos x="393" y="222"/>
                  </a:cxn>
                  <a:cxn ang="0">
                    <a:pos x="378" y="220"/>
                  </a:cxn>
                  <a:cxn ang="0">
                    <a:pos x="366" y="235"/>
                  </a:cxn>
                  <a:cxn ang="0">
                    <a:pos x="348" y="258"/>
                  </a:cxn>
                  <a:cxn ang="0">
                    <a:pos x="323" y="250"/>
                  </a:cxn>
                  <a:cxn ang="0">
                    <a:pos x="302" y="216"/>
                  </a:cxn>
                  <a:cxn ang="0">
                    <a:pos x="283" y="204"/>
                  </a:cxn>
                  <a:cxn ang="0">
                    <a:pos x="275" y="207"/>
                  </a:cxn>
                  <a:cxn ang="0">
                    <a:pos x="256" y="208"/>
                  </a:cxn>
                  <a:cxn ang="0">
                    <a:pos x="229" y="198"/>
                  </a:cxn>
                  <a:cxn ang="0">
                    <a:pos x="183" y="172"/>
                  </a:cxn>
                  <a:cxn ang="0">
                    <a:pos x="148" y="181"/>
                  </a:cxn>
                  <a:cxn ang="0">
                    <a:pos x="165" y="238"/>
                  </a:cxn>
                  <a:cxn ang="0">
                    <a:pos x="165" y="247"/>
                  </a:cxn>
                  <a:cxn ang="0">
                    <a:pos x="160" y="250"/>
                  </a:cxn>
                  <a:cxn ang="0">
                    <a:pos x="132" y="229"/>
                  </a:cxn>
                  <a:cxn ang="0">
                    <a:pos x="111" y="238"/>
                  </a:cxn>
                  <a:cxn ang="0">
                    <a:pos x="64" y="186"/>
                  </a:cxn>
                  <a:cxn ang="0">
                    <a:pos x="82" y="175"/>
                  </a:cxn>
                  <a:cxn ang="0">
                    <a:pos x="100" y="175"/>
                  </a:cxn>
                  <a:cxn ang="0">
                    <a:pos x="97" y="150"/>
                  </a:cxn>
                  <a:cxn ang="0">
                    <a:pos x="70" y="145"/>
                  </a:cxn>
                </a:cxnLst>
                <a:rect l="0" t="0" r="r" b="b"/>
                <a:pathLst>
                  <a:path w="558" h="258">
                    <a:moveTo>
                      <a:pt x="70" y="145"/>
                    </a:moveTo>
                    <a:lnTo>
                      <a:pt x="48" y="159"/>
                    </a:lnTo>
                    <a:lnTo>
                      <a:pt x="26" y="133"/>
                    </a:lnTo>
                    <a:lnTo>
                      <a:pt x="0" y="123"/>
                    </a:lnTo>
                    <a:lnTo>
                      <a:pt x="3" y="90"/>
                    </a:lnTo>
                    <a:lnTo>
                      <a:pt x="23" y="94"/>
                    </a:lnTo>
                    <a:lnTo>
                      <a:pt x="42" y="64"/>
                    </a:lnTo>
                    <a:lnTo>
                      <a:pt x="82" y="69"/>
                    </a:lnTo>
                    <a:lnTo>
                      <a:pt x="118" y="85"/>
                    </a:lnTo>
                    <a:lnTo>
                      <a:pt x="153" y="75"/>
                    </a:lnTo>
                    <a:lnTo>
                      <a:pt x="193" y="81"/>
                    </a:lnTo>
                    <a:lnTo>
                      <a:pt x="169" y="60"/>
                    </a:lnTo>
                    <a:lnTo>
                      <a:pt x="181" y="42"/>
                    </a:lnTo>
                    <a:lnTo>
                      <a:pt x="169" y="25"/>
                    </a:lnTo>
                    <a:lnTo>
                      <a:pt x="257" y="0"/>
                    </a:lnTo>
                    <a:lnTo>
                      <a:pt x="289" y="3"/>
                    </a:lnTo>
                    <a:lnTo>
                      <a:pt x="345" y="31"/>
                    </a:lnTo>
                    <a:lnTo>
                      <a:pt x="371" y="21"/>
                    </a:lnTo>
                    <a:lnTo>
                      <a:pt x="447" y="76"/>
                    </a:lnTo>
                    <a:lnTo>
                      <a:pt x="495" y="75"/>
                    </a:lnTo>
                    <a:lnTo>
                      <a:pt x="531" y="100"/>
                    </a:lnTo>
                    <a:lnTo>
                      <a:pt x="558" y="111"/>
                    </a:lnTo>
                    <a:lnTo>
                      <a:pt x="546" y="132"/>
                    </a:lnTo>
                    <a:lnTo>
                      <a:pt x="519" y="144"/>
                    </a:lnTo>
                    <a:lnTo>
                      <a:pt x="498" y="189"/>
                    </a:lnTo>
                    <a:lnTo>
                      <a:pt x="513" y="234"/>
                    </a:lnTo>
                    <a:lnTo>
                      <a:pt x="493" y="222"/>
                    </a:lnTo>
                    <a:lnTo>
                      <a:pt x="462" y="219"/>
                    </a:lnTo>
                    <a:lnTo>
                      <a:pt x="435" y="217"/>
                    </a:lnTo>
                    <a:lnTo>
                      <a:pt x="432" y="219"/>
                    </a:lnTo>
                    <a:lnTo>
                      <a:pt x="413" y="214"/>
                    </a:lnTo>
                    <a:lnTo>
                      <a:pt x="413" y="226"/>
                    </a:lnTo>
                    <a:lnTo>
                      <a:pt x="393" y="222"/>
                    </a:lnTo>
                    <a:lnTo>
                      <a:pt x="378" y="220"/>
                    </a:lnTo>
                    <a:lnTo>
                      <a:pt x="366" y="235"/>
                    </a:lnTo>
                    <a:lnTo>
                      <a:pt x="348" y="258"/>
                    </a:lnTo>
                    <a:lnTo>
                      <a:pt x="323" y="250"/>
                    </a:lnTo>
                    <a:lnTo>
                      <a:pt x="302" y="216"/>
                    </a:lnTo>
                    <a:lnTo>
                      <a:pt x="283" y="204"/>
                    </a:lnTo>
                    <a:lnTo>
                      <a:pt x="275" y="207"/>
                    </a:lnTo>
                    <a:lnTo>
                      <a:pt x="256" y="208"/>
                    </a:lnTo>
                    <a:lnTo>
                      <a:pt x="229" y="198"/>
                    </a:lnTo>
                    <a:lnTo>
                      <a:pt x="183" y="172"/>
                    </a:lnTo>
                    <a:lnTo>
                      <a:pt x="148" y="181"/>
                    </a:lnTo>
                    <a:lnTo>
                      <a:pt x="165" y="238"/>
                    </a:lnTo>
                    <a:lnTo>
                      <a:pt x="165" y="247"/>
                    </a:lnTo>
                    <a:lnTo>
                      <a:pt x="160" y="250"/>
                    </a:lnTo>
                    <a:lnTo>
                      <a:pt x="132" y="229"/>
                    </a:lnTo>
                    <a:lnTo>
                      <a:pt x="111" y="238"/>
                    </a:lnTo>
                    <a:lnTo>
                      <a:pt x="64" y="186"/>
                    </a:lnTo>
                    <a:lnTo>
                      <a:pt x="82" y="175"/>
                    </a:lnTo>
                    <a:lnTo>
                      <a:pt x="100" y="175"/>
                    </a:lnTo>
                    <a:lnTo>
                      <a:pt x="97" y="150"/>
                    </a:lnTo>
                    <a:lnTo>
                      <a:pt x="70" y="145"/>
                    </a:lnTo>
                  </a:path>
                </a:pathLst>
              </a:custGeom>
              <a:noFill/>
              <a:ln w="1588" cap="sq">
                <a:solidFill>
                  <a:srgbClr val="000000"/>
                </a:solidFill>
                <a:prstDash val="solid"/>
                <a:miter lim="800000"/>
                <a:headEnd/>
                <a:tailEnd/>
              </a:ln>
            </p:spPr>
            <p:txBody>
              <a:bodyPr/>
              <a:lstStyle/>
              <a:p>
                <a:endParaRPr lang="en-US"/>
              </a:p>
            </p:txBody>
          </p:sp>
          <p:sp>
            <p:nvSpPr>
              <p:cNvPr id="320531" name="Freeform 19"/>
              <p:cNvSpPr>
                <a:spLocks/>
              </p:cNvSpPr>
              <p:nvPr/>
            </p:nvSpPr>
            <p:spPr bwMode="auto">
              <a:xfrm>
                <a:off x="1977" y="2326"/>
                <a:ext cx="90" cy="44"/>
              </a:xfrm>
              <a:custGeom>
                <a:avLst/>
                <a:gdLst/>
                <a:ahLst/>
                <a:cxnLst>
                  <a:cxn ang="0">
                    <a:pos x="12" y="3"/>
                  </a:cxn>
                  <a:cxn ang="0">
                    <a:pos x="28" y="16"/>
                  </a:cxn>
                  <a:cxn ang="0">
                    <a:pos x="55" y="0"/>
                  </a:cxn>
                  <a:cxn ang="0">
                    <a:pos x="81" y="7"/>
                  </a:cxn>
                  <a:cxn ang="0">
                    <a:pos x="90" y="19"/>
                  </a:cxn>
                  <a:cxn ang="0">
                    <a:pos x="88" y="35"/>
                  </a:cxn>
                  <a:cxn ang="0">
                    <a:pos x="79" y="41"/>
                  </a:cxn>
                  <a:cxn ang="0">
                    <a:pos x="61" y="12"/>
                  </a:cxn>
                  <a:cxn ang="0">
                    <a:pos x="39" y="26"/>
                  </a:cxn>
                  <a:cxn ang="0">
                    <a:pos x="48" y="40"/>
                  </a:cxn>
                  <a:cxn ang="0">
                    <a:pos x="36" y="44"/>
                  </a:cxn>
                  <a:cxn ang="0">
                    <a:pos x="15" y="26"/>
                  </a:cxn>
                  <a:cxn ang="0">
                    <a:pos x="0" y="25"/>
                  </a:cxn>
                  <a:cxn ang="0">
                    <a:pos x="12" y="3"/>
                  </a:cxn>
                </a:cxnLst>
                <a:rect l="0" t="0" r="r" b="b"/>
                <a:pathLst>
                  <a:path w="90" h="44">
                    <a:moveTo>
                      <a:pt x="12" y="3"/>
                    </a:moveTo>
                    <a:lnTo>
                      <a:pt x="28" y="16"/>
                    </a:lnTo>
                    <a:lnTo>
                      <a:pt x="55" y="0"/>
                    </a:lnTo>
                    <a:lnTo>
                      <a:pt x="81" y="7"/>
                    </a:lnTo>
                    <a:lnTo>
                      <a:pt x="90" y="19"/>
                    </a:lnTo>
                    <a:lnTo>
                      <a:pt x="88" y="35"/>
                    </a:lnTo>
                    <a:lnTo>
                      <a:pt x="79" y="41"/>
                    </a:lnTo>
                    <a:lnTo>
                      <a:pt x="61" y="12"/>
                    </a:lnTo>
                    <a:lnTo>
                      <a:pt x="39" y="26"/>
                    </a:lnTo>
                    <a:lnTo>
                      <a:pt x="48" y="40"/>
                    </a:lnTo>
                    <a:lnTo>
                      <a:pt x="36" y="44"/>
                    </a:lnTo>
                    <a:lnTo>
                      <a:pt x="15" y="26"/>
                    </a:lnTo>
                    <a:lnTo>
                      <a:pt x="0" y="25"/>
                    </a:lnTo>
                    <a:lnTo>
                      <a:pt x="12" y="3"/>
                    </a:lnTo>
                    <a:close/>
                  </a:path>
                </a:pathLst>
              </a:custGeom>
              <a:solidFill>
                <a:srgbClr val="E1E1E1"/>
              </a:solidFill>
              <a:ln w="9525">
                <a:noFill/>
                <a:round/>
                <a:headEnd/>
                <a:tailEnd/>
              </a:ln>
            </p:spPr>
            <p:txBody>
              <a:bodyPr/>
              <a:lstStyle/>
              <a:p>
                <a:endParaRPr lang="en-US"/>
              </a:p>
            </p:txBody>
          </p:sp>
          <p:sp>
            <p:nvSpPr>
              <p:cNvPr id="320532" name="Freeform 20"/>
              <p:cNvSpPr>
                <a:spLocks/>
              </p:cNvSpPr>
              <p:nvPr/>
            </p:nvSpPr>
            <p:spPr bwMode="auto">
              <a:xfrm>
                <a:off x="1977" y="2326"/>
                <a:ext cx="90" cy="44"/>
              </a:xfrm>
              <a:custGeom>
                <a:avLst/>
                <a:gdLst/>
                <a:ahLst/>
                <a:cxnLst>
                  <a:cxn ang="0">
                    <a:pos x="12" y="3"/>
                  </a:cxn>
                  <a:cxn ang="0">
                    <a:pos x="28" y="16"/>
                  </a:cxn>
                  <a:cxn ang="0">
                    <a:pos x="55" y="0"/>
                  </a:cxn>
                  <a:cxn ang="0">
                    <a:pos x="81" y="7"/>
                  </a:cxn>
                  <a:cxn ang="0">
                    <a:pos x="90" y="19"/>
                  </a:cxn>
                  <a:cxn ang="0">
                    <a:pos x="88" y="35"/>
                  </a:cxn>
                  <a:cxn ang="0">
                    <a:pos x="79" y="41"/>
                  </a:cxn>
                  <a:cxn ang="0">
                    <a:pos x="61" y="12"/>
                  </a:cxn>
                  <a:cxn ang="0">
                    <a:pos x="39" y="26"/>
                  </a:cxn>
                  <a:cxn ang="0">
                    <a:pos x="48" y="40"/>
                  </a:cxn>
                  <a:cxn ang="0">
                    <a:pos x="36" y="44"/>
                  </a:cxn>
                  <a:cxn ang="0">
                    <a:pos x="15" y="26"/>
                  </a:cxn>
                  <a:cxn ang="0">
                    <a:pos x="0" y="25"/>
                  </a:cxn>
                  <a:cxn ang="0">
                    <a:pos x="12" y="3"/>
                  </a:cxn>
                </a:cxnLst>
                <a:rect l="0" t="0" r="r" b="b"/>
                <a:pathLst>
                  <a:path w="90" h="44">
                    <a:moveTo>
                      <a:pt x="12" y="3"/>
                    </a:moveTo>
                    <a:lnTo>
                      <a:pt x="28" y="16"/>
                    </a:lnTo>
                    <a:lnTo>
                      <a:pt x="55" y="0"/>
                    </a:lnTo>
                    <a:lnTo>
                      <a:pt x="81" y="7"/>
                    </a:lnTo>
                    <a:lnTo>
                      <a:pt x="90" y="19"/>
                    </a:lnTo>
                    <a:lnTo>
                      <a:pt x="88" y="35"/>
                    </a:lnTo>
                    <a:lnTo>
                      <a:pt x="79" y="41"/>
                    </a:lnTo>
                    <a:lnTo>
                      <a:pt x="61" y="12"/>
                    </a:lnTo>
                    <a:lnTo>
                      <a:pt x="39" y="26"/>
                    </a:lnTo>
                    <a:lnTo>
                      <a:pt x="48" y="40"/>
                    </a:lnTo>
                    <a:lnTo>
                      <a:pt x="36" y="44"/>
                    </a:lnTo>
                    <a:lnTo>
                      <a:pt x="15" y="26"/>
                    </a:lnTo>
                    <a:lnTo>
                      <a:pt x="0" y="25"/>
                    </a:lnTo>
                    <a:lnTo>
                      <a:pt x="12" y="3"/>
                    </a:lnTo>
                  </a:path>
                </a:pathLst>
              </a:custGeom>
              <a:noFill/>
              <a:ln w="1588" cap="sq">
                <a:solidFill>
                  <a:srgbClr val="000000"/>
                </a:solidFill>
                <a:prstDash val="solid"/>
                <a:miter lim="800000"/>
                <a:headEnd/>
                <a:tailEnd/>
              </a:ln>
            </p:spPr>
            <p:txBody>
              <a:bodyPr/>
              <a:lstStyle/>
              <a:p>
                <a:endParaRPr lang="en-US"/>
              </a:p>
            </p:txBody>
          </p:sp>
          <p:sp>
            <p:nvSpPr>
              <p:cNvPr id="320533" name="Freeform 21"/>
              <p:cNvSpPr>
                <a:spLocks/>
              </p:cNvSpPr>
              <p:nvPr/>
            </p:nvSpPr>
            <p:spPr bwMode="auto">
              <a:xfrm>
                <a:off x="3674" y="1930"/>
                <a:ext cx="171" cy="178"/>
              </a:xfrm>
              <a:custGeom>
                <a:avLst/>
                <a:gdLst/>
                <a:ahLst/>
                <a:cxnLst>
                  <a:cxn ang="0">
                    <a:pos x="0" y="0"/>
                  </a:cxn>
                  <a:cxn ang="0">
                    <a:pos x="61" y="15"/>
                  </a:cxn>
                  <a:cxn ang="0">
                    <a:pos x="86" y="0"/>
                  </a:cxn>
                  <a:cxn ang="0">
                    <a:pos x="115" y="9"/>
                  </a:cxn>
                  <a:cxn ang="0">
                    <a:pos x="137" y="4"/>
                  </a:cxn>
                  <a:cxn ang="0">
                    <a:pos x="145" y="22"/>
                  </a:cxn>
                  <a:cxn ang="0">
                    <a:pos x="151" y="37"/>
                  </a:cxn>
                  <a:cxn ang="0">
                    <a:pos x="143" y="70"/>
                  </a:cxn>
                  <a:cxn ang="0">
                    <a:pos x="113" y="28"/>
                  </a:cxn>
                  <a:cxn ang="0">
                    <a:pos x="118" y="48"/>
                  </a:cxn>
                  <a:cxn ang="0">
                    <a:pos x="170" y="139"/>
                  </a:cxn>
                  <a:cxn ang="0">
                    <a:pos x="171" y="153"/>
                  </a:cxn>
                  <a:cxn ang="0">
                    <a:pos x="148" y="175"/>
                  </a:cxn>
                  <a:cxn ang="0">
                    <a:pos x="142" y="178"/>
                  </a:cxn>
                  <a:cxn ang="0">
                    <a:pos x="133" y="174"/>
                  </a:cxn>
                  <a:cxn ang="0">
                    <a:pos x="7" y="174"/>
                  </a:cxn>
                  <a:cxn ang="0">
                    <a:pos x="0" y="0"/>
                  </a:cxn>
                </a:cxnLst>
                <a:rect l="0" t="0" r="r" b="b"/>
                <a:pathLst>
                  <a:path w="171" h="178">
                    <a:moveTo>
                      <a:pt x="0" y="0"/>
                    </a:moveTo>
                    <a:lnTo>
                      <a:pt x="61" y="15"/>
                    </a:lnTo>
                    <a:lnTo>
                      <a:pt x="86" y="0"/>
                    </a:lnTo>
                    <a:lnTo>
                      <a:pt x="115" y="9"/>
                    </a:lnTo>
                    <a:lnTo>
                      <a:pt x="137" y="4"/>
                    </a:lnTo>
                    <a:lnTo>
                      <a:pt x="145" y="22"/>
                    </a:lnTo>
                    <a:lnTo>
                      <a:pt x="151" y="37"/>
                    </a:lnTo>
                    <a:lnTo>
                      <a:pt x="143" y="70"/>
                    </a:lnTo>
                    <a:lnTo>
                      <a:pt x="113" y="28"/>
                    </a:lnTo>
                    <a:lnTo>
                      <a:pt x="118" y="48"/>
                    </a:lnTo>
                    <a:lnTo>
                      <a:pt x="170" y="139"/>
                    </a:lnTo>
                    <a:lnTo>
                      <a:pt x="171" y="153"/>
                    </a:lnTo>
                    <a:lnTo>
                      <a:pt x="148" y="175"/>
                    </a:lnTo>
                    <a:lnTo>
                      <a:pt x="142" y="178"/>
                    </a:lnTo>
                    <a:lnTo>
                      <a:pt x="133" y="174"/>
                    </a:lnTo>
                    <a:lnTo>
                      <a:pt x="7" y="174"/>
                    </a:lnTo>
                    <a:lnTo>
                      <a:pt x="0" y="0"/>
                    </a:lnTo>
                    <a:close/>
                  </a:path>
                </a:pathLst>
              </a:custGeom>
              <a:solidFill>
                <a:srgbClr val="E1E1E1"/>
              </a:solidFill>
              <a:ln w="9525">
                <a:noFill/>
                <a:round/>
                <a:headEnd/>
                <a:tailEnd/>
              </a:ln>
            </p:spPr>
            <p:txBody>
              <a:bodyPr/>
              <a:lstStyle/>
              <a:p>
                <a:endParaRPr lang="en-US"/>
              </a:p>
            </p:txBody>
          </p:sp>
          <p:sp>
            <p:nvSpPr>
              <p:cNvPr id="320534" name="Freeform 22"/>
              <p:cNvSpPr>
                <a:spLocks/>
              </p:cNvSpPr>
              <p:nvPr/>
            </p:nvSpPr>
            <p:spPr bwMode="auto">
              <a:xfrm>
                <a:off x="3674" y="1930"/>
                <a:ext cx="171" cy="178"/>
              </a:xfrm>
              <a:custGeom>
                <a:avLst/>
                <a:gdLst/>
                <a:ahLst/>
                <a:cxnLst>
                  <a:cxn ang="0">
                    <a:pos x="29" y="7"/>
                  </a:cxn>
                  <a:cxn ang="0">
                    <a:pos x="61" y="15"/>
                  </a:cxn>
                  <a:cxn ang="0">
                    <a:pos x="86" y="0"/>
                  </a:cxn>
                  <a:cxn ang="0">
                    <a:pos x="115" y="9"/>
                  </a:cxn>
                  <a:cxn ang="0">
                    <a:pos x="137" y="4"/>
                  </a:cxn>
                  <a:cxn ang="0">
                    <a:pos x="145" y="22"/>
                  </a:cxn>
                  <a:cxn ang="0">
                    <a:pos x="151" y="37"/>
                  </a:cxn>
                  <a:cxn ang="0">
                    <a:pos x="143" y="70"/>
                  </a:cxn>
                  <a:cxn ang="0">
                    <a:pos x="113" y="28"/>
                  </a:cxn>
                  <a:cxn ang="0">
                    <a:pos x="118" y="48"/>
                  </a:cxn>
                  <a:cxn ang="0">
                    <a:pos x="170" y="139"/>
                  </a:cxn>
                  <a:cxn ang="0">
                    <a:pos x="171" y="153"/>
                  </a:cxn>
                  <a:cxn ang="0">
                    <a:pos x="148" y="175"/>
                  </a:cxn>
                  <a:cxn ang="0">
                    <a:pos x="142" y="178"/>
                  </a:cxn>
                  <a:cxn ang="0">
                    <a:pos x="133" y="174"/>
                  </a:cxn>
                  <a:cxn ang="0">
                    <a:pos x="7" y="174"/>
                  </a:cxn>
                  <a:cxn ang="0">
                    <a:pos x="0" y="0"/>
                  </a:cxn>
                  <a:cxn ang="0">
                    <a:pos x="29" y="7"/>
                  </a:cxn>
                </a:cxnLst>
                <a:rect l="0" t="0" r="r" b="b"/>
                <a:pathLst>
                  <a:path w="171" h="178">
                    <a:moveTo>
                      <a:pt x="29" y="7"/>
                    </a:moveTo>
                    <a:lnTo>
                      <a:pt x="61" y="15"/>
                    </a:lnTo>
                    <a:lnTo>
                      <a:pt x="86" y="0"/>
                    </a:lnTo>
                    <a:lnTo>
                      <a:pt x="115" y="9"/>
                    </a:lnTo>
                    <a:lnTo>
                      <a:pt x="137" y="4"/>
                    </a:lnTo>
                    <a:lnTo>
                      <a:pt x="145" y="22"/>
                    </a:lnTo>
                    <a:lnTo>
                      <a:pt x="151" y="37"/>
                    </a:lnTo>
                    <a:lnTo>
                      <a:pt x="143" y="70"/>
                    </a:lnTo>
                    <a:lnTo>
                      <a:pt x="113" y="28"/>
                    </a:lnTo>
                    <a:lnTo>
                      <a:pt x="118" y="48"/>
                    </a:lnTo>
                    <a:lnTo>
                      <a:pt x="170" y="139"/>
                    </a:lnTo>
                    <a:lnTo>
                      <a:pt x="171" y="153"/>
                    </a:lnTo>
                    <a:lnTo>
                      <a:pt x="148" y="175"/>
                    </a:lnTo>
                    <a:lnTo>
                      <a:pt x="142" y="178"/>
                    </a:lnTo>
                    <a:lnTo>
                      <a:pt x="133" y="174"/>
                    </a:lnTo>
                    <a:lnTo>
                      <a:pt x="7" y="174"/>
                    </a:lnTo>
                    <a:lnTo>
                      <a:pt x="0" y="0"/>
                    </a:lnTo>
                    <a:lnTo>
                      <a:pt x="29" y="7"/>
                    </a:lnTo>
                  </a:path>
                </a:pathLst>
              </a:custGeom>
              <a:noFill/>
              <a:ln w="1588" cap="sq">
                <a:solidFill>
                  <a:srgbClr val="000000"/>
                </a:solidFill>
                <a:prstDash val="solid"/>
                <a:miter lim="800000"/>
                <a:headEnd/>
                <a:tailEnd/>
              </a:ln>
            </p:spPr>
            <p:txBody>
              <a:bodyPr/>
              <a:lstStyle/>
              <a:p>
                <a:endParaRPr lang="en-US"/>
              </a:p>
            </p:txBody>
          </p:sp>
          <p:sp>
            <p:nvSpPr>
              <p:cNvPr id="320535" name="Freeform 23"/>
              <p:cNvSpPr>
                <a:spLocks/>
              </p:cNvSpPr>
              <p:nvPr/>
            </p:nvSpPr>
            <p:spPr bwMode="auto">
              <a:xfrm>
                <a:off x="2034" y="2275"/>
                <a:ext cx="191" cy="302"/>
              </a:xfrm>
              <a:custGeom>
                <a:avLst/>
                <a:gdLst/>
                <a:ahLst/>
                <a:cxnLst>
                  <a:cxn ang="0">
                    <a:pos x="33" y="70"/>
                  </a:cxn>
                  <a:cxn ang="0">
                    <a:pos x="73" y="25"/>
                  </a:cxn>
                  <a:cxn ang="0">
                    <a:pos x="128" y="0"/>
                  </a:cxn>
                  <a:cxn ang="0">
                    <a:pos x="136" y="7"/>
                  </a:cxn>
                  <a:cxn ang="0">
                    <a:pos x="121" y="15"/>
                  </a:cxn>
                  <a:cxn ang="0">
                    <a:pos x="95" y="60"/>
                  </a:cxn>
                  <a:cxn ang="0">
                    <a:pos x="106" y="58"/>
                  </a:cxn>
                  <a:cxn ang="0">
                    <a:pos x="115" y="97"/>
                  </a:cxn>
                  <a:cxn ang="0">
                    <a:pos x="136" y="100"/>
                  </a:cxn>
                  <a:cxn ang="0">
                    <a:pos x="189" y="112"/>
                  </a:cxn>
                  <a:cxn ang="0">
                    <a:pos x="182" y="152"/>
                  </a:cxn>
                  <a:cxn ang="0">
                    <a:pos x="189" y="163"/>
                  </a:cxn>
                  <a:cxn ang="0">
                    <a:pos x="181" y="173"/>
                  </a:cxn>
                  <a:cxn ang="0">
                    <a:pos x="191" y="185"/>
                  </a:cxn>
                  <a:cxn ang="0">
                    <a:pos x="176" y="193"/>
                  </a:cxn>
                  <a:cxn ang="0">
                    <a:pos x="149" y="193"/>
                  </a:cxn>
                  <a:cxn ang="0">
                    <a:pos x="148" y="205"/>
                  </a:cxn>
                  <a:cxn ang="0">
                    <a:pos x="158" y="206"/>
                  </a:cxn>
                  <a:cxn ang="0">
                    <a:pos x="158" y="214"/>
                  </a:cxn>
                  <a:cxn ang="0">
                    <a:pos x="143" y="215"/>
                  </a:cxn>
                  <a:cxn ang="0">
                    <a:pos x="155" y="248"/>
                  </a:cxn>
                  <a:cxn ang="0">
                    <a:pos x="148" y="302"/>
                  </a:cxn>
                  <a:cxn ang="0">
                    <a:pos x="134" y="293"/>
                  </a:cxn>
                  <a:cxn ang="0">
                    <a:pos x="145" y="272"/>
                  </a:cxn>
                  <a:cxn ang="0">
                    <a:pos x="130" y="265"/>
                  </a:cxn>
                  <a:cxn ang="0">
                    <a:pos x="101" y="269"/>
                  </a:cxn>
                  <a:cxn ang="0">
                    <a:pos x="61" y="227"/>
                  </a:cxn>
                  <a:cxn ang="0">
                    <a:pos x="30" y="217"/>
                  </a:cxn>
                  <a:cxn ang="0">
                    <a:pos x="18" y="212"/>
                  </a:cxn>
                  <a:cxn ang="0">
                    <a:pos x="0" y="197"/>
                  </a:cxn>
                  <a:cxn ang="0">
                    <a:pos x="30" y="160"/>
                  </a:cxn>
                  <a:cxn ang="0">
                    <a:pos x="22" y="92"/>
                  </a:cxn>
                  <a:cxn ang="0">
                    <a:pos x="31" y="86"/>
                  </a:cxn>
                  <a:cxn ang="0">
                    <a:pos x="33" y="70"/>
                  </a:cxn>
                </a:cxnLst>
                <a:rect l="0" t="0" r="r" b="b"/>
                <a:pathLst>
                  <a:path w="191" h="302">
                    <a:moveTo>
                      <a:pt x="33" y="70"/>
                    </a:moveTo>
                    <a:lnTo>
                      <a:pt x="73" y="25"/>
                    </a:lnTo>
                    <a:lnTo>
                      <a:pt x="128" y="0"/>
                    </a:lnTo>
                    <a:lnTo>
                      <a:pt x="136" y="7"/>
                    </a:lnTo>
                    <a:lnTo>
                      <a:pt x="121" y="15"/>
                    </a:lnTo>
                    <a:lnTo>
                      <a:pt x="95" y="60"/>
                    </a:lnTo>
                    <a:lnTo>
                      <a:pt x="106" y="58"/>
                    </a:lnTo>
                    <a:lnTo>
                      <a:pt x="115" y="97"/>
                    </a:lnTo>
                    <a:lnTo>
                      <a:pt x="136" y="100"/>
                    </a:lnTo>
                    <a:lnTo>
                      <a:pt x="189" y="112"/>
                    </a:lnTo>
                    <a:lnTo>
                      <a:pt x="182" y="152"/>
                    </a:lnTo>
                    <a:lnTo>
                      <a:pt x="189" y="163"/>
                    </a:lnTo>
                    <a:lnTo>
                      <a:pt x="181" y="173"/>
                    </a:lnTo>
                    <a:lnTo>
                      <a:pt x="191" y="185"/>
                    </a:lnTo>
                    <a:lnTo>
                      <a:pt x="176" y="193"/>
                    </a:lnTo>
                    <a:lnTo>
                      <a:pt x="149" y="193"/>
                    </a:lnTo>
                    <a:lnTo>
                      <a:pt x="148" y="205"/>
                    </a:lnTo>
                    <a:lnTo>
                      <a:pt x="158" y="206"/>
                    </a:lnTo>
                    <a:lnTo>
                      <a:pt x="158" y="214"/>
                    </a:lnTo>
                    <a:lnTo>
                      <a:pt x="143" y="215"/>
                    </a:lnTo>
                    <a:lnTo>
                      <a:pt x="155" y="248"/>
                    </a:lnTo>
                    <a:lnTo>
                      <a:pt x="148" y="302"/>
                    </a:lnTo>
                    <a:lnTo>
                      <a:pt x="134" y="293"/>
                    </a:lnTo>
                    <a:lnTo>
                      <a:pt x="145" y="272"/>
                    </a:lnTo>
                    <a:lnTo>
                      <a:pt x="130" y="265"/>
                    </a:lnTo>
                    <a:lnTo>
                      <a:pt x="101" y="269"/>
                    </a:lnTo>
                    <a:lnTo>
                      <a:pt x="61" y="227"/>
                    </a:lnTo>
                    <a:lnTo>
                      <a:pt x="30" y="217"/>
                    </a:lnTo>
                    <a:lnTo>
                      <a:pt x="18" y="212"/>
                    </a:lnTo>
                    <a:lnTo>
                      <a:pt x="0" y="197"/>
                    </a:lnTo>
                    <a:lnTo>
                      <a:pt x="30" y="160"/>
                    </a:lnTo>
                    <a:lnTo>
                      <a:pt x="22" y="92"/>
                    </a:lnTo>
                    <a:lnTo>
                      <a:pt x="31" y="86"/>
                    </a:lnTo>
                    <a:lnTo>
                      <a:pt x="33" y="70"/>
                    </a:lnTo>
                    <a:close/>
                  </a:path>
                </a:pathLst>
              </a:custGeom>
              <a:solidFill>
                <a:srgbClr val="E1E1E1"/>
              </a:solidFill>
              <a:ln w="9525">
                <a:noFill/>
                <a:round/>
                <a:headEnd/>
                <a:tailEnd/>
              </a:ln>
            </p:spPr>
            <p:txBody>
              <a:bodyPr/>
              <a:lstStyle/>
              <a:p>
                <a:endParaRPr lang="en-US"/>
              </a:p>
            </p:txBody>
          </p:sp>
          <p:sp>
            <p:nvSpPr>
              <p:cNvPr id="320536" name="Freeform 24"/>
              <p:cNvSpPr>
                <a:spLocks/>
              </p:cNvSpPr>
              <p:nvPr/>
            </p:nvSpPr>
            <p:spPr bwMode="auto">
              <a:xfrm>
                <a:off x="2034" y="2275"/>
                <a:ext cx="191" cy="302"/>
              </a:xfrm>
              <a:custGeom>
                <a:avLst/>
                <a:gdLst/>
                <a:ahLst/>
                <a:cxnLst>
                  <a:cxn ang="0">
                    <a:pos x="33" y="70"/>
                  </a:cxn>
                  <a:cxn ang="0">
                    <a:pos x="73" y="25"/>
                  </a:cxn>
                  <a:cxn ang="0">
                    <a:pos x="128" y="0"/>
                  </a:cxn>
                  <a:cxn ang="0">
                    <a:pos x="136" y="7"/>
                  </a:cxn>
                  <a:cxn ang="0">
                    <a:pos x="121" y="15"/>
                  </a:cxn>
                  <a:cxn ang="0">
                    <a:pos x="95" y="60"/>
                  </a:cxn>
                  <a:cxn ang="0">
                    <a:pos x="106" y="58"/>
                  </a:cxn>
                  <a:cxn ang="0">
                    <a:pos x="115" y="97"/>
                  </a:cxn>
                  <a:cxn ang="0">
                    <a:pos x="136" y="100"/>
                  </a:cxn>
                  <a:cxn ang="0">
                    <a:pos x="189" y="112"/>
                  </a:cxn>
                  <a:cxn ang="0">
                    <a:pos x="182" y="152"/>
                  </a:cxn>
                  <a:cxn ang="0">
                    <a:pos x="189" y="163"/>
                  </a:cxn>
                  <a:cxn ang="0">
                    <a:pos x="181" y="173"/>
                  </a:cxn>
                  <a:cxn ang="0">
                    <a:pos x="191" y="185"/>
                  </a:cxn>
                  <a:cxn ang="0">
                    <a:pos x="176" y="193"/>
                  </a:cxn>
                  <a:cxn ang="0">
                    <a:pos x="149" y="193"/>
                  </a:cxn>
                  <a:cxn ang="0">
                    <a:pos x="148" y="205"/>
                  </a:cxn>
                  <a:cxn ang="0">
                    <a:pos x="158" y="206"/>
                  </a:cxn>
                  <a:cxn ang="0">
                    <a:pos x="158" y="214"/>
                  </a:cxn>
                  <a:cxn ang="0">
                    <a:pos x="143" y="215"/>
                  </a:cxn>
                  <a:cxn ang="0">
                    <a:pos x="155" y="248"/>
                  </a:cxn>
                  <a:cxn ang="0">
                    <a:pos x="148" y="302"/>
                  </a:cxn>
                  <a:cxn ang="0">
                    <a:pos x="134" y="293"/>
                  </a:cxn>
                  <a:cxn ang="0">
                    <a:pos x="145" y="272"/>
                  </a:cxn>
                  <a:cxn ang="0">
                    <a:pos x="130" y="265"/>
                  </a:cxn>
                  <a:cxn ang="0">
                    <a:pos x="101" y="269"/>
                  </a:cxn>
                  <a:cxn ang="0">
                    <a:pos x="61" y="227"/>
                  </a:cxn>
                  <a:cxn ang="0">
                    <a:pos x="30" y="217"/>
                  </a:cxn>
                  <a:cxn ang="0">
                    <a:pos x="18" y="212"/>
                  </a:cxn>
                  <a:cxn ang="0">
                    <a:pos x="0" y="197"/>
                  </a:cxn>
                  <a:cxn ang="0">
                    <a:pos x="30" y="160"/>
                  </a:cxn>
                  <a:cxn ang="0">
                    <a:pos x="22" y="92"/>
                  </a:cxn>
                  <a:cxn ang="0">
                    <a:pos x="31" y="86"/>
                  </a:cxn>
                  <a:cxn ang="0">
                    <a:pos x="33" y="70"/>
                  </a:cxn>
                </a:cxnLst>
                <a:rect l="0" t="0" r="r" b="b"/>
                <a:pathLst>
                  <a:path w="191" h="302">
                    <a:moveTo>
                      <a:pt x="33" y="70"/>
                    </a:moveTo>
                    <a:lnTo>
                      <a:pt x="73" y="25"/>
                    </a:lnTo>
                    <a:lnTo>
                      <a:pt x="128" y="0"/>
                    </a:lnTo>
                    <a:lnTo>
                      <a:pt x="136" y="7"/>
                    </a:lnTo>
                    <a:lnTo>
                      <a:pt x="121" y="15"/>
                    </a:lnTo>
                    <a:lnTo>
                      <a:pt x="95" y="60"/>
                    </a:lnTo>
                    <a:lnTo>
                      <a:pt x="106" y="58"/>
                    </a:lnTo>
                    <a:lnTo>
                      <a:pt x="115" y="97"/>
                    </a:lnTo>
                    <a:lnTo>
                      <a:pt x="136" y="100"/>
                    </a:lnTo>
                    <a:lnTo>
                      <a:pt x="189" y="112"/>
                    </a:lnTo>
                    <a:lnTo>
                      <a:pt x="182" y="152"/>
                    </a:lnTo>
                    <a:lnTo>
                      <a:pt x="189" y="163"/>
                    </a:lnTo>
                    <a:lnTo>
                      <a:pt x="181" y="173"/>
                    </a:lnTo>
                    <a:lnTo>
                      <a:pt x="191" y="185"/>
                    </a:lnTo>
                    <a:lnTo>
                      <a:pt x="176" y="193"/>
                    </a:lnTo>
                    <a:lnTo>
                      <a:pt x="149" y="193"/>
                    </a:lnTo>
                    <a:lnTo>
                      <a:pt x="148" y="205"/>
                    </a:lnTo>
                    <a:lnTo>
                      <a:pt x="158" y="206"/>
                    </a:lnTo>
                    <a:lnTo>
                      <a:pt x="158" y="214"/>
                    </a:lnTo>
                    <a:lnTo>
                      <a:pt x="143" y="215"/>
                    </a:lnTo>
                    <a:lnTo>
                      <a:pt x="155" y="248"/>
                    </a:lnTo>
                    <a:lnTo>
                      <a:pt x="148" y="302"/>
                    </a:lnTo>
                    <a:lnTo>
                      <a:pt x="134" y="293"/>
                    </a:lnTo>
                    <a:lnTo>
                      <a:pt x="145" y="272"/>
                    </a:lnTo>
                    <a:lnTo>
                      <a:pt x="130" y="265"/>
                    </a:lnTo>
                    <a:lnTo>
                      <a:pt x="101" y="269"/>
                    </a:lnTo>
                    <a:lnTo>
                      <a:pt x="61" y="227"/>
                    </a:lnTo>
                    <a:lnTo>
                      <a:pt x="30" y="217"/>
                    </a:lnTo>
                    <a:lnTo>
                      <a:pt x="18" y="212"/>
                    </a:lnTo>
                    <a:lnTo>
                      <a:pt x="0" y="197"/>
                    </a:lnTo>
                    <a:lnTo>
                      <a:pt x="30" y="160"/>
                    </a:lnTo>
                    <a:lnTo>
                      <a:pt x="22" y="92"/>
                    </a:lnTo>
                    <a:lnTo>
                      <a:pt x="31" y="86"/>
                    </a:lnTo>
                    <a:lnTo>
                      <a:pt x="33" y="70"/>
                    </a:lnTo>
                  </a:path>
                </a:pathLst>
              </a:custGeom>
              <a:noFill/>
              <a:ln w="1588" cap="sq">
                <a:solidFill>
                  <a:srgbClr val="000000"/>
                </a:solidFill>
                <a:prstDash val="solid"/>
                <a:miter lim="800000"/>
                <a:headEnd/>
                <a:tailEnd/>
              </a:ln>
            </p:spPr>
            <p:txBody>
              <a:bodyPr/>
              <a:lstStyle/>
              <a:p>
                <a:endParaRPr lang="en-US"/>
              </a:p>
            </p:txBody>
          </p:sp>
          <p:sp>
            <p:nvSpPr>
              <p:cNvPr id="320537" name="Freeform 25"/>
              <p:cNvSpPr>
                <a:spLocks/>
              </p:cNvSpPr>
              <p:nvPr/>
            </p:nvSpPr>
            <p:spPr bwMode="auto">
              <a:xfrm>
                <a:off x="2005" y="2472"/>
                <a:ext cx="91" cy="117"/>
              </a:xfrm>
              <a:custGeom>
                <a:avLst/>
                <a:gdLst/>
                <a:ahLst/>
                <a:cxnLst>
                  <a:cxn ang="0">
                    <a:pos x="29" y="0"/>
                  </a:cxn>
                  <a:cxn ang="0">
                    <a:pos x="47" y="15"/>
                  </a:cxn>
                  <a:cxn ang="0">
                    <a:pos x="59" y="20"/>
                  </a:cxn>
                  <a:cxn ang="0">
                    <a:pos x="90" y="30"/>
                  </a:cxn>
                  <a:cxn ang="0">
                    <a:pos x="91" y="45"/>
                  </a:cxn>
                  <a:cxn ang="0">
                    <a:pos x="85" y="57"/>
                  </a:cxn>
                  <a:cxn ang="0">
                    <a:pos x="69" y="75"/>
                  </a:cxn>
                  <a:cxn ang="0">
                    <a:pos x="48" y="87"/>
                  </a:cxn>
                  <a:cxn ang="0">
                    <a:pos x="33" y="117"/>
                  </a:cxn>
                  <a:cxn ang="0">
                    <a:pos x="12" y="108"/>
                  </a:cxn>
                  <a:cxn ang="0">
                    <a:pos x="12" y="89"/>
                  </a:cxn>
                  <a:cxn ang="0">
                    <a:pos x="20" y="72"/>
                  </a:cxn>
                  <a:cxn ang="0">
                    <a:pos x="12" y="77"/>
                  </a:cxn>
                  <a:cxn ang="0">
                    <a:pos x="0" y="69"/>
                  </a:cxn>
                  <a:cxn ang="0">
                    <a:pos x="0" y="45"/>
                  </a:cxn>
                  <a:cxn ang="0">
                    <a:pos x="15" y="14"/>
                  </a:cxn>
                  <a:cxn ang="0">
                    <a:pos x="29" y="0"/>
                  </a:cxn>
                </a:cxnLst>
                <a:rect l="0" t="0" r="r" b="b"/>
                <a:pathLst>
                  <a:path w="91" h="117">
                    <a:moveTo>
                      <a:pt x="29" y="0"/>
                    </a:moveTo>
                    <a:lnTo>
                      <a:pt x="47" y="15"/>
                    </a:lnTo>
                    <a:lnTo>
                      <a:pt x="59" y="20"/>
                    </a:lnTo>
                    <a:lnTo>
                      <a:pt x="90" y="30"/>
                    </a:lnTo>
                    <a:lnTo>
                      <a:pt x="91" y="45"/>
                    </a:lnTo>
                    <a:lnTo>
                      <a:pt x="85" y="57"/>
                    </a:lnTo>
                    <a:lnTo>
                      <a:pt x="69" y="75"/>
                    </a:lnTo>
                    <a:lnTo>
                      <a:pt x="48" y="87"/>
                    </a:lnTo>
                    <a:lnTo>
                      <a:pt x="33" y="117"/>
                    </a:lnTo>
                    <a:lnTo>
                      <a:pt x="12" y="108"/>
                    </a:lnTo>
                    <a:lnTo>
                      <a:pt x="12" y="89"/>
                    </a:lnTo>
                    <a:lnTo>
                      <a:pt x="20" y="72"/>
                    </a:lnTo>
                    <a:lnTo>
                      <a:pt x="12" y="77"/>
                    </a:lnTo>
                    <a:lnTo>
                      <a:pt x="0" y="69"/>
                    </a:lnTo>
                    <a:lnTo>
                      <a:pt x="0" y="45"/>
                    </a:lnTo>
                    <a:lnTo>
                      <a:pt x="15" y="14"/>
                    </a:lnTo>
                    <a:lnTo>
                      <a:pt x="29" y="0"/>
                    </a:lnTo>
                    <a:close/>
                  </a:path>
                </a:pathLst>
              </a:custGeom>
              <a:solidFill>
                <a:srgbClr val="E1E1E1"/>
              </a:solidFill>
              <a:ln w="9525">
                <a:noFill/>
                <a:round/>
                <a:headEnd/>
                <a:tailEnd/>
              </a:ln>
            </p:spPr>
            <p:txBody>
              <a:bodyPr/>
              <a:lstStyle/>
              <a:p>
                <a:endParaRPr lang="en-US"/>
              </a:p>
            </p:txBody>
          </p:sp>
          <p:sp>
            <p:nvSpPr>
              <p:cNvPr id="320538" name="Freeform 26"/>
              <p:cNvSpPr>
                <a:spLocks/>
              </p:cNvSpPr>
              <p:nvPr/>
            </p:nvSpPr>
            <p:spPr bwMode="auto">
              <a:xfrm>
                <a:off x="2005" y="2472"/>
                <a:ext cx="91" cy="117"/>
              </a:xfrm>
              <a:custGeom>
                <a:avLst/>
                <a:gdLst/>
                <a:ahLst/>
                <a:cxnLst>
                  <a:cxn ang="0">
                    <a:pos x="29" y="0"/>
                  </a:cxn>
                  <a:cxn ang="0">
                    <a:pos x="47" y="15"/>
                  </a:cxn>
                  <a:cxn ang="0">
                    <a:pos x="59" y="20"/>
                  </a:cxn>
                  <a:cxn ang="0">
                    <a:pos x="90" y="30"/>
                  </a:cxn>
                  <a:cxn ang="0">
                    <a:pos x="91" y="45"/>
                  </a:cxn>
                  <a:cxn ang="0">
                    <a:pos x="85" y="57"/>
                  </a:cxn>
                  <a:cxn ang="0">
                    <a:pos x="69" y="75"/>
                  </a:cxn>
                  <a:cxn ang="0">
                    <a:pos x="48" y="87"/>
                  </a:cxn>
                  <a:cxn ang="0">
                    <a:pos x="33" y="117"/>
                  </a:cxn>
                  <a:cxn ang="0">
                    <a:pos x="12" y="108"/>
                  </a:cxn>
                  <a:cxn ang="0">
                    <a:pos x="12" y="89"/>
                  </a:cxn>
                  <a:cxn ang="0">
                    <a:pos x="20" y="72"/>
                  </a:cxn>
                  <a:cxn ang="0">
                    <a:pos x="12" y="77"/>
                  </a:cxn>
                  <a:cxn ang="0">
                    <a:pos x="0" y="69"/>
                  </a:cxn>
                  <a:cxn ang="0">
                    <a:pos x="0" y="45"/>
                  </a:cxn>
                  <a:cxn ang="0">
                    <a:pos x="15" y="14"/>
                  </a:cxn>
                  <a:cxn ang="0">
                    <a:pos x="29" y="0"/>
                  </a:cxn>
                </a:cxnLst>
                <a:rect l="0" t="0" r="r" b="b"/>
                <a:pathLst>
                  <a:path w="91" h="117">
                    <a:moveTo>
                      <a:pt x="29" y="0"/>
                    </a:moveTo>
                    <a:lnTo>
                      <a:pt x="47" y="15"/>
                    </a:lnTo>
                    <a:lnTo>
                      <a:pt x="59" y="20"/>
                    </a:lnTo>
                    <a:lnTo>
                      <a:pt x="90" y="30"/>
                    </a:lnTo>
                    <a:lnTo>
                      <a:pt x="91" y="45"/>
                    </a:lnTo>
                    <a:lnTo>
                      <a:pt x="85" y="57"/>
                    </a:lnTo>
                    <a:lnTo>
                      <a:pt x="69" y="75"/>
                    </a:lnTo>
                    <a:lnTo>
                      <a:pt x="48" y="87"/>
                    </a:lnTo>
                    <a:lnTo>
                      <a:pt x="33" y="117"/>
                    </a:lnTo>
                    <a:lnTo>
                      <a:pt x="12" y="108"/>
                    </a:lnTo>
                    <a:lnTo>
                      <a:pt x="12" y="89"/>
                    </a:lnTo>
                    <a:lnTo>
                      <a:pt x="20" y="72"/>
                    </a:lnTo>
                    <a:lnTo>
                      <a:pt x="12" y="77"/>
                    </a:lnTo>
                    <a:lnTo>
                      <a:pt x="0" y="69"/>
                    </a:lnTo>
                    <a:lnTo>
                      <a:pt x="0" y="45"/>
                    </a:lnTo>
                    <a:lnTo>
                      <a:pt x="15" y="14"/>
                    </a:lnTo>
                    <a:lnTo>
                      <a:pt x="29" y="0"/>
                    </a:lnTo>
                  </a:path>
                </a:pathLst>
              </a:custGeom>
              <a:noFill/>
              <a:ln w="1588" cap="sq">
                <a:solidFill>
                  <a:srgbClr val="000000"/>
                </a:solidFill>
                <a:prstDash val="solid"/>
                <a:miter lim="800000"/>
                <a:headEnd/>
                <a:tailEnd/>
              </a:ln>
            </p:spPr>
            <p:txBody>
              <a:bodyPr/>
              <a:lstStyle/>
              <a:p>
                <a:endParaRPr lang="en-US"/>
              </a:p>
            </p:txBody>
          </p:sp>
          <p:sp>
            <p:nvSpPr>
              <p:cNvPr id="320539" name="Freeform 27"/>
              <p:cNvSpPr>
                <a:spLocks/>
              </p:cNvSpPr>
              <p:nvPr/>
            </p:nvSpPr>
            <p:spPr bwMode="auto">
              <a:xfrm>
                <a:off x="1999" y="2502"/>
                <a:ext cx="213" cy="329"/>
              </a:xfrm>
              <a:custGeom>
                <a:avLst/>
                <a:gdLst/>
                <a:ahLst/>
                <a:cxnLst>
                  <a:cxn ang="0">
                    <a:pos x="18" y="59"/>
                  </a:cxn>
                  <a:cxn ang="0">
                    <a:pos x="18" y="78"/>
                  </a:cxn>
                  <a:cxn ang="0">
                    <a:pos x="39" y="87"/>
                  </a:cxn>
                  <a:cxn ang="0">
                    <a:pos x="54" y="57"/>
                  </a:cxn>
                  <a:cxn ang="0">
                    <a:pos x="75" y="45"/>
                  </a:cxn>
                  <a:cxn ang="0">
                    <a:pos x="91" y="27"/>
                  </a:cxn>
                  <a:cxn ang="0">
                    <a:pos x="97" y="15"/>
                  </a:cxn>
                  <a:cxn ang="0">
                    <a:pos x="96" y="0"/>
                  </a:cxn>
                  <a:cxn ang="0">
                    <a:pos x="136" y="42"/>
                  </a:cxn>
                  <a:cxn ang="0">
                    <a:pos x="165" y="38"/>
                  </a:cxn>
                  <a:cxn ang="0">
                    <a:pos x="180" y="45"/>
                  </a:cxn>
                  <a:cxn ang="0">
                    <a:pos x="169" y="66"/>
                  </a:cxn>
                  <a:cxn ang="0">
                    <a:pos x="183" y="75"/>
                  </a:cxn>
                  <a:cxn ang="0">
                    <a:pos x="153" y="78"/>
                  </a:cxn>
                  <a:cxn ang="0">
                    <a:pos x="136" y="90"/>
                  </a:cxn>
                  <a:cxn ang="0">
                    <a:pos x="132" y="113"/>
                  </a:cxn>
                  <a:cxn ang="0">
                    <a:pos x="123" y="122"/>
                  </a:cxn>
                  <a:cxn ang="0">
                    <a:pos x="120" y="134"/>
                  </a:cxn>
                  <a:cxn ang="0">
                    <a:pos x="139" y="161"/>
                  </a:cxn>
                  <a:cxn ang="0">
                    <a:pos x="132" y="167"/>
                  </a:cxn>
                  <a:cxn ang="0">
                    <a:pos x="151" y="177"/>
                  </a:cxn>
                  <a:cxn ang="0">
                    <a:pos x="162" y="179"/>
                  </a:cxn>
                  <a:cxn ang="0">
                    <a:pos x="175" y="168"/>
                  </a:cxn>
                  <a:cxn ang="0">
                    <a:pos x="177" y="197"/>
                  </a:cxn>
                  <a:cxn ang="0">
                    <a:pos x="193" y="195"/>
                  </a:cxn>
                  <a:cxn ang="0">
                    <a:pos x="210" y="222"/>
                  </a:cxn>
                  <a:cxn ang="0">
                    <a:pos x="202" y="279"/>
                  </a:cxn>
                  <a:cxn ang="0">
                    <a:pos x="213" y="293"/>
                  </a:cxn>
                  <a:cxn ang="0">
                    <a:pos x="204" y="312"/>
                  </a:cxn>
                  <a:cxn ang="0">
                    <a:pos x="192" y="329"/>
                  </a:cxn>
                  <a:cxn ang="0">
                    <a:pos x="172" y="311"/>
                  </a:cxn>
                  <a:cxn ang="0">
                    <a:pos x="111" y="278"/>
                  </a:cxn>
                  <a:cxn ang="0">
                    <a:pos x="93" y="257"/>
                  </a:cxn>
                  <a:cxn ang="0">
                    <a:pos x="57" y="182"/>
                  </a:cxn>
                  <a:cxn ang="0">
                    <a:pos x="26" y="120"/>
                  </a:cxn>
                  <a:cxn ang="0">
                    <a:pos x="5" y="105"/>
                  </a:cxn>
                  <a:cxn ang="0">
                    <a:pos x="0" y="72"/>
                  </a:cxn>
                  <a:cxn ang="0">
                    <a:pos x="18" y="59"/>
                  </a:cxn>
                </a:cxnLst>
                <a:rect l="0" t="0" r="r" b="b"/>
                <a:pathLst>
                  <a:path w="213" h="329">
                    <a:moveTo>
                      <a:pt x="18" y="59"/>
                    </a:moveTo>
                    <a:lnTo>
                      <a:pt x="18" y="78"/>
                    </a:lnTo>
                    <a:lnTo>
                      <a:pt x="39" y="87"/>
                    </a:lnTo>
                    <a:lnTo>
                      <a:pt x="54" y="57"/>
                    </a:lnTo>
                    <a:lnTo>
                      <a:pt x="75" y="45"/>
                    </a:lnTo>
                    <a:lnTo>
                      <a:pt x="91" y="27"/>
                    </a:lnTo>
                    <a:lnTo>
                      <a:pt x="97" y="15"/>
                    </a:lnTo>
                    <a:lnTo>
                      <a:pt x="96" y="0"/>
                    </a:lnTo>
                    <a:lnTo>
                      <a:pt x="136" y="42"/>
                    </a:lnTo>
                    <a:lnTo>
                      <a:pt x="165" y="38"/>
                    </a:lnTo>
                    <a:lnTo>
                      <a:pt x="180" y="45"/>
                    </a:lnTo>
                    <a:lnTo>
                      <a:pt x="169" y="66"/>
                    </a:lnTo>
                    <a:lnTo>
                      <a:pt x="183" y="75"/>
                    </a:lnTo>
                    <a:lnTo>
                      <a:pt x="153" y="78"/>
                    </a:lnTo>
                    <a:lnTo>
                      <a:pt x="136" y="90"/>
                    </a:lnTo>
                    <a:lnTo>
                      <a:pt x="132" y="113"/>
                    </a:lnTo>
                    <a:lnTo>
                      <a:pt x="123" y="122"/>
                    </a:lnTo>
                    <a:lnTo>
                      <a:pt x="120" y="134"/>
                    </a:lnTo>
                    <a:lnTo>
                      <a:pt x="139" y="161"/>
                    </a:lnTo>
                    <a:lnTo>
                      <a:pt x="132" y="167"/>
                    </a:lnTo>
                    <a:lnTo>
                      <a:pt x="151" y="177"/>
                    </a:lnTo>
                    <a:lnTo>
                      <a:pt x="162" y="179"/>
                    </a:lnTo>
                    <a:lnTo>
                      <a:pt x="175" y="168"/>
                    </a:lnTo>
                    <a:lnTo>
                      <a:pt x="177" y="197"/>
                    </a:lnTo>
                    <a:lnTo>
                      <a:pt x="193" y="195"/>
                    </a:lnTo>
                    <a:lnTo>
                      <a:pt x="210" y="222"/>
                    </a:lnTo>
                    <a:lnTo>
                      <a:pt x="202" y="279"/>
                    </a:lnTo>
                    <a:lnTo>
                      <a:pt x="213" y="293"/>
                    </a:lnTo>
                    <a:lnTo>
                      <a:pt x="204" y="312"/>
                    </a:lnTo>
                    <a:lnTo>
                      <a:pt x="192" y="329"/>
                    </a:lnTo>
                    <a:lnTo>
                      <a:pt x="172" y="311"/>
                    </a:lnTo>
                    <a:lnTo>
                      <a:pt x="111" y="278"/>
                    </a:lnTo>
                    <a:lnTo>
                      <a:pt x="93" y="257"/>
                    </a:lnTo>
                    <a:lnTo>
                      <a:pt x="57" y="182"/>
                    </a:lnTo>
                    <a:lnTo>
                      <a:pt x="26" y="120"/>
                    </a:lnTo>
                    <a:lnTo>
                      <a:pt x="5" y="105"/>
                    </a:lnTo>
                    <a:lnTo>
                      <a:pt x="0" y="72"/>
                    </a:lnTo>
                    <a:lnTo>
                      <a:pt x="18" y="59"/>
                    </a:lnTo>
                    <a:close/>
                  </a:path>
                </a:pathLst>
              </a:custGeom>
              <a:solidFill>
                <a:srgbClr val="E1E1E1"/>
              </a:solidFill>
              <a:ln w="9525">
                <a:noFill/>
                <a:round/>
                <a:headEnd/>
                <a:tailEnd/>
              </a:ln>
            </p:spPr>
            <p:txBody>
              <a:bodyPr/>
              <a:lstStyle/>
              <a:p>
                <a:endParaRPr lang="en-US"/>
              </a:p>
            </p:txBody>
          </p:sp>
          <p:sp>
            <p:nvSpPr>
              <p:cNvPr id="320540" name="Freeform 28"/>
              <p:cNvSpPr>
                <a:spLocks/>
              </p:cNvSpPr>
              <p:nvPr/>
            </p:nvSpPr>
            <p:spPr bwMode="auto">
              <a:xfrm>
                <a:off x="1999" y="2502"/>
                <a:ext cx="213" cy="329"/>
              </a:xfrm>
              <a:custGeom>
                <a:avLst/>
                <a:gdLst/>
                <a:ahLst/>
                <a:cxnLst>
                  <a:cxn ang="0">
                    <a:pos x="18" y="59"/>
                  </a:cxn>
                  <a:cxn ang="0">
                    <a:pos x="18" y="78"/>
                  </a:cxn>
                  <a:cxn ang="0">
                    <a:pos x="39" y="87"/>
                  </a:cxn>
                  <a:cxn ang="0">
                    <a:pos x="54" y="57"/>
                  </a:cxn>
                  <a:cxn ang="0">
                    <a:pos x="75" y="45"/>
                  </a:cxn>
                  <a:cxn ang="0">
                    <a:pos x="91" y="27"/>
                  </a:cxn>
                  <a:cxn ang="0">
                    <a:pos x="97" y="15"/>
                  </a:cxn>
                  <a:cxn ang="0">
                    <a:pos x="96" y="0"/>
                  </a:cxn>
                  <a:cxn ang="0">
                    <a:pos x="136" y="42"/>
                  </a:cxn>
                  <a:cxn ang="0">
                    <a:pos x="165" y="38"/>
                  </a:cxn>
                  <a:cxn ang="0">
                    <a:pos x="180" y="45"/>
                  </a:cxn>
                  <a:cxn ang="0">
                    <a:pos x="169" y="66"/>
                  </a:cxn>
                  <a:cxn ang="0">
                    <a:pos x="183" y="75"/>
                  </a:cxn>
                  <a:cxn ang="0">
                    <a:pos x="153" y="78"/>
                  </a:cxn>
                  <a:cxn ang="0">
                    <a:pos x="136" y="90"/>
                  </a:cxn>
                  <a:cxn ang="0">
                    <a:pos x="132" y="113"/>
                  </a:cxn>
                  <a:cxn ang="0">
                    <a:pos x="123" y="122"/>
                  </a:cxn>
                  <a:cxn ang="0">
                    <a:pos x="120" y="134"/>
                  </a:cxn>
                  <a:cxn ang="0">
                    <a:pos x="139" y="161"/>
                  </a:cxn>
                  <a:cxn ang="0">
                    <a:pos x="132" y="167"/>
                  </a:cxn>
                  <a:cxn ang="0">
                    <a:pos x="151" y="177"/>
                  </a:cxn>
                  <a:cxn ang="0">
                    <a:pos x="162" y="179"/>
                  </a:cxn>
                  <a:cxn ang="0">
                    <a:pos x="175" y="168"/>
                  </a:cxn>
                  <a:cxn ang="0">
                    <a:pos x="177" y="197"/>
                  </a:cxn>
                  <a:cxn ang="0">
                    <a:pos x="193" y="195"/>
                  </a:cxn>
                  <a:cxn ang="0">
                    <a:pos x="210" y="222"/>
                  </a:cxn>
                  <a:cxn ang="0">
                    <a:pos x="202" y="279"/>
                  </a:cxn>
                  <a:cxn ang="0">
                    <a:pos x="213" y="293"/>
                  </a:cxn>
                  <a:cxn ang="0">
                    <a:pos x="204" y="312"/>
                  </a:cxn>
                  <a:cxn ang="0">
                    <a:pos x="192" y="329"/>
                  </a:cxn>
                  <a:cxn ang="0">
                    <a:pos x="172" y="311"/>
                  </a:cxn>
                  <a:cxn ang="0">
                    <a:pos x="111" y="278"/>
                  </a:cxn>
                  <a:cxn ang="0">
                    <a:pos x="93" y="257"/>
                  </a:cxn>
                  <a:cxn ang="0">
                    <a:pos x="57" y="182"/>
                  </a:cxn>
                  <a:cxn ang="0">
                    <a:pos x="26" y="120"/>
                  </a:cxn>
                  <a:cxn ang="0">
                    <a:pos x="5" y="105"/>
                  </a:cxn>
                  <a:cxn ang="0">
                    <a:pos x="0" y="72"/>
                  </a:cxn>
                  <a:cxn ang="0">
                    <a:pos x="18" y="59"/>
                  </a:cxn>
                </a:cxnLst>
                <a:rect l="0" t="0" r="r" b="b"/>
                <a:pathLst>
                  <a:path w="213" h="329">
                    <a:moveTo>
                      <a:pt x="18" y="59"/>
                    </a:moveTo>
                    <a:lnTo>
                      <a:pt x="18" y="78"/>
                    </a:lnTo>
                    <a:lnTo>
                      <a:pt x="39" y="87"/>
                    </a:lnTo>
                    <a:lnTo>
                      <a:pt x="54" y="57"/>
                    </a:lnTo>
                    <a:lnTo>
                      <a:pt x="75" y="45"/>
                    </a:lnTo>
                    <a:lnTo>
                      <a:pt x="91" y="27"/>
                    </a:lnTo>
                    <a:lnTo>
                      <a:pt x="97" y="15"/>
                    </a:lnTo>
                    <a:lnTo>
                      <a:pt x="96" y="0"/>
                    </a:lnTo>
                    <a:lnTo>
                      <a:pt x="136" y="42"/>
                    </a:lnTo>
                    <a:lnTo>
                      <a:pt x="165" y="38"/>
                    </a:lnTo>
                    <a:lnTo>
                      <a:pt x="180" y="45"/>
                    </a:lnTo>
                    <a:lnTo>
                      <a:pt x="169" y="66"/>
                    </a:lnTo>
                    <a:lnTo>
                      <a:pt x="183" y="75"/>
                    </a:lnTo>
                    <a:lnTo>
                      <a:pt x="153" y="78"/>
                    </a:lnTo>
                    <a:lnTo>
                      <a:pt x="136" y="90"/>
                    </a:lnTo>
                    <a:lnTo>
                      <a:pt x="132" y="113"/>
                    </a:lnTo>
                    <a:lnTo>
                      <a:pt x="123" y="122"/>
                    </a:lnTo>
                    <a:lnTo>
                      <a:pt x="120" y="134"/>
                    </a:lnTo>
                    <a:lnTo>
                      <a:pt x="139" y="161"/>
                    </a:lnTo>
                    <a:lnTo>
                      <a:pt x="132" y="167"/>
                    </a:lnTo>
                    <a:lnTo>
                      <a:pt x="151" y="177"/>
                    </a:lnTo>
                    <a:lnTo>
                      <a:pt x="162" y="179"/>
                    </a:lnTo>
                    <a:lnTo>
                      <a:pt x="175" y="168"/>
                    </a:lnTo>
                    <a:lnTo>
                      <a:pt x="177" y="197"/>
                    </a:lnTo>
                    <a:lnTo>
                      <a:pt x="193" y="195"/>
                    </a:lnTo>
                    <a:lnTo>
                      <a:pt x="210" y="222"/>
                    </a:lnTo>
                    <a:lnTo>
                      <a:pt x="202" y="279"/>
                    </a:lnTo>
                    <a:lnTo>
                      <a:pt x="213" y="293"/>
                    </a:lnTo>
                    <a:lnTo>
                      <a:pt x="204" y="312"/>
                    </a:lnTo>
                    <a:lnTo>
                      <a:pt x="192" y="329"/>
                    </a:lnTo>
                    <a:lnTo>
                      <a:pt x="172" y="311"/>
                    </a:lnTo>
                    <a:lnTo>
                      <a:pt x="111" y="278"/>
                    </a:lnTo>
                    <a:lnTo>
                      <a:pt x="93" y="257"/>
                    </a:lnTo>
                    <a:lnTo>
                      <a:pt x="57" y="182"/>
                    </a:lnTo>
                    <a:lnTo>
                      <a:pt x="26" y="120"/>
                    </a:lnTo>
                    <a:lnTo>
                      <a:pt x="5" y="105"/>
                    </a:lnTo>
                    <a:lnTo>
                      <a:pt x="0" y="72"/>
                    </a:lnTo>
                    <a:lnTo>
                      <a:pt x="18" y="59"/>
                    </a:lnTo>
                  </a:path>
                </a:pathLst>
              </a:custGeom>
              <a:noFill/>
              <a:ln w="1588" cap="sq">
                <a:solidFill>
                  <a:srgbClr val="000000"/>
                </a:solidFill>
                <a:prstDash val="solid"/>
                <a:miter lim="800000"/>
                <a:headEnd/>
                <a:tailEnd/>
              </a:ln>
            </p:spPr>
            <p:txBody>
              <a:bodyPr/>
              <a:lstStyle/>
              <a:p>
                <a:endParaRPr lang="en-US"/>
              </a:p>
            </p:txBody>
          </p:sp>
          <p:sp>
            <p:nvSpPr>
              <p:cNvPr id="320541" name="Freeform 29"/>
              <p:cNvSpPr>
                <a:spLocks/>
              </p:cNvSpPr>
              <p:nvPr/>
            </p:nvSpPr>
            <p:spPr bwMode="auto">
              <a:xfrm>
                <a:off x="3303" y="2276"/>
                <a:ext cx="48" cy="112"/>
              </a:xfrm>
              <a:custGeom>
                <a:avLst/>
                <a:gdLst/>
                <a:ahLst/>
                <a:cxnLst>
                  <a:cxn ang="0">
                    <a:pos x="3" y="26"/>
                  </a:cxn>
                  <a:cxn ang="0">
                    <a:pos x="12" y="18"/>
                  </a:cxn>
                  <a:cxn ang="0">
                    <a:pos x="27" y="9"/>
                  </a:cxn>
                  <a:cxn ang="0">
                    <a:pos x="34" y="0"/>
                  </a:cxn>
                  <a:cxn ang="0">
                    <a:pos x="46" y="12"/>
                  </a:cxn>
                  <a:cxn ang="0">
                    <a:pos x="48" y="44"/>
                  </a:cxn>
                  <a:cxn ang="0">
                    <a:pos x="33" y="60"/>
                  </a:cxn>
                  <a:cxn ang="0">
                    <a:pos x="33" y="109"/>
                  </a:cxn>
                  <a:cxn ang="0">
                    <a:pos x="15" y="112"/>
                  </a:cxn>
                  <a:cxn ang="0">
                    <a:pos x="13" y="62"/>
                  </a:cxn>
                  <a:cxn ang="0">
                    <a:pos x="7" y="42"/>
                  </a:cxn>
                  <a:cxn ang="0">
                    <a:pos x="0" y="36"/>
                  </a:cxn>
                  <a:cxn ang="0">
                    <a:pos x="3" y="26"/>
                  </a:cxn>
                </a:cxnLst>
                <a:rect l="0" t="0" r="r" b="b"/>
                <a:pathLst>
                  <a:path w="48" h="112">
                    <a:moveTo>
                      <a:pt x="3" y="26"/>
                    </a:moveTo>
                    <a:lnTo>
                      <a:pt x="12" y="18"/>
                    </a:lnTo>
                    <a:lnTo>
                      <a:pt x="27" y="9"/>
                    </a:lnTo>
                    <a:lnTo>
                      <a:pt x="34" y="0"/>
                    </a:lnTo>
                    <a:lnTo>
                      <a:pt x="46" y="12"/>
                    </a:lnTo>
                    <a:lnTo>
                      <a:pt x="48" y="44"/>
                    </a:lnTo>
                    <a:lnTo>
                      <a:pt x="33" y="60"/>
                    </a:lnTo>
                    <a:lnTo>
                      <a:pt x="33" y="109"/>
                    </a:lnTo>
                    <a:lnTo>
                      <a:pt x="15" y="112"/>
                    </a:lnTo>
                    <a:lnTo>
                      <a:pt x="13" y="62"/>
                    </a:lnTo>
                    <a:lnTo>
                      <a:pt x="7" y="42"/>
                    </a:lnTo>
                    <a:lnTo>
                      <a:pt x="0" y="36"/>
                    </a:lnTo>
                    <a:lnTo>
                      <a:pt x="3" y="26"/>
                    </a:lnTo>
                    <a:close/>
                  </a:path>
                </a:pathLst>
              </a:custGeom>
              <a:solidFill>
                <a:srgbClr val="E1E1E1"/>
              </a:solidFill>
              <a:ln w="9525">
                <a:noFill/>
                <a:round/>
                <a:headEnd/>
                <a:tailEnd/>
              </a:ln>
            </p:spPr>
            <p:txBody>
              <a:bodyPr/>
              <a:lstStyle/>
              <a:p>
                <a:endParaRPr lang="en-US"/>
              </a:p>
            </p:txBody>
          </p:sp>
          <p:sp>
            <p:nvSpPr>
              <p:cNvPr id="320542" name="Freeform 30"/>
              <p:cNvSpPr>
                <a:spLocks/>
              </p:cNvSpPr>
              <p:nvPr/>
            </p:nvSpPr>
            <p:spPr bwMode="auto">
              <a:xfrm>
                <a:off x="3303" y="2276"/>
                <a:ext cx="48" cy="112"/>
              </a:xfrm>
              <a:custGeom>
                <a:avLst/>
                <a:gdLst/>
                <a:ahLst/>
                <a:cxnLst>
                  <a:cxn ang="0">
                    <a:pos x="3" y="26"/>
                  </a:cxn>
                  <a:cxn ang="0">
                    <a:pos x="12" y="18"/>
                  </a:cxn>
                  <a:cxn ang="0">
                    <a:pos x="27" y="9"/>
                  </a:cxn>
                  <a:cxn ang="0">
                    <a:pos x="34" y="0"/>
                  </a:cxn>
                  <a:cxn ang="0">
                    <a:pos x="46" y="12"/>
                  </a:cxn>
                  <a:cxn ang="0">
                    <a:pos x="48" y="44"/>
                  </a:cxn>
                  <a:cxn ang="0">
                    <a:pos x="33" y="60"/>
                  </a:cxn>
                  <a:cxn ang="0">
                    <a:pos x="33" y="109"/>
                  </a:cxn>
                  <a:cxn ang="0">
                    <a:pos x="15" y="112"/>
                  </a:cxn>
                  <a:cxn ang="0">
                    <a:pos x="13" y="62"/>
                  </a:cxn>
                  <a:cxn ang="0">
                    <a:pos x="7" y="42"/>
                  </a:cxn>
                  <a:cxn ang="0">
                    <a:pos x="0" y="36"/>
                  </a:cxn>
                  <a:cxn ang="0">
                    <a:pos x="3" y="26"/>
                  </a:cxn>
                </a:cxnLst>
                <a:rect l="0" t="0" r="r" b="b"/>
                <a:pathLst>
                  <a:path w="48" h="112">
                    <a:moveTo>
                      <a:pt x="3" y="26"/>
                    </a:moveTo>
                    <a:lnTo>
                      <a:pt x="12" y="18"/>
                    </a:lnTo>
                    <a:lnTo>
                      <a:pt x="27" y="9"/>
                    </a:lnTo>
                    <a:lnTo>
                      <a:pt x="34" y="0"/>
                    </a:lnTo>
                    <a:lnTo>
                      <a:pt x="46" y="12"/>
                    </a:lnTo>
                    <a:lnTo>
                      <a:pt x="48" y="44"/>
                    </a:lnTo>
                    <a:lnTo>
                      <a:pt x="33" y="60"/>
                    </a:lnTo>
                    <a:lnTo>
                      <a:pt x="33" y="109"/>
                    </a:lnTo>
                    <a:lnTo>
                      <a:pt x="15" y="112"/>
                    </a:lnTo>
                    <a:lnTo>
                      <a:pt x="13" y="62"/>
                    </a:lnTo>
                    <a:lnTo>
                      <a:pt x="7" y="42"/>
                    </a:lnTo>
                    <a:lnTo>
                      <a:pt x="0" y="36"/>
                    </a:lnTo>
                    <a:lnTo>
                      <a:pt x="3" y="26"/>
                    </a:lnTo>
                  </a:path>
                </a:pathLst>
              </a:custGeom>
              <a:noFill/>
              <a:ln w="1588" cap="sq">
                <a:solidFill>
                  <a:srgbClr val="000000"/>
                </a:solidFill>
                <a:prstDash val="solid"/>
                <a:miter lim="800000"/>
                <a:headEnd/>
                <a:tailEnd/>
              </a:ln>
            </p:spPr>
            <p:txBody>
              <a:bodyPr/>
              <a:lstStyle/>
              <a:p>
                <a:endParaRPr lang="en-US"/>
              </a:p>
            </p:txBody>
          </p:sp>
          <p:sp>
            <p:nvSpPr>
              <p:cNvPr id="320543" name="Freeform 31"/>
              <p:cNvSpPr>
                <a:spLocks/>
              </p:cNvSpPr>
              <p:nvPr/>
            </p:nvSpPr>
            <p:spPr bwMode="auto">
              <a:xfrm>
                <a:off x="3768" y="2690"/>
                <a:ext cx="166" cy="295"/>
              </a:xfrm>
              <a:custGeom>
                <a:avLst/>
                <a:gdLst/>
                <a:ahLst/>
                <a:cxnLst>
                  <a:cxn ang="0">
                    <a:pos x="115" y="22"/>
                  </a:cxn>
                  <a:cxn ang="0">
                    <a:pos x="131" y="16"/>
                  </a:cxn>
                  <a:cxn ang="0">
                    <a:pos x="148" y="7"/>
                  </a:cxn>
                  <a:cxn ang="0">
                    <a:pos x="163" y="0"/>
                  </a:cxn>
                  <a:cxn ang="0">
                    <a:pos x="163" y="19"/>
                  </a:cxn>
                  <a:cxn ang="0">
                    <a:pos x="166" y="40"/>
                  </a:cxn>
                  <a:cxn ang="0">
                    <a:pos x="166" y="61"/>
                  </a:cxn>
                  <a:cxn ang="0">
                    <a:pos x="166" y="82"/>
                  </a:cxn>
                  <a:cxn ang="0">
                    <a:pos x="151" y="105"/>
                  </a:cxn>
                  <a:cxn ang="0">
                    <a:pos x="137" y="115"/>
                  </a:cxn>
                  <a:cxn ang="0">
                    <a:pos x="122" y="123"/>
                  </a:cxn>
                  <a:cxn ang="0">
                    <a:pos x="106" y="130"/>
                  </a:cxn>
                  <a:cxn ang="0">
                    <a:pos x="89" y="151"/>
                  </a:cxn>
                  <a:cxn ang="0">
                    <a:pos x="86" y="151"/>
                  </a:cxn>
                  <a:cxn ang="0">
                    <a:pos x="67" y="169"/>
                  </a:cxn>
                  <a:cxn ang="0">
                    <a:pos x="64" y="178"/>
                  </a:cxn>
                  <a:cxn ang="0">
                    <a:pos x="76" y="210"/>
                  </a:cxn>
                  <a:cxn ang="0">
                    <a:pos x="74" y="241"/>
                  </a:cxn>
                  <a:cxn ang="0">
                    <a:pos x="67" y="255"/>
                  </a:cxn>
                  <a:cxn ang="0">
                    <a:pos x="37" y="267"/>
                  </a:cxn>
                  <a:cxn ang="0">
                    <a:pos x="28" y="277"/>
                  </a:cxn>
                  <a:cxn ang="0">
                    <a:pos x="30" y="295"/>
                  </a:cxn>
                  <a:cxn ang="0">
                    <a:pos x="19" y="294"/>
                  </a:cxn>
                  <a:cxn ang="0">
                    <a:pos x="18" y="274"/>
                  </a:cxn>
                  <a:cxn ang="0">
                    <a:pos x="15" y="253"/>
                  </a:cxn>
                  <a:cxn ang="0">
                    <a:pos x="13" y="234"/>
                  </a:cxn>
                  <a:cxn ang="0">
                    <a:pos x="10" y="214"/>
                  </a:cxn>
                  <a:cxn ang="0">
                    <a:pos x="28" y="195"/>
                  </a:cxn>
                  <a:cxn ang="0">
                    <a:pos x="34" y="168"/>
                  </a:cxn>
                  <a:cxn ang="0">
                    <a:pos x="40" y="142"/>
                  </a:cxn>
                  <a:cxn ang="0">
                    <a:pos x="42" y="111"/>
                  </a:cxn>
                  <a:cxn ang="0">
                    <a:pos x="27" y="106"/>
                  </a:cxn>
                  <a:cxn ang="0">
                    <a:pos x="16" y="99"/>
                  </a:cxn>
                  <a:cxn ang="0">
                    <a:pos x="3" y="99"/>
                  </a:cxn>
                  <a:cxn ang="0">
                    <a:pos x="3" y="91"/>
                  </a:cxn>
                  <a:cxn ang="0">
                    <a:pos x="3" y="88"/>
                  </a:cxn>
                  <a:cxn ang="0">
                    <a:pos x="0" y="81"/>
                  </a:cxn>
                  <a:cxn ang="0">
                    <a:pos x="16" y="75"/>
                  </a:cxn>
                  <a:cxn ang="0">
                    <a:pos x="31" y="69"/>
                  </a:cxn>
                  <a:cxn ang="0">
                    <a:pos x="48" y="63"/>
                  </a:cxn>
                  <a:cxn ang="0">
                    <a:pos x="54" y="73"/>
                  </a:cxn>
                  <a:cxn ang="0">
                    <a:pos x="64" y="70"/>
                  </a:cxn>
                  <a:cxn ang="0">
                    <a:pos x="67" y="85"/>
                  </a:cxn>
                  <a:cxn ang="0">
                    <a:pos x="61" y="97"/>
                  </a:cxn>
                  <a:cxn ang="0">
                    <a:pos x="74" y="120"/>
                  </a:cxn>
                  <a:cxn ang="0">
                    <a:pos x="86" y="99"/>
                  </a:cxn>
                  <a:cxn ang="0">
                    <a:pos x="88" y="88"/>
                  </a:cxn>
                  <a:cxn ang="0">
                    <a:pos x="88" y="85"/>
                  </a:cxn>
                  <a:cxn ang="0">
                    <a:pos x="88" y="75"/>
                  </a:cxn>
                  <a:cxn ang="0">
                    <a:pos x="70" y="52"/>
                  </a:cxn>
                  <a:cxn ang="0">
                    <a:pos x="66" y="30"/>
                  </a:cxn>
                  <a:cxn ang="0">
                    <a:pos x="70" y="19"/>
                  </a:cxn>
                  <a:cxn ang="0">
                    <a:pos x="95" y="19"/>
                  </a:cxn>
                  <a:cxn ang="0">
                    <a:pos x="115" y="22"/>
                  </a:cxn>
                </a:cxnLst>
                <a:rect l="0" t="0" r="r" b="b"/>
                <a:pathLst>
                  <a:path w="166" h="295">
                    <a:moveTo>
                      <a:pt x="115" y="22"/>
                    </a:moveTo>
                    <a:lnTo>
                      <a:pt x="131" y="16"/>
                    </a:lnTo>
                    <a:lnTo>
                      <a:pt x="148" y="7"/>
                    </a:lnTo>
                    <a:lnTo>
                      <a:pt x="163" y="0"/>
                    </a:lnTo>
                    <a:lnTo>
                      <a:pt x="163" y="19"/>
                    </a:lnTo>
                    <a:lnTo>
                      <a:pt x="166" y="40"/>
                    </a:lnTo>
                    <a:lnTo>
                      <a:pt x="166" y="61"/>
                    </a:lnTo>
                    <a:lnTo>
                      <a:pt x="166" y="82"/>
                    </a:lnTo>
                    <a:lnTo>
                      <a:pt x="151" y="105"/>
                    </a:lnTo>
                    <a:lnTo>
                      <a:pt x="137" y="115"/>
                    </a:lnTo>
                    <a:lnTo>
                      <a:pt x="122" y="123"/>
                    </a:lnTo>
                    <a:lnTo>
                      <a:pt x="106" y="130"/>
                    </a:lnTo>
                    <a:lnTo>
                      <a:pt x="89" y="151"/>
                    </a:lnTo>
                    <a:lnTo>
                      <a:pt x="86" y="151"/>
                    </a:lnTo>
                    <a:lnTo>
                      <a:pt x="67" y="169"/>
                    </a:lnTo>
                    <a:lnTo>
                      <a:pt x="64" y="178"/>
                    </a:lnTo>
                    <a:lnTo>
                      <a:pt x="76" y="210"/>
                    </a:lnTo>
                    <a:lnTo>
                      <a:pt x="74" y="241"/>
                    </a:lnTo>
                    <a:lnTo>
                      <a:pt x="67" y="255"/>
                    </a:lnTo>
                    <a:lnTo>
                      <a:pt x="37" y="267"/>
                    </a:lnTo>
                    <a:lnTo>
                      <a:pt x="28" y="277"/>
                    </a:lnTo>
                    <a:lnTo>
                      <a:pt x="30" y="295"/>
                    </a:lnTo>
                    <a:lnTo>
                      <a:pt x="19" y="294"/>
                    </a:lnTo>
                    <a:lnTo>
                      <a:pt x="18" y="274"/>
                    </a:lnTo>
                    <a:lnTo>
                      <a:pt x="15" y="253"/>
                    </a:lnTo>
                    <a:lnTo>
                      <a:pt x="13" y="234"/>
                    </a:lnTo>
                    <a:lnTo>
                      <a:pt x="10" y="214"/>
                    </a:lnTo>
                    <a:lnTo>
                      <a:pt x="28" y="195"/>
                    </a:lnTo>
                    <a:lnTo>
                      <a:pt x="34" y="168"/>
                    </a:lnTo>
                    <a:lnTo>
                      <a:pt x="40" y="142"/>
                    </a:lnTo>
                    <a:lnTo>
                      <a:pt x="42" y="111"/>
                    </a:lnTo>
                    <a:lnTo>
                      <a:pt x="27" y="106"/>
                    </a:lnTo>
                    <a:lnTo>
                      <a:pt x="16" y="99"/>
                    </a:lnTo>
                    <a:lnTo>
                      <a:pt x="3" y="99"/>
                    </a:lnTo>
                    <a:lnTo>
                      <a:pt x="3" y="91"/>
                    </a:lnTo>
                    <a:lnTo>
                      <a:pt x="3" y="88"/>
                    </a:lnTo>
                    <a:lnTo>
                      <a:pt x="0" y="81"/>
                    </a:lnTo>
                    <a:lnTo>
                      <a:pt x="16" y="75"/>
                    </a:lnTo>
                    <a:lnTo>
                      <a:pt x="31" y="69"/>
                    </a:lnTo>
                    <a:lnTo>
                      <a:pt x="48" y="63"/>
                    </a:lnTo>
                    <a:lnTo>
                      <a:pt x="54" y="73"/>
                    </a:lnTo>
                    <a:lnTo>
                      <a:pt x="64" y="70"/>
                    </a:lnTo>
                    <a:lnTo>
                      <a:pt x="67" y="85"/>
                    </a:lnTo>
                    <a:lnTo>
                      <a:pt x="61" y="97"/>
                    </a:lnTo>
                    <a:lnTo>
                      <a:pt x="74" y="120"/>
                    </a:lnTo>
                    <a:lnTo>
                      <a:pt x="86" y="99"/>
                    </a:lnTo>
                    <a:lnTo>
                      <a:pt x="88" y="88"/>
                    </a:lnTo>
                    <a:lnTo>
                      <a:pt x="88" y="85"/>
                    </a:lnTo>
                    <a:lnTo>
                      <a:pt x="88" y="75"/>
                    </a:lnTo>
                    <a:lnTo>
                      <a:pt x="70" y="52"/>
                    </a:lnTo>
                    <a:lnTo>
                      <a:pt x="66" y="30"/>
                    </a:lnTo>
                    <a:lnTo>
                      <a:pt x="70" y="19"/>
                    </a:lnTo>
                    <a:lnTo>
                      <a:pt x="95" y="19"/>
                    </a:lnTo>
                    <a:lnTo>
                      <a:pt x="115" y="22"/>
                    </a:lnTo>
                    <a:close/>
                  </a:path>
                </a:pathLst>
              </a:custGeom>
              <a:solidFill>
                <a:srgbClr val="E1E1E1"/>
              </a:solidFill>
              <a:ln w="9525">
                <a:noFill/>
                <a:round/>
                <a:headEnd/>
                <a:tailEnd/>
              </a:ln>
            </p:spPr>
            <p:txBody>
              <a:bodyPr/>
              <a:lstStyle/>
              <a:p>
                <a:endParaRPr lang="en-US"/>
              </a:p>
            </p:txBody>
          </p:sp>
          <p:sp>
            <p:nvSpPr>
              <p:cNvPr id="320544" name="Freeform 32"/>
              <p:cNvSpPr>
                <a:spLocks/>
              </p:cNvSpPr>
              <p:nvPr/>
            </p:nvSpPr>
            <p:spPr bwMode="auto">
              <a:xfrm>
                <a:off x="3768" y="2690"/>
                <a:ext cx="166" cy="295"/>
              </a:xfrm>
              <a:custGeom>
                <a:avLst/>
                <a:gdLst/>
                <a:ahLst/>
                <a:cxnLst>
                  <a:cxn ang="0">
                    <a:pos x="122" y="19"/>
                  </a:cxn>
                  <a:cxn ang="0">
                    <a:pos x="131" y="16"/>
                  </a:cxn>
                  <a:cxn ang="0">
                    <a:pos x="148" y="7"/>
                  </a:cxn>
                  <a:cxn ang="0">
                    <a:pos x="163" y="0"/>
                  </a:cxn>
                  <a:cxn ang="0">
                    <a:pos x="163" y="19"/>
                  </a:cxn>
                  <a:cxn ang="0">
                    <a:pos x="166" y="40"/>
                  </a:cxn>
                  <a:cxn ang="0">
                    <a:pos x="166" y="61"/>
                  </a:cxn>
                  <a:cxn ang="0">
                    <a:pos x="166" y="82"/>
                  </a:cxn>
                  <a:cxn ang="0">
                    <a:pos x="151" y="105"/>
                  </a:cxn>
                  <a:cxn ang="0">
                    <a:pos x="137" y="115"/>
                  </a:cxn>
                  <a:cxn ang="0">
                    <a:pos x="122" y="123"/>
                  </a:cxn>
                  <a:cxn ang="0">
                    <a:pos x="106" y="130"/>
                  </a:cxn>
                  <a:cxn ang="0">
                    <a:pos x="89" y="151"/>
                  </a:cxn>
                  <a:cxn ang="0">
                    <a:pos x="86" y="151"/>
                  </a:cxn>
                  <a:cxn ang="0">
                    <a:pos x="67" y="169"/>
                  </a:cxn>
                  <a:cxn ang="0">
                    <a:pos x="64" y="178"/>
                  </a:cxn>
                  <a:cxn ang="0">
                    <a:pos x="76" y="210"/>
                  </a:cxn>
                  <a:cxn ang="0">
                    <a:pos x="74" y="241"/>
                  </a:cxn>
                  <a:cxn ang="0">
                    <a:pos x="67" y="255"/>
                  </a:cxn>
                  <a:cxn ang="0">
                    <a:pos x="37" y="267"/>
                  </a:cxn>
                  <a:cxn ang="0">
                    <a:pos x="28" y="277"/>
                  </a:cxn>
                  <a:cxn ang="0">
                    <a:pos x="30" y="295"/>
                  </a:cxn>
                  <a:cxn ang="0">
                    <a:pos x="19" y="294"/>
                  </a:cxn>
                  <a:cxn ang="0">
                    <a:pos x="18" y="274"/>
                  </a:cxn>
                  <a:cxn ang="0">
                    <a:pos x="15" y="253"/>
                  </a:cxn>
                  <a:cxn ang="0">
                    <a:pos x="13" y="234"/>
                  </a:cxn>
                  <a:cxn ang="0">
                    <a:pos x="10" y="214"/>
                  </a:cxn>
                  <a:cxn ang="0">
                    <a:pos x="28" y="195"/>
                  </a:cxn>
                  <a:cxn ang="0">
                    <a:pos x="34" y="168"/>
                  </a:cxn>
                  <a:cxn ang="0">
                    <a:pos x="40" y="142"/>
                  </a:cxn>
                  <a:cxn ang="0">
                    <a:pos x="42" y="111"/>
                  </a:cxn>
                  <a:cxn ang="0">
                    <a:pos x="27" y="106"/>
                  </a:cxn>
                  <a:cxn ang="0">
                    <a:pos x="16" y="99"/>
                  </a:cxn>
                  <a:cxn ang="0">
                    <a:pos x="3" y="99"/>
                  </a:cxn>
                  <a:cxn ang="0">
                    <a:pos x="3" y="91"/>
                  </a:cxn>
                  <a:cxn ang="0">
                    <a:pos x="3" y="88"/>
                  </a:cxn>
                  <a:cxn ang="0">
                    <a:pos x="0" y="81"/>
                  </a:cxn>
                  <a:cxn ang="0">
                    <a:pos x="16" y="75"/>
                  </a:cxn>
                  <a:cxn ang="0">
                    <a:pos x="31" y="69"/>
                  </a:cxn>
                  <a:cxn ang="0">
                    <a:pos x="48" y="63"/>
                  </a:cxn>
                  <a:cxn ang="0">
                    <a:pos x="54" y="73"/>
                  </a:cxn>
                  <a:cxn ang="0">
                    <a:pos x="64" y="70"/>
                  </a:cxn>
                  <a:cxn ang="0">
                    <a:pos x="67" y="85"/>
                  </a:cxn>
                  <a:cxn ang="0">
                    <a:pos x="61" y="97"/>
                  </a:cxn>
                  <a:cxn ang="0">
                    <a:pos x="74" y="120"/>
                  </a:cxn>
                  <a:cxn ang="0">
                    <a:pos x="86" y="99"/>
                  </a:cxn>
                  <a:cxn ang="0">
                    <a:pos x="88" y="88"/>
                  </a:cxn>
                  <a:cxn ang="0">
                    <a:pos x="88" y="85"/>
                  </a:cxn>
                  <a:cxn ang="0">
                    <a:pos x="88" y="75"/>
                  </a:cxn>
                  <a:cxn ang="0">
                    <a:pos x="70" y="52"/>
                  </a:cxn>
                  <a:cxn ang="0">
                    <a:pos x="66" y="30"/>
                  </a:cxn>
                  <a:cxn ang="0">
                    <a:pos x="70" y="19"/>
                  </a:cxn>
                  <a:cxn ang="0">
                    <a:pos x="95" y="19"/>
                  </a:cxn>
                  <a:cxn ang="0">
                    <a:pos x="115" y="22"/>
                  </a:cxn>
                  <a:cxn ang="0">
                    <a:pos x="122" y="19"/>
                  </a:cxn>
                </a:cxnLst>
                <a:rect l="0" t="0" r="r" b="b"/>
                <a:pathLst>
                  <a:path w="166" h="295">
                    <a:moveTo>
                      <a:pt x="122" y="19"/>
                    </a:moveTo>
                    <a:lnTo>
                      <a:pt x="131" y="16"/>
                    </a:lnTo>
                    <a:lnTo>
                      <a:pt x="148" y="7"/>
                    </a:lnTo>
                    <a:lnTo>
                      <a:pt x="163" y="0"/>
                    </a:lnTo>
                    <a:lnTo>
                      <a:pt x="163" y="19"/>
                    </a:lnTo>
                    <a:lnTo>
                      <a:pt x="166" y="40"/>
                    </a:lnTo>
                    <a:lnTo>
                      <a:pt x="166" y="61"/>
                    </a:lnTo>
                    <a:lnTo>
                      <a:pt x="166" y="82"/>
                    </a:lnTo>
                    <a:lnTo>
                      <a:pt x="151" y="105"/>
                    </a:lnTo>
                    <a:lnTo>
                      <a:pt x="137" y="115"/>
                    </a:lnTo>
                    <a:lnTo>
                      <a:pt x="122" y="123"/>
                    </a:lnTo>
                    <a:lnTo>
                      <a:pt x="106" y="130"/>
                    </a:lnTo>
                    <a:lnTo>
                      <a:pt x="89" y="151"/>
                    </a:lnTo>
                    <a:lnTo>
                      <a:pt x="86" y="151"/>
                    </a:lnTo>
                    <a:lnTo>
                      <a:pt x="67" y="169"/>
                    </a:lnTo>
                    <a:lnTo>
                      <a:pt x="64" y="178"/>
                    </a:lnTo>
                    <a:lnTo>
                      <a:pt x="76" y="210"/>
                    </a:lnTo>
                    <a:lnTo>
                      <a:pt x="74" y="241"/>
                    </a:lnTo>
                    <a:lnTo>
                      <a:pt x="67" y="255"/>
                    </a:lnTo>
                    <a:lnTo>
                      <a:pt x="37" y="267"/>
                    </a:lnTo>
                    <a:lnTo>
                      <a:pt x="28" y="277"/>
                    </a:lnTo>
                    <a:lnTo>
                      <a:pt x="30" y="295"/>
                    </a:lnTo>
                    <a:lnTo>
                      <a:pt x="19" y="294"/>
                    </a:lnTo>
                    <a:lnTo>
                      <a:pt x="18" y="274"/>
                    </a:lnTo>
                    <a:lnTo>
                      <a:pt x="15" y="253"/>
                    </a:lnTo>
                    <a:lnTo>
                      <a:pt x="13" y="234"/>
                    </a:lnTo>
                    <a:lnTo>
                      <a:pt x="10" y="214"/>
                    </a:lnTo>
                    <a:lnTo>
                      <a:pt x="28" y="195"/>
                    </a:lnTo>
                    <a:lnTo>
                      <a:pt x="34" y="168"/>
                    </a:lnTo>
                    <a:lnTo>
                      <a:pt x="40" y="142"/>
                    </a:lnTo>
                    <a:lnTo>
                      <a:pt x="42" y="111"/>
                    </a:lnTo>
                    <a:lnTo>
                      <a:pt x="27" y="106"/>
                    </a:lnTo>
                    <a:lnTo>
                      <a:pt x="16" y="99"/>
                    </a:lnTo>
                    <a:lnTo>
                      <a:pt x="3" y="99"/>
                    </a:lnTo>
                    <a:lnTo>
                      <a:pt x="3" y="91"/>
                    </a:lnTo>
                    <a:lnTo>
                      <a:pt x="3" y="88"/>
                    </a:lnTo>
                    <a:lnTo>
                      <a:pt x="0" y="81"/>
                    </a:lnTo>
                    <a:lnTo>
                      <a:pt x="16" y="75"/>
                    </a:lnTo>
                    <a:lnTo>
                      <a:pt x="31" y="69"/>
                    </a:lnTo>
                    <a:lnTo>
                      <a:pt x="48" y="63"/>
                    </a:lnTo>
                    <a:lnTo>
                      <a:pt x="54" y="73"/>
                    </a:lnTo>
                    <a:lnTo>
                      <a:pt x="64" y="70"/>
                    </a:lnTo>
                    <a:lnTo>
                      <a:pt x="67" y="85"/>
                    </a:lnTo>
                    <a:lnTo>
                      <a:pt x="61" y="97"/>
                    </a:lnTo>
                    <a:lnTo>
                      <a:pt x="74" y="120"/>
                    </a:lnTo>
                    <a:lnTo>
                      <a:pt x="86" y="99"/>
                    </a:lnTo>
                    <a:lnTo>
                      <a:pt x="88" y="88"/>
                    </a:lnTo>
                    <a:lnTo>
                      <a:pt x="88" y="85"/>
                    </a:lnTo>
                    <a:lnTo>
                      <a:pt x="88" y="75"/>
                    </a:lnTo>
                    <a:lnTo>
                      <a:pt x="70" y="52"/>
                    </a:lnTo>
                    <a:lnTo>
                      <a:pt x="66" y="30"/>
                    </a:lnTo>
                    <a:lnTo>
                      <a:pt x="70" y="19"/>
                    </a:lnTo>
                    <a:lnTo>
                      <a:pt x="95" y="19"/>
                    </a:lnTo>
                    <a:lnTo>
                      <a:pt x="115" y="22"/>
                    </a:lnTo>
                    <a:lnTo>
                      <a:pt x="122" y="19"/>
                    </a:lnTo>
                  </a:path>
                </a:pathLst>
              </a:custGeom>
              <a:noFill/>
              <a:ln w="1588" cap="sq">
                <a:solidFill>
                  <a:srgbClr val="000000"/>
                </a:solidFill>
                <a:prstDash val="solid"/>
                <a:miter lim="800000"/>
                <a:headEnd/>
                <a:tailEnd/>
              </a:ln>
            </p:spPr>
            <p:txBody>
              <a:bodyPr/>
              <a:lstStyle/>
              <a:p>
                <a:endParaRPr lang="en-US"/>
              </a:p>
            </p:txBody>
          </p:sp>
          <p:sp>
            <p:nvSpPr>
              <p:cNvPr id="320545" name="Freeform 33"/>
              <p:cNvSpPr>
                <a:spLocks/>
              </p:cNvSpPr>
              <p:nvPr/>
            </p:nvSpPr>
            <p:spPr bwMode="auto">
              <a:xfrm>
                <a:off x="2167" y="2143"/>
                <a:ext cx="52" cy="25"/>
              </a:xfrm>
              <a:custGeom>
                <a:avLst/>
                <a:gdLst/>
                <a:ahLst/>
                <a:cxnLst>
                  <a:cxn ang="0">
                    <a:pos x="0" y="0"/>
                  </a:cxn>
                  <a:cxn ang="0">
                    <a:pos x="45" y="13"/>
                  </a:cxn>
                  <a:cxn ang="0">
                    <a:pos x="52" y="24"/>
                  </a:cxn>
                  <a:cxn ang="0">
                    <a:pos x="4" y="25"/>
                  </a:cxn>
                  <a:cxn ang="0">
                    <a:pos x="0" y="0"/>
                  </a:cxn>
                </a:cxnLst>
                <a:rect l="0" t="0" r="r" b="b"/>
                <a:pathLst>
                  <a:path w="52" h="25">
                    <a:moveTo>
                      <a:pt x="0" y="0"/>
                    </a:moveTo>
                    <a:lnTo>
                      <a:pt x="45" y="13"/>
                    </a:lnTo>
                    <a:lnTo>
                      <a:pt x="52" y="24"/>
                    </a:lnTo>
                    <a:lnTo>
                      <a:pt x="4" y="25"/>
                    </a:lnTo>
                    <a:lnTo>
                      <a:pt x="0" y="0"/>
                    </a:lnTo>
                    <a:close/>
                  </a:path>
                </a:pathLst>
              </a:custGeom>
              <a:solidFill>
                <a:srgbClr val="E1E1E1"/>
              </a:solidFill>
              <a:ln w="9525">
                <a:noFill/>
                <a:round/>
                <a:headEnd/>
                <a:tailEnd/>
              </a:ln>
            </p:spPr>
            <p:txBody>
              <a:bodyPr/>
              <a:lstStyle/>
              <a:p>
                <a:endParaRPr lang="en-US"/>
              </a:p>
            </p:txBody>
          </p:sp>
          <p:sp>
            <p:nvSpPr>
              <p:cNvPr id="320546" name="Freeform 34"/>
              <p:cNvSpPr>
                <a:spLocks/>
              </p:cNvSpPr>
              <p:nvPr/>
            </p:nvSpPr>
            <p:spPr bwMode="auto">
              <a:xfrm>
                <a:off x="2167" y="2143"/>
                <a:ext cx="52" cy="25"/>
              </a:xfrm>
              <a:custGeom>
                <a:avLst/>
                <a:gdLst/>
                <a:ahLst/>
                <a:cxnLst>
                  <a:cxn ang="0">
                    <a:pos x="22" y="7"/>
                  </a:cxn>
                  <a:cxn ang="0">
                    <a:pos x="45" y="13"/>
                  </a:cxn>
                  <a:cxn ang="0">
                    <a:pos x="52" y="24"/>
                  </a:cxn>
                  <a:cxn ang="0">
                    <a:pos x="4" y="25"/>
                  </a:cxn>
                  <a:cxn ang="0">
                    <a:pos x="0" y="0"/>
                  </a:cxn>
                  <a:cxn ang="0">
                    <a:pos x="22" y="7"/>
                  </a:cxn>
                </a:cxnLst>
                <a:rect l="0" t="0" r="r" b="b"/>
                <a:pathLst>
                  <a:path w="52" h="25">
                    <a:moveTo>
                      <a:pt x="22" y="7"/>
                    </a:moveTo>
                    <a:lnTo>
                      <a:pt x="45" y="13"/>
                    </a:lnTo>
                    <a:lnTo>
                      <a:pt x="52" y="24"/>
                    </a:lnTo>
                    <a:lnTo>
                      <a:pt x="4" y="25"/>
                    </a:lnTo>
                    <a:lnTo>
                      <a:pt x="0" y="0"/>
                    </a:lnTo>
                    <a:lnTo>
                      <a:pt x="22" y="7"/>
                    </a:lnTo>
                  </a:path>
                </a:pathLst>
              </a:custGeom>
              <a:noFill/>
              <a:ln w="1588" cap="sq">
                <a:solidFill>
                  <a:srgbClr val="000000"/>
                </a:solidFill>
                <a:prstDash val="solid"/>
                <a:miter lim="800000"/>
                <a:headEnd/>
                <a:tailEnd/>
              </a:ln>
            </p:spPr>
            <p:txBody>
              <a:bodyPr/>
              <a:lstStyle/>
              <a:p>
                <a:endParaRPr lang="en-US"/>
              </a:p>
            </p:txBody>
          </p:sp>
          <p:sp>
            <p:nvSpPr>
              <p:cNvPr id="320547" name="Freeform 35"/>
              <p:cNvSpPr>
                <a:spLocks/>
              </p:cNvSpPr>
              <p:nvPr/>
            </p:nvSpPr>
            <p:spPr bwMode="auto">
              <a:xfrm>
                <a:off x="3600" y="2816"/>
                <a:ext cx="148" cy="169"/>
              </a:xfrm>
              <a:custGeom>
                <a:avLst/>
                <a:gdLst/>
                <a:ahLst/>
                <a:cxnLst>
                  <a:cxn ang="0">
                    <a:pos x="14" y="156"/>
                  </a:cxn>
                  <a:cxn ang="0">
                    <a:pos x="14" y="156"/>
                  </a:cxn>
                  <a:cxn ang="0">
                    <a:pos x="0" y="132"/>
                  </a:cxn>
                  <a:cxn ang="0">
                    <a:pos x="3" y="82"/>
                  </a:cxn>
                  <a:cxn ang="0">
                    <a:pos x="18" y="81"/>
                  </a:cxn>
                  <a:cxn ang="0">
                    <a:pos x="20" y="15"/>
                  </a:cxn>
                  <a:cxn ang="0">
                    <a:pos x="72" y="10"/>
                  </a:cxn>
                  <a:cxn ang="0">
                    <a:pos x="84" y="6"/>
                  </a:cxn>
                  <a:cxn ang="0">
                    <a:pos x="84" y="0"/>
                  </a:cxn>
                  <a:cxn ang="0">
                    <a:pos x="87" y="4"/>
                  </a:cxn>
                  <a:cxn ang="0">
                    <a:pos x="103" y="37"/>
                  </a:cxn>
                  <a:cxn ang="0">
                    <a:pos x="148" y="84"/>
                  </a:cxn>
                  <a:cxn ang="0">
                    <a:pos x="144" y="85"/>
                  </a:cxn>
                  <a:cxn ang="0">
                    <a:pos x="109" y="111"/>
                  </a:cxn>
                  <a:cxn ang="0">
                    <a:pos x="108" y="121"/>
                  </a:cxn>
                  <a:cxn ang="0">
                    <a:pos x="93" y="130"/>
                  </a:cxn>
                  <a:cxn ang="0">
                    <a:pos x="87" y="148"/>
                  </a:cxn>
                  <a:cxn ang="0">
                    <a:pos x="62" y="147"/>
                  </a:cxn>
                  <a:cxn ang="0">
                    <a:pos x="50" y="139"/>
                  </a:cxn>
                  <a:cxn ang="0">
                    <a:pos x="27" y="168"/>
                  </a:cxn>
                  <a:cxn ang="0">
                    <a:pos x="11" y="169"/>
                  </a:cxn>
                  <a:cxn ang="0">
                    <a:pos x="9" y="160"/>
                  </a:cxn>
                  <a:cxn ang="0">
                    <a:pos x="14" y="156"/>
                  </a:cxn>
                </a:cxnLst>
                <a:rect l="0" t="0" r="r" b="b"/>
                <a:pathLst>
                  <a:path w="148" h="169">
                    <a:moveTo>
                      <a:pt x="14" y="156"/>
                    </a:moveTo>
                    <a:lnTo>
                      <a:pt x="14" y="156"/>
                    </a:lnTo>
                    <a:lnTo>
                      <a:pt x="0" y="132"/>
                    </a:lnTo>
                    <a:lnTo>
                      <a:pt x="3" y="82"/>
                    </a:lnTo>
                    <a:lnTo>
                      <a:pt x="18" y="81"/>
                    </a:lnTo>
                    <a:lnTo>
                      <a:pt x="20" y="15"/>
                    </a:lnTo>
                    <a:lnTo>
                      <a:pt x="72" y="10"/>
                    </a:lnTo>
                    <a:lnTo>
                      <a:pt x="84" y="6"/>
                    </a:lnTo>
                    <a:lnTo>
                      <a:pt x="84" y="0"/>
                    </a:lnTo>
                    <a:lnTo>
                      <a:pt x="87" y="4"/>
                    </a:lnTo>
                    <a:lnTo>
                      <a:pt x="103" y="37"/>
                    </a:lnTo>
                    <a:lnTo>
                      <a:pt x="148" y="84"/>
                    </a:lnTo>
                    <a:lnTo>
                      <a:pt x="144" y="85"/>
                    </a:lnTo>
                    <a:lnTo>
                      <a:pt x="109" y="111"/>
                    </a:lnTo>
                    <a:lnTo>
                      <a:pt x="108" y="121"/>
                    </a:lnTo>
                    <a:lnTo>
                      <a:pt x="93" y="130"/>
                    </a:lnTo>
                    <a:lnTo>
                      <a:pt x="87" y="148"/>
                    </a:lnTo>
                    <a:lnTo>
                      <a:pt x="62" y="147"/>
                    </a:lnTo>
                    <a:lnTo>
                      <a:pt x="50" y="139"/>
                    </a:lnTo>
                    <a:lnTo>
                      <a:pt x="27" y="168"/>
                    </a:lnTo>
                    <a:lnTo>
                      <a:pt x="11" y="169"/>
                    </a:lnTo>
                    <a:lnTo>
                      <a:pt x="9" y="160"/>
                    </a:lnTo>
                    <a:lnTo>
                      <a:pt x="14" y="156"/>
                    </a:lnTo>
                    <a:close/>
                  </a:path>
                </a:pathLst>
              </a:custGeom>
              <a:solidFill>
                <a:srgbClr val="E1E1E1"/>
              </a:solidFill>
              <a:ln w="9525">
                <a:noFill/>
                <a:round/>
                <a:headEnd/>
                <a:tailEnd/>
              </a:ln>
            </p:spPr>
            <p:txBody>
              <a:bodyPr/>
              <a:lstStyle/>
              <a:p>
                <a:endParaRPr lang="en-US"/>
              </a:p>
            </p:txBody>
          </p:sp>
          <p:sp>
            <p:nvSpPr>
              <p:cNvPr id="320548" name="Freeform 36"/>
              <p:cNvSpPr>
                <a:spLocks/>
              </p:cNvSpPr>
              <p:nvPr/>
            </p:nvSpPr>
            <p:spPr bwMode="auto">
              <a:xfrm>
                <a:off x="3600" y="2816"/>
                <a:ext cx="148" cy="169"/>
              </a:xfrm>
              <a:custGeom>
                <a:avLst/>
                <a:gdLst/>
                <a:ahLst/>
                <a:cxnLst>
                  <a:cxn ang="0">
                    <a:pos x="14" y="156"/>
                  </a:cxn>
                  <a:cxn ang="0">
                    <a:pos x="14" y="156"/>
                  </a:cxn>
                  <a:cxn ang="0">
                    <a:pos x="0" y="132"/>
                  </a:cxn>
                  <a:cxn ang="0">
                    <a:pos x="3" y="82"/>
                  </a:cxn>
                  <a:cxn ang="0">
                    <a:pos x="18" y="81"/>
                  </a:cxn>
                  <a:cxn ang="0">
                    <a:pos x="20" y="15"/>
                  </a:cxn>
                  <a:cxn ang="0">
                    <a:pos x="72" y="10"/>
                  </a:cxn>
                  <a:cxn ang="0">
                    <a:pos x="84" y="6"/>
                  </a:cxn>
                  <a:cxn ang="0">
                    <a:pos x="84" y="0"/>
                  </a:cxn>
                  <a:cxn ang="0">
                    <a:pos x="87" y="4"/>
                  </a:cxn>
                  <a:cxn ang="0">
                    <a:pos x="103" y="37"/>
                  </a:cxn>
                  <a:cxn ang="0">
                    <a:pos x="148" y="84"/>
                  </a:cxn>
                  <a:cxn ang="0">
                    <a:pos x="144" y="85"/>
                  </a:cxn>
                  <a:cxn ang="0">
                    <a:pos x="109" y="111"/>
                  </a:cxn>
                  <a:cxn ang="0">
                    <a:pos x="108" y="121"/>
                  </a:cxn>
                  <a:cxn ang="0">
                    <a:pos x="93" y="130"/>
                  </a:cxn>
                  <a:cxn ang="0">
                    <a:pos x="87" y="148"/>
                  </a:cxn>
                  <a:cxn ang="0">
                    <a:pos x="62" y="147"/>
                  </a:cxn>
                  <a:cxn ang="0">
                    <a:pos x="50" y="139"/>
                  </a:cxn>
                  <a:cxn ang="0">
                    <a:pos x="27" y="168"/>
                  </a:cxn>
                  <a:cxn ang="0">
                    <a:pos x="11" y="169"/>
                  </a:cxn>
                  <a:cxn ang="0">
                    <a:pos x="9" y="160"/>
                  </a:cxn>
                  <a:cxn ang="0">
                    <a:pos x="14" y="156"/>
                  </a:cxn>
                  <a:cxn ang="0">
                    <a:pos x="14" y="156"/>
                  </a:cxn>
                </a:cxnLst>
                <a:rect l="0" t="0" r="r" b="b"/>
                <a:pathLst>
                  <a:path w="148" h="169">
                    <a:moveTo>
                      <a:pt x="14" y="156"/>
                    </a:moveTo>
                    <a:lnTo>
                      <a:pt x="14" y="156"/>
                    </a:lnTo>
                    <a:lnTo>
                      <a:pt x="0" y="132"/>
                    </a:lnTo>
                    <a:lnTo>
                      <a:pt x="3" y="82"/>
                    </a:lnTo>
                    <a:lnTo>
                      <a:pt x="18" y="81"/>
                    </a:lnTo>
                    <a:lnTo>
                      <a:pt x="20" y="15"/>
                    </a:lnTo>
                    <a:lnTo>
                      <a:pt x="72" y="10"/>
                    </a:lnTo>
                    <a:lnTo>
                      <a:pt x="84" y="6"/>
                    </a:lnTo>
                    <a:lnTo>
                      <a:pt x="84" y="0"/>
                    </a:lnTo>
                    <a:lnTo>
                      <a:pt x="87" y="4"/>
                    </a:lnTo>
                    <a:lnTo>
                      <a:pt x="103" y="37"/>
                    </a:lnTo>
                    <a:lnTo>
                      <a:pt x="148" y="84"/>
                    </a:lnTo>
                    <a:lnTo>
                      <a:pt x="144" y="85"/>
                    </a:lnTo>
                    <a:lnTo>
                      <a:pt x="109" y="111"/>
                    </a:lnTo>
                    <a:lnTo>
                      <a:pt x="108" y="121"/>
                    </a:lnTo>
                    <a:lnTo>
                      <a:pt x="93" y="130"/>
                    </a:lnTo>
                    <a:lnTo>
                      <a:pt x="87" y="148"/>
                    </a:lnTo>
                    <a:lnTo>
                      <a:pt x="62" y="147"/>
                    </a:lnTo>
                    <a:lnTo>
                      <a:pt x="50" y="139"/>
                    </a:lnTo>
                    <a:lnTo>
                      <a:pt x="27" y="168"/>
                    </a:lnTo>
                    <a:lnTo>
                      <a:pt x="11" y="169"/>
                    </a:lnTo>
                    <a:lnTo>
                      <a:pt x="9" y="160"/>
                    </a:lnTo>
                    <a:lnTo>
                      <a:pt x="14" y="156"/>
                    </a:lnTo>
                    <a:lnTo>
                      <a:pt x="14" y="156"/>
                    </a:lnTo>
                  </a:path>
                </a:pathLst>
              </a:custGeom>
              <a:noFill/>
              <a:ln w="1588" cap="sq">
                <a:solidFill>
                  <a:srgbClr val="000000"/>
                </a:solidFill>
                <a:prstDash val="solid"/>
                <a:miter lim="800000"/>
                <a:headEnd/>
                <a:tailEnd/>
              </a:ln>
            </p:spPr>
            <p:txBody>
              <a:bodyPr/>
              <a:lstStyle/>
              <a:p>
                <a:endParaRPr lang="en-US"/>
              </a:p>
            </p:txBody>
          </p:sp>
          <p:sp>
            <p:nvSpPr>
              <p:cNvPr id="320549" name="Freeform 37"/>
              <p:cNvSpPr>
                <a:spLocks/>
              </p:cNvSpPr>
              <p:nvPr/>
            </p:nvSpPr>
            <p:spPr bwMode="auto">
              <a:xfrm>
                <a:off x="3375" y="1520"/>
                <a:ext cx="122" cy="129"/>
              </a:xfrm>
              <a:custGeom>
                <a:avLst/>
                <a:gdLst/>
                <a:ahLst/>
                <a:cxnLst>
                  <a:cxn ang="0">
                    <a:pos x="12" y="21"/>
                  </a:cxn>
                  <a:cxn ang="0">
                    <a:pos x="31" y="17"/>
                  </a:cxn>
                  <a:cxn ang="0">
                    <a:pos x="37" y="11"/>
                  </a:cxn>
                  <a:cxn ang="0">
                    <a:pos x="31" y="6"/>
                  </a:cxn>
                  <a:cxn ang="0">
                    <a:pos x="31" y="0"/>
                  </a:cxn>
                  <a:cxn ang="0">
                    <a:pos x="50" y="2"/>
                  </a:cxn>
                  <a:cxn ang="0">
                    <a:pos x="71" y="11"/>
                  </a:cxn>
                  <a:cxn ang="0">
                    <a:pos x="88" y="2"/>
                  </a:cxn>
                  <a:cxn ang="0">
                    <a:pos x="107" y="14"/>
                  </a:cxn>
                  <a:cxn ang="0">
                    <a:pos x="116" y="41"/>
                  </a:cxn>
                  <a:cxn ang="0">
                    <a:pos x="122" y="65"/>
                  </a:cxn>
                  <a:cxn ang="0">
                    <a:pos x="113" y="63"/>
                  </a:cxn>
                  <a:cxn ang="0">
                    <a:pos x="94" y="74"/>
                  </a:cxn>
                  <a:cxn ang="0">
                    <a:pos x="83" y="77"/>
                  </a:cxn>
                  <a:cxn ang="0">
                    <a:pos x="97" y="95"/>
                  </a:cxn>
                  <a:cxn ang="0">
                    <a:pos x="101" y="95"/>
                  </a:cxn>
                  <a:cxn ang="0">
                    <a:pos x="109" y="104"/>
                  </a:cxn>
                  <a:cxn ang="0">
                    <a:pos x="95" y="113"/>
                  </a:cxn>
                  <a:cxn ang="0">
                    <a:pos x="98" y="123"/>
                  </a:cxn>
                  <a:cxn ang="0">
                    <a:pos x="80" y="125"/>
                  </a:cxn>
                  <a:cxn ang="0">
                    <a:pos x="62" y="126"/>
                  </a:cxn>
                  <a:cxn ang="0">
                    <a:pos x="59" y="129"/>
                  </a:cxn>
                  <a:cxn ang="0">
                    <a:pos x="55" y="123"/>
                  </a:cxn>
                  <a:cxn ang="0">
                    <a:pos x="52" y="125"/>
                  </a:cxn>
                  <a:cxn ang="0">
                    <a:pos x="44" y="122"/>
                  </a:cxn>
                  <a:cxn ang="0">
                    <a:pos x="28" y="122"/>
                  </a:cxn>
                  <a:cxn ang="0">
                    <a:pos x="28" y="99"/>
                  </a:cxn>
                  <a:cxn ang="0">
                    <a:pos x="7" y="92"/>
                  </a:cxn>
                  <a:cxn ang="0">
                    <a:pos x="7" y="84"/>
                  </a:cxn>
                  <a:cxn ang="0">
                    <a:pos x="6" y="78"/>
                  </a:cxn>
                  <a:cxn ang="0">
                    <a:pos x="3" y="71"/>
                  </a:cxn>
                  <a:cxn ang="0">
                    <a:pos x="0" y="53"/>
                  </a:cxn>
                  <a:cxn ang="0">
                    <a:pos x="13" y="42"/>
                  </a:cxn>
                  <a:cxn ang="0">
                    <a:pos x="12" y="21"/>
                  </a:cxn>
                </a:cxnLst>
                <a:rect l="0" t="0" r="r" b="b"/>
                <a:pathLst>
                  <a:path w="122" h="129">
                    <a:moveTo>
                      <a:pt x="12" y="21"/>
                    </a:moveTo>
                    <a:lnTo>
                      <a:pt x="31" y="17"/>
                    </a:lnTo>
                    <a:lnTo>
                      <a:pt x="37" y="11"/>
                    </a:lnTo>
                    <a:lnTo>
                      <a:pt x="31" y="6"/>
                    </a:lnTo>
                    <a:lnTo>
                      <a:pt x="31" y="0"/>
                    </a:lnTo>
                    <a:lnTo>
                      <a:pt x="50" y="2"/>
                    </a:lnTo>
                    <a:lnTo>
                      <a:pt x="71" y="11"/>
                    </a:lnTo>
                    <a:lnTo>
                      <a:pt x="88" y="2"/>
                    </a:lnTo>
                    <a:lnTo>
                      <a:pt x="107" y="14"/>
                    </a:lnTo>
                    <a:lnTo>
                      <a:pt x="116" y="41"/>
                    </a:lnTo>
                    <a:lnTo>
                      <a:pt x="122" y="65"/>
                    </a:lnTo>
                    <a:lnTo>
                      <a:pt x="113" y="63"/>
                    </a:lnTo>
                    <a:lnTo>
                      <a:pt x="94" y="74"/>
                    </a:lnTo>
                    <a:lnTo>
                      <a:pt x="83" y="77"/>
                    </a:lnTo>
                    <a:lnTo>
                      <a:pt x="97" y="95"/>
                    </a:lnTo>
                    <a:lnTo>
                      <a:pt x="101" y="95"/>
                    </a:lnTo>
                    <a:lnTo>
                      <a:pt x="109" y="104"/>
                    </a:lnTo>
                    <a:lnTo>
                      <a:pt x="95" y="113"/>
                    </a:lnTo>
                    <a:lnTo>
                      <a:pt x="98" y="123"/>
                    </a:lnTo>
                    <a:lnTo>
                      <a:pt x="80" y="125"/>
                    </a:lnTo>
                    <a:lnTo>
                      <a:pt x="62" y="126"/>
                    </a:lnTo>
                    <a:lnTo>
                      <a:pt x="59" y="129"/>
                    </a:lnTo>
                    <a:lnTo>
                      <a:pt x="55" y="123"/>
                    </a:lnTo>
                    <a:lnTo>
                      <a:pt x="52" y="125"/>
                    </a:lnTo>
                    <a:lnTo>
                      <a:pt x="44" y="122"/>
                    </a:lnTo>
                    <a:lnTo>
                      <a:pt x="28" y="122"/>
                    </a:lnTo>
                    <a:lnTo>
                      <a:pt x="28" y="99"/>
                    </a:lnTo>
                    <a:lnTo>
                      <a:pt x="7" y="92"/>
                    </a:lnTo>
                    <a:lnTo>
                      <a:pt x="7" y="84"/>
                    </a:lnTo>
                    <a:lnTo>
                      <a:pt x="6" y="78"/>
                    </a:lnTo>
                    <a:lnTo>
                      <a:pt x="3" y="71"/>
                    </a:lnTo>
                    <a:lnTo>
                      <a:pt x="0" y="53"/>
                    </a:lnTo>
                    <a:lnTo>
                      <a:pt x="13" y="42"/>
                    </a:lnTo>
                    <a:lnTo>
                      <a:pt x="12" y="21"/>
                    </a:lnTo>
                    <a:close/>
                  </a:path>
                </a:pathLst>
              </a:custGeom>
              <a:solidFill>
                <a:srgbClr val="E1E1E1"/>
              </a:solidFill>
              <a:ln w="9525">
                <a:noFill/>
                <a:round/>
                <a:headEnd/>
                <a:tailEnd/>
              </a:ln>
            </p:spPr>
            <p:txBody>
              <a:bodyPr/>
              <a:lstStyle/>
              <a:p>
                <a:endParaRPr lang="en-US"/>
              </a:p>
            </p:txBody>
          </p:sp>
          <p:sp>
            <p:nvSpPr>
              <p:cNvPr id="320550" name="Freeform 38"/>
              <p:cNvSpPr>
                <a:spLocks/>
              </p:cNvSpPr>
              <p:nvPr/>
            </p:nvSpPr>
            <p:spPr bwMode="auto">
              <a:xfrm>
                <a:off x="3375" y="1520"/>
                <a:ext cx="122" cy="129"/>
              </a:xfrm>
              <a:custGeom>
                <a:avLst/>
                <a:gdLst/>
                <a:ahLst/>
                <a:cxnLst>
                  <a:cxn ang="0">
                    <a:pos x="22" y="18"/>
                  </a:cxn>
                  <a:cxn ang="0">
                    <a:pos x="31" y="17"/>
                  </a:cxn>
                  <a:cxn ang="0">
                    <a:pos x="37" y="11"/>
                  </a:cxn>
                  <a:cxn ang="0">
                    <a:pos x="31" y="6"/>
                  </a:cxn>
                  <a:cxn ang="0">
                    <a:pos x="31" y="0"/>
                  </a:cxn>
                  <a:cxn ang="0">
                    <a:pos x="50" y="2"/>
                  </a:cxn>
                  <a:cxn ang="0">
                    <a:pos x="71" y="11"/>
                  </a:cxn>
                  <a:cxn ang="0">
                    <a:pos x="88" y="2"/>
                  </a:cxn>
                  <a:cxn ang="0">
                    <a:pos x="107" y="14"/>
                  </a:cxn>
                  <a:cxn ang="0">
                    <a:pos x="116" y="41"/>
                  </a:cxn>
                  <a:cxn ang="0">
                    <a:pos x="122" y="65"/>
                  </a:cxn>
                  <a:cxn ang="0">
                    <a:pos x="113" y="63"/>
                  </a:cxn>
                  <a:cxn ang="0">
                    <a:pos x="94" y="74"/>
                  </a:cxn>
                  <a:cxn ang="0">
                    <a:pos x="83" y="77"/>
                  </a:cxn>
                  <a:cxn ang="0">
                    <a:pos x="97" y="95"/>
                  </a:cxn>
                  <a:cxn ang="0">
                    <a:pos x="101" y="95"/>
                  </a:cxn>
                  <a:cxn ang="0">
                    <a:pos x="109" y="104"/>
                  </a:cxn>
                  <a:cxn ang="0">
                    <a:pos x="95" y="113"/>
                  </a:cxn>
                  <a:cxn ang="0">
                    <a:pos x="98" y="123"/>
                  </a:cxn>
                  <a:cxn ang="0">
                    <a:pos x="80" y="125"/>
                  </a:cxn>
                  <a:cxn ang="0">
                    <a:pos x="62" y="126"/>
                  </a:cxn>
                  <a:cxn ang="0">
                    <a:pos x="59" y="129"/>
                  </a:cxn>
                  <a:cxn ang="0">
                    <a:pos x="55" y="123"/>
                  </a:cxn>
                  <a:cxn ang="0">
                    <a:pos x="52" y="125"/>
                  </a:cxn>
                  <a:cxn ang="0">
                    <a:pos x="44" y="122"/>
                  </a:cxn>
                  <a:cxn ang="0">
                    <a:pos x="28" y="122"/>
                  </a:cxn>
                  <a:cxn ang="0">
                    <a:pos x="28" y="99"/>
                  </a:cxn>
                  <a:cxn ang="0">
                    <a:pos x="7" y="92"/>
                  </a:cxn>
                  <a:cxn ang="0">
                    <a:pos x="7" y="84"/>
                  </a:cxn>
                  <a:cxn ang="0">
                    <a:pos x="6" y="78"/>
                  </a:cxn>
                  <a:cxn ang="0">
                    <a:pos x="3" y="71"/>
                  </a:cxn>
                  <a:cxn ang="0">
                    <a:pos x="0" y="53"/>
                  </a:cxn>
                  <a:cxn ang="0">
                    <a:pos x="13" y="42"/>
                  </a:cxn>
                  <a:cxn ang="0">
                    <a:pos x="12" y="21"/>
                  </a:cxn>
                  <a:cxn ang="0">
                    <a:pos x="22" y="18"/>
                  </a:cxn>
                </a:cxnLst>
                <a:rect l="0" t="0" r="r" b="b"/>
                <a:pathLst>
                  <a:path w="122" h="129">
                    <a:moveTo>
                      <a:pt x="22" y="18"/>
                    </a:moveTo>
                    <a:lnTo>
                      <a:pt x="31" y="17"/>
                    </a:lnTo>
                    <a:lnTo>
                      <a:pt x="37" y="11"/>
                    </a:lnTo>
                    <a:lnTo>
                      <a:pt x="31" y="6"/>
                    </a:lnTo>
                    <a:lnTo>
                      <a:pt x="31" y="0"/>
                    </a:lnTo>
                    <a:lnTo>
                      <a:pt x="50" y="2"/>
                    </a:lnTo>
                    <a:lnTo>
                      <a:pt x="71" y="11"/>
                    </a:lnTo>
                    <a:lnTo>
                      <a:pt x="88" y="2"/>
                    </a:lnTo>
                    <a:lnTo>
                      <a:pt x="107" y="14"/>
                    </a:lnTo>
                    <a:lnTo>
                      <a:pt x="116" y="41"/>
                    </a:lnTo>
                    <a:lnTo>
                      <a:pt x="122" y="65"/>
                    </a:lnTo>
                    <a:lnTo>
                      <a:pt x="113" y="63"/>
                    </a:lnTo>
                    <a:lnTo>
                      <a:pt x="94" y="74"/>
                    </a:lnTo>
                    <a:lnTo>
                      <a:pt x="83" y="77"/>
                    </a:lnTo>
                    <a:lnTo>
                      <a:pt x="97" y="95"/>
                    </a:lnTo>
                    <a:lnTo>
                      <a:pt x="101" y="95"/>
                    </a:lnTo>
                    <a:lnTo>
                      <a:pt x="109" y="104"/>
                    </a:lnTo>
                    <a:lnTo>
                      <a:pt x="95" y="113"/>
                    </a:lnTo>
                    <a:lnTo>
                      <a:pt x="98" y="123"/>
                    </a:lnTo>
                    <a:lnTo>
                      <a:pt x="80" y="125"/>
                    </a:lnTo>
                    <a:lnTo>
                      <a:pt x="62" y="126"/>
                    </a:lnTo>
                    <a:lnTo>
                      <a:pt x="59" y="129"/>
                    </a:lnTo>
                    <a:lnTo>
                      <a:pt x="55" y="123"/>
                    </a:lnTo>
                    <a:lnTo>
                      <a:pt x="52" y="125"/>
                    </a:lnTo>
                    <a:lnTo>
                      <a:pt x="44" y="122"/>
                    </a:lnTo>
                    <a:lnTo>
                      <a:pt x="28" y="122"/>
                    </a:lnTo>
                    <a:lnTo>
                      <a:pt x="28" y="99"/>
                    </a:lnTo>
                    <a:lnTo>
                      <a:pt x="7" y="92"/>
                    </a:lnTo>
                    <a:lnTo>
                      <a:pt x="7" y="84"/>
                    </a:lnTo>
                    <a:lnTo>
                      <a:pt x="6" y="78"/>
                    </a:lnTo>
                    <a:lnTo>
                      <a:pt x="3" y="71"/>
                    </a:lnTo>
                    <a:lnTo>
                      <a:pt x="0" y="53"/>
                    </a:lnTo>
                    <a:lnTo>
                      <a:pt x="13" y="42"/>
                    </a:lnTo>
                    <a:lnTo>
                      <a:pt x="12" y="21"/>
                    </a:lnTo>
                    <a:lnTo>
                      <a:pt x="22" y="18"/>
                    </a:lnTo>
                  </a:path>
                </a:pathLst>
              </a:custGeom>
              <a:noFill/>
              <a:ln w="1588" cap="sq">
                <a:solidFill>
                  <a:srgbClr val="000000"/>
                </a:solidFill>
                <a:prstDash val="solid"/>
                <a:miter lim="800000"/>
                <a:headEnd/>
                <a:tailEnd/>
              </a:ln>
            </p:spPr>
            <p:txBody>
              <a:bodyPr/>
              <a:lstStyle/>
              <a:p>
                <a:endParaRPr lang="en-US"/>
              </a:p>
            </p:txBody>
          </p:sp>
          <p:sp>
            <p:nvSpPr>
              <p:cNvPr id="320551" name="Freeform 39"/>
              <p:cNvSpPr>
                <a:spLocks/>
              </p:cNvSpPr>
              <p:nvPr/>
            </p:nvSpPr>
            <p:spPr bwMode="auto">
              <a:xfrm>
                <a:off x="3342" y="1541"/>
                <a:ext cx="46" cy="50"/>
              </a:xfrm>
              <a:custGeom>
                <a:avLst/>
                <a:gdLst/>
                <a:ahLst/>
                <a:cxnLst>
                  <a:cxn ang="0">
                    <a:pos x="45" y="0"/>
                  </a:cxn>
                  <a:cxn ang="0">
                    <a:pos x="46" y="21"/>
                  </a:cxn>
                  <a:cxn ang="0">
                    <a:pos x="33" y="32"/>
                  </a:cxn>
                  <a:cxn ang="0">
                    <a:pos x="36" y="50"/>
                  </a:cxn>
                  <a:cxn ang="0">
                    <a:pos x="30" y="47"/>
                  </a:cxn>
                  <a:cxn ang="0">
                    <a:pos x="28" y="41"/>
                  </a:cxn>
                  <a:cxn ang="0">
                    <a:pos x="18" y="35"/>
                  </a:cxn>
                  <a:cxn ang="0">
                    <a:pos x="0" y="32"/>
                  </a:cxn>
                  <a:cxn ang="0">
                    <a:pos x="9" y="24"/>
                  </a:cxn>
                  <a:cxn ang="0">
                    <a:pos x="16" y="6"/>
                  </a:cxn>
                  <a:cxn ang="0">
                    <a:pos x="27" y="0"/>
                  </a:cxn>
                  <a:cxn ang="0">
                    <a:pos x="45" y="0"/>
                  </a:cxn>
                </a:cxnLst>
                <a:rect l="0" t="0" r="r" b="b"/>
                <a:pathLst>
                  <a:path w="46" h="50">
                    <a:moveTo>
                      <a:pt x="45" y="0"/>
                    </a:moveTo>
                    <a:lnTo>
                      <a:pt x="46" y="21"/>
                    </a:lnTo>
                    <a:lnTo>
                      <a:pt x="33" y="32"/>
                    </a:lnTo>
                    <a:lnTo>
                      <a:pt x="36" y="50"/>
                    </a:lnTo>
                    <a:lnTo>
                      <a:pt x="30" y="47"/>
                    </a:lnTo>
                    <a:lnTo>
                      <a:pt x="28" y="41"/>
                    </a:lnTo>
                    <a:lnTo>
                      <a:pt x="18" y="35"/>
                    </a:lnTo>
                    <a:lnTo>
                      <a:pt x="0" y="32"/>
                    </a:lnTo>
                    <a:lnTo>
                      <a:pt x="9" y="24"/>
                    </a:lnTo>
                    <a:lnTo>
                      <a:pt x="16" y="6"/>
                    </a:lnTo>
                    <a:lnTo>
                      <a:pt x="27" y="0"/>
                    </a:lnTo>
                    <a:lnTo>
                      <a:pt x="45" y="0"/>
                    </a:lnTo>
                    <a:close/>
                  </a:path>
                </a:pathLst>
              </a:custGeom>
              <a:solidFill>
                <a:srgbClr val="E1E1E1"/>
              </a:solidFill>
              <a:ln w="9525">
                <a:noFill/>
                <a:round/>
                <a:headEnd/>
                <a:tailEnd/>
              </a:ln>
            </p:spPr>
            <p:txBody>
              <a:bodyPr/>
              <a:lstStyle/>
              <a:p>
                <a:endParaRPr lang="en-US"/>
              </a:p>
            </p:txBody>
          </p:sp>
          <p:sp>
            <p:nvSpPr>
              <p:cNvPr id="320552" name="Freeform 40"/>
              <p:cNvSpPr>
                <a:spLocks/>
              </p:cNvSpPr>
              <p:nvPr/>
            </p:nvSpPr>
            <p:spPr bwMode="auto">
              <a:xfrm>
                <a:off x="3342" y="1541"/>
                <a:ext cx="46" cy="50"/>
              </a:xfrm>
              <a:custGeom>
                <a:avLst/>
                <a:gdLst/>
                <a:ahLst/>
                <a:cxnLst>
                  <a:cxn ang="0">
                    <a:pos x="45" y="0"/>
                  </a:cxn>
                  <a:cxn ang="0">
                    <a:pos x="46" y="21"/>
                  </a:cxn>
                  <a:cxn ang="0">
                    <a:pos x="33" y="32"/>
                  </a:cxn>
                  <a:cxn ang="0">
                    <a:pos x="36" y="50"/>
                  </a:cxn>
                  <a:cxn ang="0">
                    <a:pos x="30" y="47"/>
                  </a:cxn>
                  <a:cxn ang="0">
                    <a:pos x="28" y="41"/>
                  </a:cxn>
                  <a:cxn ang="0">
                    <a:pos x="18" y="35"/>
                  </a:cxn>
                  <a:cxn ang="0">
                    <a:pos x="0" y="32"/>
                  </a:cxn>
                  <a:cxn ang="0">
                    <a:pos x="9" y="24"/>
                  </a:cxn>
                  <a:cxn ang="0">
                    <a:pos x="16" y="6"/>
                  </a:cxn>
                  <a:cxn ang="0">
                    <a:pos x="27" y="0"/>
                  </a:cxn>
                  <a:cxn ang="0">
                    <a:pos x="45" y="0"/>
                  </a:cxn>
                </a:cxnLst>
                <a:rect l="0" t="0" r="r" b="b"/>
                <a:pathLst>
                  <a:path w="46" h="50">
                    <a:moveTo>
                      <a:pt x="45" y="0"/>
                    </a:moveTo>
                    <a:lnTo>
                      <a:pt x="46" y="21"/>
                    </a:lnTo>
                    <a:lnTo>
                      <a:pt x="33" y="32"/>
                    </a:lnTo>
                    <a:lnTo>
                      <a:pt x="36" y="50"/>
                    </a:lnTo>
                    <a:lnTo>
                      <a:pt x="30" y="47"/>
                    </a:lnTo>
                    <a:lnTo>
                      <a:pt x="28" y="41"/>
                    </a:lnTo>
                    <a:lnTo>
                      <a:pt x="18" y="35"/>
                    </a:lnTo>
                    <a:lnTo>
                      <a:pt x="0" y="32"/>
                    </a:lnTo>
                    <a:lnTo>
                      <a:pt x="9" y="24"/>
                    </a:lnTo>
                    <a:lnTo>
                      <a:pt x="16" y="6"/>
                    </a:lnTo>
                    <a:lnTo>
                      <a:pt x="27" y="0"/>
                    </a:lnTo>
                    <a:lnTo>
                      <a:pt x="45" y="0"/>
                    </a:lnTo>
                  </a:path>
                </a:pathLst>
              </a:custGeom>
              <a:noFill/>
              <a:ln w="1588" cap="sq">
                <a:solidFill>
                  <a:srgbClr val="000000"/>
                </a:solidFill>
                <a:prstDash val="solid"/>
                <a:miter lim="800000"/>
                <a:headEnd/>
                <a:tailEnd/>
              </a:ln>
            </p:spPr>
            <p:txBody>
              <a:bodyPr/>
              <a:lstStyle/>
              <a:p>
                <a:endParaRPr lang="en-US"/>
              </a:p>
            </p:txBody>
          </p:sp>
          <p:sp>
            <p:nvSpPr>
              <p:cNvPr id="320553" name="Freeform 41"/>
              <p:cNvSpPr>
                <a:spLocks/>
              </p:cNvSpPr>
              <p:nvPr/>
            </p:nvSpPr>
            <p:spPr bwMode="auto">
              <a:xfrm>
                <a:off x="3940" y="1781"/>
                <a:ext cx="326" cy="267"/>
              </a:xfrm>
              <a:custGeom>
                <a:avLst/>
                <a:gdLst/>
                <a:ahLst/>
                <a:cxnLst>
                  <a:cxn ang="0">
                    <a:pos x="73" y="26"/>
                  </a:cxn>
                  <a:cxn ang="0">
                    <a:pos x="76" y="39"/>
                  </a:cxn>
                  <a:cxn ang="0">
                    <a:pos x="92" y="44"/>
                  </a:cxn>
                  <a:cxn ang="0">
                    <a:pos x="122" y="59"/>
                  </a:cxn>
                  <a:cxn ang="0">
                    <a:pos x="151" y="53"/>
                  </a:cxn>
                  <a:cxn ang="0">
                    <a:pos x="152" y="44"/>
                  </a:cxn>
                  <a:cxn ang="0">
                    <a:pos x="163" y="42"/>
                  </a:cxn>
                  <a:cxn ang="0">
                    <a:pos x="187" y="30"/>
                  </a:cxn>
                  <a:cxn ang="0">
                    <a:pos x="200" y="32"/>
                  </a:cxn>
                  <a:cxn ang="0">
                    <a:pos x="216" y="41"/>
                  </a:cxn>
                  <a:cxn ang="0">
                    <a:pos x="263" y="59"/>
                  </a:cxn>
                  <a:cxn ang="0">
                    <a:pos x="267" y="77"/>
                  </a:cxn>
                  <a:cxn ang="0">
                    <a:pos x="264" y="114"/>
                  </a:cxn>
                  <a:cxn ang="0">
                    <a:pos x="276" y="150"/>
                  </a:cxn>
                  <a:cxn ang="0">
                    <a:pos x="288" y="153"/>
                  </a:cxn>
                  <a:cxn ang="0">
                    <a:pos x="293" y="159"/>
                  </a:cxn>
                  <a:cxn ang="0">
                    <a:pos x="291" y="164"/>
                  </a:cxn>
                  <a:cxn ang="0">
                    <a:pos x="282" y="182"/>
                  </a:cxn>
                  <a:cxn ang="0">
                    <a:pos x="300" y="204"/>
                  </a:cxn>
                  <a:cxn ang="0">
                    <a:pos x="315" y="212"/>
                  </a:cxn>
                  <a:cxn ang="0">
                    <a:pos x="320" y="228"/>
                  </a:cxn>
                  <a:cxn ang="0">
                    <a:pos x="326" y="230"/>
                  </a:cxn>
                  <a:cxn ang="0">
                    <a:pos x="326" y="237"/>
                  </a:cxn>
                  <a:cxn ang="0">
                    <a:pos x="308" y="245"/>
                  </a:cxn>
                  <a:cxn ang="0">
                    <a:pos x="303" y="267"/>
                  </a:cxn>
                  <a:cxn ang="0">
                    <a:pos x="236" y="254"/>
                  </a:cxn>
                  <a:cxn ang="0">
                    <a:pos x="227" y="231"/>
                  </a:cxn>
                  <a:cxn ang="0">
                    <a:pos x="195" y="242"/>
                  </a:cxn>
                  <a:cxn ang="0">
                    <a:pos x="170" y="233"/>
                  </a:cxn>
                  <a:cxn ang="0">
                    <a:pos x="142" y="215"/>
                  </a:cxn>
                  <a:cxn ang="0">
                    <a:pos x="115" y="174"/>
                  </a:cxn>
                  <a:cxn ang="0">
                    <a:pos x="89" y="180"/>
                  </a:cxn>
                  <a:cxn ang="0">
                    <a:pos x="77" y="159"/>
                  </a:cxn>
                  <a:cxn ang="0">
                    <a:pos x="77" y="146"/>
                  </a:cxn>
                  <a:cxn ang="0">
                    <a:pos x="68" y="132"/>
                  </a:cxn>
                  <a:cxn ang="0">
                    <a:pos x="34" y="107"/>
                  </a:cxn>
                  <a:cxn ang="0">
                    <a:pos x="43" y="86"/>
                  </a:cxn>
                  <a:cxn ang="0">
                    <a:pos x="43" y="74"/>
                  </a:cxn>
                  <a:cxn ang="0">
                    <a:pos x="30" y="69"/>
                  </a:cxn>
                  <a:cxn ang="0">
                    <a:pos x="18" y="48"/>
                  </a:cxn>
                  <a:cxn ang="0">
                    <a:pos x="10" y="36"/>
                  </a:cxn>
                  <a:cxn ang="0">
                    <a:pos x="0" y="9"/>
                  </a:cxn>
                  <a:cxn ang="0">
                    <a:pos x="6" y="0"/>
                  </a:cxn>
                  <a:cxn ang="0">
                    <a:pos x="9" y="5"/>
                  </a:cxn>
                  <a:cxn ang="0">
                    <a:pos x="21" y="17"/>
                  </a:cxn>
                  <a:cxn ang="0">
                    <a:pos x="31" y="18"/>
                  </a:cxn>
                  <a:cxn ang="0">
                    <a:pos x="37" y="18"/>
                  </a:cxn>
                  <a:cxn ang="0">
                    <a:pos x="55" y="3"/>
                  </a:cxn>
                  <a:cxn ang="0">
                    <a:pos x="59" y="20"/>
                  </a:cxn>
                  <a:cxn ang="0">
                    <a:pos x="70" y="27"/>
                  </a:cxn>
                  <a:cxn ang="0">
                    <a:pos x="73" y="26"/>
                  </a:cxn>
                </a:cxnLst>
                <a:rect l="0" t="0" r="r" b="b"/>
                <a:pathLst>
                  <a:path w="326" h="267">
                    <a:moveTo>
                      <a:pt x="73" y="26"/>
                    </a:moveTo>
                    <a:lnTo>
                      <a:pt x="76" y="39"/>
                    </a:lnTo>
                    <a:lnTo>
                      <a:pt x="92" y="44"/>
                    </a:lnTo>
                    <a:lnTo>
                      <a:pt x="122" y="59"/>
                    </a:lnTo>
                    <a:lnTo>
                      <a:pt x="151" y="53"/>
                    </a:lnTo>
                    <a:lnTo>
                      <a:pt x="152" y="44"/>
                    </a:lnTo>
                    <a:lnTo>
                      <a:pt x="163" y="42"/>
                    </a:lnTo>
                    <a:lnTo>
                      <a:pt x="187" y="30"/>
                    </a:lnTo>
                    <a:lnTo>
                      <a:pt x="200" y="32"/>
                    </a:lnTo>
                    <a:lnTo>
                      <a:pt x="216" y="41"/>
                    </a:lnTo>
                    <a:lnTo>
                      <a:pt x="263" y="59"/>
                    </a:lnTo>
                    <a:lnTo>
                      <a:pt x="267" y="77"/>
                    </a:lnTo>
                    <a:lnTo>
                      <a:pt x="264" y="114"/>
                    </a:lnTo>
                    <a:lnTo>
                      <a:pt x="276" y="150"/>
                    </a:lnTo>
                    <a:lnTo>
                      <a:pt x="288" y="153"/>
                    </a:lnTo>
                    <a:lnTo>
                      <a:pt x="293" y="159"/>
                    </a:lnTo>
                    <a:lnTo>
                      <a:pt x="291" y="164"/>
                    </a:lnTo>
                    <a:lnTo>
                      <a:pt x="282" y="182"/>
                    </a:lnTo>
                    <a:lnTo>
                      <a:pt x="300" y="204"/>
                    </a:lnTo>
                    <a:lnTo>
                      <a:pt x="315" y="212"/>
                    </a:lnTo>
                    <a:lnTo>
                      <a:pt x="320" y="228"/>
                    </a:lnTo>
                    <a:lnTo>
                      <a:pt x="326" y="230"/>
                    </a:lnTo>
                    <a:lnTo>
                      <a:pt x="326" y="237"/>
                    </a:lnTo>
                    <a:lnTo>
                      <a:pt x="308" y="245"/>
                    </a:lnTo>
                    <a:lnTo>
                      <a:pt x="303" y="267"/>
                    </a:lnTo>
                    <a:lnTo>
                      <a:pt x="236" y="254"/>
                    </a:lnTo>
                    <a:lnTo>
                      <a:pt x="227" y="231"/>
                    </a:lnTo>
                    <a:lnTo>
                      <a:pt x="195" y="242"/>
                    </a:lnTo>
                    <a:lnTo>
                      <a:pt x="170" y="233"/>
                    </a:lnTo>
                    <a:lnTo>
                      <a:pt x="142" y="215"/>
                    </a:lnTo>
                    <a:lnTo>
                      <a:pt x="115" y="174"/>
                    </a:lnTo>
                    <a:lnTo>
                      <a:pt x="89" y="180"/>
                    </a:lnTo>
                    <a:lnTo>
                      <a:pt x="77" y="159"/>
                    </a:lnTo>
                    <a:lnTo>
                      <a:pt x="77" y="146"/>
                    </a:lnTo>
                    <a:lnTo>
                      <a:pt x="68" y="132"/>
                    </a:lnTo>
                    <a:lnTo>
                      <a:pt x="34" y="107"/>
                    </a:lnTo>
                    <a:lnTo>
                      <a:pt x="43" y="86"/>
                    </a:lnTo>
                    <a:lnTo>
                      <a:pt x="43" y="74"/>
                    </a:lnTo>
                    <a:lnTo>
                      <a:pt x="30" y="69"/>
                    </a:lnTo>
                    <a:lnTo>
                      <a:pt x="18" y="48"/>
                    </a:lnTo>
                    <a:lnTo>
                      <a:pt x="10" y="36"/>
                    </a:lnTo>
                    <a:lnTo>
                      <a:pt x="0" y="9"/>
                    </a:lnTo>
                    <a:lnTo>
                      <a:pt x="6" y="0"/>
                    </a:lnTo>
                    <a:lnTo>
                      <a:pt x="9" y="5"/>
                    </a:lnTo>
                    <a:lnTo>
                      <a:pt x="21" y="17"/>
                    </a:lnTo>
                    <a:lnTo>
                      <a:pt x="31" y="18"/>
                    </a:lnTo>
                    <a:lnTo>
                      <a:pt x="37" y="18"/>
                    </a:lnTo>
                    <a:lnTo>
                      <a:pt x="55" y="3"/>
                    </a:lnTo>
                    <a:lnTo>
                      <a:pt x="59" y="20"/>
                    </a:lnTo>
                    <a:lnTo>
                      <a:pt x="70" y="27"/>
                    </a:lnTo>
                    <a:lnTo>
                      <a:pt x="73" y="26"/>
                    </a:lnTo>
                    <a:close/>
                  </a:path>
                </a:pathLst>
              </a:custGeom>
              <a:solidFill>
                <a:srgbClr val="E1E1E1"/>
              </a:solidFill>
              <a:ln w="9525">
                <a:noFill/>
                <a:round/>
                <a:headEnd/>
                <a:tailEnd/>
              </a:ln>
            </p:spPr>
            <p:txBody>
              <a:bodyPr/>
              <a:lstStyle/>
              <a:p>
                <a:endParaRPr lang="en-US"/>
              </a:p>
            </p:txBody>
          </p:sp>
          <p:sp>
            <p:nvSpPr>
              <p:cNvPr id="320554" name="Freeform 42"/>
              <p:cNvSpPr>
                <a:spLocks/>
              </p:cNvSpPr>
              <p:nvPr/>
            </p:nvSpPr>
            <p:spPr bwMode="auto">
              <a:xfrm>
                <a:off x="3940" y="1781"/>
                <a:ext cx="326" cy="267"/>
              </a:xfrm>
              <a:custGeom>
                <a:avLst/>
                <a:gdLst/>
                <a:ahLst/>
                <a:cxnLst>
                  <a:cxn ang="0">
                    <a:pos x="74" y="32"/>
                  </a:cxn>
                  <a:cxn ang="0">
                    <a:pos x="76" y="39"/>
                  </a:cxn>
                  <a:cxn ang="0">
                    <a:pos x="92" y="44"/>
                  </a:cxn>
                  <a:cxn ang="0">
                    <a:pos x="122" y="59"/>
                  </a:cxn>
                  <a:cxn ang="0">
                    <a:pos x="151" y="53"/>
                  </a:cxn>
                  <a:cxn ang="0">
                    <a:pos x="152" y="44"/>
                  </a:cxn>
                  <a:cxn ang="0">
                    <a:pos x="163" y="42"/>
                  </a:cxn>
                  <a:cxn ang="0">
                    <a:pos x="187" y="30"/>
                  </a:cxn>
                  <a:cxn ang="0">
                    <a:pos x="200" y="32"/>
                  </a:cxn>
                  <a:cxn ang="0">
                    <a:pos x="216" y="41"/>
                  </a:cxn>
                  <a:cxn ang="0">
                    <a:pos x="263" y="59"/>
                  </a:cxn>
                  <a:cxn ang="0">
                    <a:pos x="267" y="77"/>
                  </a:cxn>
                  <a:cxn ang="0">
                    <a:pos x="264" y="114"/>
                  </a:cxn>
                  <a:cxn ang="0">
                    <a:pos x="276" y="150"/>
                  </a:cxn>
                  <a:cxn ang="0">
                    <a:pos x="288" y="153"/>
                  </a:cxn>
                  <a:cxn ang="0">
                    <a:pos x="293" y="159"/>
                  </a:cxn>
                  <a:cxn ang="0">
                    <a:pos x="291" y="164"/>
                  </a:cxn>
                  <a:cxn ang="0">
                    <a:pos x="282" y="182"/>
                  </a:cxn>
                  <a:cxn ang="0">
                    <a:pos x="300" y="204"/>
                  </a:cxn>
                  <a:cxn ang="0">
                    <a:pos x="315" y="212"/>
                  </a:cxn>
                  <a:cxn ang="0">
                    <a:pos x="320" y="228"/>
                  </a:cxn>
                  <a:cxn ang="0">
                    <a:pos x="326" y="230"/>
                  </a:cxn>
                  <a:cxn ang="0">
                    <a:pos x="326" y="237"/>
                  </a:cxn>
                  <a:cxn ang="0">
                    <a:pos x="308" y="245"/>
                  </a:cxn>
                  <a:cxn ang="0">
                    <a:pos x="303" y="267"/>
                  </a:cxn>
                  <a:cxn ang="0">
                    <a:pos x="236" y="254"/>
                  </a:cxn>
                  <a:cxn ang="0">
                    <a:pos x="227" y="231"/>
                  </a:cxn>
                  <a:cxn ang="0">
                    <a:pos x="195" y="242"/>
                  </a:cxn>
                  <a:cxn ang="0">
                    <a:pos x="170" y="233"/>
                  </a:cxn>
                  <a:cxn ang="0">
                    <a:pos x="142" y="215"/>
                  </a:cxn>
                  <a:cxn ang="0">
                    <a:pos x="115" y="174"/>
                  </a:cxn>
                  <a:cxn ang="0">
                    <a:pos x="89" y="180"/>
                  </a:cxn>
                  <a:cxn ang="0">
                    <a:pos x="77" y="159"/>
                  </a:cxn>
                  <a:cxn ang="0">
                    <a:pos x="77" y="146"/>
                  </a:cxn>
                  <a:cxn ang="0">
                    <a:pos x="68" y="132"/>
                  </a:cxn>
                  <a:cxn ang="0">
                    <a:pos x="34" y="107"/>
                  </a:cxn>
                  <a:cxn ang="0">
                    <a:pos x="43" y="86"/>
                  </a:cxn>
                  <a:cxn ang="0">
                    <a:pos x="43" y="74"/>
                  </a:cxn>
                  <a:cxn ang="0">
                    <a:pos x="30" y="69"/>
                  </a:cxn>
                  <a:cxn ang="0">
                    <a:pos x="18" y="48"/>
                  </a:cxn>
                  <a:cxn ang="0">
                    <a:pos x="10" y="36"/>
                  </a:cxn>
                  <a:cxn ang="0">
                    <a:pos x="0" y="9"/>
                  </a:cxn>
                  <a:cxn ang="0">
                    <a:pos x="6" y="0"/>
                  </a:cxn>
                  <a:cxn ang="0">
                    <a:pos x="9" y="5"/>
                  </a:cxn>
                  <a:cxn ang="0">
                    <a:pos x="21" y="17"/>
                  </a:cxn>
                  <a:cxn ang="0">
                    <a:pos x="31" y="18"/>
                  </a:cxn>
                  <a:cxn ang="0">
                    <a:pos x="37" y="18"/>
                  </a:cxn>
                  <a:cxn ang="0">
                    <a:pos x="55" y="3"/>
                  </a:cxn>
                  <a:cxn ang="0">
                    <a:pos x="59" y="20"/>
                  </a:cxn>
                  <a:cxn ang="0">
                    <a:pos x="70" y="27"/>
                  </a:cxn>
                  <a:cxn ang="0">
                    <a:pos x="73" y="26"/>
                  </a:cxn>
                  <a:cxn ang="0">
                    <a:pos x="74" y="32"/>
                  </a:cxn>
                </a:cxnLst>
                <a:rect l="0" t="0" r="r" b="b"/>
                <a:pathLst>
                  <a:path w="326" h="267">
                    <a:moveTo>
                      <a:pt x="74" y="32"/>
                    </a:moveTo>
                    <a:lnTo>
                      <a:pt x="76" y="39"/>
                    </a:lnTo>
                    <a:lnTo>
                      <a:pt x="92" y="44"/>
                    </a:lnTo>
                    <a:lnTo>
                      <a:pt x="122" y="59"/>
                    </a:lnTo>
                    <a:lnTo>
                      <a:pt x="151" y="53"/>
                    </a:lnTo>
                    <a:lnTo>
                      <a:pt x="152" y="44"/>
                    </a:lnTo>
                    <a:lnTo>
                      <a:pt x="163" y="42"/>
                    </a:lnTo>
                    <a:lnTo>
                      <a:pt x="187" y="30"/>
                    </a:lnTo>
                    <a:lnTo>
                      <a:pt x="200" y="32"/>
                    </a:lnTo>
                    <a:lnTo>
                      <a:pt x="216" y="41"/>
                    </a:lnTo>
                    <a:lnTo>
                      <a:pt x="263" y="59"/>
                    </a:lnTo>
                    <a:lnTo>
                      <a:pt x="267" y="77"/>
                    </a:lnTo>
                    <a:lnTo>
                      <a:pt x="264" y="114"/>
                    </a:lnTo>
                    <a:lnTo>
                      <a:pt x="276" y="150"/>
                    </a:lnTo>
                    <a:lnTo>
                      <a:pt x="288" y="153"/>
                    </a:lnTo>
                    <a:lnTo>
                      <a:pt x="293" y="159"/>
                    </a:lnTo>
                    <a:lnTo>
                      <a:pt x="291" y="164"/>
                    </a:lnTo>
                    <a:lnTo>
                      <a:pt x="282" y="182"/>
                    </a:lnTo>
                    <a:lnTo>
                      <a:pt x="300" y="204"/>
                    </a:lnTo>
                    <a:lnTo>
                      <a:pt x="315" y="212"/>
                    </a:lnTo>
                    <a:lnTo>
                      <a:pt x="320" y="228"/>
                    </a:lnTo>
                    <a:lnTo>
                      <a:pt x="326" y="230"/>
                    </a:lnTo>
                    <a:lnTo>
                      <a:pt x="326" y="237"/>
                    </a:lnTo>
                    <a:lnTo>
                      <a:pt x="308" y="245"/>
                    </a:lnTo>
                    <a:lnTo>
                      <a:pt x="303" y="267"/>
                    </a:lnTo>
                    <a:lnTo>
                      <a:pt x="236" y="254"/>
                    </a:lnTo>
                    <a:lnTo>
                      <a:pt x="227" y="231"/>
                    </a:lnTo>
                    <a:lnTo>
                      <a:pt x="195" y="242"/>
                    </a:lnTo>
                    <a:lnTo>
                      <a:pt x="170" y="233"/>
                    </a:lnTo>
                    <a:lnTo>
                      <a:pt x="142" y="215"/>
                    </a:lnTo>
                    <a:lnTo>
                      <a:pt x="115" y="174"/>
                    </a:lnTo>
                    <a:lnTo>
                      <a:pt x="89" y="180"/>
                    </a:lnTo>
                    <a:lnTo>
                      <a:pt x="77" y="159"/>
                    </a:lnTo>
                    <a:lnTo>
                      <a:pt x="77" y="146"/>
                    </a:lnTo>
                    <a:lnTo>
                      <a:pt x="68" y="132"/>
                    </a:lnTo>
                    <a:lnTo>
                      <a:pt x="34" y="107"/>
                    </a:lnTo>
                    <a:lnTo>
                      <a:pt x="43" y="86"/>
                    </a:lnTo>
                    <a:lnTo>
                      <a:pt x="43" y="74"/>
                    </a:lnTo>
                    <a:lnTo>
                      <a:pt x="30" y="69"/>
                    </a:lnTo>
                    <a:lnTo>
                      <a:pt x="18" y="48"/>
                    </a:lnTo>
                    <a:lnTo>
                      <a:pt x="10" y="36"/>
                    </a:lnTo>
                    <a:lnTo>
                      <a:pt x="0" y="9"/>
                    </a:lnTo>
                    <a:lnTo>
                      <a:pt x="6" y="0"/>
                    </a:lnTo>
                    <a:lnTo>
                      <a:pt x="9" y="5"/>
                    </a:lnTo>
                    <a:lnTo>
                      <a:pt x="21" y="17"/>
                    </a:lnTo>
                    <a:lnTo>
                      <a:pt x="31" y="18"/>
                    </a:lnTo>
                    <a:lnTo>
                      <a:pt x="37" y="18"/>
                    </a:lnTo>
                    <a:lnTo>
                      <a:pt x="55" y="3"/>
                    </a:lnTo>
                    <a:lnTo>
                      <a:pt x="59" y="20"/>
                    </a:lnTo>
                    <a:lnTo>
                      <a:pt x="70" y="27"/>
                    </a:lnTo>
                    <a:lnTo>
                      <a:pt x="73" y="26"/>
                    </a:lnTo>
                    <a:lnTo>
                      <a:pt x="74" y="32"/>
                    </a:lnTo>
                  </a:path>
                </a:pathLst>
              </a:custGeom>
              <a:noFill/>
              <a:ln w="1588" cap="sq">
                <a:solidFill>
                  <a:srgbClr val="000000"/>
                </a:solidFill>
                <a:prstDash val="solid"/>
                <a:miter lim="800000"/>
                <a:headEnd/>
                <a:tailEnd/>
              </a:ln>
            </p:spPr>
            <p:txBody>
              <a:bodyPr/>
              <a:lstStyle/>
              <a:p>
                <a:endParaRPr lang="en-US"/>
              </a:p>
            </p:txBody>
          </p:sp>
          <p:sp>
            <p:nvSpPr>
              <p:cNvPr id="320555" name="Freeform 43"/>
              <p:cNvSpPr>
                <a:spLocks/>
              </p:cNvSpPr>
              <p:nvPr/>
            </p:nvSpPr>
            <p:spPr bwMode="auto">
              <a:xfrm>
                <a:off x="3638" y="2648"/>
                <a:ext cx="185" cy="178"/>
              </a:xfrm>
              <a:custGeom>
                <a:avLst/>
                <a:gdLst/>
                <a:ahLst/>
                <a:cxnLst>
                  <a:cxn ang="0">
                    <a:pos x="46" y="58"/>
                  </a:cxn>
                  <a:cxn ang="0">
                    <a:pos x="62" y="63"/>
                  </a:cxn>
                  <a:cxn ang="0">
                    <a:pos x="79" y="66"/>
                  </a:cxn>
                  <a:cxn ang="0">
                    <a:pos x="101" y="78"/>
                  </a:cxn>
                  <a:cxn ang="0">
                    <a:pos x="124" y="96"/>
                  </a:cxn>
                  <a:cxn ang="0">
                    <a:pos x="124" y="72"/>
                  </a:cxn>
                  <a:cxn ang="0">
                    <a:pos x="112" y="76"/>
                  </a:cxn>
                  <a:cxn ang="0">
                    <a:pos x="101" y="60"/>
                  </a:cxn>
                  <a:cxn ang="0">
                    <a:pos x="103" y="40"/>
                  </a:cxn>
                  <a:cxn ang="0">
                    <a:pos x="104" y="19"/>
                  </a:cxn>
                  <a:cxn ang="0">
                    <a:pos x="112" y="4"/>
                  </a:cxn>
                  <a:cxn ang="0">
                    <a:pos x="142" y="0"/>
                  </a:cxn>
                  <a:cxn ang="0">
                    <a:pos x="146" y="7"/>
                  </a:cxn>
                  <a:cxn ang="0">
                    <a:pos x="160" y="15"/>
                  </a:cxn>
                  <a:cxn ang="0">
                    <a:pos x="175" y="21"/>
                  </a:cxn>
                  <a:cxn ang="0">
                    <a:pos x="176" y="27"/>
                  </a:cxn>
                  <a:cxn ang="0">
                    <a:pos x="179" y="27"/>
                  </a:cxn>
                  <a:cxn ang="0">
                    <a:pos x="185" y="43"/>
                  </a:cxn>
                  <a:cxn ang="0">
                    <a:pos x="179" y="49"/>
                  </a:cxn>
                  <a:cxn ang="0">
                    <a:pos x="181" y="57"/>
                  </a:cxn>
                  <a:cxn ang="0">
                    <a:pos x="182" y="75"/>
                  </a:cxn>
                  <a:cxn ang="0">
                    <a:pos x="173" y="81"/>
                  </a:cxn>
                  <a:cxn ang="0">
                    <a:pos x="170" y="97"/>
                  </a:cxn>
                  <a:cxn ang="0">
                    <a:pos x="178" y="105"/>
                  </a:cxn>
                  <a:cxn ang="0">
                    <a:pos x="161" y="111"/>
                  </a:cxn>
                  <a:cxn ang="0">
                    <a:pos x="146" y="117"/>
                  </a:cxn>
                  <a:cxn ang="0">
                    <a:pos x="130" y="123"/>
                  </a:cxn>
                  <a:cxn ang="0">
                    <a:pos x="133" y="130"/>
                  </a:cxn>
                  <a:cxn ang="0">
                    <a:pos x="133" y="133"/>
                  </a:cxn>
                  <a:cxn ang="0">
                    <a:pos x="109" y="139"/>
                  </a:cxn>
                  <a:cxn ang="0">
                    <a:pos x="95" y="154"/>
                  </a:cxn>
                  <a:cxn ang="0">
                    <a:pos x="83" y="168"/>
                  </a:cxn>
                  <a:cxn ang="0">
                    <a:pos x="76" y="178"/>
                  </a:cxn>
                  <a:cxn ang="0">
                    <a:pos x="49" y="172"/>
                  </a:cxn>
                  <a:cxn ang="0">
                    <a:pos x="46" y="168"/>
                  </a:cxn>
                  <a:cxn ang="0">
                    <a:pos x="37" y="168"/>
                  </a:cxn>
                  <a:cxn ang="0">
                    <a:pos x="27" y="168"/>
                  </a:cxn>
                  <a:cxn ang="0">
                    <a:pos x="19" y="169"/>
                  </a:cxn>
                  <a:cxn ang="0">
                    <a:pos x="0" y="147"/>
                  </a:cxn>
                  <a:cxn ang="0">
                    <a:pos x="0" y="127"/>
                  </a:cxn>
                  <a:cxn ang="0">
                    <a:pos x="0" y="106"/>
                  </a:cxn>
                  <a:cxn ang="0">
                    <a:pos x="1" y="87"/>
                  </a:cxn>
                  <a:cxn ang="0">
                    <a:pos x="31" y="87"/>
                  </a:cxn>
                  <a:cxn ang="0">
                    <a:pos x="33" y="67"/>
                  </a:cxn>
                  <a:cxn ang="0">
                    <a:pos x="33" y="48"/>
                  </a:cxn>
                  <a:cxn ang="0">
                    <a:pos x="46" y="58"/>
                  </a:cxn>
                </a:cxnLst>
                <a:rect l="0" t="0" r="r" b="b"/>
                <a:pathLst>
                  <a:path w="185" h="178">
                    <a:moveTo>
                      <a:pt x="46" y="58"/>
                    </a:moveTo>
                    <a:lnTo>
                      <a:pt x="62" y="63"/>
                    </a:lnTo>
                    <a:lnTo>
                      <a:pt x="79" y="66"/>
                    </a:lnTo>
                    <a:lnTo>
                      <a:pt x="101" y="78"/>
                    </a:lnTo>
                    <a:lnTo>
                      <a:pt x="124" y="96"/>
                    </a:lnTo>
                    <a:lnTo>
                      <a:pt x="124" y="72"/>
                    </a:lnTo>
                    <a:lnTo>
                      <a:pt x="112" y="76"/>
                    </a:lnTo>
                    <a:lnTo>
                      <a:pt x="101" y="60"/>
                    </a:lnTo>
                    <a:lnTo>
                      <a:pt x="103" y="40"/>
                    </a:lnTo>
                    <a:lnTo>
                      <a:pt x="104" y="19"/>
                    </a:lnTo>
                    <a:lnTo>
                      <a:pt x="112" y="4"/>
                    </a:lnTo>
                    <a:lnTo>
                      <a:pt x="142" y="0"/>
                    </a:lnTo>
                    <a:lnTo>
                      <a:pt x="146" y="7"/>
                    </a:lnTo>
                    <a:lnTo>
                      <a:pt x="160" y="15"/>
                    </a:lnTo>
                    <a:lnTo>
                      <a:pt x="175" y="21"/>
                    </a:lnTo>
                    <a:lnTo>
                      <a:pt x="176" y="27"/>
                    </a:lnTo>
                    <a:lnTo>
                      <a:pt x="179" y="27"/>
                    </a:lnTo>
                    <a:lnTo>
                      <a:pt x="185" y="43"/>
                    </a:lnTo>
                    <a:lnTo>
                      <a:pt x="179" y="49"/>
                    </a:lnTo>
                    <a:lnTo>
                      <a:pt x="181" y="57"/>
                    </a:lnTo>
                    <a:lnTo>
                      <a:pt x="182" y="75"/>
                    </a:lnTo>
                    <a:lnTo>
                      <a:pt x="173" y="81"/>
                    </a:lnTo>
                    <a:lnTo>
                      <a:pt x="170" y="97"/>
                    </a:lnTo>
                    <a:lnTo>
                      <a:pt x="178" y="105"/>
                    </a:lnTo>
                    <a:lnTo>
                      <a:pt x="161" y="111"/>
                    </a:lnTo>
                    <a:lnTo>
                      <a:pt x="146" y="117"/>
                    </a:lnTo>
                    <a:lnTo>
                      <a:pt x="130" y="123"/>
                    </a:lnTo>
                    <a:lnTo>
                      <a:pt x="133" y="130"/>
                    </a:lnTo>
                    <a:lnTo>
                      <a:pt x="133" y="133"/>
                    </a:lnTo>
                    <a:lnTo>
                      <a:pt x="109" y="139"/>
                    </a:lnTo>
                    <a:lnTo>
                      <a:pt x="95" y="154"/>
                    </a:lnTo>
                    <a:lnTo>
                      <a:pt x="83" y="168"/>
                    </a:lnTo>
                    <a:lnTo>
                      <a:pt x="76" y="178"/>
                    </a:lnTo>
                    <a:lnTo>
                      <a:pt x="49" y="172"/>
                    </a:lnTo>
                    <a:lnTo>
                      <a:pt x="46" y="168"/>
                    </a:lnTo>
                    <a:lnTo>
                      <a:pt x="37" y="168"/>
                    </a:lnTo>
                    <a:lnTo>
                      <a:pt x="27" y="168"/>
                    </a:lnTo>
                    <a:lnTo>
                      <a:pt x="19" y="169"/>
                    </a:lnTo>
                    <a:lnTo>
                      <a:pt x="0" y="147"/>
                    </a:lnTo>
                    <a:lnTo>
                      <a:pt x="0" y="127"/>
                    </a:lnTo>
                    <a:lnTo>
                      <a:pt x="0" y="106"/>
                    </a:lnTo>
                    <a:lnTo>
                      <a:pt x="1" y="87"/>
                    </a:lnTo>
                    <a:lnTo>
                      <a:pt x="31" y="87"/>
                    </a:lnTo>
                    <a:lnTo>
                      <a:pt x="33" y="67"/>
                    </a:lnTo>
                    <a:lnTo>
                      <a:pt x="33" y="48"/>
                    </a:lnTo>
                    <a:lnTo>
                      <a:pt x="46" y="58"/>
                    </a:lnTo>
                    <a:close/>
                  </a:path>
                </a:pathLst>
              </a:custGeom>
              <a:solidFill>
                <a:srgbClr val="E1E1E1"/>
              </a:solidFill>
              <a:ln w="9525">
                <a:noFill/>
                <a:round/>
                <a:headEnd/>
                <a:tailEnd/>
              </a:ln>
            </p:spPr>
            <p:txBody>
              <a:bodyPr/>
              <a:lstStyle/>
              <a:p>
                <a:endParaRPr lang="en-US"/>
              </a:p>
            </p:txBody>
          </p:sp>
          <p:sp>
            <p:nvSpPr>
              <p:cNvPr id="320556" name="Freeform 44"/>
              <p:cNvSpPr>
                <a:spLocks/>
              </p:cNvSpPr>
              <p:nvPr/>
            </p:nvSpPr>
            <p:spPr bwMode="auto">
              <a:xfrm>
                <a:off x="3638" y="2648"/>
                <a:ext cx="185" cy="178"/>
              </a:xfrm>
              <a:custGeom>
                <a:avLst/>
                <a:gdLst/>
                <a:ahLst/>
                <a:cxnLst>
                  <a:cxn ang="0">
                    <a:pos x="46" y="58"/>
                  </a:cxn>
                  <a:cxn ang="0">
                    <a:pos x="62" y="63"/>
                  </a:cxn>
                  <a:cxn ang="0">
                    <a:pos x="79" y="66"/>
                  </a:cxn>
                  <a:cxn ang="0">
                    <a:pos x="101" y="78"/>
                  </a:cxn>
                  <a:cxn ang="0">
                    <a:pos x="124" y="96"/>
                  </a:cxn>
                  <a:cxn ang="0">
                    <a:pos x="124" y="72"/>
                  </a:cxn>
                  <a:cxn ang="0">
                    <a:pos x="112" y="76"/>
                  </a:cxn>
                  <a:cxn ang="0">
                    <a:pos x="101" y="60"/>
                  </a:cxn>
                  <a:cxn ang="0">
                    <a:pos x="103" y="40"/>
                  </a:cxn>
                  <a:cxn ang="0">
                    <a:pos x="104" y="19"/>
                  </a:cxn>
                  <a:cxn ang="0">
                    <a:pos x="112" y="4"/>
                  </a:cxn>
                  <a:cxn ang="0">
                    <a:pos x="142" y="0"/>
                  </a:cxn>
                  <a:cxn ang="0">
                    <a:pos x="146" y="7"/>
                  </a:cxn>
                  <a:cxn ang="0">
                    <a:pos x="160" y="15"/>
                  </a:cxn>
                  <a:cxn ang="0">
                    <a:pos x="175" y="21"/>
                  </a:cxn>
                  <a:cxn ang="0">
                    <a:pos x="176" y="27"/>
                  </a:cxn>
                  <a:cxn ang="0">
                    <a:pos x="179" y="27"/>
                  </a:cxn>
                  <a:cxn ang="0">
                    <a:pos x="185" y="43"/>
                  </a:cxn>
                  <a:cxn ang="0">
                    <a:pos x="179" y="49"/>
                  </a:cxn>
                  <a:cxn ang="0">
                    <a:pos x="181" y="57"/>
                  </a:cxn>
                  <a:cxn ang="0">
                    <a:pos x="182" y="75"/>
                  </a:cxn>
                  <a:cxn ang="0">
                    <a:pos x="173" y="81"/>
                  </a:cxn>
                  <a:cxn ang="0">
                    <a:pos x="170" y="97"/>
                  </a:cxn>
                  <a:cxn ang="0">
                    <a:pos x="178" y="105"/>
                  </a:cxn>
                  <a:cxn ang="0">
                    <a:pos x="161" y="111"/>
                  </a:cxn>
                  <a:cxn ang="0">
                    <a:pos x="146" y="117"/>
                  </a:cxn>
                  <a:cxn ang="0">
                    <a:pos x="130" y="123"/>
                  </a:cxn>
                  <a:cxn ang="0">
                    <a:pos x="133" y="130"/>
                  </a:cxn>
                  <a:cxn ang="0">
                    <a:pos x="133" y="133"/>
                  </a:cxn>
                  <a:cxn ang="0">
                    <a:pos x="109" y="139"/>
                  </a:cxn>
                  <a:cxn ang="0">
                    <a:pos x="95" y="154"/>
                  </a:cxn>
                  <a:cxn ang="0">
                    <a:pos x="83" y="168"/>
                  </a:cxn>
                  <a:cxn ang="0">
                    <a:pos x="76" y="178"/>
                  </a:cxn>
                  <a:cxn ang="0">
                    <a:pos x="49" y="172"/>
                  </a:cxn>
                  <a:cxn ang="0">
                    <a:pos x="46" y="168"/>
                  </a:cxn>
                  <a:cxn ang="0">
                    <a:pos x="37" y="168"/>
                  </a:cxn>
                  <a:cxn ang="0">
                    <a:pos x="27" y="168"/>
                  </a:cxn>
                  <a:cxn ang="0">
                    <a:pos x="19" y="169"/>
                  </a:cxn>
                  <a:cxn ang="0">
                    <a:pos x="0" y="147"/>
                  </a:cxn>
                  <a:cxn ang="0">
                    <a:pos x="0" y="127"/>
                  </a:cxn>
                  <a:cxn ang="0">
                    <a:pos x="0" y="106"/>
                  </a:cxn>
                  <a:cxn ang="0">
                    <a:pos x="1" y="87"/>
                  </a:cxn>
                  <a:cxn ang="0">
                    <a:pos x="31" y="87"/>
                  </a:cxn>
                  <a:cxn ang="0">
                    <a:pos x="33" y="67"/>
                  </a:cxn>
                  <a:cxn ang="0">
                    <a:pos x="33" y="48"/>
                  </a:cxn>
                  <a:cxn ang="0">
                    <a:pos x="46" y="58"/>
                  </a:cxn>
                </a:cxnLst>
                <a:rect l="0" t="0" r="r" b="b"/>
                <a:pathLst>
                  <a:path w="185" h="178">
                    <a:moveTo>
                      <a:pt x="46" y="58"/>
                    </a:moveTo>
                    <a:lnTo>
                      <a:pt x="62" y="63"/>
                    </a:lnTo>
                    <a:lnTo>
                      <a:pt x="79" y="66"/>
                    </a:lnTo>
                    <a:lnTo>
                      <a:pt x="101" y="78"/>
                    </a:lnTo>
                    <a:lnTo>
                      <a:pt x="124" y="96"/>
                    </a:lnTo>
                    <a:lnTo>
                      <a:pt x="124" y="72"/>
                    </a:lnTo>
                    <a:lnTo>
                      <a:pt x="112" y="76"/>
                    </a:lnTo>
                    <a:lnTo>
                      <a:pt x="101" y="60"/>
                    </a:lnTo>
                    <a:lnTo>
                      <a:pt x="103" y="40"/>
                    </a:lnTo>
                    <a:lnTo>
                      <a:pt x="104" y="19"/>
                    </a:lnTo>
                    <a:lnTo>
                      <a:pt x="112" y="4"/>
                    </a:lnTo>
                    <a:lnTo>
                      <a:pt x="142" y="0"/>
                    </a:lnTo>
                    <a:lnTo>
                      <a:pt x="146" y="7"/>
                    </a:lnTo>
                    <a:lnTo>
                      <a:pt x="160" y="15"/>
                    </a:lnTo>
                    <a:lnTo>
                      <a:pt x="175" y="21"/>
                    </a:lnTo>
                    <a:lnTo>
                      <a:pt x="176" y="27"/>
                    </a:lnTo>
                    <a:lnTo>
                      <a:pt x="179" y="27"/>
                    </a:lnTo>
                    <a:lnTo>
                      <a:pt x="185" y="43"/>
                    </a:lnTo>
                    <a:lnTo>
                      <a:pt x="179" y="49"/>
                    </a:lnTo>
                    <a:lnTo>
                      <a:pt x="181" y="57"/>
                    </a:lnTo>
                    <a:lnTo>
                      <a:pt x="182" y="75"/>
                    </a:lnTo>
                    <a:lnTo>
                      <a:pt x="173" y="81"/>
                    </a:lnTo>
                    <a:lnTo>
                      <a:pt x="170" y="97"/>
                    </a:lnTo>
                    <a:lnTo>
                      <a:pt x="178" y="105"/>
                    </a:lnTo>
                    <a:lnTo>
                      <a:pt x="161" y="111"/>
                    </a:lnTo>
                    <a:lnTo>
                      <a:pt x="146" y="117"/>
                    </a:lnTo>
                    <a:lnTo>
                      <a:pt x="130" y="123"/>
                    </a:lnTo>
                    <a:lnTo>
                      <a:pt x="133" y="130"/>
                    </a:lnTo>
                    <a:lnTo>
                      <a:pt x="133" y="133"/>
                    </a:lnTo>
                    <a:lnTo>
                      <a:pt x="109" y="139"/>
                    </a:lnTo>
                    <a:lnTo>
                      <a:pt x="95" y="154"/>
                    </a:lnTo>
                    <a:lnTo>
                      <a:pt x="83" y="168"/>
                    </a:lnTo>
                    <a:lnTo>
                      <a:pt x="76" y="178"/>
                    </a:lnTo>
                    <a:lnTo>
                      <a:pt x="49" y="172"/>
                    </a:lnTo>
                    <a:lnTo>
                      <a:pt x="46" y="168"/>
                    </a:lnTo>
                    <a:lnTo>
                      <a:pt x="37" y="168"/>
                    </a:lnTo>
                    <a:lnTo>
                      <a:pt x="27" y="168"/>
                    </a:lnTo>
                    <a:lnTo>
                      <a:pt x="19" y="169"/>
                    </a:lnTo>
                    <a:lnTo>
                      <a:pt x="0" y="147"/>
                    </a:lnTo>
                    <a:lnTo>
                      <a:pt x="0" y="127"/>
                    </a:lnTo>
                    <a:lnTo>
                      <a:pt x="0" y="106"/>
                    </a:lnTo>
                    <a:lnTo>
                      <a:pt x="1" y="87"/>
                    </a:lnTo>
                    <a:lnTo>
                      <a:pt x="31" y="87"/>
                    </a:lnTo>
                    <a:lnTo>
                      <a:pt x="33" y="67"/>
                    </a:lnTo>
                    <a:lnTo>
                      <a:pt x="33" y="48"/>
                    </a:lnTo>
                    <a:lnTo>
                      <a:pt x="46" y="58"/>
                    </a:lnTo>
                  </a:path>
                </a:pathLst>
              </a:custGeom>
              <a:noFill/>
              <a:ln w="1588" cap="sq">
                <a:solidFill>
                  <a:srgbClr val="000000"/>
                </a:solidFill>
                <a:prstDash val="solid"/>
                <a:miter lim="800000"/>
                <a:headEnd/>
                <a:tailEnd/>
              </a:ln>
            </p:spPr>
            <p:txBody>
              <a:bodyPr/>
              <a:lstStyle/>
              <a:p>
                <a:endParaRPr lang="en-US"/>
              </a:p>
            </p:txBody>
          </p:sp>
          <p:sp>
            <p:nvSpPr>
              <p:cNvPr id="320557" name="Freeform 45"/>
              <p:cNvSpPr>
                <a:spLocks/>
              </p:cNvSpPr>
              <p:nvPr/>
            </p:nvSpPr>
            <p:spPr bwMode="auto">
              <a:xfrm>
                <a:off x="3576" y="1631"/>
                <a:ext cx="139" cy="81"/>
              </a:xfrm>
              <a:custGeom>
                <a:avLst/>
                <a:gdLst/>
                <a:ahLst/>
                <a:cxnLst>
                  <a:cxn ang="0">
                    <a:pos x="45" y="5"/>
                  </a:cxn>
                  <a:cxn ang="0">
                    <a:pos x="66" y="11"/>
                  </a:cxn>
                  <a:cxn ang="0">
                    <a:pos x="87" y="0"/>
                  </a:cxn>
                  <a:cxn ang="0">
                    <a:pos x="98" y="11"/>
                  </a:cxn>
                  <a:cxn ang="0">
                    <a:pos x="114" y="32"/>
                  </a:cxn>
                  <a:cxn ang="0">
                    <a:pos x="114" y="50"/>
                  </a:cxn>
                  <a:cxn ang="0">
                    <a:pos x="123" y="54"/>
                  </a:cxn>
                  <a:cxn ang="0">
                    <a:pos x="139" y="53"/>
                  </a:cxn>
                  <a:cxn ang="0">
                    <a:pos x="126" y="80"/>
                  </a:cxn>
                  <a:cxn ang="0">
                    <a:pos x="120" y="81"/>
                  </a:cxn>
                  <a:cxn ang="0">
                    <a:pos x="105" y="74"/>
                  </a:cxn>
                  <a:cxn ang="0">
                    <a:pos x="84" y="81"/>
                  </a:cxn>
                  <a:cxn ang="0">
                    <a:pos x="45" y="78"/>
                  </a:cxn>
                  <a:cxn ang="0">
                    <a:pos x="41" y="71"/>
                  </a:cxn>
                  <a:cxn ang="0">
                    <a:pos x="38" y="66"/>
                  </a:cxn>
                  <a:cxn ang="0">
                    <a:pos x="24" y="63"/>
                  </a:cxn>
                  <a:cxn ang="0">
                    <a:pos x="21" y="54"/>
                  </a:cxn>
                  <a:cxn ang="0">
                    <a:pos x="0" y="38"/>
                  </a:cxn>
                  <a:cxn ang="0">
                    <a:pos x="15" y="35"/>
                  </a:cxn>
                  <a:cxn ang="0">
                    <a:pos x="27" y="9"/>
                  </a:cxn>
                  <a:cxn ang="0">
                    <a:pos x="38" y="6"/>
                  </a:cxn>
                  <a:cxn ang="0">
                    <a:pos x="45" y="5"/>
                  </a:cxn>
                </a:cxnLst>
                <a:rect l="0" t="0" r="r" b="b"/>
                <a:pathLst>
                  <a:path w="139" h="81">
                    <a:moveTo>
                      <a:pt x="45" y="5"/>
                    </a:moveTo>
                    <a:lnTo>
                      <a:pt x="66" y="11"/>
                    </a:lnTo>
                    <a:lnTo>
                      <a:pt x="87" y="0"/>
                    </a:lnTo>
                    <a:lnTo>
                      <a:pt x="98" y="11"/>
                    </a:lnTo>
                    <a:lnTo>
                      <a:pt x="114" y="32"/>
                    </a:lnTo>
                    <a:lnTo>
                      <a:pt x="114" y="50"/>
                    </a:lnTo>
                    <a:lnTo>
                      <a:pt x="123" y="54"/>
                    </a:lnTo>
                    <a:lnTo>
                      <a:pt x="139" y="53"/>
                    </a:lnTo>
                    <a:lnTo>
                      <a:pt x="126" y="80"/>
                    </a:lnTo>
                    <a:lnTo>
                      <a:pt x="120" y="81"/>
                    </a:lnTo>
                    <a:lnTo>
                      <a:pt x="105" y="74"/>
                    </a:lnTo>
                    <a:lnTo>
                      <a:pt x="84" y="81"/>
                    </a:lnTo>
                    <a:lnTo>
                      <a:pt x="45" y="78"/>
                    </a:lnTo>
                    <a:lnTo>
                      <a:pt x="41" y="71"/>
                    </a:lnTo>
                    <a:lnTo>
                      <a:pt x="38" y="66"/>
                    </a:lnTo>
                    <a:lnTo>
                      <a:pt x="24" y="63"/>
                    </a:lnTo>
                    <a:lnTo>
                      <a:pt x="21" y="54"/>
                    </a:lnTo>
                    <a:lnTo>
                      <a:pt x="0" y="38"/>
                    </a:lnTo>
                    <a:lnTo>
                      <a:pt x="15" y="35"/>
                    </a:lnTo>
                    <a:lnTo>
                      <a:pt x="27" y="9"/>
                    </a:lnTo>
                    <a:lnTo>
                      <a:pt x="38" y="6"/>
                    </a:lnTo>
                    <a:lnTo>
                      <a:pt x="45" y="5"/>
                    </a:lnTo>
                    <a:close/>
                  </a:path>
                </a:pathLst>
              </a:custGeom>
              <a:solidFill>
                <a:srgbClr val="E1E1E1"/>
              </a:solidFill>
              <a:ln w="9525">
                <a:noFill/>
                <a:round/>
                <a:headEnd/>
                <a:tailEnd/>
              </a:ln>
            </p:spPr>
            <p:txBody>
              <a:bodyPr/>
              <a:lstStyle/>
              <a:p>
                <a:endParaRPr lang="en-US"/>
              </a:p>
            </p:txBody>
          </p:sp>
          <p:sp>
            <p:nvSpPr>
              <p:cNvPr id="320558" name="Freeform 46"/>
              <p:cNvSpPr>
                <a:spLocks/>
              </p:cNvSpPr>
              <p:nvPr/>
            </p:nvSpPr>
            <p:spPr bwMode="auto">
              <a:xfrm>
                <a:off x="3576" y="1631"/>
                <a:ext cx="139" cy="81"/>
              </a:xfrm>
              <a:custGeom>
                <a:avLst/>
                <a:gdLst/>
                <a:ahLst/>
                <a:cxnLst>
                  <a:cxn ang="0">
                    <a:pos x="45" y="5"/>
                  </a:cxn>
                  <a:cxn ang="0">
                    <a:pos x="66" y="11"/>
                  </a:cxn>
                  <a:cxn ang="0">
                    <a:pos x="87" y="0"/>
                  </a:cxn>
                  <a:cxn ang="0">
                    <a:pos x="98" y="11"/>
                  </a:cxn>
                  <a:cxn ang="0">
                    <a:pos x="114" y="32"/>
                  </a:cxn>
                  <a:cxn ang="0">
                    <a:pos x="114" y="50"/>
                  </a:cxn>
                  <a:cxn ang="0">
                    <a:pos x="123" y="54"/>
                  </a:cxn>
                  <a:cxn ang="0">
                    <a:pos x="139" y="53"/>
                  </a:cxn>
                  <a:cxn ang="0">
                    <a:pos x="126" y="80"/>
                  </a:cxn>
                  <a:cxn ang="0">
                    <a:pos x="120" y="81"/>
                  </a:cxn>
                  <a:cxn ang="0">
                    <a:pos x="105" y="74"/>
                  </a:cxn>
                  <a:cxn ang="0">
                    <a:pos x="84" y="81"/>
                  </a:cxn>
                  <a:cxn ang="0">
                    <a:pos x="45" y="78"/>
                  </a:cxn>
                  <a:cxn ang="0">
                    <a:pos x="41" y="71"/>
                  </a:cxn>
                  <a:cxn ang="0">
                    <a:pos x="38" y="66"/>
                  </a:cxn>
                  <a:cxn ang="0">
                    <a:pos x="24" y="63"/>
                  </a:cxn>
                  <a:cxn ang="0">
                    <a:pos x="21" y="54"/>
                  </a:cxn>
                  <a:cxn ang="0">
                    <a:pos x="0" y="38"/>
                  </a:cxn>
                  <a:cxn ang="0">
                    <a:pos x="15" y="35"/>
                  </a:cxn>
                  <a:cxn ang="0">
                    <a:pos x="27" y="9"/>
                  </a:cxn>
                  <a:cxn ang="0">
                    <a:pos x="38" y="6"/>
                  </a:cxn>
                  <a:cxn ang="0">
                    <a:pos x="45" y="5"/>
                  </a:cxn>
                </a:cxnLst>
                <a:rect l="0" t="0" r="r" b="b"/>
                <a:pathLst>
                  <a:path w="139" h="81">
                    <a:moveTo>
                      <a:pt x="45" y="5"/>
                    </a:moveTo>
                    <a:lnTo>
                      <a:pt x="66" y="11"/>
                    </a:lnTo>
                    <a:lnTo>
                      <a:pt x="87" y="0"/>
                    </a:lnTo>
                    <a:lnTo>
                      <a:pt x="98" y="11"/>
                    </a:lnTo>
                    <a:lnTo>
                      <a:pt x="114" y="32"/>
                    </a:lnTo>
                    <a:lnTo>
                      <a:pt x="114" y="50"/>
                    </a:lnTo>
                    <a:lnTo>
                      <a:pt x="123" y="54"/>
                    </a:lnTo>
                    <a:lnTo>
                      <a:pt x="139" y="53"/>
                    </a:lnTo>
                    <a:lnTo>
                      <a:pt x="126" y="80"/>
                    </a:lnTo>
                    <a:lnTo>
                      <a:pt x="120" y="81"/>
                    </a:lnTo>
                    <a:lnTo>
                      <a:pt x="105" y="74"/>
                    </a:lnTo>
                    <a:lnTo>
                      <a:pt x="84" y="81"/>
                    </a:lnTo>
                    <a:lnTo>
                      <a:pt x="45" y="78"/>
                    </a:lnTo>
                    <a:lnTo>
                      <a:pt x="41" y="71"/>
                    </a:lnTo>
                    <a:lnTo>
                      <a:pt x="38" y="66"/>
                    </a:lnTo>
                    <a:lnTo>
                      <a:pt x="24" y="63"/>
                    </a:lnTo>
                    <a:lnTo>
                      <a:pt x="21" y="54"/>
                    </a:lnTo>
                    <a:lnTo>
                      <a:pt x="0" y="38"/>
                    </a:lnTo>
                    <a:lnTo>
                      <a:pt x="15" y="35"/>
                    </a:lnTo>
                    <a:lnTo>
                      <a:pt x="27" y="9"/>
                    </a:lnTo>
                    <a:lnTo>
                      <a:pt x="38" y="6"/>
                    </a:lnTo>
                    <a:lnTo>
                      <a:pt x="45" y="5"/>
                    </a:lnTo>
                  </a:path>
                </a:pathLst>
              </a:custGeom>
              <a:noFill/>
              <a:ln w="1588" cap="sq">
                <a:solidFill>
                  <a:srgbClr val="000000"/>
                </a:solidFill>
                <a:prstDash val="solid"/>
                <a:miter lim="800000"/>
                <a:headEnd/>
                <a:tailEnd/>
              </a:ln>
            </p:spPr>
            <p:txBody>
              <a:bodyPr/>
              <a:lstStyle/>
              <a:p>
                <a:endParaRPr lang="en-US"/>
              </a:p>
            </p:txBody>
          </p:sp>
          <p:sp>
            <p:nvSpPr>
              <p:cNvPr id="320559" name="Freeform 47"/>
              <p:cNvSpPr>
                <a:spLocks/>
              </p:cNvSpPr>
              <p:nvPr/>
            </p:nvSpPr>
            <p:spPr bwMode="auto">
              <a:xfrm>
                <a:off x="3007" y="1325"/>
                <a:ext cx="118" cy="53"/>
              </a:xfrm>
              <a:custGeom>
                <a:avLst/>
                <a:gdLst/>
                <a:ahLst/>
                <a:cxnLst>
                  <a:cxn ang="0">
                    <a:pos x="0" y="6"/>
                  </a:cxn>
                  <a:cxn ang="0">
                    <a:pos x="25" y="2"/>
                  </a:cxn>
                  <a:cxn ang="0">
                    <a:pos x="39" y="11"/>
                  </a:cxn>
                  <a:cxn ang="0">
                    <a:pos x="98" y="0"/>
                  </a:cxn>
                  <a:cxn ang="0">
                    <a:pos x="118" y="18"/>
                  </a:cxn>
                  <a:cxn ang="0">
                    <a:pos x="118" y="29"/>
                  </a:cxn>
                  <a:cxn ang="0">
                    <a:pos x="54" y="53"/>
                  </a:cxn>
                  <a:cxn ang="0">
                    <a:pos x="6" y="39"/>
                  </a:cxn>
                  <a:cxn ang="0">
                    <a:pos x="19" y="20"/>
                  </a:cxn>
                  <a:cxn ang="0">
                    <a:pos x="0" y="6"/>
                  </a:cxn>
                </a:cxnLst>
                <a:rect l="0" t="0" r="r" b="b"/>
                <a:pathLst>
                  <a:path w="118" h="53">
                    <a:moveTo>
                      <a:pt x="0" y="6"/>
                    </a:moveTo>
                    <a:lnTo>
                      <a:pt x="25" y="2"/>
                    </a:lnTo>
                    <a:lnTo>
                      <a:pt x="39" y="11"/>
                    </a:lnTo>
                    <a:lnTo>
                      <a:pt x="98" y="0"/>
                    </a:lnTo>
                    <a:lnTo>
                      <a:pt x="118" y="18"/>
                    </a:lnTo>
                    <a:lnTo>
                      <a:pt x="118" y="29"/>
                    </a:lnTo>
                    <a:lnTo>
                      <a:pt x="54" y="53"/>
                    </a:lnTo>
                    <a:lnTo>
                      <a:pt x="6" y="39"/>
                    </a:lnTo>
                    <a:lnTo>
                      <a:pt x="19" y="20"/>
                    </a:lnTo>
                    <a:lnTo>
                      <a:pt x="0" y="6"/>
                    </a:lnTo>
                    <a:close/>
                  </a:path>
                </a:pathLst>
              </a:custGeom>
              <a:solidFill>
                <a:srgbClr val="E1E1E1"/>
              </a:solidFill>
              <a:ln w="9525">
                <a:noFill/>
                <a:round/>
                <a:headEnd/>
                <a:tailEnd/>
              </a:ln>
            </p:spPr>
            <p:txBody>
              <a:bodyPr/>
              <a:lstStyle/>
              <a:p>
                <a:endParaRPr lang="en-US"/>
              </a:p>
            </p:txBody>
          </p:sp>
          <p:sp>
            <p:nvSpPr>
              <p:cNvPr id="320560" name="Freeform 48"/>
              <p:cNvSpPr>
                <a:spLocks/>
              </p:cNvSpPr>
              <p:nvPr/>
            </p:nvSpPr>
            <p:spPr bwMode="auto">
              <a:xfrm>
                <a:off x="3007" y="1325"/>
                <a:ext cx="118" cy="53"/>
              </a:xfrm>
              <a:custGeom>
                <a:avLst/>
                <a:gdLst/>
                <a:ahLst/>
                <a:cxnLst>
                  <a:cxn ang="0">
                    <a:pos x="12" y="3"/>
                  </a:cxn>
                  <a:cxn ang="0">
                    <a:pos x="25" y="2"/>
                  </a:cxn>
                  <a:cxn ang="0">
                    <a:pos x="39" y="11"/>
                  </a:cxn>
                  <a:cxn ang="0">
                    <a:pos x="98" y="0"/>
                  </a:cxn>
                  <a:cxn ang="0">
                    <a:pos x="118" y="18"/>
                  </a:cxn>
                  <a:cxn ang="0">
                    <a:pos x="118" y="29"/>
                  </a:cxn>
                  <a:cxn ang="0">
                    <a:pos x="54" y="53"/>
                  </a:cxn>
                  <a:cxn ang="0">
                    <a:pos x="6" y="39"/>
                  </a:cxn>
                  <a:cxn ang="0">
                    <a:pos x="19" y="20"/>
                  </a:cxn>
                  <a:cxn ang="0">
                    <a:pos x="0" y="6"/>
                  </a:cxn>
                  <a:cxn ang="0">
                    <a:pos x="12" y="3"/>
                  </a:cxn>
                </a:cxnLst>
                <a:rect l="0" t="0" r="r" b="b"/>
                <a:pathLst>
                  <a:path w="118" h="53">
                    <a:moveTo>
                      <a:pt x="12" y="3"/>
                    </a:moveTo>
                    <a:lnTo>
                      <a:pt x="25" y="2"/>
                    </a:lnTo>
                    <a:lnTo>
                      <a:pt x="39" y="11"/>
                    </a:lnTo>
                    <a:lnTo>
                      <a:pt x="98" y="0"/>
                    </a:lnTo>
                    <a:lnTo>
                      <a:pt x="118" y="18"/>
                    </a:lnTo>
                    <a:lnTo>
                      <a:pt x="118" y="29"/>
                    </a:lnTo>
                    <a:lnTo>
                      <a:pt x="54" y="53"/>
                    </a:lnTo>
                    <a:lnTo>
                      <a:pt x="6" y="39"/>
                    </a:lnTo>
                    <a:lnTo>
                      <a:pt x="19" y="20"/>
                    </a:lnTo>
                    <a:lnTo>
                      <a:pt x="0" y="6"/>
                    </a:lnTo>
                    <a:lnTo>
                      <a:pt x="12" y="3"/>
                    </a:lnTo>
                  </a:path>
                </a:pathLst>
              </a:custGeom>
              <a:noFill/>
              <a:ln w="1588" cap="sq">
                <a:solidFill>
                  <a:srgbClr val="000000"/>
                </a:solidFill>
                <a:prstDash val="solid"/>
                <a:miter lim="800000"/>
                <a:headEnd/>
                <a:tailEnd/>
              </a:ln>
            </p:spPr>
            <p:txBody>
              <a:bodyPr/>
              <a:lstStyle/>
              <a:p>
                <a:endParaRPr lang="en-US"/>
              </a:p>
            </p:txBody>
          </p:sp>
          <p:sp>
            <p:nvSpPr>
              <p:cNvPr id="320561" name="Freeform 49"/>
              <p:cNvSpPr>
                <a:spLocks/>
              </p:cNvSpPr>
              <p:nvPr/>
            </p:nvSpPr>
            <p:spPr bwMode="auto">
              <a:xfrm>
                <a:off x="1521" y="1912"/>
                <a:ext cx="420" cy="325"/>
              </a:xfrm>
              <a:custGeom>
                <a:avLst/>
                <a:gdLst/>
                <a:ahLst/>
                <a:cxnLst>
                  <a:cxn ang="0">
                    <a:pos x="0" y="0"/>
                  </a:cxn>
                  <a:cxn ang="0">
                    <a:pos x="34" y="0"/>
                  </a:cxn>
                  <a:cxn ang="0">
                    <a:pos x="82" y="22"/>
                  </a:cxn>
                  <a:cxn ang="0">
                    <a:pos x="109" y="22"/>
                  </a:cxn>
                  <a:cxn ang="0">
                    <a:pos x="155" y="15"/>
                  </a:cxn>
                  <a:cxn ang="0">
                    <a:pos x="173" y="39"/>
                  </a:cxn>
                  <a:cxn ang="0">
                    <a:pos x="175" y="54"/>
                  </a:cxn>
                  <a:cxn ang="0">
                    <a:pos x="191" y="66"/>
                  </a:cxn>
                  <a:cxn ang="0">
                    <a:pos x="209" y="48"/>
                  </a:cxn>
                  <a:cxn ang="0">
                    <a:pos x="227" y="54"/>
                  </a:cxn>
                  <a:cxn ang="0">
                    <a:pos x="244" y="114"/>
                  </a:cxn>
                  <a:cxn ang="0">
                    <a:pos x="270" y="121"/>
                  </a:cxn>
                  <a:cxn ang="0">
                    <a:pos x="250" y="189"/>
                  </a:cxn>
                  <a:cxn ang="0">
                    <a:pos x="266" y="243"/>
                  </a:cxn>
                  <a:cxn ang="0">
                    <a:pos x="291" y="261"/>
                  </a:cxn>
                  <a:cxn ang="0">
                    <a:pos x="345" y="246"/>
                  </a:cxn>
                  <a:cxn ang="0">
                    <a:pos x="357" y="229"/>
                  </a:cxn>
                  <a:cxn ang="0">
                    <a:pos x="366" y="205"/>
                  </a:cxn>
                  <a:cxn ang="0">
                    <a:pos x="420" y="201"/>
                  </a:cxn>
                  <a:cxn ang="0">
                    <a:pos x="395" y="262"/>
                  </a:cxn>
                  <a:cxn ang="0">
                    <a:pos x="395" y="249"/>
                  </a:cxn>
                  <a:cxn ang="0">
                    <a:pos x="374" y="268"/>
                  </a:cxn>
                  <a:cxn ang="0">
                    <a:pos x="345" y="265"/>
                  </a:cxn>
                  <a:cxn ang="0">
                    <a:pos x="342" y="277"/>
                  </a:cxn>
                  <a:cxn ang="0">
                    <a:pos x="336" y="277"/>
                  </a:cxn>
                  <a:cxn ang="0">
                    <a:pos x="350" y="289"/>
                  </a:cxn>
                  <a:cxn ang="0">
                    <a:pos x="350" y="298"/>
                  </a:cxn>
                  <a:cxn ang="0">
                    <a:pos x="329" y="298"/>
                  </a:cxn>
                  <a:cxn ang="0">
                    <a:pos x="318" y="325"/>
                  </a:cxn>
                  <a:cxn ang="0">
                    <a:pos x="291" y="297"/>
                  </a:cxn>
                  <a:cxn ang="0">
                    <a:pos x="282" y="294"/>
                  </a:cxn>
                  <a:cxn ang="0">
                    <a:pos x="252" y="307"/>
                  </a:cxn>
                  <a:cxn ang="0">
                    <a:pos x="155" y="259"/>
                  </a:cxn>
                  <a:cxn ang="0">
                    <a:pos x="124" y="235"/>
                  </a:cxn>
                  <a:cxn ang="0">
                    <a:pos x="127" y="181"/>
                  </a:cxn>
                  <a:cxn ang="0">
                    <a:pos x="57" y="72"/>
                  </a:cxn>
                  <a:cxn ang="0">
                    <a:pos x="48" y="34"/>
                  </a:cxn>
                  <a:cxn ang="0">
                    <a:pos x="31" y="13"/>
                  </a:cxn>
                  <a:cxn ang="0">
                    <a:pos x="22" y="43"/>
                  </a:cxn>
                  <a:cxn ang="0">
                    <a:pos x="40" y="70"/>
                  </a:cxn>
                  <a:cxn ang="0">
                    <a:pos x="75" y="168"/>
                  </a:cxn>
                  <a:cxn ang="0">
                    <a:pos x="63" y="175"/>
                  </a:cxn>
                  <a:cxn ang="0">
                    <a:pos x="34" y="142"/>
                  </a:cxn>
                  <a:cxn ang="0">
                    <a:pos x="39" y="115"/>
                  </a:cxn>
                  <a:cxn ang="0">
                    <a:pos x="4" y="87"/>
                  </a:cxn>
                  <a:cxn ang="0">
                    <a:pos x="24" y="78"/>
                  </a:cxn>
                  <a:cxn ang="0">
                    <a:pos x="6" y="49"/>
                  </a:cxn>
                  <a:cxn ang="0">
                    <a:pos x="0" y="0"/>
                  </a:cxn>
                </a:cxnLst>
                <a:rect l="0" t="0" r="r" b="b"/>
                <a:pathLst>
                  <a:path w="420" h="325">
                    <a:moveTo>
                      <a:pt x="0" y="0"/>
                    </a:moveTo>
                    <a:lnTo>
                      <a:pt x="34" y="0"/>
                    </a:lnTo>
                    <a:lnTo>
                      <a:pt x="82" y="22"/>
                    </a:lnTo>
                    <a:lnTo>
                      <a:pt x="109" y="22"/>
                    </a:lnTo>
                    <a:lnTo>
                      <a:pt x="155" y="15"/>
                    </a:lnTo>
                    <a:lnTo>
                      <a:pt x="173" y="39"/>
                    </a:lnTo>
                    <a:lnTo>
                      <a:pt x="175" y="54"/>
                    </a:lnTo>
                    <a:lnTo>
                      <a:pt x="191" y="66"/>
                    </a:lnTo>
                    <a:lnTo>
                      <a:pt x="209" y="48"/>
                    </a:lnTo>
                    <a:lnTo>
                      <a:pt x="227" y="54"/>
                    </a:lnTo>
                    <a:lnTo>
                      <a:pt x="244" y="114"/>
                    </a:lnTo>
                    <a:lnTo>
                      <a:pt x="270" y="121"/>
                    </a:lnTo>
                    <a:lnTo>
                      <a:pt x="250" y="189"/>
                    </a:lnTo>
                    <a:lnTo>
                      <a:pt x="266" y="243"/>
                    </a:lnTo>
                    <a:lnTo>
                      <a:pt x="291" y="261"/>
                    </a:lnTo>
                    <a:lnTo>
                      <a:pt x="345" y="246"/>
                    </a:lnTo>
                    <a:lnTo>
                      <a:pt x="357" y="229"/>
                    </a:lnTo>
                    <a:lnTo>
                      <a:pt x="366" y="205"/>
                    </a:lnTo>
                    <a:lnTo>
                      <a:pt x="420" y="201"/>
                    </a:lnTo>
                    <a:lnTo>
                      <a:pt x="395" y="262"/>
                    </a:lnTo>
                    <a:lnTo>
                      <a:pt x="395" y="249"/>
                    </a:lnTo>
                    <a:lnTo>
                      <a:pt x="374" y="268"/>
                    </a:lnTo>
                    <a:lnTo>
                      <a:pt x="345" y="265"/>
                    </a:lnTo>
                    <a:lnTo>
                      <a:pt x="342" y="277"/>
                    </a:lnTo>
                    <a:lnTo>
                      <a:pt x="336" y="277"/>
                    </a:lnTo>
                    <a:lnTo>
                      <a:pt x="350" y="289"/>
                    </a:lnTo>
                    <a:lnTo>
                      <a:pt x="350" y="298"/>
                    </a:lnTo>
                    <a:lnTo>
                      <a:pt x="329" y="298"/>
                    </a:lnTo>
                    <a:lnTo>
                      <a:pt x="318" y="325"/>
                    </a:lnTo>
                    <a:lnTo>
                      <a:pt x="291" y="297"/>
                    </a:lnTo>
                    <a:lnTo>
                      <a:pt x="282" y="294"/>
                    </a:lnTo>
                    <a:lnTo>
                      <a:pt x="252" y="307"/>
                    </a:lnTo>
                    <a:lnTo>
                      <a:pt x="155" y="259"/>
                    </a:lnTo>
                    <a:lnTo>
                      <a:pt x="124" y="235"/>
                    </a:lnTo>
                    <a:lnTo>
                      <a:pt x="127" y="181"/>
                    </a:lnTo>
                    <a:lnTo>
                      <a:pt x="57" y="72"/>
                    </a:lnTo>
                    <a:lnTo>
                      <a:pt x="48" y="34"/>
                    </a:lnTo>
                    <a:lnTo>
                      <a:pt x="31" y="13"/>
                    </a:lnTo>
                    <a:lnTo>
                      <a:pt x="22" y="43"/>
                    </a:lnTo>
                    <a:lnTo>
                      <a:pt x="40" y="70"/>
                    </a:lnTo>
                    <a:lnTo>
                      <a:pt x="75" y="168"/>
                    </a:lnTo>
                    <a:lnTo>
                      <a:pt x="63" y="175"/>
                    </a:lnTo>
                    <a:lnTo>
                      <a:pt x="34" y="142"/>
                    </a:lnTo>
                    <a:lnTo>
                      <a:pt x="39" y="115"/>
                    </a:lnTo>
                    <a:lnTo>
                      <a:pt x="4" y="87"/>
                    </a:lnTo>
                    <a:lnTo>
                      <a:pt x="24" y="78"/>
                    </a:lnTo>
                    <a:lnTo>
                      <a:pt x="6" y="49"/>
                    </a:lnTo>
                    <a:lnTo>
                      <a:pt x="0" y="0"/>
                    </a:lnTo>
                    <a:close/>
                  </a:path>
                </a:pathLst>
              </a:custGeom>
              <a:solidFill>
                <a:srgbClr val="E1E1E1"/>
              </a:solidFill>
              <a:ln w="9525">
                <a:noFill/>
                <a:round/>
                <a:headEnd/>
                <a:tailEnd/>
              </a:ln>
            </p:spPr>
            <p:txBody>
              <a:bodyPr/>
              <a:lstStyle/>
              <a:p>
                <a:endParaRPr lang="en-US"/>
              </a:p>
            </p:txBody>
          </p:sp>
          <p:sp>
            <p:nvSpPr>
              <p:cNvPr id="320562" name="Freeform 50"/>
              <p:cNvSpPr>
                <a:spLocks/>
              </p:cNvSpPr>
              <p:nvPr/>
            </p:nvSpPr>
            <p:spPr bwMode="auto">
              <a:xfrm>
                <a:off x="1521" y="1912"/>
                <a:ext cx="420" cy="325"/>
              </a:xfrm>
              <a:custGeom>
                <a:avLst/>
                <a:gdLst/>
                <a:ahLst/>
                <a:cxnLst>
                  <a:cxn ang="0">
                    <a:pos x="16" y="0"/>
                  </a:cxn>
                  <a:cxn ang="0">
                    <a:pos x="34" y="0"/>
                  </a:cxn>
                  <a:cxn ang="0">
                    <a:pos x="82" y="22"/>
                  </a:cxn>
                  <a:cxn ang="0">
                    <a:pos x="109" y="22"/>
                  </a:cxn>
                  <a:cxn ang="0">
                    <a:pos x="155" y="15"/>
                  </a:cxn>
                  <a:cxn ang="0">
                    <a:pos x="173" y="39"/>
                  </a:cxn>
                  <a:cxn ang="0">
                    <a:pos x="175" y="54"/>
                  </a:cxn>
                  <a:cxn ang="0">
                    <a:pos x="191" y="66"/>
                  </a:cxn>
                  <a:cxn ang="0">
                    <a:pos x="209" y="48"/>
                  </a:cxn>
                  <a:cxn ang="0">
                    <a:pos x="227" y="54"/>
                  </a:cxn>
                  <a:cxn ang="0">
                    <a:pos x="244" y="114"/>
                  </a:cxn>
                  <a:cxn ang="0">
                    <a:pos x="270" y="121"/>
                  </a:cxn>
                  <a:cxn ang="0">
                    <a:pos x="250" y="189"/>
                  </a:cxn>
                  <a:cxn ang="0">
                    <a:pos x="266" y="243"/>
                  </a:cxn>
                  <a:cxn ang="0">
                    <a:pos x="291" y="261"/>
                  </a:cxn>
                  <a:cxn ang="0">
                    <a:pos x="345" y="246"/>
                  </a:cxn>
                  <a:cxn ang="0">
                    <a:pos x="357" y="229"/>
                  </a:cxn>
                  <a:cxn ang="0">
                    <a:pos x="366" y="205"/>
                  </a:cxn>
                  <a:cxn ang="0">
                    <a:pos x="420" y="201"/>
                  </a:cxn>
                  <a:cxn ang="0">
                    <a:pos x="395" y="262"/>
                  </a:cxn>
                  <a:cxn ang="0">
                    <a:pos x="395" y="249"/>
                  </a:cxn>
                  <a:cxn ang="0">
                    <a:pos x="374" y="268"/>
                  </a:cxn>
                  <a:cxn ang="0">
                    <a:pos x="345" y="265"/>
                  </a:cxn>
                  <a:cxn ang="0">
                    <a:pos x="342" y="277"/>
                  </a:cxn>
                  <a:cxn ang="0">
                    <a:pos x="336" y="277"/>
                  </a:cxn>
                  <a:cxn ang="0">
                    <a:pos x="350" y="289"/>
                  </a:cxn>
                  <a:cxn ang="0">
                    <a:pos x="350" y="298"/>
                  </a:cxn>
                  <a:cxn ang="0">
                    <a:pos x="329" y="298"/>
                  </a:cxn>
                  <a:cxn ang="0">
                    <a:pos x="318" y="325"/>
                  </a:cxn>
                  <a:cxn ang="0">
                    <a:pos x="291" y="297"/>
                  </a:cxn>
                  <a:cxn ang="0">
                    <a:pos x="282" y="294"/>
                  </a:cxn>
                  <a:cxn ang="0">
                    <a:pos x="252" y="307"/>
                  </a:cxn>
                  <a:cxn ang="0">
                    <a:pos x="155" y="259"/>
                  </a:cxn>
                  <a:cxn ang="0">
                    <a:pos x="124" y="235"/>
                  </a:cxn>
                  <a:cxn ang="0">
                    <a:pos x="127" y="181"/>
                  </a:cxn>
                  <a:cxn ang="0">
                    <a:pos x="57" y="72"/>
                  </a:cxn>
                  <a:cxn ang="0">
                    <a:pos x="48" y="34"/>
                  </a:cxn>
                  <a:cxn ang="0">
                    <a:pos x="31" y="13"/>
                  </a:cxn>
                  <a:cxn ang="0">
                    <a:pos x="22" y="43"/>
                  </a:cxn>
                  <a:cxn ang="0">
                    <a:pos x="40" y="70"/>
                  </a:cxn>
                  <a:cxn ang="0">
                    <a:pos x="75" y="168"/>
                  </a:cxn>
                  <a:cxn ang="0">
                    <a:pos x="63" y="175"/>
                  </a:cxn>
                  <a:cxn ang="0">
                    <a:pos x="34" y="142"/>
                  </a:cxn>
                  <a:cxn ang="0">
                    <a:pos x="39" y="115"/>
                  </a:cxn>
                  <a:cxn ang="0">
                    <a:pos x="4" y="87"/>
                  </a:cxn>
                  <a:cxn ang="0">
                    <a:pos x="24" y="78"/>
                  </a:cxn>
                  <a:cxn ang="0">
                    <a:pos x="6" y="49"/>
                  </a:cxn>
                  <a:cxn ang="0">
                    <a:pos x="0" y="0"/>
                  </a:cxn>
                  <a:cxn ang="0">
                    <a:pos x="16" y="0"/>
                  </a:cxn>
                </a:cxnLst>
                <a:rect l="0" t="0" r="r" b="b"/>
                <a:pathLst>
                  <a:path w="420" h="325">
                    <a:moveTo>
                      <a:pt x="16" y="0"/>
                    </a:moveTo>
                    <a:lnTo>
                      <a:pt x="34" y="0"/>
                    </a:lnTo>
                    <a:lnTo>
                      <a:pt x="82" y="22"/>
                    </a:lnTo>
                    <a:lnTo>
                      <a:pt x="109" y="22"/>
                    </a:lnTo>
                    <a:lnTo>
                      <a:pt x="155" y="15"/>
                    </a:lnTo>
                    <a:lnTo>
                      <a:pt x="173" y="39"/>
                    </a:lnTo>
                    <a:lnTo>
                      <a:pt x="175" y="54"/>
                    </a:lnTo>
                    <a:lnTo>
                      <a:pt x="191" y="66"/>
                    </a:lnTo>
                    <a:lnTo>
                      <a:pt x="209" y="48"/>
                    </a:lnTo>
                    <a:lnTo>
                      <a:pt x="227" y="54"/>
                    </a:lnTo>
                    <a:lnTo>
                      <a:pt x="244" y="114"/>
                    </a:lnTo>
                    <a:lnTo>
                      <a:pt x="270" y="121"/>
                    </a:lnTo>
                    <a:lnTo>
                      <a:pt x="250" y="189"/>
                    </a:lnTo>
                    <a:lnTo>
                      <a:pt x="266" y="243"/>
                    </a:lnTo>
                    <a:lnTo>
                      <a:pt x="291" y="261"/>
                    </a:lnTo>
                    <a:lnTo>
                      <a:pt x="345" y="246"/>
                    </a:lnTo>
                    <a:lnTo>
                      <a:pt x="357" y="229"/>
                    </a:lnTo>
                    <a:lnTo>
                      <a:pt x="366" y="205"/>
                    </a:lnTo>
                    <a:lnTo>
                      <a:pt x="420" y="201"/>
                    </a:lnTo>
                    <a:lnTo>
                      <a:pt x="395" y="262"/>
                    </a:lnTo>
                    <a:lnTo>
                      <a:pt x="395" y="249"/>
                    </a:lnTo>
                    <a:lnTo>
                      <a:pt x="374" y="268"/>
                    </a:lnTo>
                    <a:lnTo>
                      <a:pt x="345" y="265"/>
                    </a:lnTo>
                    <a:lnTo>
                      <a:pt x="342" y="277"/>
                    </a:lnTo>
                    <a:lnTo>
                      <a:pt x="336" y="277"/>
                    </a:lnTo>
                    <a:lnTo>
                      <a:pt x="350" y="289"/>
                    </a:lnTo>
                    <a:lnTo>
                      <a:pt x="350" y="298"/>
                    </a:lnTo>
                    <a:lnTo>
                      <a:pt x="329" y="298"/>
                    </a:lnTo>
                    <a:lnTo>
                      <a:pt x="318" y="325"/>
                    </a:lnTo>
                    <a:lnTo>
                      <a:pt x="291" y="297"/>
                    </a:lnTo>
                    <a:lnTo>
                      <a:pt x="282" y="294"/>
                    </a:lnTo>
                    <a:lnTo>
                      <a:pt x="252" y="307"/>
                    </a:lnTo>
                    <a:lnTo>
                      <a:pt x="155" y="259"/>
                    </a:lnTo>
                    <a:lnTo>
                      <a:pt x="124" y="235"/>
                    </a:lnTo>
                    <a:lnTo>
                      <a:pt x="127" y="181"/>
                    </a:lnTo>
                    <a:lnTo>
                      <a:pt x="57" y="72"/>
                    </a:lnTo>
                    <a:lnTo>
                      <a:pt x="48" y="34"/>
                    </a:lnTo>
                    <a:lnTo>
                      <a:pt x="31" y="13"/>
                    </a:lnTo>
                    <a:lnTo>
                      <a:pt x="22" y="43"/>
                    </a:lnTo>
                    <a:lnTo>
                      <a:pt x="40" y="70"/>
                    </a:lnTo>
                    <a:lnTo>
                      <a:pt x="75" y="168"/>
                    </a:lnTo>
                    <a:lnTo>
                      <a:pt x="63" y="175"/>
                    </a:lnTo>
                    <a:lnTo>
                      <a:pt x="34" y="142"/>
                    </a:lnTo>
                    <a:lnTo>
                      <a:pt x="39" y="115"/>
                    </a:lnTo>
                    <a:lnTo>
                      <a:pt x="4" y="87"/>
                    </a:lnTo>
                    <a:lnTo>
                      <a:pt x="24" y="78"/>
                    </a:lnTo>
                    <a:lnTo>
                      <a:pt x="6" y="49"/>
                    </a:lnTo>
                    <a:lnTo>
                      <a:pt x="0" y="0"/>
                    </a:lnTo>
                    <a:lnTo>
                      <a:pt x="16" y="0"/>
                    </a:lnTo>
                  </a:path>
                </a:pathLst>
              </a:custGeom>
              <a:noFill/>
              <a:ln w="1588" cap="sq">
                <a:solidFill>
                  <a:srgbClr val="000000"/>
                </a:solidFill>
                <a:prstDash val="solid"/>
                <a:miter lim="800000"/>
                <a:headEnd/>
                <a:tailEnd/>
              </a:ln>
            </p:spPr>
            <p:txBody>
              <a:bodyPr/>
              <a:lstStyle/>
              <a:p>
                <a:endParaRPr lang="en-US"/>
              </a:p>
            </p:txBody>
          </p:sp>
          <p:sp>
            <p:nvSpPr>
              <p:cNvPr id="320563" name="Freeform 51"/>
              <p:cNvSpPr>
                <a:spLocks/>
              </p:cNvSpPr>
              <p:nvPr/>
            </p:nvSpPr>
            <p:spPr bwMode="auto">
              <a:xfrm>
                <a:off x="1890" y="2161"/>
                <a:ext cx="26" cy="52"/>
              </a:xfrm>
              <a:custGeom>
                <a:avLst/>
                <a:gdLst/>
                <a:ahLst/>
                <a:cxnLst>
                  <a:cxn ang="0">
                    <a:pos x="26" y="13"/>
                  </a:cxn>
                  <a:cxn ang="0">
                    <a:pos x="17" y="39"/>
                  </a:cxn>
                  <a:cxn ang="0">
                    <a:pos x="0" y="52"/>
                  </a:cxn>
                  <a:cxn ang="0">
                    <a:pos x="5" y="19"/>
                  </a:cxn>
                  <a:cxn ang="0">
                    <a:pos x="26" y="0"/>
                  </a:cxn>
                  <a:cxn ang="0">
                    <a:pos x="26" y="13"/>
                  </a:cxn>
                </a:cxnLst>
                <a:rect l="0" t="0" r="r" b="b"/>
                <a:pathLst>
                  <a:path w="26" h="52">
                    <a:moveTo>
                      <a:pt x="26" y="13"/>
                    </a:moveTo>
                    <a:lnTo>
                      <a:pt x="17" y="39"/>
                    </a:lnTo>
                    <a:lnTo>
                      <a:pt x="0" y="52"/>
                    </a:lnTo>
                    <a:lnTo>
                      <a:pt x="5" y="19"/>
                    </a:lnTo>
                    <a:lnTo>
                      <a:pt x="26" y="0"/>
                    </a:lnTo>
                    <a:lnTo>
                      <a:pt x="26" y="13"/>
                    </a:lnTo>
                    <a:close/>
                  </a:path>
                </a:pathLst>
              </a:custGeom>
              <a:solidFill>
                <a:srgbClr val="E1E1E1"/>
              </a:solidFill>
              <a:ln w="9525">
                <a:noFill/>
                <a:round/>
                <a:headEnd/>
                <a:tailEnd/>
              </a:ln>
            </p:spPr>
            <p:txBody>
              <a:bodyPr/>
              <a:lstStyle/>
              <a:p>
                <a:endParaRPr lang="en-US"/>
              </a:p>
            </p:txBody>
          </p:sp>
          <p:sp>
            <p:nvSpPr>
              <p:cNvPr id="320564" name="Freeform 52"/>
              <p:cNvSpPr>
                <a:spLocks/>
              </p:cNvSpPr>
              <p:nvPr/>
            </p:nvSpPr>
            <p:spPr bwMode="auto">
              <a:xfrm>
                <a:off x="1890" y="2161"/>
                <a:ext cx="26" cy="52"/>
              </a:xfrm>
              <a:custGeom>
                <a:avLst/>
                <a:gdLst/>
                <a:ahLst/>
                <a:cxnLst>
                  <a:cxn ang="0">
                    <a:pos x="21" y="27"/>
                  </a:cxn>
                  <a:cxn ang="0">
                    <a:pos x="17" y="39"/>
                  </a:cxn>
                  <a:cxn ang="0">
                    <a:pos x="0" y="52"/>
                  </a:cxn>
                  <a:cxn ang="0">
                    <a:pos x="5" y="19"/>
                  </a:cxn>
                  <a:cxn ang="0">
                    <a:pos x="26" y="0"/>
                  </a:cxn>
                  <a:cxn ang="0">
                    <a:pos x="26" y="13"/>
                  </a:cxn>
                  <a:cxn ang="0">
                    <a:pos x="21" y="27"/>
                  </a:cxn>
                </a:cxnLst>
                <a:rect l="0" t="0" r="r" b="b"/>
                <a:pathLst>
                  <a:path w="26" h="52">
                    <a:moveTo>
                      <a:pt x="21" y="27"/>
                    </a:moveTo>
                    <a:lnTo>
                      <a:pt x="17" y="39"/>
                    </a:lnTo>
                    <a:lnTo>
                      <a:pt x="0" y="52"/>
                    </a:lnTo>
                    <a:lnTo>
                      <a:pt x="5" y="19"/>
                    </a:lnTo>
                    <a:lnTo>
                      <a:pt x="26" y="0"/>
                    </a:lnTo>
                    <a:lnTo>
                      <a:pt x="26" y="13"/>
                    </a:lnTo>
                    <a:lnTo>
                      <a:pt x="21" y="27"/>
                    </a:lnTo>
                  </a:path>
                </a:pathLst>
              </a:custGeom>
              <a:noFill/>
              <a:ln w="1588" cap="sq">
                <a:solidFill>
                  <a:srgbClr val="000000"/>
                </a:solidFill>
                <a:prstDash val="solid"/>
                <a:miter lim="800000"/>
                <a:headEnd/>
                <a:tailEnd/>
              </a:ln>
            </p:spPr>
            <p:txBody>
              <a:bodyPr/>
              <a:lstStyle/>
              <a:p>
                <a:endParaRPr lang="en-US"/>
              </a:p>
            </p:txBody>
          </p:sp>
          <p:sp>
            <p:nvSpPr>
              <p:cNvPr id="320565" name="Freeform 53"/>
              <p:cNvSpPr>
                <a:spLocks/>
              </p:cNvSpPr>
              <p:nvPr/>
            </p:nvSpPr>
            <p:spPr bwMode="auto">
              <a:xfrm>
                <a:off x="1839" y="2177"/>
                <a:ext cx="66" cy="75"/>
              </a:xfrm>
              <a:custGeom>
                <a:avLst/>
                <a:gdLst/>
                <a:ahLst/>
                <a:cxnLst>
                  <a:cxn ang="0">
                    <a:pos x="56" y="3"/>
                  </a:cxn>
                  <a:cxn ang="0">
                    <a:pos x="51" y="36"/>
                  </a:cxn>
                  <a:cxn ang="0">
                    <a:pos x="66" y="41"/>
                  </a:cxn>
                  <a:cxn ang="0">
                    <a:pos x="53" y="51"/>
                  </a:cxn>
                  <a:cxn ang="0">
                    <a:pos x="33" y="75"/>
                  </a:cxn>
                  <a:cxn ang="0">
                    <a:pos x="12" y="71"/>
                  </a:cxn>
                  <a:cxn ang="0">
                    <a:pos x="0" y="60"/>
                  </a:cxn>
                  <a:cxn ang="0">
                    <a:pos x="11" y="33"/>
                  </a:cxn>
                  <a:cxn ang="0">
                    <a:pos x="32" y="33"/>
                  </a:cxn>
                  <a:cxn ang="0">
                    <a:pos x="32" y="24"/>
                  </a:cxn>
                  <a:cxn ang="0">
                    <a:pos x="18" y="12"/>
                  </a:cxn>
                  <a:cxn ang="0">
                    <a:pos x="24" y="12"/>
                  </a:cxn>
                  <a:cxn ang="0">
                    <a:pos x="27" y="0"/>
                  </a:cxn>
                  <a:cxn ang="0">
                    <a:pos x="56" y="3"/>
                  </a:cxn>
                </a:cxnLst>
                <a:rect l="0" t="0" r="r" b="b"/>
                <a:pathLst>
                  <a:path w="66" h="75">
                    <a:moveTo>
                      <a:pt x="56" y="3"/>
                    </a:moveTo>
                    <a:lnTo>
                      <a:pt x="51" y="36"/>
                    </a:lnTo>
                    <a:lnTo>
                      <a:pt x="66" y="41"/>
                    </a:lnTo>
                    <a:lnTo>
                      <a:pt x="53" y="51"/>
                    </a:lnTo>
                    <a:lnTo>
                      <a:pt x="33" y="75"/>
                    </a:lnTo>
                    <a:lnTo>
                      <a:pt x="12" y="71"/>
                    </a:lnTo>
                    <a:lnTo>
                      <a:pt x="0" y="60"/>
                    </a:lnTo>
                    <a:lnTo>
                      <a:pt x="11" y="33"/>
                    </a:lnTo>
                    <a:lnTo>
                      <a:pt x="32" y="33"/>
                    </a:lnTo>
                    <a:lnTo>
                      <a:pt x="32" y="24"/>
                    </a:lnTo>
                    <a:lnTo>
                      <a:pt x="18" y="12"/>
                    </a:lnTo>
                    <a:lnTo>
                      <a:pt x="24" y="12"/>
                    </a:lnTo>
                    <a:lnTo>
                      <a:pt x="27" y="0"/>
                    </a:lnTo>
                    <a:lnTo>
                      <a:pt x="56" y="3"/>
                    </a:lnTo>
                    <a:close/>
                  </a:path>
                </a:pathLst>
              </a:custGeom>
              <a:solidFill>
                <a:srgbClr val="E1E1E1"/>
              </a:solidFill>
              <a:ln w="9525">
                <a:noFill/>
                <a:round/>
                <a:headEnd/>
                <a:tailEnd/>
              </a:ln>
            </p:spPr>
            <p:txBody>
              <a:bodyPr/>
              <a:lstStyle/>
              <a:p>
                <a:endParaRPr lang="en-US"/>
              </a:p>
            </p:txBody>
          </p:sp>
          <p:sp>
            <p:nvSpPr>
              <p:cNvPr id="320566" name="Freeform 54"/>
              <p:cNvSpPr>
                <a:spLocks/>
              </p:cNvSpPr>
              <p:nvPr/>
            </p:nvSpPr>
            <p:spPr bwMode="auto">
              <a:xfrm>
                <a:off x="1839" y="2177"/>
                <a:ext cx="66" cy="75"/>
              </a:xfrm>
              <a:custGeom>
                <a:avLst/>
                <a:gdLst/>
                <a:ahLst/>
                <a:cxnLst>
                  <a:cxn ang="0">
                    <a:pos x="53" y="20"/>
                  </a:cxn>
                  <a:cxn ang="0">
                    <a:pos x="51" y="36"/>
                  </a:cxn>
                  <a:cxn ang="0">
                    <a:pos x="66" y="41"/>
                  </a:cxn>
                  <a:cxn ang="0">
                    <a:pos x="53" y="51"/>
                  </a:cxn>
                  <a:cxn ang="0">
                    <a:pos x="33" y="75"/>
                  </a:cxn>
                  <a:cxn ang="0">
                    <a:pos x="12" y="71"/>
                  </a:cxn>
                  <a:cxn ang="0">
                    <a:pos x="0" y="60"/>
                  </a:cxn>
                  <a:cxn ang="0">
                    <a:pos x="11" y="33"/>
                  </a:cxn>
                  <a:cxn ang="0">
                    <a:pos x="32" y="33"/>
                  </a:cxn>
                  <a:cxn ang="0">
                    <a:pos x="32" y="24"/>
                  </a:cxn>
                  <a:cxn ang="0">
                    <a:pos x="18" y="12"/>
                  </a:cxn>
                  <a:cxn ang="0">
                    <a:pos x="24" y="12"/>
                  </a:cxn>
                  <a:cxn ang="0">
                    <a:pos x="27" y="0"/>
                  </a:cxn>
                  <a:cxn ang="0">
                    <a:pos x="56" y="3"/>
                  </a:cxn>
                  <a:cxn ang="0">
                    <a:pos x="53" y="20"/>
                  </a:cxn>
                </a:cxnLst>
                <a:rect l="0" t="0" r="r" b="b"/>
                <a:pathLst>
                  <a:path w="66" h="75">
                    <a:moveTo>
                      <a:pt x="53" y="20"/>
                    </a:moveTo>
                    <a:lnTo>
                      <a:pt x="51" y="36"/>
                    </a:lnTo>
                    <a:lnTo>
                      <a:pt x="66" y="41"/>
                    </a:lnTo>
                    <a:lnTo>
                      <a:pt x="53" y="51"/>
                    </a:lnTo>
                    <a:lnTo>
                      <a:pt x="33" y="75"/>
                    </a:lnTo>
                    <a:lnTo>
                      <a:pt x="12" y="71"/>
                    </a:lnTo>
                    <a:lnTo>
                      <a:pt x="0" y="60"/>
                    </a:lnTo>
                    <a:lnTo>
                      <a:pt x="11" y="33"/>
                    </a:lnTo>
                    <a:lnTo>
                      <a:pt x="32" y="33"/>
                    </a:lnTo>
                    <a:lnTo>
                      <a:pt x="32" y="24"/>
                    </a:lnTo>
                    <a:lnTo>
                      <a:pt x="18" y="12"/>
                    </a:lnTo>
                    <a:lnTo>
                      <a:pt x="24" y="12"/>
                    </a:lnTo>
                    <a:lnTo>
                      <a:pt x="27" y="0"/>
                    </a:lnTo>
                    <a:lnTo>
                      <a:pt x="56" y="3"/>
                    </a:lnTo>
                    <a:lnTo>
                      <a:pt x="53" y="20"/>
                    </a:lnTo>
                  </a:path>
                </a:pathLst>
              </a:custGeom>
              <a:noFill/>
              <a:ln w="1588" cap="sq">
                <a:solidFill>
                  <a:srgbClr val="000000"/>
                </a:solidFill>
                <a:prstDash val="solid"/>
                <a:miter lim="800000"/>
                <a:headEnd/>
                <a:tailEnd/>
              </a:ln>
            </p:spPr>
            <p:txBody>
              <a:bodyPr/>
              <a:lstStyle/>
              <a:p>
                <a:endParaRPr lang="en-US"/>
              </a:p>
            </p:txBody>
          </p:sp>
          <p:sp>
            <p:nvSpPr>
              <p:cNvPr id="320567" name="Freeform 55"/>
              <p:cNvSpPr>
                <a:spLocks/>
              </p:cNvSpPr>
              <p:nvPr/>
            </p:nvSpPr>
            <p:spPr bwMode="auto">
              <a:xfrm>
                <a:off x="1872" y="2239"/>
                <a:ext cx="39" cy="24"/>
              </a:xfrm>
              <a:custGeom>
                <a:avLst/>
                <a:gdLst/>
                <a:ahLst/>
                <a:cxnLst>
                  <a:cxn ang="0">
                    <a:pos x="11" y="0"/>
                  </a:cxn>
                  <a:cxn ang="0">
                    <a:pos x="39" y="16"/>
                  </a:cxn>
                  <a:cxn ang="0">
                    <a:pos x="32" y="24"/>
                  </a:cxn>
                  <a:cxn ang="0">
                    <a:pos x="0" y="13"/>
                  </a:cxn>
                  <a:cxn ang="0">
                    <a:pos x="11" y="0"/>
                  </a:cxn>
                </a:cxnLst>
                <a:rect l="0" t="0" r="r" b="b"/>
                <a:pathLst>
                  <a:path w="39" h="24">
                    <a:moveTo>
                      <a:pt x="11" y="0"/>
                    </a:moveTo>
                    <a:lnTo>
                      <a:pt x="39" y="16"/>
                    </a:lnTo>
                    <a:lnTo>
                      <a:pt x="32" y="24"/>
                    </a:lnTo>
                    <a:lnTo>
                      <a:pt x="0" y="13"/>
                    </a:lnTo>
                    <a:lnTo>
                      <a:pt x="11" y="0"/>
                    </a:lnTo>
                    <a:close/>
                  </a:path>
                </a:pathLst>
              </a:custGeom>
              <a:solidFill>
                <a:srgbClr val="E1E1E1"/>
              </a:solidFill>
              <a:ln w="9525">
                <a:noFill/>
                <a:round/>
                <a:headEnd/>
                <a:tailEnd/>
              </a:ln>
            </p:spPr>
            <p:txBody>
              <a:bodyPr/>
              <a:lstStyle/>
              <a:p>
                <a:endParaRPr lang="en-US"/>
              </a:p>
            </p:txBody>
          </p:sp>
          <p:sp>
            <p:nvSpPr>
              <p:cNvPr id="320568" name="Freeform 56"/>
              <p:cNvSpPr>
                <a:spLocks/>
              </p:cNvSpPr>
              <p:nvPr/>
            </p:nvSpPr>
            <p:spPr bwMode="auto">
              <a:xfrm>
                <a:off x="1872" y="2239"/>
                <a:ext cx="39" cy="24"/>
              </a:xfrm>
              <a:custGeom>
                <a:avLst/>
                <a:gdLst/>
                <a:ahLst/>
                <a:cxnLst>
                  <a:cxn ang="0">
                    <a:pos x="24" y="9"/>
                  </a:cxn>
                  <a:cxn ang="0">
                    <a:pos x="39" y="16"/>
                  </a:cxn>
                  <a:cxn ang="0">
                    <a:pos x="32" y="24"/>
                  </a:cxn>
                  <a:cxn ang="0">
                    <a:pos x="0" y="13"/>
                  </a:cxn>
                  <a:cxn ang="0">
                    <a:pos x="11" y="0"/>
                  </a:cxn>
                  <a:cxn ang="0">
                    <a:pos x="24" y="9"/>
                  </a:cxn>
                </a:cxnLst>
                <a:rect l="0" t="0" r="r" b="b"/>
                <a:pathLst>
                  <a:path w="39" h="24">
                    <a:moveTo>
                      <a:pt x="24" y="9"/>
                    </a:moveTo>
                    <a:lnTo>
                      <a:pt x="39" y="16"/>
                    </a:lnTo>
                    <a:lnTo>
                      <a:pt x="32" y="24"/>
                    </a:lnTo>
                    <a:lnTo>
                      <a:pt x="0" y="13"/>
                    </a:lnTo>
                    <a:lnTo>
                      <a:pt x="11" y="0"/>
                    </a:lnTo>
                    <a:lnTo>
                      <a:pt x="24" y="9"/>
                    </a:lnTo>
                  </a:path>
                </a:pathLst>
              </a:custGeom>
              <a:noFill/>
              <a:ln w="1588" cap="sq">
                <a:solidFill>
                  <a:srgbClr val="000000"/>
                </a:solidFill>
                <a:prstDash val="solid"/>
                <a:miter lim="800000"/>
                <a:headEnd/>
                <a:tailEnd/>
              </a:ln>
            </p:spPr>
            <p:txBody>
              <a:bodyPr/>
              <a:lstStyle/>
              <a:p>
                <a:endParaRPr lang="en-US"/>
              </a:p>
            </p:txBody>
          </p:sp>
          <p:sp>
            <p:nvSpPr>
              <p:cNvPr id="320569" name="Freeform 57"/>
              <p:cNvSpPr>
                <a:spLocks/>
              </p:cNvSpPr>
              <p:nvPr/>
            </p:nvSpPr>
            <p:spPr bwMode="auto">
              <a:xfrm>
                <a:off x="1883" y="2213"/>
                <a:ext cx="100" cy="56"/>
              </a:xfrm>
              <a:custGeom>
                <a:avLst/>
                <a:gdLst/>
                <a:ahLst/>
                <a:cxnLst>
                  <a:cxn ang="0">
                    <a:pos x="31" y="0"/>
                  </a:cxn>
                  <a:cxn ang="0">
                    <a:pos x="83" y="0"/>
                  </a:cxn>
                  <a:cxn ang="0">
                    <a:pos x="100" y="15"/>
                  </a:cxn>
                  <a:cxn ang="0">
                    <a:pos x="74" y="21"/>
                  </a:cxn>
                  <a:cxn ang="0">
                    <a:pos x="56" y="36"/>
                  </a:cxn>
                  <a:cxn ang="0">
                    <a:pos x="46" y="39"/>
                  </a:cxn>
                  <a:cxn ang="0">
                    <a:pos x="34" y="56"/>
                  </a:cxn>
                  <a:cxn ang="0">
                    <a:pos x="28" y="42"/>
                  </a:cxn>
                  <a:cxn ang="0">
                    <a:pos x="0" y="26"/>
                  </a:cxn>
                  <a:cxn ang="0">
                    <a:pos x="9" y="15"/>
                  </a:cxn>
                  <a:cxn ang="0">
                    <a:pos x="22" y="5"/>
                  </a:cxn>
                  <a:cxn ang="0">
                    <a:pos x="31" y="0"/>
                  </a:cxn>
                </a:cxnLst>
                <a:rect l="0" t="0" r="r" b="b"/>
                <a:pathLst>
                  <a:path w="100" h="56">
                    <a:moveTo>
                      <a:pt x="31" y="0"/>
                    </a:moveTo>
                    <a:lnTo>
                      <a:pt x="83" y="0"/>
                    </a:lnTo>
                    <a:lnTo>
                      <a:pt x="100" y="15"/>
                    </a:lnTo>
                    <a:lnTo>
                      <a:pt x="74" y="21"/>
                    </a:lnTo>
                    <a:lnTo>
                      <a:pt x="56" y="36"/>
                    </a:lnTo>
                    <a:lnTo>
                      <a:pt x="46" y="39"/>
                    </a:lnTo>
                    <a:lnTo>
                      <a:pt x="34" y="56"/>
                    </a:lnTo>
                    <a:lnTo>
                      <a:pt x="28" y="42"/>
                    </a:lnTo>
                    <a:lnTo>
                      <a:pt x="0" y="26"/>
                    </a:lnTo>
                    <a:lnTo>
                      <a:pt x="9" y="15"/>
                    </a:lnTo>
                    <a:lnTo>
                      <a:pt x="22" y="5"/>
                    </a:lnTo>
                    <a:lnTo>
                      <a:pt x="31" y="0"/>
                    </a:lnTo>
                    <a:close/>
                  </a:path>
                </a:pathLst>
              </a:custGeom>
              <a:solidFill>
                <a:srgbClr val="E1E1E1"/>
              </a:solidFill>
              <a:ln w="9525">
                <a:noFill/>
                <a:round/>
                <a:headEnd/>
                <a:tailEnd/>
              </a:ln>
            </p:spPr>
            <p:txBody>
              <a:bodyPr/>
              <a:lstStyle/>
              <a:p>
                <a:endParaRPr lang="en-US"/>
              </a:p>
            </p:txBody>
          </p:sp>
          <p:sp>
            <p:nvSpPr>
              <p:cNvPr id="320570" name="Freeform 58"/>
              <p:cNvSpPr>
                <a:spLocks/>
              </p:cNvSpPr>
              <p:nvPr/>
            </p:nvSpPr>
            <p:spPr bwMode="auto">
              <a:xfrm>
                <a:off x="1883" y="2213"/>
                <a:ext cx="100" cy="56"/>
              </a:xfrm>
              <a:custGeom>
                <a:avLst/>
                <a:gdLst/>
                <a:ahLst/>
                <a:cxnLst>
                  <a:cxn ang="0">
                    <a:pos x="58" y="0"/>
                  </a:cxn>
                  <a:cxn ang="0">
                    <a:pos x="83" y="0"/>
                  </a:cxn>
                  <a:cxn ang="0">
                    <a:pos x="100" y="15"/>
                  </a:cxn>
                  <a:cxn ang="0">
                    <a:pos x="74" y="21"/>
                  </a:cxn>
                  <a:cxn ang="0">
                    <a:pos x="56" y="36"/>
                  </a:cxn>
                  <a:cxn ang="0">
                    <a:pos x="46" y="39"/>
                  </a:cxn>
                  <a:cxn ang="0">
                    <a:pos x="34" y="56"/>
                  </a:cxn>
                  <a:cxn ang="0">
                    <a:pos x="28" y="42"/>
                  </a:cxn>
                  <a:cxn ang="0">
                    <a:pos x="0" y="26"/>
                  </a:cxn>
                  <a:cxn ang="0">
                    <a:pos x="9" y="15"/>
                  </a:cxn>
                  <a:cxn ang="0">
                    <a:pos x="22" y="5"/>
                  </a:cxn>
                  <a:cxn ang="0">
                    <a:pos x="31" y="0"/>
                  </a:cxn>
                  <a:cxn ang="0">
                    <a:pos x="58" y="0"/>
                  </a:cxn>
                </a:cxnLst>
                <a:rect l="0" t="0" r="r" b="b"/>
                <a:pathLst>
                  <a:path w="100" h="56">
                    <a:moveTo>
                      <a:pt x="58" y="0"/>
                    </a:moveTo>
                    <a:lnTo>
                      <a:pt x="83" y="0"/>
                    </a:lnTo>
                    <a:lnTo>
                      <a:pt x="100" y="15"/>
                    </a:lnTo>
                    <a:lnTo>
                      <a:pt x="74" y="21"/>
                    </a:lnTo>
                    <a:lnTo>
                      <a:pt x="56" y="36"/>
                    </a:lnTo>
                    <a:lnTo>
                      <a:pt x="46" y="39"/>
                    </a:lnTo>
                    <a:lnTo>
                      <a:pt x="34" y="56"/>
                    </a:lnTo>
                    <a:lnTo>
                      <a:pt x="28" y="42"/>
                    </a:lnTo>
                    <a:lnTo>
                      <a:pt x="0" y="26"/>
                    </a:lnTo>
                    <a:lnTo>
                      <a:pt x="9" y="15"/>
                    </a:lnTo>
                    <a:lnTo>
                      <a:pt x="22" y="5"/>
                    </a:lnTo>
                    <a:lnTo>
                      <a:pt x="31" y="0"/>
                    </a:lnTo>
                    <a:lnTo>
                      <a:pt x="58" y="0"/>
                    </a:lnTo>
                  </a:path>
                </a:pathLst>
              </a:custGeom>
              <a:noFill/>
              <a:ln w="1588" cap="sq">
                <a:solidFill>
                  <a:srgbClr val="000000"/>
                </a:solidFill>
                <a:prstDash val="solid"/>
                <a:miter lim="800000"/>
                <a:headEnd/>
                <a:tailEnd/>
              </a:ln>
            </p:spPr>
            <p:txBody>
              <a:bodyPr/>
              <a:lstStyle/>
              <a:p>
                <a:endParaRPr lang="en-US"/>
              </a:p>
            </p:txBody>
          </p:sp>
          <p:sp>
            <p:nvSpPr>
              <p:cNvPr id="320571" name="Freeform 59"/>
              <p:cNvSpPr>
                <a:spLocks/>
              </p:cNvSpPr>
              <p:nvPr/>
            </p:nvSpPr>
            <p:spPr bwMode="auto">
              <a:xfrm>
                <a:off x="2128" y="2143"/>
                <a:ext cx="43" cy="25"/>
              </a:xfrm>
              <a:custGeom>
                <a:avLst/>
                <a:gdLst/>
                <a:ahLst/>
                <a:cxnLst>
                  <a:cxn ang="0">
                    <a:pos x="27" y="0"/>
                  </a:cxn>
                  <a:cxn ang="0">
                    <a:pos x="39" y="0"/>
                  </a:cxn>
                  <a:cxn ang="0">
                    <a:pos x="43" y="25"/>
                  </a:cxn>
                  <a:cxn ang="0">
                    <a:pos x="0" y="21"/>
                  </a:cxn>
                  <a:cxn ang="0">
                    <a:pos x="18" y="16"/>
                  </a:cxn>
                  <a:cxn ang="0">
                    <a:pos x="4" y="10"/>
                  </a:cxn>
                  <a:cxn ang="0">
                    <a:pos x="27" y="0"/>
                  </a:cxn>
                </a:cxnLst>
                <a:rect l="0" t="0" r="r" b="b"/>
                <a:pathLst>
                  <a:path w="43" h="25">
                    <a:moveTo>
                      <a:pt x="27" y="0"/>
                    </a:moveTo>
                    <a:lnTo>
                      <a:pt x="39" y="0"/>
                    </a:lnTo>
                    <a:lnTo>
                      <a:pt x="43" y="25"/>
                    </a:lnTo>
                    <a:lnTo>
                      <a:pt x="0" y="21"/>
                    </a:lnTo>
                    <a:lnTo>
                      <a:pt x="18" y="16"/>
                    </a:lnTo>
                    <a:lnTo>
                      <a:pt x="4" y="10"/>
                    </a:lnTo>
                    <a:lnTo>
                      <a:pt x="27" y="0"/>
                    </a:lnTo>
                    <a:close/>
                  </a:path>
                </a:pathLst>
              </a:custGeom>
              <a:solidFill>
                <a:srgbClr val="E1E1E1"/>
              </a:solidFill>
              <a:ln w="9525">
                <a:noFill/>
                <a:round/>
                <a:headEnd/>
                <a:tailEnd/>
              </a:ln>
            </p:spPr>
            <p:txBody>
              <a:bodyPr/>
              <a:lstStyle/>
              <a:p>
                <a:endParaRPr lang="en-US"/>
              </a:p>
            </p:txBody>
          </p:sp>
          <p:sp>
            <p:nvSpPr>
              <p:cNvPr id="320572" name="Freeform 60"/>
              <p:cNvSpPr>
                <a:spLocks/>
              </p:cNvSpPr>
              <p:nvPr/>
            </p:nvSpPr>
            <p:spPr bwMode="auto">
              <a:xfrm>
                <a:off x="2128" y="2143"/>
                <a:ext cx="43" cy="25"/>
              </a:xfrm>
              <a:custGeom>
                <a:avLst/>
                <a:gdLst/>
                <a:ahLst/>
                <a:cxnLst>
                  <a:cxn ang="0">
                    <a:pos x="33" y="0"/>
                  </a:cxn>
                  <a:cxn ang="0">
                    <a:pos x="39" y="0"/>
                  </a:cxn>
                  <a:cxn ang="0">
                    <a:pos x="43" y="25"/>
                  </a:cxn>
                  <a:cxn ang="0">
                    <a:pos x="0" y="21"/>
                  </a:cxn>
                  <a:cxn ang="0">
                    <a:pos x="18" y="16"/>
                  </a:cxn>
                  <a:cxn ang="0">
                    <a:pos x="4" y="10"/>
                  </a:cxn>
                  <a:cxn ang="0">
                    <a:pos x="27" y="0"/>
                  </a:cxn>
                  <a:cxn ang="0">
                    <a:pos x="33" y="0"/>
                  </a:cxn>
                </a:cxnLst>
                <a:rect l="0" t="0" r="r" b="b"/>
                <a:pathLst>
                  <a:path w="43" h="25">
                    <a:moveTo>
                      <a:pt x="33" y="0"/>
                    </a:moveTo>
                    <a:lnTo>
                      <a:pt x="39" y="0"/>
                    </a:lnTo>
                    <a:lnTo>
                      <a:pt x="43" y="25"/>
                    </a:lnTo>
                    <a:lnTo>
                      <a:pt x="0" y="21"/>
                    </a:lnTo>
                    <a:lnTo>
                      <a:pt x="18" y="16"/>
                    </a:lnTo>
                    <a:lnTo>
                      <a:pt x="4" y="10"/>
                    </a:lnTo>
                    <a:lnTo>
                      <a:pt x="27" y="0"/>
                    </a:lnTo>
                    <a:lnTo>
                      <a:pt x="33" y="0"/>
                    </a:lnTo>
                  </a:path>
                </a:pathLst>
              </a:custGeom>
              <a:noFill/>
              <a:ln w="1588" cap="sq">
                <a:solidFill>
                  <a:srgbClr val="000000"/>
                </a:solidFill>
                <a:prstDash val="solid"/>
                <a:miter lim="800000"/>
                <a:headEnd/>
                <a:tailEnd/>
              </a:ln>
            </p:spPr>
            <p:txBody>
              <a:bodyPr/>
              <a:lstStyle/>
              <a:p>
                <a:endParaRPr lang="en-US"/>
              </a:p>
            </p:txBody>
          </p:sp>
          <p:sp>
            <p:nvSpPr>
              <p:cNvPr id="320573" name="Freeform 61"/>
              <p:cNvSpPr>
                <a:spLocks/>
              </p:cNvSpPr>
              <p:nvPr/>
            </p:nvSpPr>
            <p:spPr bwMode="auto">
              <a:xfrm>
                <a:off x="2061" y="2165"/>
                <a:ext cx="41" cy="15"/>
              </a:xfrm>
              <a:custGeom>
                <a:avLst/>
                <a:gdLst/>
                <a:ahLst/>
                <a:cxnLst>
                  <a:cxn ang="0">
                    <a:pos x="4" y="0"/>
                  </a:cxn>
                  <a:cxn ang="0">
                    <a:pos x="41" y="5"/>
                  </a:cxn>
                  <a:cxn ang="0">
                    <a:pos x="41" y="9"/>
                  </a:cxn>
                  <a:cxn ang="0">
                    <a:pos x="25" y="15"/>
                  </a:cxn>
                  <a:cxn ang="0">
                    <a:pos x="0" y="6"/>
                  </a:cxn>
                  <a:cxn ang="0">
                    <a:pos x="4" y="0"/>
                  </a:cxn>
                </a:cxnLst>
                <a:rect l="0" t="0" r="r" b="b"/>
                <a:pathLst>
                  <a:path w="41" h="15">
                    <a:moveTo>
                      <a:pt x="4" y="0"/>
                    </a:moveTo>
                    <a:lnTo>
                      <a:pt x="41" y="5"/>
                    </a:lnTo>
                    <a:lnTo>
                      <a:pt x="41" y="9"/>
                    </a:lnTo>
                    <a:lnTo>
                      <a:pt x="25" y="15"/>
                    </a:lnTo>
                    <a:lnTo>
                      <a:pt x="0" y="6"/>
                    </a:lnTo>
                    <a:lnTo>
                      <a:pt x="4" y="0"/>
                    </a:lnTo>
                    <a:close/>
                  </a:path>
                </a:pathLst>
              </a:custGeom>
              <a:solidFill>
                <a:srgbClr val="E1E1E1"/>
              </a:solidFill>
              <a:ln w="9525">
                <a:noFill/>
                <a:round/>
                <a:headEnd/>
                <a:tailEnd/>
              </a:ln>
            </p:spPr>
            <p:txBody>
              <a:bodyPr/>
              <a:lstStyle/>
              <a:p>
                <a:endParaRPr lang="en-US"/>
              </a:p>
            </p:txBody>
          </p:sp>
          <p:sp>
            <p:nvSpPr>
              <p:cNvPr id="320574" name="Freeform 62"/>
              <p:cNvSpPr>
                <a:spLocks/>
              </p:cNvSpPr>
              <p:nvPr/>
            </p:nvSpPr>
            <p:spPr bwMode="auto">
              <a:xfrm>
                <a:off x="2061" y="2165"/>
                <a:ext cx="41" cy="15"/>
              </a:xfrm>
              <a:custGeom>
                <a:avLst/>
                <a:gdLst/>
                <a:ahLst/>
                <a:cxnLst>
                  <a:cxn ang="0">
                    <a:pos x="22" y="2"/>
                  </a:cxn>
                  <a:cxn ang="0">
                    <a:pos x="41" y="5"/>
                  </a:cxn>
                  <a:cxn ang="0">
                    <a:pos x="41" y="9"/>
                  </a:cxn>
                  <a:cxn ang="0">
                    <a:pos x="25" y="15"/>
                  </a:cxn>
                  <a:cxn ang="0">
                    <a:pos x="0" y="6"/>
                  </a:cxn>
                  <a:cxn ang="0">
                    <a:pos x="4" y="0"/>
                  </a:cxn>
                  <a:cxn ang="0">
                    <a:pos x="22" y="2"/>
                  </a:cxn>
                </a:cxnLst>
                <a:rect l="0" t="0" r="r" b="b"/>
                <a:pathLst>
                  <a:path w="41" h="15">
                    <a:moveTo>
                      <a:pt x="22" y="2"/>
                    </a:moveTo>
                    <a:lnTo>
                      <a:pt x="41" y="5"/>
                    </a:lnTo>
                    <a:lnTo>
                      <a:pt x="41" y="9"/>
                    </a:lnTo>
                    <a:lnTo>
                      <a:pt x="25" y="15"/>
                    </a:lnTo>
                    <a:lnTo>
                      <a:pt x="0" y="6"/>
                    </a:lnTo>
                    <a:lnTo>
                      <a:pt x="4" y="0"/>
                    </a:lnTo>
                    <a:lnTo>
                      <a:pt x="22" y="2"/>
                    </a:lnTo>
                  </a:path>
                </a:pathLst>
              </a:custGeom>
              <a:noFill/>
              <a:ln w="1588" cap="sq">
                <a:solidFill>
                  <a:srgbClr val="000000"/>
                </a:solidFill>
                <a:prstDash val="solid"/>
                <a:miter lim="800000"/>
                <a:headEnd/>
                <a:tailEnd/>
              </a:ln>
            </p:spPr>
            <p:txBody>
              <a:bodyPr/>
              <a:lstStyle/>
              <a:p>
                <a:endParaRPr lang="en-US"/>
              </a:p>
            </p:txBody>
          </p:sp>
          <p:sp>
            <p:nvSpPr>
              <p:cNvPr id="320575" name="Freeform 63"/>
              <p:cNvSpPr>
                <a:spLocks/>
              </p:cNvSpPr>
              <p:nvPr/>
            </p:nvSpPr>
            <p:spPr bwMode="auto">
              <a:xfrm>
                <a:off x="1910" y="2228"/>
                <a:ext cx="73" cy="81"/>
              </a:xfrm>
              <a:custGeom>
                <a:avLst/>
                <a:gdLst/>
                <a:ahLst/>
                <a:cxnLst>
                  <a:cxn ang="0">
                    <a:pos x="19" y="24"/>
                  </a:cxn>
                  <a:cxn ang="0">
                    <a:pos x="29" y="21"/>
                  </a:cxn>
                  <a:cxn ang="0">
                    <a:pos x="47" y="6"/>
                  </a:cxn>
                  <a:cxn ang="0">
                    <a:pos x="73" y="0"/>
                  </a:cxn>
                  <a:cxn ang="0">
                    <a:pos x="71" y="17"/>
                  </a:cxn>
                  <a:cxn ang="0">
                    <a:pos x="59" y="81"/>
                  </a:cxn>
                  <a:cxn ang="0">
                    <a:pos x="44" y="72"/>
                  </a:cxn>
                  <a:cxn ang="0">
                    <a:pos x="28" y="74"/>
                  </a:cxn>
                  <a:cxn ang="0">
                    <a:pos x="0" y="42"/>
                  </a:cxn>
                  <a:cxn ang="0">
                    <a:pos x="7" y="41"/>
                  </a:cxn>
                  <a:cxn ang="0">
                    <a:pos x="19" y="24"/>
                  </a:cxn>
                </a:cxnLst>
                <a:rect l="0" t="0" r="r" b="b"/>
                <a:pathLst>
                  <a:path w="73" h="81">
                    <a:moveTo>
                      <a:pt x="19" y="24"/>
                    </a:moveTo>
                    <a:lnTo>
                      <a:pt x="29" y="21"/>
                    </a:lnTo>
                    <a:lnTo>
                      <a:pt x="47" y="6"/>
                    </a:lnTo>
                    <a:lnTo>
                      <a:pt x="73" y="0"/>
                    </a:lnTo>
                    <a:lnTo>
                      <a:pt x="71" y="17"/>
                    </a:lnTo>
                    <a:lnTo>
                      <a:pt x="59" y="81"/>
                    </a:lnTo>
                    <a:lnTo>
                      <a:pt x="44" y="72"/>
                    </a:lnTo>
                    <a:lnTo>
                      <a:pt x="28" y="74"/>
                    </a:lnTo>
                    <a:lnTo>
                      <a:pt x="0" y="42"/>
                    </a:lnTo>
                    <a:lnTo>
                      <a:pt x="7" y="41"/>
                    </a:lnTo>
                    <a:lnTo>
                      <a:pt x="19" y="24"/>
                    </a:lnTo>
                    <a:close/>
                  </a:path>
                </a:pathLst>
              </a:custGeom>
              <a:solidFill>
                <a:srgbClr val="E1E1E1"/>
              </a:solidFill>
              <a:ln w="9525">
                <a:noFill/>
                <a:round/>
                <a:headEnd/>
                <a:tailEnd/>
              </a:ln>
            </p:spPr>
            <p:txBody>
              <a:bodyPr/>
              <a:lstStyle/>
              <a:p>
                <a:endParaRPr lang="en-US"/>
              </a:p>
            </p:txBody>
          </p:sp>
          <p:sp>
            <p:nvSpPr>
              <p:cNvPr id="320576" name="Freeform 64"/>
              <p:cNvSpPr>
                <a:spLocks/>
              </p:cNvSpPr>
              <p:nvPr/>
            </p:nvSpPr>
            <p:spPr bwMode="auto">
              <a:xfrm>
                <a:off x="1910" y="2228"/>
                <a:ext cx="73" cy="81"/>
              </a:xfrm>
              <a:custGeom>
                <a:avLst/>
                <a:gdLst/>
                <a:ahLst/>
                <a:cxnLst>
                  <a:cxn ang="0">
                    <a:pos x="23" y="23"/>
                  </a:cxn>
                  <a:cxn ang="0">
                    <a:pos x="29" y="21"/>
                  </a:cxn>
                  <a:cxn ang="0">
                    <a:pos x="47" y="6"/>
                  </a:cxn>
                  <a:cxn ang="0">
                    <a:pos x="73" y="0"/>
                  </a:cxn>
                  <a:cxn ang="0">
                    <a:pos x="71" y="17"/>
                  </a:cxn>
                  <a:cxn ang="0">
                    <a:pos x="59" y="81"/>
                  </a:cxn>
                  <a:cxn ang="0">
                    <a:pos x="44" y="72"/>
                  </a:cxn>
                  <a:cxn ang="0">
                    <a:pos x="28" y="74"/>
                  </a:cxn>
                  <a:cxn ang="0">
                    <a:pos x="0" y="42"/>
                  </a:cxn>
                  <a:cxn ang="0">
                    <a:pos x="7" y="41"/>
                  </a:cxn>
                  <a:cxn ang="0">
                    <a:pos x="19" y="24"/>
                  </a:cxn>
                  <a:cxn ang="0">
                    <a:pos x="23" y="23"/>
                  </a:cxn>
                </a:cxnLst>
                <a:rect l="0" t="0" r="r" b="b"/>
                <a:pathLst>
                  <a:path w="73" h="81">
                    <a:moveTo>
                      <a:pt x="23" y="23"/>
                    </a:moveTo>
                    <a:lnTo>
                      <a:pt x="29" y="21"/>
                    </a:lnTo>
                    <a:lnTo>
                      <a:pt x="47" y="6"/>
                    </a:lnTo>
                    <a:lnTo>
                      <a:pt x="73" y="0"/>
                    </a:lnTo>
                    <a:lnTo>
                      <a:pt x="71" y="17"/>
                    </a:lnTo>
                    <a:lnTo>
                      <a:pt x="59" y="81"/>
                    </a:lnTo>
                    <a:lnTo>
                      <a:pt x="44" y="72"/>
                    </a:lnTo>
                    <a:lnTo>
                      <a:pt x="28" y="74"/>
                    </a:lnTo>
                    <a:lnTo>
                      <a:pt x="0" y="42"/>
                    </a:lnTo>
                    <a:lnTo>
                      <a:pt x="7" y="41"/>
                    </a:lnTo>
                    <a:lnTo>
                      <a:pt x="19" y="24"/>
                    </a:lnTo>
                    <a:lnTo>
                      <a:pt x="23" y="23"/>
                    </a:lnTo>
                  </a:path>
                </a:pathLst>
              </a:custGeom>
              <a:noFill/>
              <a:ln w="1588" cap="sq">
                <a:solidFill>
                  <a:srgbClr val="000000"/>
                </a:solidFill>
                <a:prstDash val="solid"/>
                <a:miter lim="800000"/>
                <a:headEnd/>
                <a:tailEnd/>
              </a:ln>
            </p:spPr>
            <p:txBody>
              <a:bodyPr/>
              <a:lstStyle/>
              <a:p>
                <a:endParaRPr lang="en-US"/>
              </a:p>
            </p:txBody>
          </p:sp>
          <p:sp>
            <p:nvSpPr>
              <p:cNvPr id="320577" name="Freeform 65"/>
              <p:cNvSpPr>
                <a:spLocks/>
              </p:cNvSpPr>
              <p:nvPr/>
            </p:nvSpPr>
            <p:spPr bwMode="auto">
              <a:xfrm>
                <a:off x="1932" y="2300"/>
                <a:ext cx="57" cy="51"/>
              </a:xfrm>
              <a:custGeom>
                <a:avLst/>
                <a:gdLst/>
                <a:ahLst/>
                <a:cxnLst>
                  <a:cxn ang="0">
                    <a:pos x="0" y="11"/>
                  </a:cxn>
                  <a:cxn ang="0">
                    <a:pos x="6" y="2"/>
                  </a:cxn>
                  <a:cxn ang="0">
                    <a:pos x="22" y="0"/>
                  </a:cxn>
                  <a:cxn ang="0">
                    <a:pos x="37" y="9"/>
                  </a:cxn>
                  <a:cxn ang="0">
                    <a:pos x="57" y="29"/>
                  </a:cxn>
                  <a:cxn ang="0">
                    <a:pos x="45" y="51"/>
                  </a:cxn>
                  <a:cxn ang="0">
                    <a:pos x="21" y="26"/>
                  </a:cxn>
                  <a:cxn ang="0">
                    <a:pos x="12" y="27"/>
                  </a:cxn>
                  <a:cxn ang="0">
                    <a:pos x="4" y="26"/>
                  </a:cxn>
                  <a:cxn ang="0">
                    <a:pos x="0" y="11"/>
                  </a:cxn>
                </a:cxnLst>
                <a:rect l="0" t="0" r="r" b="b"/>
                <a:pathLst>
                  <a:path w="57" h="51">
                    <a:moveTo>
                      <a:pt x="0" y="11"/>
                    </a:moveTo>
                    <a:lnTo>
                      <a:pt x="6" y="2"/>
                    </a:lnTo>
                    <a:lnTo>
                      <a:pt x="22" y="0"/>
                    </a:lnTo>
                    <a:lnTo>
                      <a:pt x="37" y="9"/>
                    </a:lnTo>
                    <a:lnTo>
                      <a:pt x="57" y="29"/>
                    </a:lnTo>
                    <a:lnTo>
                      <a:pt x="45" y="51"/>
                    </a:lnTo>
                    <a:lnTo>
                      <a:pt x="21" y="26"/>
                    </a:lnTo>
                    <a:lnTo>
                      <a:pt x="12" y="27"/>
                    </a:lnTo>
                    <a:lnTo>
                      <a:pt x="4" y="26"/>
                    </a:lnTo>
                    <a:lnTo>
                      <a:pt x="0" y="11"/>
                    </a:lnTo>
                    <a:close/>
                  </a:path>
                </a:pathLst>
              </a:custGeom>
              <a:solidFill>
                <a:srgbClr val="E1E1E1"/>
              </a:solidFill>
              <a:ln w="9525">
                <a:noFill/>
                <a:round/>
                <a:headEnd/>
                <a:tailEnd/>
              </a:ln>
            </p:spPr>
            <p:txBody>
              <a:bodyPr/>
              <a:lstStyle/>
              <a:p>
                <a:endParaRPr lang="en-US"/>
              </a:p>
            </p:txBody>
          </p:sp>
          <p:sp>
            <p:nvSpPr>
              <p:cNvPr id="320578" name="Freeform 66"/>
              <p:cNvSpPr>
                <a:spLocks/>
              </p:cNvSpPr>
              <p:nvPr/>
            </p:nvSpPr>
            <p:spPr bwMode="auto">
              <a:xfrm>
                <a:off x="1932" y="2300"/>
                <a:ext cx="57" cy="51"/>
              </a:xfrm>
              <a:custGeom>
                <a:avLst/>
                <a:gdLst/>
                <a:ahLst/>
                <a:cxnLst>
                  <a:cxn ang="0">
                    <a:pos x="3" y="6"/>
                  </a:cxn>
                  <a:cxn ang="0">
                    <a:pos x="6" y="2"/>
                  </a:cxn>
                  <a:cxn ang="0">
                    <a:pos x="22" y="0"/>
                  </a:cxn>
                  <a:cxn ang="0">
                    <a:pos x="37" y="9"/>
                  </a:cxn>
                  <a:cxn ang="0">
                    <a:pos x="57" y="29"/>
                  </a:cxn>
                  <a:cxn ang="0">
                    <a:pos x="45" y="51"/>
                  </a:cxn>
                  <a:cxn ang="0">
                    <a:pos x="21" y="26"/>
                  </a:cxn>
                  <a:cxn ang="0">
                    <a:pos x="12" y="27"/>
                  </a:cxn>
                  <a:cxn ang="0">
                    <a:pos x="4" y="26"/>
                  </a:cxn>
                  <a:cxn ang="0">
                    <a:pos x="0" y="11"/>
                  </a:cxn>
                  <a:cxn ang="0">
                    <a:pos x="3" y="6"/>
                  </a:cxn>
                </a:cxnLst>
                <a:rect l="0" t="0" r="r" b="b"/>
                <a:pathLst>
                  <a:path w="57" h="51">
                    <a:moveTo>
                      <a:pt x="3" y="6"/>
                    </a:moveTo>
                    <a:lnTo>
                      <a:pt x="6" y="2"/>
                    </a:lnTo>
                    <a:lnTo>
                      <a:pt x="22" y="0"/>
                    </a:lnTo>
                    <a:lnTo>
                      <a:pt x="37" y="9"/>
                    </a:lnTo>
                    <a:lnTo>
                      <a:pt x="57" y="29"/>
                    </a:lnTo>
                    <a:lnTo>
                      <a:pt x="45" y="51"/>
                    </a:lnTo>
                    <a:lnTo>
                      <a:pt x="21" y="26"/>
                    </a:lnTo>
                    <a:lnTo>
                      <a:pt x="12" y="27"/>
                    </a:lnTo>
                    <a:lnTo>
                      <a:pt x="4" y="26"/>
                    </a:lnTo>
                    <a:lnTo>
                      <a:pt x="0" y="11"/>
                    </a:lnTo>
                    <a:lnTo>
                      <a:pt x="3" y="6"/>
                    </a:lnTo>
                  </a:path>
                </a:pathLst>
              </a:custGeom>
              <a:noFill/>
              <a:ln w="1588" cap="sq">
                <a:solidFill>
                  <a:srgbClr val="000000"/>
                </a:solidFill>
                <a:prstDash val="solid"/>
                <a:miter lim="800000"/>
                <a:headEnd/>
                <a:tailEnd/>
              </a:ln>
            </p:spPr>
            <p:txBody>
              <a:bodyPr/>
              <a:lstStyle/>
              <a:p>
                <a:endParaRPr lang="en-US"/>
              </a:p>
            </p:txBody>
          </p:sp>
          <p:sp>
            <p:nvSpPr>
              <p:cNvPr id="320579" name="Freeform 67"/>
              <p:cNvSpPr>
                <a:spLocks/>
              </p:cNvSpPr>
              <p:nvPr/>
            </p:nvSpPr>
            <p:spPr bwMode="auto">
              <a:xfrm>
                <a:off x="2318" y="2348"/>
                <a:ext cx="74" cy="129"/>
              </a:xfrm>
              <a:custGeom>
                <a:avLst/>
                <a:gdLst/>
                <a:ahLst/>
                <a:cxnLst>
                  <a:cxn ang="0">
                    <a:pos x="27" y="0"/>
                  </a:cxn>
                  <a:cxn ang="0">
                    <a:pos x="67" y="43"/>
                  </a:cxn>
                  <a:cxn ang="0">
                    <a:pos x="52" y="78"/>
                  </a:cxn>
                  <a:cxn ang="0">
                    <a:pos x="64" y="93"/>
                  </a:cxn>
                  <a:cxn ang="0">
                    <a:pos x="74" y="117"/>
                  </a:cxn>
                  <a:cxn ang="0">
                    <a:pos x="50" y="121"/>
                  </a:cxn>
                  <a:cxn ang="0">
                    <a:pos x="40" y="129"/>
                  </a:cxn>
                  <a:cxn ang="0">
                    <a:pos x="28" y="121"/>
                  </a:cxn>
                  <a:cxn ang="0">
                    <a:pos x="24" y="109"/>
                  </a:cxn>
                  <a:cxn ang="0">
                    <a:pos x="27" y="81"/>
                  </a:cxn>
                  <a:cxn ang="0">
                    <a:pos x="21" y="58"/>
                  </a:cxn>
                  <a:cxn ang="0">
                    <a:pos x="13" y="61"/>
                  </a:cxn>
                  <a:cxn ang="0">
                    <a:pos x="0" y="45"/>
                  </a:cxn>
                  <a:cxn ang="0">
                    <a:pos x="3" y="33"/>
                  </a:cxn>
                  <a:cxn ang="0">
                    <a:pos x="18" y="25"/>
                  </a:cxn>
                  <a:cxn ang="0">
                    <a:pos x="10" y="16"/>
                  </a:cxn>
                  <a:cxn ang="0">
                    <a:pos x="27" y="0"/>
                  </a:cxn>
                </a:cxnLst>
                <a:rect l="0" t="0" r="r" b="b"/>
                <a:pathLst>
                  <a:path w="74" h="129">
                    <a:moveTo>
                      <a:pt x="27" y="0"/>
                    </a:moveTo>
                    <a:lnTo>
                      <a:pt x="67" y="43"/>
                    </a:lnTo>
                    <a:lnTo>
                      <a:pt x="52" y="78"/>
                    </a:lnTo>
                    <a:lnTo>
                      <a:pt x="64" y="93"/>
                    </a:lnTo>
                    <a:lnTo>
                      <a:pt x="74" y="117"/>
                    </a:lnTo>
                    <a:lnTo>
                      <a:pt x="50" y="121"/>
                    </a:lnTo>
                    <a:lnTo>
                      <a:pt x="40" y="129"/>
                    </a:lnTo>
                    <a:lnTo>
                      <a:pt x="28" y="121"/>
                    </a:lnTo>
                    <a:lnTo>
                      <a:pt x="24" y="109"/>
                    </a:lnTo>
                    <a:lnTo>
                      <a:pt x="27" y="81"/>
                    </a:lnTo>
                    <a:lnTo>
                      <a:pt x="21" y="58"/>
                    </a:lnTo>
                    <a:lnTo>
                      <a:pt x="13" y="61"/>
                    </a:lnTo>
                    <a:lnTo>
                      <a:pt x="0" y="45"/>
                    </a:lnTo>
                    <a:lnTo>
                      <a:pt x="3" y="33"/>
                    </a:lnTo>
                    <a:lnTo>
                      <a:pt x="18" y="25"/>
                    </a:lnTo>
                    <a:lnTo>
                      <a:pt x="10" y="16"/>
                    </a:lnTo>
                    <a:lnTo>
                      <a:pt x="27" y="0"/>
                    </a:lnTo>
                    <a:close/>
                  </a:path>
                </a:pathLst>
              </a:custGeom>
              <a:solidFill>
                <a:srgbClr val="E1E1E1"/>
              </a:solidFill>
              <a:ln w="9525">
                <a:noFill/>
                <a:round/>
                <a:headEnd/>
                <a:tailEnd/>
              </a:ln>
            </p:spPr>
            <p:txBody>
              <a:bodyPr/>
              <a:lstStyle/>
              <a:p>
                <a:endParaRPr lang="en-US"/>
              </a:p>
            </p:txBody>
          </p:sp>
          <p:sp>
            <p:nvSpPr>
              <p:cNvPr id="320580" name="Freeform 68"/>
              <p:cNvSpPr>
                <a:spLocks/>
              </p:cNvSpPr>
              <p:nvPr/>
            </p:nvSpPr>
            <p:spPr bwMode="auto">
              <a:xfrm>
                <a:off x="2318" y="2348"/>
                <a:ext cx="74" cy="129"/>
              </a:xfrm>
              <a:custGeom>
                <a:avLst/>
                <a:gdLst/>
                <a:ahLst/>
                <a:cxnLst>
                  <a:cxn ang="0">
                    <a:pos x="47" y="21"/>
                  </a:cxn>
                  <a:cxn ang="0">
                    <a:pos x="67" y="43"/>
                  </a:cxn>
                  <a:cxn ang="0">
                    <a:pos x="52" y="78"/>
                  </a:cxn>
                  <a:cxn ang="0">
                    <a:pos x="64" y="93"/>
                  </a:cxn>
                  <a:cxn ang="0">
                    <a:pos x="74" y="117"/>
                  </a:cxn>
                  <a:cxn ang="0">
                    <a:pos x="50" y="121"/>
                  </a:cxn>
                  <a:cxn ang="0">
                    <a:pos x="40" y="129"/>
                  </a:cxn>
                  <a:cxn ang="0">
                    <a:pos x="28" y="121"/>
                  </a:cxn>
                  <a:cxn ang="0">
                    <a:pos x="24" y="109"/>
                  </a:cxn>
                  <a:cxn ang="0">
                    <a:pos x="27" y="81"/>
                  </a:cxn>
                  <a:cxn ang="0">
                    <a:pos x="21" y="58"/>
                  </a:cxn>
                  <a:cxn ang="0">
                    <a:pos x="13" y="61"/>
                  </a:cxn>
                  <a:cxn ang="0">
                    <a:pos x="0" y="45"/>
                  </a:cxn>
                  <a:cxn ang="0">
                    <a:pos x="3" y="33"/>
                  </a:cxn>
                  <a:cxn ang="0">
                    <a:pos x="18" y="25"/>
                  </a:cxn>
                  <a:cxn ang="0">
                    <a:pos x="10" y="16"/>
                  </a:cxn>
                  <a:cxn ang="0">
                    <a:pos x="27" y="0"/>
                  </a:cxn>
                  <a:cxn ang="0">
                    <a:pos x="47" y="21"/>
                  </a:cxn>
                </a:cxnLst>
                <a:rect l="0" t="0" r="r" b="b"/>
                <a:pathLst>
                  <a:path w="74" h="129">
                    <a:moveTo>
                      <a:pt x="47" y="21"/>
                    </a:moveTo>
                    <a:lnTo>
                      <a:pt x="67" y="43"/>
                    </a:lnTo>
                    <a:lnTo>
                      <a:pt x="52" y="78"/>
                    </a:lnTo>
                    <a:lnTo>
                      <a:pt x="64" y="93"/>
                    </a:lnTo>
                    <a:lnTo>
                      <a:pt x="74" y="117"/>
                    </a:lnTo>
                    <a:lnTo>
                      <a:pt x="50" y="121"/>
                    </a:lnTo>
                    <a:lnTo>
                      <a:pt x="40" y="129"/>
                    </a:lnTo>
                    <a:lnTo>
                      <a:pt x="28" y="121"/>
                    </a:lnTo>
                    <a:lnTo>
                      <a:pt x="24" y="109"/>
                    </a:lnTo>
                    <a:lnTo>
                      <a:pt x="27" y="81"/>
                    </a:lnTo>
                    <a:lnTo>
                      <a:pt x="21" y="58"/>
                    </a:lnTo>
                    <a:lnTo>
                      <a:pt x="13" y="61"/>
                    </a:lnTo>
                    <a:lnTo>
                      <a:pt x="0" y="45"/>
                    </a:lnTo>
                    <a:lnTo>
                      <a:pt x="3" y="33"/>
                    </a:lnTo>
                    <a:lnTo>
                      <a:pt x="18" y="25"/>
                    </a:lnTo>
                    <a:lnTo>
                      <a:pt x="10" y="16"/>
                    </a:lnTo>
                    <a:lnTo>
                      <a:pt x="27" y="0"/>
                    </a:lnTo>
                    <a:lnTo>
                      <a:pt x="47" y="21"/>
                    </a:lnTo>
                  </a:path>
                </a:pathLst>
              </a:custGeom>
              <a:noFill/>
              <a:ln w="1588" cap="sq">
                <a:solidFill>
                  <a:srgbClr val="000000"/>
                </a:solidFill>
                <a:prstDash val="solid"/>
                <a:miter lim="800000"/>
                <a:headEnd/>
                <a:tailEnd/>
              </a:ln>
            </p:spPr>
            <p:txBody>
              <a:bodyPr/>
              <a:lstStyle/>
              <a:p>
                <a:endParaRPr lang="en-US"/>
              </a:p>
            </p:txBody>
          </p:sp>
          <p:sp>
            <p:nvSpPr>
              <p:cNvPr id="320581" name="Freeform 69"/>
              <p:cNvSpPr>
                <a:spLocks/>
              </p:cNvSpPr>
              <p:nvPr/>
            </p:nvSpPr>
            <p:spPr bwMode="auto">
              <a:xfrm>
                <a:off x="2370" y="2391"/>
                <a:ext cx="64" cy="74"/>
              </a:xfrm>
              <a:custGeom>
                <a:avLst/>
                <a:gdLst/>
                <a:ahLst/>
                <a:cxnLst>
                  <a:cxn ang="0">
                    <a:pos x="15" y="0"/>
                  </a:cxn>
                  <a:cxn ang="0">
                    <a:pos x="49" y="2"/>
                  </a:cxn>
                  <a:cxn ang="0">
                    <a:pos x="64" y="5"/>
                  </a:cxn>
                  <a:cxn ang="0">
                    <a:pos x="57" y="23"/>
                  </a:cxn>
                  <a:cxn ang="0">
                    <a:pos x="63" y="44"/>
                  </a:cxn>
                  <a:cxn ang="0">
                    <a:pos x="60" y="62"/>
                  </a:cxn>
                  <a:cxn ang="0">
                    <a:pos x="54" y="66"/>
                  </a:cxn>
                  <a:cxn ang="0">
                    <a:pos x="22" y="74"/>
                  </a:cxn>
                  <a:cxn ang="0">
                    <a:pos x="12" y="50"/>
                  </a:cxn>
                  <a:cxn ang="0">
                    <a:pos x="0" y="35"/>
                  </a:cxn>
                  <a:cxn ang="0">
                    <a:pos x="15" y="0"/>
                  </a:cxn>
                </a:cxnLst>
                <a:rect l="0" t="0" r="r" b="b"/>
                <a:pathLst>
                  <a:path w="64" h="74">
                    <a:moveTo>
                      <a:pt x="15" y="0"/>
                    </a:moveTo>
                    <a:lnTo>
                      <a:pt x="49" y="2"/>
                    </a:lnTo>
                    <a:lnTo>
                      <a:pt x="64" y="5"/>
                    </a:lnTo>
                    <a:lnTo>
                      <a:pt x="57" y="23"/>
                    </a:lnTo>
                    <a:lnTo>
                      <a:pt x="63" y="44"/>
                    </a:lnTo>
                    <a:lnTo>
                      <a:pt x="60" y="62"/>
                    </a:lnTo>
                    <a:lnTo>
                      <a:pt x="54" y="66"/>
                    </a:lnTo>
                    <a:lnTo>
                      <a:pt x="22" y="74"/>
                    </a:lnTo>
                    <a:lnTo>
                      <a:pt x="12" y="50"/>
                    </a:lnTo>
                    <a:lnTo>
                      <a:pt x="0" y="35"/>
                    </a:lnTo>
                    <a:lnTo>
                      <a:pt x="15" y="0"/>
                    </a:lnTo>
                    <a:close/>
                  </a:path>
                </a:pathLst>
              </a:custGeom>
              <a:solidFill>
                <a:srgbClr val="E1E1E1"/>
              </a:solidFill>
              <a:ln w="9525">
                <a:noFill/>
                <a:round/>
                <a:headEnd/>
                <a:tailEnd/>
              </a:ln>
            </p:spPr>
            <p:txBody>
              <a:bodyPr/>
              <a:lstStyle/>
              <a:p>
                <a:endParaRPr lang="en-US"/>
              </a:p>
            </p:txBody>
          </p:sp>
          <p:sp>
            <p:nvSpPr>
              <p:cNvPr id="320582" name="Freeform 70"/>
              <p:cNvSpPr>
                <a:spLocks/>
              </p:cNvSpPr>
              <p:nvPr/>
            </p:nvSpPr>
            <p:spPr bwMode="auto">
              <a:xfrm>
                <a:off x="2370" y="2391"/>
                <a:ext cx="64" cy="74"/>
              </a:xfrm>
              <a:custGeom>
                <a:avLst/>
                <a:gdLst/>
                <a:ahLst/>
                <a:cxnLst>
                  <a:cxn ang="0">
                    <a:pos x="33" y="0"/>
                  </a:cxn>
                  <a:cxn ang="0">
                    <a:pos x="49" y="2"/>
                  </a:cxn>
                  <a:cxn ang="0">
                    <a:pos x="64" y="5"/>
                  </a:cxn>
                  <a:cxn ang="0">
                    <a:pos x="57" y="23"/>
                  </a:cxn>
                  <a:cxn ang="0">
                    <a:pos x="63" y="44"/>
                  </a:cxn>
                  <a:cxn ang="0">
                    <a:pos x="60" y="62"/>
                  </a:cxn>
                  <a:cxn ang="0">
                    <a:pos x="54" y="66"/>
                  </a:cxn>
                  <a:cxn ang="0">
                    <a:pos x="22" y="74"/>
                  </a:cxn>
                  <a:cxn ang="0">
                    <a:pos x="12" y="50"/>
                  </a:cxn>
                  <a:cxn ang="0">
                    <a:pos x="0" y="35"/>
                  </a:cxn>
                  <a:cxn ang="0">
                    <a:pos x="15" y="0"/>
                  </a:cxn>
                  <a:cxn ang="0">
                    <a:pos x="33" y="0"/>
                  </a:cxn>
                </a:cxnLst>
                <a:rect l="0" t="0" r="r" b="b"/>
                <a:pathLst>
                  <a:path w="64" h="74">
                    <a:moveTo>
                      <a:pt x="33" y="0"/>
                    </a:moveTo>
                    <a:lnTo>
                      <a:pt x="49" y="2"/>
                    </a:lnTo>
                    <a:lnTo>
                      <a:pt x="64" y="5"/>
                    </a:lnTo>
                    <a:lnTo>
                      <a:pt x="57" y="23"/>
                    </a:lnTo>
                    <a:lnTo>
                      <a:pt x="63" y="44"/>
                    </a:lnTo>
                    <a:lnTo>
                      <a:pt x="60" y="62"/>
                    </a:lnTo>
                    <a:lnTo>
                      <a:pt x="54" y="66"/>
                    </a:lnTo>
                    <a:lnTo>
                      <a:pt x="22" y="74"/>
                    </a:lnTo>
                    <a:lnTo>
                      <a:pt x="12" y="50"/>
                    </a:lnTo>
                    <a:lnTo>
                      <a:pt x="0" y="35"/>
                    </a:lnTo>
                    <a:lnTo>
                      <a:pt x="15" y="0"/>
                    </a:lnTo>
                    <a:lnTo>
                      <a:pt x="33" y="0"/>
                    </a:lnTo>
                  </a:path>
                </a:pathLst>
              </a:custGeom>
              <a:noFill/>
              <a:ln w="1588" cap="sq">
                <a:solidFill>
                  <a:srgbClr val="000000"/>
                </a:solidFill>
                <a:prstDash val="solid"/>
                <a:miter lim="800000"/>
                <a:headEnd/>
                <a:tailEnd/>
              </a:ln>
            </p:spPr>
            <p:txBody>
              <a:bodyPr/>
              <a:lstStyle/>
              <a:p>
                <a:endParaRPr lang="en-US"/>
              </a:p>
            </p:txBody>
          </p:sp>
          <p:sp>
            <p:nvSpPr>
              <p:cNvPr id="320583" name="Freeform 71"/>
              <p:cNvSpPr>
                <a:spLocks/>
              </p:cNvSpPr>
              <p:nvPr/>
            </p:nvSpPr>
            <p:spPr bwMode="auto">
              <a:xfrm>
                <a:off x="2424" y="2396"/>
                <a:ext cx="49" cy="64"/>
              </a:xfrm>
              <a:custGeom>
                <a:avLst/>
                <a:gdLst/>
                <a:ahLst/>
                <a:cxnLst>
                  <a:cxn ang="0">
                    <a:pos x="10" y="0"/>
                  </a:cxn>
                  <a:cxn ang="0">
                    <a:pos x="27" y="4"/>
                  </a:cxn>
                  <a:cxn ang="0">
                    <a:pos x="49" y="25"/>
                  </a:cxn>
                  <a:cxn ang="0">
                    <a:pos x="34" y="54"/>
                  </a:cxn>
                  <a:cxn ang="0">
                    <a:pos x="27" y="64"/>
                  </a:cxn>
                  <a:cxn ang="0">
                    <a:pos x="0" y="61"/>
                  </a:cxn>
                  <a:cxn ang="0">
                    <a:pos x="6" y="57"/>
                  </a:cxn>
                  <a:cxn ang="0">
                    <a:pos x="9" y="39"/>
                  </a:cxn>
                  <a:cxn ang="0">
                    <a:pos x="3" y="18"/>
                  </a:cxn>
                  <a:cxn ang="0">
                    <a:pos x="10" y="0"/>
                  </a:cxn>
                </a:cxnLst>
                <a:rect l="0" t="0" r="r" b="b"/>
                <a:pathLst>
                  <a:path w="49" h="64">
                    <a:moveTo>
                      <a:pt x="10" y="0"/>
                    </a:moveTo>
                    <a:lnTo>
                      <a:pt x="27" y="4"/>
                    </a:lnTo>
                    <a:lnTo>
                      <a:pt x="49" y="25"/>
                    </a:lnTo>
                    <a:lnTo>
                      <a:pt x="34" y="54"/>
                    </a:lnTo>
                    <a:lnTo>
                      <a:pt x="27" y="64"/>
                    </a:lnTo>
                    <a:lnTo>
                      <a:pt x="0" y="61"/>
                    </a:lnTo>
                    <a:lnTo>
                      <a:pt x="6" y="57"/>
                    </a:lnTo>
                    <a:lnTo>
                      <a:pt x="9" y="39"/>
                    </a:lnTo>
                    <a:lnTo>
                      <a:pt x="3" y="18"/>
                    </a:lnTo>
                    <a:lnTo>
                      <a:pt x="10" y="0"/>
                    </a:lnTo>
                    <a:close/>
                  </a:path>
                </a:pathLst>
              </a:custGeom>
              <a:solidFill>
                <a:srgbClr val="E1E1E1"/>
              </a:solidFill>
              <a:ln w="9525">
                <a:noFill/>
                <a:round/>
                <a:headEnd/>
                <a:tailEnd/>
              </a:ln>
            </p:spPr>
            <p:txBody>
              <a:bodyPr/>
              <a:lstStyle/>
              <a:p>
                <a:endParaRPr lang="en-US"/>
              </a:p>
            </p:txBody>
          </p:sp>
          <p:sp>
            <p:nvSpPr>
              <p:cNvPr id="320584" name="Freeform 72"/>
              <p:cNvSpPr>
                <a:spLocks/>
              </p:cNvSpPr>
              <p:nvPr/>
            </p:nvSpPr>
            <p:spPr bwMode="auto">
              <a:xfrm>
                <a:off x="2424" y="2396"/>
                <a:ext cx="49" cy="64"/>
              </a:xfrm>
              <a:custGeom>
                <a:avLst/>
                <a:gdLst/>
                <a:ahLst/>
                <a:cxnLst>
                  <a:cxn ang="0">
                    <a:pos x="10" y="0"/>
                  </a:cxn>
                  <a:cxn ang="0">
                    <a:pos x="27" y="4"/>
                  </a:cxn>
                  <a:cxn ang="0">
                    <a:pos x="49" y="25"/>
                  </a:cxn>
                  <a:cxn ang="0">
                    <a:pos x="34" y="54"/>
                  </a:cxn>
                  <a:cxn ang="0">
                    <a:pos x="27" y="64"/>
                  </a:cxn>
                  <a:cxn ang="0">
                    <a:pos x="0" y="61"/>
                  </a:cxn>
                  <a:cxn ang="0">
                    <a:pos x="6" y="57"/>
                  </a:cxn>
                  <a:cxn ang="0">
                    <a:pos x="9" y="39"/>
                  </a:cxn>
                  <a:cxn ang="0">
                    <a:pos x="3" y="18"/>
                  </a:cxn>
                  <a:cxn ang="0">
                    <a:pos x="10" y="0"/>
                  </a:cxn>
                </a:cxnLst>
                <a:rect l="0" t="0" r="r" b="b"/>
                <a:pathLst>
                  <a:path w="49" h="64">
                    <a:moveTo>
                      <a:pt x="10" y="0"/>
                    </a:moveTo>
                    <a:lnTo>
                      <a:pt x="27" y="4"/>
                    </a:lnTo>
                    <a:lnTo>
                      <a:pt x="49" y="25"/>
                    </a:lnTo>
                    <a:lnTo>
                      <a:pt x="34" y="54"/>
                    </a:lnTo>
                    <a:lnTo>
                      <a:pt x="27" y="64"/>
                    </a:lnTo>
                    <a:lnTo>
                      <a:pt x="0" y="61"/>
                    </a:lnTo>
                    <a:lnTo>
                      <a:pt x="6" y="57"/>
                    </a:lnTo>
                    <a:lnTo>
                      <a:pt x="9" y="39"/>
                    </a:lnTo>
                    <a:lnTo>
                      <a:pt x="3" y="18"/>
                    </a:lnTo>
                    <a:lnTo>
                      <a:pt x="10" y="0"/>
                    </a:lnTo>
                  </a:path>
                </a:pathLst>
              </a:custGeom>
              <a:noFill/>
              <a:ln w="1588" cap="sq">
                <a:solidFill>
                  <a:srgbClr val="000000"/>
                </a:solidFill>
                <a:prstDash val="solid"/>
                <a:miter lim="800000"/>
                <a:headEnd/>
                <a:tailEnd/>
              </a:ln>
            </p:spPr>
            <p:txBody>
              <a:bodyPr/>
              <a:lstStyle/>
              <a:p>
                <a:endParaRPr lang="en-US"/>
              </a:p>
            </p:txBody>
          </p:sp>
          <p:sp>
            <p:nvSpPr>
              <p:cNvPr id="320585" name="Freeform 73"/>
              <p:cNvSpPr>
                <a:spLocks/>
              </p:cNvSpPr>
              <p:nvPr/>
            </p:nvSpPr>
            <p:spPr bwMode="auto">
              <a:xfrm>
                <a:off x="2315" y="2303"/>
                <a:ext cx="24" cy="15"/>
              </a:xfrm>
              <a:custGeom>
                <a:avLst/>
                <a:gdLst/>
                <a:ahLst/>
                <a:cxnLst>
                  <a:cxn ang="0">
                    <a:pos x="3" y="2"/>
                  </a:cxn>
                  <a:cxn ang="0">
                    <a:pos x="24" y="0"/>
                  </a:cxn>
                  <a:cxn ang="0">
                    <a:pos x="18" y="8"/>
                  </a:cxn>
                  <a:cxn ang="0">
                    <a:pos x="18" y="15"/>
                  </a:cxn>
                  <a:cxn ang="0">
                    <a:pos x="0" y="14"/>
                  </a:cxn>
                  <a:cxn ang="0">
                    <a:pos x="4" y="11"/>
                  </a:cxn>
                  <a:cxn ang="0">
                    <a:pos x="3" y="2"/>
                  </a:cxn>
                </a:cxnLst>
                <a:rect l="0" t="0" r="r" b="b"/>
                <a:pathLst>
                  <a:path w="24" h="15">
                    <a:moveTo>
                      <a:pt x="3" y="2"/>
                    </a:moveTo>
                    <a:lnTo>
                      <a:pt x="24" y="0"/>
                    </a:lnTo>
                    <a:lnTo>
                      <a:pt x="18" y="8"/>
                    </a:lnTo>
                    <a:lnTo>
                      <a:pt x="18" y="15"/>
                    </a:lnTo>
                    <a:lnTo>
                      <a:pt x="0" y="14"/>
                    </a:lnTo>
                    <a:lnTo>
                      <a:pt x="4" y="11"/>
                    </a:lnTo>
                    <a:lnTo>
                      <a:pt x="3" y="2"/>
                    </a:lnTo>
                    <a:close/>
                  </a:path>
                </a:pathLst>
              </a:custGeom>
              <a:solidFill>
                <a:srgbClr val="E1E1E1"/>
              </a:solidFill>
              <a:ln w="9525">
                <a:noFill/>
                <a:round/>
                <a:headEnd/>
                <a:tailEnd/>
              </a:ln>
            </p:spPr>
            <p:txBody>
              <a:bodyPr/>
              <a:lstStyle/>
              <a:p>
                <a:endParaRPr lang="en-US"/>
              </a:p>
            </p:txBody>
          </p:sp>
          <p:sp>
            <p:nvSpPr>
              <p:cNvPr id="320586" name="Freeform 74"/>
              <p:cNvSpPr>
                <a:spLocks/>
              </p:cNvSpPr>
              <p:nvPr/>
            </p:nvSpPr>
            <p:spPr bwMode="auto">
              <a:xfrm>
                <a:off x="2315" y="2303"/>
                <a:ext cx="24" cy="15"/>
              </a:xfrm>
              <a:custGeom>
                <a:avLst/>
                <a:gdLst/>
                <a:ahLst/>
                <a:cxnLst>
                  <a:cxn ang="0">
                    <a:pos x="13" y="0"/>
                  </a:cxn>
                  <a:cxn ang="0">
                    <a:pos x="24" y="0"/>
                  </a:cxn>
                  <a:cxn ang="0">
                    <a:pos x="18" y="8"/>
                  </a:cxn>
                  <a:cxn ang="0">
                    <a:pos x="18" y="15"/>
                  </a:cxn>
                  <a:cxn ang="0">
                    <a:pos x="0" y="14"/>
                  </a:cxn>
                  <a:cxn ang="0">
                    <a:pos x="4" y="11"/>
                  </a:cxn>
                  <a:cxn ang="0">
                    <a:pos x="3" y="2"/>
                  </a:cxn>
                  <a:cxn ang="0">
                    <a:pos x="13" y="0"/>
                  </a:cxn>
                </a:cxnLst>
                <a:rect l="0" t="0" r="r" b="b"/>
                <a:pathLst>
                  <a:path w="24" h="15">
                    <a:moveTo>
                      <a:pt x="13" y="0"/>
                    </a:moveTo>
                    <a:lnTo>
                      <a:pt x="24" y="0"/>
                    </a:lnTo>
                    <a:lnTo>
                      <a:pt x="18" y="8"/>
                    </a:lnTo>
                    <a:lnTo>
                      <a:pt x="18" y="15"/>
                    </a:lnTo>
                    <a:lnTo>
                      <a:pt x="0" y="14"/>
                    </a:lnTo>
                    <a:lnTo>
                      <a:pt x="4" y="11"/>
                    </a:lnTo>
                    <a:lnTo>
                      <a:pt x="3" y="2"/>
                    </a:lnTo>
                    <a:lnTo>
                      <a:pt x="13" y="0"/>
                    </a:lnTo>
                  </a:path>
                </a:pathLst>
              </a:custGeom>
              <a:noFill/>
              <a:ln w="1588" cap="sq">
                <a:solidFill>
                  <a:srgbClr val="000000"/>
                </a:solidFill>
                <a:prstDash val="solid"/>
                <a:miter lim="800000"/>
                <a:headEnd/>
                <a:tailEnd/>
              </a:ln>
            </p:spPr>
            <p:txBody>
              <a:bodyPr/>
              <a:lstStyle/>
              <a:p>
                <a:endParaRPr lang="en-US"/>
              </a:p>
            </p:txBody>
          </p:sp>
          <p:sp>
            <p:nvSpPr>
              <p:cNvPr id="320587" name="Freeform 75"/>
              <p:cNvSpPr>
                <a:spLocks/>
              </p:cNvSpPr>
              <p:nvPr/>
            </p:nvSpPr>
            <p:spPr bwMode="auto">
              <a:xfrm>
                <a:off x="2192" y="2673"/>
                <a:ext cx="200" cy="240"/>
              </a:xfrm>
              <a:custGeom>
                <a:avLst/>
                <a:gdLst/>
                <a:ahLst/>
                <a:cxnLst>
                  <a:cxn ang="0">
                    <a:pos x="17" y="26"/>
                  </a:cxn>
                  <a:cxn ang="0">
                    <a:pos x="52" y="3"/>
                  </a:cxn>
                  <a:cxn ang="0">
                    <a:pos x="66" y="0"/>
                  </a:cxn>
                  <a:cxn ang="0">
                    <a:pos x="67" y="36"/>
                  </a:cxn>
                  <a:cxn ang="0">
                    <a:pos x="88" y="53"/>
                  </a:cxn>
                  <a:cxn ang="0">
                    <a:pos x="103" y="56"/>
                  </a:cxn>
                  <a:cxn ang="0">
                    <a:pos x="127" y="71"/>
                  </a:cxn>
                  <a:cxn ang="0">
                    <a:pos x="141" y="72"/>
                  </a:cxn>
                  <a:cxn ang="0">
                    <a:pos x="148" y="78"/>
                  </a:cxn>
                  <a:cxn ang="0">
                    <a:pos x="156" y="120"/>
                  </a:cxn>
                  <a:cxn ang="0">
                    <a:pos x="184" y="122"/>
                  </a:cxn>
                  <a:cxn ang="0">
                    <a:pos x="182" y="138"/>
                  </a:cxn>
                  <a:cxn ang="0">
                    <a:pos x="194" y="143"/>
                  </a:cxn>
                  <a:cxn ang="0">
                    <a:pos x="200" y="155"/>
                  </a:cxn>
                  <a:cxn ang="0">
                    <a:pos x="191" y="185"/>
                  </a:cxn>
                  <a:cxn ang="0">
                    <a:pos x="176" y="176"/>
                  </a:cxn>
                  <a:cxn ang="0">
                    <a:pos x="135" y="180"/>
                  </a:cxn>
                  <a:cxn ang="0">
                    <a:pos x="126" y="228"/>
                  </a:cxn>
                  <a:cxn ang="0">
                    <a:pos x="123" y="224"/>
                  </a:cxn>
                  <a:cxn ang="0">
                    <a:pos x="105" y="224"/>
                  </a:cxn>
                  <a:cxn ang="0">
                    <a:pos x="102" y="237"/>
                  </a:cxn>
                  <a:cxn ang="0">
                    <a:pos x="100" y="239"/>
                  </a:cxn>
                  <a:cxn ang="0">
                    <a:pos x="96" y="228"/>
                  </a:cxn>
                  <a:cxn ang="0">
                    <a:pos x="78" y="225"/>
                  </a:cxn>
                  <a:cxn ang="0">
                    <a:pos x="75" y="224"/>
                  </a:cxn>
                  <a:cxn ang="0">
                    <a:pos x="69" y="219"/>
                  </a:cxn>
                  <a:cxn ang="0">
                    <a:pos x="60" y="240"/>
                  </a:cxn>
                  <a:cxn ang="0">
                    <a:pos x="46" y="239"/>
                  </a:cxn>
                  <a:cxn ang="0">
                    <a:pos x="28" y="197"/>
                  </a:cxn>
                  <a:cxn ang="0">
                    <a:pos x="28" y="177"/>
                  </a:cxn>
                  <a:cxn ang="0">
                    <a:pos x="11" y="141"/>
                  </a:cxn>
                  <a:cxn ang="0">
                    <a:pos x="20" y="122"/>
                  </a:cxn>
                  <a:cxn ang="0">
                    <a:pos x="9" y="108"/>
                  </a:cxn>
                  <a:cxn ang="0">
                    <a:pos x="17" y="51"/>
                  </a:cxn>
                  <a:cxn ang="0">
                    <a:pos x="0" y="24"/>
                  </a:cxn>
                  <a:cxn ang="0">
                    <a:pos x="17" y="26"/>
                  </a:cxn>
                </a:cxnLst>
                <a:rect l="0" t="0" r="r" b="b"/>
                <a:pathLst>
                  <a:path w="200" h="240">
                    <a:moveTo>
                      <a:pt x="17" y="26"/>
                    </a:moveTo>
                    <a:lnTo>
                      <a:pt x="52" y="3"/>
                    </a:lnTo>
                    <a:lnTo>
                      <a:pt x="66" y="0"/>
                    </a:lnTo>
                    <a:lnTo>
                      <a:pt x="67" y="36"/>
                    </a:lnTo>
                    <a:lnTo>
                      <a:pt x="88" y="53"/>
                    </a:lnTo>
                    <a:lnTo>
                      <a:pt x="103" y="56"/>
                    </a:lnTo>
                    <a:lnTo>
                      <a:pt x="127" y="71"/>
                    </a:lnTo>
                    <a:lnTo>
                      <a:pt x="141" y="72"/>
                    </a:lnTo>
                    <a:lnTo>
                      <a:pt x="148" y="78"/>
                    </a:lnTo>
                    <a:lnTo>
                      <a:pt x="156" y="120"/>
                    </a:lnTo>
                    <a:lnTo>
                      <a:pt x="184" y="122"/>
                    </a:lnTo>
                    <a:lnTo>
                      <a:pt x="182" y="138"/>
                    </a:lnTo>
                    <a:lnTo>
                      <a:pt x="194" y="143"/>
                    </a:lnTo>
                    <a:lnTo>
                      <a:pt x="200" y="155"/>
                    </a:lnTo>
                    <a:lnTo>
                      <a:pt x="191" y="185"/>
                    </a:lnTo>
                    <a:lnTo>
                      <a:pt x="176" y="176"/>
                    </a:lnTo>
                    <a:lnTo>
                      <a:pt x="135" y="180"/>
                    </a:lnTo>
                    <a:lnTo>
                      <a:pt x="126" y="228"/>
                    </a:lnTo>
                    <a:lnTo>
                      <a:pt x="123" y="224"/>
                    </a:lnTo>
                    <a:lnTo>
                      <a:pt x="105" y="224"/>
                    </a:lnTo>
                    <a:lnTo>
                      <a:pt x="102" y="237"/>
                    </a:lnTo>
                    <a:lnTo>
                      <a:pt x="100" y="239"/>
                    </a:lnTo>
                    <a:lnTo>
                      <a:pt x="96" y="228"/>
                    </a:lnTo>
                    <a:lnTo>
                      <a:pt x="78" y="225"/>
                    </a:lnTo>
                    <a:lnTo>
                      <a:pt x="75" y="224"/>
                    </a:lnTo>
                    <a:lnTo>
                      <a:pt x="69" y="219"/>
                    </a:lnTo>
                    <a:lnTo>
                      <a:pt x="60" y="240"/>
                    </a:lnTo>
                    <a:lnTo>
                      <a:pt x="46" y="239"/>
                    </a:lnTo>
                    <a:lnTo>
                      <a:pt x="28" y="197"/>
                    </a:lnTo>
                    <a:lnTo>
                      <a:pt x="28" y="177"/>
                    </a:lnTo>
                    <a:lnTo>
                      <a:pt x="11" y="141"/>
                    </a:lnTo>
                    <a:lnTo>
                      <a:pt x="20" y="122"/>
                    </a:lnTo>
                    <a:lnTo>
                      <a:pt x="9" y="108"/>
                    </a:lnTo>
                    <a:lnTo>
                      <a:pt x="17" y="51"/>
                    </a:lnTo>
                    <a:lnTo>
                      <a:pt x="0" y="24"/>
                    </a:lnTo>
                    <a:lnTo>
                      <a:pt x="17" y="26"/>
                    </a:lnTo>
                    <a:close/>
                  </a:path>
                </a:pathLst>
              </a:custGeom>
              <a:solidFill>
                <a:srgbClr val="E1E1E1"/>
              </a:solidFill>
              <a:ln w="9525">
                <a:noFill/>
                <a:round/>
                <a:headEnd/>
                <a:tailEnd/>
              </a:ln>
            </p:spPr>
            <p:txBody>
              <a:bodyPr/>
              <a:lstStyle/>
              <a:p>
                <a:endParaRPr lang="en-US"/>
              </a:p>
            </p:txBody>
          </p:sp>
          <p:sp>
            <p:nvSpPr>
              <p:cNvPr id="320588" name="Freeform 76"/>
              <p:cNvSpPr>
                <a:spLocks/>
              </p:cNvSpPr>
              <p:nvPr/>
            </p:nvSpPr>
            <p:spPr bwMode="auto">
              <a:xfrm>
                <a:off x="2192" y="2673"/>
                <a:ext cx="200" cy="240"/>
              </a:xfrm>
              <a:custGeom>
                <a:avLst/>
                <a:gdLst/>
                <a:ahLst/>
                <a:cxnLst>
                  <a:cxn ang="0">
                    <a:pos x="34" y="15"/>
                  </a:cxn>
                  <a:cxn ang="0">
                    <a:pos x="52" y="3"/>
                  </a:cxn>
                  <a:cxn ang="0">
                    <a:pos x="66" y="0"/>
                  </a:cxn>
                  <a:cxn ang="0">
                    <a:pos x="67" y="36"/>
                  </a:cxn>
                  <a:cxn ang="0">
                    <a:pos x="88" y="53"/>
                  </a:cxn>
                  <a:cxn ang="0">
                    <a:pos x="103" y="56"/>
                  </a:cxn>
                  <a:cxn ang="0">
                    <a:pos x="127" y="71"/>
                  </a:cxn>
                  <a:cxn ang="0">
                    <a:pos x="141" y="72"/>
                  </a:cxn>
                  <a:cxn ang="0">
                    <a:pos x="148" y="78"/>
                  </a:cxn>
                  <a:cxn ang="0">
                    <a:pos x="156" y="120"/>
                  </a:cxn>
                  <a:cxn ang="0">
                    <a:pos x="184" y="122"/>
                  </a:cxn>
                  <a:cxn ang="0">
                    <a:pos x="182" y="138"/>
                  </a:cxn>
                  <a:cxn ang="0">
                    <a:pos x="194" y="143"/>
                  </a:cxn>
                  <a:cxn ang="0">
                    <a:pos x="200" y="155"/>
                  </a:cxn>
                  <a:cxn ang="0">
                    <a:pos x="191" y="185"/>
                  </a:cxn>
                  <a:cxn ang="0">
                    <a:pos x="176" y="176"/>
                  </a:cxn>
                  <a:cxn ang="0">
                    <a:pos x="135" y="180"/>
                  </a:cxn>
                  <a:cxn ang="0">
                    <a:pos x="126" y="228"/>
                  </a:cxn>
                  <a:cxn ang="0">
                    <a:pos x="123" y="224"/>
                  </a:cxn>
                  <a:cxn ang="0">
                    <a:pos x="105" y="224"/>
                  </a:cxn>
                  <a:cxn ang="0">
                    <a:pos x="102" y="237"/>
                  </a:cxn>
                  <a:cxn ang="0">
                    <a:pos x="100" y="239"/>
                  </a:cxn>
                  <a:cxn ang="0">
                    <a:pos x="96" y="228"/>
                  </a:cxn>
                  <a:cxn ang="0">
                    <a:pos x="78" y="225"/>
                  </a:cxn>
                  <a:cxn ang="0">
                    <a:pos x="75" y="224"/>
                  </a:cxn>
                  <a:cxn ang="0">
                    <a:pos x="69" y="219"/>
                  </a:cxn>
                  <a:cxn ang="0">
                    <a:pos x="60" y="240"/>
                  </a:cxn>
                  <a:cxn ang="0">
                    <a:pos x="46" y="239"/>
                  </a:cxn>
                  <a:cxn ang="0">
                    <a:pos x="28" y="197"/>
                  </a:cxn>
                  <a:cxn ang="0">
                    <a:pos x="28" y="177"/>
                  </a:cxn>
                  <a:cxn ang="0">
                    <a:pos x="11" y="141"/>
                  </a:cxn>
                  <a:cxn ang="0">
                    <a:pos x="20" y="122"/>
                  </a:cxn>
                  <a:cxn ang="0">
                    <a:pos x="9" y="108"/>
                  </a:cxn>
                  <a:cxn ang="0">
                    <a:pos x="17" y="51"/>
                  </a:cxn>
                  <a:cxn ang="0">
                    <a:pos x="0" y="24"/>
                  </a:cxn>
                  <a:cxn ang="0">
                    <a:pos x="17" y="26"/>
                  </a:cxn>
                  <a:cxn ang="0">
                    <a:pos x="34" y="15"/>
                  </a:cxn>
                </a:cxnLst>
                <a:rect l="0" t="0" r="r" b="b"/>
                <a:pathLst>
                  <a:path w="200" h="240">
                    <a:moveTo>
                      <a:pt x="34" y="15"/>
                    </a:moveTo>
                    <a:lnTo>
                      <a:pt x="52" y="3"/>
                    </a:lnTo>
                    <a:lnTo>
                      <a:pt x="66" y="0"/>
                    </a:lnTo>
                    <a:lnTo>
                      <a:pt x="67" y="36"/>
                    </a:lnTo>
                    <a:lnTo>
                      <a:pt x="88" y="53"/>
                    </a:lnTo>
                    <a:lnTo>
                      <a:pt x="103" y="56"/>
                    </a:lnTo>
                    <a:lnTo>
                      <a:pt x="127" y="71"/>
                    </a:lnTo>
                    <a:lnTo>
                      <a:pt x="141" y="72"/>
                    </a:lnTo>
                    <a:lnTo>
                      <a:pt x="148" y="78"/>
                    </a:lnTo>
                    <a:lnTo>
                      <a:pt x="156" y="120"/>
                    </a:lnTo>
                    <a:lnTo>
                      <a:pt x="184" y="122"/>
                    </a:lnTo>
                    <a:lnTo>
                      <a:pt x="182" y="138"/>
                    </a:lnTo>
                    <a:lnTo>
                      <a:pt x="194" y="143"/>
                    </a:lnTo>
                    <a:lnTo>
                      <a:pt x="200" y="155"/>
                    </a:lnTo>
                    <a:lnTo>
                      <a:pt x="191" y="185"/>
                    </a:lnTo>
                    <a:lnTo>
                      <a:pt x="176" y="176"/>
                    </a:lnTo>
                    <a:lnTo>
                      <a:pt x="135" y="180"/>
                    </a:lnTo>
                    <a:lnTo>
                      <a:pt x="126" y="228"/>
                    </a:lnTo>
                    <a:lnTo>
                      <a:pt x="123" y="224"/>
                    </a:lnTo>
                    <a:lnTo>
                      <a:pt x="105" y="224"/>
                    </a:lnTo>
                    <a:lnTo>
                      <a:pt x="102" y="237"/>
                    </a:lnTo>
                    <a:lnTo>
                      <a:pt x="100" y="239"/>
                    </a:lnTo>
                    <a:lnTo>
                      <a:pt x="96" y="228"/>
                    </a:lnTo>
                    <a:lnTo>
                      <a:pt x="78" y="225"/>
                    </a:lnTo>
                    <a:lnTo>
                      <a:pt x="75" y="224"/>
                    </a:lnTo>
                    <a:lnTo>
                      <a:pt x="69" y="219"/>
                    </a:lnTo>
                    <a:lnTo>
                      <a:pt x="60" y="240"/>
                    </a:lnTo>
                    <a:lnTo>
                      <a:pt x="46" y="239"/>
                    </a:lnTo>
                    <a:lnTo>
                      <a:pt x="28" y="197"/>
                    </a:lnTo>
                    <a:lnTo>
                      <a:pt x="28" y="177"/>
                    </a:lnTo>
                    <a:lnTo>
                      <a:pt x="11" y="141"/>
                    </a:lnTo>
                    <a:lnTo>
                      <a:pt x="20" y="122"/>
                    </a:lnTo>
                    <a:lnTo>
                      <a:pt x="9" y="108"/>
                    </a:lnTo>
                    <a:lnTo>
                      <a:pt x="17" y="51"/>
                    </a:lnTo>
                    <a:lnTo>
                      <a:pt x="0" y="24"/>
                    </a:lnTo>
                    <a:lnTo>
                      <a:pt x="17" y="26"/>
                    </a:lnTo>
                    <a:lnTo>
                      <a:pt x="34" y="15"/>
                    </a:lnTo>
                  </a:path>
                </a:pathLst>
              </a:custGeom>
              <a:noFill/>
              <a:ln w="1588" cap="sq">
                <a:solidFill>
                  <a:srgbClr val="000000"/>
                </a:solidFill>
                <a:prstDash val="solid"/>
                <a:miter lim="800000"/>
                <a:headEnd/>
                <a:tailEnd/>
              </a:ln>
            </p:spPr>
            <p:txBody>
              <a:bodyPr/>
              <a:lstStyle/>
              <a:p>
                <a:endParaRPr lang="en-US"/>
              </a:p>
            </p:txBody>
          </p:sp>
          <p:sp>
            <p:nvSpPr>
              <p:cNvPr id="320589" name="Freeform 77"/>
              <p:cNvSpPr>
                <a:spLocks/>
              </p:cNvSpPr>
              <p:nvPr/>
            </p:nvSpPr>
            <p:spPr bwMode="auto">
              <a:xfrm>
                <a:off x="2318" y="2849"/>
                <a:ext cx="134" cy="141"/>
              </a:xfrm>
              <a:custGeom>
                <a:avLst/>
                <a:gdLst/>
                <a:ahLst/>
                <a:cxnLst>
                  <a:cxn ang="0">
                    <a:pos x="71" y="49"/>
                  </a:cxn>
                  <a:cxn ang="0">
                    <a:pos x="92" y="52"/>
                  </a:cxn>
                  <a:cxn ang="0">
                    <a:pos x="106" y="52"/>
                  </a:cxn>
                  <a:cxn ang="0">
                    <a:pos x="115" y="82"/>
                  </a:cxn>
                  <a:cxn ang="0">
                    <a:pos x="127" y="81"/>
                  </a:cxn>
                  <a:cxn ang="0">
                    <a:pos x="134" y="85"/>
                  </a:cxn>
                  <a:cxn ang="0">
                    <a:pos x="131" y="102"/>
                  </a:cxn>
                  <a:cxn ang="0">
                    <a:pos x="134" y="108"/>
                  </a:cxn>
                  <a:cxn ang="0">
                    <a:pos x="130" y="114"/>
                  </a:cxn>
                  <a:cxn ang="0">
                    <a:pos x="130" y="132"/>
                  </a:cxn>
                  <a:cxn ang="0">
                    <a:pos x="104" y="141"/>
                  </a:cxn>
                  <a:cxn ang="0">
                    <a:pos x="76" y="136"/>
                  </a:cxn>
                  <a:cxn ang="0">
                    <a:pos x="85" y="111"/>
                  </a:cxn>
                  <a:cxn ang="0">
                    <a:pos x="80" y="105"/>
                  </a:cxn>
                  <a:cxn ang="0">
                    <a:pos x="43" y="85"/>
                  </a:cxn>
                  <a:cxn ang="0">
                    <a:pos x="28" y="81"/>
                  </a:cxn>
                  <a:cxn ang="0">
                    <a:pos x="7" y="58"/>
                  </a:cxn>
                  <a:cxn ang="0">
                    <a:pos x="0" y="52"/>
                  </a:cxn>
                  <a:cxn ang="0">
                    <a:pos x="9" y="4"/>
                  </a:cxn>
                  <a:cxn ang="0">
                    <a:pos x="50" y="0"/>
                  </a:cxn>
                  <a:cxn ang="0">
                    <a:pos x="65" y="9"/>
                  </a:cxn>
                  <a:cxn ang="0">
                    <a:pos x="71" y="49"/>
                  </a:cxn>
                </a:cxnLst>
                <a:rect l="0" t="0" r="r" b="b"/>
                <a:pathLst>
                  <a:path w="134" h="141">
                    <a:moveTo>
                      <a:pt x="71" y="49"/>
                    </a:moveTo>
                    <a:lnTo>
                      <a:pt x="92" y="52"/>
                    </a:lnTo>
                    <a:lnTo>
                      <a:pt x="106" y="52"/>
                    </a:lnTo>
                    <a:lnTo>
                      <a:pt x="115" y="82"/>
                    </a:lnTo>
                    <a:lnTo>
                      <a:pt x="127" y="81"/>
                    </a:lnTo>
                    <a:lnTo>
                      <a:pt x="134" y="85"/>
                    </a:lnTo>
                    <a:lnTo>
                      <a:pt x="131" y="102"/>
                    </a:lnTo>
                    <a:lnTo>
                      <a:pt x="134" y="108"/>
                    </a:lnTo>
                    <a:lnTo>
                      <a:pt x="130" y="114"/>
                    </a:lnTo>
                    <a:lnTo>
                      <a:pt x="130" y="132"/>
                    </a:lnTo>
                    <a:lnTo>
                      <a:pt x="104" y="141"/>
                    </a:lnTo>
                    <a:lnTo>
                      <a:pt x="76" y="136"/>
                    </a:lnTo>
                    <a:lnTo>
                      <a:pt x="85" y="111"/>
                    </a:lnTo>
                    <a:lnTo>
                      <a:pt x="80" y="105"/>
                    </a:lnTo>
                    <a:lnTo>
                      <a:pt x="43" y="85"/>
                    </a:lnTo>
                    <a:lnTo>
                      <a:pt x="28" y="81"/>
                    </a:lnTo>
                    <a:lnTo>
                      <a:pt x="7" y="58"/>
                    </a:lnTo>
                    <a:lnTo>
                      <a:pt x="0" y="52"/>
                    </a:lnTo>
                    <a:lnTo>
                      <a:pt x="9" y="4"/>
                    </a:lnTo>
                    <a:lnTo>
                      <a:pt x="50" y="0"/>
                    </a:lnTo>
                    <a:lnTo>
                      <a:pt x="65" y="9"/>
                    </a:lnTo>
                    <a:lnTo>
                      <a:pt x="71" y="49"/>
                    </a:lnTo>
                    <a:close/>
                  </a:path>
                </a:pathLst>
              </a:custGeom>
              <a:solidFill>
                <a:srgbClr val="E1E1E1"/>
              </a:solidFill>
              <a:ln w="9525">
                <a:noFill/>
                <a:round/>
                <a:headEnd/>
                <a:tailEnd/>
              </a:ln>
            </p:spPr>
            <p:txBody>
              <a:bodyPr/>
              <a:lstStyle/>
              <a:p>
                <a:endParaRPr lang="en-US"/>
              </a:p>
            </p:txBody>
          </p:sp>
          <p:sp>
            <p:nvSpPr>
              <p:cNvPr id="320590" name="Freeform 78"/>
              <p:cNvSpPr>
                <a:spLocks/>
              </p:cNvSpPr>
              <p:nvPr/>
            </p:nvSpPr>
            <p:spPr bwMode="auto">
              <a:xfrm>
                <a:off x="2318" y="2849"/>
                <a:ext cx="134" cy="141"/>
              </a:xfrm>
              <a:custGeom>
                <a:avLst/>
                <a:gdLst/>
                <a:ahLst/>
                <a:cxnLst>
                  <a:cxn ang="0">
                    <a:pos x="82" y="51"/>
                  </a:cxn>
                  <a:cxn ang="0">
                    <a:pos x="92" y="52"/>
                  </a:cxn>
                  <a:cxn ang="0">
                    <a:pos x="106" y="52"/>
                  </a:cxn>
                  <a:cxn ang="0">
                    <a:pos x="115" y="82"/>
                  </a:cxn>
                  <a:cxn ang="0">
                    <a:pos x="127" y="81"/>
                  </a:cxn>
                  <a:cxn ang="0">
                    <a:pos x="134" y="85"/>
                  </a:cxn>
                  <a:cxn ang="0">
                    <a:pos x="131" y="102"/>
                  </a:cxn>
                  <a:cxn ang="0">
                    <a:pos x="134" y="108"/>
                  </a:cxn>
                  <a:cxn ang="0">
                    <a:pos x="130" y="114"/>
                  </a:cxn>
                  <a:cxn ang="0">
                    <a:pos x="130" y="132"/>
                  </a:cxn>
                  <a:cxn ang="0">
                    <a:pos x="104" y="141"/>
                  </a:cxn>
                  <a:cxn ang="0">
                    <a:pos x="76" y="136"/>
                  </a:cxn>
                  <a:cxn ang="0">
                    <a:pos x="85" y="111"/>
                  </a:cxn>
                  <a:cxn ang="0">
                    <a:pos x="80" y="105"/>
                  </a:cxn>
                  <a:cxn ang="0">
                    <a:pos x="43" y="85"/>
                  </a:cxn>
                  <a:cxn ang="0">
                    <a:pos x="28" y="81"/>
                  </a:cxn>
                  <a:cxn ang="0">
                    <a:pos x="7" y="58"/>
                  </a:cxn>
                  <a:cxn ang="0">
                    <a:pos x="0" y="52"/>
                  </a:cxn>
                  <a:cxn ang="0">
                    <a:pos x="9" y="4"/>
                  </a:cxn>
                  <a:cxn ang="0">
                    <a:pos x="50" y="0"/>
                  </a:cxn>
                  <a:cxn ang="0">
                    <a:pos x="65" y="9"/>
                  </a:cxn>
                  <a:cxn ang="0">
                    <a:pos x="71" y="49"/>
                  </a:cxn>
                  <a:cxn ang="0">
                    <a:pos x="82" y="51"/>
                  </a:cxn>
                </a:cxnLst>
                <a:rect l="0" t="0" r="r" b="b"/>
                <a:pathLst>
                  <a:path w="134" h="141">
                    <a:moveTo>
                      <a:pt x="82" y="51"/>
                    </a:moveTo>
                    <a:lnTo>
                      <a:pt x="92" y="52"/>
                    </a:lnTo>
                    <a:lnTo>
                      <a:pt x="106" y="52"/>
                    </a:lnTo>
                    <a:lnTo>
                      <a:pt x="115" y="82"/>
                    </a:lnTo>
                    <a:lnTo>
                      <a:pt x="127" y="81"/>
                    </a:lnTo>
                    <a:lnTo>
                      <a:pt x="134" y="85"/>
                    </a:lnTo>
                    <a:lnTo>
                      <a:pt x="131" y="102"/>
                    </a:lnTo>
                    <a:lnTo>
                      <a:pt x="134" y="108"/>
                    </a:lnTo>
                    <a:lnTo>
                      <a:pt x="130" y="114"/>
                    </a:lnTo>
                    <a:lnTo>
                      <a:pt x="130" y="132"/>
                    </a:lnTo>
                    <a:lnTo>
                      <a:pt x="104" y="141"/>
                    </a:lnTo>
                    <a:lnTo>
                      <a:pt x="76" y="136"/>
                    </a:lnTo>
                    <a:lnTo>
                      <a:pt x="85" y="111"/>
                    </a:lnTo>
                    <a:lnTo>
                      <a:pt x="80" y="105"/>
                    </a:lnTo>
                    <a:lnTo>
                      <a:pt x="43" y="85"/>
                    </a:lnTo>
                    <a:lnTo>
                      <a:pt x="28" y="81"/>
                    </a:lnTo>
                    <a:lnTo>
                      <a:pt x="7" y="58"/>
                    </a:lnTo>
                    <a:lnTo>
                      <a:pt x="0" y="52"/>
                    </a:lnTo>
                    <a:lnTo>
                      <a:pt x="9" y="4"/>
                    </a:lnTo>
                    <a:lnTo>
                      <a:pt x="50" y="0"/>
                    </a:lnTo>
                    <a:lnTo>
                      <a:pt x="65" y="9"/>
                    </a:lnTo>
                    <a:lnTo>
                      <a:pt x="71" y="49"/>
                    </a:lnTo>
                    <a:lnTo>
                      <a:pt x="82" y="51"/>
                    </a:lnTo>
                  </a:path>
                </a:pathLst>
              </a:custGeom>
              <a:noFill/>
              <a:ln w="1588" cap="sq">
                <a:solidFill>
                  <a:srgbClr val="000000"/>
                </a:solidFill>
                <a:prstDash val="solid"/>
                <a:miter lim="800000"/>
                <a:headEnd/>
                <a:tailEnd/>
              </a:ln>
            </p:spPr>
            <p:txBody>
              <a:bodyPr/>
              <a:lstStyle/>
              <a:p>
                <a:endParaRPr lang="en-US"/>
              </a:p>
            </p:txBody>
          </p:sp>
          <p:sp>
            <p:nvSpPr>
              <p:cNvPr id="320591" name="Freeform 79"/>
              <p:cNvSpPr>
                <a:spLocks/>
              </p:cNvSpPr>
              <p:nvPr/>
            </p:nvSpPr>
            <p:spPr bwMode="auto">
              <a:xfrm>
                <a:off x="2410" y="3042"/>
                <a:ext cx="80" cy="89"/>
              </a:xfrm>
              <a:custGeom>
                <a:avLst/>
                <a:gdLst/>
                <a:ahLst/>
                <a:cxnLst>
                  <a:cxn ang="0">
                    <a:pos x="11" y="0"/>
                  </a:cxn>
                  <a:cxn ang="0">
                    <a:pos x="30" y="14"/>
                  </a:cxn>
                  <a:cxn ang="0">
                    <a:pos x="35" y="14"/>
                  </a:cxn>
                  <a:cxn ang="0">
                    <a:pos x="63" y="33"/>
                  </a:cxn>
                  <a:cxn ang="0">
                    <a:pos x="80" y="48"/>
                  </a:cxn>
                  <a:cxn ang="0">
                    <a:pos x="74" y="57"/>
                  </a:cxn>
                  <a:cxn ang="0">
                    <a:pos x="78" y="68"/>
                  </a:cxn>
                  <a:cxn ang="0">
                    <a:pos x="74" y="80"/>
                  </a:cxn>
                  <a:cxn ang="0">
                    <a:pos x="59" y="89"/>
                  </a:cxn>
                  <a:cxn ang="0">
                    <a:pos x="47" y="86"/>
                  </a:cxn>
                  <a:cxn ang="0">
                    <a:pos x="39" y="89"/>
                  </a:cxn>
                  <a:cxn ang="0">
                    <a:pos x="24" y="80"/>
                  </a:cxn>
                  <a:cxn ang="0">
                    <a:pos x="6" y="74"/>
                  </a:cxn>
                  <a:cxn ang="0">
                    <a:pos x="2" y="57"/>
                  </a:cxn>
                  <a:cxn ang="0">
                    <a:pos x="5" y="54"/>
                  </a:cxn>
                  <a:cxn ang="0">
                    <a:pos x="0" y="44"/>
                  </a:cxn>
                  <a:cxn ang="0">
                    <a:pos x="0" y="39"/>
                  </a:cxn>
                  <a:cxn ang="0">
                    <a:pos x="3" y="3"/>
                  </a:cxn>
                  <a:cxn ang="0">
                    <a:pos x="11" y="0"/>
                  </a:cxn>
                </a:cxnLst>
                <a:rect l="0" t="0" r="r" b="b"/>
                <a:pathLst>
                  <a:path w="80" h="89">
                    <a:moveTo>
                      <a:pt x="11" y="0"/>
                    </a:moveTo>
                    <a:lnTo>
                      <a:pt x="30" y="14"/>
                    </a:lnTo>
                    <a:lnTo>
                      <a:pt x="35" y="14"/>
                    </a:lnTo>
                    <a:lnTo>
                      <a:pt x="63" y="33"/>
                    </a:lnTo>
                    <a:lnTo>
                      <a:pt x="80" y="48"/>
                    </a:lnTo>
                    <a:lnTo>
                      <a:pt x="74" y="57"/>
                    </a:lnTo>
                    <a:lnTo>
                      <a:pt x="78" y="68"/>
                    </a:lnTo>
                    <a:lnTo>
                      <a:pt x="74" y="80"/>
                    </a:lnTo>
                    <a:lnTo>
                      <a:pt x="59" y="89"/>
                    </a:lnTo>
                    <a:lnTo>
                      <a:pt x="47" y="86"/>
                    </a:lnTo>
                    <a:lnTo>
                      <a:pt x="39" y="89"/>
                    </a:lnTo>
                    <a:lnTo>
                      <a:pt x="24" y="80"/>
                    </a:lnTo>
                    <a:lnTo>
                      <a:pt x="6" y="74"/>
                    </a:lnTo>
                    <a:lnTo>
                      <a:pt x="2" y="57"/>
                    </a:lnTo>
                    <a:lnTo>
                      <a:pt x="5" y="54"/>
                    </a:lnTo>
                    <a:lnTo>
                      <a:pt x="0" y="44"/>
                    </a:lnTo>
                    <a:lnTo>
                      <a:pt x="0" y="39"/>
                    </a:lnTo>
                    <a:lnTo>
                      <a:pt x="3" y="3"/>
                    </a:lnTo>
                    <a:lnTo>
                      <a:pt x="11" y="0"/>
                    </a:lnTo>
                    <a:close/>
                  </a:path>
                </a:pathLst>
              </a:custGeom>
              <a:solidFill>
                <a:srgbClr val="E1E1E1"/>
              </a:solidFill>
              <a:ln w="9525">
                <a:noFill/>
                <a:round/>
                <a:headEnd/>
                <a:tailEnd/>
              </a:ln>
            </p:spPr>
            <p:txBody>
              <a:bodyPr/>
              <a:lstStyle/>
              <a:p>
                <a:endParaRPr lang="en-US"/>
              </a:p>
            </p:txBody>
          </p:sp>
          <p:sp>
            <p:nvSpPr>
              <p:cNvPr id="320592" name="Freeform 80"/>
              <p:cNvSpPr>
                <a:spLocks/>
              </p:cNvSpPr>
              <p:nvPr/>
            </p:nvSpPr>
            <p:spPr bwMode="auto">
              <a:xfrm>
                <a:off x="2410" y="3042"/>
                <a:ext cx="80" cy="89"/>
              </a:xfrm>
              <a:custGeom>
                <a:avLst/>
                <a:gdLst/>
                <a:ahLst/>
                <a:cxnLst>
                  <a:cxn ang="0">
                    <a:pos x="21" y="6"/>
                  </a:cxn>
                  <a:cxn ang="0">
                    <a:pos x="30" y="14"/>
                  </a:cxn>
                  <a:cxn ang="0">
                    <a:pos x="35" y="14"/>
                  </a:cxn>
                  <a:cxn ang="0">
                    <a:pos x="63" y="33"/>
                  </a:cxn>
                  <a:cxn ang="0">
                    <a:pos x="80" y="48"/>
                  </a:cxn>
                  <a:cxn ang="0">
                    <a:pos x="74" y="57"/>
                  </a:cxn>
                  <a:cxn ang="0">
                    <a:pos x="78" y="68"/>
                  </a:cxn>
                  <a:cxn ang="0">
                    <a:pos x="74" y="80"/>
                  </a:cxn>
                  <a:cxn ang="0">
                    <a:pos x="59" y="89"/>
                  </a:cxn>
                  <a:cxn ang="0">
                    <a:pos x="47" y="86"/>
                  </a:cxn>
                  <a:cxn ang="0">
                    <a:pos x="39" y="89"/>
                  </a:cxn>
                  <a:cxn ang="0">
                    <a:pos x="24" y="80"/>
                  </a:cxn>
                  <a:cxn ang="0">
                    <a:pos x="6" y="74"/>
                  </a:cxn>
                  <a:cxn ang="0">
                    <a:pos x="2" y="57"/>
                  </a:cxn>
                  <a:cxn ang="0">
                    <a:pos x="5" y="54"/>
                  </a:cxn>
                  <a:cxn ang="0">
                    <a:pos x="0" y="44"/>
                  </a:cxn>
                  <a:cxn ang="0">
                    <a:pos x="0" y="39"/>
                  </a:cxn>
                  <a:cxn ang="0">
                    <a:pos x="3" y="3"/>
                  </a:cxn>
                  <a:cxn ang="0">
                    <a:pos x="11" y="0"/>
                  </a:cxn>
                  <a:cxn ang="0">
                    <a:pos x="21" y="6"/>
                  </a:cxn>
                </a:cxnLst>
                <a:rect l="0" t="0" r="r" b="b"/>
                <a:pathLst>
                  <a:path w="80" h="89">
                    <a:moveTo>
                      <a:pt x="21" y="6"/>
                    </a:moveTo>
                    <a:lnTo>
                      <a:pt x="30" y="14"/>
                    </a:lnTo>
                    <a:lnTo>
                      <a:pt x="35" y="14"/>
                    </a:lnTo>
                    <a:lnTo>
                      <a:pt x="63" y="33"/>
                    </a:lnTo>
                    <a:lnTo>
                      <a:pt x="80" y="48"/>
                    </a:lnTo>
                    <a:lnTo>
                      <a:pt x="74" y="57"/>
                    </a:lnTo>
                    <a:lnTo>
                      <a:pt x="78" y="68"/>
                    </a:lnTo>
                    <a:lnTo>
                      <a:pt x="74" y="80"/>
                    </a:lnTo>
                    <a:lnTo>
                      <a:pt x="59" y="89"/>
                    </a:lnTo>
                    <a:lnTo>
                      <a:pt x="47" y="86"/>
                    </a:lnTo>
                    <a:lnTo>
                      <a:pt x="39" y="89"/>
                    </a:lnTo>
                    <a:lnTo>
                      <a:pt x="24" y="80"/>
                    </a:lnTo>
                    <a:lnTo>
                      <a:pt x="6" y="74"/>
                    </a:lnTo>
                    <a:lnTo>
                      <a:pt x="2" y="57"/>
                    </a:lnTo>
                    <a:lnTo>
                      <a:pt x="5" y="54"/>
                    </a:lnTo>
                    <a:lnTo>
                      <a:pt x="0" y="44"/>
                    </a:lnTo>
                    <a:lnTo>
                      <a:pt x="0" y="39"/>
                    </a:lnTo>
                    <a:lnTo>
                      <a:pt x="3" y="3"/>
                    </a:lnTo>
                    <a:lnTo>
                      <a:pt x="11" y="0"/>
                    </a:lnTo>
                    <a:lnTo>
                      <a:pt x="21" y="6"/>
                    </a:lnTo>
                  </a:path>
                </a:pathLst>
              </a:custGeom>
              <a:noFill/>
              <a:ln w="1588" cap="sq">
                <a:solidFill>
                  <a:srgbClr val="000000"/>
                </a:solidFill>
                <a:prstDash val="solid"/>
                <a:miter lim="800000"/>
                <a:headEnd/>
                <a:tailEnd/>
              </a:ln>
            </p:spPr>
            <p:txBody>
              <a:bodyPr/>
              <a:lstStyle/>
              <a:p>
                <a:endParaRPr lang="en-US"/>
              </a:p>
            </p:txBody>
          </p:sp>
          <p:sp>
            <p:nvSpPr>
              <p:cNvPr id="320593" name="Freeform 81"/>
              <p:cNvSpPr>
                <a:spLocks/>
              </p:cNvSpPr>
              <p:nvPr/>
            </p:nvSpPr>
            <p:spPr bwMode="auto">
              <a:xfrm>
                <a:off x="3529" y="1272"/>
                <a:ext cx="152" cy="164"/>
              </a:xfrm>
              <a:custGeom>
                <a:avLst/>
                <a:gdLst/>
                <a:ahLst/>
                <a:cxnLst>
                  <a:cxn ang="0">
                    <a:pos x="95" y="19"/>
                  </a:cxn>
                  <a:cxn ang="0">
                    <a:pos x="97" y="28"/>
                  </a:cxn>
                  <a:cxn ang="0">
                    <a:pos x="115" y="37"/>
                  </a:cxn>
                  <a:cxn ang="0">
                    <a:pos x="106" y="47"/>
                  </a:cxn>
                  <a:cxn ang="0">
                    <a:pos x="124" y="67"/>
                  </a:cxn>
                  <a:cxn ang="0">
                    <a:pos x="118" y="77"/>
                  </a:cxn>
                  <a:cxn ang="0">
                    <a:pos x="136" y="91"/>
                  </a:cxn>
                  <a:cxn ang="0">
                    <a:pos x="130" y="98"/>
                  </a:cxn>
                  <a:cxn ang="0">
                    <a:pos x="152" y="112"/>
                  </a:cxn>
                  <a:cxn ang="0">
                    <a:pos x="131" y="137"/>
                  </a:cxn>
                  <a:cxn ang="0">
                    <a:pos x="115" y="149"/>
                  </a:cxn>
                  <a:cxn ang="0">
                    <a:pos x="77" y="160"/>
                  </a:cxn>
                  <a:cxn ang="0">
                    <a:pos x="52" y="164"/>
                  </a:cxn>
                  <a:cxn ang="0">
                    <a:pos x="31" y="149"/>
                  </a:cxn>
                  <a:cxn ang="0">
                    <a:pos x="32" y="134"/>
                  </a:cxn>
                  <a:cxn ang="0">
                    <a:pos x="22" y="116"/>
                  </a:cxn>
                  <a:cxn ang="0">
                    <a:pos x="26" y="107"/>
                  </a:cxn>
                  <a:cxn ang="0">
                    <a:pos x="59" y="80"/>
                  </a:cxn>
                  <a:cxn ang="0">
                    <a:pos x="70" y="80"/>
                  </a:cxn>
                  <a:cxn ang="0">
                    <a:pos x="67" y="71"/>
                  </a:cxn>
                  <a:cxn ang="0">
                    <a:pos x="53" y="65"/>
                  </a:cxn>
                  <a:cxn ang="0">
                    <a:pos x="46" y="59"/>
                  </a:cxn>
                  <a:cxn ang="0">
                    <a:pos x="46" y="53"/>
                  </a:cxn>
                  <a:cxn ang="0">
                    <a:pos x="47" y="50"/>
                  </a:cxn>
                  <a:cxn ang="0">
                    <a:pos x="41" y="44"/>
                  </a:cxn>
                  <a:cxn ang="0">
                    <a:pos x="43" y="40"/>
                  </a:cxn>
                  <a:cxn ang="0">
                    <a:pos x="38" y="40"/>
                  </a:cxn>
                  <a:cxn ang="0">
                    <a:pos x="38" y="31"/>
                  </a:cxn>
                  <a:cxn ang="0">
                    <a:pos x="28" y="24"/>
                  </a:cxn>
                  <a:cxn ang="0">
                    <a:pos x="20" y="24"/>
                  </a:cxn>
                  <a:cxn ang="0">
                    <a:pos x="0" y="15"/>
                  </a:cxn>
                  <a:cxn ang="0">
                    <a:pos x="7" y="15"/>
                  </a:cxn>
                  <a:cxn ang="0">
                    <a:pos x="9" y="12"/>
                  </a:cxn>
                  <a:cxn ang="0">
                    <a:pos x="17" y="16"/>
                  </a:cxn>
                  <a:cxn ang="0">
                    <a:pos x="23" y="21"/>
                  </a:cxn>
                  <a:cxn ang="0">
                    <a:pos x="52" y="22"/>
                  </a:cxn>
                  <a:cxn ang="0">
                    <a:pos x="61" y="16"/>
                  </a:cxn>
                  <a:cxn ang="0">
                    <a:pos x="61" y="4"/>
                  </a:cxn>
                  <a:cxn ang="0">
                    <a:pos x="80" y="0"/>
                  </a:cxn>
                  <a:cxn ang="0">
                    <a:pos x="88" y="4"/>
                  </a:cxn>
                  <a:cxn ang="0">
                    <a:pos x="98" y="7"/>
                  </a:cxn>
                  <a:cxn ang="0">
                    <a:pos x="97" y="15"/>
                  </a:cxn>
                  <a:cxn ang="0">
                    <a:pos x="95" y="19"/>
                  </a:cxn>
                </a:cxnLst>
                <a:rect l="0" t="0" r="r" b="b"/>
                <a:pathLst>
                  <a:path w="152" h="164">
                    <a:moveTo>
                      <a:pt x="95" y="19"/>
                    </a:moveTo>
                    <a:lnTo>
                      <a:pt x="97" y="28"/>
                    </a:lnTo>
                    <a:lnTo>
                      <a:pt x="115" y="37"/>
                    </a:lnTo>
                    <a:lnTo>
                      <a:pt x="106" y="47"/>
                    </a:lnTo>
                    <a:lnTo>
                      <a:pt x="124" y="67"/>
                    </a:lnTo>
                    <a:lnTo>
                      <a:pt x="118" y="77"/>
                    </a:lnTo>
                    <a:lnTo>
                      <a:pt x="136" y="91"/>
                    </a:lnTo>
                    <a:lnTo>
                      <a:pt x="130" y="98"/>
                    </a:lnTo>
                    <a:lnTo>
                      <a:pt x="152" y="112"/>
                    </a:lnTo>
                    <a:lnTo>
                      <a:pt x="131" y="137"/>
                    </a:lnTo>
                    <a:lnTo>
                      <a:pt x="115" y="149"/>
                    </a:lnTo>
                    <a:lnTo>
                      <a:pt x="77" y="160"/>
                    </a:lnTo>
                    <a:lnTo>
                      <a:pt x="52" y="164"/>
                    </a:lnTo>
                    <a:lnTo>
                      <a:pt x="31" y="149"/>
                    </a:lnTo>
                    <a:lnTo>
                      <a:pt x="32" y="134"/>
                    </a:lnTo>
                    <a:lnTo>
                      <a:pt x="22" y="116"/>
                    </a:lnTo>
                    <a:lnTo>
                      <a:pt x="26" y="107"/>
                    </a:lnTo>
                    <a:lnTo>
                      <a:pt x="59" y="80"/>
                    </a:lnTo>
                    <a:lnTo>
                      <a:pt x="70" y="80"/>
                    </a:lnTo>
                    <a:lnTo>
                      <a:pt x="67" y="71"/>
                    </a:lnTo>
                    <a:lnTo>
                      <a:pt x="53" y="65"/>
                    </a:lnTo>
                    <a:lnTo>
                      <a:pt x="46" y="59"/>
                    </a:lnTo>
                    <a:lnTo>
                      <a:pt x="46" y="53"/>
                    </a:lnTo>
                    <a:lnTo>
                      <a:pt x="47" y="50"/>
                    </a:lnTo>
                    <a:lnTo>
                      <a:pt x="41" y="44"/>
                    </a:lnTo>
                    <a:lnTo>
                      <a:pt x="43" y="40"/>
                    </a:lnTo>
                    <a:lnTo>
                      <a:pt x="38" y="40"/>
                    </a:lnTo>
                    <a:lnTo>
                      <a:pt x="38" y="31"/>
                    </a:lnTo>
                    <a:lnTo>
                      <a:pt x="28" y="24"/>
                    </a:lnTo>
                    <a:lnTo>
                      <a:pt x="20" y="24"/>
                    </a:lnTo>
                    <a:lnTo>
                      <a:pt x="0" y="15"/>
                    </a:lnTo>
                    <a:lnTo>
                      <a:pt x="7" y="15"/>
                    </a:lnTo>
                    <a:lnTo>
                      <a:pt x="9" y="12"/>
                    </a:lnTo>
                    <a:lnTo>
                      <a:pt x="17" y="16"/>
                    </a:lnTo>
                    <a:lnTo>
                      <a:pt x="23" y="21"/>
                    </a:lnTo>
                    <a:lnTo>
                      <a:pt x="52" y="22"/>
                    </a:lnTo>
                    <a:lnTo>
                      <a:pt x="61" y="16"/>
                    </a:lnTo>
                    <a:lnTo>
                      <a:pt x="61" y="4"/>
                    </a:lnTo>
                    <a:lnTo>
                      <a:pt x="80" y="0"/>
                    </a:lnTo>
                    <a:lnTo>
                      <a:pt x="88" y="4"/>
                    </a:lnTo>
                    <a:lnTo>
                      <a:pt x="98" y="7"/>
                    </a:lnTo>
                    <a:lnTo>
                      <a:pt x="97" y="15"/>
                    </a:lnTo>
                    <a:lnTo>
                      <a:pt x="95" y="19"/>
                    </a:lnTo>
                    <a:close/>
                  </a:path>
                </a:pathLst>
              </a:custGeom>
              <a:solidFill>
                <a:srgbClr val="E1E1E1"/>
              </a:solidFill>
              <a:ln w="9525">
                <a:noFill/>
                <a:round/>
                <a:headEnd/>
                <a:tailEnd/>
              </a:ln>
            </p:spPr>
            <p:txBody>
              <a:bodyPr/>
              <a:lstStyle/>
              <a:p>
                <a:endParaRPr lang="en-US"/>
              </a:p>
            </p:txBody>
          </p:sp>
          <p:sp>
            <p:nvSpPr>
              <p:cNvPr id="320594" name="Freeform 82"/>
              <p:cNvSpPr>
                <a:spLocks/>
              </p:cNvSpPr>
              <p:nvPr/>
            </p:nvSpPr>
            <p:spPr bwMode="auto">
              <a:xfrm>
                <a:off x="3529" y="1272"/>
                <a:ext cx="152" cy="164"/>
              </a:xfrm>
              <a:custGeom>
                <a:avLst/>
                <a:gdLst/>
                <a:ahLst/>
                <a:cxnLst>
                  <a:cxn ang="0">
                    <a:pos x="95" y="19"/>
                  </a:cxn>
                  <a:cxn ang="0">
                    <a:pos x="97" y="28"/>
                  </a:cxn>
                  <a:cxn ang="0">
                    <a:pos x="115" y="37"/>
                  </a:cxn>
                  <a:cxn ang="0">
                    <a:pos x="106" y="47"/>
                  </a:cxn>
                  <a:cxn ang="0">
                    <a:pos x="124" y="67"/>
                  </a:cxn>
                  <a:cxn ang="0">
                    <a:pos x="118" y="77"/>
                  </a:cxn>
                  <a:cxn ang="0">
                    <a:pos x="136" y="91"/>
                  </a:cxn>
                  <a:cxn ang="0">
                    <a:pos x="130" y="98"/>
                  </a:cxn>
                  <a:cxn ang="0">
                    <a:pos x="152" y="112"/>
                  </a:cxn>
                  <a:cxn ang="0">
                    <a:pos x="131" y="137"/>
                  </a:cxn>
                  <a:cxn ang="0">
                    <a:pos x="115" y="149"/>
                  </a:cxn>
                  <a:cxn ang="0">
                    <a:pos x="77" y="160"/>
                  </a:cxn>
                  <a:cxn ang="0">
                    <a:pos x="52" y="164"/>
                  </a:cxn>
                  <a:cxn ang="0">
                    <a:pos x="31" y="149"/>
                  </a:cxn>
                  <a:cxn ang="0">
                    <a:pos x="32" y="134"/>
                  </a:cxn>
                  <a:cxn ang="0">
                    <a:pos x="22" y="116"/>
                  </a:cxn>
                  <a:cxn ang="0">
                    <a:pos x="26" y="107"/>
                  </a:cxn>
                  <a:cxn ang="0">
                    <a:pos x="59" y="80"/>
                  </a:cxn>
                  <a:cxn ang="0">
                    <a:pos x="70" y="80"/>
                  </a:cxn>
                  <a:cxn ang="0">
                    <a:pos x="67" y="71"/>
                  </a:cxn>
                  <a:cxn ang="0">
                    <a:pos x="53" y="65"/>
                  </a:cxn>
                  <a:cxn ang="0">
                    <a:pos x="46" y="59"/>
                  </a:cxn>
                  <a:cxn ang="0">
                    <a:pos x="46" y="53"/>
                  </a:cxn>
                  <a:cxn ang="0">
                    <a:pos x="47" y="50"/>
                  </a:cxn>
                  <a:cxn ang="0">
                    <a:pos x="41" y="44"/>
                  </a:cxn>
                  <a:cxn ang="0">
                    <a:pos x="43" y="40"/>
                  </a:cxn>
                  <a:cxn ang="0">
                    <a:pos x="38" y="40"/>
                  </a:cxn>
                  <a:cxn ang="0">
                    <a:pos x="38" y="31"/>
                  </a:cxn>
                  <a:cxn ang="0">
                    <a:pos x="28" y="24"/>
                  </a:cxn>
                  <a:cxn ang="0">
                    <a:pos x="20" y="24"/>
                  </a:cxn>
                  <a:cxn ang="0">
                    <a:pos x="0" y="15"/>
                  </a:cxn>
                  <a:cxn ang="0">
                    <a:pos x="7" y="15"/>
                  </a:cxn>
                  <a:cxn ang="0">
                    <a:pos x="9" y="12"/>
                  </a:cxn>
                  <a:cxn ang="0">
                    <a:pos x="17" y="16"/>
                  </a:cxn>
                  <a:cxn ang="0">
                    <a:pos x="23" y="21"/>
                  </a:cxn>
                  <a:cxn ang="0">
                    <a:pos x="52" y="22"/>
                  </a:cxn>
                  <a:cxn ang="0">
                    <a:pos x="61" y="16"/>
                  </a:cxn>
                  <a:cxn ang="0">
                    <a:pos x="61" y="4"/>
                  </a:cxn>
                  <a:cxn ang="0">
                    <a:pos x="80" y="0"/>
                  </a:cxn>
                  <a:cxn ang="0">
                    <a:pos x="88" y="4"/>
                  </a:cxn>
                  <a:cxn ang="0">
                    <a:pos x="98" y="7"/>
                  </a:cxn>
                  <a:cxn ang="0">
                    <a:pos x="97" y="15"/>
                  </a:cxn>
                  <a:cxn ang="0">
                    <a:pos x="95" y="19"/>
                  </a:cxn>
                </a:cxnLst>
                <a:rect l="0" t="0" r="r" b="b"/>
                <a:pathLst>
                  <a:path w="152" h="164">
                    <a:moveTo>
                      <a:pt x="95" y="19"/>
                    </a:moveTo>
                    <a:lnTo>
                      <a:pt x="97" y="28"/>
                    </a:lnTo>
                    <a:lnTo>
                      <a:pt x="115" y="37"/>
                    </a:lnTo>
                    <a:lnTo>
                      <a:pt x="106" y="47"/>
                    </a:lnTo>
                    <a:lnTo>
                      <a:pt x="124" y="67"/>
                    </a:lnTo>
                    <a:lnTo>
                      <a:pt x="118" y="77"/>
                    </a:lnTo>
                    <a:lnTo>
                      <a:pt x="136" y="91"/>
                    </a:lnTo>
                    <a:lnTo>
                      <a:pt x="130" y="98"/>
                    </a:lnTo>
                    <a:lnTo>
                      <a:pt x="152" y="112"/>
                    </a:lnTo>
                    <a:lnTo>
                      <a:pt x="131" y="137"/>
                    </a:lnTo>
                    <a:lnTo>
                      <a:pt x="115" y="149"/>
                    </a:lnTo>
                    <a:lnTo>
                      <a:pt x="77" y="160"/>
                    </a:lnTo>
                    <a:lnTo>
                      <a:pt x="52" y="164"/>
                    </a:lnTo>
                    <a:lnTo>
                      <a:pt x="31" y="149"/>
                    </a:lnTo>
                    <a:lnTo>
                      <a:pt x="32" y="134"/>
                    </a:lnTo>
                    <a:lnTo>
                      <a:pt x="22" y="116"/>
                    </a:lnTo>
                    <a:lnTo>
                      <a:pt x="26" y="107"/>
                    </a:lnTo>
                    <a:lnTo>
                      <a:pt x="59" y="80"/>
                    </a:lnTo>
                    <a:lnTo>
                      <a:pt x="70" y="80"/>
                    </a:lnTo>
                    <a:lnTo>
                      <a:pt x="67" y="71"/>
                    </a:lnTo>
                    <a:lnTo>
                      <a:pt x="53" y="65"/>
                    </a:lnTo>
                    <a:lnTo>
                      <a:pt x="46" y="59"/>
                    </a:lnTo>
                    <a:lnTo>
                      <a:pt x="46" y="53"/>
                    </a:lnTo>
                    <a:lnTo>
                      <a:pt x="47" y="50"/>
                    </a:lnTo>
                    <a:lnTo>
                      <a:pt x="41" y="44"/>
                    </a:lnTo>
                    <a:lnTo>
                      <a:pt x="43" y="40"/>
                    </a:lnTo>
                    <a:lnTo>
                      <a:pt x="38" y="40"/>
                    </a:lnTo>
                    <a:lnTo>
                      <a:pt x="38" y="31"/>
                    </a:lnTo>
                    <a:lnTo>
                      <a:pt x="28" y="24"/>
                    </a:lnTo>
                    <a:lnTo>
                      <a:pt x="20" y="24"/>
                    </a:lnTo>
                    <a:lnTo>
                      <a:pt x="0" y="15"/>
                    </a:lnTo>
                    <a:lnTo>
                      <a:pt x="7" y="15"/>
                    </a:lnTo>
                    <a:lnTo>
                      <a:pt x="9" y="12"/>
                    </a:lnTo>
                    <a:lnTo>
                      <a:pt x="17" y="16"/>
                    </a:lnTo>
                    <a:lnTo>
                      <a:pt x="23" y="21"/>
                    </a:lnTo>
                    <a:lnTo>
                      <a:pt x="52" y="22"/>
                    </a:lnTo>
                    <a:lnTo>
                      <a:pt x="61" y="16"/>
                    </a:lnTo>
                    <a:lnTo>
                      <a:pt x="61" y="4"/>
                    </a:lnTo>
                    <a:lnTo>
                      <a:pt x="80" y="0"/>
                    </a:lnTo>
                    <a:lnTo>
                      <a:pt x="88" y="4"/>
                    </a:lnTo>
                    <a:lnTo>
                      <a:pt x="98" y="7"/>
                    </a:lnTo>
                    <a:lnTo>
                      <a:pt x="97" y="15"/>
                    </a:lnTo>
                    <a:lnTo>
                      <a:pt x="95" y="19"/>
                    </a:lnTo>
                  </a:path>
                </a:pathLst>
              </a:custGeom>
              <a:noFill/>
              <a:ln w="1588" cap="sq">
                <a:solidFill>
                  <a:srgbClr val="000000"/>
                </a:solidFill>
                <a:prstDash val="solid"/>
                <a:miter lim="800000"/>
                <a:headEnd/>
                <a:tailEnd/>
              </a:ln>
            </p:spPr>
            <p:txBody>
              <a:bodyPr/>
              <a:lstStyle/>
              <a:p>
                <a:endParaRPr lang="en-US"/>
              </a:p>
            </p:txBody>
          </p:sp>
          <p:sp>
            <p:nvSpPr>
              <p:cNvPr id="320595" name="Freeform 83"/>
              <p:cNvSpPr>
                <a:spLocks/>
              </p:cNvSpPr>
              <p:nvPr/>
            </p:nvSpPr>
            <p:spPr bwMode="auto">
              <a:xfrm>
                <a:off x="3436" y="1287"/>
                <a:ext cx="146" cy="224"/>
              </a:xfrm>
              <a:custGeom>
                <a:avLst/>
                <a:gdLst/>
                <a:ahLst/>
                <a:cxnLst>
                  <a:cxn ang="0">
                    <a:pos x="131" y="16"/>
                  </a:cxn>
                  <a:cxn ang="0">
                    <a:pos x="131" y="25"/>
                  </a:cxn>
                  <a:cxn ang="0">
                    <a:pos x="136" y="25"/>
                  </a:cxn>
                  <a:cxn ang="0">
                    <a:pos x="134" y="29"/>
                  </a:cxn>
                  <a:cxn ang="0">
                    <a:pos x="140" y="35"/>
                  </a:cxn>
                  <a:cxn ang="0">
                    <a:pos x="139" y="38"/>
                  </a:cxn>
                  <a:cxn ang="0">
                    <a:pos x="139" y="44"/>
                  </a:cxn>
                  <a:cxn ang="0">
                    <a:pos x="146" y="50"/>
                  </a:cxn>
                  <a:cxn ang="0">
                    <a:pos x="124" y="52"/>
                  </a:cxn>
                  <a:cxn ang="0">
                    <a:pos x="115" y="61"/>
                  </a:cxn>
                  <a:cxn ang="0">
                    <a:pos x="118" y="71"/>
                  </a:cxn>
                  <a:cxn ang="0">
                    <a:pos x="112" y="80"/>
                  </a:cxn>
                  <a:cxn ang="0">
                    <a:pos x="96" y="86"/>
                  </a:cxn>
                  <a:cxn ang="0">
                    <a:pos x="73" y="104"/>
                  </a:cxn>
                  <a:cxn ang="0">
                    <a:pos x="73" y="133"/>
                  </a:cxn>
                  <a:cxn ang="0">
                    <a:pos x="90" y="137"/>
                  </a:cxn>
                  <a:cxn ang="0">
                    <a:pos x="100" y="148"/>
                  </a:cxn>
                  <a:cxn ang="0">
                    <a:pos x="73" y="167"/>
                  </a:cxn>
                  <a:cxn ang="0">
                    <a:pos x="76" y="196"/>
                  </a:cxn>
                  <a:cxn ang="0">
                    <a:pos x="67" y="209"/>
                  </a:cxn>
                  <a:cxn ang="0">
                    <a:pos x="46" y="212"/>
                  </a:cxn>
                  <a:cxn ang="0">
                    <a:pos x="43" y="221"/>
                  </a:cxn>
                  <a:cxn ang="0">
                    <a:pos x="33" y="224"/>
                  </a:cxn>
                  <a:cxn ang="0">
                    <a:pos x="21" y="208"/>
                  </a:cxn>
                  <a:cxn ang="0">
                    <a:pos x="24" y="202"/>
                  </a:cxn>
                  <a:cxn ang="0">
                    <a:pos x="0" y="170"/>
                  </a:cxn>
                  <a:cxn ang="0">
                    <a:pos x="1" y="158"/>
                  </a:cxn>
                  <a:cxn ang="0">
                    <a:pos x="13" y="143"/>
                  </a:cxn>
                  <a:cxn ang="0">
                    <a:pos x="16" y="122"/>
                  </a:cxn>
                  <a:cxn ang="0">
                    <a:pos x="4" y="98"/>
                  </a:cxn>
                  <a:cxn ang="0">
                    <a:pos x="9" y="80"/>
                  </a:cxn>
                  <a:cxn ang="0">
                    <a:pos x="13" y="77"/>
                  </a:cxn>
                  <a:cxn ang="0">
                    <a:pos x="27" y="77"/>
                  </a:cxn>
                  <a:cxn ang="0">
                    <a:pos x="36" y="43"/>
                  </a:cxn>
                  <a:cxn ang="0">
                    <a:pos x="49" y="31"/>
                  </a:cxn>
                  <a:cxn ang="0">
                    <a:pos x="46" y="25"/>
                  </a:cxn>
                  <a:cxn ang="0">
                    <a:pos x="57" y="14"/>
                  </a:cxn>
                  <a:cxn ang="0">
                    <a:pos x="66" y="16"/>
                  </a:cxn>
                  <a:cxn ang="0">
                    <a:pos x="67" y="9"/>
                  </a:cxn>
                  <a:cxn ang="0">
                    <a:pos x="87" y="11"/>
                  </a:cxn>
                  <a:cxn ang="0">
                    <a:pos x="91" y="4"/>
                  </a:cxn>
                  <a:cxn ang="0">
                    <a:pos x="90" y="0"/>
                  </a:cxn>
                  <a:cxn ang="0">
                    <a:pos x="93" y="0"/>
                  </a:cxn>
                  <a:cxn ang="0">
                    <a:pos x="113" y="9"/>
                  </a:cxn>
                  <a:cxn ang="0">
                    <a:pos x="121" y="9"/>
                  </a:cxn>
                  <a:cxn ang="0">
                    <a:pos x="131" y="16"/>
                  </a:cxn>
                </a:cxnLst>
                <a:rect l="0" t="0" r="r" b="b"/>
                <a:pathLst>
                  <a:path w="146" h="224">
                    <a:moveTo>
                      <a:pt x="131" y="16"/>
                    </a:moveTo>
                    <a:lnTo>
                      <a:pt x="131" y="25"/>
                    </a:lnTo>
                    <a:lnTo>
                      <a:pt x="136" y="25"/>
                    </a:lnTo>
                    <a:lnTo>
                      <a:pt x="134" y="29"/>
                    </a:lnTo>
                    <a:lnTo>
                      <a:pt x="140" y="35"/>
                    </a:lnTo>
                    <a:lnTo>
                      <a:pt x="139" y="38"/>
                    </a:lnTo>
                    <a:lnTo>
                      <a:pt x="139" y="44"/>
                    </a:lnTo>
                    <a:lnTo>
                      <a:pt x="146" y="50"/>
                    </a:lnTo>
                    <a:lnTo>
                      <a:pt x="124" y="52"/>
                    </a:lnTo>
                    <a:lnTo>
                      <a:pt x="115" y="61"/>
                    </a:lnTo>
                    <a:lnTo>
                      <a:pt x="118" y="71"/>
                    </a:lnTo>
                    <a:lnTo>
                      <a:pt x="112" y="80"/>
                    </a:lnTo>
                    <a:lnTo>
                      <a:pt x="96" y="86"/>
                    </a:lnTo>
                    <a:lnTo>
                      <a:pt x="73" y="104"/>
                    </a:lnTo>
                    <a:lnTo>
                      <a:pt x="73" y="133"/>
                    </a:lnTo>
                    <a:lnTo>
                      <a:pt x="90" y="137"/>
                    </a:lnTo>
                    <a:lnTo>
                      <a:pt x="100" y="148"/>
                    </a:lnTo>
                    <a:lnTo>
                      <a:pt x="73" y="167"/>
                    </a:lnTo>
                    <a:lnTo>
                      <a:pt x="76" y="196"/>
                    </a:lnTo>
                    <a:lnTo>
                      <a:pt x="67" y="209"/>
                    </a:lnTo>
                    <a:lnTo>
                      <a:pt x="46" y="212"/>
                    </a:lnTo>
                    <a:lnTo>
                      <a:pt x="43" y="221"/>
                    </a:lnTo>
                    <a:lnTo>
                      <a:pt x="33" y="224"/>
                    </a:lnTo>
                    <a:lnTo>
                      <a:pt x="21" y="208"/>
                    </a:lnTo>
                    <a:lnTo>
                      <a:pt x="24" y="202"/>
                    </a:lnTo>
                    <a:lnTo>
                      <a:pt x="0" y="170"/>
                    </a:lnTo>
                    <a:lnTo>
                      <a:pt x="1" y="158"/>
                    </a:lnTo>
                    <a:lnTo>
                      <a:pt x="13" y="143"/>
                    </a:lnTo>
                    <a:lnTo>
                      <a:pt x="16" y="122"/>
                    </a:lnTo>
                    <a:lnTo>
                      <a:pt x="4" y="98"/>
                    </a:lnTo>
                    <a:lnTo>
                      <a:pt x="9" y="80"/>
                    </a:lnTo>
                    <a:lnTo>
                      <a:pt x="13" y="77"/>
                    </a:lnTo>
                    <a:lnTo>
                      <a:pt x="27" y="77"/>
                    </a:lnTo>
                    <a:lnTo>
                      <a:pt x="36" y="43"/>
                    </a:lnTo>
                    <a:lnTo>
                      <a:pt x="49" y="31"/>
                    </a:lnTo>
                    <a:lnTo>
                      <a:pt x="46" y="25"/>
                    </a:lnTo>
                    <a:lnTo>
                      <a:pt x="57" y="14"/>
                    </a:lnTo>
                    <a:lnTo>
                      <a:pt x="66" y="16"/>
                    </a:lnTo>
                    <a:lnTo>
                      <a:pt x="67" y="9"/>
                    </a:lnTo>
                    <a:lnTo>
                      <a:pt x="87" y="11"/>
                    </a:lnTo>
                    <a:lnTo>
                      <a:pt x="91" y="4"/>
                    </a:lnTo>
                    <a:lnTo>
                      <a:pt x="90" y="0"/>
                    </a:lnTo>
                    <a:lnTo>
                      <a:pt x="93" y="0"/>
                    </a:lnTo>
                    <a:lnTo>
                      <a:pt x="113" y="9"/>
                    </a:lnTo>
                    <a:lnTo>
                      <a:pt x="121" y="9"/>
                    </a:lnTo>
                    <a:lnTo>
                      <a:pt x="131" y="16"/>
                    </a:lnTo>
                    <a:close/>
                  </a:path>
                </a:pathLst>
              </a:custGeom>
              <a:solidFill>
                <a:srgbClr val="E1E1E1"/>
              </a:solidFill>
              <a:ln w="9525">
                <a:noFill/>
                <a:round/>
                <a:headEnd/>
                <a:tailEnd/>
              </a:ln>
            </p:spPr>
            <p:txBody>
              <a:bodyPr/>
              <a:lstStyle/>
              <a:p>
                <a:endParaRPr lang="en-US"/>
              </a:p>
            </p:txBody>
          </p:sp>
          <p:sp>
            <p:nvSpPr>
              <p:cNvPr id="320596" name="Freeform 84"/>
              <p:cNvSpPr>
                <a:spLocks/>
              </p:cNvSpPr>
              <p:nvPr/>
            </p:nvSpPr>
            <p:spPr bwMode="auto">
              <a:xfrm>
                <a:off x="3436" y="1287"/>
                <a:ext cx="146" cy="224"/>
              </a:xfrm>
              <a:custGeom>
                <a:avLst/>
                <a:gdLst/>
                <a:ahLst/>
                <a:cxnLst>
                  <a:cxn ang="0">
                    <a:pos x="131" y="20"/>
                  </a:cxn>
                  <a:cxn ang="0">
                    <a:pos x="131" y="25"/>
                  </a:cxn>
                  <a:cxn ang="0">
                    <a:pos x="136" y="25"/>
                  </a:cxn>
                  <a:cxn ang="0">
                    <a:pos x="134" y="29"/>
                  </a:cxn>
                  <a:cxn ang="0">
                    <a:pos x="140" y="35"/>
                  </a:cxn>
                  <a:cxn ang="0">
                    <a:pos x="139" y="38"/>
                  </a:cxn>
                  <a:cxn ang="0">
                    <a:pos x="139" y="44"/>
                  </a:cxn>
                  <a:cxn ang="0">
                    <a:pos x="146" y="50"/>
                  </a:cxn>
                  <a:cxn ang="0">
                    <a:pos x="124" y="52"/>
                  </a:cxn>
                  <a:cxn ang="0">
                    <a:pos x="115" y="61"/>
                  </a:cxn>
                  <a:cxn ang="0">
                    <a:pos x="118" y="71"/>
                  </a:cxn>
                  <a:cxn ang="0">
                    <a:pos x="112" y="80"/>
                  </a:cxn>
                  <a:cxn ang="0">
                    <a:pos x="96" y="86"/>
                  </a:cxn>
                  <a:cxn ang="0">
                    <a:pos x="73" y="104"/>
                  </a:cxn>
                  <a:cxn ang="0">
                    <a:pos x="73" y="133"/>
                  </a:cxn>
                  <a:cxn ang="0">
                    <a:pos x="90" y="137"/>
                  </a:cxn>
                  <a:cxn ang="0">
                    <a:pos x="100" y="148"/>
                  </a:cxn>
                  <a:cxn ang="0">
                    <a:pos x="73" y="167"/>
                  </a:cxn>
                  <a:cxn ang="0">
                    <a:pos x="76" y="196"/>
                  </a:cxn>
                  <a:cxn ang="0">
                    <a:pos x="67" y="209"/>
                  </a:cxn>
                  <a:cxn ang="0">
                    <a:pos x="46" y="212"/>
                  </a:cxn>
                  <a:cxn ang="0">
                    <a:pos x="43" y="221"/>
                  </a:cxn>
                  <a:cxn ang="0">
                    <a:pos x="33" y="224"/>
                  </a:cxn>
                  <a:cxn ang="0">
                    <a:pos x="21" y="208"/>
                  </a:cxn>
                  <a:cxn ang="0">
                    <a:pos x="24" y="202"/>
                  </a:cxn>
                  <a:cxn ang="0">
                    <a:pos x="0" y="170"/>
                  </a:cxn>
                  <a:cxn ang="0">
                    <a:pos x="1" y="158"/>
                  </a:cxn>
                  <a:cxn ang="0">
                    <a:pos x="13" y="143"/>
                  </a:cxn>
                  <a:cxn ang="0">
                    <a:pos x="16" y="122"/>
                  </a:cxn>
                  <a:cxn ang="0">
                    <a:pos x="4" y="98"/>
                  </a:cxn>
                  <a:cxn ang="0">
                    <a:pos x="9" y="80"/>
                  </a:cxn>
                  <a:cxn ang="0">
                    <a:pos x="13" y="77"/>
                  </a:cxn>
                  <a:cxn ang="0">
                    <a:pos x="27" y="77"/>
                  </a:cxn>
                  <a:cxn ang="0">
                    <a:pos x="36" y="43"/>
                  </a:cxn>
                  <a:cxn ang="0">
                    <a:pos x="49" y="31"/>
                  </a:cxn>
                  <a:cxn ang="0">
                    <a:pos x="46" y="25"/>
                  </a:cxn>
                  <a:cxn ang="0">
                    <a:pos x="57" y="14"/>
                  </a:cxn>
                  <a:cxn ang="0">
                    <a:pos x="66" y="16"/>
                  </a:cxn>
                  <a:cxn ang="0">
                    <a:pos x="67" y="9"/>
                  </a:cxn>
                  <a:cxn ang="0">
                    <a:pos x="87" y="11"/>
                  </a:cxn>
                  <a:cxn ang="0">
                    <a:pos x="91" y="4"/>
                  </a:cxn>
                  <a:cxn ang="0">
                    <a:pos x="90" y="0"/>
                  </a:cxn>
                  <a:cxn ang="0">
                    <a:pos x="93" y="0"/>
                  </a:cxn>
                  <a:cxn ang="0">
                    <a:pos x="113" y="9"/>
                  </a:cxn>
                  <a:cxn ang="0">
                    <a:pos x="121" y="9"/>
                  </a:cxn>
                  <a:cxn ang="0">
                    <a:pos x="131" y="16"/>
                  </a:cxn>
                  <a:cxn ang="0">
                    <a:pos x="131" y="20"/>
                  </a:cxn>
                </a:cxnLst>
                <a:rect l="0" t="0" r="r" b="b"/>
                <a:pathLst>
                  <a:path w="146" h="224">
                    <a:moveTo>
                      <a:pt x="131" y="20"/>
                    </a:moveTo>
                    <a:lnTo>
                      <a:pt x="131" y="25"/>
                    </a:lnTo>
                    <a:lnTo>
                      <a:pt x="136" y="25"/>
                    </a:lnTo>
                    <a:lnTo>
                      <a:pt x="134" y="29"/>
                    </a:lnTo>
                    <a:lnTo>
                      <a:pt x="140" y="35"/>
                    </a:lnTo>
                    <a:lnTo>
                      <a:pt x="139" y="38"/>
                    </a:lnTo>
                    <a:lnTo>
                      <a:pt x="139" y="44"/>
                    </a:lnTo>
                    <a:lnTo>
                      <a:pt x="146" y="50"/>
                    </a:lnTo>
                    <a:lnTo>
                      <a:pt x="124" y="52"/>
                    </a:lnTo>
                    <a:lnTo>
                      <a:pt x="115" y="61"/>
                    </a:lnTo>
                    <a:lnTo>
                      <a:pt x="118" y="71"/>
                    </a:lnTo>
                    <a:lnTo>
                      <a:pt x="112" y="80"/>
                    </a:lnTo>
                    <a:lnTo>
                      <a:pt x="96" y="86"/>
                    </a:lnTo>
                    <a:lnTo>
                      <a:pt x="73" y="104"/>
                    </a:lnTo>
                    <a:lnTo>
                      <a:pt x="73" y="133"/>
                    </a:lnTo>
                    <a:lnTo>
                      <a:pt x="90" y="137"/>
                    </a:lnTo>
                    <a:lnTo>
                      <a:pt x="100" y="148"/>
                    </a:lnTo>
                    <a:lnTo>
                      <a:pt x="73" y="167"/>
                    </a:lnTo>
                    <a:lnTo>
                      <a:pt x="76" y="196"/>
                    </a:lnTo>
                    <a:lnTo>
                      <a:pt x="67" y="209"/>
                    </a:lnTo>
                    <a:lnTo>
                      <a:pt x="46" y="212"/>
                    </a:lnTo>
                    <a:lnTo>
                      <a:pt x="43" y="221"/>
                    </a:lnTo>
                    <a:lnTo>
                      <a:pt x="33" y="224"/>
                    </a:lnTo>
                    <a:lnTo>
                      <a:pt x="21" y="208"/>
                    </a:lnTo>
                    <a:lnTo>
                      <a:pt x="24" y="202"/>
                    </a:lnTo>
                    <a:lnTo>
                      <a:pt x="0" y="170"/>
                    </a:lnTo>
                    <a:lnTo>
                      <a:pt x="1" y="158"/>
                    </a:lnTo>
                    <a:lnTo>
                      <a:pt x="13" y="143"/>
                    </a:lnTo>
                    <a:lnTo>
                      <a:pt x="16" y="122"/>
                    </a:lnTo>
                    <a:lnTo>
                      <a:pt x="4" y="98"/>
                    </a:lnTo>
                    <a:lnTo>
                      <a:pt x="9" y="80"/>
                    </a:lnTo>
                    <a:lnTo>
                      <a:pt x="13" y="77"/>
                    </a:lnTo>
                    <a:lnTo>
                      <a:pt x="27" y="77"/>
                    </a:lnTo>
                    <a:lnTo>
                      <a:pt x="36" y="43"/>
                    </a:lnTo>
                    <a:lnTo>
                      <a:pt x="49" y="31"/>
                    </a:lnTo>
                    <a:lnTo>
                      <a:pt x="46" y="25"/>
                    </a:lnTo>
                    <a:lnTo>
                      <a:pt x="57" y="14"/>
                    </a:lnTo>
                    <a:lnTo>
                      <a:pt x="66" y="16"/>
                    </a:lnTo>
                    <a:lnTo>
                      <a:pt x="67" y="9"/>
                    </a:lnTo>
                    <a:lnTo>
                      <a:pt x="87" y="11"/>
                    </a:lnTo>
                    <a:lnTo>
                      <a:pt x="91" y="4"/>
                    </a:lnTo>
                    <a:lnTo>
                      <a:pt x="90" y="0"/>
                    </a:lnTo>
                    <a:lnTo>
                      <a:pt x="93" y="0"/>
                    </a:lnTo>
                    <a:lnTo>
                      <a:pt x="113" y="9"/>
                    </a:lnTo>
                    <a:lnTo>
                      <a:pt x="121" y="9"/>
                    </a:lnTo>
                    <a:lnTo>
                      <a:pt x="131" y="16"/>
                    </a:lnTo>
                    <a:lnTo>
                      <a:pt x="131" y="20"/>
                    </a:lnTo>
                  </a:path>
                </a:pathLst>
              </a:custGeom>
              <a:noFill/>
              <a:ln w="1588" cap="sq">
                <a:solidFill>
                  <a:srgbClr val="000000"/>
                </a:solidFill>
                <a:prstDash val="solid"/>
                <a:miter lim="800000"/>
                <a:headEnd/>
                <a:tailEnd/>
              </a:ln>
            </p:spPr>
            <p:txBody>
              <a:bodyPr/>
              <a:lstStyle/>
              <a:p>
                <a:endParaRPr lang="en-US"/>
              </a:p>
            </p:txBody>
          </p:sp>
          <p:sp>
            <p:nvSpPr>
              <p:cNvPr id="320597" name="Freeform 85"/>
              <p:cNvSpPr>
                <a:spLocks/>
              </p:cNvSpPr>
              <p:nvPr/>
            </p:nvSpPr>
            <p:spPr bwMode="auto">
              <a:xfrm>
                <a:off x="3482" y="1516"/>
                <a:ext cx="141" cy="100"/>
              </a:xfrm>
              <a:custGeom>
                <a:avLst/>
                <a:gdLst/>
                <a:ahLst/>
                <a:cxnLst>
                  <a:cxn ang="0">
                    <a:pos x="121" y="10"/>
                  </a:cxn>
                  <a:cxn ang="0">
                    <a:pos x="133" y="37"/>
                  </a:cxn>
                  <a:cxn ang="0">
                    <a:pos x="123" y="46"/>
                  </a:cxn>
                  <a:cxn ang="0">
                    <a:pos x="130" y="51"/>
                  </a:cxn>
                  <a:cxn ang="0">
                    <a:pos x="141" y="75"/>
                  </a:cxn>
                  <a:cxn ang="0">
                    <a:pos x="124" y="88"/>
                  </a:cxn>
                  <a:cxn ang="0">
                    <a:pos x="123" y="100"/>
                  </a:cxn>
                  <a:cxn ang="0">
                    <a:pos x="99" y="94"/>
                  </a:cxn>
                  <a:cxn ang="0">
                    <a:pos x="88" y="97"/>
                  </a:cxn>
                  <a:cxn ang="0">
                    <a:pos x="69" y="93"/>
                  </a:cxn>
                  <a:cxn ang="0">
                    <a:pos x="66" y="87"/>
                  </a:cxn>
                  <a:cxn ang="0">
                    <a:pos x="53" y="84"/>
                  </a:cxn>
                  <a:cxn ang="0">
                    <a:pos x="26" y="73"/>
                  </a:cxn>
                  <a:cxn ang="0">
                    <a:pos x="15" y="69"/>
                  </a:cxn>
                  <a:cxn ang="0">
                    <a:pos x="9" y="45"/>
                  </a:cxn>
                  <a:cxn ang="0">
                    <a:pos x="0" y="18"/>
                  </a:cxn>
                  <a:cxn ang="0">
                    <a:pos x="56" y="0"/>
                  </a:cxn>
                  <a:cxn ang="0">
                    <a:pos x="66" y="10"/>
                  </a:cxn>
                  <a:cxn ang="0">
                    <a:pos x="78" y="9"/>
                  </a:cxn>
                  <a:cxn ang="0">
                    <a:pos x="121" y="10"/>
                  </a:cxn>
                </a:cxnLst>
                <a:rect l="0" t="0" r="r" b="b"/>
                <a:pathLst>
                  <a:path w="141" h="100">
                    <a:moveTo>
                      <a:pt x="121" y="10"/>
                    </a:moveTo>
                    <a:lnTo>
                      <a:pt x="133" y="37"/>
                    </a:lnTo>
                    <a:lnTo>
                      <a:pt x="123" y="46"/>
                    </a:lnTo>
                    <a:lnTo>
                      <a:pt x="130" y="51"/>
                    </a:lnTo>
                    <a:lnTo>
                      <a:pt x="141" y="75"/>
                    </a:lnTo>
                    <a:lnTo>
                      <a:pt x="124" y="88"/>
                    </a:lnTo>
                    <a:lnTo>
                      <a:pt x="123" y="100"/>
                    </a:lnTo>
                    <a:lnTo>
                      <a:pt x="99" y="94"/>
                    </a:lnTo>
                    <a:lnTo>
                      <a:pt x="88" y="97"/>
                    </a:lnTo>
                    <a:lnTo>
                      <a:pt x="69" y="93"/>
                    </a:lnTo>
                    <a:lnTo>
                      <a:pt x="66" y="87"/>
                    </a:lnTo>
                    <a:lnTo>
                      <a:pt x="53" y="84"/>
                    </a:lnTo>
                    <a:lnTo>
                      <a:pt x="26" y="73"/>
                    </a:lnTo>
                    <a:lnTo>
                      <a:pt x="15" y="69"/>
                    </a:lnTo>
                    <a:lnTo>
                      <a:pt x="9" y="45"/>
                    </a:lnTo>
                    <a:lnTo>
                      <a:pt x="0" y="18"/>
                    </a:lnTo>
                    <a:lnTo>
                      <a:pt x="56" y="0"/>
                    </a:lnTo>
                    <a:lnTo>
                      <a:pt x="66" y="10"/>
                    </a:lnTo>
                    <a:lnTo>
                      <a:pt x="78" y="9"/>
                    </a:lnTo>
                    <a:lnTo>
                      <a:pt x="121" y="10"/>
                    </a:lnTo>
                    <a:close/>
                  </a:path>
                </a:pathLst>
              </a:custGeom>
              <a:solidFill>
                <a:srgbClr val="E1E1E1"/>
              </a:solidFill>
              <a:ln w="9525">
                <a:noFill/>
                <a:round/>
                <a:headEnd/>
                <a:tailEnd/>
              </a:ln>
            </p:spPr>
            <p:txBody>
              <a:bodyPr/>
              <a:lstStyle/>
              <a:p>
                <a:endParaRPr lang="en-US"/>
              </a:p>
            </p:txBody>
          </p:sp>
          <p:sp>
            <p:nvSpPr>
              <p:cNvPr id="320598" name="Freeform 86"/>
              <p:cNvSpPr>
                <a:spLocks/>
              </p:cNvSpPr>
              <p:nvPr/>
            </p:nvSpPr>
            <p:spPr bwMode="auto">
              <a:xfrm>
                <a:off x="3482" y="1516"/>
                <a:ext cx="141" cy="100"/>
              </a:xfrm>
              <a:custGeom>
                <a:avLst/>
                <a:gdLst/>
                <a:ahLst/>
                <a:cxnLst>
                  <a:cxn ang="0">
                    <a:pos x="121" y="10"/>
                  </a:cxn>
                  <a:cxn ang="0">
                    <a:pos x="133" y="37"/>
                  </a:cxn>
                  <a:cxn ang="0">
                    <a:pos x="123" y="46"/>
                  </a:cxn>
                  <a:cxn ang="0">
                    <a:pos x="130" y="51"/>
                  </a:cxn>
                  <a:cxn ang="0">
                    <a:pos x="141" y="75"/>
                  </a:cxn>
                  <a:cxn ang="0">
                    <a:pos x="124" y="88"/>
                  </a:cxn>
                  <a:cxn ang="0">
                    <a:pos x="123" y="100"/>
                  </a:cxn>
                  <a:cxn ang="0">
                    <a:pos x="99" y="94"/>
                  </a:cxn>
                  <a:cxn ang="0">
                    <a:pos x="88" y="97"/>
                  </a:cxn>
                  <a:cxn ang="0">
                    <a:pos x="69" y="93"/>
                  </a:cxn>
                  <a:cxn ang="0">
                    <a:pos x="66" y="87"/>
                  </a:cxn>
                  <a:cxn ang="0">
                    <a:pos x="53" y="84"/>
                  </a:cxn>
                  <a:cxn ang="0">
                    <a:pos x="26" y="73"/>
                  </a:cxn>
                  <a:cxn ang="0">
                    <a:pos x="15" y="69"/>
                  </a:cxn>
                  <a:cxn ang="0">
                    <a:pos x="9" y="45"/>
                  </a:cxn>
                  <a:cxn ang="0">
                    <a:pos x="0" y="18"/>
                  </a:cxn>
                  <a:cxn ang="0">
                    <a:pos x="56" y="0"/>
                  </a:cxn>
                  <a:cxn ang="0">
                    <a:pos x="66" y="10"/>
                  </a:cxn>
                  <a:cxn ang="0">
                    <a:pos x="78" y="9"/>
                  </a:cxn>
                  <a:cxn ang="0">
                    <a:pos x="121" y="10"/>
                  </a:cxn>
                </a:cxnLst>
                <a:rect l="0" t="0" r="r" b="b"/>
                <a:pathLst>
                  <a:path w="141" h="100">
                    <a:moveTo>
                      <a:pt x="121" y="10"/>
                    </a:moveTo>
                    <a:lnTo>
                      <a:pt x="133" y="37"/>
                    </a:lnTo>
                    <a:lnTo>
                      <a:pt x="123" y="46"/>
                    </a:lnTo>
                    <a:lnTo>
                      <a:pt x="130" y="51"/>
                    </a:lnTo>
                    <a:lnTo>
                      <a:pt x="141" y="75"/>
                    </a:lnTo>
                    <a:lnTo>
                      <a:pt x="124" y="88"/>
                    </a:lnTo>
                    <a:lnTo>
                      <a:pt x="123" y="100"/>
                    </a:lnTo>
                    <a:lnTo>
                      <a:pt x="99" y="94"/>
                    </a:lnTo>
                    <a:lnTo>
                      <a:pt x="88" y="97"/>
                    </a:lnTo>
                    <a:lnTo>
                      <a:pt x="69" y="93"/>
                    </a:lnTo>
                    <a:lnTo>
                      <a:pt x="66" y="87"/>
                    </a:lnTo>
                    <a:lnTo>
                      <a:pt x="53" y="84"/>
                    </a:lnTo>
                    <a:lnTo>
                      <a:pt x="26" y="73"/>
                    </a:lnTo>
                    <a:lnTo>
                      <a:pt x="15" y="69"/>
                    </a:lnTo>
                    <a:lnTo>
                      <a:pt x="9" y="45"/>
                    </a:lnTo>
                    <a:lnTo>
                      <a:pt x="0" y="18"/>
                    </a:lnTo>
                    <a:lnTo>
                      <a:pt x="56" y="0"/>
                    </a:lnTo>
                    <a:lnTo>
                      <a:pt x="66" y="10"/>
                    </a:lnTo>
                    <a:lnTo>
                      <a:pt x="78" y="9"/>
                    </a:lnTo>
                    <a:lnTo>
                      <a:pt x="121" y="10"/>
                    </a:lnTo>
                  </a:path>
                </a:pathLst>
              </a:custGeom>
              <a:noFill/>
              <a:ln w="1588" cap="sq">
                <a:solidFill>
                  <a:srgbClr val="000000"/>
                </a:solidFill>
                <a:prstDash val="solid"/>
                <a:miter lim="800000"/>
                <a:headEnd/>
                <a:tailEnd/>
              </a:ln>
            </p:spPr>
            <p:txBody>
              <a:bodyPr/>
              <a:lstStyle/>
              <a:p>
                <a:endParaRPr lang="en-US"/>
              </a:p>
            </p:txBody>
          </p:sp>
          <p:sp>
            <p:nvSpPr>
              <p:cNvPr id="320599" name="Freeform 87"/>
              <p:cNvSpPr>
                <a:spLocks/>
              </p:cNvSpPr>
              <p:nvPr/>
            </p:nvSpPr>
            <p:spPr bwMode="auto">
              <a:xfrm>
                <a:off x="3150" y="1511"/>
                <a:ext cx="59" cy="62"/>
              </a:xfrm>
              <a:custGeom>
                <a:avLst/>
                <a:gdLst/>
                <a:ahLst/>
                <a:cxnLst>
                  <a:cxn ang="0">
                    <a:pos x="38" y="0"/>
                  </a:cxn>
                  <a:cxn ang="0">
                    <a:pos x="45" y="21"/>
                  </a:cxn>
                  <a:cxn ang="0">
                    <a:pos x="59" y="20"/>
                  </a:cxn>
                  <a:cxn ang="0">
                    <a:pos x="53" y="47"/>
                  </a:cxn>
                  <a:cxn ang="0">
                    <a:pos x="27" y="57"/>
                  </a:cxn>
                  <a:cxn ang="0">
                    <a:pos x="0" y="62"/>
                  </a:cxn>
                  <a:cxn ang="0">
                    <a:pos x="6" y="47"/>
                  </a:cxn>
                  <a:cxn ang="0">
                    <a:pos x="14" y="42"/>
                  </a:cxn>
                  <a:cxn ang="0">
                    <a:pos x="12" y="32"/>
                  </a:cxn>
                  <a:cxn ang="0">
                    <a:pos x="6" y="26"/>
                  </a:cxn>
                  <a:cxn ang="0">
                    <a:pos x="5" y="15"/>
                  </a:cxn>
                  <a:cxn ang="0">
                    <a:pos x="12" y="11"/>
                  </a:cxn>
                  <a:cxn ang="0">
                    <a:pos x="18" y="11"/>
                  </a:cxn>
                  <a:cxn ang="0">
                    <a:pos x="24" y="5"/>
                  </a:cxn>
                  <a:cxn ang="0">
                    <a:pos x="38" y="0"/>
                  </a:cxn>
                </a:cxnLst>
                <a:rect l="0" t="0" r="r" b="b"/>
                <a:pathLst>
                  <a:path w="59" h="62">
                    <a:moveTo>
                      <a:pt x="38" y="0"/>
                    </a:moveTo>
                    <a:lnTo>
                      <a:pt x="45" y="21"/>
                    </a:lnTo>
                    <a:lnTo>
                      <a:pt x="59" y="20"/>
                    </a:lnTo>
                    <a:lnTo>
                      <a:pt x="53" y="47"/>
                    </a:lnTo>
                    <a:lnTo>
                      <a:pt x="27" y="57"/>
                    </a:lnTo>
                    <a:lnTo>
                      <a:pt x="0" y="62"/>
                    </a:lnTo>
                    <a:lnTo>
                      <a:pt x="6" y="47"/>
                    </a:lnTo>
                    <a:lnTo>
                      <a:pt x="14" y="42"/>
                    </a:lnTo>
                    <a:lnTo>
                      <a:pt x="12" y="32"/>
                    </a:lnTo>
                    <a:lnTo>
                      <a:pt x="6" y="26"/>
                    </a:lnTo>
                    <a:lnTo>
                      <a:pt x="5" y="15"/>
                    </a:lnTo>
                    <a:lnTo>
                      <a:pt x="12" y="11"/>
                    </a:lnTo>
                    <a:lnTo>
                      <a:pt x="18" y="11"/>
                    </a:lnTo>
                    <a:lnTo>
                      <a:pt x="24" y="5"/>
                    </a:lnTo>
                    <a:lnTo>
                      <a:pt x="38" y="0"/>
                    </a:lnTo>
                    <a:close/>
                  </a:path>
                </a:pathLst>
              </a:custGeom>
              <a:solidFill>
                <a:srgbClr val="E1E1E1"/>
              </a:solidFill>
              <a:ln w="9525">
                <a:noFill/>
                <a:round/>
                <a:headEnd/>
                <a:tailEnd/>
              </a:ln>
            </p:spPr>
            <p:txBody>
              <a:bodyPr/>
              <a:lstStyle/>
              <a:p>
                <a:endParaRPr lang="en-US"/>
              </a:p>
            </p:txBody>
          </p:sp>
          <p:sp>
            <p:nvSpPr>
              <p:cNvPr id="320600" name="Freeform 88"/>
              <p:cNvSpPr>
                <a:spLocks/>
              </p:cNvSpPr>
              <p:nvPr/>
            </p:nvSpPr>
            <p:spPr bwMode="auto">
              <a:xfrm>
                <a:off x="3150" y="1511"/>
                <a:ext cx="59" cy="62"/>
              </a:xfrm>
              <a:custGeom>
                <a:avLst/>
                <a:gdLst/>
                <a:ahLst/>
                <a:cxnLst>
                  <a:cxn ang="0">
                    <a:pos x="42" y="11"/>
                  </a:cxn>
                  <a:cxn ang="0">
                    <a:pos x="45" y="21"/>
                  </a:cxn>
                  <a:cxn ang="0">
                    <a:pos x="59" y="20"/>
                  </a:cxn>
                  <a:cxn ang="0">
                    <a:pos x="53" y="47"/>
                  </a:cxn>
                  <a:cxn ang="0">
                    <a:pos x="27" y="57"/>
                  </a:cxn>
                  <a:cxn ang="0">
                    <a:pos x="0" y="62"/>
                  </a:cxn>
                  <a:cxn ang="0">
                    <a:pos x="6" y="47"/>
                  </a:cxn>
                  <a:cxn ang="0">
                    <a:pos x="14" y="42"/>
                  </a:cxn>
                  <a:cxn ang="0">
                    <a:pos x="12" y="32"/>
                  </a:cxn>
                  <a:cxn ang="0">
                    <a:pos x="6" y="26"/>
                  </a:cxn>
                  <a:cxn ang="0">
                    <a:pos x="5" y="15"/>
                  </a:cxn>
                  <a:cxn ang="0">
                    <a:pos x="12" y="11"/>
                  </a:cxn>
                  <a:cxn ang="0">
                    <a:pos x="18" y="11"/>
                  </a:cxn>
                  <a:cxn ang="0">
                    <a:pos x="24" y="5"/>
                  </a:cxn>
                  <a:cxn ang="0">
                    <a:pos x="38" y="0"/>
                  </a:cxn>
                  <a:cxn ang="0">
                    <a:pos x="42" y="11"/>
                  </a:cxn>
                </a:cxnLst>
                <a:rect l="0" t="0" r="r" b="b"/>
                <a:pathLst>
                  <a:path w="59" h="62">
                    <a:moveTo>
                      <a:pt x="42" y="11"/>
                    </a:moveTo>
                    <a:lnTo>
                      <a:pt x="45" y="21"/>
                    </a:lnTo>
                    <a:lnTo>
                      <a:pt x="59" y="20"/>
                    </a:lnTo>
                    <a:lnTo>
                      <a:pt x="53" y="47"/>
                    </a:lnTo>
                    <a:lnTo>
                      <a:pt x="27" y="57"/>
                    </a:lnTo>
                    <a:lnTo>
                      <a:pt x="0" y="62"/>
                    </a:lnTo>
                    <a:lnTo>
                      <a:pt x="6" y="47"/>
                    </a:lnTo>
                    <a:lnTo>
                      <a:pt x="14" y="42"/>
                    </a:lnTo>
                    <a:lnTo>
                      <a:pt x="12" y="32"/>
                    </a:lnTo>
                    <a:lnTo>
                      <a:pt x="6" y="26"/>
                    </a:lnTo>
                    <a:lnTo>
                      <a:pt x="5" y="15"/>
                    </a:lnTo>
                    <a:lnTo>
                      <a:pt x="12" y="11"/>
                    </a:lnTo>
                    <a:lnTo>
                      <a:pt x="18" y="11"/>
                    </a:lnTo>
                    <a:lnTo>
                      <a:pt x="24" y="5"/>
                    </a:lnTo>
                    <a:lnTo>
                      <a:pt x="38" y="0"/>
                    </a:lnTo>
                    <a:lnTo>
                      <a:pt x="42" y="11"/>
                    </a:lnTo>
                  </a:path>
                </a:pathLst>
              </a:custGeom>
              <a:noFill/>
              <a:ln w="1588" cap="sq">
                <a:solidFill>
                  <a:srgbClr val="000000"/>
                </a:solidFill>
                <a:prstDash val="solid"/>
                <a:miter lim="800000"/>
                <a:headEnd/>
                <a:tailEnd/>
              </a:ln>
            </p:spPr>
            <p:txBody>
              <a:bodyPr/>
              <a:lstStyle/>
              <a:p>
                <a:endParaRPr lang="en-US"/>
              </a:p>
            </p:txBody>
          </p:sp>
          <p:sp>
            <p:nvSpPr>
              <p:cNvPr id="320601" name="Freeform 89"/>
              <p:cNvSpPr>
                <a:spLocks/>
              </p:cNvSpPr>
              <p:nvPr/>
            </p:nvSpPr>
            <p:spPr bwMode="auto">
              <a:xfrm>
                <a:off x="3322" y="1573"/>
                <a:ext cx="59" cy="36"/>
              </a:xfrm>
              <a:custGeom>
                <a:avLst/>
                <a:gdLst/>
                <a:ahLst/>
                <a:cxnLst>
                  <a:cxn ang="0">
                    <a:pos x="20" y="0"/>
                  </a:cxn>
                  <a:cxn ang="0">
                    <a:pos x="38" y="3"/>
                  </a:cxn>
                  <a:cxn ang="0">
                    <a:pos x="48" y="9"/>
                  </a:cxn>
                  <a:cxn ang="0">
                    <a:pos x="50" y="15"/>
                  </a:cxn>
                  <a:cxn ang="0">
                    <a:pos x="56" y="18"/>
                  </a:cxn>
                  <a:cxn ang="0">
                    <a:pos x="59" y="25"/>
                  </a:cxn>
                  <a:cxn ang="0">
                    <a:pos x="53" y="25"/>
                  </a:cxn>
                  <a:cxn ang="0">
                    <a:pos x="48" y="30"/>
                  </a:cxn>
                  <a:cxn ang="0">
                    <a:pos x="54" y="36"/>
                  </a:cxn>
                  <a:cxn ang="0">
                    <a:pos x="41" y="36"/>
                  </a:cxn>
                  <a:cxn ang="0">
                    <a:pos x="33" y="31"/>
                  </a:cxn>
                  <a:cxn ang="0">
                    <a:pos x="8" y="21"/>
                  </a:cxn>
                  <a:cxn ang="0">
                    <a:pos x="0" y="10"/>
                  </a:cxn>
                  <a:cxn ang="0">
                    <a:pos x="20" y="0"/>
                  </a:cxn>
                </a:cxnLst>
                <a:rect l="0" t="0" r="r" b="b"/>
                <a:pathLst>
                  <a:path w="59" h="36">
                    <a:moveTo>
                      <a:pt x="20" y="0"/>
                    </a:moveTo>
                    <a:lnTo>
                      <a:pt x="38" y="3"/>
                    </a:lnTo>
                    <a:lnTo>
                      <a:pt x="48" y="9"/>
                    </a:lnTo>
                    <a:lnTo>
                      <a:pt x="50" y="15"/>
                    </a:lnTo>
                    <a:lnTo>
                      <a:pt x="56" y="18"/>
                    </a:lnTo>
                    <a:lnTo>
                      <a:pt x="59" y="25"/>
                    </a:lnTo>
                    <a:lnTo>
                      <a:pt x="53" y="25"/>
                    </a:lnTo>
                    <a:lnTo>
                      <a:pt x="48" y="30"/>
                    </a:lnTo>
                    <a:lnTo>
                      <a:pt x="54" y="36"/>
                    </a:lnTo>
                    <a:lnTo>
                      <a:pt x="41" y="36"/>
                    </a:lnTo>
                    <a:lnTo>
                      <a:pt x="33" y="31"/>
                    </a:lnTo>
                    <a:lnTo>
                      <a:pt x="8" y="21"/>
                    </a:lnTo>
                    <a:lnTo>
                      <a:pt x="0" y="10"/>
                    </a:lnTo>
                    <a:lnTo>
                      <a:pt x="20" y="0"/>
                    </a:lnTo>
                    <a:close/>
                  </a:path>
                </a:pathLst>
              </a:custGeom>
              <a:solidFill>
                <a:srgbClr val="E1E1E1"/>
              </a:solidFill>
              <a:ln w="9525">
                <a:noFill/>
                <a:round/>
                <a:headEnd/>
                <a:tailEnd/>
              </a:ln>
            </p:spPr>
            <p:txBody>
              <a:bodyPr/>
              <a:lstStyle/>
              <a:p>
                <a:endParaRPr lang="en-US"/>
              </a:p>
            </p:txBody>
          </p:sp>
          <p:sp>
            <p:nvSpPr>
              <p:cNvPr id="320602" name="Freeform 90"/>
              <p:cNvSpPr>
                <a:spLocks/>
              </p:cNvSpPr>
              <p:nvPr/>
            </p:nvSpPr>
            <p:spPr bwMode="auto">
              <a:xfrm>
                <a:off x="3322" y="1573"/>
                <a:ext cx="59" cy="36"/>
              </a:xfrm>
              <a:custGeom>
                <a:avLst/>
                <a:gdLst/>
                <a:ahLst/>
                <a:cxnLst>
                  <a:cxn ang="0">
                    <a:pos x="20" y="0"/>
                  </a:cxn>
                  <a:cxn ang="0">
                    <a:pos x="38" y="3"/>
                  </a:cxn>
                  <a:cxn ang="0">
                    <a:pos x="48" y="9"/>
                  </a:cxn>
                  <a:cxn ang="0">
                    <a:pos x="50" y="15"/>
                  </a:cxn>
                  <a:cxn ang="0">
                    <a:pos x="56" y="18"/>
                  </a:cxn>
                  <a:cxn ang="0">
                    <a:pos x="59" y="25"/>
                  </a:cxn>
                  <a:cxn ang="0">
                    <a:pos x="53" y="25"/>
                  </a:cxn>
                  <a:cxn ang="0">
                    <a:pos x="48" y="30"/>
                  </a:cxn>
                  <a:cxn ang="0">
                    <a:pos x="54" y="36"/>
                  </a:cxn>
                  <a:cxn ang="0">
                    <a:pos x="41" y="36"/>
                  </a:cxn>
                  <a:cxn ang="0">
                    <a:pos x="33" y="31"/>
                  </a:cxn>
                  <a:cxn ang="0">
                    <a:pos x="8" y="21"/>
                  </a:cxn>
                  <a:cxn ang="0">
                    <a:pos x="0" y="10"/>
                  </a:cxn>
                  <a:cxn ang="0">
                    <a:pos x="20" y="0"/>
                  </a:cxn>
                </a:cxnLst>
                <a:rect l="0" t="0" r="r" b="b"/>
                <a:pathLst>
                  <a:path w="59" h="36">
                    <a:moveTo>
                      <a:pt x="20" y="0"/>
                    </a:moveTo>
                    <a:lnTo>
                      <a:pt x="38" y="3"/>
                    </a:lnTo>
                    <a:lnTo>
                      <a:pt x="48" y="9"/>
                    </a:lnTo>
                    <a:lnTo>
                      <a:pt x="50" y="15"/>
                    </a:lnTo>
                    <a:lnTo>
                      <a:pt x="56" y="18"/>
                    </a:lnTo>
                    <a:lnTo>
                      <a:pt x="59" y="25"/>
                    </a:lnTo>
                    <a:lnTo>
                      <a:pt x="53" y="25"/>
                    </a:lnTo>
                    <a:lnTo>
                      <a:pt x="48" y="30"/>
                    </a:lnTo>
                    <a:lnTo>
                      <a:pt x="54" y="36"/>
                    </a:lnTo>
                    <a:lnTo>
                      <a:pt x="41" y="36"/>
                    </a:lnTo>
                    <a:lnTo>
                      <a:pt x="33" y="31"/>
                    </a:lnTo>
                    <a:lnTo>
                      <a:pt x="8" y="21"/>
                    </a:lnTo>
                    <a:lnTo>
                      <a:pt x="0" y="10"/>
                    </a:lnTo>
                    <a:lnTo>
                      <a:pt x="20" y="0"/>
                    </a:lnTo>
                  </a:path>
                </a:pathLst>
              </a:custGeom>
              <a:noFill/>
              <a:ln w="1588" cap="sq">
                <a:solidFill>
                  <a:srgbClr val="000000"/>
                </a:solidFill>
                <a:prstDash val="solid"/>
                <a:miter lim="800000"/>
                <a:headEnd/>
                <a:tailEnd/>
              </a:ln>
            </p:spPr>
            <p:txBody>
              <a:bodyPr/>
              <a:lstStyle/>
              <a:p>
                <a:endParaRPr lang="en-US"/>
              </a:p>
            </p:txBody>
          </p:sp>
          <p:sp>
            <p:nvSpPr>
              <p:cNvPr id="320603" name="Freeform 91"/>
              <p:cNvSpPr>
                <a:spLocks/>
              </p:cNvSpPr>
              <p:nvPr/>
            </p:nvSpPr>
            <p:spPr bwMode="auto">
              <a:xfrm>
                <a:off x="3378" y="1642"/>
                <a:ext cx="59" cy="31"/>
              </a:xfrm>
              <a:custGeom>
                <a:avLst/>
                <a:gdLst/>
                <a:ahLst/>
                <a:cxnLst>
                  <a:cxn ang="0">
                    <a:pos x="19" y="1"/>
                  </a:cxn>
                  <a:cxn ang="0">
                    <a:pos x="25" y="0"/>
                  </a:cxn>
                  <a:cxn ang="0">
                    <a:pos x="41" y="0"/>
                  </a:cxn>
                  <a:cxn ang="0">
                    <a:pos x="49" y="3"/>
                  </a:cxn>
                  <a:cxn ang="0">
                    <a:pos x="47" y="10"/>
                  </a:cxn>
                  <a:cxn ang="0">
                    <a:pos x="59" y="13"/>
                  </a:cxn>
                  <a:cxn ang="0">
                    <a:pos x="59" y="25"/>
                  </a:cxn>
                  <a:cxn ang="0">
                    <a:pos x="49" y="24"/>
                  </a:cxn>
                  <a:cxn ang="0">
                    <a:pos x="40" y="31"/>
                  </a:cxn>
                  <a:cxn ang="0">
                    <a:pos x="32" y="25"/>
                  </a:cxn>
                  <a:cxn ang="0">
                    <a:pos x="34" y="31"/>
                  </a:cxn>
                  <a:cxn ang="0">
                    <a:pos x="20" y="31"/>
                  </a:cxn>
                  <a:cxn ang="0">
                    <a:pos x="7" y="31"/>
                  </a:cxn>
                  <a:cxn ang="0">
                    <a:pos x="0" y="25"/>
                  </a:cxn>
                  <a:cxn ang="0">
                    <a:pos x="0" y="19"/>
                  </a:cxn>
                  <a:cxn ang="0">
                    <a:pos x="7" y="10"/>
                  </a:cxn>
                  <a:cxn ang="0">
                    <a:pos x="13" y="4"/>
                  </a:cxn>
                  <a:cxn ang="0">
                    <a:pos x="19" y="1"/>
                  </a:cxn>
                </a:cxnLst>
                <a:rect l="0" t="0" r="r" b="b"/>
                <a:pathLst>
                  <a:path w="59" h="31">
                    <a:moveTo>
                      <a:pt x="19" y="1"/>
                    </a:moveTo>
                    <a:lnTo>
                      <a:pt x="25" y="0"/>
                    </a:lnTo>
                    <a:lnTo>
                      <a:pt x="41" y="0"/>
                    </a:lnTo>
                    <a:lnTo>
                      <a:pt x="49" y="3"/>
                    </a:lnTo>
                    <a:lnTo>
                      <a:pt x="47" y="10"/>
                    </a:lnTo>
                    <a:lnTo>
                      <a:pt x="59" y="13"/>
                    </a:lnTo>
                    <a:lnTo>
                      <a:pt x="59" y="25"/>
                    </a:lnTo>
                    <a:lnTo>
                      <a:pt x="49" y="24"/>
                    </a:lnTo>
                    <a:lnTo>
                      <a:pt x="40" y="31"/>
                    </a:lnTo>
                    <a:lnTo>
                      <a:pt x="32" y="25"/>
                    </a:lnTo>
                    <a:lnTo>
                      <a:pt x="34" y="31"/>
                    </a:lnTo>
                    <a:lnTo>
                      <a:pt x="20" y="31"/>
                    </a:lnTo>
                    <a:lnTo>
                      <a:pt x="7" y="31"/>
                    </a:lnTo>
                    <a:lnTo>
                      <a:pt x="0" y="25"/>
                    </a:lnTo>
                    <a:lnTo>
                      <a:pt x="0" y="19"/>
                    </a:lnTo>
                    <a:lnTo>
                      <a:pt x="7" y="10"/>
                    </a:lnTo>
                    <a:lnTo>
                      <a:pt x="13" y="4"/>
                    </a:lnTo>
                    <a:lnTo>
                      <a:pt x="19" y="1"/>
                    </a:lnTo>
                    <a:close/>
                  </a:path>
                </a:pathLst>
              </a:custGeom>
              <a:solidFill>
                <a:srgbClr val="E1E1E1"/>
              </a:solidFill>
              <a:ln w="9525">
                <a:noFill/>
                <a:round/>
                <a:headEnd/>
                <a:tailEnd/>
              </a:ln>
            </p:spPr>
            <p:txBody>
              <a:bodyPr/>
              <a:lstStyle/>
              <a:p>
                <a:endParaRPr lang="en-US"/>
              </a:p>
            </p:txBody>
          </p:sp>
          <p:sp>
            <p:nvSpPr>
              <p:cNvPr id="320604" name="Freeform 92"/>
              <p:cNvSpPr>
                <a:spLocks/>
              </p:cNvSpPr>
              <p:nvPr/>
            </p:nvSpPr>
            <p:spPr bwMode="auto">
              <a:xfrm>
                <a:off x="3378" y="1642"/>
                <a:ext cx="59" cy="31"/>
              </a:xfrm>
              <a:custGeom>
                <a:avLst/>
                <a:gdLst/>
                <a:ahLst/>
                <a:cxnLst>
                  <a:cxn ang="0">
                    <a:pos x="19" y="1"/>
                  </a:cxn>
                  <a:cxn ang="0">
                    <a:pos x="25" y="0"/>
                  </a:cxn>
                  <a:cxn ang="0">
                    <a:pos x="41" y="0"/>
                  </a:cxn>
                  <a:cxn ang="0">
                    <a:pos x="49" y="3"/>
                  </a:cxn>
                  <a:cxn ang="0">
                    <a:pos x="47" y="10"/>
                  </a:cxn>
                  <a:cxn ang="0">
                    <a:pos x="59" y="13"/>
                  </a:cxn>
                  <a:cxn ang="0">
                    <a:pos x="59" y="25"/>
                  </a:cxn>
                  <a:cxn ang="0">
                    <a:pos x="49" y="24"/>
                  </a:cxn>
                  <a:cxn ang="0">
                    <a:pos x="40" y="31"/>
                  </a:cxn>
                  <a:cxn ang="0">
                    <a:pos x="32" y="25"/>
                  </a:cxn>
                  <a:cxn ang="0">
                    <a:pos x="34" y="31"/>
                  </a:cxn>
                  <a:cxn ang="0">
                    <a:pos x="20" y="31"/>
                  </a:cxn>
                  <a:cxn ang="0">
                    <a:pos x="7" y="31"/>
                  </a:cxn>
                  <a:cxn ang="0">
                    <a:pos x="0" y="25"/>
                  </a:cxn>
                  <a:cxn ang="0">
                    <a:pos x="0" y="19"/>
                  </a:cxn>
                  <a:cxn ang="0">
                    <a:pos x="7" y="10"/>
                  </a:cxn>
                  <a:cxn ang="0">
                    <a:pos x="13" y="4"/>
                  </a:cxn>
                  <a:cxn ang="0">
                    <a:pos x="19" y="1"/>
                  </a:cxn>
                </a:cxnLst>
                <a:rect l="0" t="0" r="r" b="b"/>
                <a:pathLst>
                  <a:path w="59" h="31">
                    <a:moveTo>
                      <a:pt x="19" y="1"/>
                    </a:moveTo>
                    <a:lnTo>
                      <a:pt x="25" y="0"/>
                    </a:lnTo>
                    <a:lnTo>
                      <a:pt x="41" y="0"/>
                    </a:lnTo>
                    <a:lnTo>
                      <a:pt x="49" y="3"/>
                    </a:lnTo>
                    <a:lnTo>
                      <a:pt x="47" y="10"/>
                    </a:lnTo>
                    <a:lnTo>
                      <a:pt x="59" y="13"/>
                    </a:lnTo>
                    <a:lnTo>
                      <a:pt x="59" y="25"/>
                    </a:lnTo>
                    <a:lnTo>
                      <a:pt x="49" y="24"/>
                    </a:lnTo>
                    <a:lnTo>
                      <a:pt x="40" y="31"/>
                    </a:lnTo>
                    <a:lnTo>
                      <a:pt x="32" y="25"/>
                    </a:lnTo>
                    <a:lnTo>
                      <a:pt x="34" y="31"/>
                    </a:lnTo>
                    <a:lnTo>
                      <a:pt x="20" y="31"/>
                    </a:lnTo>
                    <a:lnTo>
                      <a:pt x="7" y="31"/>
                    </a:lnTo>
                    <a:lnTo>
                      <a:pt x="0" y="25"/>
                    </a:lnTo>
                    <a:lnTo>
                      <a:pt x="0" y="19"/>
                    </a:lnTo>
                    <a:lnTo>
                      <a:pt x="7" y="10"/>
                    </a:lnTo>
                    <a:lnTo>
                      <a:pt x="13" y="4"/>
                    </a:lnTo>
                    <a:lnTo>
                      <a:pt x="19" y="1"/>
                    </a:lnTo>
                  </a:path>
                </a:pathLst>
              </a:custGeom>
              <a:noFill/>
              <a:ln w="1588" cap="sq">
                <a:solidFill>
                  <a:srgbClr val="000000"/>
                </a:solidFill>
                <a:prstDash val="solid"/>
                <a:miter lim="800000"/>
                <a:headEnd/>
                <a:tailEnd/>
              </a:ln>
            </p:spPr>
            <p:txBody>
              <a:bodyPr/>
              <a:lstStyle/>
              <a:p>
                <a:endParaRPr lang="en-US"/>
              </a:p>
            </p:txBody>
          </p:sp>
          <p:sp>
            <p:nvSpPr>
              <p:cNvPr id="320605" name="Freeform 93"/>
              <p:cNvSpPr>
                <a:spLocks/>
              </p:cNvSpPr>
              <p:nvPr/>
            </p:nvSpPr>
            <p:spPr bwMode="auto">
              <a:xfrm>
                <a:off x="3458" y="1583"/>
                <a:ext cx="93" cy="42"/>
              </a:xfrm>
              <a:custGeom>
                <a:avLst/>
                <a:gdLst/>
                <a:ahLst/>
                <a:cxnLst>
                  <a:cxn ang="0">
                    <a:pos x="84" y="35"/>
                  </a:cxn>
                  <a:cxn ang="0">
                    <a:pos x="78" y="38"/>
                  </a:cxn>
                  <a:cxn ang="0">
                    <a:pos x="69" y="39"/>
                  </a:cxn>
                  <a:cxn ang="0">
                    <a:pos x="44" y="35"/>
                  </a:cxn>
                  <a:cxn ang="0">
                    <a:pos x="32" y="42"/>
                  </a:cxn>
                  <a:cxn ang="0">
                    <a:pos x="26" y="41"/>
                  </a:cxn>
                  <a:cxn ang="0">
                    <a:pos x="18" y="32"/>
                  </a:cxn>
                  <a:cxn ang="0">
                    <a:pos x="14" y="32"/>
                  </a:cxn>
                  <a:cxn ang="0">
                    <a:pos x="0" y="14"/>
                  </a:cxn>
                  <a:cxn ang="0">
                    <a:pos x="11" y="11"/>
                  </a:cxn>
                  <a:cxn ang="0">
                    <a:pos x="30" y="0"/>
                  </a:cxn>
                  <a:cxn ang="0">
                    <a:pos x="39" y="2"/>
                  </a:cxn>
                  <a:cxn ang="0">
                    <a:pos x="50" y="6"/>
                  </a:cxn>
                  <a:cxn ang="0">
                    <a:pos x="77" y="17"/>
                  </a:cxn>
                  <a:cxn ang="0">
                    <a:pos x="90" y="20"/>
                  </a:cxn>
                  <a:cxn ang="0">
                    <a:pos x="93" y="26"/>
                  </a:cxn>
                  <a:cxn ang="0">
                    <a:pos x="84" y="35"/>
                  </a:cxn>
                </a:cxnLst>
                <a:rect l="0" t="0" r="r" b="b"/>
                <a:pathLst>
                  <a:path w="93" h="42">
                    <a:moveTo>
                      <a:pt x="84" y="35"/>
                    </a:moveTo>
                    <a:lnTo>
                      <a:pt x="78" y="38"/>
                    </a:lnTo>
                    <a:lnTo>
                      <a:pt x="69" y="39"/>
                    </a:lnTo>
                    <a:lnTo>
                      <a:pt x="44" y="35"/>
                    </a:lnTo>
                    <a:lnTo>
                      <a:pt x="32" y="42"/>
                    </a:lnTo>
                    <a:lnTo>
                      <a:pt x="26" y="41"/>
                    </a:lnTo>
                    <a:lnTo>
                      <a:pt x="18" y="32"/>
                    </a:lnTo>
                    <a:lnTo>
                      <a:pt x="14" y="32"/>
                    </a:lnTo>
                    <a:lnTo>
                      <a:pt x="0" y="14"/>
                    </a:lnTo>
                    <a:lnTo>
                      <a:pt x="11" y="11"/>
                    </a:lnTo>
                    <a:lnTo>
                      <a:pt x="30" y="0"/>
                    </a:lnTo>
                    <a:lnTo>
                      <a:pt x="39" y="2"/>
                    </a:lnTo>
                    <a:lnTo>
                      <a:pt x="50" y="6"/>
                    </a:lnTo>
                    <a:lnTo>
                      <a:pt x="77" y="17"/>
                    </a:lnTo>
                    <a:lnTo>
                      <a:pt x="90" y="20"/>
                    </a:lnTo>
                    <a:lnTo>
                      <a:pt x="93" y="26"/>
                    </a:lnTo>
                    <a:lnTo>
                      <a:pt x="84" y="35"/>
                    </a:lnTo>
                    <a:close/>
                  </a:path>
                </a:pathLst>
              </a:custGeom>
              <a:solidFill>
                <a:srgbClr val="E1E1E1"/>
              </a:solidFill>
              <a:ln w="9525">
                <a:noFill/>
                <a:round/>
                <a:headEnd/>
                <a:tailEnd/>
              </a:ln>
            </p:spPr>
            <p:txBody>
              <a:bodyPr/>
              <a:lstStyle/>
              <a:p>
                <a:endParaRPr lang="en-US"/>
              </a:p>
            </p:txBody>
          </p:sp>
          <p:sp>
            <p:nvSpPr>
              <p:cNvPr id="320606" name="Freeform 94"/>
              <p:cNvSpPr>
                <a:spLocks/>
              </p:cNvSpPr>
              <p:nvPr/>
            </p:nvSpPr>
            <p:spPr bwMode="auto">
              <a:xfrm>
                <a:off x="3458" y="1583"/>
                <a:ext cx="93" cy="42"/>
              </a:xfrm>
              <a:custGeom>
                <a:avLst/>
                <a:gdLst/>
                <a:ahLst/>
                <a:cxnLst>
                  <a:cxn ang="0">
                    <a:pos x="81" y="36"/>
                  </a:cxn>
                  <a:cxn ang="0">
                    <a:pos x="78" y="38"/>
                  </a:cxn>
                  <a:cxn ang="0">
                    <a:pos x="69" y="39"/>
                  </a:cxn>
                  <a:cxn ang="0">
                    <a:pos x="44" y="35"/>
                  </a:cxn>
                  <a:cxn ang="0">
                    <a:pos x="32" y="42"/>
                  </a:cxn>
                  <a:cxn ang="0">
                    <a:pos x="26" y="41"/>
                  </a:cxn>
                  <a:cxn ang="0">
                    <a:pos x="18" y="32"/>
                  </a:cxn>
                  <a:cxn ang="0">
                    <a:pos x="14" y="32"/>
                  </a:cxn>
                  <a:cxn ang="0">
                    <a:pos x="0" y="14"/>
                  </a:cxn>
                  <a:cxn ang="0">
                    <a:pos x="11" y="11"/>
                  </a:cxn>
                  <a:cxn ang="0">
                    <a:pos x="30" y="0"/>
                  </a:cxn>
                  <a:cxn ang="0">
                    <a:pos x="39" y="2"/>
                  </a:cxn>
                  <a:cxn ang="0">
                    <a:pos x="50" y="6"/>
                  </a:cxn>
                  <a:cxn ang="0">
                    <a:pos x="77" y="17"/>
                  </a:cxn>
                  <a:cxn ang="0">
                    <a:pos x="90" y="20"/>
                  </a:cxn>
                  <a:cxn ang="0">
                    <a:pos x="93" y="26"/>
                  </a:cxn>
                  <a:cxn ang="0">
                    <a:pos x="84" y="35"/>
                  </a:cxn>
                  <a:cxn ang="0">
                    <a:pos x="81" y="36"/>
                  </a:cxn>
                </a:cxnLst>
                <a:rect l="0" t="0" r="r" b="b"/>
                <a:pathLst>
                  <a:path w="93" h="42">
                    <a:moveTo>
                      <a:pt x="81" y="36"/>
                    </a:moveTo>
                    <a:lnTo>
                      <a:pt x="78" y="38"/>
                    </a:lnTo>
                    <a:lnTo>
                      <a:pt x="69" y="39"/>
                    </a:lnTo>
                    <a:lnTo>
                      <a:pt x="44" y="35"/>
                    </a:lnTo>
                    <a:lnTo>
                      <a:pt x="32" y="42"/>
                    </a:lnTo>
                    <a:lnTo>
                      <a:pt x="26" y="41"/>
                    </a:lnTo>
                    <a:lnTo>
                      <a:pt x="18" y="32"/>
                    </a:lnTo>
                    <a:lnTo>
                      <a:pt x="14" y="32"/>
                    </a:lnTo>
                    <a:lnTo>
                      <a:pt x="0" y="14"/>
                    </a:lnTo>
                    <a:lnTo>
                      <a:pt x="11" y="11"/>
                    </a:lnTo>
                    <a:lnTo>
                      <a:pt x="30" y="0"/>
                    </a:lnTo>
                    <a:lnTo>
                      <a:pt x="39" y="2"/>
                    </a:lnTo>
                    <a:lnTo>
                      <a:pt x="50" y="6"/>
                    </a:lnTo>
                    <a:lnTo>
                      <a:pt x="77" y="17"/>
                    </a:lnTo>
                    <a:lnTo>
                      <a:pt x="90" y="20"/>
                    </a:lnTo>
                    <a:lnTo>
                      <a:pt x="93" y="26"/>
                    </a:lnTo>
                    <a:lnTo>
                      <a:pt x="84" y="35"/>
                    </a:lnTo>
                    <a:lnTo>
                      <a:pt x="81" y="36"/>
                    </a:lnTo>
                  </a:path>
                </a:pathLst>
              </a:custGeom>
              <a:noFill/>
              <a:ln w="1588" cap="sq">
                <a:solidFill>
                  <a:srgbClr val="000000"/>
                </a:solidFill>
                <a:prstDash val="solid"/>
                <a:miter lim="800000"/>
                <a:headEnd/>
                <a:tailEnd/>
              </a:ln>
            </p:spPr>
            <p:txBody>
              <a:bodyPr/>
              <a:lstStyle/>
              <a:p>
                <a:endParaRPr lang="en-US"/>
              </a:p>
            </p:txBody>
          </p:sp>
          <p:sp>
            <p:nvSpPr>
              <p:cNvPr id="320607" name="Freeform 95"/>
              <p:cNvSpPr>
                <a:spLocks/>
              </p:cNvSpPr>
              <p:nvPr/>
            </p:nvSpPr>
            <p:spPr bwMode="auto">
              <a:xfrm>
                <a:off x="3521" y="1630"/>
                <a:ext cx="93" cy="45"/>
              </a:xfrm>
              <a:custGeom>
                <a:avLst/>
                <a:gdLst/>
                <a:ahLst/>
                <a:cxnLst>
                  <a:cxn ang="0">
                    <a:pos x="11" y="6"/>
                  </a:cxn>
                  <a:cxn ang="0">
                    <a:pos x="27" y="9"/>
                  </a:cxn>
                  <a:cxn ang="0">
                    <a:pos x="40" y="6"/>
                  </a:cxn>
                  <a:cxn ang="0">
                    <a:pos x="54" y="1"/>
                  </a:cxn>
                  <a:cxn ang="0">
                    <a:pos x="79" y="0"/>
                  </a:cxn>
                  <a:cxn ang="0">
                    <a:pos x="93" y="7"/>
                  </a:cxn>
                  <a:cxn ang="0">
                    <a:pos x="82" y="10"/>
                  </a:cxn>
                  <a:cxn ang="0">
                    <a:pos x="70" y="36"/>
                  </a:cxn>
                  <a:cxn ang="0">
                    <a:pos x="55" y="39"/>
                  </a:cxn>
                  <a:cxn ang="0">
                    <a:pos x="37" y="43"/>
                  </a:cxn>
                  <a:cxn ang="0">
                    <a:pos x="21" y="45"/>
                  </a:cxn>
                  <a:cxn ang="0">
                    <a:pos x="3" y="33"/>
                  </a:cxn>
                  <a:cxn ang="0">
                    <a:pos x="0" y="25"/>
                  </a:cxn>
                  <a:cxn ang="0">
                    <a:pos x="11" y="6"/>
                  </a:cxn>
                </a:cxnLst>
                <a:rect l="0" t="0" r="r" b="b"/>
                <a:pathLst>
                  <a:path w="93" h="45">
                    <a:moveTo>
                      <a:pt x="11" y="6"/>
                    </a:moveTo>
                    <a:lnTo>
                      <a:pt x="27" y="9"/>
                    </a:lnTo>
                    <a:lnTo>
                      <a:pt x="40" y="6"/>
                    </a:lnTo>
                    <a:lnTo>
                      <a:pt x="54" y="1"/>
                    </a:lnTo>
                    <a:lnTo>
                      <a:pt x="79" y="0"/>
                    </a:lnTo>
                    <a:lnTo>
                      <a:pt x="93" y="7"/>
                    </a:lnTo>
                    <a:lnTo>
                      <a:pt x="82" y="10"/>
                    </a:lnTo>
                    <a:lnTo>
                      <a:pt x="70" y="36"/>
                    </a:lnTo>
                    <a:lnTo>
                      <a:pt x="55" y="39"/>
                    </a:lnTo>
                    <a:lnTo>
                      <a:pt x="37" y="43"/>
                    </a:lnTo>
                    <a:lnTo>
                      <a:pt x="21" y="45"/>
                    </a:lnTo>
                    <a:lnTo>
                      <a:pt x="3" y="33"/>
                    </a:lnTo>
                    <a:lnTo>
                      <a:pt x="0" y="25"/>
                    </a:lnTo>
                    <a:lnTo>
                      <a:pt x="11" y="6"/>
                    </a:lnTo>
                    <a:close/>
                  </a:path>
                </a:pathLst>
              </a:custGeom>
              <a:solidFill>
                <a:srgbClr val="E1E1E1"/>
              </a:solidFill>
              <a:ln w="9525">
                <a:noFill/>
                <a:round/>
                <a:headEnd/>
                <a:tailEnd/>
              </a:ln>
            </p:spPr>
            <p:txBody>
              <a:bodyPr/>
              <a:lstStyle/>
              <a:p>
                <a:endParaRPr lang="en-US"/>
              </a:p>
            </p:txBody>
          </p:sp>
          <p:sp>
            <p:nvSpPr>
              <p:cNvPr id="320608" name="Freeform 96"/>
              <p:cNvSpPr>
                <a:spLocks/>
              </p:cNvSpPr>
              <p:nvPr/>
            </p:nvSpPr>
            <p:spPr bwMode="auto">
              <a:xfrm>
                <a:off x="3521" y="1630"/>
                <a:ext cx="93" cy="45"/>
              </a:xfrm>
              <a:custGeom>
                <a:avLst/>
                <a:gdLst/>
                <a:ahLst/>
                <a:cxnLst>
                  <a:cxn ang="0">
                    <a:pos x="20" y="7"/>
                  </a:cxn>
                  <a:cxn ang="0">
                    <a:pos x="27" y="9"/>
                  </a:cxn>
                  <a:cxn ang="0">
                    <a:pos x="40" y="6"/>
                  </a:cxn>
                  <a:cxn ang="0">
                    <a:pos x="54" y="1"/>
                  </a:cxn>
                  <a:cxn ang="0">
                    <a:pos x="79" y="0"/>
                  </a:cxn>
                  <a:cxn ang="0">
                    <a:pos x="93" y="7"/>
                  </a:cxn>
                  <a:cxn ang="0">
                    <a:pos x="82" y="10"/>
                  </a:cxn>
                  <a:cxn ang="0">
                    <a:pos x="70" y="36"/>
                  </a:cxn>
                  <a:cxn ang="0">
                    <a:pos x="55" y="39"/>
                  </a:cxn>
                  <a:cxn ang="0">
                    <a:pos x="37" y="43"/>
                  </a:cxn>
                  <a:cxn ang="0">
                    <a:pos x="21" y="45"/>
                  </a:cxn>
                  <a:cxn ang="0">
                    <a:pos x="3" y="33"/>
                  </a:cxn>
                  <a:cxn ang="0">
                    <a:pos x="0" y="25"/>
                  </a:cxn>
                  <a:cxn ang="0">
                    <a:pos x="11" y="6"/>
                  </a:cxn>
                  <a:cxn ang="0">
                    <a:pos x="20" y="7"/>
                  </a:cxn>
                </a:cxnLst>
                <a:rect l="0" t="0" r="r" b="b"/>
                <a:pathLst>
                  <a:path w="93" h="45">
                    <a:moveTo>
                      <a:pt x="20" y="7"/>
                    </a:moveTo>
                    <a:lnTo>
                      <a:pt x="27" y="9"/>
                    </a:lnTo>
                    <a:lnTo>
                      <a:pt x="40" y="6"/>
                    </a:lnTo>
                    <a:lnTo>
                      <a:pt x="54" y="1"/>
                    </a:lnTo>
                    <a:lnTo>
                      <a:pt x="79" y="0"/>
                    </a:lnTo>
                    <a:lnTo>
                      <a:pt x="93" y="7"/>
                    </a:lnTo>
                    <a:lnTo>
                      <a:pt x="82" y="10"/>
                    </a:lnTo>
                    <a:lnTo>
                      <a:pt x="70" y="36"/>
                    </a:lnTo>
                    <a:lnTo>
                      <a:pt x="55" y="39"/>
                    </a:lnTo>
                    <a:lnTo>
                      <a:pt x="37" y="43"/>
                    </a:lnTo>
                    <a:lnTo>
                      <a:pt x="21" y="45"/>
                    </a:lnTo>
                    <a:lnTo>
                      <a:pt x="3" y="33"/>
                    </a:lnTo>
                    <a:lnTo>
                      <a:pt x="0" y="25"/>
                    </a:lnTo>
                    <a:lnTo>
                      <a:pt x="11" y="6"/>
                    </a:lnTo>
                    <a:lnTo>
                      <a:pt x="20" y="7"/>
                    </a:lnTo>
                  </a:path>
                </a:pathLst>
              </a:custGeom>
              <a:noFill/>
              <a:ln w="1588" cap="sq">
                <a:solidFill>
                  <a:srgbClr val="000000"/>
                </a:solidFill>
                <a:prstDash val="solid"/>
                <a:miter lim="800000"/>
                <a:headEnd/>
                <a:tailEnd/>
              </a:ln>
            </p:spPr>
            <p:txBody>
              <a:bodyPr/>
              <a:lstStyle/>
              <a:p>
                <a:endParaRPr lang="en-US"/>
              </a:p>
            </p:txBody>
          </p:sp>
          <p:sp>
            <p:nvSpPr>
              <p:cNvPr id="320609" name="Freeform 97"/>
              <p:cNvSpPr>
                <a:spLocks/>
              </p:cNvSpPr>
              <p:nvPr/>
            </p:nvSpPr>
            <p:spPr bwMode="auto">
              <a:xfrm>
                <a:off x="3570" y="1730"/>
                <a:ext cx="29" cy="57"/>
              </a:xfrm>
              <a:custGeom>
                <a:avLst/>
                <a:gdLst/>
                <a:ahLst/>
                <a:cxnLst>
                  <a:cxn ang="0">
                    <a:pos x="6" y="0"/>
                  </a:cxn>
                  <a:cxn ang="0">
                    <a:pos x="18" y="8"/>
                  </a:cxn>
                  <a:cxn ang="0">
                    <a:pos x="20" y="27"/>
                  </a:cxn>
                  <a:cxn ang="0">
                    <a:pos x="29" y="35"/>
                  </a:cxn>
                  <a:cxn ang="0">
                    <a:pos x="26" y="47"/>
                  </a:cxn>
                  <a:cxn ang="0">
                    <a:pos x="17" y="57"/>
                  </a:cxn>
                  <a:cxn ang="0">
                    <a:pos x="5" y="44"/>
                  </a:cxn>
                  <a:cxn ang="0">
                    <a:pos x="2" y="14"/>
                  </a:cxn>
                  <a:cxn ang="0">
                    <a:pos x="0" y="8"/>
                  </a:cxn>
                  <a:cxn ang="0">
                    <a:pos x="6" y="0"/>
                  </a:cxn>
                </a:cxnLst>
                <a:rect l="0" t="0" r="r" b="b"/>
                <a:pathLst>
                  <a:path w="29" h="57">
                    <a:moveTo>
                      <a:pt x="6" y="0"/>
                    </a:moveTo>
                    <a:lnTo>
                      <a:pt x="18" y="8"/>
                    </a:lnTo>
                    <a:lnTo>
                      <a:pt x="20" y="27"/>
                    </a:lnTo>
                    <a:lnTo>
                      <a:pt x="29" y="35"/>
                    </a:lnTo>
                    <a:lnTo>
                      <a:pt x="26" y="47"/>
                    </a:lnTo>
                    <a:lnTo>
                      <a:pt x="17" y="57"/>
                    </a:lnTo>
                    <a:lnTo>
                      <a:pt x="5" y="44"/>
                    </a:lnTo>
                    <a:lnTo>
                      <a:pt x="2" y="14"/>
                    </a:lnTo>
                    <a:lnTo>
                      <a:pt x="0" y="8"/>
                    </a:lnTo>
                    <a:lnTo>
                      <a:pt x="6" y="0"/>
                    </a:lnTo>
                    <a:close/>
                  </a:path>
                </a:pathLst>
              </a:custGeom>
              <a:solidFill>
                <a:srgbClr val="E1E1E1"/>
              </a:solidFill>
              <a:ln w="9525">
                <a:noFill/>
                <a:round/>
                <a:headEnd/>
                <a:tailEnd/>
              </a:ln>
            </p:spPr>
            <p:txBody>
              <a:bodyPr/>
              <a:lstStyle/>
              <a:p>
                <a:endParaRPr lang="en-US"/>
              </a:p>
            </p:txBody>
          </p:sp>
          <p:sp>
            <p:nvSpPr>
              <p:cNvPr id="320610" name="Freeform 98"/>
              <p:cNvSpPr>
                <a:spLocks/>
              </p:cNvSpPr>
              <p:nvPr/>
            </p:nvSpPr>
            <p:spPr bwMode="auto">
              <a:xfrm>
                <a:off x="3570" y="1730"/>
                <a:ext cx="29" cy="57"/>
              </a:xfrm>
              <a:custGeom>
                <a:avLst/>
                <a:gdLst/>
                <a:ahLst/>
                <a:cxnLst>
                  <a:cxn ang="0">
                    <a:pos x="12" y="5"/>
                  </a:cxn>
                  <a:cxn ang="0">
                    <a:pos x="18" y="8"/>
                  </a:cxn>
                  <a:cxn ang="0">
                    <a:pos x="20" y="27"/>
                  </a:cxn>
                  <a:cxn ang="0">
                    <a:pos x="29" y="35"/>
                  </a:cxn>
                  <a:cxn ang="0">
                    <a:pos x="26" y="47"/>
                  </a:cxn>
                  <a:cxn ang="0">
                    <a:pos x="17" y="57"/>
                  </a:cxn>
                  <a:cxn ang="0">
                    <a:pos x="5" y="44"/>
                  </a:cxn>
                  <a:cxn ang="0">
                    <a:pos x="2" y="14"/>
                  </a:cxn>
                  <a:cxn ang="0">
                    <a:pos x="0" y="8"/>
                  </a:cxn>
                  <a:cxn ang="0">
                    <a:pos x="6" y="0"/>
                  </a:cxn>
                  <a:cxn ang="0">
                    <a:pos x="12" y="5"/>
                  </a:cxn>
                </a:cxnLst>
                <a:rect l="0" t="0" r="r" b="b"/>
                <a:pathLst>
                  <a:path w="29" h="57">
                    <a:moveTo>
                      <a:pt x="12" y="5"/>
                    </a:moveTo>
                    <a:lnTo>
                      <a:pt x="18" y="8"/>
                    </a:lnTo>
                    <a:lnTo>
                      <a:pt x="20" y="27"/>
                    </a:lnTo>
                    <a:lnTo>
                      <a:pt x="29" y="35"/>
                    </a:lnTo>
                    <a:lnTo>
                      <a:pt x="26" y="47"/>
                    </a:lnTo>
                    <a:lnTo>
                      <a:pt x="17" y="57"/>
                    </a:lnTo>
                    <a:lnTo>
                      <a:pt x="5" y="44"/>
                    </a:lnTo>
                    <a:lnTo>
                      <a:pt x="2" y="14"/>
                    </a:lnTo>
                    <a:lnTo>
                      <a:pt x="0" y="8"/>
                    </a:lnTo>
                    <a:lnTo>
                      <a:pt x="6" y="0"/>
                    </a:lnTo>
                    <a:lnTo>
                      <a:pt x="12" y="5"/>
                    </a:lnTo>
                  </a:path>
                </a:pathLst>
              </a:custGeom>
              <a:noFill/>
              <a:ln w="1588" cap="sq">
                <a:solidFill>
                  <a:srgbClr val="000000"/>
                </a:solidFill>
                <a:prstDash val="solid"/>
                <a:miter lim="800000"/>
                <a:headEnd/>
                <a:tailEnd/>
              </a:ln>
            </p:spPr>
            <p:txBody>
              <a:bodyPr/>
              <a:lstStyle/>
              <a:p>
                <a:endParaRPr lang="en-US"/>
              </a:p>
            </p:txBody>
          </p:sp>
          <p:sp>
            <p:nvSpPr>
              <p:cNvPr id="320611" name="Freeform 99"/>
              <p:cNvSpPr>
                <a:spLocks/>
              </p:cNvSpPr>
              <p:nvPr/>
            </p:nvSpPr>
            <p:spPr bwMode="auto">
              <a:xfrm>
                <a:off x="3774" y="1862"/>
                <a:ext cx="33" cy="12"/>
              </a:xfrm>
              <a:custGeom>
                <a:avLst/>
                <a:gdLst/>
                <a:ahLst/>
                <a:cxnLst>
                  <a:cxn ang="0">
                    <a:pos x="0" y="5"/>
                  </a:cxn>
                  <a:cxn ang="0">
                    <a:pos x="33" y="0"/>
                  </a:cxn>
                  <a:cxn ang="0">
                    <a:pos x="22" y="8"/>
                  </a:cxn>
                  <a:cxn ang="0">
                    <a:pos x="4" y="12"/>
                  </a:cxn>
                  <a:cxn ang="0">
                    <a:pos x="0" y="5"/>
                  </a:cxn>
                </a:cxnLst>
                <a:rect l="0" t="0" r="r" b="b"/>
                <a:pathLst>
                  <a:path w="33" h="12">
                    <a:moveTo>
                      <a:pt x="0" y="5"/>
                    </a:moveTo>
                    <a:lnTo>
                      <a:pt x="33" y="0"/>
                    </a:lnTo>
                    <a:lnTo>
                      <a:pt x="22" y="8"/>
                    </a:lnTo>
                    <a:lnTo>
                      <a:pt x="4" y="12"/>
                    </a:lnTo>
                    <a:lnTo>
                      <a:pt x="0" y="5"/>
                    </a:lnTo>
                    <a:close/>
                  </a:path>
                </a:pathLst>
              </a:custGeom>
              <a:solidFill>
                <a:srgbClr val="E1E1E1"/>
              </a:solidFill>
              <a:ln w="9525">
                <a:noFill/>
                <a:round/>
                <a:headEnd/>
                <a:tailEnd/>
              </a:ln>
            </p:spPr>
            <p:txBody>
              <a:bodyPr/>
              <a:lstStyle/>
              <a:p>
                <a:endParaRPr lang="en-US"/>
              </a:p>
            </p:txBody>
          </p:sp>
          <p:sp>
            <p:nvSpPr>
              <p:cNvPr id="320612" name="Freeform 100"/>
              <p:cNvSpPr>
                <a:spLocks/>
              </p:cNvSpPr>
              <p:nvPr/>
            </p:nvSpPr>
            <p:spPr bwMode="auto">
              <a:xfrm>
                <a:off x="3774" y="1862"/>
                <a:ext cx="33" cy="12"/>
              </a:xfrm>
              <a:custGeom>
                <a:avLst/>
                <a:gdLst/>
                <a:ahLst/>
                <a:cxnLst>
                  <a:cxn ang="0">
                    <a:pos x="16" y="2"/>
                  </a:cxn>
                  <a:cxn ang="0">
                    <a:pos x="33" y="0"/>
                  </a:cxn>
                  <a:cxn ang="0">
                    <a:pos x="22" y="8"/>
                  </a:cxn>
                  <a:cxn ang="0">
                    <a:pos x="4" y="12"/>
                  </a:cxn>
                  <a:cxn ang="0">
                    <a:pos x="0" y="5"/>
                  </a:cxn>
                  <a:cxn ang="0">
                    <a:pos x="16" y="2"/>
                  </a:cxn>
                </a:cxnLst>
                <a:rect l="0" t="0" r="r" b="b"/>
                <a:pathLst>
                  <a:path w="33" h="12">
                    <a:moveTo>
                      <a:pt x="16" y="2"/>
                    </a:moveTo>
                    <a:lnTo>
                      <a:pt x="33" y="0"/>
                    </a:lnTo>
                    <a:lnTo>
                      <a:pt x="22" y="8"/>
                    </a:lnTo>
                    <a:lnTo>
                      <a:pt x="4" y="12"/>
                    </a:lnTo>
                    <a:lnTo>
                      <a:pt x="0" y="5"/>
                    </a:lnTo>
                    <a:lnTo>
                      <a:pt x="16" y="2"/>
                    </a:lnTo>
                  </a:path>
                </a:pathLst>
              </a:custGeom>
              <a:noFill/>
              <a:ln w="1588" cap="sq">
                <a:solidFill>
                  <a:srgbClr val="000000"/>
                </a:solidFill>
                <a:prstDash val="solid"/>
                <a:miter lim="800000"/>
                <a:headEnd/>
                <a:tailEnd/>
              </a:ln>
            </p:spPr>
            <p:txBody>
              <a:bodyPr/>
              <a:lstStyle/>
              <a:p>
                <a:endParaRPr lang="en-US"/>
              </a:p>
            </p:txBody>
          </p:sp>
          <p:sp>
            <p:nvSpPr>
              <p:cNvPr id="320613" name="Freeform 101"/>
              <p:cNvSpPr>
                <a:spLocks/>
              </p:cNvSpPr>
              <p:nvPr/>
            </p:nvSpPr>
            <p:spPr bwMode="auto">
              <a:xfrm>
                <a:off x="3828" y="1829"/>
                <a:ext cx="92" cy="89"/>
              </a:xfrm>
              <a:custGeom>
                <a:avLst/>
                <a:gdLst/>
                <a:ahLst/>
                <a:cxnLst>
                  <a:cxn ang="0">
                    <a:pos x="0" y="24"/>
                  </a:cxn>
                  <a:cxn ang="0">
                    <a:pos x="3" y="26"/>
                  </a:cxn>
                  <a:cxn ang="0">
                    <a:pos x="4" y="14"/>
                  </a:cxn>
                  <a:cxn ang="0">
                    <a:pos x="9" y="9"/>
                  </a:cxn>
                  <a:cxn ang="0">
                    <a:pos x="20" y="9"/>
                  </a:cxn>
                  <a:cxn ang="0">
                    <a:pos x="28" y="5"/>
                  </a:cxn>
                  <a:cxn ang="0">
                    <a:pos x="44" y="11"/>
                  </a:cxn>
                  <a:cxn ang="0">
                    <a:pos x="64" y="5"/>
                  </a:cxn>
                  <a:cxn ang="0">
                    <a:pos x="70" y="2"/>
                  </a:cxn>
                  <a:cxn ang="0">
                    <a:pos x="86" y="2"/>
                  </a:cxn>
                  <a:cxn ang="0">
                    <a:pos x="92" y="0"/>
                  </a:cxn>
                  <a:cxn ang="0">
                    <a:pos x="88" y="11"/>
                  </a:cxn>
                  <a:cxn ang="0">
                    <a:pos x="79" y="11"/>
                  </a:cxn>
                  <a:cxn ang="0">
                    <a:pos x="82" y="47"/>
                  </a:cxn>
                  <a:cxn ang="0">
                    <a:pos x="59" y="63"/>
                  </a:cxn>
                  <a:cxn ang="0">
                    <a:pos x="49" y="68"/>
                  </a:cxn>
                  <a:cxn ang="0">
                    <a:pos x="22" y="89"/>
                  </a:cxn>
                  <a:cxn ang="0">
                    <a:pos x="10" y="84"/>
                  </a:cxn>
                  <a:cxn ang="0">
                    <a:pos x="6" y="80"/>
                  </a:cxn>
                  <a:cxn ang="0">
                    <a:pos x="3" y="81"/>
                  </a:cxn>
                  <a:cxn ang="0">
                    <a:pos x="1" y="78"/>
                  </a:cxn>
                  <a:cxn ang="0">
                    <a:pos x="3" y="69"/>
                  </a:cxn>
                  <a:cxn ang="0">
                    <a:pos x="14" y="56"/>
                  </a:cxn>
                  <a:cxn ang="0">
                    <a:pos x="13" y="48"/>
                  </a:cxn>
                  <a:cxn ang="0">
                    <a:pos x="3" y="45"/>
                  </a:cxn>
                  <a:cxn ang="0">
                    <a:pos x="0" y="24"/>
                  </a:cxn>
                </a:cxnLst>
                <a:rect l="0" t="0" r="r" b="b"/>
                <a:pathLst>
                  <a:path w="92" h="89">
                    <a:moveTo>
                      <a:pt x="0" y="24"/>
                    </a:moveTo>
                    <a:lnTo>
                      <a:pt x="3" y="26"/>
                    </a:lnTo>
                    <a:lnTo>
                      <a:pt x="4" y="14"/>
                    </a:lnTo>
                    <a:lnTo>
                      <a:pt x="9" y="9"/>
                    </a:lnTo>
                    <a:lnTo>
                      <a:pt x="20" y="9"/>
                    </a:lnTo>
                    <a:lnTo>
                      <a:pt x="28" y="5"/>
                    </a:lnTo>
                    <a:lnTo>
                      <a:pt x="44" y="11"/>
                    </a:lnTo>
                    <a:lnTo>
                      <a:pt x="64" y="5"/>
                    </a:lnTo>
                    <a:lnTo>
                      <a:pt x="70" y="2"/>
                    </a:lnTo>
                    <a:lnTo>
                      <a:pt x="86" y="2"/>
                    </a:lnTo>
                    <a:lnTo>
                      <a:pt x="92" y="0"/>
                    </a:lnTo>
                    <a:lnTo>
                      <a:pt x="88" y="11"/>
                    </a:lnTo>
                    <a:lnTo>
                      <a:pt x="79" y="11"/>
                    </a:lnTo>
                    <a:lnTo>
                      <a:pt x="82" y="47"/>
                    </a:lnTo>
                    <a:lnTo>
                      <a:pt x="59" y="63"/>
                    </a:lnTo>
                    <a:lnTo>
                      <a:pt x="49" y="68"/>
                    </a:lnTo>
                    <a:lnTo>
                      <a:pt x="22" y="89"/>
                    </a:lnTo>
                    <a:lnTo>
                      <a:pt x="10" y="84"/>
                    </a:lnTo>
                    <a:lnTo>
                      <a:pt x="6" y="80"/>
                    </a:lnTo>
                    <a:lnTo>
                      <a:pt x="3" y="81"/>
                    </a:lnTo>
                    <a:lnTo>
                      <a:pt x="1" y="78"/>
                    </a:lnTo>
                    <a:lnTo>
                      <a:pt x="3" y="69"/>
                    </a:lnTo>
                    <a:lnTo>
                      <a:pt x="14" y="56"/>
                    </a:lnTo>
                    <a:lnTo>
                      <a:pt x="13" y="48"/>
                    </a:lnTo>
                    <a:lnTo>
                      <a:pt x="3" y="45"/>
                    </a:lnTo>
                    <a:lnTo>
                      <a:pt x="0" y="24"/>
                    </a:lnTo>
                    <a:close/>
                  </a:path>
                </a:pathLst>
              </a:custGeom>
              <a:solidFill>
                <a:srgbClr val="E1E1E1"/>
              </a:solidFill>
              <a:ln w="9525">
                <a:noFill/>
                <a:round/>
                <a:headEnd/>
                <a:tailEnd/>
              </a:ln>
            </p:spPr>
            <p:txBody>
              <a:bodyPr/>
              <a:lstStyle/>
              <a:p>
                <a:endParaRPr lang="en-US"/>
              </a:p>
            </p:txBody>
          </p:sp>
          <p:sp>
            <p:nvSpPr>
              <p:cNvPr id="320614" name="Freeform 102"/>
              <p:cNvSpPr>
                <a:spLocks/>
              </p:cNvSpPr>
              <p:nvPr/>
            </p:nvSpPr>
            <p:spPr bwMode="auto">
              <a:xfrm>
                <a:off x="3828" y="1829"/>
                <a:ext cx="92" cy="89"/>
              </a:xfrm>
              <a:custGeom>
                <a:avLst/>
                <a:gdLst/>
                <a:ahLst/>
                <a:cxnLst>
                  <a:cxn ang="0">
                    <a:pos x="1" y="26"/>
                  </a:cxn>
                  <a:cxn ang="0">
                    <a:pos x="3" y="26"/>
                  </a:cxn>
                  <a:cxn ang="0">
                    <a:pos x="4" y="14"/>
                  </a:cxn>
                  <a:cxn ang="0">
                    <a:pos x="9" y="9"/>
                  </a:cxn>
                  <a:cxn ang="0">
                    <a:pos x="20" y="9"/>
                  </a:cxn>
                  <a:cxn ang="0">
                    <a:pos x="28" y="5"/>
                  </a:cxn>
                  <a:cxn ang="0">
                    <a:pos x="44" y="11"/>
                  </a:cxn>
                  <a:cxn ang="0">
                    <a:pos x="64" y="5"/>
                  </a:cxn>
                  <a:cxn ang="0">
                    <a:pos x="70" y="2"/>
                  </a:cxn>
                  <a:cxn ang="0">
                    <a:pos x="86" y="2"/>
                  </a:cxn>
                  <a:cxn ang="0">
                    <a:pos x="92" y="0"/>
                  </a:cxn>
                  <a:cxn ang="0">
                    <a:pos x="88" y="11"/>
                  </a:cxn>
                  <a:cxn ang="0">
                    <a:pos x="79" y="11"/>
                  </a:cxn>
                  <a:cxn ang="0">
                    <a:pos x="82" y="47"/>
                  </a:cxn>
                  <a:cxn ang="0">
                    <a:pos x="59" y="63"/>
                  </a:cxn>
                  <a:cxn ang="0">
                    <a:pos x="49" y="68"/>
                  </a:cxn>
                  <a:cxn ang="0">
                    <a:pos x="22" y="89"/>
                  </a:cxn>
                  <a:cxn ang="0">
                    <a:pos x="10" y="84"/>
                  </a:cxn>
                  <a:cxn ang="0">
                    <a:pos x="6" y="80"/>
                  </a:cxn>
                  <a:cxn ang="0">
                    <a:pos x="3" y="81"/>
                  </a:cxn>
                  <a:cxn ang="0">
                    <a:pos x="1" y="78"/>
                  </a:cxn>
                  <a:cxn ang="0">
                    <a:pos x="3" y="69"/>
                  </a:cxn>
                  <a:cxn ang="0">
                    <a:pos x="14" y="56"/>
                  </a:cxn>
                  <a:cxn ang="0">
                    <a:pos x="13" y="48"/>
                  </a:cxn>
                  <a:cxn ang="0">
                    <a:pos x="3" y="45"/>
                  </a:cxn>
                  <a:cxn ang="0">
                    <a:pos x="0" y="24"/>
                  </a:cxn>
                  <a:cxn ang="0">
                    <a:pos x="1" y="26"/>
                  </a:cxn>
                </a:cxnLst>
                <a:rect l="0" t="0" r="r" b="b"/>
                <a:pathLst>
                  <a:path w="92" h="89">
                    <a:moveTo>
                      <a:pt x="1" y="26"/>
                    </a:moveTo>
                    <a:lnTo>
                      <a:pt x="3" y="26"/>
                    </a:lnTo>
                    <a:lnTo>
                      <a:pt x="4" y="14"/>
                    </a:lnTo>
                    <a:lnTo>
                      <a:pt x="9" y="9"/>
                    </a:lnTo>
                    <a:lnTo>
                      <a:pt x="20" y="9"/>
                    </a:lnTo>
                    <a:lnTo>
                      <a:pt x="28" y="5"/>
                    </a:lnTo>
                    <a:lnTo>
                      <a:pt x="44" y="11"/>
                    </a:lnTo>
                    <a:lnTo>
                      <a:pt x="64" y="5"/>
                    </a:lnTo>
                    <a:lnTo>
                      <a:pt x="70" y="2"/>
                    </a:lnTo>
                    <a:lnTo>
                      <a:pt x="86" y="2"/>
                    </a:lnTo>
                    <a:lnTo>
                      <a:pt x="92" y="0"/>
                    </a:lnTo>
                    <a:lnTo>
                      <a:pt x="88" y="11"/>
                    </a:lnTo>
                    <a:lnTo>
                      <a:pt x="79" y="11"/>
                    </a:lnTo>
                    <a:lnTo>
                      <a:pt x="82" y="47"/>
                    </a:lnTo>
                    <a:lnTo>
                      <a:pt x="59" y="63"/>
                    </a:lnTo>
                    <a:lnTo>
                      <a:pt x="49" y="68"/>
                    </a:lnTo>
                    <a:lnTo>
                      <a:pt x="22" y="89"/>
                    </a:lnTo>
                    <a:lnTo>
                      <a:pt x="10" y="84"/>
                    </a:lnTo>
                    <a:lnTo>
                      <a:pt x="6" y="80"/>
                    </a:lnTo>
                    <a:lnTo>
                      <a:pt x="3" y="81"/>
                    </a:lnTo>
                    <a:lnTo>
                      <a:pt x="1" y="78"/>
                    </a:lnTo>
                    <a:lnTo>
                      <a:pt x="3" y="69"/>
                    </a:lnTo>
                    <a:lnTo>
                      <a:pt x="14" y="56"/>
                    </a:lnTo>
                    <a:lnTo>
                      <a:pt x="13" y="48"/>
                    </a:lnTo>
                    <a:lnTo>
                      <a:pt x="3" y="45"/>
                    </a:lnTo>
                    <a:lnTo>
                      <a:pt x="0" y="24"/>
                    </a:lnTo>
                    <a:lnTo>
                      <a:pt x="1" y="26"/>
                    </a:lnTo>
                  </a:path>
                </a:pathLst>
              </a:custGeom>
              <a:noFill/>
              <a:ln w="1588" cap="sq">
                <a:solidFill>
                  <a:srgbClr val="000000"/>
                </a:solidFill>
                <a:prstDash val="solid"/>
                <a:miter lim="800000"/>
                <a:headEnd/>
                <a:tailEnd/>
              </a:ln>
            </p:spPr>
            <p:txBody>
              <a:bodyPr/>
              <a:lstStyle/>
              <a:p>
                <a:endParaRPr lang="en-US"/>
              </a:p>
            </p:txBody>
          </p:sp>
          <p:sp>
            <p:nvSpPr>
              <p:cNvPr id="320615" name="Freeform 103"/>
              <p:cNvSpPr>
                <a:spLocks/>
              </p:cNvSpPr>
              <p:nvPr/>
            </p:nvSpPr>
            <p:spPr bwMode="auto">
              <a:xfrm>
                <a:off x="3822" y="1874"/>
                <a:ext cx="20" cy="29"/>
              </a:xfrm>
              <a:custGeom>
                <a:avLst/>
                <a:gdLst/>
                <a:ahLst/>
                <a:cxnLst>
                  <a:cxn ang="0">
                    <a:pos x="6" y="14"/>
                  </a:cxn>
                  <a:cxn ang="0">
                    <a:pos x="6" y="8"/>
                  </a:cxn>
                  <a:cxn ang="0">
                    <a:pos x="9" y="0"/>
                  </a:cxn>
                  <a:cxn ang="0">
                    <a:pos x="19" y="3"/>
                  </a:cxn>
                  <a:cxn ang="0">
                    <a:pos x="20" y="11"/>
                  </a:cxn>
                  <a:cxn ang="0">
                    <a:pos x="9" y="24"/>
                  </a:cxn>
                  <a:cxn ang="0">
                    <a:pos x="6" y="29"/>
                  </a:cxn>
                  <a:cxn ang="0">
                    <a:pos x="0" y="29"/>
                  </a:cxn>
                  <a:cxn ang="0">
                    <a:pos x="4" y="14"/>
                  </a:cxn>
                  <a:cxn ang="0">
                    <a:pos x="6" y="14"/>
                  </a:cxn>
                </a:cxnLst>
                <a:rect l="0" t="0" r="r" b="b"/>
                <a:pathLst>
                  <a:path w="20" h="29">
                    <a:moveTo>
                      <a:pt x="6" y="14"/>
                    </a:moveTo>
                    <a:lnTo>
                      <a:pt x="6" y="8"/>
                    </a:lnTo>
                    <a:lnTo>
                      <a:pt x="9" y="0"/>
                    </a:lnTo>
                    <a:lnTo>
                      <a:pt x="19" y="3"/>
                    </a:lnTo>
                    <a:lnTo>
                      <a:pt x="20" y="11"/>
                    </a:lnTo>
                    <a:lnTo>
                      <a:pt x="9" y="24"/>
                    </a:lnTo>
                    <a:lnTo>
                      <a:pt x="6" y="29"/>
                    </a:lnTo>
                    <a:lnTo>
                      <a:pt x="0" y="29"/>
                    </a:lnTo>
                    <a:lnTo>
                      <a:pt x="4" y="14"/>
                    </a:lnTo>
                    <a:lnTo>
                      <a:pt x="6" y="14"/>
                    </a:lnTo>
                    <a:close/>
                  </a:path>
                </a:pathLst>
              </a:custGeom>
              <a:solidFill>
                <a:srgbClr val="E1E1E1"/>
              </a:solidFill>
              <a:ln w="9525">
                <a:noFill/>
                <a:round/>
                <a:headEnd/>
                <a:tailEnd/>
              </a:ln>
            </p:spPr>
            <p:txBody>
              <a:bodyPr/>
              <a:lstStyle/>
              <a:p>
                <a:endParaRPr lang="en-US"/>
              </a:p>
            </p:txBody>
          </p:sp>
          <p:sp>
            <p:nvSpPr>
              <p:cNvPr id="320616" name="Freeform 104"/>
              <p:cNvSpPr>
                <a:spLocks/>
              </p:cNvSpPr>
              <p:nvPr/>
            </p:nvSpPr>
            <p:spPr bwMode="auto">
              <a:xfrm>
                <a:off x="3822" y="1874"/>
                <a:ext cx="20" cy="29"/>
              </a:xfrm>
              <a:custGeom>
                <a:avLst/>
                <a:gdLst/>
                <a:ahLst/>
                <a:cxnLst>
                  <a:cxn ang="0">
                    <a:pos x="6" y="11"/>
                  </a:cxn>
                  <a:cxn ang="0">
                    <a:pos x="6" y="8"/>
                  </a:cxn>
                  <a:cxn ang="0">
                    <a:pos x="9" y="0"/>
                  </a:cxn>
                  <a:cxn ang="0">
                    <a:pos x="19" y="3"/>
                  </a:cxn>
                  <a:cxn ang="0">
                    <a:pos x="20" y="11"/>
                  </a:cxn>
                  <a:cxn ang="0">
                    <a:pos x="9" y="24"/>
                  </a:cxn>
                  <a:cxn ang="0">
                    <a:pos x="6" y="29"/>
                  </a:cxn>
                  <a:cxn ang="0">
                    <a:pos x="0" y="29"/>
                  </a:cxn>
                  <a:cxn ang="0">
                    <a:pos x="4" y="14"/>
                  </a:cxn>
                  <a:cxn ang="0">
                    <a:pos x="6" y="14"/>
                  </a:cxn>
                  <a:cxn ang="0">
                    <a:pos x="6" y="11"/>
                  </a:cxn>
                </a:cxnLst>
                <a:rect l="0" t="0" r="r" b="b"/>
                <a:pathLst>
                  <a:path w="20" h="29">
                    <a:moveTo>
                      <a:pt x="6" y="11"/>
                    </a:moveTo>
                    <a:lnTo>
                      <a:pt x="6" y="8"/>
                    </a:lnTo>
                    <a:lnTo>
                      <a:pt x="9" y="0"/>
                    </a:lnTo>
                    <a:lnTo>
                      <a:pt x="19" y="3"/>
                    </a:lnTo>
                    <a:lnTo>
                      <a:pt x="20" y="11"/>
                    </a:lnTo>
                    <a:lnTo>
                      <a:pt x="9" y="24"/>
                    </a:lnTo>
                    <a:lnTo>
                      <a:pt x="6" y="29"/>
                    </a:lnTo>
                    <a:lnTo>
                      <a:pt x="0" y="29"/>
                    </a:lnTo>
                    <a:lnTo>
                      <a:pt x="4" y="14"/>
                    </a:lnTo>
                    <a:lnTo>
                      <a:pt x="6" y="14"/>
                    </a:lnTo>
                    <a:lnTo>
                      <a:pt x="6" y="11"/>
                    </a:lnTo>
                  </a:path>
                </a:pathLst>
              </a:custGeom>
              <a:noFill/>
              <a:ln w="1588" cap="sq">
                <a:solidFill>
                  <a:srgbClr val="000000"/>
                </a:solidFill>
                <a:prstDash val="solid"/>
                <a:miter lim="800000"/>
                <a:headEnd/>
                <a:tailEnd/>
              </a:ln>
            </p:spPr>
            <p:txBody>
              <a:bodyPr/>
              <a:lstStyle/>
              <a:p>
                <a:endParaRPr lang="en-US"/>
              </a:p>
            </p:txBody>
          </p:sp>
          <p:sp>
            <p:nvSpPr>
              <p:cNvPr id="320617" name="Freeform 105"/>
              <p:cNvSpPr>
                <a:spLocks/>
              </p:cNvSpPr>
              <p:nvPr/>
            </p:nvSpPr>
            <p:spPr bwMode="auto">
              <a:xfrm>
                <a:off x="3436" y="1903"/>
                <a:ext cx="245" cy="244"/>
              </a:xfrm>
              <a:custGeom>
                <a:avLst/>
                <a:gdLst/>
                <a:ahLst/>
                <a:cxnLst>
                  <a:cxn ang="0">
                    <a:pos x="30" y="0"/>
                  </a:cxn>
                  <a:cxn ang="0">
                    <a:pos x="85" y="13"/>
                  </a:cxn>
                  <a:cxn ang="0">
                    <a:pos x="145" y="51"/>
                  </a:cxn>
                  <a:cxn ang="0">
                    <a:pos x="157" y="48"/>
                  </a:cxn>
                  <a:cxn ang="0">
                    <a:pos x="163" y="34"/>
                  </a:cxn>
                  <a:cxn ang="0">
                    <a:pos x="157" y="18"/>
                  </a:cxn>
                  <a:cxn ang="0">
                    <a:pos x="184" y="1"/>
                  </a:cxn>
                  <a:cxn ang="0">
                    <a:pos x="203" y="7"/>
                  </a:cxn>
                  <a:cxn ang="0">
                    <a:pos x="208" y="15"/>
                  </a:cxn>
                  <a:cxn ang="0">
                    <a:pos x="238" y="27"/>
                  </a:cxn>
                  <a:cxn ang="0">
                    <a:pos x="245" y="201"/>
                  </a:cxn>
                  <a:cxn ang="0">
                    <a:pos x="245" y="235"/>
                  </a:cxn>
                  <a:cxn ang="0">
                    <a:pos x="230" y="237"/>
                  </a:cxn>
                  <a:cxn ang="0">
                    <a:pos x="230" y="244"/>
                  </a:cxn>
                  <a:cxn ang="0">
                    <a:pos x="158" y="204"/>
                  </a:cxn>
                  <a:cxn ang="0">
                    <a:pos x="105" y="174"/>
                  </a:cxn>
                  <a:cxn ang="0">
                    <a:pos x="90" y="183"/>
                  </a:cxn>
                  <a:cxn ang="0">
                    <a:pos x="78" y="189"/>
                  </a:cxn>
                  <a:cxn ang="0">
                    <a:pos x="66" y="178"/>
                  </a:cxn>
                  <a:cxn ang="0">
                    <a:pos x="42" y="172"/>
                  </a:cxn>
                  <a:cxn ang="0">
                    <a:pos x="12" y="150"/>
                  </a:cxn>
                  <a:cxn ang="0">
                    <a:pos x="0" y="123"/>
                  </a:cxn>
                  <a:cxn ang="0">
                    <a:pos x="9" y="118"/>
                  </a:cxn>
                  <a:cxn ang="0">
                    <a:pos x="1" y="51"/>
                  </a:cxn>
                  <a:cxn ang="0">
                    <a:pos x="12" y="27"/>
                  </a:cxn>
                  <a:cxn ang="0">
                    <a:pos x="31" y="12"/>
                  </a:cxn>
                  <a:cxn ang="0">
                    <a:pos x="30" y="0"/>
                  </a:cxn>
                </a:cxnLst>
                <a:rect l="0" t="0" r="r" b="b"/>
                <a:pathLst>
                  <a:path w="245" h="244">
                    <a:moveTo>
                      <a:pt x="30" y="0"/>
                    </a:moveTo>
                    <a:lnTo>
                      <a:pt x="85" y="13"/>
                    </a:lnTo>
                    <a:lnTo>
                      <a:pt x="145" y="51"/>
                    </a:lnTo>
                    <a:lnTo>
                      <a:pt x="157" y="48"/>
                    </a:lnTo>
                    <a:lnTo>
                      <a:pt x="163" y="34"/>
                    </a:lnTo>
                    <a:lnTo>
                      <a:pt x="157" y="18"/>
                    </a:lnTo>
                    <a:lnTo>
                      <a:pt x="184" y="1"/>
                    </a:lnTo>
                    <a:lnTo>
                      <a:pt x="203" y="7"/>
                    </a:lnTo>
                    <a:lnTo>
                      <a:pt x="208" y="15"/>
                    </a:lnTo>
                    <a:lnTo>
                      <a:pt x="238" y="27"/>
                    </a:lnTo>
                    <a:lnTo>
                      <a:pt x="245" y="201"/>
                    </a:lnTo>
                    <a:lnTo>
                      <a:pt x="245" y="235"/>
                    </a:lnTo>
                    <a:lnTo>
                      <a:pt x="230" y="237"/>
                    </a:lnTo>
                    <a:lnTo>
                      <a:pt x="230" y="244"/>
                    </a:lnTo>
                    <a:lnTo>
                      <a:pt x="158" y="204"/>
                    </a:lnTo>
                    <a:lnTo>
                      <a:pt x="105" y="174"/>
                    </a:lnTo>
                    <a:lnTo>
                      <a:pt x="90" y="183"/>
                    </a:lnTo>
                    <a:lnTo>
                      <a:pt x="78" y="189"/>
                    </a:lnTo>
                    <a:lnTo>
                      <a:pt x="66" y="178"/>
                    </a:lnTo>
                    <a:lnTo>
                      <a:pt x="42" y="172"/>
                    </a:lnTo>
                    <a:lnTo>
                      <a:pt x="12" y="150"/>
                    </a:lnTo>
                    <a:lnTo>
                      <a:pt x="0" y="123"/>
                    </a:lnTo>
                    <a:lnTo>
                      <a:pt x="9" y="118"/>
                    </a:lnTo>
                    <a:lnTo>
                      <a:pt x="1" y="51"/>
                    </a:lnTo>
                    <a:lnTo>
                      <a:pt x="12" y="27"/>
                    </a:lnTo>
                    <a:lnTo>
                      <a:pt x="31" y="12"/>
                    </a:lnTo>
                    <a:lnTo>
                      <a:pt x="30" y="0"/>
                    </a:lnTo>
                    <a:close/>
                  </a:path>
                </a:pathLst>
              </a:custGeom>
              <a:solidFill>
                <a:srgbClr val="E1E1E1"/>
              </a:solidFill>
              <a:ln w="9525">
                <a:noFill/>
                <a:round/>
                <a:headEnd/>
                <a:tailEnd/>
              </a:ln>
            </p:spPr>
            <p:txBody>
              <a:bodyPr/>
              <a:lstStyle/>
              <a:p>
                <a:endParaRPr lang="en-US"/>
              </a:p>
            </p:txBody>
          </p:sp>
          <p:sp>
            <p:nvSpPr>
              <p:cNvPr id="320618" name="Freeform 106"/>
              <p:cNvSpPr>
                <a:spLocks/>
              </p:cNvSpPr>
              <p:nvPr/>
            </p:nvSpPr>
            <p:spPr bwMode="auto">
              <a:xfrm>
                <a:off x="3436" y="1903"/>
                <a:ext cx="245" cy="244"/>
              </a:xfrm>
              <a:custGeom>
                <a:avLst/>
                <a:gdLst/>
                <a:ahLst/>
                <a:cxnLst>
                  <a:cxn ang="0">
                    <a:pos x="30" y="0"/>
                  </a:cxn>
                  <a:cxn ang="0">
                    <a:pos x="85" y="13"/>
                  </a:cxn>
                  <a:cxn ang="0">
                    <a:pos x="145" y="51"/>
                  </a:cxn>
                  <a:cxn ang="0">
                    <a:pos x="157" y="48"/>
                  </a:cxn>
                  <a:cxn ang="0">
                    <a:pos x="163" y="34"/>
                  </a:cxn>
                  <a:cxn ang="0">
                    <a:pos x="157" y="18"/>
                  </a:cxn>
                  <a:cxn ang="0">
                    <a:pos x="184" y="1"/>
                  </a:cxn>
                  <a:cxn ang="0">
                    <a:pos x="203" y="7"/>
                  </a:cxn>
                  <a:cxn ang="0">
                    <a:pos x="208" y="15"/>
                  </a:cxn>
                  <a:cxn ang="0">
                    <a:pos x="238" y="27"/>
                  </a:cxn>
                  <a:cxn ang="0">
                    <a:pos x="245" y="201"/>
                  </a:cxn>
                  <a:cxn ang="0">
                    <a:pos x="245" y="235"/>
                  </a:cxn>
                  <a:cxn ang="0">
                    <a:pos x="230" y="237"/>
                  </a:cxn>
                  <a:cxn ang="0">
                    <a:pos x="230" y="244"/>
                  </a:cxn>
                  <a:cxn ang="0">
                    <a:pos x="158" y="204"/>
                  </a:cxn>
                  <a:cxn ang="0">
                    <a:pos x="105" y="174"/>
                  </a:cxn>
                  <a:cxn ang="0">
                    <a:pos x="90" y="183"/>
                  </a:cxn>
                  <a:cxn ang="0">
                    <a:pos x="78" y="189"/>
                  </a:cxn>
                  <a:cxn ang="0">
                    <a:pos x="66" y="178"/>
                  </a:cxn>
                  <a:cxn ang="0">
                    <a:pos x="42" y="172"/>
                  </a:cxn>
                  <a:cxn ang="0">
                    <a:pos x="12" y="150"/>
                  </a:cxn>
                  <a:cxn ang="0">
                    <a:pos x="0" y="123"/>
                  </a:cxn>
                  <a:cxn ang="0">
                    <a:pos x="9" y="118"/>
                  </a:cxn>
                  <a:cxn ang="0">
                    <a:pos x="1" y="51"/>
                  </a:cxn>
                  <a:cxn ang="0">
                    <a:pos x="12" y="27"/>
                  </a:cxn>
                  <a:cxn ang="0">
                    <a:pos x="31" y="12"/>
                  </a:cxn>
                  <a:cxn ang="0">
                    <a:pos x="30" y="0"/>
                  </a:cxn>
                </a:cxnLst>
                <a:rect l="0" t="0" r="r" b="b"/>
                <a:pathLst>
                  <a:path w="245" h="244">
                    <a:moveTo>
                      <a:pt x="30" y="0"/>
                    </a:moveTo>
                    <a:lnTo>
                      <a:pt x="85" y="13"/>
                    </a:lnTo>
                    <a:lnTo>
                      <a:pt x="145" y="51"/>
                    </a:lnTo>
                    <a:lnTo>
                      <a:pt x="157" y="48"/>
                    </a:lnTo>
                    <a:lnTo>
                      <a:pt x="163" y="34"/>
                    </a:lnTo>
                    <a:lnTo>
                      <a:pt x="157" y="18"/>
                    </a:lnTo>
                    <a:lnTo>
                      <a:pt x="184" y="1"/>
                    </a:lnTo>
                    <a:lnTo>
                      <a:pt x="203" y="7"/>
                    </a:lnTo>
                    <a:lnTo>
                      <a:pt x="208" y="15"/>
                    </a:lnTo>
                    <a:lnTo>
                      <a:pt x="238" y="27"/>
                    </a:lnTo>
                    <a:lnTo>
                      <a:pt x="245" y="201"/>
                    </a:lnTo>
                    <a:lnTo>
                      <a:pt x="245" y="235"/>
                    </a:lnTo>
                    <a:lnTo>
                      <a:pt x="230" y="237"/>
                    </a:lnTo>
                    <a:lnTo>
                      <a:pt x="230" y="244"/>
                    </a:lnTo>
                    <a:lnTo>
                      <a:pt x="158" y="204"/>
                    </a:lnTo>
                    <a:lnTo>
                      <a:pt x="105" y="174"/>
                    </a:lnTo>
                    <a:lnTo>
                      <a:pt x="90" y="183"/>
                    </a:lnTo>
                    <a:lnTo>
                      <a:pt x="78" y="189"/>
                    </a:lnTo>
                    <a:lnTo>
                      <a:pt x="66" y="178"/>
                    </a:lnTo>
                    <a:lnTo>
                      <a:pt x="42" y="172"/>
                    </a:lnTo>
                    <a:lnTo>
                      <a:pt x="12" y="150"/>
                    </a:lnTo>
                    <a:lnTo>
                      <a:pt x="0" y="123"/>
                    </a:lnTo>
                    <a:lnTo>
                      <a:pt x="9" y="118"/>
                    </a:lnTo>
                    <a:lnTo>
                      <a:pt x="1" y="51"/>
                    </a:lnTo>
                    <a:lnTo>
                      <a:pt x="12" y="27"/>
                    </a:lnTo>
                    <a:lnTo>
                      <a:pt x="31" y="12"/>
                    </a:lnTo>
                    <a:lnTo>
                      <a:pt x="30" y="0"/>
                    </a:lnTo>
                  </a:path>
                </a:pathLst>
              </a:custGeom>
              <a:noFill/>
              <a:ln w="1588" cap="sq">
                <a:solidFill>
                  <a:srgbClr val="000000"/>
                </a:solidFill>
                <a:prstDash val="solid"/>
                <a:miter lim="800000"/>
                <a:headEnd/>
                <a:tailEnd/>
              </a:ln>
            </p:spPr>
            <p:txBody>
              <a:bodyPr/>
              <a:lstStyle/>
              <a:p>
                <a:endParaRPr lang="en-US"/>
              </a:p>
            </p:txBody>
          </p:sp>
          <p:sp>
            <p:nvSpPr>
              <p:cNvPr id="320619" name="Freeform 107"/>
              <p:cNvSpPr>
                <a:spLocks/>
              </p:cNvSpPr>
              <p:nvPr/>
            </p:nvSpPr>
            <p:spPr bwMode="auto">
              <a:xfrm>
                <a:off x="3406" y="1826"/>
                <a:ext cx="61" cy="128"/>
              </a:xfrm>
              <a:custGeom>
                <a:avLst/>
                <a:gdLst/>
                <a:ahLst/>
                <a:cxnLst>
                  <a:cxn ang="0">
                    <a:pos x="15" y="6"/>
                  </a:cxn>
                  <a:cxn ang="0">
                    <a:pos x="34" y="0"/>
                  </a:cxn>
                  <a:cxn ang="0">
                    <a:pos x="49" y="6"/>
                  </a:cxn>
                  <a:cxn ang="0">
                    <a:pos x="52" y="39"/>
                  </a:cxn>
                  <a:cxn ang="0">
                    <a:pos x="37" y="56"/>
                  </a:cxn>
                  <a:cxn ang="0">
                    <a:pos x="40" y="65"/>
                  </a:cxn>
                  <a:cxn ang="0">
                    <a:pos x="60" y="77"/>
                  </a:cxn>
                  <a:cxn ang="0">
                    <a:pos x="61" y="89"/>
                  </a:cxn>
                  <a:cxn ang="0">
                    <a:pos x="42" y="104"/>
                  </a:cxn>
                  <a:cxn ang="0">
                    <a:pos x="31" y="128"/>
                  </a:cxn>
                  <a:cxn ang="0">
                    <a:pos x="22" y="95"/>
                  </a:cxn>
                  <a:cxn ang="0">
                    <a:pos x="12" y="87"/>
                  </a:cxn>
                  <a:cxn ang="0">
                    <a:pos x="1" y="74"/>
                  </a:cxn>
                  <a:cxn ang="0">
                    <a:pos x="0" y="56"/>
                  </a:cxn>
                  <a:cxn ang="0">
                    <a:pos x="9" y="50"/>
                  </a:cxn>
                  <a:cxn ang="0">
                    <a:pos x="15" y="6"/>
                  </a:cxn>
                </a:cxnLst>
                <a:rect l="0" t="0" r="r" b="b"/>
                <a:pathLst>
                  <a:path w="61" h="128">
                    <a:moveTo>
                      <a:pt x="15" y="6"/>
                    </a:moveTo>
                    <a:lnTo>
                      <a:pt x="34" y="0"/>
                    </a:lnTo>
                    <a:lnTo>
                      <a:pt x="49" y="6"/>
                    </a:lnTo>
                    <a:lnTo>
                      <a:pt x="52" y="39"/>
                    </a:lnTo>
                    <a:lnTo>
                      <a:pt x="37" y="56"/>
                    </a:lnTo>
                    <a:lnTo>
                      <a:pt x="40" y="65"/>
                    </a:lnTo>
                    <a:lnTo>
                      <a:pt x="60" y="77"/>
                    </a:lnTo>
                    <a:lnTo>
                      <a:pt x="61" y="89"/>
                    </a:lnTo>
                    <a:lnTo>
                      <a:pt x="42" y="104"/>
                    </a:lnTo>
                    <a:lnTo>
                      <a:pt x="31" y="128"/>
                    </a:lnTo>
                    <a:lnTo>
                      <a:pt x="22" y="95"/>
                    </a:lnTo>
                    <a:lnTo>
                      <a:pt x="12" y="87"/>
                    </a:lnTo>
                    <a:lnTo>
                      <a:pt x="1" y="74"/>
                    </a:lnTo>
                    <a:lnTo>
                      <a:pt x="0" y="56"/>
                    </a:lnTo>
                    <a:lnTo>
                      <a:pt x="9" y="50"/>
                    </a:lnTo>
                    <a:lnTo>
                      <a:pt x="15" y="6"/>
                    </a:lnTo>
                    <a:close/>
                  </a:path>
                </a:pathLst>
              </a:custGeom>
              <a:solidFill>
                <a:srgbClr val="E1E1E1"/>
              </a:solidFill>
              <a:ln w="9525">
                <a:noFill/>
                <a:round/>
                <a:headEnd/>
                <a:tailEnd/>
              </a:ln>
            </p:spPr>
            <p:txBody>
              <a:bodyPr/>
              <a:lstStyle/>
              <a:p>
                <a:endParaRPr lang="en-US"/>
              </a:p>
            </p:txBody>
          </p:sp>
          <p:sp>
            <p:nvSpPr>
              <p:cNvPr id="320620" name="Freeform 108"/>
              <p:cNvSpPr>
                <a:spLocks/>
              </p:cNvSpPr>
              <p:nvPr/>
            </p:nvSpPr>
            <p:spPr bwMode="auto">
              <a:xfrm>
                <a:off x="3406" y="1826"/>
                <a:ext cx="61" cy="128"/>
              </a:xfrm>
              <a:custGeom>
                <a:avLst/>
                <a:gdLst/>
                <a:ahLst/>
                <a:cxnLst>
                  <a:cxn ang="0">
                    <a:pos x="15" y="6"/>
                  </a:cxn>
                  <a:cxn ang="0">
                    <a:pos x="34" y="0"/>
                  </a:cxn>
                  <a:cxn ang="0">
                    <a:pos x="49" y="6"/>
                  </a:cxn>
                  <a:cxn ang="0">
                    <a:pos x="52" y="39"/>
                  </a:cxn>
                  <a:cxn ang="0">
                    <a:pos x="37" y="56"/>
                  </a:cxn>
                  <a:cxn ang="0">
                    <a:pos x="40" y="65"/>
                  </a:cxn>
                  <a:cxn ang="0">
                    <a:pos x="60" y="77"/>
                  </a:cxn>
                  <a:cxn ang="0">
                    <a:pos x="61" y="89"/>
                  </a:cxn>
                  <a:cxn ang="0">
                    <a:pos x="42" y="104"/>
                  </a:cxn>
                  <a:cxn ang="0">
                    <a:pos x="31" y="128"/>
                  </a:cxn>
                  <a:cxn ang="0">
                    <a:pos x="22" y="95"/>
                  </a:cxn>
                  <a:cxn ang="0">
                    <a:pos x="12" y="87"/>
                  </a:cxn>
                  <a:cxn ang="0">
                    <a:pos x="1" y="74"/>
                  </a:cxn>
                  <a:cxn ang="0">
                    <a:pos x="0" y="56"/>
                  </a:cxn>
                  <a:cxn ang="0">
                    <a:pos x="9" y="50"/>
                  </a:cxn>
                  <a:cxn ang="0">
                    <a:pos x="15" y="6"/>
                  </a:cxn>
                </a:cxnLst>
                <a:rect l="0" t="0" r="r" b="b"/>
                <a:pathLst>
                  <a:path w="61" h="128">
                    <a:moveTo>
                      <a:pt x="15" y="6"/>
                    </a:moveTo>
                    <a:lnTo>
                      <a:pt x="34" y="0"/>
                    </a:lnTo>
                    <a:lnTo>
                      <a:pt x="49" y="6"/>
                    </a:lnTo>
                    <a:lnTo>
                      <a:pt x="52" y="39"/>
                    </a:lnTo>
                    <a:lnTo>
                      <a:pt x="37" y="56"/>
                    </a:lnTo>
                    <a:lnTo>
                      <a:pt x="40" y="65"/>
                    </a:lnTo>
                    <a:lnTo>
                      <a:pt x="60" y="77"/>
                    </a:lnTo>
                    <a:lnTo>
                      <a:pt x="61" y="89"/>
                    </a:lnTo>
                    <a:lnTo>
                      <a:pt x="42" y="104"/>
                    </a:lnTo>
                    <a:lnTo>
                      <a:pt x="31" y="128"/>
                    </a:lnTo>
                    <a:lnTo>
                      <a:pt x="22" y="95"/>
                    </a:lnTo>
                    <a:lnTo>
                      <a:pt x="12" y="87"/>
                    </a:lnTo>
                    <a:lnTo>
                      <a:pt x="1" y="74"/>
                    </a:lnTo>
                    <a:lnTo>
                      <a:pt x="0" y="56"/>
                    </a:lnTo>
                    <a:lnTo>
                      <a:pt x="9" y="50"/>
                    </a:lnTo>
                    <a:lnTo>
                      <a:pt x="15" y="6"/>
                    </a:lnTo>
                  </a:path>
                </a:pathLst>
              </a:custGeom>
              <a:noFill/>
              <a:ln w="1588" cap="sq">
                <a:solidFill>
                  <a:srgbClr val="000000"/>
                </a:solidFill>
                <a:prstDash val="solid"/>
                <a:miter lim="800000"/>
                <a:headEnd/>
                <a:tailEnd/>
              </a:ln>
            </p:spPr>
            <p:txBody>
              <a:bodyPr/>
              <a:lstStyle/>
              <a:p>
                <a:endParaRPr lang="en-US"/>
              </a:p>
            </p:txBody>
          </p:sp>
          <p:sp>
            <p:nvSpPr>
              <p:cNvPr id="320621" name="Freeform 109"/>
              <p:cNvSpPr>
                <a:spLocks/>
              </p:cNvSpPr>
              <p:nvPr/>
            </p:nvSpPr>
            <p:spPr bwMode="auto">
              <a:xfrm>
                <a:off x="3159" y="1832"/>
                <a:ext cx="319" cy="326"/>
              </a:xfrm>
              <a:custGeom>
                <a:avLst/>
                <a:gdLst/>
                <a:ahLst/>
                <a:cxnLst>
                  <a:cxn ang="0">
                    <a:pos x="99" y="35"/>
                  </a:cxn>
                  <a:cxn ang="0">
                    <a:pos x="159" y="6"/>
                  </a:cxn>
                  <a:cxn ang="0">
                    <a:pos x="262" y="0"/>
                  </a:cxn>
                  <a:cxn ang="0">
                    <a:pos x="256" y="44"/>
                  </a:cxn>
                  <a:cxn ang="0">
                    <a:pos x="247" y="50"/>
                  </a:cxn>
                  <a:cxn ang="0">
                    <a:pos x="248" y="68"/>
                  </a:cxn>
                  <a:cxn ang="0">
                    <a:pos x="259" y="81"/>
                  </a:cxn>
                  <a:cxn ang="0">
                    <a:pos x="269" y="89"/>
                  </a:cxn>
                  <a:cxn ang="0">
                    <a:pos x="278" y="122"/>
                  </a:cxn>
                  <a:cxn ang="0">
                    <a:pos x="286" y="189"/>
                  </a:cxn>
                  <a:cxn ang="0">
                    <a:pos x="277" y="194"/>
                  </a:cxn>
                  <a:cxn ang="0">
                    <a:pos x="289" y="221"/>
                  </a:cxn>
                  <a:cxn ang="0">
                    <a:pos x="319" y="243"/>
                  </a:cxn>
                  <a:cxn ang="0">
                    <a:pos x="248" y="291"/>
                  </a:cxn>
                  <a:cxn ang="0">
                    <a:pos x="236" y="303"/>
                  </a:cxn>
                  <a:cxn ang="0">
                    <a:pos x="223" y="318"/>
                  </a:cxn>
                  <a:cxn ang="0">
                    <a:pos x="199" y="323"/>
                  </a:cxn>
                  <a:cxn ang="0">
                    <a:pos x="184" y="326"/>
                  </a:cxn>
                  <a:cxn ang="0">
                    <a:pos x="151" y="288"/>
                  </a:cxn>
                  <a:cxn ang="0">
                    <a:pos x="57" y="216"/>
                  </a:cxn>
                  <a:cxn ang="0">
                    <a:pos x="0" y="176"/>
                  </a:cxn>
                  <a:cxn ang="0">
                    <a:pos x="0" y="168"/>
                  </a:cxn>
                  <a:cxn ang="0">
                    <a:pos x="0" y="149"/>
                  </a:cxn>
                  <a:cxn ang="0">
                    <a:pos x="74" y="110"/>
                  </a:cxn>
                  <a:cxn ang="0">
                    <a:pos x="78" y="104"/>
                  </a:cxn>
                  <a:cxn ang="0">
                    <a:pos x="89" y="90"/>
                  </a:cxn>
                  <a:cxn ang="0">
                    <a:pos x="114" y="89"/>
                  </a:cxn>
                  <a:cxn ang="0">
                    <a:pos x="99" y="35"/>
                  </a:cxn>
                </a:cxnLst>
                <a:rect l="0" t="0" r="r" b="b"/>
                <a:pathLst>
                  <a:path w="319" h="326">
                    <a:moveTo>
                      <a:pt x="99" y="35"/>
                    </a:moveTo>
                    <a:lnTo>
                      <a:pt x="159" y="6"/>
                    </a:lnTo>
                    <a:lnTo>
                      <a:pt x="262" y="0"/>
                    </a:lnTo>
                    <a:lnTo>
                      <a:pt x="256" y="44"/>
                    </a:lnTo>
                    <a:lnTo>
                      <a:pt x="247" y="50"/>
                    </a:lnTo>
                    <a:lnTo>
                      <a:pt x="248" y="68"/>
                    </a:lnTo>
                    <a:lnTo>
                      <a:pt x="259" y="81"/>
                    </a:lnTo>
                    <a:lnTo>
                      <a:pt x="269" y="89"/>
                    </a:lnTo>
                    <a:lnTo>
                      <a:pt x="278" y="122"/>
                    </a:lnTo>
                    <a:lnTo>
                      <a:pt x="286" y="189"/>
                    </a:lnTo>
                    <a:lnTo>
                      <a:pt x="277" y="194"/>
                    </a:lnTo>
                    <a:lnTo>
                      <a:pt x="289" y="221"/>
                    </a:lnTo>
                    <a:lnTo>
                      <a:pt x="319" y="243"/>
                    </a:lnTo>
                    <a:lnTo>
                      <a:pt x="248" y="291"/>
                    </a:lnTo>
                    <a:lnTo>
                      <a:pt x="236" y="303"/>
                    </a:lnTo>
                    <a:lnTo>
                      <a:pt x="223" y="318"/>
                    </a:lnTo>
                    <a:lnTo>
                      <a:pt x="199" y="323"/>
                    </a:lnTo>
                    <a:lnTo>
                      <a:pt x="184" y="326"/>
                    </a:lnTo>
                    <a:lnTo>
                      <a:pt x="151" y="288"/>
                    </a:lnTo>
                    <a:lnTo>
                      <a:pt x="57" y="216"/>
                    </a:lnTo>
                    <a:lnTo>
                      <a:pt x="0" y="176"/>
                    </a:lnTo>
                    <a:lnTo>
                      <a:pt x="0" y="168"/>
                    </a:lnTo>
                    <a:lnTo>
                      <a:pt x="0" y="149"/>
                    </a:lnTo>
                    <a:lnTo>
                      <a:pt x="74" y="110"/>
                    </a:lnTo>
                    <a:lnTo>
                      <a:pt x="78" y="104"/>
                    </a:lnTo>
                    <a:lnTo>
                      <a:pt x="89" y="90"/>
                    </a:lnTo>
                    <a:lnTo>
                      <a:pt x="114" y="89"/>
                    </a:lnTo>
                    <a:lnTo>
                      <a:pt x="99" y="35"/>
                    </a:lnTo>
                    <a:close/>
                  </a:path>
                </a:pathLst>
              </a:custGeom>
              <a:solidFill>
                <a:srgbClr val="E1E1E1"/>
              </a:solidFill>
              <a:ln w="9525">
                <a:noFill/>
                <a:round/>
                <a:headEnd/>
                <a:tailEnd/>
              </a:ln>
            </p:spPr>
            <p:txBody>
              <a:bodyPr/>
              <a:lstStyle/>
              <a:p>
                <a:endParaRPr lang="en-US"/>
              </a:p>
            </p:txBody>
          </p:sp>
          <p:sp>
            <p:nvSpPr>
              <p:cNvPr id="320622" name="Freeform 110"/>
              <p:cNvSpPr>
                <a:spLocks/>
              </p:cNvSpPr>
              <p:nvPr/>
            </p:nvSpPr>
            <p:spPr bwMode="auto">
              <a:xfrm>
                <a:off x="3159" y="1832"/>
                <a:ext cx="319" cy="326"/>
              </a:xfrm>
              <a:custGeom>
                <a:avLst/>
                <a:gdLst/>
                <a:ahLst/>
                <a:cxnLst>
                  <a:cxn ang="0">
                    <a:pos x="129" y="21"/>
                  </a:cxn>
                  <a:cxn ang="0">
                    <a:pos x="159" y="6"/>
                  </a:cxn>
                  <a:cxn ang="0">
                    <a:pos x="262" y="0"/>
                  </a:cxn>
                  <a:cxn ang="0">
                    <a:pos x="256" y="44"/>
                  </a:cxn>
                  <a:cxn ang="0">
                    <a:pos x="247" y="50"/>
                  </a:cxn>
                  <a:cxn ang="0">
                    <a:pos x="248" y="68"/>
                  </a:cxn>
                  <a:cxn ang="0">
                    <a:pos x="259" y="81"/>
                  </a:cxn>
                  <a:cxn ang="0">
                    <a:pos x="269" y="89"/>
                  </a:cxn>
                  <a:cxn ang="0">
                    <a:pos x="278" y="122"/>
                  </a:cxn>
                  <a:cxn ang="0">
                    <a:pos x="286" y="189"/>
                  </a:cxn>
                  <a:cxn ang="0">
                    <a:pos x="277" y="194"/>
                  </a:cxn>
                  <a:cxn ang="0">
                    <a:pos x="289" y="221"/>
                  </a:cxn>
                  <a:cxn ang="0">
                    <a:pos x="319" y="243"/>
                  </a:cxn>
                  <a:cxn ang="0">
                    <a:pos x="248" y="291"/>
                  </a:cxn>
                  <a:cxn ang="0">
                    <a:pos x="236" y="303"/>
                  </a:cxn>
                  <a:cxn ang="0">
                    <a:pos x="223" y="318"/>
                  </a:cxn>
                  <a:cxn ang="0">
                    <a:pos x="199" y="323"/>
                  </a:cxn>
                  <a:cxn ang="0">
                    <a:pos x="184" y="326"/>
                  </a:cxn>
                  <a:cxn ang="0">
                    <a:pos x="151" y="288"/>
                  </a:cxn>
                  <a:cxn ang="0">
                    <a:pos x="57" y="216"/>
                  </a:cxn>
                  <a:cxn ang="0">
                    <a:pos x="0" y="176"/>
                  </a:cxn>
                  <a:cxn ang="0">
                    <a:pos x="0" y="168"/>
                  </a:cxn>
                  <a:cxn ang="0">
                    <a:pos x="0" y="149"/>
                  </a:cxn>
                  <a:cxn ang="0">
                    <a:pos x="74" y="110"/>
                  </a:cxn>
                  <a:cxn ang="0">
                    <a:pos x="78" y="104"/>
                  </a:cxn>
                  <a:cxn ang="0">
                    <a:pos x="89" y="90"/>
                  </a:cxn>
                  <a:cxn ang="0">
                    <a:pos x="114" y="89"/>
                  </a:cxn>
                  <a:cxn ang="0">
                    <a:pos x="99" y="35"/>
                  </a:cxn>
                  <a:cxn ang="0">
                    <a:pos x="129" y="21"/>
                  </a:cxn>
                </a:cxnLst>
                <a:rect l="0" t="0" r="r" b="b"/>
                <a:pathLst>
                  <a:path w="319" h="326">
                    <a:moveTo>
                      <a:pt x="129" y="21"/>
                    </a:moveTo>
                    <a:lnTo>
                      <a:pt x="159" y="6"/>
                    </a:lnTo>
                    <a:lnTo>
                      <a:pt x="262" y="0"/>
                    </a:lnTo>
                    <a:lnTo>
                      <a:pt x="256" y="44"/>
                    </a:lnTo>
                    <a:lnTo>
                      <a:pt x="247" y="50"/>
                    </a:lnTo>
                    <a:lnTo>
                      <a:pt x="248" y="68"/>
                    </a:lnTo>
                    <a:lnTo>
                      <a:pt x="259" y="81"/>
                    </a:lnTo>
                    <a:lnTo>
                      <a:pt x="269" y="89"/>
                    </a:lnTo>
                    <a:lnTo>
                      <a:pt x="278" y="122"/>
                    </a:lnTo>
                    <a:lnTo>
                      <a:pt x="286" y="189"/>
                    </a:lnTo>
                    <a:lnTo>
                      <a:pt x="277" y="194"/>
                    </a:lnTo>
                    <a:lnTo>
                      <a:pt x="289" y="221"/>
                    </a:lnTo>
                    <a:lnTo>
                      <a:pt x="319" y="243"/>
                    </a:lnTo>
                    <a:lnTo>
                      <a:pt x="248" y="291"/>
                    </a:lnTo>
                    <a:lnTo>
                      <a:pt x="236" y="303"/>
                    </a:lnTo>
                    <a:lnTo>
                      <a:pt x="223" y="318"/>
                    </a:lnTo>
                    <a:lnTo>
                      <a:pt x="199" y="323"/>
                    </a:lnTo>
                    <a:lnTo>
                      <a:pt x="184" y="326"/>
                    </a:lnTo>
                    <a:lnTo>
                      <a:pt x="151" y="288"/>
                    </a:lnTo>
                    <a:lnTo>
                      <a:pt x="57" y="216"/>
                    </a:lnTo>
                    <a:lnTo>
                      <a:pt x="0" y="176"/>
                    </a:lnTo>
                    <a:lnTo>
                      <a:pt x="0" y="168"/>
                    </a:lnTo>
                    <a:lnTo>
                      <a:pt x="0" y="149"/>
                    </a:lnTo>
                    <a:lnTo>
                      <a:pt x="74" y="110"/>
                    </a:lnTo>
                    <a:lnTo>
                      <a:pt x="78" y="104"/>
                    </a:lnTo>
                    <a:lnTo>
                      <a:pt x="89" y="90"/>
                    </a:lnTo>
                    <a:lnTo>
                      <a:pt x="114" y="89"/>
                    </a:lnTo>
                    <a:lnTo>
                      <a:pt x="99" y="35"/>
                    </a:lnTo>
                    <a:lnTo>
                      <a:pt x="129" y="21"/>
                    </a:lnTo>
                  </a:path>
                </a:pathLst>
              </a:custGeom>
              <a:noFill/>
              <a:ln w="1588" cap="sq">
                <a:solidFill>
                  <a:srgbClr val="000000"/>
                </a:solidFill>
                <a:prstDash val="solid"/>
                <a:miter lim="800000"/>
                <a:headEnd/>
                <a:tailEnd/>
              </a:ln>
            </p:spPr>
            <p:txBody>
              <a:bodyPr/>
              <a:lstStyle/>
              <a:p>
                <a:endParaRPr lang="en-US"/>
              </a:p>
            </p:txBody>
          </p:sp>
          <p:sp>
            <p:nvSpPr>
              <p:cNvPr id="320623" name="Freeform 111"/>
              <p:cNvSpPr>
                <a:spLocks/>
              </p:cNvSpPr>
              <p:nvPr/>
            </p:nvSpPr>
            <p:spPr bwMode="auto">
              <a:xfrm>
                <a:off x="3089" y="1853"/>
                <a:ext cx="184" cy="147"/>
              </a:xfrm>
              <a:custGeom>
                <a:avLst/>
                <a:gdLst/>
                <a:ahLst/>
                <a:cxnLst>
                  <a:cxn ang="0">
                    <a:pos x="169" y="14"/>
                  </a:cxn>
                  <a:cxn ang="0">
                    <a:pos x="184" y="68"/>
                  </a:cxn>
                  <a:cxn ang="0">
                    <a:pos x="159" y="69"/>
                  </a:cxn>
                  <a:cxn ang="0">
                    <a:pos x="148" y="83"/>
                  </a:cxn>
                  <a:cxn ang="0">
                    <a:pos x="144" y="89"/>
                  </a:cxn>
                  <a:cxn ang="0">
                    <a:pos x="70" y="128"/>
                  </a:cxn>
                  <a:cxn ang="0">
                    <a:pos x="70" y="147"/>
                  </a:cxn>
                  <a:cxn ang="0">
                    <a:pos x="0" y="147"/>
                  </a:cxn>
                  <a:cxn ang="0">
                    <a:pos x="27" y="135"/>
                  </a:cxn>
                  <a:cxn ang="0">
                    <a:pos x="54" y="108"/>
                  </a:cxn>
                  <a:cxn ang="0">
                    <a:pos x="52" y="84"/>
                  </a:cxn>
                  <a:cxn ang="0">
                    <a:pos x="61" y="60"/>
                  </a:cxn>
                  <a:cxn ang="0">
                    <a:pos x="117" y="0"/>
                  </a:cxn>
                  <a:cxn ang="0">
                    <a:pos x="147" y="12"/>
                  </a:cxn>
                  <a:cxn ang="0">
                    <a:pos x="169" y="14"/>
                  </a:cxn>
                </a:cxnLst>
                <a:rect l="0" t="0" r="r" b="b"/>
                <a:pathLst>
                  <a:path w="184" h="147">
                    <a:moveTo>
                      <a:pt x="169" y="14"/>
                    </a:moveTo>
                    <a:lnTo>
                      <a:pt x="184" y="68"/>
                    </a:lnTo>
                    <a:lnTo>
                      <a:pt x="159" y="69"/>
                    </a:lnTo>
                    <a:lnTo>
                      <a:pt x="148" y="83"/>
                    </a:lnTo>
                    <a:lnTo>
                      <a:pt x="144" y="89"/>
                    </a:lnTo>
                    <a:lnTo>
                      <a:pt x="70" y="128"/>
                    </a:lnTo>
                    <a:lnTo>
                      <a:pt x="70" y="147"/>
                    </a:lnTo>
                    <a:lnTo>
                      <a:pt x="0" y="147"/>
                    </a:lnTo>
                    <a:lnTo>
                      <a:pt x="27" y="135"/>
                    </a:lnTo>
                    <a:lnTo>
                      <a:pt x="54" y="108"/>
                    </a:lnTo>
                    <a:lnTo>
                      <a:pt x="52" y="84"/>
                    </a:lnTo>
                    <a:lnTo>
                      <a:pt x="61" y="60"/>
                    </a:lnTo>
                    <a:lnTo>
                      <a:pt x="117" y="0"/>
                    </a:lnTo>
                    <a:lnTo>
                      <a:pt x="147" y="12"/>
                    </a:lnTo>
                    <a:lnTo>
                      <a:pt x="169" y="14"/>
                    </a:lnTo>
                    <a:close/>
                  </a:path>
                </a:pathLst>
              </a:custGeom>
              <a:solidFill>
                <a:srgbClr val="E1E1E1"/>
              </a:solidFill>
              <a:ln w="9525">
                <a:noFill/>
                <a:round/>
                <a:headEnd/>
                <a:tailEnd/>
              </a:ln>
            </p:spPr>
            <p:txBody>
              <a:bodyPr/>
              <a:lstStyle/>
              <a:p>
                <a:endParaRPr lang="en-US"/>
              </a:p>
            </p:txBody>
          </p:sp>
          <p:sp>
            <p:nvSpPr>
              <p:cNvPr id="320624" name="Freeform 112"/>
              <p:cNvSpPr>
                <a:spLocks/>
              </p:cNvSpPr>
              <p:nvPr/>
            </p:nvSpPr>
            <p:spPr bwMode="auto">
              <a:xfrm>
                <a:off x="3089" y="1853"/>
                <a:ext cx="184" cy="147"/>
              </a:xfrm>
              <a:custGeom>
                <a:avLst/>
                <a:gdLst/>
                <a:ahLst/>
                <a:cxnLst>
                  <a:cxn ang="0">
                    <a:pos x="169" y="14"/>
                  </a:cxn>
                  <a:cxn ang="0">
                    <a:pos x="184" y="68"/>
                  </a:cxn>
                  <a:cxn ang="0">
                    <a:pos x="159" y="69"/>
                  </a:cxn>
                  <a:cxn ang="0">
                    <a:pos x="148" y="83"/>
                  </a:cxn>
                  <a:cxn ang="0">
                    <a:pos x="144" y="89"/>
                  </a:cxn>
                  <a:cxn ang="0">
                    <a:pos x="70" y="128"/>
                  </a:cxn>
                  <a:cxn ang="0">
                    <a:pos x="70" y="147"/>
                  </a:cxn>
                  <a:cxn ang="0">
                    <a:pos x="0" y="147"/>
                  </a:cxn>
                  <a:cxn ang="0">
                    <a:pos x="27" y="135"/>
                  </a:cxn>
                  <a:cxn ang="0">
                    <a:pos x="54" y="108"/>
                  </a:cxn>
                  <a:cxn ang="0">
                    <a:pos x="52" y="84"/>
                  </a:cxn>
                  <a:cxn ang="0">
                    <a:pos x="61" y="60"/>
                  </a:cxn>
                  <a:cxn ang="0">
                    <a:pos x="117" y="0"/>
                  </a:cxn>
                  <a:cxn ang="0">
                    <a:pos x="147" y="12"/>
                  </a:cxn>
                  <a:cxn ang="0">
                    <a:pos x="169" y="14"/>
                  </a:cxn>
                </a:cxnLst>
                <a:rect l="0" t="0" r="r" b="b"/>
                <a:pathLst>
                  <a:path w="184" h="147">
                    <a:moveTo>
                      <a:pt x="169" y="14"/>
                    </a:moveTo>
                    <a:lnTo>
                      <a:pt x="184" y="68"/>
                    </a:lnTo>
                    <a:lnTo>
                      <a:pt x="159" y="69"/>
                    </a:lnTo>
                    <a:lnTo>
                      <a:pt x="148" y="83"/>
                    </a:lnTo>
                    <a:lnTo>
                      <a:pt x="144" y="89"/>
                    </a:lnTo>
                    <a:lnTo>
                      <a:pt x="70" y="128"/>
                    </a:lnTo>
                    <a:lnTo>
                      <a:pt x="70" y="147"/>
                    </a:lnTo>
                    <a:lnTo>
                      <a:pt x="0" y="147"/>
                    </a:lnTo>
                    <a:lnTo>
                      <a:pt x="27" y="135"/>
                    </a:lnTo>
                    <a:lnTo>
                      <a:pt x="54" y="108"/>
                    </a:lnTo>
                    <a:lnTo>
                      <a:pt x="52" y="84"/>
                    </a:lnTo>
                    <a:lnTo>
                      <a:pt x="61" y="60"/>
                    </a:lnTo>
                    <a:lnTo>
                      <a:pt x="117" y="0"/>
                    </a:lnTo>
                    <a:lnTo>
                      <a:pt x="147" y="12"/>
                    </a:lnTo>
                    <a:lnTo>
                      <a:pt x="169" y="14"/>
                    </a:lnTo>
                  </a:path>
                </a:pathLst>
              </a:custGeom>
              <a:noFill/>
              <a:ln w="1588" cap="sq">
                <a:solidFill>
                  <a:srgbClr val="000000"/>
                </a:solidFill>
                <a:prstDash val="solid"/>
                <a:miter lim="800000"/>
                <a:headEnd/>
                <a:tailEnd/>
              </a:ln>
            </p:spPr>
            <p:txBody>
              <a:bodyPr/>
              <a:lstStyle/>
              <a:p>
                <a:endParaRPr lang="en-US"/>
              </a:p>
            </p:txBody>
          </p:sp>
          <p:sp>
            <p:nvSpPr>
              <p:cNvPr id="320625" name="Freeform 113"/>
              <p:cNvSpPr>
                <a:spLocks/>
              </p:cNvSpPr>
              <p:nvPr/>
            </p:nvSpPr>
            <p:spPr bwMode="auto">
              <a:xfrm>
                <a:off x="3427" y="2264"/>
                <a:ext cx="122" cy="205"/>
              </a:xfrm>
              <a:custGeom>
                <a:avLst/>
                <a:gdLst/>
                <a:ahLst/>
                <a:cxnLst>
                  <a:cxn ang="0">
                    <a:pos x="93" y="0"/>
                  </a:cxn>
                  <a:cxn ang="0">
                    <a:pos x="102" y="18"/>
                  </a:cxn>
                  <a:cxn ang="0">
                    <a:pos x="102" y="41"/>
                  </a:cxn>
                  <a:cxn ang="0">
                    <a:pos x="106" y="50"/>
                  </a:cxn>
                  <a:cxn ang="0">
                    <a:pos x="114" y="56"/>
                  </a:cxn>
                  <a:cxn ang="0">
                    <a:pos x="109" y="57"/>
                  </a:cxn>
                  <a:cxn ang="0">
                    <a:pos x="90" y="56"/>
                  </a:cxn>
                  <a:cxn ang="0">
                    <a:pos x="85" y="62"/>
                  </a:cxn>
                  <a:cxn ang="0">
                    <a:pos x="105" y="82"/>
                  </a:cxn>
                  <a:cxn ang="0">
                    <a:pos x="111" y="100"/>
                  </a:cxn>
                  <a:cxn ang="0">
                    <a:pos x="96" y="126"/>
                  </a:cxn>
                  <a:cxn ang="0">
                    <a:pos x="105" y="156"/>
                  </a:cxn>
                  <a:cxn ang="0">
                    <a:pos x="121" y="183"/>
                  </a:cxn>
                  <a:cxn ang="0">
                    <a:pos x="122" y="196"/>
                  </a:cxn>
                  <a:cxn ang="0">
                    <a:pos x="119" y="205"/>
                  </a:cxn>
                  <a:cxn ang="0">
                    <a:pos x="99" y="196"/>
                  </a:cxn>
                  <a:cxn ang="0">
                    <a:pos x="76" y="196"/>
                  </a:cxn>
                  <a:cxn ang="0">
                    <a:pos x="76" y="195"/>
                  </a:cxn>
                  <a:cxn ang="0">
                    <a:pos x="45" y="193"/>
                  </a:cxn>
                  <a:cxn ang="0">
                    <a:pos x="45" y="196"/>
                  </a:cxn>
                  <a:cxn ang="0">
                    <a:pos x="19" y="195"/>
                  </a:cxn>
                  <a:cxn ang="0">
                    <a:pos x="22" y="177"/>
                  </a:cxn>
                  <a:cxn ang="0">
                    <a:pos x="0" y="153"/>
                  </a:cxn>
                  <a:cxn ang="0">
                    <a:pos x="24" y="111"/>
                  </a:cxn>
                  <a:cxn ang="0">
                    <a:pos x="45" y="120"/>
                  </a:cxn>
                  <a:cxn ang="0">
                    <a:pos x="60" y="82"/>
                  </a:cxn>
                  <a:cxn ang="0">
                    <a:pos x="70" y="71"/>
                  </a:cxn>
                  <a:cxn ang="0">
                    <a:pos x="82" y="36"/>
                  </a:cxn>
                  <a:cxn ang="0">
                    <a:pos x="96" y="21"/>
                  </a:cxn>
                  <a:cxn ang="0">
                    <a:pos x="87" y="0"/>
                  </a:cxn>
                  <a:cxn ang="0">
                    <a:pos x="93" y="0"/>
                  </a:cxn>
                </a:cxnLst>
                <a:rect l="0" t="0" r="r" b="b"/>
                <a:pathLst>
                  <a:path w="122" h="205">
                    <a:moveTo>
                      <a:pt x="93" y="0"/>
                    </a:moveTo>
                    <a:lnTo>
                      <a:pt x="102" y="18"/>
                    </a:lnTo>
                    <a:lnTo>
                      <a:pt x="102" y="41"/>
                    </a:lnTo>
                    <a:lnTo>
                      <a:pt x="106" y="50"/>
                    </a:lnTo>
                    <a:lnTo>
                      <a:pt x="114" y="56"/>
                    </a:lnTo>
                    <a:lnTo>
                      <a:pt x="109" y="57"/>
                    </a:lnTo>
                    <a:lnTo>
                      <a:pt x="90" y="56"/>
                    </a:lnTo>
                    <a:lnTo>
                      <a:pt x="85" y="62"/>
                    </a:lnTo>
                    <a:lnTo>
                      <a:pt x="105" y="82"/>
                    </a:lnTo>
                    <a:lnTo>
                      <a:pt x="111" y="100"/>
                    </a:lnTo>
                    <a:lnTo>
                      <a:pt x="96" y="126"/>
                    </a:lnTo>
                    <a:lnTo>
                      <a:pt x="105" y="156"/>
                    </a:lnTo>
                    <a:lnTo>
                      <a:pt x="121" y="183"/>
                    </a:lnTo>
                    <a:lnTo>
                      <a:pt x="122" y="196"/>
                    </a:lnTo>
                    <a:lnTo>
                      <a:pt x="119" y="205"/>
                    </a:lnTo>
                    <a:lnTo>
                      <a:pt x="99" y="196"/>
                    </a:lnTo>
                    <a:lnTo>
                      <a:pt x="76" y="196"/>
                    </a:lnTo>
                    <a:lnTo>
                      <a:pt x="76" y="195"/>
                    </a:lnTo>
                    <a:lnTo>
                      <a:pt x="45" y="193"/>
                    </a:lnTo>
                    <a:lnTo>
                      <a:pt x="45" y="196"/>
                    </a:lnTo>
                    <a:lnTo>
                      <a:pt x="19" y="195"/>
                    </a:lnTo>
                    <a:lnTo>
                      <a:pt x="22" y="177"/>
                    </a:lnTo>
                    <a:lnTo>
                      <a:pt x="0" y="153"/>
                    </a:lnTo>
                    <a:lnTo>
                      <a:pt x="24" y="111"/>
                    </a:lnTo>
                    <a:lnTo>
                      <a:pt x="45" y="120"/>
                    </a:lnTo>
                    <a:lnTo>
                      <a:pt x="60" y="82"/>
                    </a:lnTo>
                    <a:lnTo>
                      <a:pt x="70" y="71"/>
                    </a:lnTo>
                    <a:lnTo>
                      <a:pt x="82" y="36"/>
                    </a:lnTo>
                    <a:lnTo>
                      <a:pt x="96" y="21"/>
                    </a:lnTo>
                    <a:lnTo>
                      <a:pt x="87" y="0"/>
                    </a:lnTo>
                    <a:lnTo>
                      <a:pt x="93" y="0"/>
                    </a:lnTo>
                    <a:close/>
                  </a:path>
                </a:pathLst>
              </a:custGeom>
              <a:solidFill>
                <a:srgbClr val="E1E1E1"/>
              </a:solidFill>
              <a:ln w="9525">
                <a:noFill/>
                <a:round/>
                <a:headEnd/>
                <a:tailEnd/>
              </a:ln>
            </p:spPr>
            <p:txBody>
              <a:bodyPr/>
              <a:lstStyle/>
              <a:p>
                <a:endParaRPr lang="en-US"/>
              </a:p>
            </p:txBody>
          </p:sp>
          <p:sp>
            <p:nvSpPr>
              <p:cNvPr id="320626" name="Freeform 114"/>
              <p:cNvSpPr>
                <a:spLocks/>
              </p:cNvSpPr>
              <p:nvPr/>
            </p:nvSpPr>
            <p:spPr bwMode="auto">
              <a:xfrm>
                <a:off x="3427" y="2264"/>
                <a:ext cx="122" cy="205"/>
              </a:xfrm>
              <a:custGeom>
                <a:avLst/>
                <a:gdLst/>
                <a:ahLst/>
                <a:cxnLst>
                  <a:cxn ang="0">
                    <a:pos x="97" y="9"/>
                  </a:cxn>
                  <a:cxn ang="0">
                    <a:pos x="102" y="18"/>
                  </a:cxn>
                  <a:cxn ang="0">
                    <a:pos x="102" y="41"/>
                  </a:cxn>
                  <a:cxn ang="0">
                    <a:pos x="106" y="50"/>
                  </a:cxn>
                  <a:cxn ang="0">
                    <a:pos x="114" y="56"/>
                  </a:cxn>
                  <a:cxn ang="0">
                    <a:pos x="109" y="57"/>
                  </a:cxn>
                  <a:cxn ang="0">
                    <a:pos x="90" y="56"/>
                  </a:cxn>
                  <a:cxn ang="0">
                    <a:pos x="85" y="62"/>
                  </a:cxn>
                  <a:cxn ang="0">
                    <a:pos x="105" y="82"/>
                  </a:cxn>
                  <a:cxn ang="0">
                    <a:pos x="111" y="100"/>
                  </a:cxn>
                  <a:cxn ang="0">
                    <a:pos x="96" y="126"/>
                  </a:cxn>
                  <a:cxn ang="0">
                    <a:pos x="105" y="156"/>
                  </a:cxn>
                  <a:cxn ang="0">
                    <a:pos x="121" y="183"/>
                  </a:cxn>
                  <a:cxn ang="0">
                    <a:pos x="122" y="196"/>
                  </a:cxn>
                  <a:cxn ang="0">
                    <a:pos x="119" y="205"/>
                  </a:cxn>
                  <a:cxn ang="0">
                    <a:pos x="99" y="196"/>
                  </a:cxn>
                  <a:cxn ang="0">
                    <a:pos x="76" y="196"/>
                  </a:cxn>
                  <a:cxn ang="0">
                    <a:pos x="76" y="195"/>
                  </a:cxn>
                  <a:cxn ang="0">
                    <a:pos x="45" y="193"/>
                  </a:cxn>
                  <a:cxn ang="0">
                    <a:pos x="45" y="196"/>
                  </a:cxn>
                  <a:cxn ang="0">
                    <a:pos x="19" y="195"/>
                  </a:cxn>
                  <a:cxn ang="0">
                    <a:pos x="22" y="177"/>
                  </a:cxn>
                  <a:cxn ang="0">
                    <a:pos x="0" y="153"/>
                  </a:cxn>
                  <a:cxn ang="0">
                    <a:pos x="24" y="111"/>
                  </a:cxn>
                  <a:cxn ang="0">
                    <a:pos x="45" y="120"/>
                  </a:cxn>
                  <a:cxn ang="0">
                    <a:pos x="60" y="82"/>
                  </a:cxn>
                  <a:cxn ang="0">
                    <a:pos x="70" y="71"/>
                  </a:cxn>
                  <a:cxn ang="0">
                    <a:pos x="82" y="36"/>
                  </a:cxn>
                  <a:cxn ang="0">
                    <a:pos x="96" y="21"/>
                  </a:cxn>
                  <a:cxn ang="0">
                    <a:pos x="87" y="0"/>
                  </a:cxn>
                  <a:cxn ang="0">
                    <a:pos x="93" y="0"/>
                  </a:cxn>
                  <a:cxn ang="0">
                    <a:pos x="97" y="9"/>
                  </a:cxn>
                </a:cxnLst>
                <a:rect l="0" t="0" r="r" b="b"/>
                <a:pathLst>
                  <a:path w="122" h="205">
                    <a:moveTo>
                      <a:pt x="97" y="9"/>
                    </a:moveTo>
                    <a:lnTo>
                      <a:pt x="102" y="18"/>
                    </a:lnTo>
                    <a:lnTo>
                      <a:pt x="102" y="41"/>
                    </a:lnTo>
                    <a:lnTo>
                      <a:pt x="106" y="50"/>
                    </a:lnTo>
                    <a:lnTo>
                      <a:pt x="114" y="56"/>
                    </a:lnTo>
                    <a:lnTo>
                      <a:pt x="109" y="57"/>
                    </a:lnTo>
                    <a:lnTo>
                      <a:pt x="90" y="56"/>
                    </a:lnTo>
                    <a:lnTo>
                      <a:pt x="85" y="62"/>
                    </a:lnTo>
                    <a:lnTo>
                      <a:pt x="105" y="82"/>
                    </a:lnTo>
                    <a:lnTo>
                      <a:pt x="111" y="100"/>
                    </a:lnTo>
                    <a:lnTo>
                      <a:pt x="96" y="126"/>
                    </a:lnTo>
                    <a:lnTo>
                      <a:pt x="105" y="156"/>
                    </a:lnTo>
                    <a:lnTo>
                      <a:pt x="121" y="183"/>
                    </a:lnTo>
                    <a:lnTo>
                      <a:pt x="122" y="196"/>
                    </a:lnTo>
                    <a:lnTo>
                      <a:pt x="119" y="205"/>
                    </a:lnTo>
                    <a:lnTo>
                      <a:pt x="99" y="196"/>
                    </a:lnTo>
                    <a:lnTo>
                      <a:pt x="76" y="196"/>
                    </a:lnTo>
                    <a:lnTo>
                      <a:pt x="76" y="195"/>
                    </a:lnTo>
                    <a:lnTo>
                      <a:pt x="45" y="193"/>
                    </a:lnTo>
                    <a:lnTo>
                      <a:pt x="45" y="196"/>
                    </a:lnTo>
                    <a:lnTo>
                      <a:pt x="19" y="195"/>
                    </a:lnTo>
                    <a:lnTo>
                      <a:pt x="22" y="177"/>
                    </a:lnTo>
                    <a:lnTo>
                      <a:pt x="0" y="153"/>
                    </a:lnTo>
                    <a:lnTo>
                      <a:pt x="24" y="111"/>
                    </a:lnTo>
                    <a:lnTo>
                      <a:pt x="45" y="120"/>
                    </a:lnTo>
                    <a:lnTo>
                      <a:pt x="60" y="82"/>
                    </a:lnTo>
                    <a:lnTo>
                      <a:pt x="70" y="71"/>
                    </a:lnTo>
                    <a:lnTo>
                      <a:pt x="82" y="36"/>
                    </a:lnTo>
                    <a:lnTo>
                      <a:pt x="96" y="21"/>
                    </a:lnTo>
                    <a:lnTo>
                      <a:pt x="87" y="0"/>
                    </a:lnTo>
                    <a:lnTo>
                      <a:pt x="93" y="0"/>
                    </a:lnTo>
                    <a:lnTo>
                      <a:pt x="97" y="9"/>
                    </a:lnTo>
                  </a:path>
                </a:pathLst>
              </a:custGeom>
              <a:noFill/>
              <a:ln w="1588" cap="sq">
                <a:solidFill>
                  <a:srgbClr val="000000"/>
                </a:solidFill>
                <a:prstDash val="solid"/>
                <a:miter lim="800000"/>
                <a:headEnd/>
                <a:tailEnd/>
              </a:ln>
            </p:spPr>
            <p:txBody>
              <a:bodyPr/>
              <a:lstStyle/>
              <a:p>
                <a:endParaRPr lang="en-US"/>
              </a:p>
            </p:txBody>
          </p:sp>
          <p:sp>
            <p:nvSpPr>
              <p:cNvPr id="320627" name="Freeform 115"/>
              <p:cNvSpPr>
                <a:spLocks/>
              </p:cNvSpPr>
              <p:nvPr/>
            </p:nvSpPr>
            <p:spPr bwMode="auto">
              <a:xfrm>
                <a:off x="3753" y="2541"/>
                <a:ext cx="28" cy="39"/>
              </a:xfrm>
              <a:custGeom>
                <a:avLst/>
                <a:gdLst/>
                <a:ahLst/>
                <a:cxnLst>
                  <a:cxn ang="0">
                    <a:pos x="15" y="0"/>
                  </a:cxn>
                  <a:cxn ang="0">
                    <a:pos x="24" y="2"/>
                  </a:cxn>
                  <a:cxn ang="0">
                    <a:pos x="28" y="18"/>
                  </a:cxn>
                  <a:cxn ang="0">
                    <a:pos x="6" y="39"/>
                  </a:cxn>
                  <a:cxn ang="0">
                    <a:pos x="3" y="30"/>
                  </a:cxn>
                  <a:cxn ang="0">
                    <a:pos x="0" y="8"/>
                  </a:cxn>
                  <a:cxn ang="0">
                    <a:pos x="10" y="9"/>
                  </a:cxn>
                  <a:cxn ang="0">
                    <a:pos x="15" y="0"/>
                  </a:cxn>
                </a:cxnLst>
                <a:rect l="0" t="0" r="r" b="b"/>
                <a:pathLst>
                  <a:path w="28" h="39">
                    <a:moveTo>
                      <a:pt x="15" y="0"/>
                    </a:moveTo>
                    <a:lnTo>
                      <a:pt x="24" y="2"/>
                    </a:lnTo>
                    <a:lnTo>
                      <a:pt x="28" y="18"/>
                    </a:lnTo>
                    <a:lnTo>
                      <a:pt x="6" y="39"/>
                    </a:lnTo>
                    <a:lnTo>
                      <a:pt x="3" y="30"/>
                    </a:lnTo>
                    <a:lnTo>
                      <a:pt x="0" y="8"/>
                    </a:lnTo>
                    <a:lnTo>
                      <a:pt x="10" y="9"/>
                    </a:lnTo>
                    <a:lnTo>
                      <a:pt x="15" y="0"/>
                    </a:lnTo>
                    <a:close/>
                  </a:path>
                </a:pathLst>
              </a:custGeom>
              <a:solidFill>
                <a:srgbClr val="E1E1E1"/>
              </a:solidFill>
              <a:ln w="9525">
                <a:noFill/>
                <a:round/>
                <a:headEnd/>
                <a:tailEnd/>
              </a:ln>
            </p:spPr>
            <p:txBody>
              <a:bodyPr/>
              <a:lstStyle/>
              <a:p>
                <a:endParaRPr lang="en-US"/>
              </a:p>
            </p:txBody>
          </p:sp>
          <p:sp>
            <p:nvSpPr>
              <p:cNvPr id="320628" name="Freeform 116"/>
              <p:cNvSpPr>
                <a:spLocks/>
              </p:cNvSpPr>
              <p:nvPr/>
            </p:nvSpPr>
            <p:spPr bwMode="auto">
              <a:xfrm>
                <a:off x="3753" y="2541"/>
                <a:ext cx="28" cy="39"/>
              </a:xfrm>
              <a:custGeom>
                <a:avLst/>
                <a:gdLst/>
                <a:ahLst/>
                <a:cxnLst>
                  <a:cxn ang="0">
                    <a:pos x="19" y="2"/>
                  </a:cxn>
                  <a:cxn ang="0">
                    <a:pos x="24" y="2"/>
                  </a:cxn>
                  <a:cxn ang="0">
                    <a:pos x="28" y="18"/>
                  </a:cxn>
                  <a:cxn ang="0">
                    <a:pos x="6" y="39"/>
                  </a:cxn>
                  <a:cxn ang="0">
                    <a:pos x="3" y="30"/>
                  </a:cxn>
                  <a:cxn ang="0">
                    <a:pos x="0" y="8"/>
                  </a:cxn>
                  <a:cxn ang="0">
                    <a:pos x="10" y="9"/>
                  </a:cxn>
                  <a:cxn ang="0">
                    <a:pos x="15" y="0"/>
                  </a:cxn>
                  <a:cxn ang="0">
                    <a:pos x="19" y="2"/>
                  </a:cxn>
                </a:cxnLst>
                <a:rect l="0" t="0" r="r" b="b"/>
                <a:pathLst>
                  <a:path w="28" h="39">
                    <a:moveTo>
                      <a:pt x="19" y="2"/>
                    </a:moveTo>
                    <a:lnTo>
                      <a:pt x="24" y="2"/>
                    </a:lnTo>
                    <a:lnTo>
                      <a:pt x="28" y="18"/>
                    </a:lnTo>
                    <a:lnTo>
                      <a:pt x="6" y="39"/>
                    </a:lnTo>
                    <a:lnTo>
                      <a:pt x="3" y="30"/>
                    </a:lnTo>
                    <a:lnTo>
                      <a:pt x="0" y="8"/>
                    </a:lnTo>
                    <a:lnTo>
                      <a:pt x="10" y="9"/>
                    </a:lnTo>
                    <a:lnTo>
                      <a:pt x="15" y="0"/>
                    </a:lnTo>
                    <a:lnTo>
                      <a:pt x="19" y="2"/>
                    </a:lnTo>
                  </a:path>
                </a:pathLst>
              </a:custGeom>
              <a:noFill/>
              <a:ln w="1588" cap="sq">
                <a:solidFill>
                  <a:srgbClr val="000000"/>
                </a:solidFill>
                <a:prstDash val="solid"/>
                <a:miter lim="800000"/>
                <a:headEnd/>
                <a:tailEnd/>
              </a:ln>
            </p:spPr>
            <p:txBody>
              <a:bodyPr/>
              <a:lstStyle/>
              <a:p>
                <a:endParaRPr lang="en-US"/>
              </a:p>
            </p:txBody>
          </p:sp>
          <p:sp>
            <p:nvSpPr>
              <p:cNvPr id="320629" name="Freeform 117"/>
              <p:cNvSpPr>
                <a:spLocks/>
              </p:cNvSpPr>
              <p:nvPr/>
            </p:nvSpPr>
            <p:spPr bwMode="auto">
              <a:xfrm>
                <a:off x="3759" y="2517"/>
                <a:ext cx="172" cy="195"/>
              </a:xfrm>
              <a:custGeom>
                <a:avLst/>
                <a:gdLst/>
                <a:ahLst/>
                <a:cxnLst>
                  <a:cxn ang="0">
                    <a:pos x="155" y="66"/>
                  </a:cxn>
                  <a:cxn ang="0">
                    <a:pos x="148" y="96"/>
                  </a:cxn>
                  <a:cxn ang="0">
                    <a:pos x="160" y="110"/>
                  </a:cxn>
                  <a:cxn ang="0">
                    <a:pos x="155" y="134"/>
                  </a:cxn>
                  <a:cxn ang="0">
                    <a:pos x="163" y="162"/>
                  </a:cxn>
                  <a:cxn ang="0">
                    <a:pos x="172" y="173"/>
                  </a:cxn>
                  <a:cxn ang="0">
                    <a:pos x="157" y="180"/>
                  </a:cxn>
                  <a:cxn ang="0">
                    <a:pos x="140" y="189"/>
                  </a:cxn>
                  <a:cxn ang="0">
                    <a:pos x="124" y="195"/>
                  </a:cxn>
                  <a:cxn ang="0">
                    <a:pos x="104" y="192"/>
                  </a:cxn>
                  <a:cxn ang="0">
                    <a:pos x="86" y="192"/>
                  </a:cxn>
                  <a:cxn ang="0">
                    <a:pos x="86" y="191"/>
                  </a:cxn>
                  <a:cxn ang="0">
                    <a:pos x="86" y="189"/>
                  </a:cxn>
                  <a:cxn ang="0">
                    <a:pos x="82" y="182"/>
                  </a:cxn>
                  <a:cxn ang="0">
                    <a:pos x="79" y="162"/>
                  </a:cxn>
                  <a:cxn ang="0">
                    <a:pos x="72" y="155"/>
                  </a:cxn>
                  <a:cxn ang="0">
                    <a:pos x="54" y="152"/>
                  </a:cxn>
                  <a:cxn ang="0">
                    <a:pos x="39" y="146"/>
                  </a:cxn>
                  <a:cxn ang="0">
                    <a:pos x="25" y="138"/>
                  </a:cxn>
                  <a:cxn ang="0">
                    <a:pos x="21" y="131"/>
                  </a:cxn>
                  <a:cxn ang="0">
                    <a:pos x="10" y="108"/>
                  </a:cxn>
                  <a:cxn ang="0">
                    <a:pos x="0" y="89"/>
                  </a:cxn>
                  <a:cxn ang="0">
                    <a:pos x="0" y="63"/>
                  </a:cxn>
                  <a:cxn ang="0">
                    <a:pos x="22" y="42"/>
                  </a:cxn>
                  <a:cxn ang="0">
                    <a:pos x="18" y="26"/>
                  </a:cxn>
                  <a:cxn ang="0">
                    <a:pos x="22" y="24"/>
                  </a:cxn>
                  <a:cxn ang="0">
                    <a:pos x="22" y="12"/>
                  </a:cxn>
                  <a:cxn ang="0">
                    <a:pos x="16" y="2"/>
                  </a:cxn>
                  <a:cxn ang="0">
                    <a:pos x="22" y="0"/>
                  </a:cxn>
                  <a:cxn ang="0">
                    <a:pos x="39" y="0"/>
                  </a:cxn>
                  <a:cxn ang="0">
                    <a:pos x="55" y="0"/>
                  </a:cxn>
                  <a:cxn ang="0">
                    <a:pos x="72" y="0"/>
                  </a:cxn>
                  <a:cxn ang="0">
                    <a:pos x="86" y="9"/>
                  </a:cxn>
                  <a:cxn ang="0">
                    <a:pos x="101" y="20"/>
                  </a:cxn>
                  <a:cxn ang="0">
                    <a:pos x="116" y="29"/>
                  </a:cxn>
                  <a:cxn ang="0">
                    <a:pos x="131" y="39"/>
                  </a:cxn>
                  <a:cxn ang="0">
                    <a:pos x="143" y="53"/>
                  </a:cxn>
                  <a:cxn ang="0">
                    <a:pos x="155" y="66"/>
                  </a:cxn>
                </a:cxnLst>
                <a:rect l="0" t="0" r="r" b="b"/>
                <a:pathLst>
                  <a:path w="172" h="195">
                    <a:moveTo>
                      <a:pt x="155" y="66"/>
                    </a:moveTo>
                    <a:lnTo>
                      <a:pt x="148" y="96"/>
                    </a:lnTo>
                    <a:lnTo>
                      <a:pt x="160" y="110"/>
                    </a:lnTo>
                    <a:lnTo>
                      <a:pt x="155" y="134"/>
                    </a:lnTo>
                    <a:lnTo>
                      <a:pt x="163" y="162"/>
                    </a:lnTo>
                    <a:lnTo>
                      <a:pt x="172" y="173"/>
                    </a:lnTo>
                    <a:lnTo>
                      <a:pt x="157" y="180"/>
                    </a:lnTo>
                    <a:lnTo>
                      <a:pt x="140" y="189"/>
                    </a:lnTo>
                    <a:lnTo>
                      <a:pt x="124" y="195"/>
                    </a:lnTo>
                    <a:lnTo>
                      <a:pt x="104" y="192"/>
                    </a:lnTo>
                    <a:lnTo>
                      <a:pt x="86" y="192"/>
                    </a:lnTo>
                    <a:lnTo>
                      <a:pt x="86" y="191"/>
                    </a:lnTo>
                    <a:lnTo>
                      <a:pt x="86" y="189"/>
                    </a:lnTo>
                    <a:lnTo>
                      <a:pt x="82" y="182"/>
                    </a:lnTo>
                    <a:lnTo>
                      <a:pt x="79" y="162"/>
                    </a:lnTo>
                    <a:lnTo>
                      <a:pt x="72" y="155"/>
                    </a:lnTo>
                    <a:lnTo>
                      <a:pt x="54" y="152"/>
                    </a:lnTo>
                    <a:lnTo>
                      <a:pt x="39" y="146"/>
                    </a:lnTo>
                    <a:lnTo>
                      <a:pt x="25" y="138"/>
                    </a:lnTo>
                    <a:lnTo>
                      <a:pt x="21" y="131"/>
                    </a:lnTo>
                    <a:lnTo>
                      <a:pt x="10" y="108"/>
                    </a:lnTo>
                    <a:lnTo>
                      <a:pt x="0" y="89"/>
                    </a:lnTo>
                    <a:lnTo>
                      <a:pt x="0" y="63"/>
                    </a:lnTo>
                    <a:lnTo>
                      <a:pt x="22" y="42"/>
                    </a:lnTo>
                    <a:lnTo>
                      <a:pt x="18" y="26"/>
                    </a:lnTo>
                    <a:lnTo>
                      <a:pt x="22" y="24"/>
                    </a:lnTo>
                    <a:lnTo>
                      <a:pt x="22" y="12"/>
                    </a:lnTo>
                    <a:lnTo>
                      <a:pt x="16" y="2"/>
                    </a:lnTo>
                    <a:lnTo>
                      <a:pt x="22" y="0"/>
                    </a:lnTo>
                    <a:lnTo>
                      <a:pt x="39" y="0"/>
                    </a:lnTo>
                    <a:lnTo>
                      <a:pt x="55" y="0"/>
                    </a:lnTo>
                    <a:lnTo>
                      <a:pt x="72" y="0"/>
                    </a:lnTo>
                    <a:lnTo>
                      <a:pt x="86" y="9"/>
                    </a:lnTo>
                    <a:lnTo>
                      <a:pt x="101" y="20"/>
                    </a:lnTo>
                    <a:lnTo>
                      <a:pt x="116" y="29"/>
                    </a:lnTo>
                    <a:lnTo>
                      <a:pt x="131" y="39"/>
                    </a:lnTo>
                    <a:lnTo>
                      <a:pt x="143" y="53"/>
                    </a:lnTo>
                    <a:lnTo>
                      <a:pt x="155" y="66"/>
                    </a:lnTo>
                    <a:close/>
                  </a:path>
                </a:pathLst>
              </a:custGeom>
              <a:solidFill>
                <a:srgbClr val="E1E1E1"/>
              </a:solidFill>
              <a:ln w="9525">
                <a:noFill/>
                <a:round/>
                <a:headEnd/>
                <a:tailEnd/>
              </a:ln>
            </p:spPr>
            <p:txBody>
              <a:bodyPr/>
              <a:lstStyle/>
              <a:p>
                <a:endParaRPr lang="en-US"/>
              </a:p>
            </p:txBody>
          </p:sp>
          <p:sp>
            <p:nvSpPr>
              <p:cNvPr id="320630" name="Freeform 118"/>
              <p:cNvSpPr>
                <a:spLocks/>
              </p:cNvSpPr>
              <p:nvPr/>
            </p:nvSpPr>
            <p:spPr bwMode="auto">
              <a:xfrm>
                <a:off x="3759" y="2517"/>
                <a:ext cx="172" cy="195"/>
              </a:xfrm>
              <a:custGeom>
                <a:avLst/>
                <a:gdLst/>
                <a:ahLst/>
                <a:cxnLst>
                  <a:cxn ang="0">
                    <a:pos x="155" y="66"/>
                  </a:cxn>
                  <a:cxn ang="0">
                    <a:pos x="148" y="96"/>
                  </a:cxn>
                  <a:cxn ang="0">
                    <a:pos x="160" y="110"/>
                  </a:cxn>
                  <a:cxn ang="0">
                    <a:pos x="155" y="134"/>
                  </a:cxn>
                  <a:cxn ang="0">
                    <a:pos x="163" y="162"/>
                  </a:cxn>
                  <a:cxn ang="0">
                    <a:pos x="172" y="173"/>
                  </a:cxn>
                  <a:cxn ang="0">
                    <a:pos x="157" y="180"/>
                  </a:cxn>
                  <a:cxn ang="0">
                    <a:pos x="140" y="189"/>
                  </a:cxn>
                  <a:cxn ang="0">
                    <a:pos x="124" y="195"/>
                  </a:cxn>
                  <a:cxn ang="0">
                    <a:pos x="104" y="192"/>
                  </a:cxn>
                  <a:cxn ang="0">
                    <a:pos x="86" y="192"/>
                  </a:cxn>
                  <a:cxn ang="0">
                    <a:pos x="86" y="191"/>
                  </a:cxn>
                  <a:cxn ang="0">
                    <a:pos x="86" y="189"/>
                  </a:cxn>
                  <a:cxn ang="0">
                    <a:pos x="82" y="182"/>
                  </a:cxn>
                  <a:cxn ang="0">
                    <a:pos x="79" y="162"/>
                  </a:cxn>
                  <a:cxn ang="0">
                    <a:pos x="72" y="155"/>
                  </a:cxn>
                  <a:cxn ang="0">
                    <a:pos x="54" y="152"/>
                  </a:cxn>
                  <a:cxn ang="0">
                    <a:pos x="39" y="146"/>
                  </a:cxn>
                  <a:cxn ang="0">
                    <a:pos x="25" y="138"/>
                  </a:cxn>
                  <a:cxn ang="0">
                    <a:pos x="21" y="131"/>
                  </a:cxn>
                  <a:cxn ang="0">
                    <a:pos x="10" y="108"/>
                  </a:cxn>
                  <a:cxn ang="0">
                    <a:pos x="0" y="89"/>
                  </a:cxn>
                  <a:cxn ang="0">
                    <a:pos x="0" y="63"/>
                  </a:cxn>
                  <a:cxn ang="0">
                    <a:pos x="22" y="42"/>
                  </a:cxn>
                  <a:cxn ang="0">
                    <a:pos x="18" y="26"/>
                  </a:cxn>
                  <a:cxn ang="0">
                    <a:pos x="22" y="24"/>
                  </a:cxn>
                  <a:cxn ang="0">
                    <a:pos x="22" y="12"/>
                  </a:cxn>
                  <a:cxn ang="0">
                    <a:pos x="16" y="2"/>
                  </a:cxn>
                  <a:cxn ang="0">
                    <a:pos x="22" y="0"/>
                  </a:cxn>
                  <a:cxn ang="0">
                    <a:pos x="39" y="0"/>
                  </a:cxn>
                  <a:cxn ang="0">
                    <a:pos x="55" y="0"/>
                  </a:cxn>
                  <a:cxn ang="0">
                    <a:pos x="72" y="0"/>
                  </a:cxn>
                  <a:cxn ang="0">
                    <a:pos x="86" y="9"/>
                  </a:cxn>
                  <a:cxn ang="0">
                    <a:pos x="101" y="20"/>
                  </a:cxn>
                  <a:cxn ang="0">
                    <a:pos x="116" y="29"/>
                  </a:cxn>
                  <a:cxn ang="0">
                    <a:pos x="131" y="39"/>
                  </a:cxn>
                  <a:cxn ang="0">
                    <a:pos x="143" y="53"/>
                  </a:cxn>
                  <a:cxn ang="0">
                    <a:pos x="155" y="66"/>
                  </a:cxn>
                </a:cxnLst>
                <a:rect l="0" t="0" r="r" b="b"/>
                <a:pathLst>
                  <a:path w="172" h="195">
                    <a:moveTo>
                      <a:pt x="155" y="66"/>
                    </a:moveTo>
                    <a:lnTo>
                      <a:pt x="148" y="96"/>
                    </a:lnTo>
                    <a:lnTo>
                      <a:pt x="160" y="110"/>
                    </a:lnTo>
                    <a:lnTo>
                      <a:pt x="155" y="134"/>
                    </a:lnTo>
                    <a:lnTo>
                      <a:pt x="163" y="162"/>
                    </a:lnTo>
                    <a:lnTo>
                      <a:pt x="172" y="173"/>
                    </a:lnTo>
                    <a:lnTo>
                      <a:pt x="157" y="180"/>
                    </a:lnTo>
                    <a:lnTo>
                      <a:pt x="140" y="189"/>
                    </a:lnTo>
                    <a:lnTo>
                      <a:pt x="124" y="195"/>
                    </a:lnTo>
                    <a:lnTo>
                      <a:pt x="104" y="192"/>
                    </a:lnTo>
                    <a:lnTo>
                      <a:pt x="86" y="192"/>
                    </a:lnTo>
                    <a:lnTo>
                      <a:pt x="86" y="191"/>
                    </a:lnTo>
                    <a:lnTo>
                      <a:pt x="86" y="189"/>
                    </a:lnTo>
                    <a:lnTo>
                      <a:pt x="82" y="182"/>
                    </a:lnTo>
                    <a:lnTo>
                      <a:pt x="79" y="162"/>
                    </a:lnTo>
                    <a:lnTo>
                      <a:pt x="72" y="155"/>
                    </a:lnTo>
                    <a:lnTo>
                      <a:pt x="54" y="152"/>
                    </a:lnTo>
                    <a:lnTo>
                      <a:pt x="39" y="146"/>
                    </a:lnTo>
                    <a:lnTo>
                      <a:pt x="25" y="138"/>
                    </a:lnTo>
                    <a:lnTo>
                      <a:pt x="21" y="131"/>
                    </a:lnTo>
                    <a:lnTo>
                      <a:pt x="10" y="108"/>
                    </a:lnTo>
                    <a:lnTo>
                      <a:pt x="0" y="89"/>
                    </a:lnTo>
                    <a:lnTo>
                      <a:pt x="0" y="63"/>
                    </a:lnTo>
                    <a:lnTo>
                      <a:pt x="22" y="42"/>
                    </a:lnTo>
                    <a:lnTo>
                      <a:pt x="18" y="26"/>
                    </a:lnTo>
                    <a:lnTo>
                      <a:pt x="22" y="24"/>
                    </a:lnTo>
                    <a:lnTo>
                      <a:pt x="22" y="12"/>
                    </a:lnTo>
                    <a:lnTo>
                      <a:pt x="16" y="2"/>
                    </a:lnTo>
                    <a:lnTo>
                      <a:pt x="22" y="0"/>
                    </a:lnTo>
                    <a:lnTo>
                      <a:pt x="39" y="0"/>
                    </a:lnTo>
                    <a:lnTo>
                      <a:pt x="55" y="0"/>
                    </a:lnTo>
                    <a:lnTo>
                      <a:pt x="72" y="0"/>
                    </a:lnTo>
                    <a:lnTo>
                      <a:pt x="86" y="9"/>
                    </a:lnTo>
                    <a:lnTo>
                      <a:pt x="101" y="20"/>
                    </a:lnTo>
                    <a:lnTo>
                      <a:pt x="116" y="29"/>
                    </a:lnTo>
                    <a:lnTo>
                      <a:pt x="131" y="39"/>
                    </a:lnTo>
                    <a:lnTo>
                      <a:pt x="143" y="53"/>
                    </a:lnTo>
                    <a:lnTo>
                      <a:pt x="155" y="66"/>
                    </a:lnTo>
                  </a:path>
                </a:pathLst>
              </a:custGeom>
              <a:noFill/>
              <a:ln w="1588" cap="sq">
                <a:solidFill>
                  <a:srgbClr val="000000"/>
                </a:solidFill>
                <a:prstDash val="solid"/>
                <a:miter lim="800000"/>
                <a:headEnd/>
                <a:tailEnd/>
              </a:ln>
            </p:spPr>
            <p:txBody>
              <a:bodyPr/>
              <a:lstStyle/>
              <a:p>
                <a:endParaRPr lang="en-US"/>
              </a:p>
            </p:txBody>
          </p:sp>
          <p:sp>
            <p:nvSpPr>
              <p:cNvPr id="320631" name="Freeform 119"/>
              <p:cNvSpPr>
                <a:spLocks/>
              </p:cNvSpPr>
              <p:nvPr/>
            </p:nvSpPr>
            <p:spPr bwMode="auto">
              <a:xfrm>
                <a:off x="3240" y="2300"/>
                <a:ext cx="70" cy="109"/>
              </a:xfrm>
              <a:custGeom>
                <a:avLst/>
                <a:gdLst/>
                <a:ahLst/>
                <a:cxnLst>
                  <a:cxn ang="0">
                    <a:pos x="6" y="109"/>
                  </a:cxn>
                  <a:cxn ang="0">
                    <a:pos x="0" y="79"/>
                  </a:cxn>
                  <a:cxn ang="0">
                    <a:pos x="9" y="49"/>
                  </a:cxn>
                  <a:cxn ang="0">
                    <a:pos x="9" y="29"/>
                  </a:cxn>
                  <a:cxn ang="0">
                    <a:pos x="9" y="2"/>
                  </a:cxn>
                  <a:cxn ang="0">
                    <a:pos x="52" y="0"/>
                  </a:cxn>
                  <a:cxn ang="0">
                    <a:pos x="51" y="8"/>
                  </a:cxn>
                  <a:cxn ang="0">
                    <a:pos x="61" y="51"/>
                  </a:cxn>
                  <a:cxn ang="0">
                    <a:pos x="60" y="76"/>
                  </a:cxn>
                  <a:cxn ang="0">
                    <a:pos x="70" y="90"/>
                  </a:cxn>
                  <a:cxn ang="0">
                    <a:pos x="66" y="96"/>
                  </a:cxn>
                  <a:cxn ang="0">
                    <a:pos x="6" y="109"/>
                  </a:cxn>
                </a:cxnLst>
                <a:rect l="0" t="0" r="r" b="b"/>
                <a:pathLst>
                  <a:path w="70" h="109">
                    <a:moveTo>
                      <a:pt x="6" y="109"/>
                    </a:moveTo>
                    <a:lnTo>
                      <a:pt x="0" y="79"/>
                    </a:lnTo>
                    <a:lnTo>
                      <a:pt x="9" y="49"/>
                    </a:lnTo>
                    <a:lnTo>
                      <a:pt x="9" y="29"/>
                    </a:lnTo>
                    <a:lnTo>
                      <a:pt x="9" y="2"/>
                    </a:lnTo>
                    <a:lnTo>
                      <a:pt x="52" y="0"/>
                    </a:lnTo>
                    <a:lnTo>
                      <a:pt x="51" y="8"/>
                    </a:lnTo>
                    <a:lnTo>
                      <a:pt x="61" y="51"/>
                    </a:lnTo>
                    <a:lnTo>
                      <a:pt x="60" y="76"/>
                    </a:lnTo>
                    <a:lnTo>
                      <a:pt x="70" y="90"/>
                    </a:lnTo>
                    <a:lnTo>
                      <a:pt x="66" y="96"/>
                    </a:lnTo>
                    <a:lnTo>
                      <a:pt x="6" y="109"/>
                    </a:lnTo>
                    <a:close/>
                  </a:path>
                </a:pathLst>
              </a:custGeom>
              <a:solidFill>
                <a:srgbClr val="E1E1E1"/>
              </a:solidFill>
              <a:ln w="9525">
                <a:noFill/>
                <a:round/>
                <a:headEnd/>
                <a:tailEnd/>
              </a:ln>
            </p:spPr>
            <p:txBody>
              <a:bodyPr/>
              <a:lstStyle/>
              <a:p>
                <a:endParaRPr lang="en-US"/>
              </a:p>
            </p:txBody>
          </p:sp>
          <p:sp>
            <p:nvSpPr>
              <p:cNvPr id="320632" name="Freeform 120"/>
              <p:cNvSpPr>
                <a:spLocks/>
              </p:cNvSpPr>
              <p:nvPr/>
            </p:nvSpPr>
            <p:spPr bwMode="auto">
              <a:xfrm>
                <a:off x="3240" y="2300"/>
                <a:ext cx="70" cy="109"/>
              </a:xfrm>
              <a:custGeom>
                <a:avLst/>
                <a:gdLst/>
                <a:ahLst/>
                <a:cxnLst>
                  <a:cxn ang="0">
                    <a:pos x="3" y="94"/>
                  </a:cxn>
                  <a:cxn ang="0">
                    <a:pos x="0" y="79"/>
                  </a:cxn>
                  <a:cxn ang="0">
                    <a:pos x="9" y="49"/>
                  </a:cxn>
                  <a:cxn ang="0">
                    <a:pos x="9" y="29"/>
                  </a:cxn>
                  <a:cxn ang="0">
                    <a:pos x="9" y="2"/>
                  </a:cxn>
                  <a:cxn ang="0">
                    <a:pos x="52" y="0"/>
                  </a:cxn>
                  <a:cxn ang="0">
                    <a:pos x="51" y="8"/>
                  </a:cxn>
                  <a:cxn ang="0">
                    <a:pos x="61" y="51"/>
                  </a:cxn>
                  <a:cxn ang="0">
                    <a:pos x="60" y="76"/>
                  </a:cxn>
                  <a:cxn ang="0">
                    <a:pos x="70" y="90"/>
                  </a:cxn>
                  <a:cxn ang="0">
                    <a:pos x="66" y="96"/>
                  </a:cxn>
                  <a:cxn ang="0">
                    <a:pos x="6" y="109"/>
                  </a:cxn>
                  <a:cxn ang="0">
                    <a:pos x="3" y="94"/>
                  </a:cxn>
                </a:cxnLst>
                <a:rect l="0" t="0" r="r" b="b"/>
                <a:pathLst>
                  <a:path w="70" h="109">
                    <a:moveTo>
                      <a:pt x="3" y="94"/>
                    </a:moveTo>
                    <a:lnTo>
                      <a:pt x="0" y="79"/>
                    </a:lnTo>
                    <a:lnTo>
                      <a:pt x="9" y="49"/>
                    </a:lnTo>
                    <a:lnTo>
                      <a:pt x="9" y="29"/>
                    </a:lnTo>
                    <a:lnTo>
                      <a:pt x="9" y="2"/>
                    </a:lnTo>
                    <a:lnTo>
                      <a:pt x="52" y="0"/>
                    </a:lnTo>
                    <a:lnTo>
                      <a:pt x="51" y="8"/>
                    </a:lnTo>
                    <a:lnTo>
                      <a:pt x="61" y="51"/>
                    </a:lnTo>
                    <a:lnTo>
                      <a:pt x="60" y="76"/>
                    </a:lnTo>
                    <a:lnTo>
                      <a:pt x="70" y="90"/>
                    </a:lnTo>
                    <a:lnTo>
                      <a:pt x="66" y="96"/>
                    </a:lnTo>
                    <a:lnTo>
                      <a:pt x="6" y="109"/>
                    </a:lnTo>
                    <a:lnTo>
                      <a:pt x="3" y="94"/>
                    </a:lnTo>
                  </a:path>
                </a:pathLst>
              </a:custGeom>
              <a:noFill/>
              <a:ln w="1588" cap="sq">
                <a:solidFill>
                  <a:srgbClr val="000000"/>
                </a:solidFill>
                <a:prstDash val="solid"/>
                <a:miter lim="800000"/>
                <a:headEnd/>
                <a:tailEnd/>
              </a:ln>
            </p:spPr>
            <p:txBody>
              <a:bodyPr/>
              <a:lstStyle/>
              <a:p>
                <a:endParaRPr lang="en-US"/>
              </a:p>
            </p:txBody>
          </p:sp>
          <p:sp>
            <p:nvSpPr>
              <p:cNvPr id="320633" name="Freeform 121"/>
              <p:cNvSpPr>
                <a:spLocks/>
              </p:cNvSpPr>
              <p:nvPr/>
            </p:nvSpPr>
            <p:spPr bwMode="auto">
              <a:xfrm>
                <a:off x="3808" y="2669"/>
                <a:ext cx="48" cy="141"/>
              </a:xfrm>
              <a:custGeom>
                <a:avLst/>
                <a:gdLst/>
                <a:ahLst/>
                <a:cxnLst>
                  <a:cxn ang="0">
                    <a:pos x="23" y="3"/>
                  </a:cxn>
                  <a:cxn ang="0">
                    <a:pos x="30" y="10"/>
                  </a:cxn>
                  <a:cxn ang="0">
                    <a:pos x="33" y="30"/>
                  </a:cxn>
                  <a:cxn ang="0">
                    <a:pos x="37" y="37"/>
                  </a:cxn>
                  <a:cxn ang="0">
                    <a:pos x="37" y="39"/>
                  </a:cxn>
                  <a:cxn ang="0">
                    <a:pos x="37" y="40"/>
                  </a:cxn>
                  <a:cxn ang="0">
                    <a:pos x="30" y="40"/>
                  </a:cxn>
                  <a:cxn ang="0">
                    <a:pos x="26" y="51"/>
                  </a:cxn>
                  <a:cxn ang="0">
                    <a:pos x="30" y="73"/>
                  </a:cxn>
                  <a:cxn ang="0">
                    <a:pos x="33" y="75"/>
                  </a:cxn>
                  <a:cxn ang="0">
                    <a:pos x="37" y="78"/>
                  </a:cxn>
                  <a:cxn ang="0">
                    <a:pos x="48" y="96"/>
                  </a:cxn>
                  <a:cxn ang="0">
                    <a:pos x="48" y="106"/>
                  </a:cxn>
                  <a:cxn ang="0">
                    <a:pos x="48" y="109"/>
                  </a:cxn>
                  <a:cxn ang="0">
                    <a:pos x="46" y="120"/>
                  </a:cxn>
                  <a:cxn ang="0">
                    <a:pos x="34" y="141"/>
                  </a:cxn>
                  <a:cxn ang="0">
                    <a:pos x="21" y="118"/>
                  </a:cxn>
                  <a:cxn ang="0">
                    <a:pos x="27" y="106"/>
                  </a:cxn>
                  <a:cxn ang="0">
                    <a:pos x="24" y="91"/>
                  </a:cxn>
                  <a:cxn ang="0">
                    <a:pos x="14" y="94"/>
                  </a:cxn>
                  <a:cxn ang="0">
                    <a:pos x="8" y="84"/>
                  </a:cxn>
                  <a:cxn ang="0">
                    <a:pos x="0" y="76"/>
                  </a:cxn>
                  <a:cxn ang="0">
                    <a:pos x="3" y="60"/>
                  </a:cxn>
                  <a:cxn ang="0">
                    <a:pos x="12" y="54"/>
                  </a:cxn>
                  <a:cxn ang="0">
                    <a:pos x="11" y="36"/>
                  </a:cxn>
                  <a:cxn ang="0">
                    <a:pos x="9" y="28"/>
                  </a:cxn>
                  <a:cxn ang="0">
                    <a:pos x="15" y="22"/>
                  </a:cxn>
                  <a:cxn ang="0">
                    <a:pos x="9" y="6"/>
                  </a:cxn>
                  <a:cxn ang="0">
                    <a:pos x="6" y="6"/>
                  </a:cxn>
                  <a:cxn ang="0">
                    <a:pos x="5" y="0"/>
                  </a:cxn>
                  <a:cxn ang="0">
                    <a:pos x="23" y="3"/>
                  </a:cxn>
                </a:cxnLst>
                <a:rect l="0" t="0" r="r" b="b"/>
                <a:pathLst>
                  <a:path w="48" h="141">
                    <a:moveTo>
                      <a:pt x="23" y="3"/>
                    </a:moveTo>
                    <a:lnTo>
                      <a:pt x="30" y="10"/>
                    </a:lnTo>
                    <a:lnTo>
                      <a:pt x="33" y="30"/>
                    </a:lnTo>
                    <a:lnTo>
                      <a:pt x="37" y="37"/>
                    </a:lnTo>
                    <a:lnTo>
                      <a:pt x="37" y="39"/>
                    </a:lnTo>
                    <a:lnTo>
                      <a:pt x="37" y="40"/>
                    </a:lnTo>
                    <a:lnTo>
                      <a:pt x="30" y="40"/>
                    </a:lnTo>
                    <a:lnTo>
                      <a:pt x="26" y="51"/>
                    </a:lnTo>
                    <a:lnTo>
                      <a:pt x="30" y="73"/>
                    </a:lnTo>
                    <a:lnTo>
                      <a:pt x="33" y="75"/>
                    </a:lnTo>
                    <a:lnTo>
                      <a:pt x="37" y="78"/>
                    </a:lnTo>
                    <a:lnTo>
                      <a:pt x="48" y="96"/>
                    </a:lnTo>
                    <a:lnTo>
                      <a:pt x="48" y="106"/>
                    </a:lnTo>
                    <a:lnTo>
                      <a:pt x="48" y="109"/>
                    </a:lnTo>
                    <a:lnTo>
                      <a:pt x="46" y="120"/>
                    </a:lnTo>
                    <a:lnTo>
                      <a:pt x="34" y="141"/>
                    </a:lnTo>
                    <a:lnTo>
                      <a:pt x="21" y="118"/>
                    </a:lnTo>
                    <a:lnTo>
                      <a:pt x="27" y="106"/>
                    </a:lnTo>
                    <a:lnTo>
                      <a:pt x="24" y="91"/>
                    </a:lnTo>
                    <a:lnTo>
                      <a:pt x="14" y="94"/>
                    </a:lnTo>
                    <a:lnTo>
                      <a:pt x="8" y="84"/>
                    </a:lnTo>
                    <a:lnTo>
                      <a:pt x="0" y="76"/>
                    </a:lnTo>
                    <a:lnTo>
                      <a:pt x="3" y="60"/>
                    </a:lnTo>
                    <a:lnTo>
                      <a:pt x="12" y="54"/>
                    </a:lnTo>
                    <a:lnTo>
                      <a:pt x="11" y="36"/>
                    </a:lnTo>
                    <a:lnTo>
                      <a:pt x="9" y="28"/>
                    </a:lnTo>
                    <a:lnTo>
                      <a:pt x="15" y="22"/>
                    </a:lnTo>
                    <a:lnTo>
                      <a:pt x="9" y="6"/>
                    </a:lnTo>
                    <a:lnTo>
                      <a:pt x="6" y="6"/>
                    </a:lnTo>
                    <a:lnTo>
                      <a:pt x="5" y="0"/>
                    </a:lnTo>
                    <a:lnTo>
                      <a:pt x="23" y="3"/>
                    </a:lnTo>
                    <a:close/>
                  </a:path>
                </a:pathLst>
              </a:custGeom>
              <a:solidFill>
                <a:srgbClr val="E1E1E1"/>
              </a:solidFill>
              <a:ln w="9525">
                <a:noFill/>
                <a:round/>
                <a:headEnd/>
                <a:tailEnd/>
              </a:ln>
            </p:spPr>
            <p:txBody>
              <a:bodyPr/>
              <a:lstStyle/>
              <a:p>
                <a:endParaRPr lang="en-US"/>
              </a:p>
            </p:txBody>
          </p:sp>
          <p:sp>
            <p:nvSpPr>
              <p:cNvPr id="320634" name="Freeform 122"/>
              <p:cNvSpPr>
                <a:spLocks/>
              </p:cNvSpPr>
              <p:nvPr/>
            </p:nvSpPr>
            <p:spPr bwMode="auto">
              <a:xfrm>
                <a:off x="3808" y="2669"/>
                <a:ext cx="48" cy="141"/>
              </a:xfrm>
              <a:custGeom>
                <a:avLst/>
                <a:gdLst/>
                <a:ahLst/>
                <a:cxnLst>
                  <a:cxn ang="0">
                    <a:pos x="23" y="3"/>
                  </a:cxn>
                  <a:cxn ang="0">
                    <a:pos x="30" y="10"/>
                  </a:cxn>
                  <a:cxn ang="0">
                    <a:pos x="33" y="30"/>
                  </a:cxn>
                  <a:cxn ang="0">
                    <a:pos x="37" y="37"/>
                  </a:cxn>
                  <a:cxn ang="0">
                    <a:pos x="37" y="39"/>
                  </a:cxn>
                  <a:cxn ang="0">
                    <a:pos x="37" y="40"/>
                  </a:cxn>
                  <a:cxn ang="0">
                    <a:pos x="30" y="40"/>
                  </a:cxn>
                  <a:cxn ang="0">
                    <a:pos x="26" y="51"/>
                  </a:cxn>
                  <a:cxn ang="0">
                    <a:pos x="30" y="73"/>
                  </a:cxn>
                  <a:cxn ang="0">
                    <a:pos x="33" y="75"/>
                  </a:cxn>
                  <a:cxn ang="0">
                    <a:pos x="37" y="78"/>
                  </a:cxn>
                  <a:cxn ang="0">
                    <a:pos x="48" y="96"/>
                  </a:cxn>
                  <a:cxn ang="0">
                    <a:pos x="48" y="106"/>
                  </a:cxn>
                  <a:cxn ang="0">
                    <a:pos x="48" y="109"/>
                  </a:cxn>
                  <a:cxn ang="0">
                    <a:pos x="46" y="120"/>
                  </a:cxn>
                  <a:cxn ang="0">
                    <a:pos x="34" y="141"/>
                  </a:cxn>
                  <a:cxn ang="0">
                    <a:pos x="21" y="118"/>
                  </a:cxn>
                  <a:cxn ang="0">
                    <a:pos x="27" y="106"/>
                  </a:cxn>
                  <a:cxn ang="0">
                    <a:pos x="24" y="91"/>
                  </a:cxn>
                  <a:cxn ang="0">
                    <a:pos x="14" y="94"/>
                  </a:cxn>
                  <a:cxn ang="0">
                    <a:pos x="8" y="84"/>
                  </a:cxn>
                  <a:cxn ang="0">
                    <a:pos x="0" y="76"/>
                  </a:cxn>
                  <a:cxn ang="0">
                    <a:pos x="3" y="60"/>
                  </a:cxn>
                  <a:cxn ang="0">
                    <a:pos x="12" y="54"/>
                  </a:cxn>
                  <a:cxn ang="0">
                    <a:pos x="11" y="36"/>
                  </a:cxn>
                  <a:cxn ang="0">
                    <a:pos x="9" y="28"/>
                  </a:cxn>
                  <a:cxn ang="0">
                    <a:pos x="15" y="22"/>
                  </a:cxn>
                  <a:cxn ang="0">
                    <a:pos x="9" y="6"/>
                  </a:cxn>
                  <a:cxn ang="0">
                    <a:pos x="6" y="6"/>
                  </a:cxn>
                  <a:cxn ang="0">
                    <a:pos x="5" y="0"/>
                  </a:cxn>
                  <a:cxn ang="0">
                    <a:pos x="23" y="3"/>
                  </a:cxn>
                </a:cxnLst>
                <a:rect l="0" t="0" r="r" b="b"/>
                <a:pathLst>
                  <a:path w="48" h="141">
                    <a:moveTo>
                      <a:pt x="23" y="3"/>
                    </a:moveTo>
                    <a:lnTo>
                      <a:pt x="30" y="10"/>
                    </a:lnTo>
                    <a:lnTo>
                      <a:pt x="33" y="30"/>
                    </a:lnTo>
                    <a:lnTo>
                      <a:pt x="37" y="37"/>
                    </a:lnTo>
                    <a:lnTo>
                      <a:pt x="37" y="39"/>
                    </a:lnTo>
                    <a:lnTo>
                      <a:pt x="37" y="40"/>
                    </a:lnTo>
                    <a:lnTo>
                      <a:pt x="30" y="40"/>
                    </a:lnTo>
                    <a:lnTo>
                      <a:pt x="26" y="51"/>
                    </a:lnTo>
                    <a:lnTo>
                      <a:pt x="30" y="73"/>
                    </a:lnTo>
                    <a:lnTo>
                      <a:pt x="33" y="75"/>
                    </a:lnTo>
                    <a:lnTo>
                      <a:pt x="37" y="78"/>
                    </a:lnTo>
                    <a:lnTo>
                      <a:pt x="48" y="96"/>
                    </a:lnTo>
                    <a:lnTo>
                      <a:pt x="48" y="106"/>
                    </a:lnTo>
                    <a:lnTo>
                      <a:pt x="48" y="109"/>
                    </a:lnTo>
                    <a:lnTo>
                      <a:pt x="46" y="120"/>
                    </a:lnTo>
                    <a:lnTo>
                      <a:pt x="34" y="141"/>
                    </a:lnTo>
                    <a:lnTo>
                      <a:pt x="21" y="118"/>
                    </a:lnTo>
                    <a:lnTo>
                      <a:pt x="27" y="106"/>
                    </a:lnTo>
                    <a:lnTo>
                      <a:pt x="24" y="91"/>
                    </a:lnTo>
                    <a:lnTo>
                      <a:pt x="14" y="94"/>
                    </a:lnTo>
                    <a:lnTo>
                      <a:pt x="8" y="84"/>
                    </a:lnTo>
                    <a:lnTo>
                      <a:pt x="0" y="76"/>
                    </a:lnTo>
                    <a:lnTo>
                      <a:pt x="3" y="60"/>
                    </a:lnTo>
                    <a:lnTo>
                      <a:pt x="12" y="54"/>
                    </a:lnTo>
                    <a:lnTo>
                      <a:pt x="11" y="36"/>
                    </a:lnTo>
                    <a:lnTo>
                      <a:pt x="9" y="28"/>
                    </a:lnTo>
                    <a:lnTo>
                      <a:pt x="15" y="22"/>
                    </a:lnTo>
                    <a:lnTo>
                      <a:pt x="9" y="6"/>
                    </a:lnTo>
                    <a:lnTo>
                      <a:pt x="6" y="6"/>
                    </a:lnTo>
                    <a:lnTo>
                      <a:pt x="5" y="0"/>
                    </a:lnTo>
                    <a:lnTo>
                      <a:pt x="23" y="3"/>
                    </a:lnTo>
                  </a:path>
                </a:pathLst>
              </a:custGeom>
              <a:noFill/>
              <a:ln w="1588" cap="sq">
                <a:solidFill>
                  <a:srgbClr val="000000"/>
                </a:solidFill>
                <a:prstDash val="solid"/>
                <a:miter lim="800000"/>
                <a:headEnd/>
                <a:tailEnd/>
              </a:ln>
            </p:spPr>
            <p:txBody>
              <a:bodyPr/>
              <a:lstStyle/>
              <a:p>
                <a:endParaRPr lang="en-US"/>
              </a:p>
            </p:txBody>
          </p:sp>
          <p:sp>
            <p:nvSpPr>
              <p:cNvPr id="320635" name="Freeform 123"/>
              <p:cNvSpPr>
                <a:spLocks/>
              </p:cNvSpPr>
              <p:nvPr/>
            </p:nvSpPr>
            <p:spPr bwMode="auto">
              <a:xfrm>
                <a:off x="3026" y="2000"/>
                <a:ext cx="133" cy="117"/>
              </a:xfrm>
              <a:custGeom>
                <a:avLst/>
                <a:gdLst/>
                <a:ahLst/>
                <a:cxnLst>
                  <a:cxn ang="0">
                    <a:pos x="63" y="0"/>
                  </a:cxn>
                  <a:cxn ang="0">
                    <a:pos x="133" y="0"/>
                  </a:cxn>
                  <a:cxn ang="0">
                    <a:pos x="133" y="8"/>
                  </a:cxn>
                  <a:cxn ang="0">
                    <a:pos x="133" y="11"/>
                  </a:cxn>
                  <a:cxn ang="0">
                    <a:pos x="133" y="30"/>
                  </a:cxn>
                  <a:cxn ang="0">
                    <a:pos x="79" y="30"/>
                  </a:cxn>
                  <a:cxn ang="0">
                    <a:pos x="79" y="77"/>
                  </a:cxn>
                  <a:cxn ang="0">
                    <a:pos x="63" y="83"/>
                  </a:cxn>
                  <a:cxn ang="0">
                    <a:pos x="63" y="114"/>
                  </a:cxn>
                  <a:cxn ang="0">
                    <a:pos x="0" y="117"/>
                  </a:cxn>
                  <a:cxn ang="0">
                    <a:pos x="20" y="69"/>
                  </a:cxn>
                  <a:cxn ang="0">
                    <a:pos x="44" y="27"/>
                  </a:cxn>
                  <a:cxn ang="0">
                    <a:pos x="63" y="0"/>
                  </a:cxn>
                </a:cxnLst>
                <a:rect l="0" t="0" r="r" b="b"/>
                <a:pathLst>
                  <a:path w="133" h="117">
                    <a:moveTo>
                      <a:pt x="63" y="0"/>
                    </a:moveTo>
                    <a:lnTo>
                      <a:pt x="133" y="0"/>
                    </a:lnTo>
                    <a:lnTo>
                      <a:pt x="133" y="8"/>
                    </a:lnTo>
                    <a:lnTo>
                      <a:pt x="133" y="11"/>
                    </a:lnTo>
                    <a:lnTo>
                      <a:pt x="133" y="30"/>
                    </a:lnTo>
                    <a:lnTo>
                      <a:pt x="79" y="30"/>
                    </a:lnTo>
                    <a:lnTo>
                      <a:pt x="79" y="77"/>
                    </a:lnTo>
                    <a:lnTo>
                      <a:pt x="63" y="83"/>
                    </a:lnTo>
                    <a:lnTo>
                      <a:pt x="63" y="114"/>
                    </a:lnTo>
                    <a:lnTo>
                      <a:pt x="0" y="117"/>
                    </a:lnTo>
                    <a:lnTo>
                      <a:pt x="20" y="69"/>
                    </a:lnTo>
                    <a:lnTo>
                      <a:pt x="44" y="27"/>
                    </a:lnTo>
                    <a:lnTo>
                      <a:pt x="63" y="0"/>
                    </a:lnTo>
                    <a:close/>
                  </a:path>
                </a:pathLst>
              </a:custGeom>
              <a:solidFill>
                <a:srgbClr val="E1E1E1"/>
              </a:solidFill>
              <a:ln w="9525">
                <a:noFill/>
                <a:round/>
                <a:headEnd/>
                <a:tailEnd/>
              </a:ln>
            </p:spPr>
            <p:txBody>
              <a:bodyPr/>
              <a:lstStyle/>
              <a:p>
                <a:endParaRPr lang="en-US"/>
              </a:p>
            </p:txBody>
          </p:sp>
          <p:sp>
            <p:nvSpPr>
              <p:cNvPr id="320636" name="Freeform 124"/>
              <p:cNvSpPr>
                <a:spLocks/>
              </p:cNvSpPr>
              <p:nvPr/>
            </p:nvSpPr>
            <p:spPr bwMode="auto">
              <a:xfrm>
                <a:off x="3026" y="2000"/>
                <a:ext cx="133" cy="117"/>
              </a:xfrm>
              <a:custGeom>
                <a:avLst/>
                <a:gdLst/>
                <a:ahLst/>
                <a:cxnLst>
                  <a:cxn ang="0">
                    <a:pos x="63" y="0"/>
                  </a:cxn>
                  <a:cxn ang="0">
                    <a:pos x="133" y="0"/>
                  </a:cxn>
                  <a:cxn ang="0">
                    <a:pos x="133" y="8"/>
                  </a:cxn>
                  <a:cxn ang="0">
                    <a:pos x="133" y="11"/>
                  </a:cxn>
                  <a:cxn ang="0">
                    <a:pos x="133" y="30"/>
                  </a:cxn>
                  <a:cxn ang="0">
                    <a:pos x="79" y="30"/>
                  </a:cxn>
                  <a:cxn ang="0">
                    <a:pos x="79" y="77"/>
                  </a:cxn>
                  <a:cxn ang="0">
                    <a:pos x="63" y="83"/>
                  </a:cxn>
                  <a:cxn ang="0">
                    <a:pos x="63" y="114"/>
                  </a:cxn>
                  <a:cxn ang="0">
                    <a:pos x="0" y="117"/>
                  </a:cxn>
                  <a:cxn ang="0">
                    <a:pos x="20" y="69"/>
                  </a:cxn>
                  <a:cxn ang="0">
                    <a:pos x="44" y="27"/>
                  </a:cxn>
                  <a:cxn ang="0">
                    <a:pos x="63" y="0"/>
                  </a:cxn>
                </a:cxnLst>
                <a:rect l="0" t="0" r="r" b="b"/>
                <a:pathLst>
                  <a:path w="133" h="117">
                    <a:moveTo>
                      <a:pt x="63" y="0"/>
                    </a:moveTo>
                    <a:lnTo>
                      <a:pt x="133" y="0"/>
                    </a:lnTo>
                    <a:lnTo>
                      <a:pt x="133" y="8"/>
                    </a:lnTo>
                    <a:lnTo>
                      <a:pt x="133" y="11"/>
                    </a:lnTo>
                    <a:lnTo>
                      <a:pt x="133" y="30"/>
                    </a:lnTo>
                    <a:lnTo>
                      <a:pt x="79" y="30"/>
                    </a:lnTo>
                    <a:lnTo>
                      <a:pt x="79" y="77"/>
                    </a:lnTo>
                    <a:lnTo>
                      <a:pt x="63" y="83"/>
                    </a:lnTo>
                    <a:lnTo>
                      <a:pt x="63" y="114"/>
                    </a:lnTo>
                    <a:lnTo>
                      <a:pt x="0" y="117"/>
                    </a:lnTo>
                    <a:lnTo>
                      <a:pt x="20" y="69"/>
                    </a:lnTo>
                    <a:lnTo>
                      <a:pt x="44" y="27"/>
                    </a:lnTo>
                    <a:lnTo>
                      <a:pt x="63" y="0"/>
                    </a:lnTo>
                  </a:path>
                </a:pathLst>
              </a:custGeom>
              <a:noFill/>
              <a:ln w="1588" cap="sq">
                <a:solidFill>
                  <a:srgbClr val="000000"/>
                </a:solidFill>
                <a:prstDash val="solid"/>
                <a:miter lim="800000"/>
                <a:headEnd/>
                <a:tailEnd/>
              </a:ln>
            </p:spPr>
            <p:txBody>
              <a:bodyPr/>
              <a:lstStyle/>
              <a:p>
                <a:endParaRPr lang="en-US"/>
              </a:p>
            </p:txBody>
          </p:sp>
          <p:sp>
            <p:nvSpPr>
              <p:cNvPr id="320637" name="Freeform 125"/>
              <p:cNvSpPr>
                <a:spLocks/>
              </p:cNvSpPr>
              <p:nvPr/>
            </p:nvSpPr>
            <p:spPr bwMode="auto">
              <a:xfrm>
                <a:off x="3026" y="2008"/>
                <a:ext cx="190" cy="226"/>
              </a:xfrm>
              <a:custGeom>
                <a:avLst/>
                <a:gdLst/>
                <a:ahLst/>
                <a:cxnLst>
                  <a:cxn ang="0">
                    <a:pos x="190" y="40"/>
                  </a:cxn>
                  <a:cxn ang="0">
                    <a:pos x="165" y="40"/>
                  </a:cxn>
                  <a:cxn ang="0">
                    <a:pos x="178" y="211"/>
                  </a:cxn>
                  <a:cxn ang="0">
                    <a:pos x="159" y="213"/>
                  </a:cxn>
                  <a:cxn ang="0">
                    <a:pos x="120" y="208"/>
                  </a:cxn>
                  <a:cxn ang="0">
                    <a:pos x="85" y="210"/>
                  </a:cxn>
                  <a:cxn ang="0">
                    <a:pos x="74" y="226"/>
                  </a:cxn>
                  <a:cxn ang="0">
                    <a:pos x="41" y="192"/>
                  </a:cxn>
                  <a:cxn ang="0">
                    <a:pos x="6" y="202"/>
                  </a:cxn>
                  <a:cxn ang="0">
                    <a:pos x="8" y="192"/>
                  </a:cxn>
                  <a:cxn ang="0">
                    <a:pos x="15" y="172"/>
                  </a:cxn>
                  <a:cxn ang="0">
                    <a:pos x="9" y="136"/>
                  </a:cxn>
                  <a:cxn ang="0">
                    <a:pos x="5" y="123"/>
                  </a:cxn>
                  <a:cxn ang="0">
                    <a:pos x="0" y="109"/>
                  </a:cxn>
                  <a:cxn ang="0">
                    <a:pos x="63" y="106"/>
                  </a:cxn>
                  <a:cxn ang="0">
                    <a:pos x="63" y="75"/>
                  </a:cxn>
                  <a:cxn ang="0">
                    <a:pos x="79" y="69"/>
                  </a:cxn>
                  <a:cxn ang="0">
                    <a:pos x="79" y="22"/>
                  </a:cxn>
                  <a:cxn ang="0">
                    <a:pos x="133" y="22"/>
                  </a:cxn>
                  <a:cxn ang="0">
                    <a:pos x="133" y="0"/>
                  </a:cxn>
                  <a:cxn ang="0">
                    <a:pos x="190" y="40"/>
                  </a:cxn>
                </a:cxnLst>
                <a:rect l="0" t="0" r="r" b="b"/>
                <a:pathLst>
                  <a:path w="190" h="226">
                    <a:moveTo>
                      <a:pt x="190" y="40"/>
                    </a:moveTo>
                    <a:lnTo>
                      <a:pt x="165" y="40"/>
                    </a:lnTo>
                    <a:lnTo>
                      <a:pt x="178" y="211"/>
                    </a:lnTo>
                    <a:lnTo>
                      <a:pt x="159" y="213"/>
                    </a:lnTo>
                    <a:lnTo>
                      <a:pt x="120" y="208"/>
                    </a:lnTo>
                    <a:lnTo>
                      <a:pt x="85" y="210"/>
                    </a:lnTo>
                    <a:lnTo>
                      <a:pt x="74" y="226"/>
                    </a:lnTo>
                    <a:lnTo>
                      <a:pt x="41" y="192"/>
                    </a:lnTo>
                    <a:lnTo>
                      <a:pt x="6" y="202"/>
                    </a:lnTo>
                    <a:lnTo>
                      <a:pt x="8" y="192"/>
                    </a:lnTo>
                    <a:lnTo>
                      <a:pt x="15" y="172"/>
                    </a:lnTo>
                    <a:lnTo>
                      <a:pt x="9" y="136"/>
                    </a:lnTo>
                    <a:lnTo>
                      <a:pt x="5" y="123"/>
                    </a:lnTo>
                    <a:lnTo>
                      <a:pt x="0" y="109"/>
                    </a:lnTo>
                    <a:lnTo>
                      <a:pt x="63" y="106"/>
                    </a:lnTo>
                    <a:lnTo>
                      <a:pt x="63" y="75"/>
                    </a:lnTo>
                    <a:lnTo>
                      <a:pt x="79" y="69"/>
                    </a:lnTo>
                    <a:lnTo>
                      <a:pt x="79" y="22"/>
                    </a:lnTo>
                    <a:lnTo>
                      <a:pt x="133" y="22"/>
                    </a:lnTo>
                    <a:lnTo>
                      <a:pt x="133" y="0"/>
                    </a:lnTo>
                    <a:lnTo>
                      <a:pt x="190" y="40"/>
                    </a:lnTo>
                    <a:close/>
                  </a:path>
                </a:pathLst>
              </a:custGeom>
              <a:solidFill>
                <a:srgbClr val="E1E1E1"/>
              </a:solidFill>
              <a:ln w="9525">
                <a:noFill/>
                <a:round/>
                <a:headEnd/>
                <a:tailEnd/>
              </a:ln>
            </p:spPr>
            <p:txBody>
              <a:bodyPr/>
              <a:lstStyle/>
              <a:p>
                <a:endParaRPr lang="en-US"/>
              </a:p>
            </p:txBody>
          </p:sp>
          <p:sp>
            <p:nvSpPr>
              <p:cNvPr id="320638" name="Freeform 126"/>
              <p:cNvSpPr>
                <a:spLocks/>
              </p:cNvSpPr>
              <p:nvPr/>
            </p:nvSpPr>
            <p:spPr bwMode="auto">
              <a:xfrm>
                <a:off x="3026" y="2008"/>
                <a:ext cx="190" cy="226"/>
              </a:xfrm>
              <a:custGeom>
                <a:avLst/>
                <a:gdLst/>
                <a:ahLst/>
                <a:cxnLst>
                  <a:cxn ang="0">
                    <a:pos x="190" y="40"/>
                  </a:cxn>
                  <a:cxn ang="0">
                    <a:pos x="165" y="40"/>
                  </a:cxn>
                  <a:cxn ang="0">
                    <a:pos x="178" y="211"/>
                  </a:cxn>
                  <a:cxn ang="0">
                    <a:pos x="159" y="213"/>
                  </a:cxn>
                  <a:cxn ang="0">
                    <a:pos x="120" y="208"/>
                  </a:cxn>
                  <a:cxn ang="0">
                    <a:pos x="85" y="210"/>
                  </a:cxn>
                  <a:cxn ang="0">
                    <a:pos x="74" y="226"/>
                  </a:cxn>
                  <a:cxn ang="0">
                    <a:pos x="41" y="192"/>
                  </a:cxn>
                  <a:cxn ang="0">
                    <a:pos x="6" y="202"/>
                  </a:cxn>
                  <a:cxn ang="0">
                    <a:pos x="8" y="192"/>
                  </a:cxn>
                  <a:cxn ang="0">
                    <a:pos x="15" y="172"/>
                  </a:cxn>
                  <a:cxn ang="0">
                    <a:pos x="9" y="136"/>
                  </a:cxn>
                  <a:cxn ang="0">
                    <a:pos x="5" y="123"/>
                  </a:cxn>
                  <a:cxn ang="0">
                    <a:pos x="0" y="109"/>
                  </a:cxn>
                  <a:cxn ang="0">
                    <a:pos x="63" y="106"/>
                  </a:cxn>
                  <a:cxn ang="0">
                    <a:pos x="63" y="75"/>
                  </a:cxn>
                  <a:cxn ang="0">
                    <a:pos x="79" y="69"/>
                  </a:cxn>
                  <a:cxn ang="0">
                    <a:pos x="79" y="22"/>
                  </a:cxn>
                  <a:cxn ang="0">
                    <a:pos x="133" y="22"/>
                  </a:cxn>
                  <a:cxn ang="0">
                    <a:pos x="133" y="0"/>
                  </a:cxn>
                  <a:cxn ang="0">
                    <a:pos x="190" y="40"/>
                  </a:cxn>
                </a:cxnLst>
                <a:rect l="0" t="0" r="r" b="b"/>
                <a:pathLst>
                  <a:path w="190" h="226">
                    <a:moveTo>
                      <a:pt x="190" y="40"/>
                    </a:moveTo>
                    <a:lnTo>
                      <a:pt x="165" y="40"/>
                    </a:lnTo>
                    <a:lnTo>
                      <a:pt x="178" y="211"/>
                    </a:lnTo>
                    <a:lnTo>
                      <a:pt x="159" y="213"/>
                    </a:lnTo>
                    <a:lnTo>
                      <a:pt x="120" y="208"/>
                    </a:lnTo>
                    <a:lnTo>
                      <a:pt x="85" y="210"/>
                    </a:lnTo>
                    <a:lnTo>
                      <a:pt x="74" y="226"/>
                    </a:lnTo>
                    <a:lnTo>
                      <a:pt x="41" y="192"/>
                    </a:lnTo>
                    <a:lnTo>
                      <a:pt x="6" y="202"/>
                    </a:lnTo>
                    <a:lnTo>
                      <a:pt x="8" y="192"/>
                    </a:lnTo>
                    <a:lnTo>
                      <a:pt x="15" y="172"/>
                    </a:lnTo>
                    <a:lnTo>
                      <a:pt x="9" y="136"/>
                    </a:lnTo>
                    <a:lnTo>
                      <a:pt x="5" y="123"/>
                    </a:lnTo>
                    <a:lnTo>
                      <a:pt x="0" y="109"/>
                    </a:lnTo>
                    <a:lnTo>
                      <a:pt x="63" y="106"/>
                    </a:lnTo>
                    <a:lnTo>
                      <a:pt x="63" y="75"/>
                    </a:lnTo>
                    <a:lnTo>
                      <a:pt x="79" y="69"/>
                    </a:lnTo>
                    <a:lnTo>
                      <a:pt x="79" y="22"/>
                    </a:lnTo>
                    <a:lnTo>
                      <a:pt x="133" y="22"/>
                    </a:lnTo>
                    <a:lnTo>
                      <a:pt x="133" y="0"/>
                    </a:lnTo>
                    <a:lnTo>
                      <a:pt x="190" y="40"/>
                    </a:lnTo>
                  </a:path>
                </a:pathLst>
              </a:custGeom>
              <a:noFill/>
              <a:ln w="1588" cap="sq">
                <a:solidFill>
                  <a:srgbClr val="000000"/>
                </a:solidFill>
                <a:prstDash val="solid"/>
                <a:miter lim="800000"/>
                <a:headEnd/>
                <a:tailEnd/>
              </a:ln>
            </p:spPr>
            <p:txBody>
              <a:bodyPr/>
              <a:lstStyle/>
              <a:p>
                <a:endParaRPr lang="en-US"/>
              </a:p>
            </p:txBody>
          </p:sp>
          <p:sp>
            <p:nvSpPr>
              <p:cNvPr id="320639" name="Freeform 127"/>
              <p:cNvSpPr>
                <a:spLocks/>
              </p:cNvSpPr>
              <p:nvPr/>
            </p:nvSpPr>
            <p:spPr bwMode="auto">
              <a:xfrm>
                <a:off x="3017" y="2200"/>
                <a:ext cx="94" cy="78"/>
              </a:xfrm>
              <a:custGeom>
                <a:avLst/>
                <a:gdLst/>
                <a:ahLst/>
                <a:cxnLst>
                  <a:cxn ang="0">
                    <a:pos x="15" y="10"/>
                  </a:cxn>
                  <a:cxn ang="0">
                    <a:pos x="50" y="0"/>
                  </a:cxn>
                  <a:cxn ang="0">
                    <a:pos x="83" y="34"/>
                  </a:cxn>
                  <a:cxn ang="0">
                    <a:pos x="88" y="60"/>
                  </a:cxn>
                  <a:cxn ang="0">
                    <a:pos x="94" y="76"/>
                  </a:cxn>
                  <a:cxn ang="0">
                    <a:pos x="81" y="78"/>
                  </a:cxn>
                  <a:cxn ang="0">
                    <a:pos x="69" y="73"/>
                  </a:cxn>
                  <a:cxn ang="0">
                    <a:pos x="59" y="72"/>
                  </a:cxn>
                  <a:cxn ang="0">
                    <a:pos x="11" y="78"/>
                  </a:cxn>
                  <a:cxn ang="0">
                    <a:pos x="9" y="64"/>
                  </a:cxn>
                  <a:cxn ang="0">
                    <a:pos x="51" y="61"/>
                  </a:cxn>
                  <a:cxn ang="0">
                    <a:pos x="57" y="58"/>
                  </a:cxn>
                  <a:cxn ang="0">
                    <a:pos x="51" y="54"/>
                  </a:cxn>
                  <a:cxn ang="0">
                    <a:pos x="38" y="51"/>
                  </a:cxn>
                  <a:cxn ang="0">
                    <a:pos x="14" y="55"/>
                  </a:cxn>
                  <a:cxn ang="0">
                    <a:pos x="0" y="34"/>
                  </a:cxn>
                  <a:cxn ang="0">
                    <a:pos x="15" y="10"/>
                  </a:cxn>
                </a:cxnLst>
                <a:rect l="0" t="0" r="r" b="b"/>
                <a:pathLst>
                  <a:path w="94" h="78">
                    <a:moveTo>
                      <a:pt x="15" y="10"/>
                    </a:moveTo>
                    <a:lnTo>
                      <a:pt x="50" y="0"/>
                    </a:lnTo>
                    <a:lnTo>
                      <a:pt x="83" y="34"/>
                    </a:lnTo>
                    <a:lnTo>
                      <a:pt x="88" y="60"/>
                    </a:lnTo>
                    <a:lnTo>
                      <a:pt x="94" y="76"/>
                    </a:lnTo>
                    <a:lnTo>
                      <a:pt x="81" y="78"/>
                    </a:lnTo>
                    <a:lnTo>
                      <a:pt x="69" y="73"/>
                    </a:lnTo>
                    <a:lnTo>
                      <a:pt x="59" y="72"/>
                    </a:lnTo>
                    <a:lnTo>
                      <a:pt x="11" y="78"/>
                    </a:lnTo>
                    <a:lnTo>
                      <a:pt x="9" y="64"/>
                    </a:lnTo>
                    <a:lnTo>
                      <a:pt x="51" y="61"/>
                    </a:lnTo>
                    <a:lnTo>
                      <a:pt x="57" y="58"/>
                    </a:lnTo>
                    <a:lnTo>
                      <a:pt x="51" y="54"/>
                    </a:lnTo>
                    <a:lnTo>
                      <a:pt x="38" y="51"/>
                    </a:lnTo>
                    <a:lnTo>
                      <a:pt x="14" y="55"/>
                    </a:lnTo>
                    <a:lnTo>
                      <a:pt x="0" y="34"/>
                    </a:lnTo>
                    <a:lnTo>
                      <a:pt x="15" y="10"/>
                    </a:lnTo>
                    <a:close/>
                  </a:path>
                </a:pathLst>
              </a:custGeom>
              <a:solidFill>
                <a:srgbClr val="E1E1E1"/>
              </a:solidFill>
              <a:ln w="9525">
                <a:noFill/>
                <a:round/>
                <a:headEnd/>
                <a:tailEnd/>
              </a:ln>
            </p:spPr>
            <p:txBody>
              <a:bodyPr/>
              <a:lstStyle/>
              <a:p>
                <a:endParaRPr lang="en-US"/>
              </a:p>
            </p:txBody>
          </p:sp>
          <p:sp>
            <p:nvSpPr>
              <p:cNvPr id="320640" name="Freeform 128"/>
              <p:cNvSpPr>
                <a:spLocks/>
              </p:cNvSpPr>
              <p:nvPr/>
            </p:nvSpPr>
            <p:spPr bwMode="auto">
              <a:xfrm>
                <a:off x="3017" y="2200"/>
                <a:ext cx="94" cy="78"/>
              </a:xfrm>
              <a:custGeom>
                <a:avLst/>
                <a:gdLst/>
                <a:ahLst/>
                <a:cxnLst>
                  <a:cxn ang="0">
                    <a:pos x="32" y="4"/>
                  </a:cxn>
                  <a:cxn ang="0">
                    <a:pos x="50" y="0"/>
                  </a:cxn>
                  <a:cxn ang="0">
                    <a:pos x="83" y="34"/>
                  </a:cxn>
                  <a:cxn ang="0">
                    <a:pos x="88" y="60"/>
                  </a:cxn>
                  <a:cxn ang="0">
                    <a:pos x="94" y="76"/>
                  </a:cxn>
                  <a:cxn ang="0">
                    <a:pos x="81" y="78"/>
                  </a:cxn>
                  <a:cxn ang="0">
                    <a:pos x="69" y="73"/>
                  </a:cxn>
                  <a:cxn ang="0">
                    <a:pos x="59" y="72"/>
                  </a:cxn>
                  <a:cxn ang="0">
                    <a:pos x="11" y="78"/>
                  </a:cxn>
                  <a:cxn ang="0">
                    <a:pos x="9" y="64"/>
                  </a:cxn>
                  <a:cxn ang="0">
                    <a:pos x="51" y="61"/>
                  </a:cxn>
                  <a:cxn ang="0">
                    <a:pos x="57" y="58"/>
                  </a:cxn>
                  <a:cxn ang="0">
                    <a:pos x="51" y="54"/>
                  </a:cxn>
                  <a:cxn ang="0">
                    <a:pos x="38" y="51"/>
                  </a:cxn>
                  <a:cxn ang="0">
                    <a:pos x="14" y="55"/>
                  </a:cxn>
                  <a:cxn ang="0">
                    <a:pos x="0" y="34"/>
                  </a:cxn>
                  <a:cxn ang="0">
                    <a:pos x="15" y="10"/>
                  </a:cxn>
                  <a:cxn ang="0">
                    <a:pos x="32" y="4"/>
                  </a:cxn>
                </a:cxnLst>
                <a:rect l="0" t="0" r="r" b="b"/>
                <a:pathLst>
                  <a:path w="94" h="78">
                    <a:moveTo>
                      <a:pt x="32" y="4"/>
                    </a:moveTo>
                    <a:lnTo>
                      <a:pt x="50" y="0"/>
                    </a:lnTo>
                    <a:lnTo>
                      <a:pt x="83" y="34"/>
                    </a:lnTo>
                    <a:lnTo>
                      <a:pt x="88" y="60"/>
                    </a:lnTo>
                    <a:lnTo>
                      <a:pt x="94" y="76"/>
                    </a:lnTo>
                    <a:lnTo>
                      <a:pt x="81" y="78"/>
                    </a:lnTo>
                    <a:lnTo>
                      <a:pt x="69" y="73"/>
                    </a:lnTo>
                    <a:lnTo>
                      <a:pt x="59" y="72"/>
                    </a:lnTo>
                    <a:lnTo>
                      <a:pt x="11" y="78"/>
                    </a:lnTo>
                    <a:lnTo>
                      <a:pt x="9" y="64"/>
                    </a:lnTo>
                    <a:lnTo>
                      <a:pt x="51" y="61"/>
                    </a:lnTo>
                    <a:lnTo>
                      <a:pt x="57" y="58"/>
                    </a:lnTo>
                    <a:lnTo>
                      <a:pt x="51" y="54"/>
                    </a:lnTo>
                    <a:lnTo>
                      <a:pt x="38" y="51"/>
                    </a:lnTo>
                    <a:lnTo>
                      <a:pt x="14" y="55"/>
                    </a:lnTo>
                    <a:lnTo>
                      <a:pt x="0" y="34"/>
                    </a:lnTo>
                    <a:lnTo>
                      <a:pt x="15" y="10"/>
                    </a:lnTo>
                    <a:lnTo>
                      <a:pt x="32" y="4"/>
                    </a:lnTo>
                  </a:path>
                </a:pathLst>
              </a:custGeom>
              <a:noFill/>
              <a:ln w="1588" cap="sq">
                <a:solidFill>
                  <a:srgbClr val="000000"/>
                </a:solidFill>
                <a:prstDash val="solid"/>
                <a:miter lim="800000"/>
                <a:headEnd/>
                <a:tailEnd/>
              </a:ln>
            </p:spPr>
            <p:txBody>
              <a:bodyPr/>
              <a:lstStyle/>
              <a:p>
                <a:endParaRPr lang="en-US"/>
              </a:p>
            </p:txBody>
          </p:sp>
          <p:sp>
            <p:nvSpPr>
              <p:cNvPr id="320641" name="Freeform 129"/>
              <p:cNvSpPr>
                <a:spLocks/>
              </p:cNvSpPr>
              <p:nvPr/>
            </p:nvSpPr>
            <p:spPr bwMode="auto">
              <a:xfrm>
                <a:off x="3028" y="2272"/>
                <a:ext cx="48" cy="30"/>
              </a:xfrm>
              <a:custGeom>
                <a:avLst/>
                <a:gdLst/>
                <a:ahLst/>
                <a:cxnLst>
                  <a:cxn ang="0">
                    <a:pos x="0" y="6"/>
                  </a:cxn>
                  <a:cxn ang="0">
                    <a:pos x="48" y="0"/>
                  </a:cxn>
                  <a:cxn ang="0">
                    <a:pos x="48" y="3"/>
                  </a:cxn>
                  <a:cxn ang="0">
                    <a:pos x="48" y="16"/>
                  </a:cxn>
                  <a:cxn ang="0">
                    <a:pos x="30" y="30"/>
                  </a:cxn>
                  <a:cxn ang="0">
                    <a:pos x="22" y="30"/>
                  </a:cxn>
                  <a:cxn ang="0">
                    <a:pos x="4" y="13"/>
                  </a:cxn>
                  <a:cxn ang="0">
                    <a:pos x="0" y="6"/>
                  </a:cxn>
                </a:cxnLst>
                <a:rect l="0" t="0" r="r" b="b"/>
                <a:pathLst>
                  <a:path w="48" h="30">
                    <a:moveTo>
                      <a:pt x="0" y="6"/>
                    </a:moveTo>
                    <a:lnTo>
                      <a:pt x="48" y="0"/>
                    </a:lnTo>
                    <a:lnTo>
                      <a:pt x="48" y="3"/>
                    </a:lnTo>
                    <a:lnTo>
                      <a:pt x="48" y="16"/>
                    </a:lnTo>
                    <a:lnTo>
                      <a:pt x="30" y="30"/>
                    </a:lnTo>
                    <a:lnTo>
                      <a:pt x="22" y="30"/>
                    </a:lnTo>
                    <a:lnTo>
                      <a:pt x="4" y="13"/>
                    </a:lnTo>
                    <a:lnTo>
                      <a:pt x="0" y="6"/>
                    </a:lnTo>
                    <a:close/>
                  </a:path>
                </a:pathLst>
              </a:custGeom>
              <a:solidFill>
                <a:srgbClr val="E1E1E1"/>
              </a:solidFill>
              <a:ln w="9525">
                <a:noFill/>
                <a:round/>
                <a:headEnd/>
                <a:tailEnd/>
              </a:ln>
            </p:spPr>
            <p:txBody>
              <a:bodyPr/>
              <a:lstStyle/>
              <a:p>
                <a:endParaRPr lang="en-US"/>
              </a:p>
            </p:txBody>
          </p:sp>
          <p:sp>
            <p:nvSpPr>
              <p:cNvPr id="320642" name="Freeform 130"/>
              <p:cNvSpPr>
                <a:spLocks/>
              </p:cNvSpPr>
              <p:nvPr/>
            </p:nvSpPr>
            <p:spPr bwMode="auto">
              <a:xfrm>
                <a:off x="3028" y="2272"/>
                <a:ext cx="48" cy="30"/>
              </a:xfrm>
              <a:custGeom>
                <a:avLst/>
                <a:gdLst/>
                <a:ahLst/>
                <a:cxnLst>
                  <a:cxn ang="0">
                    <a:pos x="24" y="3"/>
                  </a:cxn>
                  <a:cxn ang="0">
                    <a:pos x="48" y="0"/>
                  </a:cxn>
                  <a:cxn ang="0">
                    <a:pos x="48" y="3"/>
                  </a:cxn>
                  <a:cxn ang="0">
                    <a:pos x="48" y="16"/>
                  </a:cxn>
                  <a:cxn ang="0">
                    <a:pos x="30" y="30"/>
                  </a:cxn>
                  <a:cxn ang="0">
                    <a:pos x="22" y="30"/>
                  </a:cxn>
                  <a:cxn ang="0">
                    <a:pos x="4" y="13"/>
                  </a:cxn>
                  <a:cxn ang="0">
                    <a:pos x="0" y="6"/>
                  </a:cxn>
                  <a:cxn ang="0">
                    <a:pos x="24" y="3"/>
                  </a:cxn>
                </a:cxnLst>
                <a:rect l="0" t="0" r="r" b="b"/>
                <a:pathLst>
                  <a:path w="48" h="30">
                    <a:moveTo>
                      <a:pt x="24" y="3"/>
                    </a:moveTo>
                    <a:lnTo>
                      <a:pt x="48" y="0"/>
                    </a:lnTo>
                    <a:lnTo>
                      <a:pt x="48" y="3"/>
                    </a:lnTo>
                    <a:lnTo>
                      <a:pt x="48" y="16"/>
                    </a:lnTo>
                    <a:lnTo>
                      <a:pt x="30" y="30"/>
                    </a:lnTo>
                    <a:lnTo>
                      <a:pt x="22" y="30"/>
                    </a:lnTo>
                    <a:lnTo>
                      <a:pt x="4" y="13"/>
                    </a:lnTo>
                    <a:lnTo>
                      <a:pt x="0" y="6"/>
                    </a:lnTo>
                    <a:lnTo>
                      <a:pt x="24" y="3"/>
                    </a:lnTo>
                  </a:path>
                </a:pathLst>
              </a:custGeom>
              <a:noFill/>
              <a:ln w="1588" cap="sq">
                <a:solidFill>
                  <a:srgbClr val="000000"/>
                </a:solidFill>
                <a:prstDash val="solid"/>
                <a:miter lim="800000"/>
                <a:headEnd/>
                <a:tailEnd/>
              </a:ln>
            </p:spPr>
            <p:txBody>
              <a:bodyPr/>
              <a:lstStyle/>
              <a:p>
                <a:endParaRPr lang="en-US"/>
              </a:p>
            </p:txBody>
          </p:sp>
          <p:sp>
            <p:nvSpPr>
              <p:cNvPr id="320643" name="Freeform 131"/>
              <p:cNvSpPr>
                <a:spLocks/>
              </p:cNvSpPr>
              <p:nvPr/>
            </p:nvSpPr>
            <p:spPr bwMode="auto">
              <a:xfrm>
                <a:off x="3050" y="2272"/>
                <a:ext cx="118" cy="98"/>
              </a:xfrm>
              <a:custGeom>
                <a:avLst/>
                <a:gdLst/>
                <a:ahLst/>
                <a:cxnLst>
                  <a:cxn ang="0">
                    <a:pos x="0" y="30"/>
                  </a:cxn>
                  <a:cxn ang="0">
                    <a:pos x="8" y="30"/>
                  </a:cxn>
                  <a:cxn ang="0">
                    <a:pos x="26" y="16"/>
                  </a:cxn>
                  <a:cxn ang="0">
                    <a:pos x="26" y="3"/>
                  </a:cxn>
                  <a:cxn ang="0">
                    <a:pos x="26" y="0"/>
                  </a:cxn>
                  <a:cxn ang="0">
                    <a:pos x="36" y="1"/>
                  </a:cxn>
                  <a:cxn ang="0">
                    <a:pos x="48" y="6"/>
                  </a:cxn>
                  <a:cxn ang="0">
                    <a:pos x="61" y="4"/>
                  </a:cxn>
                  <a:cxn ang="0">
                    <a:pos x="97" y="3"/>
                  </a:cxn>
                  <a:cxn ang="0">
                    <a:pos x="115" y="45"/>
                  </a:cxn>
                  <a:cxn ang="0">
                    <a:pos x="112" y="48"/>
                  </a:cxn>
                  <a:cxn ang="0">
                    <a:pos x="118" y="73"/>
                  </a:cxn>
                  <a:cxn ang="0">
                    <a:pos x="106" y="91"/>
                  </a:cxn>
                  <a:cxn ang="0">
                    <a:pos x="97" y="98"/>
                  </a:cxn>
                  <a:cxn ang="0">
                    <a:pos x="94" y="88"/>
                  </a:cxn>
                  <a:cxn ang="0">
                    <a:pos x="90" y="74"/>
                  </a:cxn>
                  <a:cxn ang="0">
                    <a:pos x="79" y="74"/>
                  </a:cxn>
                  <a:cxn ang="0">
                    <a:pos x="64" y="48"/>
                  </a:cxn>
                  <a:cxn ang="0">
                    <a:pos x="54" y="48"/>
                  </a:cxn>
                  <a:cxn ang="0">
                    <a:pos x="32" y="66"/>
                  </a:cxn>
                  <a:cxn ang="0">
                    <a:pos x="0" y="30"/>
                  </a:cxn>
                </a:cxnLst>
                <a:rect l="0" t="0" r="r" b="b"/>
                <a:pathLst>
                  <a:path w="118" h="98">
                    <a:moveTo>
                      <a:pt x="0" y="30"/>
                    </a:moveTo>
                    <a:lnTo>
                      <a:pt x="8" y="30"/>
                    </a:lnTo>
                    <a:lnTo>
                      <a:pt x="26" y="16"/>
                    </a:lnTo>
                    <a:lnTo>
                      <a:pt x="26" y="3"/>
                    </a:lnTo>
                    <a:lnTo>
                      <a:pt x="26" y="0"/>
                    </a:lnTo>
                    <a:lnTo>
                      <a:pt x="36" y="1"/>
                    </a:lnTo>
                    <a:lnTo>
                      <a:pt x="48" y="6"/>
                    </a:lnTo>
                    <a:lnTo>
                      <a:pt x="61" y="4"/>
                    </a:lnTo>
                    <a:lnTo>
                      <a:pt x="97" y="3"/>
                    </a:lnTo>
                    <a:lnTo>
                      <a:pt x="115" y="45"/>
                    </a:lnTo>
                    <a:lnTo>
                      <a:pt x="112" y="48"/>
                    </a:lnTo>
                    <a:lnTo>
                      <a:pt x="118" y="73"/>
                    </a:lnTo>
                    <a:lnTo>
                      <a:pt x="106" y="91"/>
                    </a:lnTo>
                    <a:lnTo>
                      <a:pt x="97" y="98"/>
                    </a:lnTo>
                    <a:lnTo>
                      <a:pt x="94" y="88"/>
                    </a:lnTo>
                    <a:lnTo>
                      <a:pt x="90" y="74"/>
                    </a:lnTo>
                    <a:lnTo>
                      <a:pt x="79" y="74"/>
                    </a:lnTo>
                    <a:lnTo>
                      <a:pt x="64" y="48"/>
                    </a:lnTo>
                    <a:lnTo>
                      <a:pt x="54" y="48"/>
                    </a:lnTo>
                    <a:lnTo>
                      <a:pt x="32" y="66"/>
                    </a:lnTo>
                    <a:lnTo>
                      <a:pt x="0" y="30"/>
                    </a:lnTo>
                    <a:close/>
                  </a:path>
                </a:pathLst>
              </a:custGeom>
              <a:solidFill>
                <a:srgbClr val="E1E1E1"/>
              </a:solidFill>
              <a:ln w="9525">
                <a:noFill/>
                <a:round/>
                <a:headEnd/>
                <a:tailEnd/>
              </a:ln>
            </p:spPr>
            <p:txBody>
              <a:bodyPr/>
              <a:lstStyle/>
              <a:p>
                <a:endParaRPr lang="en-US"/>
              </a:p>
            </p:txBody>
          </p:sp>
          <p:sp>
            <p:nvSpPr>
              <p:cNvPr id="320644" name="Freeform 132"/>
              <p:cNvSpPr>
                <a:spLocks/>
              </p:cNvSpPr>
              <p:nvPr/>
            </p:nvSpPr>
            <p:spPr bwMode="auto">
              <a:xfrm>
                <a:off x="3050" y="2272"/>
                <a:ext cx="118" cy="98"/>
              </a:xfrm>
              <a:custGeom>
                <a:avLst/>
                <a:gdLst/>
                <a:ahLst/>
                <a:cxnLst>
                  <a:cxn ang="0">
                    <a:pos x="5" y="30"/>
                  </a:cxn>
                  <a:cxn ang="0">
                    <a:pos x="8" y="30"/>
                  </a:cxn>
                  <a:cxn ang="0">
                    <a:pos x="26" y="16"/>
                  </a:cxn>
                  <a:cxn ang="0">
                    <a:pos x="26" y="3"/>
                  </a:cxn>
                  <a:cxn ang="0">
                    <a:pos x="26" y="0"/>
                  </a:cxn>
                  <a:cxn ang="0">
                    <a:pos x="36" y="1"/>
                  </a:cxn>
                  <a:cxn ang="0">
                    <a:pos x="48" y="6"/>
                  </a:cxn>
                  <a:cxn ang="0">
                    <a:pos x="61" y="4"/>
                  </a:cxn>
                  <a:cxn ang="0">
                    <a:pos x="97" y="3"/>
                  </a:cxn>
                  <a:cxn ang="0">
                    <a:pos x="115" y="45"/>
                  </a:cxn>
                  <a:cxn ang="0">
                    <a:pos x="112" y="48"/>
                  </a:cxn>
                  <a:cxn ang="0">
                    <a:pos x="118" y="73"/>
                  </a:cxn>
                  <a:cxn ang="0">
                    <a:pos x="106" y="91"/>
                  </a:cxn>
                  <a:cxn ang="0">
                    <a:pos x="97" y="98"/>
                  </a:cxn>
                  <a:cxn ang="0">
                    <a:pos x="94" y="88"/>
                  </a:cxn>
                  <a:cxn ang="0">
                    <a:pos x="90" y="74"/>
                  </a:cxn>
                  <a:cxn ang="0">
                    <a:pos x="79" y="74"/>
                  </a:cxn>
                  <a:cxn ang="0">
                    <a:pos x="64" y="48"/>
                  </a:cxn>
                  <a:cxn ang="0">
                    <a:pos x="54" y="48"/>
                  </a:cxn>
                  <a:cxn ang="0">
                    <a:pos x="32" y="66"/>
                  </a:cxn>
                  <a:cxn ang="0">
                    <a:pos x="0" y="30"/>
                  </a:cxn>
                  <a:cxn ang="0">
                    <a:pos x="5" y="30"/>
                  </a:cxn>
                </a:cxnLst>
                <a:rect l="0" t="0" r="r" b="b"/>
                <a:pathLst>
                  <a:path w="118" h="98">
                    <a:moveTo>
                      <a:pt x="5" y="30"/>
                    </a:moveTo>
                    <a:lnTo>
                      <a:pt x="8" y="30"/>
                    </a:lnTo>
                    <a:lnTo>
                      <a:pt x="26" y="16"/>
                    </a:lnTo>
                    <a:lnTo>
                      <a:pt x="26" y="3"/>
                    </a:lnTo>
                    <a:lnTo>
                      <a:pt x="26" y="0"/>
                    </a:lnTo>
                    <a:lnTo>
                      <a:pt x="36" y="1"/>
                    </a:lnTo>
                    <a:lnTo>
                      <a:pt x="48" y="6"/>
                    </a:lnTo>
                    <a:lnTo>
                      <a:pt x="61" y="4"/>
                    </a:lnTo>
                    <a:lnTo>
                      <a:pt x="97" y="3"/>
                    </a:lnTo>
                    <a:lnTo>
                      <a:pt x="115" y="45"/>
                    </a:lnTo>
                    <a:lnTo>
                      <a:pt x="112" y="48"/>
                    </a:lnTo>
                    <a:lnTo>
                      <a:pt x="118" y="73"/>
                    </a:lnTo>
                    <a:lnTo>
                      <a:pt x="106" y="91"/>
                    </a:lnTo>
                    <a:lnTo>
                      <a:pt x="97" y="98"/>
                    </a:lnTo>
                    <a:lnTo>
                      <a:pt x="94" y="88"/>
                    </a:lnTo>
                    <a:lnTo>
                      <a:pt x="90" y="74"/>
                    </a:lnTo>
                    <a:lnTo>
                      <a:pt x="79" y="74"/>
                    </a:lnTo>
                    <a:lnTo>
                      <a:pt x="64" y="48"/>
                    </a:lnTo>
                    <a:lnTo>
                      <a:pt x="54" y="48"/>
                    </a:lnTo>
                    <a:lnTo>
                      <a:pt x="32" y="66"/>
                    </a:lnTo>
                    <a:lnTo>
                      <a:pt x="0" y="30"/>
                    </a:lnTo>
                    <a:lnTo>
                      <a:pt x="5" y="30"/>
                    </a:lnTo>
                  </a:path>
                </a:pathLst>
              </a:custGeom>
              <a:noFill/>
              <a:ln w="1588" cap="sq">
                <a:solidFill>
                  <a:srgbClr val="000000"/>
                </a:solidFill>
                <a:prstDash val="solid"/>
                <a:miter lim="800000"/>
                <a:headEnd/>
                <a:tailEnd/>
              </a:ln>
            </p:spPr>
            <p:txBody>
              <a:bodyPr/>
              <a:lstStyle/>
              <a:p>
                <a:endParaRPr lang="en-US"/>
              </a:p>
            </p:txBody>
          </p:sp>
          <p:sp>
            <p:nvSpPr>
              <p:cNvPr id="320645" name="Freeform 133"/>
              <p:cNvSpPr>
                <a:spLocks/>
              </p:cNvSpPr>
              <p:nvPr/>
            </p:nvSpPr>
            <p:spPr bwMode="auto">
              <a:xfrm>
                <a:off x="3108" y="2346"/>
                <a:ext cx="66" cy="75"/>
              </a:xfrm>
              <a:custGeom>
                <a:avLst/>
                <a:gdLst/>
                <a:ahLst/>
                <a:cxnLst>
                  <a:cxn ang="0">
                    <a:pos x="0" y="30"/>
                  </a:cxn>
                  <a:cxn ang="0">
                    <a:pos x="21" y="0"/>
                  </a:cxn>
                  <a:cxn ang="0">
                    <a:pos x="32" y="0"/>
                  </a:cxn>
                  <a:cxn ang="0">
                    <a:pos x="36" y="14"/>
                  </a:cxn>
                  <a:cxn ang="0">
                    <a:pos x="39" y="24"/>
                  </a:cxn>
                  <a:cxn ang="0">
                    <a:pos x="48" y="17"/>
                  </a:cxn>
                  <a:cxn ang="0">
                    <a:pos x="48" y="36"/>
                  </a:cxn>
                  <a:cxn ang="0">
                    <a:pos x="66" y="48"/>
                  </a:cxn>
                  <a:cxn ang="0">
                    <a:pos x="65" y="75"/>
                  </a:cxn>
                  <a:cxn ang="0">
                    <a:pos x="38" y="62"/>
                  </a:cxn>
                  <a:cxn ang="0">
                    <a:pos x="18" y="44"/>
                  </a:cxn>
                  <a:cxn ang="0">
                    <a:pos x="0" y="30"/>
                  </a:cxn>
                </a:cxnLst>
                <a:rect l="0" t="0" r="r" b="b"/>
                <a:pathLst>
                  <a:path w="66" h="75">
                    <a:moveTo>
                      <a:pt x="0" y="30"/>
                    </a:moveTo>
                    <a:lnTo>
                      <a:pt x="21" y="0"/>
                    </a:lnTo>
                    <a:lnTo>
                      <a:pt x="32" y="0"/>
                    </a:lnTo>
                    <a:lnTo>
                      <a:pt x="36" y="14"/>
                    </a:lnTo>
                    <a:lnTo>
                      <a:pt x="39" y="24"/>
                    </a:lnTo>
                    <a:lnTo>
                      <a:pt x="48" y="17"/>
                    </a:lnTo>
                    <a:lnTo>
                      <a:pt x="48" y="36"/>
                    </a:lnTo>
                    <a:lnTo>
                      <a:pt x="66" y="48"/>
                    </a:lnTo>
                    <a:lnTo>
                      <a:pt x="65" y="75"/>
                    </a:lnTo>
                    <a:lnTo>
                      <a:pt x="38" y="62"/>
                    </a:lnTo>
                    <a:lnTo>
                      <a:pt x="18" y="44"/>
                    </a:lnTo>
                    <a:lnTo>
                      <a:pt x="0" y="30"/>
                    </a:lnTo>
                    <a:close/>
                  </a:path>
                </a:pathLst>
              </a:custGeom>
              <a:solidFill>
                <a:srgbClr val="E1E1E1"/>
              </a:solidFill>
              <a:ln w="9525">
                <a:noFill/>
                <a:round/>
                <a:headEnd/>
                <a:tailEnd/>
              </a:ln>
            </p:spPr>
            <p:txBody>
              <a:bodyPr/>
              <a:lstStyle/>
              <a:p>
                <a:endParaRPr lang="en-US"/>
              </a:p>
            </p:txBody>
          </p:sp>
          <p:sp>
            <p:nvSpPr>
              <p:cNvPr id="320646" name="Freeform 134"/>
              <p:cNvSpPr>
                <a:spLocks/>
              </p:cNvSpPr>
              <p:nvPr/>
            </p:nvSpPr>
            <p:spPr bwMode="auto">
              <a:xfrm>
                <a:off x="3108" y="2346"/>
                <a:ext cx="66" cy="75"/>
              </a:xfrm>
              <a:custGeom>
                <a:avLst/>
                <a:gdLst/>
                <a:ahLst/>
                <a:cxnLst>
                  <a:cxn ang="0">
                    <a:pos x="11" y="15"/>
                  </a:cxn>
                  <a:cxn ang="0">
                    <a:pos x="21" y="0"/>
                  </a:cxn>
                  <a:cxn ang="0">
                    <a:pos x="32" y="0"/>
                  </a:cxn>
                  <a:cxn ang="0">
                    <a:pos x="36" y="14"/>
                  </a:cxn>
                  <a:cxn ang="0">
                    <a:pos x="39" y="24"/>
                  </a:cxn>
                  <a:cxn ang="0">
                    <a:pos x="48" y="17"/>
                  </a:cxn>
                  <a:cxn ang="0">
                    <a:pos x="48" y="36"/>
                  </a:cxn>
                  <a:cxn ang="0">
                    <a:pos x="66" y="48"/>
                  </a:cxn>
                  <a:cxn ang="0">
                    <a:pos x="65" y="75"/>
                  </a:cxn>
                  <a:cxn ang="0">
                    <a:pos x="38" y="62"/>
                  </a:cxn>
                  <a:cxn ang="0">
                    <a:pos x="18" y="44"/>
                  </a:cxn>
                  <a:cxn ang="0">
                    <a:pos x="0" y="30"/>
                  </a:cxn>
                  <a:cxn ang="0">
                    <a:pos x="11" y="15"/>
                  </a:cxn>
                </a:cxnLst>
                <a:rect l="0" t="0" r="r" b="b"/>
                <a:pathLst>
                  <a:path w="66" h="75">
                    <a:moveTo>
                      <a:pt x="11" y="15"/>
                    </a:moveTo>
                    <a:lnTo>
                      <a:pt x="21" y="0"/>
                    </a:lnTo>
                    <a:lnTo>
                      <a:pt x="32" y="0"/>
                    </a:lnTo>
                    <a:lnTo>
                      <a:pt x="36" y="14"/>
                    </a:lnTo>
                    <a:lnTo>
                      <a:pt x="39" y="24"/>
                    </a:lnTo>
                    <a:lnTo>
                      <a:pt x="48" y="17"/>
                    </a:lnTo>
                    <a:lnTo>
                      <a:pt x="48" y="36"/>
                    </a:lnTo>
                    <a:lnTo>
                      <a:pt x="66" y="48"/>
                    </a:lnTo>
                    <a:lnTo>
                      <a:pt x="65" y="75"/>
                    </a:lnTo>
                    <a:lnTo>
                      <a:pt x="38" y="62"/>
                    </a:lnTo>
                    <a:lnTo>
                      <a:pt x="18" y="44"/>
                    </a:lnTo>
                    <a:lnTo>
                      <a:pt x="0" y="30"/>
                    </a:lnTo>
                    <a:lnTo>
                      <a:pt x="11" y="15"/>
                    </a:lnTo>
                  </a:path>
                </a:pathLst>
              </a:custGeom>
              <a:noFill/>
              <a:ln w="1588" cap="sq">
                <a:solidFill>
                  <a:srgbClr val="000000"/>
                </a:solidFill>
                <a:prstDash val="solid"/>
                <a:miter lim="800000"/>
                <a:headEnd/>
                <a:tailEnd/>
              </a:ln>
            </p:spPr>
            <p:txBody>
              <a:bodyPr/>
              <a:lstStyle/>
              <a:p>
                <a:endParaRPr lang="en-US"/>
              </a:p>
            </p:txBody>
          </p:sp>
          <p:sp>
            <p:nvSpPr>
              <p:cNvPr id="320647" name="Freeform 135"/>
              <p:cNvSpPr>
                <a:spLocks/>
              </p:cNvSpPr>
              <p:nvPr/>
            </p:nvSpPr>
            <p:spPr bwMode="auto">
              <a:xfrm>
                <a:off x="3100" y="2048"/>
                <a:ext cx="258" cy="269"/>
              </a:xfrm>
              <a:custGeom>
                <a:avLst/>
                <a:gdLst/>
                <a:ahLst/>
                <a:cxnLst>
                  <a:cxn ang="0">
                    <a:pos x="116" y="0"/>
                  </a:cxn>
                  <a:cxn ang="0">
                    <a:pos x="210" y="72"/>
                  </a:cxn>
                  <a:cxn ang="0">
                    <a:pos x="243" y="110"/>
                  </a:cxn>
                  <a:cxn ang="0">
                    <a:pos x="258" y="107"/>
                  </a:cxn>
                  <a:cxn ang="0">
                    <a:pos x="255" y="171"/>
                  </a:cxn>
                  <a:cxn ang="0">
                    <a:pos x="212" y="177"/>
                  </a:cxn>
                  <a:cxn ang="0">
                    <a:pos x="194" y="183"/>
                  </a:cxn>
                  <a:cxn ang="0">
                    <a:pos x="182" y="180"/>
                  </a:cxn>
                  <a:cxn ang="0">
                    <a:pos x="148" y="195"/>
                  </a:cxn>
                  <a:cxn ang="0">
                    <a:pos x="118" y="227"/>
                  </a:cxn>
                  <a:cxn ang="0">
                    <a:pos x="104" y="264"/>
                  </a:cxn>
                  <a:cxn ang="0">
                    <a:pos x="65" y="269"/>
                  </a:cxn>
                  <a:cxn ang="0">
                    <a:pos x="47" y="227"/>
                  </a:cxn>
                  <a:cxn ang="0">
                    <a:pos x="11" y="228"/>
                  </a:cxn>
                  <a:cxn ang="0">
                    <a:pos x="5" y="212"/>
                  </a:cxn>
                  <a:cxn ang="0">
                    <a:pos x="0" y="186"/>
                  </a:cxn>
                  <a:cxn ang="0">
                    <a:pos x="11" y="170"/>
                  </a:cxn>
                  <a:cxn ang="0">
                    <a:pos x="46" y="168"/>
                  </a:cxn>
                  <a:cxn ang="0">
                    <a:pos x="85" y="173"/>
                  </a:cxn>
                  <a:cxn ang="0">
                    <a:pos x="104" y="171"/>
                  </a:cxn>
                  <a:cxn ang="0">
                    <a:pos x="91" y="0"/>
                  </a:cxn>
                  <a:cxn ang="0">
                    <a:pos x="116" y="0"/>
                  </a:cxn>
                </a:cxnLst>
                <a:rect l="0" t="0" r="r" b="b"/>
                <a:pathLst>
                  <a:path w="258" h="269">
                    <a:moveTo>
                      <a:pt x="116" y="0"/>
                    </a:moveTo>
                    <a:lnTo>
                      <a:pt x="210" y="72"/>
                    </a:lnTo>
                    <a:lnTo>
                      <a:pt x="243" y="110"/>
                    </a:lnTo>
                    <a:lnTo>
                      <a:pt x="258" y="107"/>
                    </a:lnTo>
                    <a:lnTo>
                      <a:pt x="255" y="171"/>
                    </a:lnTo>
                    <a:lnTo>
                      <a:pt x="212" y="177"/>
                    </a:lnTo>
                    <a:lnTo>
                      <a:pt x="194" y="183"/>
                    </a:lnTo>
                    <a:lnTo>
                      <a:pt x="182" y="180"/>
                    </a:lnTo>
                    <a:lnTo>
                      <a:pt x="148" y="195"/>
                    </a:lnTo>
                    <a:lnTo>
                      <a:pt x="118" y="227"/>
                    </a:lnTo>
                    <a:lnTo>
                      <a:pt x="104" y="264"/>
                    </a:lnTo>
                    <a:lnTo>
                      <a:pt x="65" y="269"/>
                    </a:lnTo>
                    <a:lnTo>
                      <a:pt x="47" y="227"/>
                    </a:lnTo>
                    <a:lnTo>
                      <a:pt x="11" y="228"/>
                    </a:lnTo>
                    <a:lnTo>
                      <a:pt x="5" y="212"/>
                    </a:lnTo>
                    <a:lnTo>
                      <a:pt x="0" y="186"/>
                    </a:lnTo>
                    <a:lnTo>
                      <a:pt x="11" y="170"/>
                    </a:lnTo>
                    <a:lnTo>
                      <a:pt x="46" y="168"/>
                    </a:lnTo>
                    <a:lnTo>
                      <a:pt x="85" y="173"/>
                    </a:lnTo>
                    <a:lnTo>
                      <a:pt x="104" y="171"/>
                    </a:lnTo>
                    <a:lnTo>
                      <a:pt x="91" y="0"/>
                    </a:lnTo>
                    <a:lnTo>
                      <a:pt x="116" y="0"/>
                    </a:lnTo>
                    <a:close/>
                  </a:path>
                </a:pathLst>
              </a:custGeom>
              <a:solidFill>
                <a:srgbClr val="E1E1E1"/>
              </a:solidFill>
              <a:ln w="9525">
                <a:noFill/>
                <a:round/>
                <a:headEnd/>
                <a:tailEnd/>
              </a:ln>
            </p:spPr>
            <p:txBody>
              <a:bodyPr/>
              <a:lstStyle/>
              <a:p>
                <a:endParaRPr lang="en-US"/>
              </a:p>
            </p:txBody>
          </p:sp>
          <p:sp>
            <p:nvSpPr>
              <p:cNvPr id="320648" name="Freeform 136"/>
              <p:cNvSpPr>
                <a:spLocks/>
              </p:cNvSpPr>
              <p:nvPr/>
            </p:nvSpPr>
            <p:spPr bwMode="auto">
              <a:xfrm>
                <a:off x="3100" y="2048"/>
                <a:ext cx="258" cy="269"/>
              </a:xfrm>
              <a:custGeom>
                <a:avLst/>
                <a:gdLst/>
                <a:ahLst/>
                <a:cxnLst>
                  <a:cxn ang="0">
                    <a:pos x="116" y="0"/>
                  </a:cxn>
                  <a:cxn ang="0">
                    <a:pos x="210" y="72"/>
                  </a:cxn>
                  <a:cxn ang="0">
                    <a:pos x="243" y="110"/>
                  </a:cxn>
                  <a:cxn ang="0">
                    <a:pos x="258" y="107"/>
                  </a:cxn>
                  <a:cxn ang="0">
                    <a:pos x="255" y="171"/>
                  </a:cxn>
                  <a:cxn ang="0">
                    <a:pos x="212" y="177"/>
                  </a:cxn>
                  <a:cxn ang="0">
                    <a:pos x="194" y="183"/>
                  </a:cxn>
                  <a:cxn ang="0">
                    <a:pos x="182" y="180"/>
                  </a:cxn>
                  <a:cxn ang="0">
                    <a:pos x="148" y="195"/>
                  </a:cxn>
                  <a:cxn ang="0">
                    <a:pos x="118" y="227"/>
                  </a:cxn>
                  <a:cxn ang="0">
                    <a:pos x="104" y="264"/>
                  </a:cxn>
                  <a:cxn ang="0">
                    <a:pos x="65" y="269"/>
                  </a:cxn>
                  <a:cxn ang="0">
                    <a:pos x="47" y="227"/>
                  </a:cxn>
                  <a:cxn ang="0">
                    <a:pos x="11" y="228"/>
                  </a:cxn>
                  <a:cxn ang="0">
                    <a:pos x="5" y="212"/>
                  </a:cxn>
                  <a:cxn ang="0">
                    <a:pos x="0" y="186"/>
                  </a:cxn>
                  <a:cxn ang="0">
                    <a:pos x="11" y="170"/>
                  </a:cxn>
                  <a:cxn ang="0">
                    <a:pos x="46" y="168"/>
                  </a:cxn>
                  <a:cxn ang="0">
                    <a:pos x="85" y="173"/>
                  </a:cxn>
                  <a:cxn ang="0">
                    <a:pos x="104" y="171"/>
                  </a:cxn>
                  <a:cxn ang="0">
                    <a:pos x="91" y="0"/>
                  </a:cxn>
                  <a:cxn ang="0">
                    <a:pos x="116" y="0"/>
                  </a:cxn>
                </a:cxnLst>
                <a:rect l="0" t="0" r="r" b="b"/>
                <a:pathLst>
                  <a:path w="258" h="269">
                    <a:moveTo>
                      <a:pt x="116" y="0"/>
                    </a:moveTo>
                    <a:lnTo>
                      <a:pt x="210" y="72"/>
                    </a:lnTo>
                    <a:lnTo>
                      <a:pt x="243" y="110"/>
                    </a:lnTo>
                    <a:lnTo>
                      <a:pt x="258" y="107"/>
                    </a:lnTo>
                    <a:lnTo>
                      <a:pt x="255" y="171"/>
                    </a:lnTo>
                    <a:lnTo>
                      <a:pt x="212" y="177"/>
                    </a:lnTo>
                    <a:lnTo>
                      <a:pt x="194" y="183"/>
                    </a:lnTo>
                    <a:lnTo>
                      <a:pt x="182" y="180"/>
                    </a:lnTo>
                    <a:lnTo>
                      <a:pt x="148" y="195"/>
                    </a:lnTo>
                    <a:lnTo>
                      <a:pt x="118" y="227"/>
                    </a:lnTo>
                    <a:lnTo>
                      <a:pt x="104" y="264"/>
                    </a:lnTo>
                    <a:lnTo>
                      <a:pt x="65" y="269"/>
                    </a:lnTo>
                    <a:lnTo>
                      <a:pt x="47" y="227"/>
                    </a:lnTo>
                    <a:lnTo>
                      <a:pt x="11" y="228"/>
                    </a:lnTo>
                    <a:lnTo>
                      <a:pt x="5" y="212"/>
                    </a:lnTo>
                    <a:lnTo>
                      <a:pt x="0" y="186"/>
                    </a:lnTo>
                    <a:lnTo>
                      <a:pt x="11" y="170"/>
                    </a:lnTo>
                    <a:lnTo>
                      <a:pt x="46" y="168"/>
                    </a:lnTo>
                    <a:lnTo>
                      <a:pt x="85" y="173"/>
                    </a:lnTo>
                    <a:lnTo>
                      <a:pt x="104" y="171"/>
                    </a:lnTo>
                    <a:lnTo>
                      <a:pt x="91" y="0"/>
                    </a:lnTo>
                    <a:lnTo>
                      <a:pt x="116" y="0"/>
                    </a:lnTo>
                  </a:path>
                </a:pathLst>
              </a:custGeom>
              <a:noFill/>
              <a:ln w="1588" cap="sq">
                <a:solidFill>
                  <a:srgbClr val="000000"/>
                </a:solidFill>
                <a:prstDash val="solid"/>
                <a:miter lim="800000"/>
                <a:headEnd/>
                <a:tailEnd/>
              </a:ln>
            </p:spPr>
            <p:txBody>
              <a:bodyPr/>
              <a:lstStyle/>
              <a:p>
                <a:endParaRPr lang="en-US"/>
              </a:p>
            </p:txBody>
          </p:sp>
          <p:sp>
            <p:nvSpPr>
              <p:cNvPr id="320649" name="Freeform 137"/>
              <p:cNvSpPr>
                <a:spLocks/>
              </p:cNvSpPr>
              <p:nvPr/>
            </p:nvSpPr>
            <p:spPr bwMode="auto">
              <a:xfrm>
                <a:off x="3156" y="2312"/>
                <a:ext cx="93" cy="109"/>
              </a:xfrm>
              <a:custGeom>
                <a:avLst/>
                <a:gdLst/>
                <a:ahLst/>
                <a:cxnLst>
                  <a:cxn ang="0">
                    <a:pos x="9" y="5"/>
                  </a:cxn>
                  <a:cxn ang="0">
                    <a:pos x="48" y="0"/>
                  </a:cxn>
                  <a:cxn ang="0">
                    <a:pos x="63" y="14"/>
                  </a:cxn>
                  <a:cxn ang="0">
                    <a:pos x="93" y="17"/>
                  </a:cxn>
                  <a:cxn ang="0">
                    <a:pos x="93" y="37"/>
                  </a:cxn>
                  <a:cxn ang="0">
                    <a:pos x="84" y="67"/>
                  </a:cxn>
                  <a:cxn ang="0">
                    <a:pos x="90" y="97"/>
                  </a:cxn>
                  <a:cxn ang="0">
                    <a:pos x="66" y="93"/>
                  </a:cxn>
                  <a:cxn ang="0">
                    <a:pos x="17" y="109"/>
                  </a:cxn>
                  <a:cxn ang="0">
                    <a:pos x="18" y="82"/>
                  </a:cxn>
                  <a:cxn ang="0">
                    <a:pos x="0" y="70"/>
                  </a:cxn>
                  <a:cxn ang="0">
                    <a:pos x="0" y="51"/>
                  </a:cxn>
                  <a:cxn ang="0">
                    <a:pos x="12" y="33"/>
                  </a:cxn>
                  <a:cxn ang="0">
                    <a:pos x="6" y="8"/>
                  </a:cxn>
                  <a:cxn ang="0">
                    <a:pos x="9" y="5"/>
                  </a:cxn>
                </a:cxnLst>
                <a:rect l="0" t="0" r="r" b="b"/>
                <a:pathLst>
                  <a:path w="93" h="109">
                    <a:moveTo>
                      <a:pt x="9" y="5"/>
                    </a:moveTo>
                    <a:lnTo>
                      <a:pt x="48" y="0"/>
                    </a:lnTo>
                    <a:lnTo>
                      <a:pt x="63" y="14"/>
                    </a:lnTo>
                    <a:lnTo>
                      <a:pt x="93" y="17"/>
                    </a:lnTo>
                    <a:lnTo>
                      <a:pt x="93" y="37"/>
                    </a:lnTo>
                    <a:lnTo>
                      <a:pt x="84" y="67"/>
                    </a:lnTo>
                    <a:lnTo>
                      <a:pt x="90" y="97"/>
                    </a:lnTo>
                    <a:lnTo>
                      <a:pt x="66" y="93"/>
                    </a:lnTo>
                    <a:lnTo>
                      <a:pt x="17" y="109"/>
                    </a:lnTo>
                    <a:lnTo>
                      <a:pt x="18" y="82"/>
                    </a:lnTo>
                    <a:lnTo>
                      <a:pt x="0" y="70"/>
                    </a:lnTo>
                    <a:lnTo>
                      <a:pt x="0" y="51"/>
                    </a:lnTo>
                    <a:lnTo>
                      <a:pt x="12" y="33"/>
                    </a:lnTo>
                    <a:lnTo>
                      <a:pt x="6" y="8"/>
                    </a:lnTo>
                    <a:lnTo>
                      <a:pt x="9" y="5"/>
                    </a:lnTo>
                    <a:close/>
                  </a:path>
                </a:pathLst>
              </a:custGeom>
              <a:solidFill>
                <a:srgbClr val="E1E1E1"/>
              </a:solidFill>
              <a:ln w="9525">
                <a:noFill/>
                <a:round/>
                <a:headEnd/>
                <a:tailEnd/>
              </a:ln>
            </p:spPr>
            <p:txBody>
              <a:bodyPr/>
              <a:lstStyle/>
              <a:p>
                <a:endParaRPr lang="en-US"/>
              </a:p>
            </p:txBody>
          </p:sp>
          <p:sp>
            <p:nvSpPr>
              <p:cNvPr id="320650" name="Freeform 138"/>
              <p:cNvSpPr>
                <a:spLocks/>
              </p:cNvSpPr>
              <p:nvPr/>
            </p:nvSpPr>
            <p:spPr bwMode="auto">
              <a:xfrm>
                <a:off x="3156" y="2312"/>
                <a:ext cx="93" cy="109"/>
              </a:xfrm>
              <a:custGeom>
                <a:avLst/>
                <a:gdLst/>
                <a:ahLst/>
                <a:cxnLst>
                  <a:cxn ang="0">
                    <a:pos x="29" y="2"/>
                  </a:cxn>
                  <a:cxn ang="0">
                    <a:pos x="48" y="0"/>
                  </a:cxn>
                  <a:cxn ang="0">
                    <a:pos x="63" y="14"/>
                  </a:cxn>
                  <a:cxn ang="0">
                    <a:pos x="93" y="17"/>
                  </a:cxn>
                  <a:cxn ang="0">
                    <a:pos x="93" y="37"/>
                  </a:cxn>
                  <a:cxn ang="0">
                    <a:pos x="84" y="67"/>
                  </a:cxn>
                  <a:cxn ang="0">
                    <a:pos x="90" y="97"/>
                  </a:cxn>
                  <a:cxn ang="0">
                    <a:pos x="66" y="93"/>
                  </a:cxn>
                  <a:cxn ang="0">
                    <a:pos x="17" y="109"/>
                  </a:cxn>
                  <a:cxn ang="0">
                    <a:pos x="18" y="82"/>
                  </a:cxn>
                  <a:cxn ang="0">
                    <a:pos x="0" y="70"/>
                  </a:cxn>
                  <a:cxn ang="0">
                    <a:pos x="0" y="51"/>
                  </a:cxn>
                  <a:cxn ang="0">
                    <a:pos x="12" y="33"/>
                  </a:cxn>
                  <a:cxn ang="0">
                    <a:pos x="6" y="8"/>
                  </a:cxn>
                  <a:cxn ang="0">
                    <a:pos x="9" y="5"/>
                  </a:cxn>
                  <a:cxn ang="0">
                    <a:pos x="29" y="2"/>
                  </a:cxn>
                </a:cxnLst>
                <a:rect l="0" t="0" r="r" b="b"/>
                <a:pathLst>
                  <a:path w="93" h="109">
                    <a:moveTo>
                      <a:pt x="29" y="2"/>
                    </a:moveTo>
                    <a:lnTo>
                      <a:pt x="48" y="0"/>
                    </a:lnTo>
                    <a:lnTo>
                      <a:pt x="63" y="14"/>
                    </a:lnTo>
                    <a:lnTo>
                      <a:pt x="93" y="17"/>
                    </a:lnTo>
                    <a:lnTo>
                      <a:pt x="93" y="37"/>
                    </a:lnTo>
                    <a:lnTo>
                      <a:pt x="84" y="67"/>
                    </a:lnTo>
                    <a:lnTo>
                      <a:pt x="90" y="97"/>
                    </a:lnTo>
                    <a:lnTo>
                      <a:pt x="66" y="93"/>
                    </a:lnTo>
                    <a:lnTo>
                      <a:pt x="17" y="109"/>
                    </a:lnTo>
                    <a:lnTo>
                      <a:pt x="18" y="82"/>
                    </a:lnTo>
                    <a:lnTo>
                      <a:pt x="0" y="70"/>
                    </a:lnTo>
                    <a:lnTo>
                      <a:pt x="0" y="51"/>
                    </a:lnTo>
                    <a:lnTo>
                      <a:pt x="12" y="33"/>
                    </a:lnTo>
                    <a:lnTo>
                      <a:pt x="6" y="8"/>
                    </a:lnTo>
                    <a:lnTo>
                      <a:pt x="9" y="5"/>
                    </a:lnTo>
                    <a:lnTo>
                      <a:pt x="29" y="2"/>
                    </a:lnTo>
                  </a:path>
                </a:pathLst>
              </a:custGeom>
              <a:noFill/>
              <a:ln w="1588" cap="sq">
                <a:solidFill>
                  <a:srgbClr val="000000"/>
                </a:solidFill>
                <a:prstDash val="solid"/>
                <a:miter lim="800000"/>
                <a:headEnd/>
                <a:tailEnd/>
              </a:ln>
            </p:spPr>
            <p:txBody>
              <a:bodyPr/>
              <a:lstStyle/>
              <a:p>
                <a:endParaRPr lang="en-US"/>
              </a:p>
            </p:txBody>
          </p:sp>
          <p:sp>
            <p:nvSpPr>
              <p:cNvPr id="320651" name="Freeform 139"/>
              <p:cNvSpPr>
                <a:spLocks/>
              </p:cNvSpPr>
              <p:nvPr/>
            </p:nvSpPr>
            <p:spPr bwMode="auto">
              <a:xfrm>
                <a:off x="3204" y="2228"/>
                <a:ext cx="126" cy="101"/>
              </a:xfrm>
              <a:custGeom>
                <a:avLst/>
                <a:gdLst/>
                <a:ahLst/>
                <a:cxnLst>
                  <a:cxn ang="0">
                    <a:pos x="90" y="3"/>
                  </a:cxn>
                  <a:cxn ang="0">
                    <a:pos x="97" y="26"/>
                  </a:cxn>
                  <a:cxn ang="0">
                    <a:pos x="103" y="36"/>
                  </a:cxn>
                  <a:cxn ang="0">
                    <a:pos x="114" y="45"/>
                  </a:cxn>
                  <a:cxn ang="0">
                    <a:pos x="120" y="42"/>
                  </a:cxn>
                  <a:cxn ang="0">
                    <a:pos x="126" y="57"/>
                  </a:cxn>
                  <a:cxn ang="0">
                    <a:pos x="111" y="66"/>
                  </a:cxn>
                  <a:cxn ang="0">
                    <a:pos x="102" y="74"/>
                  </a:cxn>
                  <a:cxn ang="0">
                    <a:pos x="88" y="72"/>
                  </a:cxn>
                  <a:cxn ang="0">
                    <a:pos x="45" y="74"/>
                  </a:cxn>
                  <a:cxn ang="0">
                    <a:pos x="45" y="101"/>
                  </a:cxn>
                  <a:cxn ang="0">
                    <a:pos x="15" y="98"/>
                  </a:cxn>
                  <a:cxn ang="0">
                    <a:pos x="0" y="84"/>
                  </a:cxn>
                  <a:cxn ang="0">
                    <a:pos x="14" y="47"/>
                  </a:cxn>
                  <a:cxn ang="0">
                    <a:pos x="44" y="15"/>
                  </a:cxn>
                  <a:cxn ang="0">
                    <a:pos x="78" y="0"/>
                  </a:cxn>
                  <a:cxn ang="0">
                    <a:pos x="90" y="3"/>
                  </a:cxn>
                </a:cxnLst>
                <a:rect l="0" t="0" r="r" b="b"/>
                <a:pathLst>
                  <a:path w="126" h="101">
                    <a:moveTo>
                      <a:pt x="90" y="3"/>
                    </a:moveTo>
                    <a:lnTo>
                      <a:pt x="97" y="26"/>
                    </a:lnTo>
                    <a:lnTo>
                      <a:pt x="103" y="36"/>
                    </a:lnTo>
                    <a:lnTo>
                      <a:pt x="114" y="45"/>
                    </a:lnTo>
                    <a:lnTo>
                      <a:pt x="120" y="42"/>
                    </a:lnTo>
                    <a:lnTo>
                      <a:pt x="126" y="57"/>
                    </a:lnTo>
                    <a:lnTo>
                      <a:pt x="111" y="66"/>
                    </a:lnTo>
                    <a:lnTo>
                      <a:pt x="102" y="74"/>
                    </a:lnTo>
                    <a:lnTo>
                      <a:pt x="88" y="72"/>
                    </a:lnTo>
                    <a:lnTo>
                      <a:pt x="45" y="74"/>
                    </a:lnTo>
                    <a:lnTo>
                      <a:pt x="45" y="101"/>
                    </a:lnTo>
                    <a:lnTo>
                      <a:pt x="15" y="98"/>
                    </a:lnTo>
                    <a:lnTo>
                      <a:pt x="0" y="84"/>
                    </a:lnTo>
                    <a:lnTo>
                      <a:pt x="14" y="47"/>
                    </a:lnTo>
                    <a:lnTo>
                      <a:pt x="44" y="15"/>
                    </a:lnTo>
                    <a:lnTo>
                      <a:pt x="78" y="0"/>
                    </a:lnTo>
                    <a:lnTo>
                      <a:pt x="90" y="3"/>
                    </a:lnTo>
                    <a:close/>
                  </a:path>
                </a:pathLst>
              </a:custGeom>
              <a:solidFill>
                <a:srgbClr val="E1E1E1"/>
              </a:solidFill>
              <a:ln w="9525">
                <a:noFill/>
                <a:round/>
                <a:headEnd/>
                <a:tailEnd/>
              </a:ln>
            </p:spPr>
            <p:txBody>
              <a:bodyPr/>
              <a:lstStyle/>
              <a:p>
                <a:endParaRPr lang="en-US"/>
              </a:p>
            </p:txBody>
          </p:sp>
          <p:sp>
            <p:nvSpPr>
              <p:cNvPr id="320652" name="Freeform 140"/>
              <p:cNvSpPr>
                <a:spLocks/>
              </p:cNvSpPr>
              <p:nvPr/>
            </p:nvSpPr>
            <p:spPr bwMode="auto">
              <a:xfrm>
                <a:off x="3204" y="2228"/>
                <a:ext cx="126" cy="101"/>
              </a:xfrm>
              <a:custGeom>
                <a:avLst/>
                <a:gdLst/>
                <a:ahLst/>
                <a:cxnLst>
                  <a:cxn ang="0">
                    <a:pos x="90" y="3"/>
                  </a:cxn>
                  <a:cxn ang="0">
                    <a:pos x="97" y="26"/>
                  </a:cxn>
                  <a:cxn ang="0">
                    <a:pos x="103" y="36"/>
                  </a:cxn>
                  <a:cxn ang="0">
                    <a:pos x="114" y="45"/>
                  </a:cxn>
                  <a:cxn ang="0">
                    <a:pos x="120" y="42"/>
                  </a:cxn>
                  <a:cxn ang="0">
                    <a:pos x="126" y="57"/>
                  </a:cxn>
                  <a:cxn ang="0">
                    <a:pos x="111" y="66"/>
                  </a:cxn>
                  <a:cxn ang="0">
                    <a:pos x="102" y="74"/>
                  </a:cxn>
                  <a:cxn ang="0">
                    <a:pos x="88" y="72"/>
                  </a:cxn>
                  <a:cxn ang="0">
                    <a:pos x="45" y="74"/>
                  </a:cxn>
                  <a:cxn ang="0">
                    <a:pos x="45" y="101"/>
                  </a:cxn>
                  <a:cxn ang="0">
                    <a:pos x="15" y="98"/>
                  </a:cxn>
                  <a:cxn ang="0">
                    <a:pos x="0" y="84"/>
                  </a:cxn>
                  <a:cxn ang="0">
                    <a:pos x="14" y="47"/>
                  </a:cxn>
                  <a:cxn ang="0">
                    <a:pos x="44" y="15"/>
                  </a:cxn>
                  <a:cxn ang="0">
                    <a:pos x="78" y="0"/>
                  </a:cxn>
                  <a:cxn ang="0">
                    <a:pos x="90" y="3"/>
                  </a:cxn>
                </a:cxnLst>
                <a:rect l="0" t="0" r="r" b="b"/>
                <a:pathLst>
                  <a:path w="126" h="101">
                    <a:moveTo>
                      <a:pt x="90" y="3"/>
                    </a:moveTo>
                    <a:lnTo>
                      <a:pt x="97" y="26"/>
                    </a:lnTo>
                    <a:lnTo>
                      <a:pt x="103" y="36"/>
                    </a:lnTo>
                    <a:lnTo>
                      <a:pt x="114" y="45"/>
                    </a:lnTo>
                    <a:lnTo>
                      <a:pt x="120" y="42"/>
                    </a:lnTo>
                    <a:lnTo>
                      <a:pt x="126" y="57"/>
                    </a:lnTo>
                    <a:lnTo>
                      <a:pt x="111" y="66"/>
                    </a:lnTo>
                    <a:lnTo>
                      <a:pt x="102" y="74"/>
                    </a:lnTo>
                    <a:lnTo>
                      <a:pt x="88" y="72"/>
                    </a:lnTo>
                    <a:lnTo>
                      <a:pt x="45" y="74"/>
                    </a:lnTo>
                    <a:lnTo>
                      <a:pt x="45" y="101"/>
                    </a:lnTo>
                    <a:lnTo>
                      <a:pt x="15" y="98"/>
                    </a:lnTo>
                    <a:lnTo>
                      <a:pt x="0" y="84"/>
                    </a:lnTo>
                    <a:lnTo>
                      <a:pt x="14" y="47"/>
                    </a:lnTo>
                    <a:lnTo>
                      <a:pt x="44" y="15"/>
                    </a:lnTo>
                    <a:lnTo>
                      <a:pt x="78" y="0"/>
                    </a:lnTo>
                    <a:lnTo>
                      <a:pt x="90" y="3"/>
                    </a:lnTo>
                  </a:path>
                </a:pathLst>
              </a:custGeom>
              <a:noFill/>
              <a:ln w="1588" cap="sq">
                <a:solidFill>
                  <a:srgbClr val="000000"/>
                </a:solidFill>
                <a:prstDash val="solid"/>
                <a:miter lim="800000"/>
                <a:headEnd/>
                <a:tailEnd/>
              </a:ln>
            </p:spPr>
            <p:txBody>
              <a:bodyPr/>
              <a:lstStyle/>
              <a:p>
                <a:endParaRPr lang="en-US"/>
              </a:p>
            </p:txBody>
          </p:sp>
          <p:sp>
            <p:nvSpPr>
              <p:cNvPr id="320653" name="Freeform 141"/>
              <p:cNvSpPr>
                <a:spLocks/>
              </p:cNvSpPr>
              <p:nvPr/>
            </p:nvSpPr>
            <p:spPr bwMode="auto">
              <a:xfrm>
                <a:off x="3294" y="2075"/>
                <a:ext cx="247" cy="213"/>
              </a:xfrm>
              <a:custGeom>
                <a:avLst/>
                <a:gdLst/>
                <a:ahLst/>
                <a:cxnLst>
                  <a:cxn ang="0">
                    <a:pos x="64" y="80"/>
                  </a:cxn>
                  <a:cxn ang="0">
                    <a:pos x="88" y="75"/>
                  </a:cxn>
                  <a:cxn ang="0">
                    <a:pos x="101" y="60"/>
                  </a:cxn>
                  <a:cxn ang="0">
                    <a:pos x="113" y="48"/>
                  </a:cxn>
                  <a:cxn ang="0">
                    <a:pos x="184" y="0"/>
                  </a:cxn>
                  <a:cxn ang="0">
                    <a:pos x="208" y="6"/>
                  </a:cxn>
                  <a:cxn ang="0">
                    <a:pos x="220" y="17"/>
                  </a:cxn>
                  <a:cxn ang="0">
                    <a:pos x="232" y="11"/>
                  </a:cxn>
                  <a:cxn ang="0">
                    <a:pos x="247" y="59"/>
                  </a:cxn>
                  <a:cxn ang="0">
                    <a:pos x="241" y="105"/>
                  </a:cxn>
                  <a:cxn ang="0">
                    <a:pos x="241" y="110"/>
                  </a:cxn>
                  <a:cxn ang="0">
                    <a:pos x="241" y="116"/>
                  </a:cxn>
                  <a:cxn ang="0">
                    <a:pos x="241" y="120"/>
                  </a:cxn>
                  <a:cxn ang="0">
                    <a:pos x="209" y="165"/>
                  </a:cxn>
                  <a:cxn ang="0">
                    <a:pos x="212" y="177"/>
                  </a:cxn>
                  <a:cxn ang="0">
                    <a:pos x="196" y="189"/>
                  </a:cxn>
                  <a:cxn ang="0">
                    <a:pos x="164" y="185"/>
                  </a:cxn>
                  <a:cxn ang="0">
                    <a:pos x="149" y="195"/>
                  </a:cxn>
                  <a:cxn ang="0">
                    <a:pos x="115" y="188"/>
                  </a:cxn>
                  <a:cxn ang="0">
                    <a:pos x="85" y="176"/>
                  </a:cxn>
                  <a:cxn ang="0">
                    <a:pos x="67" y="179"/>
                  </a:cxn>
                  <a:cxn ang="0">
                    <a:pos x="55" y="200"/>
                  </a:cxn>
                  <a:cxn ang="0">
                    <a:pos x="55" y="213"/>
                  </a:cxn>
                  <a:cxn ang="0">
                    <a:pos x="43" y="201"/>
                  </a:cxn>
                  <a:cxn ang="0">
                    <a:pos x="36" y="210"/>
                  </a:cxn>
                  <a:cxn ang="0">
                    <a:pos x="30" y="195"/>
                  </a:cxn>
                  <a:cxn ang="0">
                    <a:pos x="24" y="198"/>
                  </a:cxn>
                  <a:cxn ang="0">
                    <a:pos x="13" y="189"/>
                  </a:cxn>
                  <a:cxn ang="0">
                    <a:pos x="7" y="179"/>
                  </a:cxn>
                  <a:cxn ang="0">
                    <a:pos x="0" y="156"/>
                  </a:cxn>
                  <a:cxn ang="0">
                    <a:pos x="18" y="150"/>
                  </a:cxn>
                  <a:cxn ang="0">
                    <a:pos x="61" y="144"/>
                  </a:cxn>
                  <a:cxn ang="0">
                    <a:pos x="64" y="80"/>
                  </a:cxn>
                </a:cxnLst>
                <a:rect l="0" t="0" r="r" b="b"/>
                <a:pathLst>
                  <a:path w="247" h="213">
                    <a:moveTo>
                      <a:pt x="64" y="80"/>
                    </a:moveTo>
                    <a:lnTo>
                      <a:pt x="88" y="75"/>
                    </a:lnTo>
                    <a:lnTo>
                      <a:pt x="101" y="60"/>
                    </a:lnTo>
                    <a:lnTo>
                      <a:pt x="113" y="48"/>
                    </a:lnTo>
                    <a:lnTo>
                      <a:pt x="184" y="0"/>
                    </a:lnTo>
                    <a:lnTo>
                      <a:pt x="208" y="6"/>
                    </a:lnTo>
                    <a:lnTo>
                      <a:pt x="220" y="17"/>
                    </a:lnTo>
                    <a:lnTo>
                      <a:pt x="232" y="11"/>
                    </a:lnTo>
                    <a:lnTo>
                      <a:pt x="247" y="59"/>
                    </a:lnTo>
                    <a:lnTo>
                      <a:pt x="241" y="105"/>
                    </a:lnTo>
                    <a:lnTo>
                      <a:pt x="241" y="110"/>
                    </a:lnTo>
                    <a:lnTo>
                      <a:pt x="241" y="116"/>
                    </a:lnTo>
                    <a:lnTo>
                      <a:pt x="241" y="120"/>
                    </a:lnTo>
                    <a:lnTo>
                      <a:pt x="209" y="165"/>
                    </a:lnTo>
                    <a:lnTo>
                      <a:pt x="212" y="177"/>
                    </a:lnTo>
                    <a:lnTo>
                      <a:pt x="196" y="189"/>
                    </a:lnTo>
                    <a:lnTo>
                      <a:pt x="164" y="185"/>
                    </a:lnTo>
                    <a:lnTo>
                      <a:pt x="149" y="195"/>
                    </a:lnTo>
                    <a:lnTo>
                      <a:pt x="115" y="188"/>
                    </a:lnTo>
                    <a:lnTo>
                      <a:pt x="85" y="176"/>
                    </a:lnTo>
                    <a:lnTo>
                      <a:pt x="67" y="179"/>
                    </a:lnTo>
                    <a:lnTo>
                      <a:pt x="55" y="200"/>
                    </a:lnTo>
                    <a:lnTo>
                      <a:pt x="55" y="213"/>
                    </a:lnTo>
                    <a:lnTo>
                      <a:pt x="43" y="201"/>
                    </a:lnTo>
                    <a:lnTo>
                      <a:pt x="36" y="210"/>
                    </a:lnTo>
                    <a:lnTo>
                      <a:pt x="30" y="195"/>
                    </a:lnTo>
                    <a:lnTo>
                      <a:pt x="24" y="198"/>
                    </a:lnTo>
                    <a:lnTo>
                      <a:pt x="13" y="189"/>
                    </a:lnTo>
                    <a:lnTo>
                      <a:pt x="7" y="179"/>
                    </a:lnTo>
                    <a:lnTo>
                      <a:pt x="0" y="156"/>
                    </a:lnTo>
                    <a:lnTo>
                      <a:pt x="18" y="150"/>
                    </a:lnTo>
                    <a:lnTo>
                      <a:pt x="61" y="144"/>
                    </a:lnTo>
                    <a:lnTo>
                      <a:pt x="64" y="80"/>
                    </a:lnTo>
                    <a:close/>
                  </a:path>
                </a:pathLst>
              </a:custGeom>
              <a:solidFill>
                <a:srgbClr val="E1E1E1"/>
              </a:solidFill>
              <a:ln w="9525">
                <a:noFill/>
                <a:round/>
                <a:headEnd/>
                <a:tailEnd/>
              </a:ln>
            </p:spPr>
            <p:txBody>
              <a:bodyPr/>
              <a:lstStyle/>
              <a:p>
                <a:endParaRPr lang="en-US"/>
              </a:p>
            </p:txBody>
          </p:sp>
          <p:sp>
            <p:nvSpPr>
              <p:cNvPr id="320654" name="Freeform 142"/>
              <p:cNvSpPr>
                <a:spLocks/>
              </p:cNvSpPr>
              <p:nvPr/>
            </p:nvSpPr>
            <p:spPr bwMode="auto">
              <a:xfrm>
                <a:off x="3294" y="2075"/>
                <a:ext cx="247" cy="213"/>
              </a:xfrm>
              <a:custGeom>
                <a:avLst/>
                <a:gdLst/>
                <a:ahLst/>
                <a:cxnLst>
                  <a:cxn ang="0">
                    <a:pos x="76" y="77"/>
                  </a:cxn>
                  <a:cxn ang="0">
                    <a:pos x="88" y="75"/>
                  </a:cxn>
                  <a:cxn ang="0">
                    <a:pos x="101" y="60"/>
                  </a:cxn>
                  <a:cxn ang="0">
                    <a:pos x="113" y="48"/>
                  </a:cxn>
                  <a:cxn ang="0">
                    <a:pos x="184" y="0"/>
                  </a:cxn>
                  <a:cxn ang="0">
                    <a:pos x="208" y="6"/>
                  </a:cxn>
                  <a:cxn ang="0">
                    <a:pos x="220" y="17"/>
                  </a:cxn>
                  <a:cxn ang="0">
                    <a:pos x="232" y="11"/>
                  </a:cxn>
                  <a:cxn ang="0">
                    <a:pos x="247" y="59"/>
                  </a:cxn>
                  <a:cxn ang="0">
                    <a:pos x="241" y="105"/>
                  </a:cxn>
                  <a:cxn ang="0">
                    <a:pos x="241" y="110"/>
                  </a:cxn>
                  <a:cxn ang="0">
                    <a:pos x="241" y="116"/>
                  </a:cxn>
                  <a:cxn ang="0">
                    <a:pos x="241" y="120"/>
                  </a:cxn>
                  <a:cxn ang="0">
                    <a:pos x="209" y="165"/>
                  </a:cxn>
                  <a:cxn ang="0">
                    <a:pos x="212" y="177"/>
                  </a:cxn>
                  <a:cxn ang="0">
                    <a:pos x="196" y="189"/>
                  </a:cxn>
                  <a:cxn ang="0">
                    <a:pos x="164" y="185"/>
                  </a:cxn>
                  <a:cxn ang="0">
                    <a:pos x="149" y="195"/>
                  </a:cxn>
                  <a:cxn ang="0">
                    <a:pos x="115" y="188"/>
                  </a:cxn>
                  <a:cxn ang="0">
                    <a:pos x="85" y="176"/>
                  </a:cxn>
                  <a:cxn ang="0">
                    <a:pos x="67" y="179"/>
                  </a:cxn>
                  <a:cxn ang="0">
                    <a:pos x="55" y="200"/>
                  </a:cxn>
                  <a:cxn ang="0">
                    <a:pos x="55" y="213"/>
                  </a:cxn>
                  <a:cxn ang="0">
                    <a:pos x="43" y="201"/>
                  </a:cxn>
                  <a:cxn ang="0">
                    <a:pos x="36" y="210"/>
                  </a:cxn>
                  <a:cxn ang="0">
                    <a:pos x="30" y="195"/>
                  </a:cxn>
                  <a:cxn ang="0">
                    <a:pos x="24" y="198"/>
                  </a:cxn>
                  <a:cxn ang="0">
                    <a:pos x="13" y="189"/>
                  </a:cxn>
                  <a:cxn ang="0">
                    <a:pos x="7" y="179"/>
                  </a:cxn>
                  <a:cxn ang="0">
                    <a:pos x="0" y="156"/>
                  </a:cxn>
                  <a:cxn ang="0">
                    <a:pos x="18" y="150"/>
                  </a:cxn>
                  <a:cxn ang="0">
                    <a:pos x="61" y="144"/>
                  </a:cxn>
                  <a:cxn ang="0">
                    <a:pos x="64" y="80"/>
                  </a:cxn>
                  <a:cxn ang="0">
                    <a:pos x="76" y="77"/>
                  </a:cxn>
                </a:cxnLst>
                <a:rect l="0" t="0" r="r" b="b"/>
                <a:pathLst>
                  <a:path w="247" h="213">
                    <a:moveTo>
                      <a:pt x="76" y="77"/>
                    </a:moveTo>
                    <a:lnTo>
                      <a:pt x="88" y="75"/>
                    </a:lnTo>
                    <a:lnTo>
                      <a:pt x="101" y="60"/>
                    </a:lnTo>
                    <a:lnTo>
                      <a:pt x="113" y="48"/>
                    </a:lnTo>
                    <a:lnTo>
                      <a:pt x="184" y="0"/>
                    </a:lnTo>
                    <a:lnTo>
                      <a:pt x="208" y="6"/>
                    </a:lnTo>
                    <a:lnTo>
                      <a:pt x="220" y="17"/>
                    </a:lnTo>
                    <a:lnTo>
                      <a:pt x="232" y="11"/>
                    </a:lnTo>
                    <a:lnTo>
                      <a:pt x="247" y="59"/>
                    </a:lnTo>
                    <a:lnTo>
                      <a:pt x="241" y="105"/>
                    </a:lnTo>
                    <a:lnTo>
                      <a:pt x="241" y="110"/>
                    </a:lnTo>
                    <a:lnTo>
                      <a:pt x="241" y="116"/>
                    </a:lnTo>
                    <a:lnTo>
                      <a:pt x="241" y="120"/>
                    </a:lnTo>
                    <a:lnTo>
                      <a:pt x="209" y="165"/>
                    </a:lnTo>
                    <a:lnTo>
                      <a:pt x="212" y="177"/>
                    </a:lnTo>
                    <a:lnTo>
                      <a:pt x="196" y="189"/>
                    </a:lnTo>
                    <a:lnTo>
                      <a:pt x="164" y="185"/>
                    </a:lnTo>
                    <a:lnTo>
                      <a:pt x="149" y="195"/>
                    </a:lnTo>
                    <a:lnTo>
                      <a:pt x="115" y="188"/>
                    </a:lnTo>
                    <a:lnTo>
                      <a:pt x="85" y="176"/>
                    </a:lnTo>
                    <a:lnTo>
                      <a:pt x="67" y="179"/>
                    </a:lnTo>
                    <a:lnTo>
                      <a:pt x="55" y="200"/>
                    </a:lnTo>
                    <a:lnTo>
                      <a:pt x="55" y="213"/>
                    </a:lnTo>
                    <a:lnTo>
                      <a:pt x="43" y="201"/>
                    </a:lnTo>
                    <a:lnTo>
                      <a:pt x="36" y="210"/>
                    </a:lnTo>
                    <a:lnTo>
                      <a:pt x="30" y="195"/>
                    </a:lnTo>
                    <a:lnTo>
                      <a:pt x="24" y="198"/>
                    </a:lnTo>
                    <a:lnTo>
                      <a:pt x="13" y="189"/>
                    </a:lnTo>
                    <a:lnTo>
                      <a:pt x="7" y="179"/>
                    </a:lnTo>
                    <a:lnTo>
                      <a:pt x="0" y="156"/>
                    </a:lnTo>
                    <a:lnTo>
                      <a:pt x="18" y="150"/>
                    </a:lnTo>
                    <a:lnTo>
                      <a:pt x="61" y="144"/>
                    </a:lnTo>
                    <a:lnTo>
                      <a:pt x="64" y="80"/>
                    </a:lnTo>
                    <a:lnTo>
                      <a:pt x="76" y="77"/>
                    </a:lnTo>
                  </a:path>
                </a:pathLst>
              </a:custGeom>
              <a:noFill/>
              <a:ln w="1588" cap="sq">
                <a:solidFill>
                  <a:srgbClr val="000000"/>
                </a:solidFill>
                <a:prstDash val="solid"/>
                <a:miter lim="800000"/>
                <a:headEnd/>
                <a:tailEnd/>
              </a:ln>
            </p:spPr>
            <p:txBody>
              <a:bodyPr/>
              <a:lstStyle/>
              <a:p>
                <a:endParaRPr lang="en-US"/>
              </a:p>
            </p:txBody>
          </p:sp>
          <p:sp>
            <p:nvSpPr>
              <p:cNvPr id="320655" name="Freeform 143"/>
              <p:cNvSpPr>
                <a:spLocks/>
              </p:cNvSpPr>
              <p:nvPr/>
            </p:nvSpPr>
            <p:spPr bwMode="auto">
              <a:xfrm>
                <a:off x="3336" y="2251"/>
                <a:ext cx="187" cy="172"/>
              </a:xfrm>
              <a:custGeom>
                <a:avLst/>
                <a:gdLst/>
                <a:ahLst/>
                <a:cxnLst>
                  <a:cxn ang="0">
                    <a:pos x="0" y="134"/>
                  </a:cxn>
                  <a:cxn ang="0">
                    <a:pos x="0" y="85"/>
                  </a:cxn>
                  <a:cxn ang="0">
                    <a:pos x="15" y="69"/>
                  </a:cxn>
                  <a:cxn ang="0">
                    <a:pos x="13" y="37"/>
                  </a:cxn>
                  <a:cxn ang="0">
                    <a:pos x="13" y="24"/>
                  </a:cxn>
                  <a:cxn ang="0">
                    <a:pos x="25" y="3"/>
                  </a:cxn>
                  <a:cxn ang="0">
                    <a:pos x="43" y="0"/>
                  </a:cxn>
                  <a:cxn ang="0">
                    <a:pos x="73" y="12"/>
                  </a:cxn>
                  <a:cxn ang="0">
                    <a:pos x="107" y="19"/>
                  </a:cxn>
                  <a:cxn ang="0">
                    <a:pos x="122" y="9"/>
                  </a:cxn>
                  <a:cxn ang="0">
                    <a:pos x="154" y="13"/>
                  </a:cxn>
                  <a:cxn ang="0">
                    <a:pos x="170" y="1"/>
                  </a:cxn>
                  <a:cxn ang="0">
                    <a:pos x="178" y="13"/>
                  </a:cxn>
                  <a:cxn ang="0">
                    <a:pos x="187" y="34"/>
                  </a:cxn>
                  <a:cxn ang="0">
                    <a:pos x="173" y="49"/>
                  </a:cxn>
                  <a:cxn ang="0">
                    <a:pos x="161" y="84"/>
                  </a:cxn>
                  <a:cxn ang="0">
                    <a:pos x="151" y="95"/>
                  </a:cxn>
                  <a:cxn ang="0">
                    <a:pos x="136" y="133"/>
                  </a:cxn>
                  <a:cxn ang="0">
                    <a:pos x="115" y="124"/>
                  </a:cxn>
                  <a:cxn ang="0">
                    <a:pos x="91" y="166"/>
                  </a:cxn>
                  <a:cxn ang="0">
                    <a:pos x="51" y="172"/>
                  </a:cxn>
                  <a:cxn ang="0">
                    <a:pos x="25" y="131"/>
                  </a:cxn>
                  <a:cxn ang="0">
                    <a:pos x="0" y="134"/>
                  </a:cxn>
                </a:cxnLst>
                <a:rect l="0" t="0" r="r" b="b"/>
                <a:pathLst>
                  <a:path w="187" h="172">
                    <a:moveTo>
                      <a:pt x="0" y="134"/>
                    </a:moveTo>
                    <a:lnTo>
                      <a:pt x="0" y="85"/>
                    </a:lnTo>
                    <a:lnTo>
                      <a:pt x="15" y="69"/>
                    </a:lnTo>
                    <a:lnTo>
                      <a:pt x="13" y="37"/>
                    </a:lnTo>
                    <a:lnTo>
                      <a:pt x="13" y="24"/>
                    </a:lnTo>
                    <a:lnTo>
                      <a:pt x="25" y="3"/>
                    </a:lnTo>
                    <a:lnTo>
                      <a:pt x="43" y="0"/>
                    </a:lnTo>
                    <a:lnTo>
                      <a:pt x="73" y="12"/>
                    </a:lnTo>
                    <a:lnTo>
                      <a:pt x="107" y="19"/>
                    </a:lnTo>
                    <a:lnTo>
                      <a:pt x="122" y="9"/>
                    </a:lnTo>
                    <a:lnTo>
                      <a:pt x="154" y="13"/>
                    </a:lnTo>
                    <a:lnTo>
                      <a:pt x="170" y="1"/>
                    </a:lnTo>
                    <a:lnTo>
                      <a:pt x="178" y="13"/>
                    </a:lnTo>
                    <a:lnTo>
                      <a:pt x="187" y="34"/>
                    </a:lnTo>
                    <a:lnTo>
                      <a:pt x="173" y="49"/>
                    </a:lnTo>
                    <a:lnTo>
                      <a:pt x="161" y="84"/>
                    </a:lnTo>
                    <a:lnTo>
                      <a:pt x="151" y="95"/>
                    </a:lnTo>
                    <a:lnTo>
                      <a:pt x="136" y="133"/>
                    </a:lnTo>
                    <a:lnTo>
                      <a:pt x="115" y="124"/>
                    </a:lnTo>
                    <a:lnTo>
                      <a:pt x="91" y="166"/>
                    </a:lnTo>
                    <a:lnTo>
                      <a:pt x="51" y="172"/>
                    </a:lnTo>
                    <a:lnTo>
                      <a:pt x="25" y="131"/>
                    </a:lnTo>
                    <a:lnTo>
                      <a:pt x="0" y="134"/>
                    </a:lnTo>
                    <a:close/>
                  </a:path>
                </a:pathLst>
              </a:custGeom>
              <a:solidFill>
                <a:srgbClr val="E1E1E1"/>
              </a:solidFill>
              <a:ln w="9525">
                <a:noFill/>
                <a:round/>
                <a:headEnd/>
                <a:tailEnd/>
              </a:ln>
            </p:spPr>
            <p:txBody>
              <a:bodyPr/>
              <a:lstStyle/>
              <a:p>
                <a:endParaRPr lang="en-US"/>
              </a:p>
            </p:txBody>
          </p:sp>
          <p:sp>
            <p:nvSpPr>
              <p:cNvPr id="320656" name="Freeform 144"/>
              <p:cNvSpPr>
                <a:spLocks/>
              </p:cNvSpPr>
              <p:nvPr/>
            </p:nvSpPr>
            <p:spPr bwMode="auto">
              <a:xfrm>
                <a:off x="3336" y="2251"/>
                <a:ext cx="187" cy="172"/>
              </a:xfrm>
              <a:custGeom>
                <a:avLst/>
                <a:gdLst/>
                <a:ahLst/>
                <a:cxnLst>
                  <a:cxn ang="0">
                    <a:pos x="0" y="110"/>
                  </a:cxn>
                  <a:cxn ang="0">
                    <a:pos x="0" y="85"/>
                  </a:cxn>
                  <a:cxn ang="0">
                    <a:pos x="15" y="69"/>
                  </a:cxn>
                  <a:cxn ang="0">
                    <a:pos x="13" y="37"/>
                  </a:cxn>
                  <a:cxn ang="0">
                    <a:pos x="13" y="24"/>
                  </a:cxn>
                  <a:cxn ang="0">
                    <a:pos x="25" y="3"/>
                  </a:cxn>
                  <a:cxn ang="0">
                    <a:pos x="43" y="0"/>
                  </a:cxn>
                  <a:cxn ang="0">
                    <a:pos x="73" y="12"/>
                  </a:cxn>
                  <a:cxn ang="0">
                    <a:pos x="107" y="19"/>
                  </a:cxn>
                  <a:cxn ang="0">
                    <a:pos x="122" y="9"/>
                  </a:cxn>
                  <a:cxn ang="0">
                    <a:pos x="154" y="13"/>
                  </a:cxn>
                  <a:cxn ang="0">
                    <a:pos x="170" y="1"/>
                  </a:cxn>
                  <a:cxn ang="0">
                    <a:pos x="178" y="13"/>
                  </a:cxn>
                  <a:cxn ang="0">
                    <a:pos x="187" y="34"/>
                  </a:cxn>
                  <a:cxn ang="0">
                    <a:pos x="173" y="49"/>
                  </a:cxn>
                  <a:cxn ang="0">
                    <a:pos x="161" y="84"/>
                  </a:cxn>
                  <a:cxn ang="0">
                    <a:pos x="151" y="95"/>
                  </a:cxn>
                  <a:cxn ang="0">
                    <a:pos x="136" y="133"/>
                  </a:cxn>
                  <a:cxn ang="0">
                    <a:pos x="115" y="124"/>
                  </a:cxn>
                  <a:cxn ang="0">
                    <a:pos x="91" y="166"/>
                  </a:cxn>
                  <a:cxn ang="0">
                    <a:pos x="51" y="172"/>
                  </a:cxn>
                  <a:cxn ang="0">
                    <a:pos x="25" y="131"/>
                  </a:cxn>
                  <a:cxn ang="0">
                    <a:pos x="0" y="134"/>
                  </a:cxn>
                  <a:cxn ang="0">
                    <a:pos x="0" y="110"/>
                  </a:cxn>
                </a:cxnLst>
                <a:rect l="0" t="0" r="r" b="b"/>
                <a:pathLst>
                  <a:path w="187" h="172">
                    <a:moveTo>
                      <a:pt x="0" y="110"/>
                    </a:moveTo>
                    <a:lnTo>
                      <a:pt x="0" y="85"/>
                    </a:lnTo>
                    <a:lnTo>
                      <a:pt x="15" y="69"/>
                    </a:lnTo>
                    <a:lnTo>
                      <a:pt x="13" y="37"/>
                    </a:lnTo>
                    <a:lnTo>
                      <a:pt x="13" y="24"/>
                    </a:lnTo>
                    <a:lnTo>
                      <a:pt x="25" y="3"/>
                    </a:lnTo>
                    <a:lnTo>
                      <a:pt x="43" y="0"/>
                    </a:lnTo>
                    <a:lnTo>
                      <a:pt x="73" y="12"/>
                    </a:lnTo>
                    <a:lnTo>
                      <a:pt x="107" y="19"/>
                    </a:lnTo>
                    <a:lnTo>
                      <a:pt x="122" y="9"/>
                    </a:lnTo>
                    <a:lnTo>
                      <a:pt x="154" y="13"/>
                    </a:lnTo>
                    <a:lnTo>
                      <a:pt x="170" y="1"/>
                    </a:lnTo>
                    <a:lnTo>
                      <a:pt x="178" y="13"/>
                    </a:lnTo>
                    <a:lnTo>
                      <a:pt x="187" y="34"/>
                    </a:lnTo>
                    <a:lnTo>
                      <a:pt x="173" y="49"/>
                    </a:lnTo>
                    <a:lnTo>
                      <a:pt x="161" y="84"/>
                    </a:lnTo>
                    <a:lnTo>
                      <a:pt x="151" y="95"/>
                    </a:lnTo>
                    <a:lnTo>
                      <a:pt x="136" y="133"/>
                    </a:lnTo>
                    <a:lnTo>
                      <a:pt x="115" y="124"/>
                    </a:lnTo>
                    <a:lnTo>
                      <a:pt x="91" y="166"/>
                    </a:lnTo>
                    <a:lnTo>
                      <a:pt x="51" y="172"/>
                    </a:lnTo>
                    <a:lnTo>
                      <a:pt x="25" y="131"/>
                    </a:lnTo>
                    <a:lnTo>
                      <a:pt x="0" y="134"/>
                    </a:lnTo>
                    <a:lnTo>
                      <a:pt x="0" y="110"/>
                    </a:lnTo>
                  </a:path>
                </a:pathLst>
              </a:custGeom>
              <a:noFill/>
              <a:ln w="1588" cap="sq">
                <a:solidFill>
                  <a:srgbClr val="000000"/>
                </a:solidFill>
                <a:prstDash val="solid"/>
                <a:miter lim="800000"/>
                <a:headEnd/>
                <a:tailEnd/>
              </a:ln>
            </p:spPr>
            <p:txBody>
              <a:bodyPr/>
              <a:lstStyle/>
              <a:p>
                <a:endParaRPr lang="en-US"/>
              </a:p>
            </p:txBody>
          </p:sp>
          <p:sp>
            <p:nvSpPr>
              <p:cNvPr id="320657" name="Freeform 145"/>
              <p:cNvSpPr>
                <a:spLocks/>
              </p:cNvSpPr>
              <p:nvPr/>
            </p:nvSpPr>
            <p:spPr bwMode="auto">
              <a:xfrm>
                <a:off x="3440" y="2459"/>
                <a:ext cx="32" cy="24"/>
              </a:xfrm>
              <a:custGeom>
                <a:avLst/>
                <a:gdLst/>
                <a:ahLst/>
                <a:cxnLst>
                  <a:cxn ang="0">
                    <a:pos x="6" y="0"/>
                  </a:cxn>
                  <a:cxn ang="0">
                    <a:pos x="32" y="1"/>
                  </a:cxn>
                  <a:cxn ang="0">
                    <a:pos x="32" y="22"/>
                  </a:cxn>
                  <a:cxn ang="0">
                    <a:pos x="0" y="24"/>
                  </a:cxn>
                  <a:cxn ang="0">
                    <a:pos x="6" y="0"/>
                  </a:cxn>
                </a:cxnLst>
                <a:rect l="0" t="0" r="r" b="b"/>
                <a:pathLst>
                  <a:path w="32" h="24">
                    <a:moveTo>
                      <a:pt x="6" y="0"/>
                    </a:moveTo>
                    <a:lnTo>
                      <a:pt x="32" y="1"/>
                    </a:lnTo>
                    <a:lnTo>
                      <a:pt x="32" y="22"/>
                    </a:lnTo>
                    <a:lnTo>
                      <a:pt x="0" y="24"/>
                    </a:lnTo>
                    <a:lnTo>
                      <a:pt x="6" y="0"/>
                    </a:lnTo>
                    <a:close/>
                  </a:path>
                </a:pathLst>
              </a:custGeom>
              <a:solidFill>
                <a:srgbClr val="E1E1E1"/>
              </a:solidFill>
              <a:ln w="9525">
                <a:noFill/>
                <a:round/>
                <a:headEnd/>
                <a:tailEnd/>
              </a:ln>
            </p:spPr>
            <p:txBody>
              <a:bodyPr/>
              <a:lstStyle/>
              <a:p>
                <a:endParaRPr lang="en-US"/>
              </a:p>
            </p:txBody>
          </p:sp>
          <p:sp>
            <p:nvSpPr>
              <p:cNvPr id="320658" name="Freeform 146"/>
              <p:cNvSpPr>
                <a:spLocks/>
              </p:cNvSpPr>
              <p:nvPr/>
            </p:nvSpPr>
            <p:spPr bwMode="auto">
              <a:xfrm>
                <a:off x="3440" y="2459"/>
                <a:ext cx="32" cy="24"/>
              </a:xfrm>
              <a:custGeom>
                <a:avLst/>
                <a:gdLst/>
                <a:ahLst/>
                <a:cxnLst>
                  <a:cxn ang="0">
                    <a:pos x="20" y="1"/>
                  </a:cxn>
                  <a:cxn ang="0">
                    <a:pos x="32" y="1"/>
                  </a:cxn>
                  <a:cxn ang="0">
                    <a:pos x="32" y="22"/>
                  </a:cxn>
                  <a:cxn ang="0">
                    <a:pos x="0" y="24"/>
                  </a:cxn>
                  <a:cxn ang="0">
                    <a:pos x="6" y="0"/>
                  </a:cxn>
                  <a:cxn ang="0">
                    <a:pos x="20" y="1"/>
                  </a:cxn>
                </a:cxnLst>
                <a:rect l="0" t="0" r="r" b="b"/>
                <a:pathLst>
                  <a:path w="32" h="24">
                    <a:moveTo>
                      <a:pt x="20" y="1"/>
                    </a:moveTo>
                    <a:lnTo>
                      <a:pt x="32" y="1"/>
                    </a:lnTo>
                    <a:lnTo>
                      <a:pt x="32" y="22"/>
                    </a:lnTo>
                    <a:lnTo>
                      <a:pt x="0" y="24"/>
                    </a:lnTo>
                    <a:lnTo>
                      <a:pt x="6" y="0"/>
                    </a:lnTo>
                    <a:lnTo>
                      <a:pt x="20" y="1"/>
                    </a:lnTo>
                  </a:path>
                </a:pathLst>
              </a:custGeom>
              <a:noFill/>
              <a:ln w="1588" cap="sq">
                <a:solidFill>
                  <a:srgbClr val="000000"/>
                </a:solidFill>
                <a:prstDash val="solid"/>
                <a:miter lim="800000"/>
                <a:headEnd/>
                <a:tailEnd/>
              </a:ln>
            </p:spPr>
            <p:txBody>
              <a:bodyPr/>
              <a:lstStyle/>
              <a:p>
                <a:endParaRPr lang="en-US"/>
              </a:p>
            </p:txBody>
          </p:sp>
          <p:sp>
            <p:nvSpPr>
              <p:cNvPr id="320659" name="Freeform 147"/>
              <p:cNvSpPr>
                <a:spLocks/>
              </p:cNvSpPr>
              <p:nvPr/>
            </p:nvSpPr>
            <p:spPr bwMode="auto">
              <a:xfrm>
                <a:off x="3428" y="2457"/>
                <a:ext cx="95" cy="113"/>
              </a:xfrm>
              <a:custGeom>
                <a:avLst/>
                <a:gdLst/>
                <a:ahLst/>
                <a:cxnLst>
                  <a:cxn ang="0">
                    <a:pos x="12" y="26"/>
                  </a:cxn>
                  <a:cxn ang="0">
                    <a:pos x="44" y="24"/>
                  </a:cxn>
                  <a:cxn ang="0">
                    <a:pos x="44" y="0"/>
                  </a:cxn>
                  <a:cxn ang="0">
                    <a:pos x="75" y="2"/>
                  </a:cxn>
                  <a:cxn ang="0">
                    <a:pos x="75" y="3"/>
                  </a:cxn>
                  <a:cxn ang="0">
                    <a:pos x="74" y="21"/>
                  </a:cxn>
                  <a:cxn ang="0">
                    <a:pos x="90" y="18"/>
                  </a:cxn>
                  <a:cxn ang="0">
                    <a:pos x="95" y="26"/>
                  </a:cxn>
                  <a:cxn ang="0">
                    <a:pos x="84" y="47"/>
                  </a:cxn>
                  <a:cxn ang="0">
                    <a:pos x="93" y="51"/>
                  </a:cxn>
                  <a:cxn ang="0">
                    <a:pos x="93" y="71"/>
                  </a:cxn>
                  <a:cxn ang="0">
                    <a:pos x="87" y="87"/>
                  </a:cxn>
                  <a:cxn ang="0">
                    <a:pos x="84" y="87"/>
                  </a:cxn>
                  <a:cxn ang="0">
                    <a:pos x="83" y="81"/>
                  </a:cxn>
                  <a:cxn ang="0">
                    <a:pos x="78" y="86"/>
                  </a:cxn>
                  <a:cxn ang="0">
                    <a:pos x="71" y="84"/>
                  </a:cxn>
                  <a:cxn ang="0">
                    <a:pos x="63" y="75"/>
                  </a:cxn>
                  <a:cxn ang="0">
                    <a:pos x="57" y="86"/>
                  </a:cxn>
                  <a:cxn ang="0">
                    <a:pos x="47" y="84"/>
                  </a:cxn>
                  <a:cxn ang="0">
                    <a:pos x="53" y="110"/>
                  </a:cxn>
                  <a:cxn ang="0">
                    <a:pos x="47" y="107"/>
                  </a:cxn>
                  <a:cxn ang="0">
                    <a:pos x="41" y="113"/>
                  </a:cxn>
                  <a:cxn ang="0">
                    <a:pos x="0" y="56"/>
                  </a:cxn>
                  <a:cxn ang="0">
                    <a:pos x="9" y="53"/>
                  </a:cxn>
                  <a:cxn ang="0">
                    <a:pos x="12" y="26"/>
                  </a:cxn>
                </a:cxnLst>
                <a:rect l="0" t="0" r="r" b="b"/>
                <a:pathLst>
                  <a:path w="95" h="113">
                    <a:moveTo>
                      <a:pt x="12" y="26"/>
                    </a:moveTo>
                    <a:lnTo>
                      <a:pt x="44" y="24"/>
                    </a:lnTo>
                    <a:lnTo>
                      <a:pt x="44" y="0"/>
                    </a:lnTo>
                    <a:lnTo>
                      <a:pt x="75" y="2"/>
                    </a:lnTo>
                    <a:lnTo>
                      <a:pt x="75" y="3"/>
                    </a:lnTo>
                    <a:lnTo>
                      <a:pt x="74" y="21"/>
                    </a:lnTo>
                    <a:lnTo>
                      <a:pt x="90" y="18"/>
                    </a:lnTo>
                    <a:lnTo>
                      <a:pt x="95" y="26"/>
                    </a:lnTo>
                    <a:lnTo>
                      <a:pt x="84" y="47"/>
                    </a:lnTo>
                    <a:lnTo>
                      <a:pt x="93" y="51"/>
                    </a:lnTo>
                    <a:lnTo>
                      <a:pt x="93" y="71"/>
                    </a:lnTo>
                    <a:lnTo>
                      <a:pt x="87" y="87"/>
                    </a:lnTo>
                    <a:lnTo>
                      <a:pt x="84" y="87"/>
                    </a:lnTo>
                    <a:lnTo>
                      <a:pt x="83" y="81"/>
                    </a:lnTo>
                    <a:lnTo>
                      <a:pt x="78" y="86"/>
                    </a:lnTo>
                    <a:lnTo>
                      <a:pt x="71" y="84"/>
                    </a:lnTo>
                    <a:lnTo>
                      <a:pt x="63" y="75"/>
                    </a:lnTo>
                    <a:lnTo>
                      <a:pt x="57" y="86"/>
                    </a:lnTo>
                    <a:lnTo>
                      <a:pt x="47" y="84"/>
                    </a:lnTo>
                    <a:lnTo>
                      <a:pt x="53" y="110"/>
                    </a:lnTo>
                    <a:lnTo>
                      <a:pt x="47" y="107"/>
                    </a:lnTo>
                    <a:lnTo>
                      <a:pt x="41" y="113"/>
                    </a:lnTo>
                    <a:lnTo>
                      <a:pt x="0" y="56"/>
                    </a:lnTo>
                    <a:lnTo>
                      <a:pt x="9" y="53"/>
                    </a:lnTo>
                    <a:lnTo>
                      <a:pt x="12" y="26"/>
                    </a:lnTo>
                    <a:close/>
                  </a:path>
                </a:pathLst>
              </a:custGeom>
              <a:solidFill>
                <a:srgbClr val="E1E1E1"/>
              </a:solidFill>
              <a:ln w="9525">
                <a:noFill/>
                <a:round/>
                <a:headEnd/>
                <a:tailEnd/>
              </a:ln>
            </p:spPr>
            <p:txBody>
              <a:bodyPr/>
              <a:lstStyle/>
              <a:p>
                <a:endParaRPr lang="en-US"/>
              </a:p>
            </p:txBody>
          </p:sp>
          <p:sp>
            <p:nvSpPr>
              <p:cNvPr id="320660" name="Freeform 148"/>
              <p:cNvSpPr>
                <a:spLocks/>
              </p:cNvSpPr>
              <p:nvPr/>
            </p:nvSpPr>
            <p:spPr bwMode="auto">
              <a:xfrm>
                <a:off x="3428" y="2457"/>
                <a:ext cx="95" cy="113"/>
              </a:xfrm>
              <a:custGeom>
                <a:avLst/>
                <a:gdLst/>
                <a:ahLst/>
                <a:cxnLst>
                  <a:cxn ang="0">
                    <a:pos x="12" y="26"/>
                  </a:cxn>
                  <a:cxn ang="0">
                    <a:pos x="44" y="24"/>
                  </a:cxn>
                  <a:cxn ang="0">
                    <a:pos x="44" y="0"/>
                  </a:cxn>
                  <a:cxn ang="0">
                    <a:pos x="75" y="2"/>
                  </a:cxn>
                  <a:cxn ang="0">
                    <a:pos x="75" y="3"/>
                  </a:cxn>
                  <a:cxn ang="0">
                    <a:pos x="74" y="21"/>
                  </a:cxn>
                  <a:cxn ang="0">
                    <a:pos x="90" y="18"/>
                  </a:cxn>
                  <a:cxn ang="0">
                    <a:pos x="95" y="26"/>
                  </a:cxn>
                  <a:cxn ang="0">
                    <a:pos x="84" y="47"/>
                  </a:cxn>
                  <a:cxn ang="0">
                    <a:pos x="93" y="51"/>
                  </a:cxn>
                  <a:cxn ang="0">
                    <a:pos x="93" y="71"/>
                  </a:cxn>
                  <a:cxn ang="0">
                    <a:pos x="87" y="87"/>
                  </a:cxn>
                  <a:cxn ang="0">
                    <a:pos x="84" y="87"/>
                  </a:cxn>
                  <a:cxn ang="0">
                    <a:pos x="83" y="81"/>
                  </a:cxn>
                  <a:cxn ang="0">
                    <a:pos x="78" y="86"/>
                  </a:cxn>
                  <a:cxn ang="0">
                    <a:pos x="71" y="84"/>
                  </a:cxn>
                  <a:cxn ang="0">
                    <a:pos x="63" y="75"/>
                  </a:cxn>
                  <a:cxn ang="0">
                    <a:pos x="57" y="86"/>
                  </a:cxn>
                  <a:cxn ang="0">
                    <a:pos x="47" y="84"/>
                  </a:cxn>
                  <a:cxn ang="0">
                    <a:pos x="53" y="110"/>
                  </a:cxn>
                  <a:cxn ang="0">
                    <a:pos x="47" y="107"/>
                  </a:cxn>
                  <a:cxn ang="0">
                    <a:pos x="41" y="113"/>
                  </a:cxn>
                  <a:cxn ang="0">
                    <a:pos x="0" y="56"/>
                  </a:cxn>
                  <a:cxn ang="0">
                    <a:pos x="9" y="53"/>
                  </a:cxn>
                  <a:cxn ang="0">
                    <a:pos x="12" y="26"/>
                  </a:cxn>
                </a:cxnLst>
                <a:rect l="0" t="0" r="r" b="b"/>
                <a:pathLst>
                  <a:path w="95" h="113">
                    <a:moveTo>
                      <a:pt x="12" y="26"/>
                    </a:moveTo>
                    <a:lnTo>
                      <a:pt x="44" y="24"/>
                    </a:lnTo>
                    <a:lnTo>
                      <a:pt x="44" y="0"/>
                    </a:lnTo>
                    <a:lnTo>
                      <a:pt x="75" y="2"/>
                    </a:lnTo>
                    <a:lnTo>
                      <a:pt x="75" y="3"/>
                    </a:lnTo>
                    <a:lnTo>
                      <a:pt x="74" y="21"/>
                    </a:lnTo>
                    <a:lnTo>
                      <a:pt x="90" y="18"/>
                    </a:lnTo>
                    <a:lnTo>
                      <a:pt x="95" y="26"/>
                    </a:lnTo>
                    <a:lnTo>
                      <a:pt x="84" y="47"/>
                    </a:lnTo>
                    <a:lnTo>
                      <a:pt x="93" y="51"/>
                    </a:lnTo>
                    <a:lnTo>
                      <a:pt x="93" y="71"/>
                    </a:lnTo>
                    <a:lnTo>
                      <a:pt x="87" y="87"/>
                    </a:lnTo>
                    <a:lnTo>
                      <a:pt x="84" y="87"/>
                    </a:lnTo>
                    <a:lnTo>
                      <a:pt x="83" y="81"/>
                    </a:lnTo>
                    <a:lnTo>
                      <a:pt x="78" y="86"/>
                    </a:lnTo>
                    <a:lnTo>
                      <a:pt x="71" y="84"/>
                    </a:lnTo>
                    <a:lnTo>
                      <a:pt x="63" y="75"/>
                    </a:lnTo>
                    <a:lnTo>
                      <a:pt x="57" y="86"/>
                    </a:lnTo>
                    <a:lnTo>
                      <a:pt x="47" y="84"/>
                    </a:lnTo>
                    <a:lnTo>
                      <a:pt x="53" y="110"/>
                    </a:lnTo>
                    <a:lnTo>
                      <a:pt x="47" y="107"/>
                    </a:lnTo>
                    <a:lnTo>
                      <a:pt x="41" y="113"/>
                    </a:lnTo>
                    <a:lnTo>
                      <a:pt x="0" y="56"/>
                    </a:lnTo>
                    <a:lnTo>
                      <a:pt x="9" y="53"/>
                    </a:lnTo>
                    <a:lnTo>
                      <a:pt x="12" y="26"/>
                    </a:lnTo>
                  </a:path>
                </a:pathLst>
              </a:custGeom>
              <a:noFill/>
              <a:ln w="1588" cap="sq">
                <a:solidFill>
                  <a:srgbClr val="000000"/>
                </a:solidFill>
                <a:prstDash val="solid"/>
                <a:miter lim="800000"/>
                <a:headEnd/>
                <a:tailEnd/>
              </a:ln>
            </p:spPr>
            <p:txBody>
              <a:bodyPr/>
              <a:lstStyle/>
              <a:p>
                <a:endParaRPr lang="en-US"/>
              </a:p>
            </p:txBody>
          </p:sp>
          <p:sp>
            <p:nvSpPr>
              <p:cNvPr id="320661" name="Freeform 149"/>
              <p:cNvSpPr>
                <a:spLocks/>
              </p:cNvSpPr>
              <p:nvPr/>
            </p:nvSpPr>
            <p:spPr bwMode="auto">
              <a:xfrm>
                <a:off x="3503" y="2077"/>
                <a:ext cx="166" cy="287"/>
              </a:xfrm>
              <a:custGeom>
                <a:avLst/>
                <a:gdLst/>
                <a:ahLst/>
                <a:cxnLst>
                  <a:cxn ang="0">
                    <a:pos x="35" y="287"/>
                  </a:cxn>
                  <a:cxn ang="0">
                    <a:pos x="29" y="269"/>
                  </a:cxn>
                  <a:cxn ang="0">
                    <a:pos x="9" y="249"/>
                  </a:cxn>
                  <a:cxn ang="0">
                    <a:pos x="14" y="243"/>
                  </a:cxn>
                  <a:cxn ang="0">
                    <a:pos x="33" y="244"/>
                  </a:cxn>
                  <a:cxn ang="0">
                    <a:pos x="38" y="243"/>
                  </a:cxn>
                  <a:cxn ang="0">
                    <a:pos x="30" y="237"/>
                  </a:cxn>
                  <a:cxn ang="0">
                    <a:pos x="26" y="228"/>
                  </a:cxn>
                  <a:cxn ang="0">
                    <a:pos x="26" y="205"/>
                  </a:cxn>
                  <a:cxn ang="0">
                    <a:pos x="17" y="187"/>
                  </a:cxn>
                  <a:cxn ang="0">
                    <a:pos x="11" y="187"/>
                  </a:cxn>
                  <a:cxn ang="0">
                    <a:pos x="3" y="175"/>
                  </a:cxn>
                  <a:cxn ang="0">
                    <a:pos x="0" y="163"/>
                  </a:cxn>
                  <a:cxn ang="0">
                    <a:pos x="32" y="118"/>
                  </a:cxn>
                  <a:cxn ang="0">
                    <a:pos x="32" y="114"/>
                  </a:cxn>
                  <a:cxn ang="0">
                    <a:pos x="32" y="108"/>
                  </a:cxn>
                  <a:cxn ang="0">
                    <a:pos x="32" y="103"/>
                  </a:cxn>
                  <a:cxn ang="0">
                    <a:pos x="38" y="57"/>
                  </a:cxn>
                  <a:cxn ang="0">
                    <a:pos x="23" y="9"/>
                  </a:cxn>
                  <a:cxn ang="0">
                    <a:pos x="38" y="0"/>
                  </a:cxn>
                  <a:cxn ang="0">
                    <a:pos x="91" y="30"/>
                  </a:cxn>
                  <a:cxn ang="0">
                    <a:pos x="163" y="70"/>
                  </a:cxn>
                  <a:cxn ang="0">
                    <a:pos x="166" y="139"/>
                  </a:cxn>
                  <a:cxn ang="0">
                    <a:pos x="151" y="141"/>
                  </a:cxn>
                  <a:cxn ang="0">
                    <a:pos x="136" y="175"/>
                  </a:cxn>
                  <a:cxn ang="0">
                    <a:pos x="138" y="195"/>
                  </a:cxn>
                  <a:cxn ang="0">
                    <a:pos x="151" y="226"/>
                  </a:cxn>
                  <a:cxn ang="0">
                    <a:pos x="133" y="231"/>
                  </a:cxn>
                  <a:cxn ang="0">
                    <a:pos x="112" y="258"/>
                  </a:cxn>
                  <a:cxn ang="0">
                    <a:pos x="90" y="261"/>
                  </a:cxn>
                  <a:cxn ang="0">
                    <a:pos x="87" y="262"/>
                  </a:cxn>
                  <a:cxn ang="0">
                    <a:pos x="91" y="266"/>
                  </a:cxn>
                  <a:cxn ang="0">
                    <a:pos x="84" y="278"/>
                  </a:cxn>
                  <a:cxn ang="0">
                    <a:pos x="55" y="287"/>
                  </a:cxn>
                  <a:cxn ang="0">
                    <a:pos x="49" y="281"/>
                  </a:cxn>
                  <a:cxn ang="0">
                    <a:pos x="35" y="287"/>
                  </a:cxn>
                </a:cxnLst>
                <a:rect l="0" t="0" r="r" b="b"/>
                <a:pathLst>
                  <a:path w="166" h="287">
                    <a:moveTo>
                      <a:pt x="35" y="287"/>
                    </a:moveTo>
                    <a:lnTo>
                      <a:pt x="29" y="269"/>
                    </a:lnTo>
                    <a:lnTo>
                      <a:pt x="9" y="249"/>
                    </a:lnTo>
                    <a:lnTo>
                      <a:pt x="14" y="243"/>
                    </a:lnTo>
                    <a:lnTo>
                      <a:pt x="33" y="244"/>
                    </a:lnTo>
                    <a:lnTo>
                      <a:pt x="38" y="243"/>
                    </a:lnTo>
                    <a:lnTo>
                      <a:pt x="30" y="237"/>
                    </a:lnTo>
                    <a:lnTo>
                      <a:pt x="26" y="228"/>
                    </a:lnTo>
                    <a:lnTo>
                      <a:pt x="26" y="205"/>
                    </a:lnTo>
                    <a:lnTo>
                      <a:pt x="17" y="187"/>
                    </a:lnTo>
                    <a:lnTo>
                      <a:pt x="11" y="187"/>
                    </a:lnTo>
                    <a:lnTo>
                      <a:pt x="3" y="175"/>
                    </a:lnTo>
                    <a:lnTo>
                      <a:pt x="0" y="163"/>
                    </a:lnTo>
                    <a:lnTo>
                      <a:pt x="32" y="118"/>
                    </a:lnTo>
                    <a:lnTo>
                      <a:pt x="32" y="114"/>
                    </a:lnTo>
                    <a:lnTo>
                      <a:pt x="32" y="108"/>
                    </a:lnTo>
                    <a:lnTo>
                      <a:pt x="32" y="103"/>
                    </a:lnTo>
                    <a:lnTo>
                      <a:pt x="38" y="57"/>
                    </a:lnTo>
                    <a:lnTo>
                      <a:pt x="23" y="9"/>
                    </a:lnTo>
                    <a:lnTo>
                      <a:pt x="38" y="0"/>
                    </a:lnTo>
                    <a:lnTo>
                      <a:pt x="91" y="30"/>
                    </a:lnTo>
                    <a:lnTo>
                      <a:pt x="163" y="70"/>
                    </a:lnTo>
                    <a:lnTo>
                      <a:pt x="166" y="139"/>
                    </a:lnTo>
                    <a:lnTo>
                      <a:pt x="151" y="141"/>
                    </a:lnTo>
                    <a:lnTo>
                      <a:pt x="136" y="175"/>
                    </a:lnTo>
                    <a:lnTo>
                      <a:pt x="138" y="195"/>
                    </a:lnTo>
                    <a:lnTo>
                      <a:pt x="151" y="226"/>
                    </a:lnTo>
                    <a:lnTo>
                      <a:pt x="133" y="231"/>
                    </a:lnTo>
                    <a:lnTo>
                      <a:pt x="112" y="258"/>
                    </a:lnTo>
                    <a:lnTo>
                      <a:pt x="90" y="261"/>
                    </a:lnTo>
                    <a:lnTo>
                      <a:pt x="87" y="262"/>
                    </a:lnTo>
                    <a:lnTo>
                      <a:pt x="91" y="266"/>
                    </a:lnTo>
                    <a:lnTo>
                      <a:pt x="84" y="278"/>
                    </a:lnTo>
                    <a:lnTo>
                      <a:pt x="55" y="287"/>
                    </a:lnTo>
                    <a:lnTo>
                      <a:pt x="49" y="281"/>
                    </a:lnTo>
                    <a:lnTo>
                      <a:pt x="35" y="287"/>
                    </a:lnTo>
                    <a:close/>
                  </a:path>
                </a:pathLst>
              </a:custGeom>
              <a:solidFill>
                <a:srgbClr val="E1E1E1"/>
              </a:solidFill>
              <a:ln w="9525">
                <a:noFill/>
                <a:round/>
                <a:headEnd/>
                <a:tailEnd/>
              </a:ln>
            </p:spPr>
            <p:txBody>
              <a:bodyPr/>
              <a:lstStyle/>
              <a:p>
                <a:endParaRPr lang="en-US"/>
              </a:p>
            </p:txBody>
          </p:sp>
          <p:sp>
            <p:nvSpPr>
              <p:cNvPr id="320662" name="Freeform 150"/>
              <p:cNvSpPr>
                <a:spLocks/>
              </p:cNvSpPr>
              <p:nvPr/>
            </p:nvSpPr>
            <p:spPr bwMode="auto">
              <a:xfrm>
                <a:off x="3503" y="2077"/>
                <a:ext cx="166" cy="287"/>
              </a:xfrm>
              <a:custGeom>
                <a:avLst/>
                <a:gdLst/>
                <a:ahLst/>
                <a:cxnLst>
                  <a:cxn ang="0">
                    <a:pos x="35" y="287"/>
                  </a:cxn>
                  <a:cxn ang="0">
                    <a:pos x="29" y="269"/>
                  </a:cxn>
                  <a:cxn ang="0">
                    <a:pos x="9" y="249"/>
                  </a:cxn>
                  <a:cxn ang="0">
                    <a:pos x="14" y="243"/>
                  </a:cxn>
                  <a:cxn ang="0">
                    <a:pos x="33" y="244"/>
                  </a:cxn>
                  <a:cxn ang="0">
                    <a:pos x="38" y="243"/>
                  </a:cxn>
                  <a:cxn ang="0">
                    <a:pos x="30" y="237"/>
                  </a:cxn>
                  <a:cxn ang="0">
                    <a:pos x="26" y="228"/>
                  </a:cxn>
                  <a:cxn ang="0">
                    <a:pos x="26" y="205"/>
                  </a:cxn>
                  <a:cxn ang="0">
                    <a:pos x="17" y="187"/>
                  </a:cxn>
                  <a:cxn ang="0">
                    <a:pos x="11" y="187"/>
                  </a:cxn>
                  <a:cxn ang="0">
                    <a:pos x="3" y="175"/>
                  </a:cxn>
                  <a:cxn ang="0">
                    <a:pos x="0" y="163"/>
                  </a:cxn>
                  <a:cxn ang="0">
                    <a:pos x="32" y="118"/>
                  </a:cxn>
                  <a:cxn ang="0">
                    <a:pos x="32" y="114"/>
                  </a:cxn>
                  <a:cxn ang="0">
                    <a:pos x="32" y="108"/>
                  </a:cxn>
                  <a:cxn ang="0">
                    <a:pos x="32" y="103"/>
                  </a:cxn>
                  <a:cxn ang="0">
                    <a:pos x="38" y="57"/>
                  </a:cxn>
                  <a:cxn ang="0">
                    <a:pos x="23" y="9"/>
                  </a:cxn>
                  <a:cxn ang="0">
                    <a:pos x="38" y="0"/>
                  </a:cxn>
                  <a:cxn ang="0">
                    <a:pos x="91" y="30"/>
                  </a:cxn>
                  <a:cxn ang="0">
                    <a:pos x="163" y="70"/>
                  </a:cxn>
                  <a:cxn ang="0">
                    <a:pos x="166" y="139"/>
                  </a:cxn>
                  <a:cxn ang="0">
                    <a:pos x="151" y="141"/>
                  </a:cxn>
                  <a:cxn ang="0">
                    <a:pos x="136" y="175"/>
                  </a:cxn>
                  <a:cxn ang="0">
                    <a:pos x="138" y="195"/>
                  </a:cxn>
                  <a:cxn ang="0">
                    <a:pos x="151" y="226"/>
                  </a:cxn>
                  <a:cxn ang="0">
                    <a:pos x="133" y="231"/>
                  </a:cxn>
                  <a:cxn ang="0">
                    <a:pos x="112" y="258"/>
                  </a:cxn>
                  <a:cxn ang="0">
                    <a:pos x="90" y="261"/>
                  </a:cxn>
                  <a:cxn ang="0">
                    <a:pos x="87" y="262"/>
                  </a:cxn>
                  <a:cxn ang="0">
                    <a:pos x="91" y="266"/>
                  </a:cxn>
                  <a:cxn ang="0">
                    <a:pos x="84" y="278"/>
                  </a:cxn>
                  <a:cxn ang="0">
                    <a:pos x="55" y="287"/>
                  </a:cxn>
                  <a:cxn ang="0">
                    <a:pos x="49" y="281"/>
                  </a:cxn>
                  <a:cxn ang="0">
                    <a:pos x="35" y="287"/>
                  </a:cxn>
                </a:cxnLst>
                <a:rect l="0" t="0" r="r" b="b"/>
                <a:pathLst>
                  <a:path w="166" h="287">
                    <a:moveTo>
                      <a:pt x="35" y="287"/>
                    </a:moveTo>
                    <a:lnTo>
                      <a:pt x="29" y="269"/>
                    </a:lnTo>
                    <a:lnTo>
                      <a:pt x="9" y="249"/>
                    </a:lnTo>
                    <a:lnTo>
                      <a:pt x="14" y="243"/>
                    </a:lnTo>
                    <a:lnTo>
                      <a:pt x="33" y="244"/>
                    </a:lnTo>
                    <a:lnTo>
                      <a:pt x="38" y="243"/>
                    </a:lnTo>
                    <a:lnTo>
                      <a:pt x="30" y="237"/>
                    </a:lnTo>
                    <a:lnTo>
                      <a:pt x="26" y="228"/>
                    </a:lnTo>
                    <a:lnTo>
                      <a:pt x="26" y="205"/>
                    </a:lnTo>
                    <a:lnTo>
                      <a:pt x="17" y="187"/>
                    </a:lnTo>
                    <a:lnTo>
                      <a:pt x="11" y="187"/>
                    </a:lnTo>
                    <a:lnTo>
                      <a:pt x="3" y="175"/>
                    </a:lnTo>
                    <a:lnTo>
                      <a:pt x="0" y="163"/>
                    </a:lnTo>
                    <a:lnTo>
                      <a:pt x="32" y="118"/>
                    </a:lnTo>
                    <a:lnTo>
                      <a:pt x="32" y="114"/>
                    </a:lnTo>
                    <a:lnTo>
                      <a:pt x="32" y="108"/>
                    </a:lnTo>
                    <a:lnTo>
                      <a:pt x="32" y="103"/>
                    </a:lnTo>
                    <a:lnTo>
                      <a:pt x="38" y="57"/>
                    </a:lnTo>
                    <a:lnTo>
                      <a:pt x="23" y="9"/>
                    </a:lnTo>
                    <a:lnTo>
                      <a:pt x="38" y="0"/>
                    </a:lnTo>
                    <a:lnTo>
                      <a:pt x="91" y="30"/>
                    </a:lnTo>
                    <a:lnTo>
                      <a:pt x="163" y="70"/>
                    </a:lnTo>
                    <a:lnTo>
                      <a:pt x="166" y="139"/>
                    </a:lnTo>
                    <a:lnTo>
                      <a:pt x="151" y="141"/>
                    </a:lnTo>
                    <a:lnTo>
                      <a:pt x="136" y="175"/>
                    </a:lnTo>
                    <a:lnTo>
                      <a:pt x="138" y="195"/>
                    </a:lnTo>
                    <a:lnTo>
                      <a:pt x="151" y="226"/>
                    </a:lnTo>
                    <a:lnTo>
                      <a:pt x="133" y="231"/>
                    </a:lnTo>
                    <a:lnTo>
                      <a:pt x="112" y="258"/>
                    </a:lnTo>
                    <a:lnTo>
                      <a:pt x="90" y="261"/>
                    </a:lnTo>
                    <a:lnTo>
                      <a:pt x="87" y="262"/>
                    </a:lnTo>
                    <a:lnTo>
                      <a:pt x="91" y="266"/>
                    </a:lnTo>
                    <a:lnTo>
                      <a:pt x="84" y="278"/>
                    </a:lnTo>
                    <a:lnTo>
                      <a:pt x="55" y="287"/>
                    </a:lnTo>
                    <a:lnTo>
                      <a:pt x="49" y="281"/>
                    </a:lnTo>
                    <a:lnTo>
                      <a:pt x="35" y="287"/>
                    </a:lnTo>
                  </a:path>
                </a:pathLst>
              </a:custGeom>
              <a:noFill/>
              <a:ln w="1588" cap="sq">
                <a:solidFill>
                  <a:srgbClr val="000000"/>
                </a:solidFill>
                <a:prstDash val="solid"/>
                <a:miter lim="800000"/>
                <a:headEnd/>
                <a:tailEnd/>
              </a:ln>
            </p:spPr>
            <p:txBody>
              <a:bodyPr/>
              <a:lstStyle/>
              <a:p>
                <a:endParaRPr lang="en-US"/>
              </a:p>
            </p:txBody>
          </p:sp>
          <p:sp>
            <p:nvSpPr>
              <p:cNvPr id="320663" name="Freeform 151"/>
              <p:cNvSpPr>
                <a:spLocks/>
              </p:cNvSpPr>
              <p:nvPr/>
            </p:nvSpPr>
            <p:spPr bwMode="auto">
              <a:xfrm>
                <a:off x="3523" y="2303"/>
                <a:ext cx="204" cy="157"/>
              </a:xfrm>
              <a:custGeom>
                <a:avLst/>
                <a:gdLst/>
                <a:ahLst/>
                <a:cxnLst>
                  <a:cxn ang="0">
                    <a:pos x="26" y="157"/>
                  </a:cxn>
                  <a:cxn ang="0">
                    <a:pos x="25" y="144"/>
                  </a:cxn>
                  <a:cxn ang="0">
                    <a:pos x="9" y="117"/>
                  </a:cxn>
                  <a:cxn ang="0">
                    <a:pos x="0" y="87"/>
                  </a:cxn>
                  <a:cxn ang="0">
                    <a:pos x="15" y="61"/>
                  </a:cxn>
                  <a:cxn ang="0">
                    <a:pos x="29" y="55"/>
                  </a:cxn>
                  <a:cxn ang="0">
                    <a:pos x="35" y="61"/>
                  </a:cxn>
                  <a:cxn ang="0">
                    <a:pos x="64" y="52"/>
                  </a:cxn>
                  <a:cxn ang="0">
                    <a:pos x="71" y="40"/>
                  </a:cxn>
                  <a:cxn ang="0">
                    <a:pos x="67" y="36"/>
                  </a:cxn>
                  <a:cxn ang="0">
                    <a:pos x="70" y="35"/>
                  </a:cxn>
                  <a:cxn ang="0">
                    <a:pos x="92" y="32"/>
                  </a:cxn>
                  <a:cxn ang="0">
                    <a:pos x="113" y="5"/>
                  </a:cxn>
                  <a:cxn ang="0">
                    <a:pos x="131" y="0"/>
                  </a:cxn>
                  <a:cxn ang="0">
                    <a:pos x="143" y="20"/>
                  </a:cxn>
                  <a:cxn ang="0">
                    <a:pos x="142" y="39"/>
                  </a:cxn>
                  <a:cxn ang="0">
                    <a:pos x="152" y="43"/>
                  </a:cxn>
                  <a:cxn ang="0">
                    <a:pos x="168" y="55"/>
                  </a:cxn>
                  <a:cxn ang="0">
                    <a:pos x="168" y="61"/>
                  </a:cxn>
                  <a:cxn ang="0">
                    <a:pos x="188" y="76"/>
                  </a:cxn>
                  <a:cxn ang="0">
                    <a:pos x="188" y="87"/>
                  </a:cxn>
                  <a:cxn ang="0">
                    <a:pos x="201" y="96"/>
                  </a:cxn>
                  <a:cxn ang="0">
                    <a:pos x="204" y="106"/>
                  </a:cxn>
                  <a:cxn ang="0">
                    <a:pos x="170" y="103"/>
                  </a:cxn>
                  <a:cxn ang="0">
                    <a:pos x="146" y="109"/>
                  </a:cxn>
                  <a:cxn ang="0">
                    <a:pos x="115" y="120"/>
                  </a:cxn>
                  <a:cxn ang="0">
                    <a:pos x="95" y="117"/>
                  </a:cxn>
                  <a:cxn ang="0">
                    <a:pos x="79" y="103"/>
                  </a:cxn>
                  <a:cxn ang="0">
                    <a:pos x="62" y="118"/>
                  </a:cxn>
                  <a:cxn ang="0">
                    <a:pos x="64" y="133"/>
                  </a:cxn>
                  <a:cxn ang="0">
                    <a:pos x="46" y="130"/>
                  </a:cxn>
                  <a:cxn ang="0">
                    <a:pos x="32" y="133"/>
                  </a:cxn>
                  <a:cxn ang="0">
                    <a:pos x="26" y="157"/>
                  </a:cxn>
                </a:cxnLst>
                <a:rect l="0" t="0" r="r" b="b"/>
                <a:pathLst>
                  <a:path w="204" h="157">
                    <a:moveTo>
                      <a:pt x="26" y="157"/>
                    </a:moveTo>
                    <a:lnTo>
                      <a:pt x="25" y="144"/>
                    </a:lnTo>
                    <a:lnTo>
                      <a:pt x="9" y="117"/>
                    </a:lnTo>
                    <a:lnTo>
                      <a:pt x="0" y="87"/>
                    </a:lnTo>
                    <a:lnTo>
                      <a:pt x="15" y="61"/>
                    </a:lnTo>
                    <a:lnTo>
                      <a:pt x="29" y="55"/>
                    </a:lnTo>
                    <a:lnTo>
                      <a:pt x="35" y="61"/>
                    </a:lnTo>
                    <a:lnTo>
                      <a:pt x="64" y="52"/>
                    </a:lnTo>
                    <a:lnTo>
                      <a:pt x="71" y="40"/>
                    </a:lnTo>
                    <a:lnTo>
                      <a:pt x="67" y="36"/>
                    </a:lnTo>
                    <a:lnTo>
                      <a:pt x="70" y="35"/>
                    </a:lnTo>
                    <a:lnTo>
                      <a:pt x="92" y="32"/>
                    </a:lnTo>
                    <a:lnTo>
                      <a:pt x="113" y="5"/>
                    </a:lnTo>
                    <a:lnTo>
                      <a:pt x="131" y="0"/>
                    </a:lnTo>
                    <a:lnTo>
                      <a:pt x="143" y="20"/>
                    </a:lnTo>
                    <a:lnTo>
                      <a:pt x="142" y="39"/>
                    </a:lnTo>
                    <a:lnTo>
                      <a:pt x="152" y="43"/>
                    </a:lnTo>
                    <a:lnTo>
                      <a:pt x="168" y="55"/>
                    </a:lnTo>
                    <a:lnTo>
                      <a:pt x="168" y="61"/>
                    </a:lnTo>
                    <a:lnTo>
                      <a:pt x="188" y="76"/>
                    </a:lnTo>
                    <a:lnTo>
                      <a:pt x="188" y="87"/>
                    </a:lnTo>
                    <a:lnTo>
                      <a:pt x="201" y="96"/>
                    </a:lnTo>
                    <a:lnTo>
                      <a:pt x="204" y="106"/>
                    </a:lnTo>
                    <a:lnTo>
                      <a:pt x="170" y="103"/>
                    </a:lnTo>
                    <a:lnTo>
                      <a:pt x="146" y="109"/>
                    </a:lnTo>
                    <a:lnTo>
                      <a:pt x="115" y="120"/>
                    </a:lnTo>
                    <a:lnTo>
                      <a:pt x="95" y="117"/>
                    </a:lnTo>
                    <a:lnTo>
                      <a:pt x="79" y="103"/>
                    </a:lnTo>
                    <a:lnTo>
                      <a:pt x="62" y="118"/>
                    </a:lnTo>
                    <a:lnTo>
                      <a:pt x="64" y="133"/>
                    </a:lnTo>
                    <a:lnTo>
                      <a:pt x="46" y="130"/>
                    </a:lnTo>
                    <a:lnTo>
                      <a:pt x="32" y="133"/>
                    </a:lnTo>
                    <a:lnTo>
                      <a:pt x="26" y="157"/>
                    </a:lnTo>
                    <a:close/>
                  </a:path>
                </a:pathLst>
              </a:custGeom>
              <a:solidFill>
                <a:srgbClr val="E1E1E1"/>
              </a:solidFill>
              <a:ln w="9525">
                <a:noFill/>
                <a:round/>
                <a:headEnd/>
                <a:tailEnd/>
              </a:ln>
            </p:spPr>
            <p:txBody>
              <a:bodyPr/>
              <a:lstStyle/>
              <a:p>
                <a:endParaRPr lang="en-US"/>
              </a:p>
            </p:txBody>
          </p:sp>
          <p:sp>
            <p:nvSpPr>
              <p:cNvPr id="320664" name="Freeform 152"/>
              <p:cNvSpPr>
                <a:spLocks/>
              </p:cNvSpPr>
              <p:nvPr/>
            </p:nvSpPr>
            <p:spPr bwMode="auto">
              <a:xfrm>
                <a:off x="3523" y="2303"/>
                <a:ext cx="204" cy="157"/>
              </a:xfrm>
              <a:custGeom>
                <a:avLst/>
                <a:gdLst/>
                <a:ahLst/>
                <a:cxnLst>
                  <a:cxn ang="0">
                    <a:pos x="25" y="151"/>
                  </a:cxn>
                  <a:cxn ang="0">
                    <a:pos x="25" y="144"/>
                  </a:cxn>
                  <a:cxn ang="0">
                    <a:pos x="9" y="117"/>
                  </a:cxn>
                  <a:cxn ang="0">
                    <a:pos x="0" y="87"/>
                  </a:cxn>
                  <a:cxn ang="0">
                    <a:pos x="15" y="61"/>
                  </a:cxn>
                  <a:cxn ang="0">
                    <a:pos x="29" y="55"/>
                  </a:cxn>
                  <a:cxn ang="0">
                    <a:pos x="35" y="61"/>
                  </a:cxn>
                  <a:cxn ang="0">
                    <a:pos x="64" y="52"/>
                  </a:cxn>
                  <a:cxn ang="0">
                    <a:pos x="71" y="40"/>
                  </a:cxn>
                  <a:cxn ang="0">
                    <a:pos x="67" y="36"/>
                  </a:cxn>
                  <a:cxn ang="0">
                    <a:pos x="70" y="35"/>
                  </a:cxn>
                  <a:cxn ang="0">
                    <a:pos x="92" y="32"/>
                  </a:cxn>
                  <a:cxn ang="0">
                    <a:pos x="113" y="5"/>
                  </a:cxn>
                  <a:cxn ang="0">
                    <a:pos x="131" y="0"/>
                  </a:cxn>
                  <a:cxn ang="0">
                    <a:pos x="143" y="20"/>
                  </a:cxn>
                  <a:cxn ang="0">
                    <a:pos x="142" y="39"/>
                  </a:cxn>
                  <a:cxn ang="0">
                    <a:pos x="152" y="43"/>
                  </a:cxn>
                  <a:cxn ang="0">
                    <a:pos x="168" y="55"/>
                  </a:cxn>
                  <a:cxn ang="0">
                    <a:pos x="168" y="61"/>
                  </a:cxn>
                  <a:cxn ang="0">
                    <a:pos x="188" y="76"/>
                  </a:cxn>
                  <a:cxn ang="0">
                    <a:pos x="188" y="87"/>
                  </a:cxn>
                  <a:cxn ang="0">
                    <a:pos x="201" y="96"/>
                  </a:cxn>
                  <a:cxn ang="0">
                    <a:pos x="204" y="106"/>
                  </a:cxn>
                  <a:cxn ang="0">
                    <a:pos x="170" y="103"/>
                  </a:cxn>
                  <a:cxn ang="0">
                    <a:pos x="146" y="109"/>
                  </a:cxn>
                  <a:cxn ang="0">
                    <a:pos x="115" y="120"/>
                  </a:cxn>
                  <a:cxn ang="0">
                    <a:pos x="95" y="117"/>
                  </a:cxn>
                  <a:cxn ang="0">
                    <a:pos x="79" y="103"/>
                  </a:cxn>
                  <a:cxn ang="0">
                    <a:pos x="62" y="118"/>
                  </a:cxn>
                  <a:cxn ang="0">
                    <a:pos x="64" y="133"/>
                  </a:cxn>
                  <a:cxn ang="0">
                    <a:pos x="46" y="130"/>
                  </a:cxn>
                  <a:cxn ang="0">
                    <a:pos x="32" y="133"/>
                  </a:cxn>
                  <a:cxn ang="0">
                    <a:pos x="26" y="157"/>
                  </a:cxn>
                  <a:cxn ang="0">
                    <a:pos x="25" y="151"/>
                  </a:cxn>
                </a:cxnLst>
                <a:rect l="0" t="0" r="r" b="b"/>
                <a:pathLst>
                  <a:path w="204" h="157">
                    <a:moveTo>
                      <a:pt x="25" y="151"/>
                    </a:moveTo>
                    <a:lnTo>
                      <a:pt x="25" y="144"/>
                    </a:lnTo>
                    <a:lnTo>
                      <a:pt x="9" y="117"/>
                    </a:lnTo>
                    <a:lnTo>
                      <a:pt x="0" y="87"/>
                    </a:lnTo>
                    <a:lnTo>
                      <a:pt x="15" y="61"/>
                    </a:lnTo>
                    <a:lnTo>
                      <a:pt x="29" y="55"/>
                    </a:lnTo>
                    <a:lnTo>
                      <a:pt x="35" y="61"/>
                    </a:lnTo>
                    <a:lnTo>
                      <a:pt x="64" y="52"/>
                    </a:lnTo>
                    <a:lnTo>
                      <a:pt x="71" y="40"/>
                    </a:lnTo>
                    <a:lnTo>
                      <a:pt x="67" y="36"/>
                    </a:lnTo>
                    <a:lnTo>
                      <a:pt x="70" y="35"/>
                    </a:lnTo>
                    <a:lnTo>
                      <a:pt x="92" y="32"/>
                    </a:lnTo>
                    <a:lnTo>
                      <a:pt x="113" y="5"/>
                    </a:lnTo>
                    <a:lnTo>
                      <a:pt x="131" y="0"/>
                    </a:lnTo>
                    <a:lnTo>
                      <a:pt x="143" y="20"/>
                    </a:lnTo>
                    <a:lnTo>
                      <a:pt x="142" y="39"/>
                    </a:lnTo>
                    <a:lnTo>
                      <a:pt x="152" y="43"/>
                    </a:lnTo>
                    <a:lnTo>
                      <a:pt x="168" y="55"/>
                    </a:lnTo>
                    <a:lnTo>
                      <a:pt x="168" y="61"/>
                    </a:lnTo>
                    <a:lnTo>
                      <a:pt x="188" y="76"/>
                    </a:lnTo>
                    <a:lnTo>
                      <a:pt x="188" y="87"/>
                    </a:lnTo>
                    <a:lnTo>
                      <a:pt x="201" y="96"/>
                    </a:lnTo>
                    <a:lnTo>
                      <a:pt x="204" y="106"/>
                    </a:lnTo>
                    <a:lnTo>
                      <a:pt x="170" y="103"/>
                    </a:lnTo>
                    <a:lnTo>
                      <a:pt x="146" y="109"/>
                    </a:lnTo>
                    <a:lnTo>
                      <a:pt x="115" y="120"/>
                    </a:lnTo>
                    <a:lnTo>
                      <a:pt x="95" y="117"/>
                    </a:lnTo>
                    <a:lnTo>
                      <a:pt x="79" y="103"/>
                    </a:lnTo>
                    <a:lnTo>
                      <a:pt x="62" y="118"/>
                    </a:lnTo>
                    <a:lnTo>
                      <a:pt x="64" y="133"/>
                    </a:lnTo>
                    <a:lnTo>
                      <a:pt x="46" y="130"/>
                    </a:lnTo>
                    <a:lnTo>
                      <a:pt x="32" y="133"/>
                    </a:lnTo>
                    <a:lnTo>
                      <a:pt x="26" y="157"/>
                    </a:lnTo>
                    <a:lnTo>
                      <a:pt x="25" y="151"/>
                    </a:lnTo>
                  </a:path>
                </a:pathLst>
              </a:custGeom>
              <a:noFill/>
              <a:ln w="1588" cap="sq">
                <a:solidFill>
                  <a:srgbClr val="000000"/>
                </a:solidFill>
                <a:prstDash val="solid"/>
                <a:miter lim="800000"/>
                <a:headEnd/>
                <a:tailEnd/>
              </a:ln>
            </p:spPr>
            <p:txBody>
              <a:bodyPr/>
              <a:lstStyle/>
              <a:p>
                <a:endParaRPr lang="en-US"/>
              </a:p>
            </p:txBody>
          </p:sp>
          <p:sp>
            <p:nvSpPr>
              <p:cNvPr id="320665" name="Freeform 153"/>
              <p:cNvSpPr>
                <a:spLocks/>
              </p:cNvSpPr>
              <p:nvPr/>
            </p:nvSpPr>
            <p:spPr bwMode="auto">
              <a:xfrm>
                <a:off x="3469" y="2433"/>
                <a:ext cx="118" cy="158"/>
              </a:xfrm>
              <a:custGeom>
                <a:avLst/>
                <a:gdLst/>
                <a:ahLst/>
                <a:cxnLst>
                  <a:cxn ang="0">
                    <a:pos x="0" y="137"/>
                  </a:cxn>
                  <a:cxn ang="0">
                    <a:pos x="6" y="131"/>
                  </a:cxn>
                  <a:cxn ang="0">
                    <a:pos x="12" y="134"/>
                  </a:cxn>
                  <a:cxn ang="0">
                    <a:pos x="6" y="108"/>
                  </a:cxn>
                  <a:cxn ang="0">
                    <a:pos x="16" y="110"/>
                  </a:cxn>
                  <a:cxn ang="0">
                    <a:pos x="22" y="99"/>
                  </a:cxn>
                  <a:cxn ang="0">
                    <a:pos x="30" y="108"/>
                  </a:cxn>
                  <a:cxn ang="0">
                    <a:pos x="37" y="110"/>
                  </a:cxn>
                  <a:cxn ang="0">
                    <a:pos x="42" y="105"/>
                  </a:cxn>
                  <a:cxn ang="0">
                    <a:pos x="43" y="111"/>
                  </a:cxn>
                  <a:cxn ang="0">
                    <a:pos x="46" y="111"/>
                  </a:cxn>
                  <a:cxn ang="0">
                    <a:pos x="52" y="95"/>
                  </a:cxn>
                  <a:cxn ang="0">
                    <a:pos x="52" y="75"/>
                  </a:cxn>
                  <a:cxn ang="0">
                    <a:pos x="43" y="71"/>
                  </a:cxn>
                  <a:cxn ang="0">
                    <a:pos x="54" y="50"/>
                  </a:cxn>
                  <a:cxn ang="0">
                    <a:pos x="49" y="42"/>
                  </a:cxn>
                  <a:cxn ang="0">
                    <a:pos x="33" y="45"/>
                  </a:cxn>
                  <a:cxn ang="0">
                    <a:pos x="34" y="27"/>
                  </a:cxn>
                  <a:cxn ang="0">
                    <a:pos x="57" y="27"/>
                  </a:cxn>
                  <a:cxn ang="0">
                    <a:pos x="77" y="36"/>
                  </a:cxn>
                  <a:cxn ang="0">
                    <a:pos x="80" y="27"/>
                  </a:cxn>
                  <a:cxn ang="0">
                    <a:pos x="86" y="3"/>
                  </a:cxn>
                  <a:cxn ang="0">
                    <a:pos x="100" y="0"/>
                  </a:cxn>
                  <a:cxn ang="0">
                    <a:pos x="118" y="3"/>
                  </a:cxn>
                  <a:cxn ang="0">
                    <a:pos x="107" y="48"/>
                  </a:cxn>
                  <a:cxn ang="0">
                    <a:pos x="107" y="59"/>
                  </a:cxn>
                  <a:cxn ang="0">
                    <a:pos x="104" y="75"/>
                  </a:cxn>
                  <a:cxn ang="0">
                    <a:pos x="80" y="107"/>
                  </a:cxn>
                  <a:cxn ang="0">
                    <a:pos x="80" y="128"/>
                  </a:cxn>
                  <a:cxn ang="0">
                    <a:pos x="80" y="129"/>
                  </a:cxn>
                  <a:cxn ang="0">
                    <a:pos x="55" y="156"/>
                  </a:cxn>
                  <a:cxn ang="0">
                    <a:pos x="51" y="144"/>
                  </a:cxn>
                  <a:cxn ang="0">
                    <a:pos x="30" y="150"/>
                  </a:cxn>
                  <a:cxn ang="0">
                    <a:pos x="27" y="146"/>
                  </a:cxn>
                  <a:cxn ang="0">
                    <a:pos x="13" y="158"/>
                  </a:cxn>
                  <a:cxn ang="0">
                    <a:pos x="0" y="137"/>
                  </a:cxn>
                </a:cxnLst>
                <a:rect l="0" t="0" r="r" b="b"/>
                <a:pathLst>
                  <a:path w="118" h="158">
                    <a:moveTo>
                      <a:pt x="0" y="137"/>
                    </a:moveTo>
                    <a:lnTo>
                      <a:pt x="6" y="131"/>
                    </a:lnTo>
                    <a:lnTo>
                      <a:pt x="12" y="134"/>
                    </a:lnTo>
                    <a:lnTo>
                      <a:pt x="6" y="108"/>
                    </a:lnTo>
                    <a:lnTo>
                      <a:pt x="16" y="110"/>
                    </a:lnTo>
                    <a:lnTo>
                      <a:pt x="22" y="99"/>
                    </a:lnTo>
                    <a:lnTo>
                      <a:pt x="30" y="108"/>
                    </a:lnTo>
                    <a:lnTo>
                      <a:pt x="37" y="110"/>
                    </a:lnTo>
                    <a:lnTo>
                      <a:pt x="42" y="105"/>
                    </a:lnTo>
                    <a:lnTo>
                      <a:pt x="43" y="111"/>
                    </a:lnTo>
                    <a:lnTo>
                      <a:pt x="46" y="111"/>
                    </a:lnTo>
                    <a:lnTo>
                      <a:pt x="52" y="95"/>
                    </a:lnTo>
                    <a:lnTo>
                      <a:pt x="52" y="75"/>
                    </a:lnTo>
                    <a:lnTo>
                      <a:pt x="43" y="71"/>
                    </a:lnTo>
                    <a:lnTo>
                      <a:pt x="54" y="50"/>
                    </a:lnTo>
                    <a:lnTo>
                      <a:pt x="49" y="42"/>
                    </a:lnTo>
                    <a:lnTo>
                      <a:pt x="33" y="45"/>
                    </a:lnTo>
                    <a:lnTo>
                      <a:pt x="34" y="27"/>
                    </a:lnTo>
                    <a:lnTo>
                      <a:pt x="57" y="27"/>
                    </a:lnTo>
                    <a:lnTo>
                      <a:pt x="77" y="36"/>
                    </a:lnTo>
                    <a:lnTo>
                      <a:pt x="80" y="27"/>
                    </a:lnTo>
                    <a:lnTo>
                      <a:pt x="86" y="3"/>
                    </a:lnTo>
                    <a:lnTo>
                      <a:pt x="100" y="0"/>
                    </a:lnTo>
                    <a:lnTo>
                      <a:pt x="118" y="3"/>
                    </a:lnTo>
                    <a:lnTo>
                      <a:pt x="107" y="48"/>
                    </a:lnTo>
                    <a:lnTo>
                      <a:pt x="107" y="59"/>
                    </a:lnTo>
                    <a:lnTo>
                      <a:pt x="104" y="75"/>
                    </a:lnTo>
                    <a:lnTo>
                      <a:pt x="80" y="107"/>
                    </a:lnTo>
                    <a:lnTo>
                      <a:pt x="80" y="128"/>
                    </a:lnTo>
                    <a:lnTo>
                      <a:pt x="80" y="129"/>
                    </a:lnTo>
                    <a:lnTo>
                      <a:pt x="55" y="156"/>
                    </a:lnTo>
                    <a:lnTo>
                      <a:pt x="51" y="144"/>
                    </a:lnTo>
                    <a:lnTo>
                      <a:pt x="30" y="150"/>
                    </a:lnTo>
                    <a:lnTo>
                      <a:pt x="27" y="146"/>
                    </a:lnTo>
                    <a:lnTo>
                      <a:pt x="13" y="158"/>
                    </a:lnTo>
                    <a:lnTo>
                      <a:pt x="0" y="137"/>
                    </a:lnTo>
                    <a:close/>
                  </a:path>
                </a:pathLst>
              </a:custGeom>
              <a:solidFill>
                <a:srgbClr val="E1E1E1"/>
              </a:solidFill>
              <a:ln w="9525">
                <a:noFill/>
                <a:round/>
                <a:headEnd/>
                <a:tailEnd/>
              </a:ln>
            </p:spPr>
            <p:txBody>
              <a:bodyPr/>
              <a:lstStyle/>
              <a:p>
                <a:endParaRPr lang="en-US"/>
              </a:p>
            </p:txBody>
          </p:sp>
          <p:sp>
            <p:nvSpPr>
              <p:cNvPr id="320666" name="Freeform 154"/>
              <p:cNvSpPr>
                <a:spLocks/>
              </p:cNvSpPr>
              <p:nvPr/>
            </p:nvSpPr>
            <p:spPr bwMode="auto">
              <a:xfrm>
                <a:off x="3469" y="2433"/>
                <a:ext cx="118" cy="158"/>
              </a:xfrm>
              <a:custGeom>
                <a:avLst/>
                <a:gdLst/>
                <a:ahLst/>
                <a:cxnLst>
                  <a:cxn ang="0">
                    <a:pos x="3" y="134"/>
                  </a:cxn>
                  <a:cxn ang="0">
                    <a:pos x="6" y="131"/>
                  </a:cxn>
                  <a:cxn ang="0">
                    <a:pos x="12" y="134"/>
                  </a:cxn>
                  <a:cxn ang="0">
                    <a:pos x="6" y="108"/>
                  </a:cxn>
                  <a:cxn ang="0">
                    <a:pos x="16" y="110"/>
                  </a:cxn>
                  <a:cxn ang="0">
                    <a:pos x="22" y="99"/>
                  </a:cxn>
                  <a:cxn ang="0">
                    <a:pos x="30" y="108"/>
                  </a:cxn>
                  <a:cxn ang="0">
                    <a:pos x="37" y="110"/>
                  </a:cxn>
                  <a:cxn ang="0">
                    <a:pos x="42" y="105"/>
                  </a:cxn>
                  <a:cxn ang="0">
                    <a:pos x="43" y="111"/>
                  </a:cxn>
                  <a:cxn ang="0">
                    <a:pos x="46" y="111"/>
                  </a:cxn>
                  <a:cxn ang="0">
                    <a:pos x="52" y="95"/>
                  </a:cxn>
                  <a:cxn ang="0">
                    <a:pos x="52" y="75"/>
                  </a:cxn>
                  <a:cxn ang="0">
                    <a:pos x="43" y="71"/>
                  </a:cxn>
                  <a:cxn ang="0">
                    <a:pos x="54" y="50"/>
                  </a:cxn>
                  <a:cxn ang="0">
                    <a:pos x="49" y="42"/>
                  </a:cxn>
                  <a:cxn ang="0">
                    <a:pos x="33" y="45"/>
                  </a:cxn>
                  <a:cxn ang="0">
                    <a:pos x="34" y="27"/>
                  </a:cxn>
                  <a:cxn ang="0">
                    <a:pos x="57" y="27"/>
                  </a:cxn>
                  <a:cxn ang="0">
                    <a:pos x="77" y="36"/>
                  </a:cxn>
                  <a:cxn ang="0">
                    <a:pos x="80" y="27"/>
                  </a:cxn>
                  <a:cxn ang="0">
                    <a:pos x="86" y="3"/>
                  </a:cxn>
                  <a:cxn ang="0">
                    <a:pos x="100" y="0"/>
                  </a:cxn>
                  <a:cxn ang="0">
                    <a:pos x="118" y="3"/>
                  </a:cxn>
                  <a:cxn ang="0">
                    <a:pos x="107" y="48"/>
                  </a:cxn>
                  <a:cxn ang="0">
                    <a:pos x="107" y="59"/>
                  </a:cxn>
                  <a:cxn ang="0">
                    <a:pos x="104" y="75"/>
                  </a:cxn>
                  <a:cxn ang="0">
                    <a:pos x="80" y="107"/>
                  </a:cxn>
                  <a:cxn ang="0">
                    <a:pos x="80" y="128"/>
                  </a:cxn>
                  <a:cxn ang="0">
                    <a:pos x="80" y="129"/>
                  </a:cxn>
                  <a:cxn ang="0">
                    <a:pos x="55" y="156"/>
                  </a:cxn>
                  <a:cxn ang="0">
                    <a:pos x="51" y="144"/>
                  </a:cxn>
                  <a:cxn ang="0">
                    <a:pos x="30" y="150"/>
                  </a:cxn>
                  <a:cxn ang="0">
                    <a:pos x="27" y="146"/>
                  </a:cxn>
                  <a:cxn ang="0">
                    <a:pos x="13" y="158"/>
                  </a:cxn>
                  <a:cxn ang="0">
                    <a:pos x="0" y="137"/>
                  </a:cxn>
                  <a:cxn ang="0">
                    <a:pos x="3" y="134"/>
                  </a:cxn>
                </a:cxnLst>
                <a:rect l="0" t="0" r="r" b="b"/>
                <a:pathLst>
                  <a:path w="118" h="158">
                    <a:moveTo>
                      <a:pt x="3" y="134"/>
                    </a:moveTo>
                    <a:lnTo>
                      <a:pt x="6" y="131"/>
                    </a:lnTo>
                    <a:lnTo>
                      <a:pt x="12" y="134"/>
                    </a:lnTo>
                    <a:lnTo>
                      <a:pt x="6" y="108"/>
                    </a:lnTo>
                    <a:lnTo>
                      <a:pt x="16" y="110"/>
                    </a:lnTo>
                    <a:lnTo>
                      <a:pt x="22" y="99"/>
                    </a:lnTo>
                    <a:lnTo>
                      <a:pt x="30" y="108"/>
                    </a:lnTo>
                    <a:lnTo>
                      <a:pt x="37" y="110"/>
                    </a:lnTo>
                    <a:lnTo>
                      <a:pt x="42" y="105"/>
                    </a:lnTo>
                    <a:lnTo>
                      <a:pt x="43" y="111"/>
                    </a:lnTo>
                    <a:lnTo>
                      <a:pt x="46" y="111"/>
                    </a:lnTo>
                    <a:lnTo>
                      <a:pt x="52" y="95"/>
                    </a:lnTo>
                    <a:lnTo>
                      <a:pt x="52" y="75"/>
                    </a:lnTo>
                    <a:lnTo>
                      <a:pt x="43" y="71"/>
                    </a:lnTo>
                    <a:lnTo>
                      <a:pt x="54" y="50"/>
                    </a:lnTo>
                    <a:lnTo>
                      <a:pt x="49" y="42"/>
                    </a:lnTo>
                    <a:lnTo>
                      <a:pt x="33" y="45"/>
                    </a:lnTo>
                    <a:lnTo>
                      <a:pt x="34" y="27"/>
                    </a:lnTo>
                    <a:lnTo>
                      <a:pt x="57" y="27"/>
                    </a:lnTo>
                    <a:lnTo>
                      <a:pt x="77" y="36"/>
                    </a:lnTo>
                    <a:lnTo>
                      <a:pt x="80" y="27"/>
                    </a:lnTo>
                    <a:lnTo>
                      <a:pt x="86" y="3"/>
                    </a:lnTo>
                    <a:lnTo>
                      <a:pt x="100" y="0"/>
                    </a:lnTo>
                    <a:lnTo>
                      <a:pt x="118" y="3"/>
                    </a:lnTo>
                    <a:lnTo>
                      <a:pt x="107" y="48"/>
                    </a:lnTo>
                    <a:lnTo>
                      <a:pt x="107" y="59"/>
                    </a:lnTo>
                    <a:lnTo>
                      <a:pt x="104" y="75"/>
                    </a:lnTo>
                    <a:lnTo>
                      <a:pt x="80" y="107"/>
                    </a:lnTo>
                    <a:lnTo>
                      <a:pt x="80" y="128"/>
                    </a:lnTo>
                    <a:lnTo>
                      <a:pt x="80" y="129"/>
                    </a:lnTo>
                    <a:lnTo>
                      <a:pt x="55" y="156"/>
                    </a:lnTo>
                    <a:lnTo>
                      <a:pt x="51" y="144"/>
                    </a:lnTo>
                    <a:lnTo>
                      <a:pt x="30" y="150"/>
                    </a:lnTo>
                    <a:lnTo>
                      <a:pt x="27" y="146"/>
                    </a:lnTo>
                    <a:lnTo>
                      <a:pt x="13" y="158"/>
                    </a:lnTo>
                    <a:lnTo>
                      <a:pt x="0" y="137"/>
                    </a:lnTo>
                    <a:lnTo>
                      <a:pt x="3" y="134"/>
                    </a:lnTo>
                  </a:path>
                </a:pathLst>
              </a:custGeom>
              <a:noFill/>
              <a:ln w="1588" cap="sq">
                <a:solidFill>
                  <a:srgbClr val="000000"/>
                </a:solidFill>
                <a:prstDash val="solid"/>
                <a:miter lim="800000"/>
                <a:headEnd/>
                <a:tailEnd/>
              </a:ln>
            </p:spPr>
            <p:txBody>
              <a:bodyPr/>
              <a:lstStyle/>
              <a:p>
                <a:endParaRPr lang="en-US"/>
              </a:p>
            </p:txBody>
          </p:sp>
          <p:sp>
            <p:nvSpPr>
              <p:cNvPr id="320667" name="Freeform 155"/>
              <p:cNvSpPr>
                <a:spLocks/>
              </p:cNvSpPr>
              <p:nvPr/>
            </p:nvSpPr>
            <p:spPr bwMode="auto">
              <a:xfrm>
                <a:off x="3485" y="2406"/>
                <a:ext cx="304" cy="338"/>
              </a:xfrm>
              <a:custGeom>
                <a:avLst/>
                <a:gdLst/>
                <a:ahLst/>
                <a:cxnLst>
                  <a:cxn ang="0">
                    <a:pos x="0" y="198"/>
                  </a:cxn>
                  <a:cxn ang="0">
                    <a:pos x="5" y="197"/>
                  </a:cxn>
                  <a:cxn ang="0">
                    <a:pos x="6" y="183"/>
                  </a:cxn>
                  <a:cxn ang="0">
                    <a:pos x="14" y="177"/>
                  </a:cxn>
                  <a:cxn ang="0">
                    <a:pos x="35" y="171"/>
                  </a:cxn>
                  <a:cxn ang="0">
                    <a:pos x="39" y="183"/>
                  </a:cxn>
                  <a:cxn ang="0">
                    <a:pos x="64" y="156"/>
                  </a:cxn>
                  <a:cxn ang="0">
                    <a:pos x="64" y="155"/>
                  </a:cxn>
                  <a:cxn ang="0">
                    <a:pos x="64" y="134"/>
                  </a:cxn>
                  <a:cxn ang="0">
                    <a:pos x="88" y="102"/>
                  </a:cxn>
                  <a:cxn ang="0">
                    <a:pos x="91" y="86"/>
                  </a:cxn>
                  <a:cxn ang="0">
                    <a:pos x="91" y="75"/>
                  </a:cxn>
                  <a:cxn ang="0">
                    <a:pos x="102" y="30"/>
                  </a:cxn>
                  <a:cxn ang="0">
                    <a:pos x="100" y="15"/>
                  </a:cxn>
                  <a:cxn ang="0">
                    <a:pos x="117" y="0"/>
                  </a:cxn>
                  <a:cxn ang="0">
                    <a:pos x="133" y="14"/>
                  </a:cxn>
                  <a:cxn ang="0">
                    <a:pos x="153" y="17"/>
                  </a:cxn>
                  <a:cxn ang="0">
                    <a:pos x="184" y="6"/>
                  </a:cxn>
                  <a:cxn ang="0">
                    <a:pos x="208" y="0"/>
                  </a:cxn>
                  <a:cxn ang="0">
                    <a:pos x="242" y="3"/>
                  </a:cxn>
                  <a:cxn ang="0">
                    <a:pos x="253" y="15"/>
                  </a:cxn>
                  <a:cxn ang="0">
                    <a:pos x="275" y="9"/>
                  </a:cxn>
                  <a:cxn ang="0">
                    <a:pos x="296" y="27"/>
                  </a:cxn>
                  <a:cxn ang="0">
                    <a:pos x="304" y="56"/>
                  </a:cxn>
                  <a:cxn ang="0">
                    <a:pos x="283" y="81"/>
                  </a:cxn>
                  <a:cxn ang="0">
                    <a:pos x="278" y="96"/>
                  </a:cxn>
                  <a:cxn ang="0">
                    <a:pos x="277" y="119"/>
                  </a:cxn>
                  <a:cxn ang="0">
                    <a:pos x="272" y="122"/>
                  </a:cxn>
                  <a:cxn ang="0">
                    <a:pos x="265" y="137"/>
                  </a:cxn>
                  <a:cxn ang="0">
                    <a:pos x="268" y="143"/>
                  </a:cxn>
                  <a:cxn ang="0">
                    <a:pos x="271" y="165"/>
                  </a:cxn>
                  <a:cxn ang="0">
                    <a:pos x="274" y="174"/>
                  </a:cxn>
                  <a:cxn ang="0">
                    <a:pos x="274" y="200"/>
                  </a:cxn>
                  <a:cxn ang="0">
                    <a:pos x="284" y="219"/>
                  </a:cxn>
                  <a:cxn ang="0">
                    <a:pos x="295" y="242"/>
                  </a:cxn>
                  <a:cxn ang="0">
                    <a:pos x="265" y="246"/>
                  </a:cxn>
                  <a:cxn ang="0">
                    <a:pos x="257" y="261"/>
                  </a:cxn>
                  <a:cxn ang="0">
                    <a:pos x="254" y="302"/>
                  </a:cxn>
                  <a:cxn ang="0">
                    <a:pos x="265" y="318"/>
                  </a:cxn>
                  <a:cxn ang="0">
                    <a:pos x="277" y="314"/>
                  </a:cxn>
                  <a:cxn ang="0">
                    <a:pos x="277" y="338"/>
                  </a:cxn>
                  <a:cxn ang="0">
                    <a:pos x="254" y="320"/>
                  </a:cxn>
                  <a:cxn ang="0">
                    <a:pos x="232" y="308"/>
                  </a:cxn>
                  <a:cxn ang="0">
                    <a:pos x="199" y="300"/>
                  </a:cxn>
                  <a:cxn ang="0">
                    <a:pos x="186" y="290"/>
                  </a:cxn>
                  <a:cxn ang="0">
                    <a:pos x="157" y="296"/>
                  </a:cxn>
                  <a:cxn ang="0">
                    <a:pos x="160" y="281"/>
                  </a:cxn>
                  <a:cxn ang="0">
                    <a:pos x="151" y="264"/>
                  </a:cxn>
                  <a:cxn ang="0">
                    <a:pos x="153" y="227"/>
                  </a:cxn>
                  <a:cxn ang="0">
                    <a:pos x="133" y="225"/>
                  </a:cxn>
                  <a:cxn ang="0">
                    <a:pos x="133" y="219"/>
                  </a:cxn>
                  <a:cxn ang="0">
                    <a:pos x="117" y="219"/>
                  </a:cxn>
                  <a:cxn ang="0">
                    <a:pos x="117" y="228"/>
                  </a:cxn>
                  <a:cxn ang="0">
                    <a:pos x="114" y="230"/>
                  </a:cxn>
                  <a:cxn ang="0">
                    <a:pos x="112" y="239"/>
                  </a:cxn>
                  <a:cxn ang="0">
                    <a:pos x="84" y="240"/>
                  </a:cxn>
                  <a:cxn ang="0">
                    <a:pos x="69" y="200"/>
                  </a:cxn>
                  <a:cxn ang="0">
                    <a:pos x="14" y="200"/>
                  </a:cxn>
                  <a:cxn ang="0">
                    <a:pos x="0" y="204"/>
                  </a:cxn>
                  <a:cxn ang="0">
                    <a:pos x="0" y="198"/>
                  </a:cxn>
                </a:cxnLst>
                <a:rect l="0" t="0" r="r" b="b"/>
                <a:pathLst>
                  <a:path w="304" h="338">
                    <a:moveTo>
                      <a:pt x="0" y="198"/>
                    </a:moveTo>
                    <a:lnTo>
                      <a:pt x="5" y="197"/>
                    </a:lnTo>
                    <a:lnTo>
                      <a:pt x="6" y="183"/>
                    </a:lnTo>
                    <a:lnTo>
                      <a:pt x="14" y="177"/>
                    </a:lnTo>
                    <a:lnTo>
                      <a:pt x="35" y="171"/>
                    </a:lnTo>
                    <a:lnTo>
                      <a:pt x="39" y="183"/>
                    </a:lnTo>
                    <a:lnTo>
                      <a:pt x="64" y="156"/>
                    </a:lnTo>
                    <a:lnTo>
                      <a:pt x="64" y="155"/>
                    </a:lnTo>
                    <a:lnTo>
                      <a:pt x="64" y="134"/>
                    </a:lnTo>
                    <a:lnTo>
                      <a:pt x="88" y="102"/>
                    </a:lnTo>
                    <a:lnTo>
                      <a:pt x="91" y="86"/>
                    </a:lnTo>
                    <a:lnTo>
                      <a:pt x="91" y="75"/>
                    </a:lnTo>
                    <a:lnTo>
                      <a:pt x="102" y="30"/>
                    </a:lnTo>
                    <a:lnTo>
                      <a:pt x="100" y="15"/>
                    </a:lnTo>
                    <a:lnTo>
                      <a:pt x="117" y="0"/>
                    </a:lnTo>
                    <a:lnTo>
                      <a:pt x="133" y="14"/>
                    </a:lnTo>
                    <a:lnTo>
                      <a:pt x="153" y="17"/>
                    </a:lnTo>
                    <a:lnTo>
                      <a:pt x="184" y="6"/>
                    </a:lnTo>
                    <a:lnTo>
                      <a:pt x="208" y="0"/>
                    </a:lnTo>
                    <a:lnTo>
                      <a:pt x="242" y="3"/>
                    </a:lnTo>
                    <a:lnTo>
                      <a:pt x="253" y="15"/>
                    </a:lnTo>
                    <a:lnTo>
                      <a:pt x="275" y="9"/>
                    </a:lnTo>
                    <a:lnTo>
                      <a:pt x="296" y="27"/>
                    </a:lnTo>
                    <a:lnTo>
                      <a:pt x="304" y="56"/>
                    </a:lnTo>
                    <a:lnTo>
                      <a:pt x="283" y="81"/>
                    </a:lnTo>
                    <a:lnTo>
                      <a:pt x="278" y="96"/>
                    </a:lnTo>
                    <a:lnTo>
                      <a:pt x="277" y="119"/>
                    </a:lnTo>
                    <a:lnTo>
                      <a:pt x="272" y="122"/>
                    </a:lnTo>
                    <a:lnTo>
                      <a:pt x="265" y="137"/>
                    </a:lnTo>
                    <a:lnTo>
                      <a:pt x="268" y="143"/>
                    </a:lnTo>
                    <a:lnTo>
                      <a:pt x="271" y="165"/>
                    </a:lnTo>
                    <a:lnTo>
                      <a:pt x="274" y="174"/>
                    </a:lnTo>
                    <a:lnTo>
                      <a:pt x="274" y="200"/>
                    </a:lnTo>
                    <a:lnTo>
                      <a:pt x="284" y="219"/>
                    </a:lnTo>
                    <a:lnTo>
                      <a:pt x="295" y="242"/>
                    </a:lnTo>
                    <a:lnTo>
                      <a:pt x="265" y="246"/>
                    </a:lnTo>
                    <a:lnTo>
                      <a:pt x="257" y="261"/>
                    </a:lnTo>
                    <a:lnTo>
                      <a:pt x="254" y="302"/>
                    </a:lnTo>
                    <a:lnTo>
                      <a:pt x="265" y="318"/>
                    </a:lnTo>
                    <a:lnTo>
                      <a:pt x="277" y="314"/>
                    </a:lnTo>
                    <a:lnTo>
                      <a:pt x="277" y="338"/>
                    </a:lnTo>
                    <a:lnTo>
                      <a:pt x="254" y="320"/>
                    </a:lnTo>
                    <a:lnTo>
                      <a:pt x="232" y="308"/>
                    </a:lnTo>
                    <a:lnTo>
                      <a:pt x="199" y="300"/>
                    </a:lnTo>
                    <a:lnTo>
                      <a:pt x="186" y="290"/>
                    </a:lnTo>
                    <a:lnTo>
                      <a:pt x="157" y="296"/>
                    </a:lnTo>
                    <a:lnTo>
                      <a:pt x="160" y="281"/>
                    </a:lnTo>
                    <a:lnTo>
                      <a:pt x="151" y="264"/>
                    </a:lnTo>
                    <a:lnTo>
                      <a:pt x="153" y="227"/>
                    </a:lnTo>
                    <a:lnTo>
                      <a:pt x="133" y="225"/>
                    </a:lnTo>
                    <a:lnTo>
                      <a:pt x="133" y="219"/>
                    </a:lnTo>
                    <a:lnTo>
                      <a:pt x="117" y="219"/>
                    </a:lnTo>
                    <a:lnTo>
                      <a:pt x="117" y="228"/>
                    </a:lnTo>
                    <a:lnTo>
                      <a:pt x="114" y="230"/>
                    </a:lnTo>
                    <a:lnTo>
                      <a:pt x="112" y="239"/>
                    </a:lnTo>
                    <a:lnTo>
                      <a:pt x="84" y="240"/>
                    </a:lnTo>
                    <a:lnTo>
                      <a:pt x="69" y="200"/>
                    </a:lnTo>
                    <a:lnTo>
                      <a:pt x="14" y="200"/>
                    </a:lnTo>
                    <a:lnTo>
                      <a:pt x="0" y="204"/>
                    </a:lnTo>
                    <a:lnTo>
                      <a:pt x="0" y="198"/>
                    </a:lnTo>
                    <a:close/>
                  </a:path>
                </a:pathLst>
              </a:custGeom>
              <a:solidFill>
                <a:srgbClr val="E1E1E1"/>
              </a:solidFill>
              <a:ln w="9525">
                <a:noFill/>
                <a:round/>
                <a:headEnd/>
                <a:tailEnd/>
              </a:ln>
            </p:spPr>
            <p:txBody>
              <a:bodyPr/>
              <a:lstStyle/>
              <a:p>
                <a:endParaRPr lang="en-US"/>
              </a:p>
            </p:txBody>
          </p:sp>
          <p:sp>
            <p:nvSpPr>
              <p:cNvPr id="320668" name="Freeform 156"/>
              <p:cNvSpPr>
                <a:spLocks/>
              </p:cNvSpPr>
              <p:nvPr/>
            </p:nvSpPr>
            <p:spPr bwMode="auto">
              <a:xfrm>
                <a:off x="3485" y="2406"/>
                <a:ext cx="304" cy="338"/>
              </a:xfrm>
              <a:custGeom>
                <a:avLst/>
                <a:gdLst/>
                <a:ahLst/>
                <a:cxnLst>
                  <a:cxn ang="0">
                    <a:pos x="0" y="198"/>
                  </a:cxn>
                  <a:cxn ang="0">
                    <a:pos x="5" y="197"/>
                  </a:cxn>
                  <a:cxn ang="0">
                    <a:pos x="6" y="183"/>
                  </a:cxn>
                  <a:cxn ang="0">
                    <a:pos x="14" y="177"/>
                  </a:cxn>
                  <a:cxn ang="0">
                    <a:pos x="35" y="171"/>
                  </a:cxn>
                  <a:cxn ang="0">
                    <a:pos x="39" y="183"/>
                  </a:cxn>
                  <a:cxn ang="0">
                    <a:pos x="64" y="156"/>
                  </a:cxn>
                  <a:cxn ang="0">
                    <a:pos x="64" y="155"/>
                  </a:cxn>
                  <a:cxn ang="0">
                    <a:pos x="64" y="134"/>
                  </a:cxn>
                  <a:cxn ang="0">
                    <a:pos x="88" y="102"/>
                  </a:cxn>
                  <a:cxn ang="0">
                    <a:pos x="91" y="86"/>
                  </a:cxn>
                  <a:cxn ang="0">
                    <a:pos x="91" y="75"/>
                  </a:cxn>
                  <a:cxn ang="0">
                    <a:pos x="102" y="30"/>
                  </a:cxn>
                  <a:cxn ang="0">
                    <a:pos x="100" y="15"/>
                  </a:cxn>
                  <a:cxn ang="0">
                    <a:pos x="117" y="0"/>
                  </a:cxn>
                  <a:cxn ang="0">
                    <a:pos x="133" y="14"/>
                  </a:cxn>
                  <a:cxn ang="0">
                    <a:pos x="153" y="17"/>
                  </a:cxn>
                  <a:cxn ang="0">
                    <a:pos x="184" y="6"/>
                  </a:cxn>
                  <a:cxn ang="0">
                    <a:pos x="208" y="0"/>
                  </a:cxn>
                  <a:cxn ang="0">
                    <a:pos x="242" y="3"/>
                  </a:cxn>
                  <a:cxn ang="0">
                    <a:pos x="253" y="15"/>
                  </a:cxn>
                  <a:cxn ang="0">
                    <a:pos x="275" y="9"/>
                  </a:cxn>
                  <a:cxn ang="0">
                    <a:pos x="296" y="27"/>
                  </a:cxn>
                  <a:cxn ang="0">
                    <a:pos x="304" y="56"/>
                  </a:cxn>
                  <a:cxn ang="0">
                    <a:pos x="283" y="81"/>
                  </a:cxn>
                  <a:cxn ang="0">
                    <a:pos x="278" y="96"/>
                  </a:cxn>
                  <a:cxn ang="0">
                    <a:pos x="277" y="119"/>
                  </a:cxn>
                  <a:cxn ang="0">
                    <a:pos x="272" y="122"/>
                  </a:cxn>
                  <a:cxn ang="0">
                    <a:pos x="265" y="137"/>
                  </a:cxn>
                  <a:cxn ang="0">
                    <a:pos x="268" y="143"/>
                  </a:cxn>
                  <a:cxn ang="0">
                    <a:pos x="271" y="165"/>
                  </a:cxn>
                  <a:cxn ang="0">
                    <a:pos x="274" y="174"/>
                  </a:cxn>
                  <a:cxn ang="0">
                    <a:pos x="274" y="200"/>
                  </a:cxn>
                  <a:cxn ang="0">
                    <a:pos x="284" y="219"/>
                  </a:cxn>
                  <a:cxn ang="0">
                    <a:pos x="295" y="242"/>
                  </a:cxn>
                  <a:cxn ang="0">
                    <a:pos x="265" y="246"/>
                  </a:cxn>
                  <a:cxn ang="0">
                    <a:pos x="257" y="261"/>
                  </a:cxn>
                  <a:cxn ang="0">
                    <a:pos x="254" y="302"/>
                  </a:cxn>
                  <a:cxn ang="0">
                    <a:pos x="265" y="318"/>
                  </a:cxn>
                  <a:cxn ang="0">
                    <a:pos x="277" y="314"/>
                  </a:cxn>
                  <a:cxn ang="0">
                    <a:pos x="277" y="338"/>
                  </a:cxn>
                  <a:cxn ang="0">
                    <a:pos x="254" y="320"/>
                  </a:cxn>
                  <a:cxn ang="0">
                    <a:pos x="232" y="308"/>
                  </a:cxn>
                  <a:cxn ang="0">
                    <a:pos x="199" y="300"/>
                  </a:cxn>
                  <a:cxn ang="0">
                    <a:pos x="186" y="290"/>
                  </a:cxn>
                  <a:cxn ang="0">
                    <a:pos x="157" y="296"/>
                  </a:cxn>
                  <a:cxn ang="0">
                    <a:pos x="160" y="281"/>
                  </a:cxn>
                  <a:cxn ang="0">
                    <a:pos x="151" y="264"/>
                  </a:cxn>
                  <a:cxn ang="0">
                    <a:pos x="153" y="227"/>
                  </a:cxn>
                  <a:cxn ang="0">
                    <a:pos x="133" y="225"/>
                  </a:cxn>
                  <a:cxn ang="0">
                    <a:pos x="133" y="219"/>
                  </a:cxn>
                  <a:cxn ang="0">
                    <a:pos x="117" y="219"/>
                  </a:cxn>
                  <a:cxn ang="0">
                    <a:pos x="117" y="228"/>
                  </a:cxn>
                  <a:cxn ang="0">
                    <a:pos x="114" y="230"/>
                  </a:cxn>
                  <a:cxn ang="0">
                    <a:pos x="112" y="239"/>
                  </a:cxn>
                  <a:cxn ang="0">
                    <a:pos x="84" y="240"/>
                  </a:cxn>
                  <a:cxn ang="0">
                    <a:pos x="69" y="200"/>
                  </a:cxn>
                  <a:cxn ang="0">
                    <a:pos x="14" y="200"/>
                  </a:cxn>
                  <a:cxn ang="0">
                    <a:pos x="0" y="204"/>
                  </a:cxn>
                  <a:cxn ang="0">
                    <a:pos x="0" y="198"/>
                  </a:cxn>
                </a:cxnLst>
                <a:rect l="0" t="0" r="r" b="b"/>
                <a:pathLst>
                  <a:path w="304" h="338">
                    <a:moveTo>
                      <a:pt x="0" y="198"/>
                    </a:moveTo>
                    <a:lnTo>
                      <a:pt x="5" y="197"/>
                    </a:lnTo>
                    <a:lnTo>
                      <a:pt x="6" y="183"/>
                    </a:lnTo>
                    <a:lnTo>
                      <a:pt x="14" y="177"/>
                    </a:lnTo>
                    <a:lnTo>
                      <a:pt x="35" y="171"/>
                    </a:lnTo>
                    <a:lnTo>
                      <a:pt x="39" y="183"/>
                    </a:lnTo>
                    <a:lnTo>
                      <a:pt x="64" y="156"/>
                    </a:lnTo>
                    <a:lnTo>
                      <a:pt x="64" y="155"/>
                    </a:lnTo>
                    <a:lnTo>
                      <a:pt x="64" y="134"/>
                    </a:lnTo>
                    <a:lnTo>
                      <a:pt x="88" y="102"/>
                    </a:lnTo>
                    <a:lnTo>
                      <a:pt x="91" y="86"/>
                    </a:lnTo>
                    <a:lnTo>
                      <a:pt x="91" y="75"/>
                    </a:lnTo>
                    <a:lnTo>
                      <a:pt x="102" y="30"/>
                    </a:lnTo>
                    <a:lnTo>
                      <a:pt x="100" y="15"/>
                    </a:lnTo>
                    <a:lnTo>
                      <a:pt x="117" y="0"/>
                    </a:lnTo>
                    <a:lnTo>
                      <a:pt x="133" y="14"/>
                    </a:lnTo>
                    <a:lnTo>
                      <a:pt x="153" y="17"/>
                    </a:lnTo>
                    <a:lnTo>
                      <a:pt x="184" y="6"/>
                    </a:lnTo>
                    <a:lnTo>
                      <a:pt x="208" y="0"/>
                    </a:lnTo>
                    <a:lnTo>
                      <a:pt x="242" y="3"/>
                    </a:lnTo>
                    <a:lnTo>
                      <a:pt x="253" y="15"/>
                    </a:lnTo>
                    <a:lnTo>
                      <a:pt x="275" y="9"/>
                    </a:lnTo>
                    <a:lnTo>
                      <a:pt x="296" y="27"/>
                    </a:lnTo>
                    <a:lnTo>
                      <a:pt x="304" y="56"/>
                    </a:lnTo>
                    <a:lnTo>
                      <a:pt x="283" y="81"/>
                    </a:lnTo>
                    <a:lnTo>
                      <a:pt x="278" y="96"/>
                    </a:lnTo>
                    <a:lnTo>
                      <a:pt x="277" y="119"/>
                    </a:lnTo>
                    <a:lnTo>
                      <a:pt x="272" y="122"/>
                    </a:lnTo>
                    <a:lnTo>
                      <a:pt x="265" y="137"/>
                    </a:lnTo>
                    <a:lnTo>
                      <a:pt x="268" y="143"/>
                    </a:lnTo>
                    <a:lnTo>
                      <a:pt x="271" y="165"/>
                    </a:lnTo>
                    <a:lnTo>
                      <a:pt x="274" y="174"/>
                    </a:lnTo>
                    <a:lnTo>
                      <a:pt x="274" y="200"/>
                    </a:lnTo>
                    <a:lnTo>
                      <a:pt x="284" y="219"/>
                    </a:lnTo>
                    <a:lnTo>
                      <a:pt x="295" y="242"/>
                    </a:lnTo>
                    <a:lnTo>
                      <a:pt x="265" y="246"/>
                    </a:lnTo>
                    <a:lnTo>
                      <a:pt x="257" y="261"/>
                    </a:lnTo>
                    <a:lnTo>
                      <a:pt x="254" y="302"/>
                    </a:lnTo>
                    <a:lnTo>
                      <a:pt x="265" y="318"/>
                    </a:lnTo>
                    <a:lnTo>
                      <a:pt x="277" y="314"/>
                    </a:lnTo>
                    <a:lnTo>
                      <a:pt x="277" y="338"/>
                    </a:lnTo>
                    <a:lnTo>
                      <a:pt x="254" y="320"/>
                    </a:lnTo>
                    <a:lnTo>
                      <a:pt x="232" y="308"/>
                    </a:lnTo>
                    <a:lnTo>
                      <a:pt x="199" y="300"/>
                    </a:lnTo>
                    <a:lnTo>
                      <a:pt x="186" y="290"/>
                    </a:lnTo>
                    <a:lnTo>
                      <a:pt x="157" y="296"/>
                    </a:lnTo>
                    <a:lnTo>
                      <a:pt x="160" y="281"/>
                    </a:lnTo>
                    <a:lnTo>
                      <a:pt x="151" y="264"/>
                    </a:lnTo>
                    <a:lnTo>
                      <a:pt x="153" y="227"/>
                    </a:lnTo>
                    <a:lnTo>
                      <a:pt x="133" y="225"/>
                    </a:lnTo>
                    <a:lnTo>
                      <a:pt x="133" y="219"/>
                    </a:lnTo>
                    <a:lnTo>
                      <a:pt x="117" y="219"/>
                    </a:lnTo>
                    <a:lnTo>
                      <a:pt x="117" y="228"/>
                    </a:lnTo>
                    <a:lnTo>
                      <a:pt x="114" y="230"/>
                    </a:lnTo>
                    <a:lnTo>
                      <a:pt x="112" y="239"/>
                    </a:lnTo>
                    <a:lnTo>
                      <a:pt x="84" y="240"/>
                    </a:lnTo>
                    <a:lnTo>
                      <a:pt x="69" y="200"/>
                    </a:lnTo>
                    <a:lnTo>
                      <a:pt x="14" y="200"/>
                    </a:lnTo>
                    <a:lnTo>
                      <a:pt x="0" y="204"/>
                    </a:lnTo>
                    <a:lnTo>
                      <a:pt x="0" y="198"/>
                    </a:lnTo>
                  </a:path>
                </a:pathLst>
              </a:custGeom>
              <a:noFill/>
              <a:ln w="1588" cap="sq">
                <a:solidFill>
                  <a:srgbClr val="000000"/>
                </a:solidFill>
                <a:prstDash val="solid"/>
                <a:miter lim="800000"/>
                <a:headEnd/>
                <a:tailEnd/>
              </a:ln>
            </p:spPr>
            <p:txBody>
              <a:bodyPr/>
              <a:lstStyle/>
              <a:p>
                <a:endParaRPr lang="en-US"/>
              </a:p>
            </p:txBody>
          </p:sp>
          <p:sp>
            <p:nvSpPr>
              <p:cNvPr id="320669" name="Freeform 157"/>
              <p:cNvSpPr>
                <a:spLocks/>
              </p:cNvSpPr>
              <p:nvPr/>
            </p:nvSpPr>
            <p:spPr bwMode="auto">
              <a:xfrm>
                <a:off x="3762" y="2423"/>
                <a:ext cx="86" cy="103"/>
              </a:xfrm>
              <a:custGeom>
                <a:avLst/>
                <a:gdLst/>
                <a:ahLst/>
                <a:cxnLst>
                  <a:cxn ang="0">
                    <a:pos x="19" y="10"/>
                  </a:cxn>
                  <a:cxn ang="0">
                    <a:pos x="40" y="12"/>
                  </a:cxn>
                  <a:cxn ang="0">
                    <a:pos x="63" y="9"/>
                  </a:cxn>
                  <a:cxn ang="0">
                    <a:pos x="70" y="0"/>
                  </a:cxn>
                  <a:cxn ang="0">
                    <a:pos x="76" y="15"/>
                  </a:cxn>
                  <a:cxn ang="0">
                    <a:pos x="85" y="31"/>
                  </a:cxn>
                  <a:cxn ang="0">
                    <a:pos x="86" y="46"/>
                  </a:cxn>
                  <a:cxn ang="0">
                    <a:pos x="80" y="55"/>
                  </a:cxn>
                  <a:cxn ang="0">
                    <a:pos x="72" y="70"/>
                  </a:cxn>
                  <a:cxn ang="0">
                    <a:pos x="69" y="75"/>
                  </a:cxn>
                  <a:cxn ang="0">
                    <a:pos x="69" y="94"/>
                  </a:cxn>
                  <a:cxn ang="0">
                    <a:pos x="19" y="94"/>
                  </a:cxn>
                  <a:cxn ang="0">
                    <a:pos x="13" y="96"/>
                  </a:cxn>
                  <a:cxn ang="0">
                    <a:pos x="6" y="103"/>
                  </a:cxn>
                  <a:cxn ang="0">
                    <a:pos x="0" y="102"/>
                  </a:cxn>
                  <a:cxn ang="0">
                    <a:pos x="1" y="79"/>
                  </a:cxn>
                  <a:cxn ang="0">
                    <a:pos x="6" y="64"/>
                  </a:cxn>
                  <a:cxn ang="0">
                    <a:pos x="27" y="39"/>
                  </a:cxn>
                  <a:cxn ang="0">
                    <a:pos x="19" y="10"/>
                  </a:cxn>
                </a:cxnLst>
                <a:rect l="0" t="0" r="r" b="b"/>
                <a:pathLst>
                  <a:path w="86" h="103">
                    <a:moveTo>
                      <a:pt x="19" y="10"/>
                    </a:moveTo>
                    <a:lnTo>
                      <a:pt x="40" y="12"/>
                    </a:lnTo>
                    <a:lnTo>
                      <a:pt x="63" y="9"/>
                    </a:lnTo>
                    <a:lnTo>
                      <a:pt x="70" y="0"/>
                    </a:lnTo>
                    <a:lnTo>
                      <a:pt x="76" y="15"/>
                    </a:lnTo>
                    <a:lnTo>
                      <a:pt x="85" y="31"/>
                    </a:lnTo>
                    <a:lnTo>
                      <a:pt x="86" y="46"/>
                    </a:lnTo>
                    <a:lnTo>
                      <a:pt x="80" y="55"/>
                    </a:lnTo>
                    <a:lnTo>
                      <a:pt x="72" y="70"/>
                    </a:lnTo>
                    <a:lnTo>
                      <a:pt x="69" y="75"/>
                    </a:lnTo>
                    <a:lnTo>
                      <a:pt x="69" y="94"/>
                    </a:lnTo>
                    <a:lnTo>
                      <a:pt x="19" y="94"/>
                    </a:lnTo>
                    <a:lnTo>
                      <a:pt x="13" y="96"/>
                    </a:lnTo>
                    <a:lnTo>
                      <a:pt x="6" y="103"/>
                    </a:lnTo>
                    <a:lnTo>
                      <a:pt x="0" y="102"/>
                    </a:lnTo>
                    <a:lnTo>
                      <a:pt x="1" y="79"/>
                    </a:lnTo>
                    <a:lnTo>
                      <a:pt x="6" y="64"/>
                    </a:lnTo>
                    <a:lnTo>
                      <a:pt x="27" y="39"/>
                    </a:lnTo>
                    <a:lnTo>
                      <a:pt x="19" y="10"/>
                    </a:lnTo>
                    <a:close/>
                  </a:path>
                </a:pathLst>
              </a:custGeom>
              <a:solidFill>
                <a:srgbClr val="E1E1E1"/>
              </a:solidFill>
              <a:ln w="9525">
                <a:noFill/>
                <a:round/>
                <a:headEnd/>
                <a:tailEnd/>
              </a:ln>
            </p:spPr>
            <p:txBody>
              <a:bodyPr/>
              <a:lstStyle/>
              <a:p>
                <a:endParaRPr lang="en-US"/>
              </a:p>
            </p:txBody>
          </p:sp>
          <p:sp>
            <p:nvSpPr>
              <p:cNvPr id="320670" name="Freeform 158"/>
              <p:cNvSpPr>
                <a:spLocks/>
              </p:cNvSpPr>
              <p:nvPr/>
            </p:nvSpPr>
            <p:spPr bwMode="auto">
              <a:xfrm>
                <a:off x="3762" y="2423"/>
                <a:ext cx="86" cy="103"/>
              </a:xfrm>
              <a:custGeom>
                <a:avLst/>
                <a:gdLst/>
                <a:ahLst/>
                <a:cxnLst>
                  <a:cxn ang="0">
                    <a:pos x="19" y="10"/>
                  </a:cxn>
                  <a:cxn ang="0">
                    <a:pos x="40" y="12"/>
                  </a:cxn>
                  <a:cxn ang="0">
                    <a:pos x="63" y="9"/>
                  </a:cxn>
                  <a:cxn ang="0">
                    <a:pos x="70" y="0"/>
                  </a:cxn>
                  <a:cxn ang="0">
                    <a:pos x="76" y="15"/>
                  </a:cxn>
                  <a:cxn ang="0">
                    <a:pos x="85" y="31"/>
                  </a:cxn>
                  <a:cxn ang="0">
                    <a:pos x="86" y="46"/>
                  </a:cxn>
                  <a:cxn ang="0">
                    <a:pos x="80" y="55"/>
                  </a:cxn>
                  <a:cxn ang="0">
                    <a:pos x="72" y="70"/>
                  </a:cxn>
                  <a:cxn ang="0">
                    <a:pos x="69" y="75"/>
                  </a:cxn>
                  <a:cxn ang="0">
                    <a:pos x="69" y="94"/>
                  </a:cxn>
                  <a:cxn ang="0">
                    <a:pos x="19" y="94"/>
                  </a:cxn>
                  <a:cxn ang="0">
                    <a:pos x="13" y="96"/>
                  </a:cxn>
                  <a:cxn ang="0">
                    <a:pos x="6" y="103"/>
                  </a:cxn>
                  <a:cxn ang="0">
                    <a:pos x="0" y="102"/>
                  </a:cxn>
                  <a:cxn ang="0">
                    <a:pos x="1" y="79"/>
                  </a:cxn>
                  <a:cxn ang="0">
                    <a:pos x="6" y="64"/>
                  </a:cxn>
                  <a:cxn ang="0">
                    <a:pos x="27" y="39"/>
                  </a:cxn>
                  <a:cxn ang="0">
                    <a:pos x="19" y="10"/>
                  </a:cxn>
                </a:cxnLst>
                <a:rect l="0" t="0" r="r" b="b"/>
                <a:pathLst>
                  <a:path w="86" h="103">
                    <a:moveTo>
                      <a:pt x="19" y="10"/>
                    </a:moveTo>
                    <a:lnTo>
                      <a:pt x="40" y="12"/>
                    </a:lnTo>
                    <a:lnTo>
                      <a:pt x="63" y="9"/>
                    </a:lnTo>
                    <a:lnTo>
                      <a:pt x="70" y="0"/>
                    </a:lnTo>
                    <a:lnTo>
                      <a:pt x="76" y="15"/>
                    </a:lnTo>
                    <a:lnTo>
                      <a:pt x="85" y="31"/>
                    </a:lnTo>
                    <a:lnTo>
                      <a:pt x="86" y="46"/>
                    </a:lnTo>
                    <a:lnTo>
                      <a:pt x="80" y="55"/>
                    </a:lnTo>
                    <a:lnTo>
                      <a:pt x="72" y="70"/>
                    </a:lnTo>
                    <a:lnTo>
                      <a:pt x="69" y="75"/>
                    </a:lnTo>
                    <a:lnTo>
                      <a:pt x="69" y="94"/>
                    </a:lnTo>
                    <a:lnTo>
                      <a:pt x="19" y="94"/>
                    </a:lnTo>
                    <a:lnTo>
                      <a:pt x="13" y="96"/>
                    </a:lnTo>
                    <a:lnTo>
                      <a:pt x="6" y="103"/>
                    </a:lnTo>
                    <a:lnTo>
                      <a:pt x="0" y="102"/>
                    </a:lnTo>
                    <a:lnTo>
                      <a:pt x="1" y="79"/>
                    </a:lnTo>
                    <a:lnTo>
                      <a:pt x="6" y="64"/>
                    </a:lnTo>
                    <a:lnTo>
                      <a:pt x="27" y="39"/>
                    </a:lnTo>
                    <a:lnTo>
                      <a:pt x="19" y="10"/>
                    </a:lnTo>
                  </a:path>
                </a:pathLst>
              </a:custGeom>
              <a:noFill/>
              <a:ln w="1588" cap="sq">
                <a:solidFill>
                  <a:srgbClr val="000000"/>
                </a:solidFill>
                <a:prstDash val="solid"/>
                <a:miter lim="800000"/>
                <a:headEnd/>
                <a:tailEnd/>
              </a:ln>
            </p:spPr>
            <p:txBody>
              <a:bodyPr/>
              <a:lstStyle/>
              <a:p>
                <a:endParaRPr lang="en-US"/>
              </a:p>
            </p:txBody>
          </p:sp>
          <p:sp>
            <p:nvSpPr>
              <p:cNvPr id="320671" name="Freeform 159"/>
              <p:cNvSpPr>
                <a:spLocks/>
              </p:cNvSpPr>
              <p:nvPr/>
            </p:nvSpPr>
            <p:spPr bwMode="auto">
              <a:xfrm>
                <a:off x="3750" y="2519"/>
                <a:ext cx="31" cy="31"/>
              </a:xfrm>
              <a:custGeom>
                <a:avLst/>
                <a:gdLst/>
                <a:ahLst/>
                <a:cxnLst>
                  <a:cxn ang="0">
                    <a:pos x="18" y="7"/>
                  </a:cxn>
                  <a:cxn ang="0">
                    <a:pos x="25" y="0"/>
                  </a:cxn>
                  <a:cxn ang="0">
                    <a:pos x="31" y="10"/>
                  </a:cxn>
                  <a:cxn ang="0">
                    <a:pos x="31" y="22"/>
                  </a:cxn>
                  <a:cxn ang="0">
                    <a:pos x="27" y="24"/>
                  </a:cxn>
                  <a:cxn ang="0">
                    <a:pos x="18" y="22"/>
                  </a:cxn>
                  <a:cxn ang="0">
                    <a:pos x="13" y="31"/>
                  </a:cxn>
                  <a:cxn ang="0">
                    <a:pos x="3" y="30"/>
                  </a:cxn>
                  <a:cxn ang="0">
                    <a:pos x="0" y="24"/>
                  </a:cxn>
                  <a:cxn ang="0">
                    <a:pos x="7" y="9"/>
                  </a:cxn>
                  <a:cxn ang="0">
                    <a:pos x="12" y="6"/>
                  </a:cxn>
                  <a:cxn ang="0">
                    <a:pos x="18" y="7"/>
                  </a:cxn>
                </a:cxnLst>
                <a:rect l="0" t="0" r="r" b="b"/>
                <a:pathLst>
                  <a:path w="31" h="31">
                    <a:moveTo>
                      <a:pt x="18" y="7"/>
                    </a:moveTo>
                    <a:lnTo>
                      <a:pt x="25" y="0"/>
                    </a:lnTo>
                    <a:lnTo>
                      <a:pt x="31" y="10"/>
                    </a:lnTo>
                    <a:lnTo>
                      <a:pt x="31" y="22"/>
                    </a:lnTo>
                    <a:lnTo>
                      <a:pt x="27" y="24"/>
                    </a:lnTo>
                    <a:lnTo>
                      <a:pt x="18" y="22"/>
                    </a:lnTo>
                    <a:lnTo>
                      <a:pt x="13" y="31"/>
                    </a:lnTo>
                    <a:lnTo>
                      <a:pt x="3" y="30"/>
                    </a:lnTo>
                    <a:lnTo>
                      <a:pt x="0" y="24"/>
                    </a:lnTo>
                    <a:lnTo>
                      <a:pt x="7" y="9"/>
                    </a:lnTo>
                    <a:lnTo>
                      <a:pt x="12" y="6"/>
                    </a:lnTo>
                    <a:lnTo>
                      <a:pt x="18" y="7"/>
                    </a:lnTo>
                    <a:close/>
                  </a:path>
                </a:pathLst>
              </a:custGeom>
              <a:solidFill>
                <a:srgbClr val="E1E1E1"/>
              </a:solidFill>
              <a:ln w="9525">
                <a:noFill/>
                <a:round/>
                <a:headEnd/>
                <a:tailEnd/>
              </a:ln>
            </p:spPr>
            <p:txBody>
              <a:bodyPr/>
              <a:lstStyle/>
              <a:p>
                <a:endParaRPr lang="en-US"/>
              </a:p>
            </p:txBody>
          </p:sp>
          <p:sp>
            <p:nvSpPr>
              <p:cNvPr id="320672" name="Freeform 160"/>
              <p:cNvSpPr>
                <a:spLocks/>
              </p:cNvSpPr>
              <p:nvPr/>
            </p:nvSpPr>
            <p:spPr bwMode="auto">
              <a:xfrm>
                <a:off x="3750" y="2519"/>
                <a:ext cx="31" cy="31"/>
              </a:xfrm>
              <a:custGeom>
                <a:avLst/>
                <a:gdLst/>
                <a:ahLst/>
                <a:cxnLst>
                  <a:cxn ang="0">
                    <a:pos x="18" y="7"/>
                  </a:cxn>
                  <a:cxn ang="0">
                    <a:pos x="25" y="0"/>
                  </a:cxn>
                  <a:cxn ang="0">
                    <a:pos x="31" y="10"/>
                  </a:cxn>
                  <a:cxn ang="0">
                    <a:pos x="31" y="22"/>
                  </a:cxn>
                  <a:cxn ang="0">
                    <a:pos x="27" y="24"/>
                  </a:cxn>
                  <a:cxn ang="0">
                    <a:pos x="18" y="22"/>
                  </a:cxn>
                  <a:cxn ang="0">
                    <a:pos x="13" y="31"/>
                  </a:cxn>
                  <a:cxn ang="0">
                    <a:pos x="3" y="30"/>
                  </a:cxn>
                  <a:cxn ang="0">
                    <a:pos x="0" y="24"/>
                  </a:cxn>
                  <a:cxn ang="0">
                    <a:pos x="7" y="9"/>
                  </a:cxn>
                  <a:cxn ang="0">
                    <a:pos x="12" y="6"/>
                  </a:cxn>
                  <a:cxn ang="0">
                    <a:pos x="18" y="7"/>
                  </a:cxn>
                </a:cxnLst>
                <a:rect l="0" t="0" r="r" b="b"/>
                <a:pathLst>
                  <a:path w="31" h="31">
                    <a:moveTo>
                      <a:pt x="18" y="7"/>
                    </a:moveTo>
                    <a:lnTo>
                      <a:pt x="25" y="0"/>
                    </a:lnTo>
                    <a:lnTo>
                      <a:pt x="31" y="10"/>
                    </a:lnTo>
                    <a:lnTo>
                      <a:pt x="31" y="22"/>
                    </a:lnTo>
                    <a:lnTo>
                      <a:pt x="27" y="24"/>
                    </a:lnTo>
                    <a:lnTo>
                      <a:pt x="18" y="22"/>
                    </a:lnTo>
                    <a:lnTo>
                      <a:pt x="13" y="31"/>
                    </a:lnTo>
                    <a:lnTo>
                      <a:pt x="3" y="30"/>
                    </a:lnTo>
                    <a:lnTo>
                      <a:pt x="0" y="24"/>
                    </a:lnTo>
                    <a:lnTo>
                      <a:pt x="7" y="9"/>
                    </a:lnTo>
                    <a:lnTo>
                      <a:pt x="12" y="6"/>
                    </a:lnTo>
                    <a:lnTo>
                      <a:pt x="18" y="7"/>
                    </a:lnTo>
                  </a:path>
                </a:pathLst>
              </a:custGeom>
              <a:noFill/>
              <a:ln w="1588" cap="sq">
                <a:solidFill>
                  <a:srgbClr val="000000"/>
                </a:solidFill>
                <a:prstDash val="solid"/>
                <a:miter lim="800000"/>
                <a:headEnd/>
                <a:tailEnd/>
              </a:ln>
            </p:spPr>
            <p:txBody>
              <a:bodyPr/>
              <a:lstStyle/>
              <a:p>
                <a:endParaRPr lang="en-US"/>
              </a:p>
            </p:txBody>
          </p:sp>
          <p:sp>
            <p:nvSpPr>
              <p:cNvPr id="320673" name="Freeform 161"/>
              <p:cNvSpPr>
                <a:spLocks/>
              </p:cNvSpPr>
              <p:nvPr/>
            </p:nvSpPr>
            <p:spPr bwMode="auto">
              <a:xfrm>
                <a:off x="3952" y="2270"/>
                <a:ext cx="25" cy="33"/>
              </a:xfrm>
              <a:custGeom>
                <a:avLst/>
                <a:gdLst/>
                <a:ahLst/>
                <a:cxnLst>
                  <a:cxn ang="0">
                    <a:pos x="21" y="0"/>
                  </a:cxn>
                  <a:cxn ang="0">
                    <a:pos x="25" y="11"/>
                  </a:cxn>
                  <a:cxn ang="0">
                    <a:pos x="13" y="21"/>
                  </a:cxn>
                  <a:cxn ang="0">
                    <a:pos x="24" y="23"/>
                  </a:cxn>
                  <a:cxn ang="0">
                    <a:pos x="18" y="32"/>
                  </a:cxn>
                  <a:cxn ang="0">
                    <a:pos x="15" y="30"/>
                  </a:cxn>
                  <a:cxn ang="0">
                    <a:pos x="0" y="33"/>
                  </a:cxn>
                  <a:cxn ang="0">
                    <a:pos x="0" y="21"/>
                  </a:cxn>
                  <a:cxn ang="0">
                    <a:pos x="9" y="5"/>
                  </a:cxn>
                  <a:cxn ang="0">
                    <a:pos x="16" y="8"/>
                  </a:cxn>
                  <a:cxn ang="0">
                    <a:pos x="21" y="0"/>
                  </a:cxn>
                </a:cxnLst>
                <a:rect l="0" t="0" r="r" b="b"/>
                <a:pathLst>
                  <a:path w="25" h="33">
                    <a:moveTo>
                      <a:pt x="21" y="0"/>
                    </a:moveTo>
                    <a:lnTo>
                      <a:pt x="25" y="11"/>
                    </a:lnTo>
                    <a:lnTo>
                      <a:pt x="13" y="21"/>
                    </a:lnTo>
                    <a:lnTo>
                      <a:pt x="24" y="23"/>
                    </a:lnTo>
                    <a:lnTo>
                      <a:pt x="18" y="32"/>
                    </a:lnTo>
                    <a:lnTo>
                      <a:pt x="15" y="30"/>
                    </a:lnTo>
                    <a:lnTo>
                      <a:pt x="0" y="33"/>
                    </a:lnTo>
                    <a:lnTo>
                      <a:pt x="0" y="21"/>
                    </a:lnTo>
                    <a:lnTo>
                      <a:pt x="9" y="5"/>
                    </a:lnTo>
                    <a:lnTo>
                      <a:pt x="16" y="8"/>
                    </a:lnTo>
                    <a:lnTo>
                      <a:pt x="21" y="0"/>
                    </a:lnTo>
                    <a:close/>
                  </a:path>
                </a:pathLst>
              </a:custGeom>
              <a:solidFill>
                <a:srgbClr val="E1E1E1"/>
              </a:solidFill>
              <a:ln w="9525">
                <a:noFill/>
                <a:round/>
                <a:headEnd/>
                <a:tailEnd/>
              </a:ln>
            </p:spPr>
            <p:txBody>
              <a:bodyPr/>
              <a:lstStyle/>
              <a:p>
                <a:endParaRPr lang="en-US"/>
              </a:p>
            </p:txBody>
          </p:sp>
          <p:sp>
            <p:nvSpPr>
              <p:cNvPr id="320674" name="Freeform 162"/>
              <p:cNvSpPr>
                <a:spLocks/>
              </p:cNvSpPr>
              <p:nvPr/>
            </p:nvSpPr>
            <p:spPr bwMode="auto">
              <a:xfrm>
                <a:off x="3952" y="2270"/>
                <a:ext cx="25" cy="33"/>
              </a:xfrm>
              <a:custGeom>
                <a:avLst/>
                <a:gdLst/>
                <a:ahLst/>
                <a:cxnLst>
                  <a:cxn ang="0">
                    <a:pos x="21" y="0"/>
                  </a:cxn>
                  <a:cxn ang="0">
                    <a:pos x="25" y="11"/>
                  </a:cxn>
                  <a:cxn ang="0">
                    <a:pos x="13" y="21"/>
                  </a:cxn>
                  <a:cxn ang="0">
                    <a:pos x="24" y="23"/>
                  </a:cxn>
                  <a:cxn ang="0">
                    <a:pos x="18" y="32"/>
                  </a:cxn>
                  <a:cxn ang="0">
                    <a:pos x="15" y="30"/>
                  </a:cxn>
                  <a:cxn ang="0">
                    <a:pos x="0" y="33"/>
                  </a:cxn>
                  <a:cxn ang="0">
                    <a:pos x="0" y="21"/>
                  </a:cxn>
                  <a:cxn ang="0">
                    <a:pos x="9" y="5"/>
                  </a:cxn>
                  <a:cxn ang="0">
                    <a:pos x="16" y="8"/>
                  </a:cxn>
                  <a:cxn ang="0">
                    <a:pos x="21" y="0"/>
                  </a:cxn>
                </a:cxnLst>
                <a:rect l="0" t="0" r="r" b="b"/>
                <a:pathLst>
                  <a:path w="25" h="33">
                    <a:moveTo>
                      <a:pt x="21" y="0"/>
                    </a:moveTo>
                    <a:lnTo>
                      <a:pt x="25" y="11"/>
                    </a:lnTo>
                    <a:lnTo>
                      <a:pt x="13" y="21"/>
                    </a:lnTo>
                    <a:lnTo>
                      <a:pt x="24" y="23"/>
                    </a:lnTo>
                    <a:lnTo>
                      <a:pt x="18" y="32"/>
                    </a:lnTo>
                    <a:lnTo>
                      <a:pt x="15" y="30"/>
                    </a:lnTo>
                    <a:lnTo>
                      <a:pt x="0" y="33"/>
                    </a:lnTo>
                    <a:lnTo>
                      <a:pt x="0" y="21"/>
                    </a:lnTo>
                    <a:lnTo>
                      <a:pt x="9" y="5"/>
                    </a:lnTo>
                    <a:lnTo>
                      <a:pt x="16" y="8"/>
                    </a:lnTo>
                    <a:lnTo>
                      <a:pt x="21" y="0"/>
                    </a:lnTo>
                  </a:path>
                </a:pathLst>
              </a:custGeom>
              <a:noFill/>
              <a:ln w="1588" cap="sq">
                <a:solidFill>
                  <a:srgbClr val="000000"/>
                </a:solidFill>
                <a:prstDash val="solid"/>
                <a:miter lim="800000"/>
                <a:headEnd/>
                <a:tailEnd/>
              </a:ln>
            </p:spPr>
            <p:txBody>
              <a:bodyPr/>
              <a:lstStyle/>
              <a:p>
                <a:endParaRPr lang="en-US"/>
              </a:p>
            </p:txBody>
          </p:sp>
          <p:sp>
            <p:nvSpPr>
              <p:cNvPr id="320675" name="Freeform 163"/>
              <p:cNvSpPr>
                <a:spLocks/>
              </p:cNvSpPr>
              <p:nvPr/>
            </p:nvSpPr>
            <p:spPr bwMode="auto">
              <a:xfrm>
                <a:off x="3943" y="2284"/>
                <a:ext cx="164" cy="245"/>
              </a:xfrm>
              <a:custGeom>
                <a:avLst/>
                <a:gdLst/>
                <a:ahLst/>
                <a:cxnLst>
                  <a:cxn ang="0">
                    <a:pos x="50" y="28"/>
                  </a:cxn>
                  <a:cxn ang="0">
                    <a:pos x="158" y="0"/>
                  </a:cxn>
                  <a:cxn ang="0">
                    <a:pos x="164" y="4"/>
                  </a:cxn>
                  <a:cxn ang="0">
                    <a:pos x="142" y="83"/>
                  </a:cxn>
                  <a:cxn ang="0">
                    <a:pos x="110" y="131"/>
                  </a:cxn>
                  <a:cxn ang="0">
                    <a:pos x="85" y="173"/>
                  </a:cxn>
                  <a:cxn ang="0">
                    <a:pos x="61" y="179"/>
                  </a:cxn>
                  <a:cxn ang="0">
                    <a:pos x="18" y="232"/>
                  </a:cxn>
                  <a:cxn ang="0">
                    <a:pos x="10" y="245"/>
                  </a:cxn>
                  <a:cxn ang="0">
                    <a:pos x="0" y="232"/>
                  </a:cxn>
                  <a:cxn ang="0">
                    <a:pos x="0" y="227"/>
                  </a:cxn>
                  <a:cxn ang="0">
                    <a:pos x="0" y="166"/>
                  </a:cxn>
                  <a:cxn ang="0">
                    <a:pos x="15" y="143"/>
                  </a:cxn>
                  <a:cxn ang="0">
                    <a:pos x="39" y="128"/>
                  </a:cxn>
                  <a:cxn ang="0">
                    <a:pos x="62" y="127"/>
                  </a:cxn>
                  <a:cxn ang="0">
                    <a:pos x="109" y="71"/>
                  </a:cxn>
                  <a:cxn ang="0">
                    <a:pos x="94" y="71"/>
                  </a:cxn>
                  <a:cxn ang="0">
                    <a:pos x="44" y="54"/>
                  </a:cxn>
                  <a:cxn ang="0">
                    <a:pos x="24" y="24"/>
                  </a:cxn>
                  <a:cxn ang="0">
                    <a:pos x="27" y="18"/>
                  </a:cxn>
                  <a:cxn ang="0">
                    <a:pos x="33" y="9"/>
                  </a:cxn>
                  <a:cxn ang="0">
                    <a:pos x="50" y="28"/>
                  </a:cxn>
                </a:cxnLst>
                <a:rect l="0" t="0" r="r" b="b"/>
                <a:pathLst>
                  <a:path w="164" h="245">
                    <a:moveTo>
                      <a:pt x="50" y="28"/>
                    </a:moveTo>
                    <a:lnTo>
                      <a:pt x="158" y="0"/>
                    </a:lnTo>
                    <a:lnTo>
                      <a:pt x="164" y="4"/>
                    </a:lnTo>
                    <a:lnTo>
                      <a:pt x="142" y="83"/>
                    </a:lnTo>
                    <a:lnTo>
                      <a:pt x="110" y="131"/>
                    </a:lnTo>
                    <a:lnTo>
                      <a:pt x="85" y="173"/>
                    </a:lnTo>
                    <a:lnTo>
                      <a:pt x="61" y="179"/>
                    </a:lnTo>
                    <a:lnTo>
                      <a:pt x="18" y="232"/>
                    </a:lnTo>
                    <a:lnTo>
                      <a:pt x="10" y="245"/>
                    </a:lnTo>
                    <a:lnTo>
                      <a:pt x="0" y="232"/>
                    </a:lnTo>
                    <a:lnTo>
                      <a:pt x="0" y="227"/>
                    </a:lnTo>
                    <a:lnTo>
                      <a:pt x="0" y="166"/>
                    </a:lnTo>
                    <a:lnTo>
                      <a:pt x="15" y="143"/>
                    </a:lnTo>
                    <a:lnTo>
                      <a:pt x="39" y="128"/>
                    </a:lnTo>
                    <a:lnTo>
                      <a:pt x="62" y="127"/>
                    </a:lnTo>
                    <a:lnTo>
                      <a:pt x="109" y="71"/>
                    </a:lnTo>
                    <a:lnTo>
                      <a:pt x="94" y="71"/>
                    </a:lnTo>
                    <a:lnTo>
                      <a:pt x="44" y="54"/>
                    </a:lnTo>
                    <a:lnTo>
                      <a:pt x="24" y="24"/>
                    </a:lnTo>
                    <a:lnTo>
                      <a:pt x="27" y="18"/>
                    </a:lnTo>
                    <a:lnTo>
                      <a:pt x="33" y="9"/>
                    </a:lnTo>
                    <a:lnTo>
                      <a:pt x="50" y="28"/>
                    </a:lnTo>
                    <a:close/>
                  </a:path>
                </a:pathLst>
              </a:custGeom>
              <a:solidFill>
                <a:srgbClr val="E1E1E1"/>
              </a:solidFill>
              <a:ln w="9525">
                <a:noFill/>
                <a:round/>
                <a:headEnd/>
                <a:tailEnd/>
              </a:ln>
            </p:spPr>
            <p:txBody>
              <a:bodyPr/>
              <a:lstStyle/>
              <a:p>
                <a:endParaRPr lang="en-US"/>
              </a:p>
            </p:txBody>
          </p:sp>
          <p:sp>
            <p:nvSpPr>
              <p:cNvPr id="320676" name="Freeform 164"/>
              <p:cNvSpPr>
                <a:spLocks/>
              </p:cNvSpPr>
              <p:nvPr/>
            </p:nvSpPr>
            <p:spPr bwMode="auto">
              <a:xfrm>
                <a:off x="3943" y="2284"/>
                <a:ext cx="164" cy="245"/>
              </a:xfrm>
              <a:custGeom>
                <a:avLst/>
                <a:gdLst/>
                <a:ahLst/>
                <a:cxnLst>
                  <a:cxn ang="0">
                    <a:pos x="104" y="15"/>
                  </a:cxn>
                  <a:cxn ang="0">
                    <a:pos x="158" y="0"/>
                  </a:cxn>
                  <a:cxn ang="0">
                    <a:pos x="164" y="4"/>
                  </a:cxn>
                  <a:cxn ang="0">
                    <a:pos x="142" y="83"/>
                  </a:cxn>
                  <a:cxn ang="0">
                    <a:pos x="110" y="131"/>
                  </a:cxn>
                  <a:cxn ang="0">
                    <a:pos x="85" y="173"/>
                  </a:cxn>
                  <a:cxn ang="0">
                    <a:pos x="61" y="179"/>
                  </a:cxn>
                  <a:cxn ang="0">
                    <a:pos x="18" y="232"/>
                  </a:cxn>
                  <a:cxn ang="0">
                    <a:pos x="10" y="245"/>
                  </a:cxn>
                  <a:cxn ang="0">
                    <a:pos x="0" y="232"/>
                  </a:cxn>
                  <a:cxn ang="0">
                    <a:pos x="0" y="227"/>
                  </a:cxn>
                  <a:cxn ang="0">
                    <a:pos x="0" y="166"/>
                  </a:cxn>
                  <a:cxn ang="0">
                    <a:pos x="15" y="143"/>
                  </a:cxn>
                  <a:cxn ang="0">
                    <a:pos x="39" y="128"/>
                  </a:cxn>
                  <a:cxn ang="0">
                    <a:pos x="62" y="127"/>
                  </a:cxn>
                  <a:cxn ang="0">
                    <a:pos x="109" y="71"/>
                  </a:cxn>
                  <a:cxn ang="0">
                    <a:pos x="94" y="71"/>
                  </a:cxn>
                  <a:cxn ang="0">
                    <a:pos x="44" y="54"/>
                  </a:cxn>
                  <a:cxn ang="0">
                    <a:pos x="24" y="24"/>
                  </a:cxn>
                  <a:cxn ang="0">
                    <a:pos x="27" y="18"/>
                  </a:cxn>
                  <a:cxn ang="0">
                    <a:pos x="33" y="9"/>
                  </a:cxn>
                  <a:cxn ang="0">
                    <a:pos x="50" y="28"/>
                  </a:cxn>
                  <a:cxn ang="0">
                    <a:pos x="104" y="15"/>
                  </a:cxn>
                </a:cxnLst>
                <a:rect l="0" t="0" r="r" b="b"/>
                <a:pathLst>
                  <a:path w="164" h="245">
                    <a:moveTo>
                      <a:pt x="104" y="15"/>
                    </a:moveTo>
                    <a:lnTo>
                      <a:pt x="158" y="0"/>
                    </a:lnTo>
                    <a:lnTo>
                      <a:pt x="164" y="4"/>
                    </a:lnTo>
                    <a:lnTo>
                      <a:pt x="142" y="83"/>
                    </a:lnTo>
                    <a:lnTo>
                      <a:pt x="110" y="131"/>
                    </a:lnTo>
                    <a:lnTo>
                      <a:pt x="85" y="173"/>
                    </a:lnTo>
                    <a:lnTo>
                      <a:pt x="61" y="179"/>
                    </a:lnTo>
                    <a:lnTo>
                      <a:pt x="18" y="232"/>
                    </a:lnTo>
                    <a:lnTo>
                      <a:pt x="10" y="245"/>
                    </a:lnTo>
                    <a:lnTo>
                      <a:pt x="0" y="232"/>
                    </a:lnTo>
                    <a:lnTo>
                      <a:pt x="0" y="227"/>
                    </a:lnTo>
                    <a:lnTo>
                      <a:pt x="0" y="166"/>
                    </a:lnTo>
                    <a:lnTo>
                      <a:pt x="15" y="143"/>
                    </a:lnTo>
                    <a:lnTo>
                      <a:pt x="39" y="128"/>
                    </a:lnTo>
                    <a:lnTo>
                      <a:pt x="62" y="127"/>
                    </a:lnTo>
                    <a:lnTo>
                      <a:pt x="109" y="71"/>
                    </a:lnTo>
                    <a:lnTo>
                      <a:pt x="94" y="71"/>
                    </a:lnTo>
                    <a:lnTo>
                      <a:pt x="44" y="54"/>
                    </a:lnTo>
                    <a:lnTo>
                      <a:pt x="24" y="24"/>
                    </a:lnTo>
                    <a:lnTo>
                      <a:pt x="27" y="18"/>
                    </a:lnTo>
                    <a:lnTo>
                      <a:pt x="33" y="9"/>
                    </a:lnTo>
                    <a:lnTo>
                      <a:pt x="50" y="28"/>
                    </a:lnTo>
                    <a:lnTo>
                      <a:pt x="104" y="15"/>
                    </a:lnTo>
                  </a:path>
                </a:pathLst>
              </a:custGeom>
              <a:noFill/>
              <a:ln w="1588" cap="sq">
                <a:solidFill>
                  <a:srgbClr val="000000"/>
                </a:solidFill>
                <a:prstDash val="solid"/>
                <a:miter lim="800000"/>
                <a:headEnd/>
                <a:tailEnd/>
              </a:ln>
            </p:spPr>
            <p:txBody>
              <a:bodyPr/>
              <a:lstStyle/>
              <a:p>
                <a:endParaRPr lang="en-US"/>
              </a:p>
            </p:txBody>
          </p:sp>
          <p:sp>
            <p:nvSpPr>
              <p:cNvPr id="320677" name="Freeform 165"/>
              <p:cNvSpPr>
                <a:spLocks/>
              </p:cNvSpPr>
              <p:nvPr/>
            </p:nvSpPr>
            <p:spPr bwMode="auto">
              <a:xfrm>
                <a:off x="3687" y="2781"/>
                <a:ext cx="123" cy="123"/>
              </a:xfrm>
              <a:custGeom>
                <a:avLst/>
                <a:gdLst/>
                <a:ahLst/>
                <a:cxnLst>
                  <a:cxn ang="0">
                    <a:pos x="27" y="45"/>
                  </a:cxn>
                  <a:cxn ang="0">
                    <a:pos x="34" y="35"/>
                  </a:cxn>
                  <a:cxn ang="0">
                    <a:pos x="60" y="6"/>
                  </a:cxn>
                  <a:cxn ang="0">
                    <a:pos x="84" y="0"/>
                  </a:cxn>
                  <a:cxn ang="0">
                    <a:pos x="84" y="8"/>
                  </a:cxn>
                  <a:cxn ang="0">
                    <a:pos x="97" y="8"/>
                  </a:cxn>
                  <a:cxn ang="0">
                    <a:pos x="108" y="15"/>
                  </a:cxn>
                  <a:cxn ang="0">
                    <a:pos x="123" y="20"/>
                  </a:cxn>
                  <a:cxn ang="0">
                    <a:pos x="121" y="51"/>
                  </a:cxn>
                  <a:cxn ang="0">
                    <a:pos x="109" y="104"/>
                  </a:cxn>
                  <a:cxn ang="0">
                    <a:pos x="91" y="123"/>
                  </a:cxn>
                  <a:cxn ang="0">
                    <a:pos x="76" y="122"/>
                  </a:cxn>
                  <a:cxn ang="0">
                    <a:pos x="61" y="119"/>
                  </a:cxn>
                  <a:cxn ang="0">
                    <a:pos x="16" y="72"/>
                  </a:cxn>
                  <a:cxn ang="0">
                    <a:pos x="0" y="39"/>
                  </a:cxn>
                  <a:cxn ang="0">
                    <a:pos x="27" y="45"/>
                  </a:cxn>
                </a:cxnLst>
                <a:rect l="0" t="0" r="r" b="b"/>
                <a:pathLst>
                  <a:path w="123" h="123">
                    <a:moveTo>
                      <a:pt x="27" y="45"/>
                    </a:moveTo>
                    <a:lnTo>
                      <a:pt x="34" y="35"/>
                    </a:lnTo>
                    <a:lnTo>
                      <a:pt x="60" y="6"/>
                    </a:lnTo>
                    <a:lnTo>
                      <a:pt x="84" y="0"/>
                    </a:lnTo>
                    <a:lnTo>
                      <a:pt x="84" y="8"/>
                    </a:lnTo>
                    <a:lnTo>
                      <a:pt x="97" y="8"/>
                    </a:lnTo>
                    <a:lnTo>
                      <a:pt x="108" y="15"/>
                    </a:lnTo>
                    <a:lnTo>
                      <a:pt x="123" y="20"/>
                    </a:lnTo>
                    <a:lnTo>
                      <a:pt x="121" y="51"/>
                    </a:lnTo>
                    <a:lnTo>
                      <a:pt x="109" y="104"/>
                    </a:lnTo>
                    <a:lnTo>
                      <a:pt x="91" y="123"/>
                    </a:lnTo>
                    <a:lnTo>
                      <a:pt x="76" y="122"/>
                    </a:lnTo>
                    <a:lnTo>
                      <a:pt x="61" y="119"/>
                    </a:lnTo>
                    <a:lnTo>
                      <a:pt x="16" y="72"/>
                    </a:lnTo>
                    <a:lnTo>
                      <a:pt x="0" y="39"/>
                    </a:lnTo>
                    <a:lnTo>
                      <a:pt x="27" y="45"/>
                    </a:lnTo>
                    <a:close/>
                  </a:path>
                </a:pathLst>
              </a:custGeom>
              <a:solidFill>
                <a:srgbClr val="E1E1E1"/>
              </a:solidFill>
              <a:ln w="9525">
                <a:noFill/>
                <a:round/>
                <a:headEnd/>
                <a:tailEnd/>
              </a:ln>
            </p:spPr>
            <p:txBody>
              <a:bodyPr/>
              <a:lstStyle/>
              <a:p>
                <a:endParaRPr lang="en-US"/>
              </a:p>
            </p:txBody>
          </p:sp>
          <p:sp>
            <p:nvSpPr>
              <p:cNvPr id="320678" name="Freeform 166"/>
              <p:cNvSpPr>
                <a:spLocks/>
              </p:cNvSpPr>
              <p:nvPr/>
            </p:nvSpPr>
            <p:spPr bwMode="auto">
              <a:xfrm>
                <a:off x="3687" y="2781"/>
                <a:ext cx="123" cy="123"/>
              </a:xfrm>
              <a:custGeom>
                <a:avLst/>
                <a:gdLst/>
                <a:ahLst/>
                <a:cxnLst>
                  <a:cxn ang="0">
                    <a:pos x="27" y="45"/>
                  </a:cxn>
                  <a:cxn ang="0">
                    <a:pos x="34" y="35"/>
                  </a:cxn>
                  <a:cxn ang="0">
                    <a:pos x="60" y="6"/>
                  </a:cxn>
                  <a:cxn ang="0">
                    <a:pos x="84" y="0"/>
                  </a:cxn>
                  <a:cxn ang="0">
                    <a:pos x="84" y="8"/>
                  </a:cxn>
                  <a:cxn ang="0">
                    <a:pos x="97" y="8"/>
                  </a:cxn>
                  <a:cxn ang="0">
                    <a:pos x="108" y="15"/>
                  </a:cxn>
                  <a:cxn ang="0">
                    <a:pos x="123" y="20"/>
                  </a:cxn>
                  <a:cxn ang="0">
                    <a:pos x="121" y="51"/>
                  </a:cxn>
                  <a:cxn ang="0">
                    <a:pos x="109" y="104"/>
                  </a:cxn>
                  <a:cxn ang="0">
                    <a:pos x="91" y="123"/>
                  </a:cxn>
                  <a:cxn ang="0">
                    <a:pos x="76" y="122"/>
                  </a:cxn>
                  <a:cxn ang="0">
                    <a:pos x="61" y="119"/>
                  </a:cxn>
                  <a:cxn ang="0">
                    <a:pos x="16" y="72"/>
                  </a:cxn>
                  <a:cxn ang="0">
                    <a:pos x="0" y="39"/>
                  </a:cxn>
                  <a:cxn ang="0">
                    <a:pos x="27" y="45"/>
                  </a:cxn>
                </a:cxnLst>
                <a:rect l="0" t="0" r="r" b="b"/>
                <a:pathLst>
                  <a:path w="123" h="123">
                    <a:moveTo>
                      <a:pt x="27" y="45"/>
                    </a:moveTo>
                    <a:lnTo>
                      <a:pt x="34" y="35"/>
                    </a:lnTo>
                    <a:lnTo>
                      <a:pt x="60" y="6"/>
                    </a:lnTo>
                    <a:lnTo>
                      <a:pt x="84" y="0"/>
                    </a:lnTo>
                    <a:lnTo>
                      <a:pt x="84" y="8"/>
                    </a:lnTo>
                    <a:lnTo>
                      <a:pt x="97" y="8"/>
                    </a:lnTo>
                    <a:lnTo>
                      <a:pt x="108" y="15"/>
                    </a:lnTo>
                    <a:lnTo>
                      <a:pt x="123" y="20"/>
                    </a:lnTo>
                    <a:lnTo>
                      <a:pt x="121" y="51"/>
                    </a:lnTo>
                    <a:lnTo>
                      <a:pt x="109" y="104"/>
                    </a:lnTo>
                    <a:lnTo>
                      <a:pt x="91" y="123"/>
                    </a:lnTo>
                    <a:lnTo>
                      <a:pt x="76" y="122"/>
                    </a:lnTo>
                    <a:lnTo>
                      <a:pt x="61" y="119"/>
                    </a:lnTo>
                    <a:lnTo>
                      <a:pt x="16" y="72"/>
                    </a:lnTo>
                    <a:lnTo>
                      <a:pt x="0" y="39"/>
                    </a:lnTo>
                    <a:lnTo>
                      <a:pt x="27" y="45"/>
                    </a:lnTo>
                  </a:path>
                </a:pathLst>
              </a:custGeom>
              <a:noFill/>
              <a:ln w="1588" cap="sq">
                <a:solidFill>
                  <a:srgbClr val="000000"/>
                </a:solidFill>
                <a:prstDash val="solid"/>
                <a:miter lim="800000"/>
                <a:headEnd/>
                <a:tailEnd/>
              </a:ln>
            </p:spPr>
            <p:txBody>
              <a:bodyPr/>
              <a:lstStyle/>
              <a:p>
                <a:endParaRPr lang="en-US"/>
              </a:p>
            </p:txBody>
          </p:sp>
          <p:sp>
            <p:nvSpPr>
              <p:cNvPr id="320679" name="Freeform 167"/>
              <p:cNvSpPr>
                <a:spLocks/>
              </p:cNvSpPr>
              <p:nvPr/>
            </p:nvSpPr>
            <p:spPr bwMode="auto">
              <a:xfrm>
                <a:off x="3475" y="2811"/>
                <a:ext cx="209" cy="210"/>
              </a:xfrm>
              <a:custGeom>
                <a:avLst/>
                <a:gdLst/>
                <a:ahLst/>
                <a:cxnLst>
                  <a:cxn ang="0">
                    <a:pos x="0" y="0"/>
                  </a:cxn>
                  <a:cxn ang="0">
                    <a:pos x="106" y="2"/>
                  </a:cxn>
                  <a:cxn ang="0">
                    <a:pos x="149" y="12"/>
                  </a:cxn>
                  <a:cxn ang="0">
                    <a:pos x="190" y="5"/>
                  </a:cxn>
                  <a:cxn ang="0">
                    <a:pos x="200" y="5"/>
                  </a:cxn>
                  <a:cxn ang="0">
                    <a:pos x="209" y="5"/>
                  </a:cxn>
                  <a:cxn ang="0">
                    <a:pos x="209" y="11"/>
                  </a:cxn>
                  <a:cxn ang="0">
                    <a:pos x="197" y="15"/>
                  </a:cxn>
                  <a:cxn ang="0">
                    <a:pos x="145" y="20"/>
                  </a:cxn>
                  <a:cxn ang="0">
                    <a:pos x="143" y="86"/>
                  </a:cxn>
                  <a:cxn ang="0">
                    <a:pos x="128" y="87"/>
                  </a:cxn>
                  <a:cxn ang="0">
                    <a:pos x="125" y="137"/>
                  </a:cxn>
                  <a:cxn ang="0">
                    <a:pos x="124" y="203"/>
                  </a:cxn>
                  <a:cxn ang="0">
                    <a:pos x="104" y="210"/>
                  </a:cxn>
                  <a:cxn ang="0">
                    <a:pos x="85" y="207"/>
                  </a:cxn>
                  <a:cxn ang="0">
                    <a:pos x="77" y="195"/>
                  </a:cxn>
                  <a:cxn ang="0">
                    <a:pos x="70" y="204"/>
                  </a:cxn>
                  <a:cxn ang="0">
                    <a:pos x="64" y="203"/>
                  </a:cxn>
                  <a:cxn ang="0">
                    <a:pos x="51" y="176"/>
                  </a:cxn>
                  <a:cxn ang="0">
                    <a:pos x="40" y="104"/>
                  </a:cxn>
                  <a:cxn ang="0">
                    <a:pos x="1" y="15"/>
                  </a:cxn>
                  <a:cxn ang="0">
                    <a:pos x="0" y="0"/>
                  </a:cxn>
                </a:cxnLst>
                <a:rect l="0" t="0" r="r" b="b"/>
                <a:pathLst>
                  <a:path w="209" h="210">
                    <a:moveTo>
                      <a:pt x="0" y="0"/>
                    </a:moveTo>
                    <a:lnTo>
                      <a:pt x="106" y="2"/>
                    </a:lnTo>
                    <a:lnTo>
                      <a:pt x="149" y="12"/>
                    </a:lnTo>
                    <a:lnTo>
                      <a:pt x="190" y="5"/>
                    </a:lnTo>
                    <a:lnTo>
                      <a:pt x="200" y="5"/>
                    </a:lnTo>
                    <a:lnTo>
                      <a:pt x="209" y="5"/>
                    </a:lnTo>
                    <a:lnTo>
                      <a:pt x="209" y="11"/>
                    </a:lnTo>
                    <a:lnTo>
                      <a:pt x="197" y="15"/>
                    </a:lnTo>
                    <a:lnTo>
                      <a:pt x="145" y="20"/>
                    </a:lnTo>
                    <a:lnTo>
                      <a:pt x="143" y="86"/>
                    </a:lnTo>
                    <a:lnTo>
                      <a:pt x="128" y="87"/>
                    </a:lnTo>
                    <a:lnTo>
                      <a:pt x="125" y="137"/>
                    </a:lnTo>
                    <a:lnTo>
                      <a:pt x="124" y="203"/>
                    </a:lnTo>
                    <a:lnTo>
                      <a:pt x="104" y="210"/>
                    </a:lnTo>
                    <a:lnTo>
                      <a:pt x="85" y="207"/>
                    </a:lnTo>
                    <a:lnTo>
                      <a:pt x="77" y="195"/>
                    </a:lnTo>
                    <a:lnTo>
                      <a:pt x="70" y="204"/>
                    </a:lnTo>
                    <a:lnTo>
                      <a:pt x="64" y="203"/>
                    </a:lnTo>
                    <a:lnTo>
                      <a:pt x="51" y="176"/>
                    </a:lnTo>
                    <a:lnTo>
                      <a:pt x="40" y="104"/>
                    </a:lnTo>
                    <a:lnTo>
                      <a:pt x="1" y="15"/>
                    </a:lnTo>
                    <a:lnTo>
                      <a:pt x="0" y="0"/>
                    </a:lnTo>
                    <a:close/>
                  </a:path>
                </a:pathLst>
              </a:custGeom>
              <a:solidFill>
                <a:srgbClr val="E1E1E1"/>
              </a:solidFill>
              <a:ln w="9525">
                <a:noFill/>
                <a:round/>
                <a:headEnd/>
                <a:tailEnd/>
              </a:ln>
            </p:spPr>
            <p:txBody>
              <a:bodyPr/>
              <a:lstStyle/>
              <a:p>
                <a:endParaRPr lang="en-US"/>
              </a:p>
            </p:txBody>
          </p:sp>
          <p:sp>
            <p:nvSpPr>
              <p:cNvPr id="320680" name="Freeform 168"/>
              <p:cNvSpPr>
                <a:spLocks/>
              </p:cNvSpPr>
              <p:nvPr/>
            </p:nvSpPr>
            <p:spPr bwMode="auto">
              <a:xfrm>
                <a:off x="3475" y="2811"/>
                <a:ext cx="209" cy="210"/>
              </a:xfrm>
              <a:custGeom>
                <a:avLst/>
                <a:gdLst/>
                <a:ahLst/>
                <a:cxnLst>
                  <a:cxn ang="0">
                    <a:pos x="0" y="0"/>
                  </a:cxn>
                  <a:cxn ang="0">
                    <a:pos x="106" y="2"/>
                  </a:cxn>
                  <a:cxn ang="0">
                    <a:pos x="149" y="12"/>
                  </a:cxn>
                  <a:cxn ang="0">
                    <a:pos x="190" y="5"/>
                  </a:cxn>
                  <a:cxn ang="0">
                    <a:pos x="200" y="5"/>
                  </a:cxn>
                  <a:cxn ang="0">
                    <a:pos x="209" y="5"/>
                  </a:cxn>
                  <a:cxn ang="0">
                    <a:pos x="209" y="11"/>
                  </a:cxn>
                  <a:cxn ang="0">
                    <a:pos x="197" y="15"/>
                  </a:cxn>
                  <a:cxn ang="0">
                    <a:pos x="145" y="20"/>
                  </a:cxn>
                  <a:cxn ang="0">
                    <a:pos x="143" y="86"/>
                  </a:cxn>
                  <a:cxn ang="0">
                    <a:pos x="128" y="87"/>
                  </a:cxn>
                  <a:cxn ang="0">
                    <a:pos x="125" y="137"/>
                  </a:cxn>
                  <a:cxn ang="0">
                    <a:pos x="124" y="203"/>
                  </a:cxn>
                  <a:cxn ang="0">
                    <a:pos x="104" y="210"/>
                  </a:cxn>
                  <a:cxn ang="0">
                    <a:pos x="85" y="207"/>
                  </a:cxn>
                  <a:cxn ang="0">
                    <a:pos x="77" y="195"/>
                  </a:cxn>
                  <a:cxn ang="0">
                    <a:pos x="70" y="204"/>
                  </a:cxn>
                  <a:cxn ang="0">
                    <a:pos x="64" y="203"/>
                  </a:cxn>
                  <a:cxn ang="0">
                    <a:pos x="51" y="176"/>
                  </a:cxn>
                  <a:cxn ang="0">
                    <a:pos x="40" y="104"/>
                  </a:cxn>
                  <a:cxn ang="0">
                    <a:pos x="1" y="15"/>
                  </a:cxn>
                  <a:cxn ang="0">
                    <a:pos x="0" y="0"/>
                  </a:cxn>
                </a:cxnLst>
                <a:rect l="0" t="0" r="r" b="b"/>
                <a:pathLst>
                  <a:path w="209" h="210">
                    <a:moveTo>
                      <a:pt x="0" y="0"/>
                    </a:moveTo>
                    <a:lnTo>
                      <a:pt x="106" y="2"/>
                    </a:lnTo>
                    <a:lnTo>
                      <a:pt x="149" y="12"/>
                    </a:lnTo>
                    <a:lnTo>
                      <a:pt x="190" y="5"/>
                    </a:lnTo>
                    <a:lnTo>
                      <a:pt x="200" y="5"/>
                    </a:lnTo>
                    <a:lnTo>
                      <a:pt x="209" y="5"/>
                    </a:lnTo>
                    <a:lnTo>
                      <a:pt x="209" y="11"/>
                    </a:lnTo>
                    <a:lnTo>
                      <a:pt x="197" y="15"/>
                    </a:lnTo>
                    <a:lnTo>
                      <a:pt x="145" y="20"/>
                    </a:lnTo>
                    <a:lnTo>
                      <a:pt x="143" y="86"/>
                    </a:lnTo>
                    <a:lnTo>
                      <a:pt x="128" y="87"/>
                    </a:lnTo>
                    <a:lnTo>
                      <a:pt x="125" y="137"/>
                    </a:lnTo>
                    <a:lnTo>
                      <a:pt x="124" y="203"/>
                    </a:lnTo>
                    <a:lnTo>
                      <a:pt x="104" y="210"/>
                    </a:lnTo>
                    <a:lnTo>
                      <a:pt x="85" y="207"/>
                    </a:lnTo>
                    <a:lnTo>
                      <a:pt x="77" y="195"/>
                    </a:lnTo>
                    <a:lnTo>
                      <a:pt x="70" y="204"/>
                    </a:lnTo>
                    <a:lnTo>
                      <a:pt x="64" y="203"/>
                    </a:lnTo>
                    <a:lnTo>
                      <a:pt x="51" y="176"/>
                    </a:lnTo>
                    <a:lnTo>
                      <a:pt x="40" y="104"/>
                    </a:lnTo>
                    <a:lnTo>
                      <a:pt x="1" y="15"/>
                    </a:lnTo>
                    <a:lnTo>
                      <a:pt x="0" y="0"/>
                    </a:lnTo>
                  </a:path>
                </a:pathLst>
              </a:custGeom>
              <a:noFill/>
              <a:ln w="1588" cap="sq">
                <a:solidFill>
                  <a:srgbClr val="000000"/>
                </a:solidFill>
                <a:prstDash val="solid"/>
                <a:miter lim="800000"/>
                <a:headEnd/>
                <a:tailEnd/>
              </a:ln>
            </p:spPr>
            <p:txBody>
              <a:bodyPr/>
              <a:lstStyle/>
              <a:p>
                <a:endParaRPr lang="en-US"/>
              </a:p>
            </p:txBody>
          </p:sp>
          <p:sp>
            <p:nvSpPr>
              <p:cNvPr id="320681" name="Freeform 169"/>
              <p:cNvSpPr>
                <a:spLocks/>
              </p:cNvSpPr>
              <p:nvPr/>
            </p:nvSpPr>
            <p:spPr bwMode="auto">
              <a:xfrm>
                <a:off x="3768" y="2966"/>
                <a:ext cx="18" cy="22"/>
              </a:xfrm>
              <a:custGeom>
                <a:avLst/>
                <a:gdLst/>
                <a:ahLst/>
                <a:cxnLst>
                  <a:cxn ang="0">
                    <a:pos x="4" y="1"/>
                  </a:cxn>
                  <a:cxn ang="0">
                    <a:pos x="12" y="0"/>
                  </a:cxn>
                  <a:cxn ang="0">
                    <a:pos x="18" y="13"/>
                  </a:cxn>
                  <a:cxn ang="0">
                    <a:pos x="10" y="22"/>
                  </a:cxn>
                  <a:cxn ang="0">
                    <a:pos x="0" y="18"/>
                  </a:cxn>
                  <a:cxn ang="0">
                    <a:pos x="4" y="1"/>
                  </a:cxn>
                </a:cxnLst>
                <a:rect l="0" t="0" r="r" b="b"/>
                <a:pathLst>
                  <a:path w="18" h="22">
                    <a:moveTo>
                      <a:pt x="4" y="1"/>
                    </a:moveTo>
                    <a:lnTo>
                      <a:pt x="12" y="0"/>
                    </a:lnTo>
                    <a:lnTo>
                      <a:pt x="18" y="13"/>
                    </a:lnTo>
                    <a:lnTo>
                      <a:pt x="10" y="22"/>
                    </a:lnTo>
                    <a:lnTo>
                      <a:pt x="0" y="18"/>
                    </a:lnTo>
                    <a:lnTo>
                      <a:pt x="4" y="1"/>
                    </a:lnTo>
                    <a:close/>
                  </a:path>
                </a:pathLst>
              </a:custGeom>
              <a:solidFill>
                <a:srgbClr val="E1E1E1"/>
              </a:solidFill>
              <a:ln w="9525">
                <a:noFill/>
                <a:round/>
                <a:headEnd/>
                <a:tailEnd/>
              </a:ln>
            </p:spPr>
            <p:txBody>
              <a:bodyPr/>
              <a:lstStyle/>
              <a:p>
                <a:endParaRPr lang="en-US"/>
              </a:p>
            </p:txBody>
          </p:sp>
          <p:sp>
            <p:nvSpPr>
              <p:cNvPr id="320682" name="Freeform 170"/>
              <p:cNvSpPr>
                <a:spLocks/>
              </p:cNvSpPr>
              <p:nvPr/>
            </p:nvSpPr>
            <p:spPr bwMode="auto">
              <a:xfrm>
                <a:off x="3768" y="2966"/>
                <a:ext cx="18" cy="22"/>
              </a:xfrm>
              <a:custGeom>
                <a:avLst/>
                <a:gdLst/>
                <a:ahLst/>
                <a:cxnLst>
                  <a:cxn ang="0">
                    <a:pos x="7" y="0"/>
                  </a:cxn>
                  <a:cxn ang="0">
                    <a:pos x="12" y="0"/>
                  </a:cxn>
                  <a:cxn ang="0">
                    <a:pos x="18" y="13"/>
                  </a:cxn>
                  <a:cxn ang="0">
                    <a:pos x="10" y="22"/>
                  </a:cxn>
                  <a:cxn ang="0">
                    <a:pos x="0" y="18"/>
                  </a:cxn>
                  <a:cxn ang="0">
                    <a:pos x="4" y="1"/>
                  </a:cxn>
                  <a:cxn ang="0">
                    <a:pos x="7" y="0"/>
                  </a:cxn>
                </a:cxnLst>
                <a:rect l="0" t="0" r="r" b="b"/>
                <a:pathLst>
                  <a:path w="18" h="22">
                    <a:moveTo>
                      <a:pt x="7" y="0"/>
                    </a:moveTo>
                    <a:lnTo>
                      <a:pt x="12" y="0"/>
                    </a:lnTo>
                    <a:lnTo>
                      <a:pt x="18" y="13"/>
                    </a:lnTo>
                    <a:lnTo>
                      <a:pt x="10" y="22"/>
                    </a:lnTo>
                    <a:lnTo>
                      <a:pt x="0" y="18"/>
                    </a:lnTo>
                    <a:lnTo>
                      <a:pt x="4" y="1"/>
                    </a:lnTo>
                    <a:lnTo>
                      <a:pt x="7" y="0"/>
                    </a:lnTo>
                  </a:path>
                </a:pathLst>
              </a:custGeom>
              <a:noFill/>
              <a:ln w="1588" cap="sq">
                <a:solidFill>
                  <a:srgbClr val="000000"/>
                </a:solidFill>
                <a:prstDash val="solid"/>
                <a:miter lim="800000"/>
                <a:headEnd/>
                <a:tailEnd/>
              </a:ln>
            </p:spPr>
            <p:txBody>
              <a:bodyPr/>
              <a:lstStyle/>
              <a:p>
                <a:endParaRPr lang="en-US"/>
              </a:p>
            </p:txBody>
          </p:sp>
          <p:sp>
            <p:nvSpPr>
              <p:cNvPr id="320683" name="Freeform 171"/>
              <p:cNvSpPr>
                <a:spLocks/>
              </p:cNvSpPr>
              <p:nvPr/>
            </p:nvSpPr>
            <p:spPr bwMode="auto">
              <a:xfrm>
                <a:off x="3709" y="3021"/>
                <a:ext cx="26" cy="27"/>
              </a:xfrm>
              <a:custGeom>
                <a:avLst/>
                <a:gdLst/>
                <a:ahLst/>
                <a:cxnLst>
                  <a:cxn ang="0">
                    <a:pos x="8" y="0"/>
                  </a:cxn>
                  <a:cxn ang="0">
                    <a:pos x="26" y="0"/>
                  </a:cxn>
                  <a:cxn ang="0">
                    <a:pos x="26" y="11"/>
                  </a:cxn>
                  <a:cxn ang="0">
                    <a:pos x="12" y="27"/>
                  </a:cxn>
                  <a:cxn ang="0">
                    <a:pos x="0" y="17"/>
                  </a:cxn>
                  <a:cxn ang="0">
                    <a:pos x="8" y="0"/>
                  </a:cxn>
                </a:cxnLst>
                <a:rect l="0" t="0" r="r" b="b"/>
                <a:pathLst>
                  <a:path w="26" h="27">
                    <a:moveTo>
                      <a:pt x="8" y="0"/>
                    </a:moveTo>
                    <a:lnTo>
                      <a:pt x="26" y="0"/>
                    </a:lnTo>
                    <a:lnTo>
                      <a:pt x="26" y="11"/>
                    </a:lnTo>
                    <a:lnTo>
                      <a:pt x="12" y="27"/>
                    </a:lnTo>
                    <a:lnTo>
                      <a:pt x="0" y="17"/>
                    </a:lnTo>
                    <a:lnTo>
                      <a:pt x="8" y="0"/>
                    </a:lnTo>
                    <a:close/>
                  </a:path>
                </a:pathLst>
              </a:custGeom>
              <a:solidFill>
                <a:srgbClr val="E1E1E1"/>
              </a:solidFill>
              <a:ln w="9525">
                <a:noFill/>
                <a:round/>
                <a:headEnd/>
                <a:tailEnd/>
              </a:ln>
            </p:spPr>
            <p:txBody>
              <a:bodyPr/>
              <a:lstStyle/>
              <a:p>
                <a:endParaRPr lang="en-US"/>
              </a:p>
            </p:txBody>
          </p:sp>
          <p:sp>
            <p:nvSpPr>
              <p:cNvPr id="320684" name="Freeform 172"/>
              <p:cNvSpPr>
                <a:spLocks/>
              </p:cNvSpPr>
              <p:nvPr/>
            </p:nvSpPr>
            <p:spPr bwMode="auto">
              <a:xfrm>
                <a:off x="3709" y="3021"/>
                <a:ext cx="26" cy="27"/>
              </a:xfrm>
              <a:custGeom>
                <a:avLst/>
                <a:gdLst/>
                <a:ahLst/>
                <a:cxnLst>
                  <a:cxn ang="0">
                    <a:pos x="17" y="0"/>
                  </a:cxn>
                  <a:cxn ang="0">
                    <a:pos x="26" y="0"/>
                  </a:cxn>
                  <a:cxn ang="0">
                    <a:pos x="26" y="11"/>
                  </a:cxn>
                  <a:cxn ang="0">
                    <a:pos x="12" y="27"/>
                  </a:cxn>
                  <a:cxn ang="0">
                    <a:pos x="0" y="17"/>
                  </a:cxn>
                  <a:cxn ang="0">
                    <a:pos x="8" y="0"/>
                  </a:cxn>
                  <a:cxn ang="0">
                    <a:pos x="17" y="0"/>
                  </a:cxn>
                </a:cxnLst>
                <a:rect l="0" t="0" r="r" b="b"/>
                <a:pathLst>
                  <a:path w="26" h="27">
                    <a:moveTo>
                      <a:pt x="17" y="0"/>
                    </a:moveTo>
                    <a:lnTo>
                      <a:pt x="26" y="0"/>
                    </a:lnTo>
                    <a:lnTo>
                      <a:pt x="26" y="11"/>
                    </a:lnTo>
                    <a:lnTo>
                      <a:pt x="12" y="27"/>
                    </a:lnTo>
                    <a:lnTo>
                      <a:pt x="0" y="17"/>
                    </a:lnTo>
                    <a:lnTo>
                      <a:pt x="8" y="0"/>
                    </a:lnTo>
                    <a:lnTo>
                      <a:pt x="17" y="0"/>
                    </a:lnTo>
                  </a:path>
                </a:pathLst>
              </a:custGeom>
              <a:noFill/>
              <a:ln w="1588" cap="sq">
                <a:solidFill>
                  <a:srgbClr val="000000"/>
                </a:solidFill>
                <a:prstDash val="solid"/>
                <a:miter lim="800000"/>
                <a:headEnd/>
                <a:tailEnd/>
              </a:ln>
            </p:spPr>
            <p:txBody>
              <a:bodyPr/>
              <a:lstStyle/>
              <a:p>
                <a:endParaRPr lang="en-US"/>
              </a:p>
            </p:txBody>
          </p:sp>
          <p:sp>
            <p:nvSpPr>
              <p:cNvPr id="320685" name="Freeform 173"/>
              <p:cNvSpPr>
                <a:spLocks/>
              </p:cNvSpPr>
              <p:nvPr/>
            </p:nvSpPr>
            <p:spPr bwMode="auto">
              <a:xfrm>
                <a:off x="3964" y="2717"/>
                <a:ext cx="122" cy="246"/>
              </a:xfrm>
              <a:custGeom>
                <a:avLst/>
                <a:gdLst/>
                <a:ahLst/>
                <a:cxnLst>
                  <a:cxn ang="0">
                    <a:pos x="107" y="0"/>
                  </a:cxn>
                  <a:cxn ang="0">
                    <a:pos x="122" y="57"/>
                  </a:cxn>
                  <a:cxn ang="0">
                    <a:pos x="118" y="70"/>
                  </a:cxn>
                  <a:cxn ang="0">
                    <a:pos x="110" y="63"/>
                  </a:cxn>
                  <a:cxn ang="0">
                    <a:pos x="107" y="90"/>
                  </a:cxn>
                  <a:cxn ang="0">
                    <a:pos x="58" y="232"/>
                  </a:cxn>
                  <a:cxn ang="0">
                    <a:pos x="29" y="246"/>
                  </a:cxn>
                  <a:cxn ang="0">
                    <a:pos x="7" y="234"/>
                  </a:cxn>
                  <a:cxn ang="0">
                    <a:pos x="7" y="208"/>
                  </a:cxn>
                  <a:cxn ang="0">
                    <a:pos x="0" y="183"/>
                  </a:cxn>
                  <a:cxn ang="0">
                    <a:pos x="21" y="144"/>
                  </a:cxn>
                  <a:cxn ang="0">
                    <a:pos x="22" y="133"/>
                  </a:cxn>
                  <a:cxn ang="0">
                    <a:pos x="18" y="99"/>
                  </a:cxn>
                  <a:cxn ang="0">
                    <a:pos x="26" y="75"/>
                  </a:cxn>
                  <a:cxn ang="0">
                    <a:pos x="65" y="61"/>
                  </a:cxn>
                  <a:cxn ang="0">
                    <a:pos x="71" y="55"/>
                  </a:cxn>
                  <a:cxn ang="0">
                    <a:pos x="100" y="4"/>
                  </a:cxn>
                  <a:cxn ang="0">
                    <a:pos x="107" y="0"/>
                  </a:cxn>
                </a:cxnLst>
                <a:rect l="0" t="0" r="r" b="b"/>
                <a:pathLst>
                  <a:path w="122" h="246">
                    <a:moveTo>
                      <a:pt x="107" y="0"/>
                    </a:moveTo>
                    <a:lnTo>
                      <a:pt x="122" y="57"/>
                    </a:lnTo>
                    <a:lnTo>
                      <a:pt x="118" y="70"/>
                    </a:lnTo>
                    <a:lnTo>
                      <a:pt x="110" y="63"/>
                    </a:lnTo>
                    <a:lnTo>
                      <a:pt x="107" y="90"/>
                    </a:lnTo>
                    <a:lnTo>
                      <a:pt x="58" y="232"/>
                    </a:lnTo>
                    <a:lnTo>
                      <a:pt x="29" y="246"/>
                    </a:lnTo>
                    <a:lnTo>
                      <a:pt x="7" y="234"/>
                    </a:lnTo>
                    <a:lnTo>
                      <a:pt x="7" y="208"/>
                    </a:lnTo>
                    <a:lnTo>
                      <a:pt x="0" y="183"/>
                    </a:lnTo>
                    <a:lnTo>
                      <a:pt x="21" y="144"/>
                    </a:lnTo>
                    <a:lnTo>
                      <a:pt x="22" y="133"/>
                    </a:lnTo>
                    <a:lnTo>
                      <a:pt x="18" y="99"/>
                    </a:lnTo>
                    <a:lnTo>
                      <a:pt x="26" y="75"/>
                    </a:lnTo>
                    <a:lnTo>
                      <a:pt x="65" y="61"/>
                    </a:lnTo>
                    <a:lnTo>
                      <a:pt x="71" y="55"/>
                    </a:lnTo>
                    <a:lnTo>
                      <a:pt x="100" y="4"/>
                    </a:lnTo>
                    <a:lnTo>
                      <a:pt x="107" y="0"/>
                    </a:lnTo>
                    <a:close/>
                  </a:path>
                </a:pathLst>
              </a:custGeom>
              <a:solidFill>
                <a:srgbClr val="E1E1E1"/>
              </a:solidFill>
              <a:ln w="9525">
                <a:noFill/>
                <a:round/>
                <a:headEnd/>
                <a:tailEnd/>
              </a:ln>
            </p:spPr>
            <p:txBody>
              <a:bodyPr/>
              <a:lstStyle/>
              <a:p>
                <a:endParaRPr lang="en-US"/>
              </a:p>
            </p:txBody>
          </p:sp>
          <p:sp>
            <p:nvSpPr>
              <p:cNvPr id="320686" name="Freeform 174"/>
              <p:cNvSpPr>
                <a:spLocks/>
              </p:cNvSpPr>
              <p:nvPr/>
            </p:nvSpPr>
            <p:spPr bwMode="auto">
              <a:xfrm>
                <a:off x="3964" y="2717"/>
                <a:ext cx="122" cy="246"/>
              </a:xfrm>
              <a:custGeom>
                <a:avLst/>
                <a:gdLst/>
                <a:ahLst/>
                <a:cxnLst>
                  <a:cxn ang="0">
                    <a:pos x="115" y="28"/>
                  </a:cxn>
                  <a:cxn ang="0">
                    <a:pos x="122" y="57"/>
                  </a:cxn>
                  <a:cxn ang="0">
                    <a:pos x="118" y="70"/>
                  </a:cxn>
                  <a:cxn ang="0">
                    <a:pos x="110" y="63"/>
                  </a:cxn>
                  <a:cxn ang="0">
                    <a:pos x="107" y="90"/>
                  </a:cxn>
                  <a:cxn ang="0">
                    <a:pos x="58" y="232"/>
                  </a:cxn>
                  <a:cxn ang="0">
                    <a:pos x="29" y="246"/>
                  </a:cxn>
                  <a:cxn ang="0">
                    <a:pos x="7" y="234"/>
                  </a:cxn>
                  <a:cxn ang="0">
                    <a:pos x="7" y="208"/>
                  </a:cxn>
                  <a:cxn ang="0">
                    <a:pos x="0" y="183"/>
                  </a:cxn>
                  <a:cxn ang="0">
                    <a:pos x="21" y="144"/>
                  </a:cxn>
                  <a:cxn ang="0">
                    <a:pos x="22" y="133"/>
                  </a:cxn>
                  <a:cxn ang="0">
                    <a:pos x="18" y="99"/>
                  </a:cxn>
                  <a:cxn ang="0">
                    <a:pos x="26" y="75"/>
                  </a:cxn>
                  <a:cxn ang="0">
                    <a:pos x="65" y="61"/>
                  </a:cxn>
                  <a:cxn ang="0">
                    <a:pos x="71" y="55"/>
                  </a:cxn>
                  <a:cxn ang="0">
                    <a:pos x="100" y="4"/>
                  </a:cxn>
                  <a:cxn ang="0">
                    <a:pos x="107" y="0"/>
                  </a:cxn>
                  <a:cxn ang="0">
                    <a:pos x="115" y="28"/>
                  </a:cxn>
                </a:cxnLst>
                <a:rect l="0" t="0" r="r" b="b"/>
                <a:pathLst>
                  <a:path w="122" h="246">
                    <a:moveTo>
                      <a:pt x="115" y="28"/>
                    </a:moveTo>
                    <a:lnTo>
                      <a:pt x="122" y="57"/>
                    </a:lnTo>
                    <a:lnTo>
                      <a:pt x="118" y="70"/>
                    </a:lnTo>
                    <a:lnTo>
                      <a:pt x="110" y="63"/>
                    </a:lnTo>
                    <a:lnTo>
                      <a:pt x="107" y="90"/>
                    </a:lnTo>
                    <a:lnTo>
                      <a:pt x="58" y="232"/>
                    </a:lnTo>
                    <a:lnTo>
                      <a:pt x="29" y="246"/>
                    </a:lnTo>
                    <a:lnTo>
                      <a:pt x="7" y="234"/>
                    </a:lnTo>
                    <a:lnTo>
                      <a:pt x="7" y="208"/>
                    </a:lnTo>
                    <a:lnTo>
                      <a:pt x="0" y="183"/>
                    </a:lnTo>
                    <a:lnTo>
                      <a:pt x="21" y="144"/>
                    </a:lnTo>
                    <a:lnTo>
                      <a:pt x="22" y="133"/>
                    </a:lnTo>
                    <a:lnTo>
                      <a:pt x="18" y="99"/>
                    </a:lnTo>
                    <a:lnTo>
                      <a:pt x="26" y="75"/>
                    </a:lnTo>
                    <a:lnTo>
                      <a:pt x="65" y="61"/>
                    </a:lnTo>
                    <a:lnTo>
                      <a:pt x="71" y="55"/>
                    </a:lnTo>
                    <a:lnTo>
                      <a:pt x="100" y="4"/>
                    </a:lnTo>
                    <a:lnTo>
                      <a:pt x="107" y="0"/>
                    </a:lnTo>
                    <a:lnTo>
                      <a:pt x="115" y="28"/>
                    </a:lnTo>
                  </a:path>
                </a:pathLst>
              </a:custGeom>
              <a:noFill/>
              <a:ln w="1588" cap="sq">
                <a:solidFill>
                  <a:srgbClr val="000000"/>
                </a:solidFill>
                <a:prstDash val="solid"/>
                <a:miter lim="800000"/>
                <a:headEnd/>
                <a:tailEnd/>
              </a:ln>
            </p:spPr>
            <p:txBody>
              <a:bodyPr/>
              <a:lstStyle/>
              <a:p>
                <a:endParaRPr lang="en-US"/>
              </a:p>
            </p:txBody>
          </p:sp>
          <p:sp>
            <p:nvSpPr>
              <p:cNvPr id="320687" name="Freeform 175"/>
              <p:cNvSpPr>
                <a:spLocks/>
              </p:cNvSpPr>
              <p:nvPr/>
            </p:nvSpPr>
            <p:spPr bwMode="auto">
              <a:xfrm>
                <a:off x="3877" y="1825"/>
                <a:ext cx="152" cy="151"/>
              </a:xfrm>
              <a:custGeom>
                <a:avLst/>
                <a:gdLst/>
                <a:ahLst/>
                <a:cxnLst>
                  <a:cxn ang="0">
                    <a:pos x="93" y="25"/>
                  </a:cxn>
                  <a:cxn ang="0">
                    <a:pos x="106" y="30"/>
                  </a:cxn>
                  <a:cxn ang="0">
                    <a:pos x="106" y="42"/>
                  </a:cxn>
                  <a:cxn ang="0">
                    <a:pos x="97" y="63"/>
                  </a:cxn>
                  <a:cxn ang="0">
                    <a:pos x="131" y="88"/>
                  </a:cxn>
                  <a:cxn ang="0">
                    <a:pos x="140" y="102"/>
                  </a:cxn>
                  <a:cxn ang="0">
                    <a:pos x="140" y="115"/>
                  </a:cxn>
                  <a:cxn ang="0">
                    <a:pos x="152" y="136"/>
                  </a:cxn>
                  <a:cxn ang="0">
                    <a:pos x="139" y="130"/>
                  </a:cxn>
                  <a:cxn ang="0">
                    <a:pos x="131" y="139"/>
                  </a:cxn>
                  <a:cxn ang="0">
                    <a:pos x="127" y="151"/>
                  </a:cxn>
                  <a:cxn ang="0">
                    <a:pos x="99" y="148"/>
                  </a:cxn>
                  <a:cxn ang="0">
                    <a:pos x="28" y="97"/>
                  </a:cxn>
                  <a:cxn ang="0">
                    <a:pos x="9" y="96"/>
                  </a:cxn>
                  <a:cxn ang="0">
                    <a:pos x="0" y="72"/>
                  </a:cxn>
                  <a:cxn ang="0">
                    <a:pos x="10" y="67"/>
                  </a:cxn>
                  <a:cxn ang="0">
                    <a:pos x="33" y="51"/>
                  </a:cxn>
                  <a:cxn ang="0">
                    <a:pos x="30" y="15"/>
                  </a:cxn>
                  <a:cxn ang="0">
                    <a:pos x="39" y="15"/>
                  </a:cxn>
                  <a:cxn ang="0">
                    <a:pos x="43" y="4"/>
                  </a:cxn>
                  <a:cxn ang="0">
                    <a:pos x="49" y="0"/>
                  </a:cxn>
                  <a:cxn ang="0">
                    <a:pos x="67" y="6"/>
                  </a:cxn>
                  <a:cxn ang="0">
                    <a:pos x="73" y="6"/>
                  </a:cxn>
                  <a:cxn ang="0">
                    <a:pos x="81" y="4"/>
                  </a:cxn>
                  <a:cxn ang="0">
                    <a:pos x="93" y="25"/>
                  </a:cxn>
                </a:cxnLst>
                <a:rect l="0" t="0" r="r" b="b"/>
                <a:pathLst>
                  <a:path w="152" h="151">
                    <a:moveTo>
                      <a:pt x="93" y="25"/>
                    </a:moveTo>
                    <a:lnTo>
                      <a:pt x="106" y="30"/>
                    </a:lnTo>
                    <a:lnTo>
                      <a:pt x="106" y="42"/>
                    </a:lnTo>
                    <a:lnTo>
                      <a:pt x="97" y="63"/>
                    </a:lnTo>
                    <a:lnTo>
                      <a:pt x="131" y="88"/>
                    </a:lnTo>
                    <a:lnTo>
                      <a:pt x="140" y="102"/>
                    </a:lnTo>
                    <a:lnTo>
                      <a:pt x="140" y="115"/>
                    </a:lnTo>
                    <a:lnTo>
                      <a:pt x="152" y="136"/>
                    </a:lnTo>
                    <a:lnTo>
                      <a:pt x="139" y="130"/>
                    </a:lnTo>
                    <a:lnTo>
                      <a:pt x="131" y="139"/>
                    </a:lnTo>
                    <a:lnTo>
                      <a:pt x="127" y="151"/>
                    </a:lnTo>
                    <a:lnTo>
                      <a:pt x="99" y="148"/>
                    </a:lnTo>
                    <a:lnTo>
                      <a:pt x="28" y="97"/>
                    </a:lnTo>
                    <a:lnTo>
                      <a:pt x="9" y="96"/>
                    </a:lnTo>
                    <a:lnTo>
                      <a:pt x="0" y="72"/>
                    </a:lnTo>
                    <a:lnTo>
                      <a:pt x="10" y="67"/>
                    </a:lnTo>
                    <a:lnTo>
                      <a:pt x="33" y="51"/>
                    </a:lnTo>
                    <a:lnTo>
                      <a:pt x="30" y="15"/>
                    </a:lnTo>
                    <a:lnTo>
                      <a:pt x="39" y="15"/>
                    </a:lnTo>
                    <a:lnTo>
                      <a:pt x="43" y="4"/>
                    </a:lnTo>
                    <a:lnTo>
                      <a:pt x="49" y="0"/>
                    </a:lnTo>
                    <a:lnTo>
                      <a:pt x="67" y="6"/>
                    </a:lnTo>
                    <a:lnTo>
                      <a:pt x="73" y="6"/>
                    </a:lnTo>
                    <a:lnTo>
                      <a:pt x="81" y="4"/>
                    </a:lnTo>
                    <a:lnTo>
                      <a:pt x="93" y="25"/>
                    </a:lnTo>
                    <a:close/>
                  </a:path>
                </a:pathLst>
              </a:custGeom>
              <a:solidFill>
                <a:srgbClr val="E1E1E1"/>
              </a:solidFill>
              <a:ln w="9525">
                <a:noFill/>
                <a:round/>
                <a:headEnd/>
                <a:tailEnd/>
              </a:ln>
            </p:spPr>
            <p:txBody>
              <a:bodyPr/>
              <a:lstStyle/>
              <a:p>
                <a:endParaRPr lang="en-US"/>
              </a:p>
            </p:txBody>
          </p:sp>
          <p:sp>
            <p:nvSpPr>
              <p:cNvPr id="320688" name="Freeform 176"/>
              <p:cNvSpPr>
                <a:spLocks/>
              </p:cNvSpPr>
              <p:nvPr/>
            </p:nvSpPr>
            <p:spPr bwMode="auto">
              <a:xfrm>
                <a:off x="3877" y="1825"/>
                <a:ext cx="152" cy="151"/>
              </a:xfrm>
              <a:custGeom>
                <a:avLst/>
                <a:gdLst/>
                <a:ahLst/>
                <a:cxnLst>
                  <a:cxn ang="0">
                    <a:pos x="100" y="28"/>
                  </a:cxn>
                  <a:cxn ang="0">
                    <a:pos x="106" y="30"/>
                  </a:cxn>
                  <a:cxn ang="0">
                    <a:pos x="106" y="42"/>
                  </a:cxn>
                  <a:cxn ang="0">
                    <a:pos x="97" y="63"/>
                  </a:cxn>
                  <a:cxn ang="0">
                    <a:pos x="131" y="88"/>
                  </a:cxn>
                  <a:cxn ang="0">
                    <a:pos x="140" y="102"/>
                  </a:cxn>
                  <a:cxn ang="0">
                    <a:pos x="140" y="115"/>
                  </a:cxn>
                  <a:cxn ang="0">
                    <a:pos x="152" y="136"/>
                  </a:cxn>
                  <a:cxn ang="0">
                    <a:pos x="139" y="130"/>
                  </a:cxn>
                  <a:cxn ang="0">
                    <a:pos x="131" y="139"/>
                  </a:cxn>
                  <a:cxn ang="0">
                    <a:pos x="127" y="151"/>
                  </a:cxn>
                  <a:cxn ang="0">
                    <a:pos x="99" y="148"/>
                  </a:cxn>
                  <a:cxn ang="0">
                    <a:pos x="28" y="97"/>
                  </a:cxn>
                  <a:cxn ang="0">
                    <a:pos x="9" y="96"/>
                  </a:cxn>
                  <a:cxn ang="0">
                    <a:pos x="0" y="72"/>
                  </a:cxn>
                  <a:cxn ang="0">
                    <a:pos x="10" y="67"/>
                  </a:cxn>
                  <a:cxn ang="0">
                    <a:pos x="33" y="51"/>
                  </a:cxn>
                  <a:cxn ang="0">
                    <a:pos x="30" y="15"/>
                  </a:cxn>
                  <a:cxn ang="0">
                    <a:pos x="39" y="15"/>
                  </a:cxn>
                  <a:cxn ang="0">
                    <a:pos x="43" y="4"/>
                  </a:cxn>
                  <a:cxn ang="0">
                    <a:pos x="49" y="0"/>
                  </a:cxn>
                  <a:cxn ang="0">
                    <a:pos x="67" y="6"/>
                  </a:cxn>
                  <a:cxn ang="0">
                    <a:pos x="73" y="6"/>
                  </a:cxn>
                  <a:cxn ang="0">
                    <a:pos x="81" y="4"/>
                  </a:cxn>
                  <a:cxn ang="0">
                    <a:pos x="93" y="25"/>
                  </a:cxn>
                  <a:cxn ang="0">
                    <a:pos x="100" y="28"/>
                  </a:cxn>
                </a:cxnLst>
                <a:rect l="0" t="0" r="r" b="b"/>
                <a:pathLst>
                  <a:path w="152" h="151">
                    <a:moveTo>
                      <a:pt x="100" y="28"/>
                    </a:moveTo>
                    <a:lnTo>
                      <a:pt x="106" y="30"/>
                    </a:lnTo>
                    <a:lnTo>
                      <a:pt x="106" y="42"/>
                    </a:lnTo>
                    <a:lnTo>
                      <a:pt x="97" y="63"/>
                    </a:lnTo>
                    <a:lnTo>
                      <a:pt x="131" y="88"/>
                    </a:lnTo>
                    <a:lnTo>
                      <a:pt x="140" y="102"/>
                    </a:lnTo>
                    <a:lnTo>
                      <a:pt x="140" y="115"/>
                    </a:lnTo>
                    <a:lnTo>
                      <a:pt x="152" y="136"/>
                    </a:lnTo>
                    <a:lnTo>
                      <a:pt x="139" y="130"/>
                    </a:lnTo>
                    <a:lnTo>
                      <a:pt x="131" y="139"/>
                    </a:lnTo>
                    <a:lnTo>
                      <a:pt x="127" y="151"/>
                    </a:lnTo>
                    <a:lnTo>
                      <a:pt x="99" y="148"/>
                    </a:lnTo>
                    <a:lnTo>
                      <a:pt x="28" y="97"/>
                    </a:lnTo>
                    <a:lnTo>
                      <a:pt x="9" y="96"/>
                    </a:lnTo>
                    <a:lnTo>
                      <a:pt x="0" y="72"/>
                    </a:lnTo>
                    <a:lnTo>
                      <a:pt x="10" y="67"/>
                    </a:lnTo>
                    <a:lnTo>
                      <a:pt x="33" y="51"/>
                    </a:lnTo>
                    <a:lnTo>
                      <a:pt x="30" y="15"/>
                    </a:lnTo>
                    <a:lnTo>
                      <a:pt x="39" y="15"/>
                    </a:lnTo>
                    <a:lnTo>
                      <a:pt x="43" y="4"/>
                    </a:lnTo>
                    <a:lnTo>
                      <a:pt x="49" y="0"/>
                    </a:lnTo>
                    <a:lnTo>
                      <a:pt x="67" y="6"/>
                    </a:lnTo>
                    <a:lnTo>
                      <a:pt x="73" y="6"/>
                    </a:lnTo>
                    <a:lnTo>
                      <a:pt x="81" y="4"/>
                    </a:lnTo>
                    <a:lnTo>
                      <a:pt x="93" y="25"/>
                    </a:lnTo>
                    <a:lnTo>
                      <a:pt x="100" y="28"/>
                    </a:lnTo>
                  </a:path>
                </a:pathLst>
              </a:custGeom>
              <a:noFill/>
              <a:ln w="1588" cap="sq">
                <a:solidFill>
                  <a:srgbClr val="000000"/>
                </a:solidFill>
                <a:prstDash val="solid"/>
                <a:miter lim="800000"/>
                <a:headEnd/>
                <a:tailEnd/>
              </a:ln>
            </p:spPr>
            <p:txBody>
              <a:bodyPr/>
              <a:lstStyle/>
              <a:p>
                <a:endParaRPr lang="en-US"/>
              </a:p>
            </p:txBody>
          </p:sp>
          <p:sp>
            <p:nvSpPr>
              <p:cNvPr id="320689" name="Freeform 177"/>
              <p:cNvSpPr>
                <a:spLocks/>
              </p:cNvSpPr>
              <p:nvPr/>
            </p:nvSpPr>
            <p:spPr bwMode="auto">
              <a:xfrm>
                <a:off x="4004" y="1955"/>
                <a:ext cx="30" cy="30"/>
              </a:xfrm>
              <a:custGeom>
                <a:avLst/>
                <a:gdLst/>
                <a:ahLst/>
                <a:cxnLst>
                  <a:cxn ang="0">
                    <a:pos x="12" y="0"/>
                  </a:cxn>
                  <a:cxn ang="0">
                    <a:pos x="25" y="6"/>
                  </a:cxn>
                  <a:cxn ang="0">
                    <a:pos x="21" y="14"/>
                  </a:cxn>
                  <a:cxn ang="0">
                    <a:pos x="28" y="24"/>
                  </a:cxn>
                  <a:cxn ang="0">
                    <a:pos x="30" y="30"/>
                  </a:cxn>
                  <a:cxn ang="0">
                    <a:pos x="13" y="23"/>
                  </a:cxn>
                  <a:cxn ang="0">
                    <a:pos x="0" y="21"/>
                  </a:cxn>
                  <a:cxn ang="0">
                    <a:pos x="4" y="9"/>
                  </a:cxn>
                  <a:cxn ang="0">
                    <a:pos x="12" y="0"/>
                  </a:cxn>
                </a:cxnLst>
                <a:rect l="0" t="0" r="r" b="b"/>
                <a:pathLst>
                  <a:path w="30" h="30">
                    <a:moveTo>
                      <a:pt x="12" y="0"/>
                    </a:moveTo>
                    <a:lnTo>
                      <a:pt x="25" y="6"/>
                    </a:lnTo>
                    <a:lnTo>
                      <a:pt x="21" y="14"/>
                    </a:lnTo>
                    <a:lnTo>
                      <a:pt x="28" y="24"/>
                    </a:lnTo>
                    <a:lnTo>
                      <a:pt x="30" y="30"/>
                    </a:lnTo>
                    <a:lnTo>
                      <a:pt x="13" y="23"/>
                    </a:lnTo>
                    <a:lnTo>
                      <a:pt x="0" y="21"/>
                    </a:lnTo>
                    <a:lnTo>
                      <a:pt x="4" y="9"/>
                    </a:lnTo>
                    <a:lnTo>
                      <a:pt x="12" y="0"/>
                    </a:lnTo>
                    <a:close/>
                  </a:path>
                </a:pathLst>
              </a:custGeom>
              <a:solidFill>
                <a:srgbClr val="E1E1E1"/>
              </a:solidFill>
              <a:ln w="9525">
                <a:noFill/>
                <a:round/>
                <a:headEnd/>
                <a:tailEnd/>
              </a:ln>
            </p:spPr>
            <p:txBody>
              <a:bodyPr/>
              <a:lstStyle/>
              <a:p>
                <a:endParaRPr lang="en-US"/>
              </a:p>
            </p:txBody>
          </p:sp>
          <p:sp>
            <p:nvSpPr>
              <p:cNvPr id="320690" name="Freeform 178"/>
              <p:cNvSpPr>
                <a:spLocks/>
              </p:cNvSpPr>
              <p:nvPr/>
            </p:nvSpPr>
            <p:spPr bwMode="auto">
              <a:xfrm>
                <a:off x="4004" y="1955"/>
                <a:ext cx="30" cy="30"/>
              </a:xfrm>
              <a:custGeom>
                <a:avLst/>
                <a:gdLst/>
                <a:ahLst/>
                <a:cxnLst>
                  <a:cxn ang="0">
                    <a:pos x="18" y="3"/>
                  </a:cxn>
                  <a:cxn ang="0">
                    <a:pos x="25" y="6"/>
                  </a:cxn>
                  <a:cxn ang="0">
                    <a:pos x="21" y="14"/>
                  </a:cxn>
                  <a:cxn ang="0">
                    <a:pos x="28" y="24"/>
                  </a:cxn>
                  <a:cxn ang="0">
                    <a:pos x="30" y="30"/>
                  </a:cxn>
                  <a:cxn ang="0">
                    <a:pos x="13" y="23"/>
                  </a:cxn>
                  <a:cxn ang="0">
                    <a:pos x="0" y="21"/>
                  </a:cxn>
                  <a:cxn ang="0">
                    <a:pos x="4" y="9"/>
                  </a:cxn>
                  <a:cxn ang="0">
                    <a:pos x="12" y="0"/>
                  </a:cxn>
                  <a:cxn ang="0">
                    <a:pos x="18" y="3"/>
                  </a:cxn>
                </a:cxnLst>
                <a:rect l="0" t="0" r="r" b="b"/>
                <a:pathLst>
                  <a:path w="30" h="30">
                    <a:moveTo>
                      <a:pt x="18" y="3"/>
                    </a:moveTo>
                    <a:lnTo>
                      <a:pt x="25" y="6"/>
                    </a:lnTo>
                    <a:lnTo>
                      <a:pt x="21" y="14"/>
                    </a:lnTo>
                    <a:lnTo>
                      <a:pt x="28" y="24"/>
                    </a:lnTo>
                    <a:lnTo>
                      <a:pt x="30" y="30"/>
                    </a:lnTo>
                    <a:lnTo>
                      <a:pt x="13" y="23"/>
                    </a:lnTo>
                    <a:lnTo>
                      <a:pt x="0" y="21"/>
                    </a:lnTo>
                    <a:lnTo>
                      <a:pt x="4" y="9"/>
                    </a:lnTo>
                    <a:lnTo>
                      <a:pt x="12" y="0"/>
                    </a:lnTo>
                    <a:lnTo>
                      <a:pt x="18" y="3"/>
                    </a:lnTo>
                  </a:path>
                </a:pathLst>
              </a:custGeom>
              <a:noFill/>
              <a:ln w="1588" cap="sq">
                <a:solidFill>
                  <a:srgbClr val="000000"/>
                </a:solidFill>
                <a:prstDash val="solid"/>
                <a:miter lim="800000"/>
                <a:headEnd/>
                <a:tailEnd/>
              </a:ln>
            </p:spPr>
            <p:txBody>
              <a:bodyPr/>
              <a:lstStyle/>
              <a:p>
                <a:endParaRPr lang="en-US"/>
              </a:p>
            </p:txBody>
          </p:sp>
          <p:sp>
            <p:nvSpPr>
              <p:cNvPr id="320691" name="Freeform 179"/>
              <p:cNvSpPr>
                <a:spLocks/>
              </p:cNvSpPr>
              <p:nvPr/>
            </p:nvSpPr>
            <p:spPr bwMode="auto">
              <a:xfrm>
                <a:off x="4076" y="2027"/>
                <a:ext cx="13" cy="29"/>
              </a:xfrm>
              <a:custGeom>
                <a:avLst/>
                <a:gdLst/>
                <a:ahLst/>
                <a:cxnLst>
                  <a:cxn ang="0">
                    <a:pos x="12" y="5"/>
                  </a:cxn>
                  <a:cxn ang="0">
                    <a:pos x="13" y="23"/>
                  </a:cxn>
                  <a:cxn ang="0">
                    <a:pos x="12" y="29"/>
                  </a:cxn>
                  <a:cxn ang="0">
                    <a:pos x="3" y="26"/>
                  </a:cxn>
                  <a:cxn ang="0">
                    <a:pos x="0" y="20"/>
                  </a:cxn>
                  <a:cxn ang="0">
                    <a:pos x="0" y="14"/>
                  </a:cxn>
                  <a:cxn ang="0">
                    <a:pos x="3" y="3"/>
                  </a:cxn>
                  <a:cxn ang="0">
                    <a:pos x="6" y="0"/>
                  </a:cxn>
                  <a:cxn ang="0">
                    <a:pos x="12" y="5"/>
                  </a:cxn>
                </a:cxnLst>
                <a:rect l="0" t="0" r="r" b="b"/>
                <a:pathLst>
                  <a:path w="13" h="29">
                    <a:moveTo>
                      <a:pt x="12" y="5"/>
                    </a:moveTo>
                    <a:lnTo>
                      <a:pt x="13" y="23"/>
                    </a:lnTo>
                    <a:lnTo>
                      <a:pt x="12" y="29"/>
                    </a:lnTo>
                    <a:lnTo>
                      <a:pt x="3" y="26"/>
                    </a:lnTo>
                    <a:lnTo>
                      <a:pt x="0" y="20"/>
                    </a:lnTo>
                    <a:lnTo>
                      <a:pt x="0" y="14"/>
                    </a:lnTo>
                    <a:lnTo>
                      <a:pt x="3" y="3"/>
                    </a:lnTo>
                    <a:lnTo>
                      <a:pt x="6" y="0"/>
                    </a:lnTo>
                    <a:lnTo>
                      <a:pt x="12" y="5"/>
                    </a:lnTo>
                    <a:close/>
                  </a:path>
                </a:pathLst>
              </a:custGeom>
              <a:solidFill>
                <a:srgbClr val="E1E1E1"/>
              </a:solidFill>
              <a:ln w="9525">
                <a:noFill/>
                <a:round/>
                <a:headEnd/>
                <a:tailEnd/>
              </a:ln>
            </p:spPr>
            <p:txBody>
              <a:bodyPr/>
              <a:lstStyle/>
              <a:p>
                <a:endParaRPr lang="en-US"/>
              </a:p>
            </p:txBody>
          </p:sp>
          <p:sp>
            <p:nvSpPr>
              <p:cNvPr id="320692" name="Freeform 180"/>
              <p:cNvSpPr>
                <a:spLocks/>
              </p:cNvSpPr>
              <p:nvPr/>
            </p:nvSpPr>
            <p:spPr bwMode="auto">
              <a:xfrm>
                <a:off x="4076" y="2027"/>
                <a:ext cx="13" cy="29"/>
              </a:xfrm>
              <a:custGeom>
                <a:avLst/>
                <a:gdLst/>
                <a:ahLst/>
                <a:cxnLst>
                  <a:cxn ang="0">
                    <a:pos x="13" y="14"/>
                  </a:cxn>
                  <a:cxn ang="0">
                    <a:pos x="13" y="23"/>
                  </a:cxn>
                  <a:cxn ang="0">
                    <a:pos x="12" y="29"/>
                  </a:cxn>
                  <a:cxn ang="0">
                    <a:pos x="3" y="26"/>
                  </a:cxn>
                  <a:cxn ang="0">
                    <a:pos x="0" y="20"/>
                  </a:cxn>
                  <a:cxn ang="0">
                    <a:pos x="0" y="14"/>
                  </a:cxn>
                  <a:cxn ang="0">
                    <a:pos x="3" y="3"/>
                  </a:cxn>
                  <a:cxn ang="0">
                    <a:pos x="6" y="0"/>
                  </a:cxn>
                  <a:cxn ang="0">
                    <a:pos x="12" y="5"/>
                  </a:cxn>
                  <a:cxn ang="0">
                    <a:pos x="13" y="14"/>
                  </a:cxn>
                </a:cxnLst>
                <a:rect l="0" t="0" r="r" b="b"/>
                <a:pathLst>
                  <a:path w="13" h="29">
                    <a:moveTo>
                      <a:pt x="13" y="14"/>
                    </a:moveTo>
                    <a:lnTo>
                      <a:pt x="13" y="23"/>
                    </a:lnTo>
                    <a:lnTo>
                      <a:pt x="12" y="29"/>
                    </a:lnTo>
                    <a:lnTo>
                      <a:pt x="3" y="26"/>
                    </a:lnTo>
                    <a:lnTo>
                      <a:pt x="0" y="20"/>
                    </a:lnTo>
                    <a:lnTo>
                      <a:pt x="0" y="14"/>
                    </a:lnTo>
                    <a:lnTo>
                      <a:pt x="3" y="3"/>
                    </a:lnTo>
                    <a:lnTo>
                      <a:pt x="6" y="0"/>
                    </a:lnTo>
                    <a:lnTo>
                      <a:pt x="12" y="5"/>
                    </a:lnTo>
                    <a:lnTo>
                      <a:pt x="13" y="14"/>
                    </a:lnTo>
                  </a:path>
                </a:pathLst>
              </a:custGeom>
              <a:noFill/>
              <a:ln w="1588" cap="sq">
                <a:solidFill>
                  <a:srgbClr val="000000"/>
                </a:solidFill>
                <a:prstDash val="solid"/>
                <a:miter lim="800000"/>
                <a:headEnd/>
                <a:tailEnd/>
              </a:ln>
            </p:spPr>
            <p:txBody>
              <a:bodyPr/>
              <a:lstStyle/>
              <a:p>
                <a:endParaRPr lang="en-US"/>
              </a:p>
            </p:txBody>
          </p:sp>
          <p:sp>
            <p:nvSpPr>
              <p:cNvPr id="320693" name="Freeform 181"/>
              <p:cNvSpPr>
                <a:spLocks/>
              </p:cNvSpPr>
              <p:nvPr/>
            </p:nvSpPr>
            <p:spPr bwMode="auto">
              <a:xfrm>
                <a:off x="4204" y="1805"/>
                <a:ext cx="196" cy="165"/>
              </a:xfrm>
              <a:custGeom>
                <a:avLst/>
                <a:gdLst/>
                <a:ahLst/>
                <a:cxnLst>
                  <a:cxn ang="0">
                    <a:pos x="3" y="53"/>
                  </a:cxn>
                  <a:cxn ang="0">
                    <a:pos x="26" y="60"/>
                  </a:cxn>
                  <a:cxn ang="0">
                    <a:pos x="33" y="47"/>
                  </a:cxn>
                  <a:cxn ang="0">
                    <a:pos x="50" y="39"/>
                  </a:cxn>
                  <a:cxn ang="0">
                    <a:pos x="51" y="24"/>
                  </a:cxn>
                  <a:cxn ang="0">
                    <a:pos x="74" y="20"/>
                  </a:cxn>
                  <a:cxn ang="0">
                    <a:pos x="93" y="24"/>
                  </a:cxn>
                  <a:cxn ang="0">
                    <a:pos x="99" y="30"/>
                  </a:cxn>
                  <a:cxn ang="0">
                    <a:pos x="118" y="17"/>
                  </a:cxn>
                  <a:cxn ang="0">
                    <a:pos x="127" y="17"/>
                  </a:cxn>
                  <a:cxn ang="0">
                    <a:pos x="132" y="3"/>
                  </a:cxn>
                  <a:cxn ang="0">
                    <a:pos x="136" y="0"/>
                  </a:cxn>
                  <a:cxn ang="0">
                    <a:pos x="148" y="11"/>
                  </a:cxn>
                  <a:cxn ang="0">
                    <a:pos x="153" y="32"/>
                  </a:cxn>
                  <a:cxn ang="0">
                    <a:pos x="175" y="18"/>
                  </a:cxn>
                  <a:cxn ang="0">
                    <a:pos x="196" y="20"/>
                  </a:cxn>
                  <a:cxn ang="0">
                    <a:pos x="195" y="29"/>
                  </a:cxn>
                  <a:cxn ang="0">
                    <a:pos x="187" y="30"/>
                  </a:cxn>
                  <a:cxn ang="0">
                    <a:pos x="165" y="35"/>
                  </a:cxn>
                  <a:cxn ang="0">
                    <a:pos x="154" y="44"/>
                  </a:cxn>
                  <a:cxn ang="0">
                    <a:pos x="157" y="75"/>
                  </a:cxn>
                  <a:cxn ang="0">
                    <a:pos x="144" y="81"/>
                  </a:cxn>
                  <a:cxn ang="0">
                    <a:pos x="148" y="95"/>
                  </a:cxn>
                  <a:cxn ang="0">
                    <a:pos x="138" y="98"/>
                  </a:cxn>
                  <a:cxn ang="0">
                    <a:pos x="135" y="123"/>
                  </a:cxn>
                  <a:cxn ang="0">
                    <a:pos x="123" y="120"/>
                  </a:cxn>
                  <a:cxn ang="0">
                    <a:pos x="97" y="137"/>
                  </a:cxn>
                  <a:cxn ang="0">
                    <a:pos x="100" y="155"/>
                  </a:cxn>
                  <a:cxn ang="0">
                    <a:pos x="69" y="164"/>
                  </a:cxn>
                  <a:cxn ang="0">
                    <a:pos x="42" y="165"/>
                  </a:cxn>
                  <a:cxn ang="0">
                    <a:pos x="18" y="158"/>
                  </a:cxn>
                  <a:cxn ang="0">
                    <a:pos x="27" y="140"/>
                  </a:cxn>
                  <a:cxn ang="0">
                    <a:pos x="29" y="135"/>
                  </a:cxn>
                  <a:cxn ang="0">
                    <a:pos x="24" y="129"/>
                  </a:cxn>
                  <a:cxn ang="0">
                    <a:pos x="12" y="126"/>
                  </a:cxn>
                  <a:cxn ang="0">
                    <a:pos x="0" y="90"/>
                  </a:cxn>
                  <a:cxn ang="0">
                    <a:pos x="3" y="53"/>
                  </a:cxn>
                </a:cxnLst>
                <a:rect l="0" t="0" r="r" b="b"/>
                <a:pathLst>
                  <a:path w="196" h="165">
                    <a:moveTo>
                      <a:pt x="3" y="53"/>
                    </a:moveTo>
                    <a:lnTo>
                      <a:pt x="26" y="60"/>
                    </a:lnTo>
                    <a:lnTo>
                      <a:pt x="33" y="47"/>
                    </a:lnTo>
                    <a:lnTo>
                      <a:pt x="50" y="39"/>
                    </a:lnTo>
                    <a:lnTo>
                      <a:pt x="51" y="24"/>
                    </a:lnTo>
                    <a:lnTo>
                      <a:pt x="74" y="20"/>
                    </a:lnTo>
                    <a:lnTo>
                      <a:pt x="93" y="24"/>
                    </a:lnTo>
                    <a:lnTo>
                      <a:pt x="99" y="30"/>
                    </a:lnTo>
                    <a:lnTo>
                      <a:pt x="118" y="17"/>
                    </a:lnTo>
                    <a:lnTo>
                      <a:pt x="127" y="17"/>
                    </a:lnTo>
                    <a:lnTo>
                      <a:pt x="132" y="3"/>
                    </a:lnTo>
                    <a:lnTo>
                      <a:pt x="136" y="0"/>
                    </a:lnTo>
                    <a:lnTo>
                      <a:pt x="148" y="11"/>
                    </a:lnTo>
                    <a:lnTo>
                      <a:pt x="153" y="32"/>
                    </a:lnTo>
                    <a:lnTo>
                      <a:pt x="175" y="18"/>
                    </a:lnTo>
                    <a:lnTo>
                      <a:pt x="196" y="20"/>
                    </a:lnTo>
                    <a:lnTo>
                      <a:pt x="195" y="29"/>
                    </a:lnTo>
                    <a:lnTo>
                      <a:pt x="187" y="30"/>
                    </a:lnTo>
                    <a:lnTo>
                      <a:pt x="165" y="35"/>
                    </a:lnTo>
                    <a:lnTo>
                      <a:pt x="154" y="44"/>
                    </a:lnTo>
                    <a:lnTo>
                      <a:pt x="157" y="75"/>
                    </a:lnTo>
                    <a:lnTo>
                      <a:pt x="144" y="81"/>
                    </a:lnTo>
                    <a:lnTo>
                      <a:pt x="148" y="95"/>
                    </a:lnTo>
                    <a:lnTo>
                      <a:pt x="138" y="98"/>
                    </a:lnTo>
                    <a:lnTo>
                      <a:pt x="135" y="123"/>
                    </a:lnTo>
                    <a:lnTo>
                      <a:pt x="123" y="120"/>
                    </a:lnTo>
                    <a:lnTo>
                      <a:pt x="97" y="137"/>
                    </a:lnTo>
                    <a:lnTo>
                      <a:pt x="100" y="155"/>
                    </a:lnTo>
                    <a:lnTo>
                      <a:pt x="69" y="164"/>
                    </a:lnTo>
                    <a:lnTo>
                      <a:pt x="42" y="165"/>
                    </a:lnTo>
                    <a:lnTo>
                      <a:pt x="18" y="158"/>
                    </a:lnTo>
                    <a:lnTo>
                      <a:pt x="27" y="140"/>
                    </a:lnTo>
                    <a:lnTo>
                      <a:pt x="29" y="135"/>
                    </a:lnTo>
                    <a:lnTo>
                      <a:pt x="24" y="129"/>
                    </a:lnTo>
                    <a:lnTo>
                      <a:pt x="12" y="126"/>
                    </a:lnTo>
                    <a:lnTo>
                      <a:pt x="0" y="90"/>
                    </a:lnTo>
                    <a:lnTo>
                      <a:pt x="3" y="53"/>
                    </a:lnTo>
                    <a:close/>
                  </a:path>
                </a:pathLst>
              </a:custGeom>
              <a:solidFill>
                <a:srgbClr val="E1E1E1"/>
              </a:solidFill>
              <a:ln w="9525">
                <a:noFill/>
                <a:round/>
                <a:headEnd/>
                <a:tailEnd/>
              </a:ln>
            </p:spPr>
            <p:txBody>
              <a:bodyPr/>
              <a:lstStyle/>
              <a:p>
                <a:endParaRPr lang="en-US"/>
              </a:p>
            </p:txBody>
          </p:sp>
          <p:sp>
            <p:nvSpPr>
              <p:cNvPr id="320694" name="Freeform 182"/>
              <p:cNvSpPr>
                <a:spLocks/>
              </p:cNvSpPr>
              <p:nvPr/>
            </p:nvSpPr>
            <p:spPr bwMode="auto">
              <a:xfrm>
                <a:off x="4204" y="1805"/>
                <a:ext cx="196" cy="165"/>
              </a:xfrm>
              <a:custGeom>
                <a:avLst/>
                <a:gdLst/>
                <a:ahLst/>
                <a:cxnLst>
                  <a:cxn ang="0">
                    <a:pos x="15" y="57"/>
                  </a:cxn>
                  <a:cxn ang="0">
                    <a:pos x="26" y="60"/>
                  </a:cxn>
                  <a:cxn ang="0">
                    <a:pos x="33" y="47"/>
                  </a:cxn>
                  <a:cxn ang="0">
                    <a:pos x="50" y="39"/>
                  </a:cxn>
                  <a:cxn ang="0">
                    <a:pos x="51" y="24"/>
                  </a:cxn>
                  <a:cxn ang="0">
                    <a:pos x="74" y="20"/>
                  </a:cxn>
                  <a:cxn ang="0">
                    <a:pos x="93" y="24"/>
                  </a:cxn>
                  <a:cxn ang="0">
                    <a:pos x="99" y="30"/>
                  </a:cxn>
                  <a:cxn ang="0">
                    <a:pos x="118" y="17"/>
                  </a:cxn>
                  <a:cxn ang="0">
                    <a:pos x="127" y="17"/>
                  </a:cxn>
                  <a:cxn ang="0">
                    <a:pos x="132" y="3"/>
                  </a:cxn>
                  <a:cxn ang="0">
                    <a:pos x="136" y="0"/>
                  </a:cxn>
                  <a:cxn ang="0">
                    <a:pos x="148" y="11"/>
                  </a:cxn>
                  <a:cxn ang="0">
                    <a:pos x="153" y="32"/>
                  </a:cxn>
                  <a:cxn ang="0">
                    <a:pos x="175" y="18"/>
                  </a:cxn>
                  <a:cxn ang="0">
                    <a:pos x="196" y="20"/>
                  </a:cxn>
                  <a:cxn ang="0">
                    <a:pos x="195" y="29"/>
                  </a:cxn>
                  <a:cxn ang="0">
                    <a:pos x="187" y="30"/>
                  </a:cxn>
                  <a:cxn ang="0">
                    <a:pos x="165" y="35"/>
                  </a:cxn>
                  <a:cxn ang="0">
                    <a:pos x="154" y="44"/>
                  </a:cxn>
                  <a:cxn ang="0">
                    <a:pos x="157" y="75"/>
                  </a:cxn>
                  <a:cxn ang="0">
                    <a:pos x="144" y="81"/>
                  </a:cxn>
                  <a:cxn ang="0">
                    <a:pos x="148" y="95"/>
                  </a:cxn>
                  <a:cxn ang="0">
                    <a:pos x="138" y="98"/>
                  </a:cxn>
                  <a:cxn ang="0">
                    <a:pos x="135" y="123"/>
                  </a:cxn>
                  <a:cxn ang="0">
                    <a:pos x="123" y="120"/>
                  </a:cxn>
                  <a:cxn ang="0">
                    <a:pos x="97" y="137"/>
                  </a:cxn>
                  <a:cxn ang="0">
                    <a:pos x="100" y="155"/>
                  </a:cxn>
                  <a:cxn ang="0">
                    <a:pos x="69" y="164"/>
                  </a:cxn>
                  <a:cxn ang="0">
                    <a:pos x="42" y="165"/>
                  </a:cxn>
                  <a:cxn ang="0">
                    <a:pos x="18" y="158"/>
                  </a:cxn>
                  <a:cxn ang="0">
                    <a:pos x="27" y="140"/>
                  </a:cxn>
                  <a:cxn ang="0">
                    <a:pos x="29" y="135"/>
                  </a:cxn>
                  <a:cxn ang="0">
                    <a:pos x="24" y="129"/>
                  </a:cxn>
                  <a:cxn ang="0">
                    <a:pos x="12" y="126"/>
                  </a:cxn>
                  <a:cxn ang="0">
                    <a:pos x="0" y="90"/>
                  </a:cxn>
                  <a:cxn ang="0">
                    <a:pos x="3" y="53"/>
                  </a:cxn>
                  <a:cxn ang="0">
                    <a:pos x="15" y="57"/>
                  </a:cxn>
                </a:cxnLst>
                <a:rect l="0" t="0" r="r" b="b"/>
                <a:pathLst>
                  <a:path w="196" h="165">
                    <a:moveTo>
                      <a:pt x="15" y="57"/>
                    </a:moveTo>
                    <a:lnTo>
                      <a:pt x="26" y="60"/>
                    </a:lnTo>
                    <a:lnTo>
                      <a:pt x="33" y="47"/>
                    </a:lnTo>
                    <a:lnTo>
                      <a:pt x="50" y="39"/>
                    </a:lnTo>
                    <a:lnTo>
                      <a:pt x="51" y="24"/>
                    </a:lnTo>
                    <a:lnTo>
                      <a:pt x="74" y="20"/>
                    </a:lnTo>
                    <a:lnTo>
                      <a:pt x="93" y="24"/>
                    </a:lnTo>
                    <a:lnTo>
                      <a:pt x="99" y="30"/>
                    </a:lnTo>
                    <a:lnTo>
                      <a:pt x="118" y="17"/>
                    </a:lnTo>
                    <a:lnTo>
                      <a:pt x="127" y="17"/>
                    </a:lnTo>
                    <a:lnTo>
                      <a:pt x="132" y="3"/>
                    </a:lnTo>
                    <a:lnTo>
                      <a:pt x="136" y="0"/>
                    </a:lnTo>
                    <a:lnTo>
                      <a:pt x="148" y="11"/>
                    </a:lnTo>
                    <a:lnTo>
                      <a:pt x="153" y="32"/>
                    </a:lnTo>
                    <a:lnTo>
                      <a:pt x="175" y="18"/>
                    </a:lnTo>
                    <a:lnTo>
                      <a:pt x="196" y="20"/>
                    </a:lnTo>
                    <a:lnTo>
                      <a:pt x="195" y="29"/>
                    </a:lnTo>
                    <a:lnTo>
                      <a:pt x="187" y="30"/>
                    </a:lnTo>
                    <a:lnTo>
                      <a:pt x="165" y="35"/>
                    </a:lnTo>
                    <a:lnTo>
                      <a:pt x="154" y="44"/>
                    </a:lnTo>
                    <a:lnTo>
                      <a:pt x="157" y="75"/>
                    </a:lnTo>
                    <a:lnTo>
                      <a:pt x="144" y="81"/>
                    </a:lnTo>
                    <a:lnTo>
                      <a:pt x="148" y="95"/>
                    </a:lnTo>
                    <a:lnTo>
                      <a:pt x="138" y="98"/>
                    </a:lnTo>
                    <a:lnTo>
                      <a:pt x="135" y="123"/>
                    </a:lnTo>
                    <a:lnTo>
                      <a:pt x="123" y="120"/>
                    </a:lnTo>
                    <a:lnTo>
                      <a:pt x="97" y="137"/>
                    </a:lnTo>
                    <a:lnTo>
                      <a:pt x="100" y="155"/>
                    </a:lnTo>
                    <a:lnTo>
                      <a:pt x="69" y="164"/>
                    </a:lnTo>
                    <a:lnTo>
                      <a:pt x="42" y="165"/>
                    </a:lnTo>
                    <a:lnTo>
                      <a:pt x="18" y="158"/>
                    </a:lnTo>
                    <a:lnTo>
                      <a:pt x="27" y="140"/>
                    </a:lnTo>
                    <a:lnTo>
                      <a:pt x="29" y="135"/>
                    </a:lnTo>
                    <a:lnTo>
                      <a:pt x="24" y="129"/>
                    </a:lnTo>
                    <a:lnTo>
                      <a:pt x="12" y="126"/>
                    </a:lnTo>
                    <a:lnTo>
                      <a:pt x="0" y="90"/>
                    </a:lnTo>
                    <a:lnTo>
                      <a:pt x="3" y="53"/>
                    </a:lnTo>
                    <a:lnTo>
                      <a:pt x="15" y="57"/>
                    </a:lnTo>
                  </a:path>
                </a:pathLst>
              </a:custGeom>
              <a:noFill/>
              <a:ln w="1588" cap="sq">
                <a:solidFill>
                  <a:srgbClr val="000000"/>
                </a:solidFill>
                <a:prstDash val="solid"/>
                <a:miter lim="800000"/>
                <a:headEnd/>
                <a:tailEnd/>
              </a:ln>
            </p:spPr>
            <p:txBody>
              <a:bodyPr/>
              <a:lstStyle/>
              <a:p>
                <a:endParaRPr lang="en-US"/>
              </a:p>
            </p:txBody>
          </p:sp>
          <p:sp>
            <p:nvSpPr>
              <p:cNvPr id="320695" name="Freeform 183"/>
              <p:cNvSpPr>
                <a:spLocks/>
              </p:cNvSpPr>
              <p:nvPr/>
            </p:nvSpPr>
            <p:spPr bwMode="auto">
              <a:xfrm>
                <a:off x="4659" y="1990"/>
                <a:ext cx="51" cy="28"/>
              </a:xfrm>
              <a:custGeom>
                <a:avLst/>
                <a:gdLst/>
                <a:ahLst/>
                <a:cxnLst>
                  <a:cxn ang="0">
                    <a:pos x="9" y="0"/>
                  </a:cxn>
                  <a:cxn ang="0">
                    <a:pos x="42" y="7"/>
                  </a:cxn>
                  <a:cxn ang="0">
                    <a:pos x="51" y="25"/>
                  </a:cxn>
                  <a:cxn ang="0">
                    <a:pos x="33" y="25"/>
                  </a:cxn>
                  <a:cxn ang="0">
                    <a:pos x="13" y="28"/>
                  </a:cxn>
                  <a:cxn ang="0">
                    <a:pos x="0" y="22"/>
                  </a:cxn>
                  <a:cxn ang="0">
                    <a:pos x="1" y="13"/>
                  </a:cxn>
                  <a:cxn ang="0">
                    <a:pos x="9" y="0"/>
                  </a:cxn>
                </a:cxnLst>
                <a:rect l="0" t="0" r="r" b="b"/>
                <a:pathLst>
                  <a:path w="51" h="28">
                    <a:moveTo>
                      <a:pt x="9" y="0"/>
                    </a:moveTo>
                    <a:lnTo>
                      <a:pt x="42" y="7"/>
                    </a:lnTo>
                    <a:lnTo>
                      <a:pt x="51" y="25"/>
                    </a:lnTo>
                    <a:lnTo>
                      <a:pt x="33" y="25"/>
                    </a:lnTo>
                    <a:lnTo>
                      <a:pt x="13" y="28"/>
                    </a:lnTo>
                    <a:lnTo>
                      <a:pt x="0" y="22"/>
                    </a:lnTo>
                    <a:lnTo>
                      <a:pt x="1" y="13"/>
                    </a:lnTo>
                    <a:lnTo>
                      <a:pt x="9" y="0"/>
                    </a:lnTo>
                    <a:close/>
                  </a:path>
                </a:pathLst>
              </a:custGeom>
              <a:solidFill>
                <a:srgbClr val="E1E1E1"/>
              </a:solidFill>
              <a:ln w="9525">
                <a:noFill/>
                <a:round/>
                <a:headEnd/>
                <a:tailEnd/>
              </a:ln>
            </p:spPr>
            <p:txBody>
              <a:bodyPr/>
              <a:lstStyle/>
              <a:p>
                <a:endParaRPr lang="en-US"/>
              </a:p>
            </p:txBody>
          </p:sp>
          <p:sp>
            <p:nvSpPr>
              <p:cNvPr id="320696" name="Freeform 184"/>
              <p:cNvSpPr>
                <a:spLocks/>
              </p:cNvSpPr>
              <p:nvPr/>
            </p:nvSpPr>
            <p:spPr bwMode="auto">
              <a:xfrm>
                <a:off x="4659" y="1990"/>
                <a:ext cx="51" cy="28"/>
              </a:xfrm>
              <a:custGeom>
                <a:avLst/>
                <a:gdLst/>
                <a:ahLst/>
                <a:cxnLst>
                  <a:cxn ang="0">
                    <a:pos x="25" y="3"/>
                  </a:cxn>
                  <a:cxn ang="0">
                    <a:pos x="42" y="7"/>
                  </a:cxn>
                  <a:cxn ang="0">
                    <a:pos x="51" y="25"/>
                  </a:cxn>
                  <a:cxn ang="0">
                    <a:pos x="33" y="25"/>
                  </a:cxn>
                  <a:cxn ang="0">
                    <a:pos x="13" y="28"/>
                  </a:cxn>
                  <a:cxn ang="0">
                    <a:pos x="0" y="22"/>
                  </a:cxn>
                  <a:cxn ang="0">
                    <a:pos x="1" y="13"/>
                  </a:cxn>
                  <a:cxn ang="0">
                    <a:pos x="9" y="0"/>
                  </a:cxn>
                  <a:cxn ang="0">
                    <a:pos x="25" y="3"/>
                  </a:cxn>
                </a:cxnLst>
                <a:rect l="0" t="0" r="r" b="b"/>
                <a:pathLst>
                  <a:path w="51" h="28">
                    <a:moveTo>
                      <a:pt x="25" y="3"/>
                    </a:moveTo>
                    <a:lnTo>
                      <a:pt x="42" y="7"/>
                    </a:lnTo>
                    <a:lnTo>
                      <a:pt x="51" y="25"/>
                    </a:lnTo>
                    <a:lnTo>
                      <a:pt x="33" y="25"/>
                    </a:lnTo>
                    <a:lnTo>
                      <a:pt x="13" y="28"/>
                    </a:lnTo>
                    <a:lnTo>
                      <a:pt x="0" y="22"/>
                    </a:lnTo>
                    <a:lnTo>
                      <a:pt x="1" y="13"/>
                    </a:lnTo>
                    <a:lnTo>
                      <a:pt x="9" y="0"/>
                    </a:lnTo>
                    <a:lnTo>
                      <a:pt x="25" y="3"/>
                    </a:lnTo>
                  </a:path>
                </a:pathLst>
              </a:custGeom>
              <a:noFill/>
              <a:ln w="1588" cap="sq">
                <a:solidFill>
                  <a:srgbClr val="000000"/>
                </a:solidFill>
                <a:prstDash val="solid"/>
                <a:miter lim="800000"/>
                <a:headEnd/>
                <a:tailEnd/>
              </a:ln>
            </p:spPr>
            <p:txBody>
              <a:bodyPr/>
              <a:lstStyle/>
              <a:p>
                <a:endParaRPr lang="en-US"/>
              </a:p>
            </p:txBody>
          </p:sp>
          <p:sp>
            <p:nvSpPr>
              <p:cNvPr id="320697" name="Freeform 185"/>
              <p:cNvSpPr>
                <a:spLocks/>
              </p:cNvSpPr>
              <p:nvPr/>
            </p:nvSpPr>
            <p:spPr bwMode="auto">
              <a:xfrm>
                <a:off x="4648" y="2023"/>
                <a:ext cx="85" cy="102"/>
              </a:xfrm>
              <a:custGeom>
                <a:avLst/>
                <a:gdLst/>
                <a:ahLst/>
                <a:cxnLst>
                  <a:cxn ang="0">
                    <a:pos x="56" y="43"/>
                  </a:cxn>
                  <a:cxn ang="0">
                    <a:pos x="66" y="63"/>
                  </a:cxn>
                  <a:cxn ang="0">
                    <a:pos x="74" y="48"/>
                  </a:cxn>
                  <a:cxn ang="0">
                    <a:pos x="85" y="82"/>
                  </a:cxn>
                  <a:cxn ang="0">
                    <a:pos x="82" y="102"/>
                  </a:cxn>
                  <a:cxn ang="0">
                    <a:pos x="63" y="67"/>
                  </a:cxn>
                  <a:cxn ang="0">
                    <a:pos x="59" y="79"/>
                  </a:cxn>
                  <a:cxn ang="0">
                    <a:pos x="32" y="87"/>
                  </a:cxn>
                  <a:cxn ang="0">
                    <a:pos x="23" y="58"/>
                  </a:cxn>
                  <a:cxn ang="0">
                    <a:pos x="17" y="42"/>
                  </a:cxn>
                  <a:cxn ang="0">
                    <a:pos x="6" y="33"/>
                  </a:cxn>
                  <a:cxn ang="0">
                    <a:pos x="14" y="19"/>
                  </a:cxn>
                  <a:cxn ang="0">
                    <a:pos x="0" y="10"/>
                  </a:cxn>
                  <a:cxn ang="0">
                    <a:pos x="8" y="0"/>
                  </a:cxn>
                  <a:cxn ang="0">
                    <a:pos x="26" y="4"/>
                  </a:cxn>
                  <a:cxn ang="0">
                    <a:pos x="33" y="21"/>
                  </a:cxn>
                  <a:cxn ang="0">
                    <a:pos x="72" y="24"/>
                  </a:cxn>
                  <a:cxn ang="0">
                    <a:pos x="69" y="40"/>
                  </a:cxn>
                  <a:cxn ang="0">
                    <a:pos x="56" y="43"/>
                  </a:cxn>
                </a:cxnLst>
                <a:rect l="0" t="0" r="r" b="b"/>
                <a:pathLst>
                  <a:path w="85" h="102">
                    <a:moveTo>
                      <a:pt x="56" y="43"/>
                    </a:moveTo>
                    <a:lnTo>
                      <a:pt x="66" y="63"/>
                    </a:lnTo>
                    <a:lnTo>
                      <a:pt x="74" y="48"/>
                    </a:lnTo>
                    <a:lnTo>
                      <a:pt x="85" y="82"/>
                    </a:lnTo>
                    <a:lnTo>
                      <a:pt x="82" y="102"/>
                    </a:lnTo>
                    <a:lnTo>
                      <a:pt x="63" y="67"/>
                    </a:lnTo>
                    <a:lnTo>
                      <a:pt x="59" y="79"/>
                    </a:lnTo>
                    <a:lnTo>
                      <a:pt x="32" y="87"/>
                    </a:lnTo>
                    <a:lnTo>
                      <a:pt x="23" y="58"/>
                    </a:lnTo>
                    <a:lnTo>
                      <a:pt x="17" y="42"/>
                    </a:lnTo>
                    <a:lnTo>
                      <a:pt x="6" y="33"/>
                    </a:lnTo>
                    <a:lnTo>
                      <a:pt x="14" y="19"/>
                    </a:lnTo>
                    <a:lnTo>
                      <a:pt x="0" y="10"/>
                    </a:lnTo>
                    <a:lnTo>
                      <a:pt x="8" y="0"/>
                    </a:lnTo>
                    <a:lnTo>
                      <a:pt x="26" y="4"/>
                    </a:lnTo>
                    <a:lnTo>
                      <a:pt x="33" y="21"/>
                    </a:lnTo>
                    <a:lnTo>
                      <a:pt x="72" y="24"/>
                    </a:lnTo>
                    <a:lnTo>
                      <a:pt x="69" y="40"/>
                    </a:lnTo>
                    <a:lnTo>
                      <a:pt x="56" y="43"/>
                    </a:lnTo>
                    <a:close/>
                  </a:path>
                </a:pathLst>
              </a:custGeom>
              <a:solidFill>
                <a:srgbClr val="E1E1E1"/>
              </a:solidFill>
              <a:ln w="9525">
                <a:noFill/>
                <a:round/>
                <a:headEnd/>
                <a:tailEnd/>
              </a:ln>
            </p:spPr>
            <p:txBody>
              <a:bodyPr/>
              <a:lstStyle/>
              <a:p>
                <a:endParaRPr lang="en-US"/>
              </a:p>
            </p:txBody>
          </p:sp>
          <p:sp>
            <p:nvSpPr>
              <p:cNvPr id="320698" name="Freeform 186"/>
              <p:cNvSpPr>
                <a:spLocks/>
              </p:cNvSpPr>
              <p:nvPr/>
            </p:nvSpPr>
            <p:spPr bwMode="auto">
              <a:xfrm>
                <a:off x="4648" y="2023"/>
                <a:ext cx="85" cy="102"/>
              </a:xfrm>
              <a:custGeom>
                <a:avLst/>
                <a:gdLst/>
                <a:ahLst/>
                <a:cxnLst>
                  <a:cxn ang="0">
                    <a:pos x="62" y="54"/>
                  </a:cxn>
                  <a:cxn ang="0">
                    <a:pos x="66" y="63"/>
                  </a:cxn>
                  <a:cxn ang="0">
                    <a:pos x="74" y="48"/>
                  </a:cxn>
                  <a:cxn ang="0">
                    <a:pos x="85" y="82"/>
                  </a:cxn>
                  <a:cxn ang="0">
                    <a:pos x="82" y="102"/>
                  </a:cxn>
                  <a:cxn ang="0">
                    <a:pos x="63" y="67"/>
                  </a:cxn>
                  <a:cxn ang="0">
                    <a:pos x="59" y="79"/>
                  </a:cxn>
                  <a:cxn ang="0">
                    <a:pos x="32" y="87"/>
                  </a:cxn>
                  <a:cxn ang="0">
                    <a:pos x="23" y="58"/>
                  </a:cxn>
                  <a:cxn ang="0">
                    <a:pos x="17" y="42"/>
                  </a:cxn>
                  <a:cxn ang="0">
                    <a:pos x="6" y="33"/>
                  </a:cxn>
                  <a:cxn ang="0">
                    <a:pos x="14" y="19"/>
                  </a:cxn>
                  <a:cxn ang="0">
                    <a:pos x="0" y="10"/>
                  </a:cxn>
                  <a:cxn ang="0">
                    <a:pos x="8" y="0"/>
                  </a:cxn>
                  <a:cxn ang="0">
                    <a:pos x="26" y="4"/>
                  </a:cxn>
                  <a:cxn ang="0">
                    <a:pos x="33" y="21"/>
                  </a:cxn>
                  <a:cxn ang="0">
                    <a:pos x="72" y="24"/>
                  </a:cxn>
                  <a:cxn ang="0">
                    <a:pos x="69" y="40"/>
                  </a:cxn>
                  <a:cxn ang="0">
                    <a:pos x="56" y="43"/>
                  </a:cxn>
                  <a:cxn ang="0">
                    <a:pos x="62" y="54"/>
                  </a:cxn>
                </a:cxnLst>
                <a:rect l="0" t="0" r="r" b="b"/>
                <a:pathLst>
                  <a:path w="85" h="102">
                    <a:moveTo>
                      <a:pt x="62" y="54"/>
                    </a:moveTo>
                    <a:lnTo>
                      <a:pt x="66" y="63"/>
                    </a:lnTo>
                    <a:lnTo>
                      <a:pt x="74" y="48"/>
                    </a:lnTo>
                    <a:lnTo>
                      <a:pt x="85" y="82"/>
                    </a:lnTo>
                    <a:lnTo>
                      <a:pt x="82" y="102"/>
                    </a:lnTo>
                    <a:lnTo>
                      <a:pt x="63" y="67"/>
                    </a:lnTo>
                    <a:lnTo>
                      <a:pt x="59" y="79"/>
                    </a:lnTo>
                    <a:lnTo>
                      <a:pt x="32" y="87"/>
                    </a:lnTo>
                    <a:lnTo>
                      <a:pt x="23" y="58"/>
                    </a:lnTo>
                    <a:lnTo>
                      <a:pt x="17" y="42"/>
                    </a:lnTo>
                    <a:lnTo>
                      <a:pt x="6" y="33"/>
                    </a:lnTo>
                    <a:lnTo>
                      <a:pt x="14" y="19"/>
                    </a:lnTo>
                    <a:lnTo>
                      <a:pt x="0" y="10"/>
                    </a:lnTo>
                    <a:lnTo>
                      <a:pt x="8" y="0"/>
                    </a:lnTo>
                    <a:lnTo>
                      <a:pt x="26" y="4"/>
                    </a:lnTo>
                    <a:lnTo>
                      <a:pt x="33" y="21"/>
                    </a:lnTo>
                    <a:lnTo>
                      <a:pt x="72" y="24"/>
                    </a:lnTo>
                    <a:lnTo>
                      <a:pt x="69" y="40"/>
                    </a:lnTo>
                    <a:lnTo>
                      <a:pt x="56" y="43"/>
                    </a:lnTo>
                    <a:lnTo>
                      <a:pt x="62" y="54"/>
                    </a:lnTo>
                  </a:path>
                </a:pathLst>
              </a:custGeom>
              <a:noFill/>
              <a:ln w="1588" cap="sq">
                <a:solidFill>
                  <a:srgbClr val="000000"/>
                </a:solidFill>
                <a:prstDash val="solid"/>
                <a:miter lim="800000"/>
                <a:headEnd/>
                <a:tailEnd/>
              </a:ln>
            </p:spPr>
            <p:txBody>
              <a:bodyPr/>
              <a:lstStyle/>
              <a:p>
                <a:endParaRPr lang="en-US"/>
              </a:p>
            </p:txBody>
          </p:sp>
          <p:sp>
            <p:nvSpPr>
              <p:cNvPr id="320699" name="Freeform 187"/>
              <p:cNvSpPr>
                <a:spLocks/>
              </p:cNvSpPr>
              <p:nvPr/>
            </p:nvSpPr>
            <p:spPr bwMode="auto">
              <a:xfrm>
                <a:off x="4553" y="2321"/>
                <a:ext cx="38" cy="72"/>
              </a:xfrm>
              <a:custGeom>
                <a:avLst/>
                <a:gdLst/>
                <a:ahLst/>
                <a:cxnLst>
                  <a:cxn ang="0">
                    <a:pos x="7" y="0"/>
                  </a:cxn>
                  <a:cxn ang="0">
                    <a:pos x="19" y="12"/>
                  </a:cxn>
                  <a:cxn ang="0">
                    <a:pos x="38" y="49"/>
                  </a:cxn>
                  <a:cxn ang="0">
                    <a:pos x="29" y="69"/>
                  </a:cxn>
                  <a:cxn ang="0">
                    <a:pos x="13" y="72"/>
                  </a:cxn>
                  <a:cxn ang="0">
                    <a:pos x="0" y="40"/>
                  </a:cxn>
                  <a:cxn ang="0">
                    <a:pos x="7" y="0"/>
                  </a:cxn>
                </a:cxnLst>
                <a:rect l="0" t="0" r="r" b="b"/>
                <a:pathLst>
                  <a:path w="38" h="72">
                    <a:moveTo>
                      <a:pt x="7" y="0"/>
                    </a:moveTo>
                    <a:lnTo>
                      <a:pt x="19" y="12"/>
                    </a:lnTo>
                    <a:lnTo>
                      <a:pt x="38" y="49"/>
                    </a:lnTo>
                    <a:lnTo>
                      <a:pt x="29" y="69"/>
                    </a:lnTo>
                    <a:lnTo>
                      <a:pt x="13" y="72"/>
                    </a:lnTo>
                    <a:lnTo>
                      <a:pt x="0" y="40"/>
                    </a:lnTo>
                    <a:lnTo>
                      <a:pt x="7" y="0"/>
                    </a:lnTo>
                    <a:close/>
                  </a:path>
                </a:pathLst>
              </a:custGeom>
              <a:solidFill>
                <a:srgbClr val="E1E1E1"/>
              </a:solidFill>
              <a:ln w="9525">
                <a:noFill/>
                <a:round/>
                <a:headEnd/>
                <a:tailEnd/>
              </a:ln>
            </p:spPr>
            <p:txBody>
              <a:bodyPr/>
              <a:lstStyle/>
              <a:p>
                <a:endParaRPr lang="en-US"/>
              </a:p>
            </p:txBody>
          </p:sp>
          <p:sp>
            <p:nvSpPr>
              <p:cNvPr id="320700" name="Freeform 188"/>
              <p:cNvSpPr>
                <a:spLocks/>
              </p:cNvSpPr>
              <p:nvPr/>
            </p:nvSpPr>
            <p:spPr bwMode="auto">
              <a:xfrm>
                <a:off x="4553" y="2321"/>
                <a:ext cx="38" cy="72"/>
              </a:xfrm>
              <a:custGeom>
                <a:avLst/>
                <a:gdLst/>
                <a:ahLst/>
                <a:cxnLst>
                  <a:cxn ang="0">
                    <a:pos x="13" y="6"/>
                  </a:cxn>
                  <a:cxn ang="0">
                    <a:pos x="19" y="12"/>
                  </a:cxn>
                  <a:cxn ang="0">
                    <a:pos x="38" y="49"/>
                  </a:cxn>
                  <a:cxn ang="0">
                    <a:pos x="29" y="69"/>
                  </a:cxn>
                  <a:cxn ang="0">
                    <a:pos x="13" y="72"/>
                  </a:cxn>
                  <a:cxn ang="0">
                    <a:pos x="0" y="40"/>
                  </a:cxn>
                  <a:cxn ang="0">
                    <a:pos x="7" y="0"/>
                  </a:cxn>
                  <a:cxn ang="0">
                    <a:pos x="13" y="6"/>
                  </a:cxn>
                </a:cxnLst>
                <a:rect l="0" t="0" r="r" b="b"/>
                <a:pathLst>
                  <a:path w="38" h="72">
                    <a:moveTo>
                      <a:pt x="13" y="6"/>
                    </a:moveTo>
                    <a:lnTo>
                      <a:pt x="19" y="12"/>
                    </a:lnTo>
                    <a:lnTo>
                      <a:pt x="38" y="49"/>
                    </a:lnTo>
                    <a:lnTo>
                      <a:pt x="29" y="69"/>
                    </a:lnTo>
                    <a:lnTo>
                      <a:pt x="13" y="72"/>
                    </a:lnTo>
                    <a:lnTo>
                      <a:pt x="0" y="40"/>
                    </a:lnTo>
                    <a:lnTo>
                      <a:pt x="7" y="0"/>
                    </a:lnTo>
                    <a:lnTo>
                      <a:pt x="13" y="6"/>
                    </a:lnTo>
                  </a:path>
                </a:pathLst>
              </a:custGeom>
              <a:noFill/>
              <a:ln w="1588" cap="sq">
                <a:solidFill>
                  <a:srgbClr val="000000"/>
                </a:solidFill>
                <a:prstDash val="solid"/>
                <a:miter lim="800000"/>
                <a:headEnd/>
                <a:tailEnd/>
              </a:ln>
            </p:spPr>
            <p:txBody>
              <a:bodyPr/>
              <a:lstStyle/>
              <a:p>
                <a:endParaRPr lang="en-US"/>
              </a:p>
            </p:txBody>
          </p:sp>
          <p:sp>
            <p:nvSpPr>
              <p:cNvPr id="320701" name="Freeform 189"/>
              <p:cNvSpPr>
                <a:spLocks/>
              </p:cNvSpPr>
              <p:nvPr/>
            </p:nvSpPr>
            <p:spPr bwMode="auto">
              <a:xfrm>
                <a:off x="4730" y="1985"/>
                <a:ext cx="137" cy="338"/>
              </a:xfrm>
              <a:custGeom>
                <a:avLst/>
                <a:gdLst/>
                <a:ahLst/>
                <a:cxnLst>
                  <a:cxn ang="0">
                    <a:pos x="78" y="18"/>
                  </a:cxn>
                  <a:cxn ang="0">
                    <a:pos x="86" y="48"/>
                  </a:cxn>
                  <a:cxn ang="0">
                    <a:pos x="69" y="72"/>
                  </a:cxn>
                  <a:cxn ang="0">
                    <a:pos x="81" y="81"/>
                  </a:cxn>
                  <a:cxn ang="0">
                    <a:pos x="84" y="81"/>
                  </a:cxn>
                  <a:cxn ang="0">
                    <a:pos x="102" y="98"/>
                  </a:cxn>
                  <a:cxn ang="0">
                    <a:pos x="113" y="119"/>
                  </a:cxn>
                  <a:cxn ang="0">
                    <a:pos x="137" y="125"/>
                  </a:cxn>
                  <a:cxn ang="0">
                    <a:pos x="128" y="138"/>
                  </a:cxn>
                  <a:cxn ang="0">
                    <a:pos x="122" y="143"/>
                  </a:cxn>
                  <a:cxn ang="0">
                    <a:pos x="99" y="159"/>
                  </a:cxn>
                  <a:cxn ang="0">
                    <a:pos x="90" y="162"/>
                  </a:cxn>
                  <a:cxn ang="0">
                    <a:pos x="89" y="179"/>
                  </a:cxn>
                  <a:cxn ang="0">
                    <a:pos x="93" y="195"/>
                  </a:cxn>
                  <a:cxn ang="0">
                    <a:pos x="113" y="218"/>
                  </a:cxn>
                  <a:cxn ang="0">
                    <a:pos x="107" y="243"/>
                  </a:cxn>
                  <a:cxn ang="0">
                    <a:pos x="123" y="264"/>
                  </a:cxn>
                  <a:cxn ang="0">
                    <a:pos x="125" y="278"/>
                  </a:cxn>
                  <a:cxn ang="0">
                    <a:pos x="134" y="302"/>
                  </a:cxn>
                  <a:cxn ang="0">
                    <a:pos x="122" y="338"/>
                  </a:cxn>
                  <a:cxn ang="0">
                    <a:pos x="117" y="285"/>
                  </a:cxn>
                  <a:cxn ang="0">
                    <a:pos x="101" y="242"/>
                  </a:cxn>
                  <a:cxn ang="0">
                    <a:pos x="81" y="203"/>
                  </a:cxn>
                  <a:cxn ang="0">
                    <a:pos x="80" y="216"/>
                  </a:cxn>
                  <a:cxn ang="0">
                    <a:pos x="62" y="233"/>
                  </a:cxn>
                  <a:cxn ang="0">
                    <a:pos x="42" y="228"/>
                  </a:cxn>
                  <a:cxn ang="0">
                    <a:pos x="44" y="197"/>
                  </a:cxn>
                  <a:cxn ang="0">
                    <a:pos x="8" y="147"/>
                  </a:cxn>
                  <a:cxn ang="0">
                    <a:pos x="0" y="140"/>
                  </a:cxn>
                  <a:cxn ang="0">
                    <a:pos x="3" y="120"/>
                  </a:cxn>
                  <a:cxn ang="0">
                    <a:pos x="11" y="116"/>
                  </a:cxn>
                  <a:cxn ang="0">
                    <a:pos x="6" y="81"/>
                  </a:cxn>
                  <a:cxn ang="0">
                    <a:pos x="21" y="84"/>
                  </a:cxn>
                  <a:cxn ang="0">
                    <a:pos x="29" y="35"/>
                  </a:cxn>
                  <a:cxn ang="0">
                    <a:pos x="53" y="21"/>
                  </a:cxn>
                  <a:cxn ang="0">
                    <a:pos x="56" y="6"/>
                  </a:cxn>
                  <a:cxn ang="0">
                    <a:pos x="59" y="0"/>
                  </a:cxn>
                  <a:cxn ang="0">
                    <a:pos x="78" y="18"/>
                  </a:cxn>
                </a:cxnLst>
                <a:rect l="0" t="0" r="r" b="b"/>
                <a:pathLst>
                  <a:path w="137" h="338">
                    <a:moveTo>
                      <a:pt x="78" y="18"/>
                    </a:moveTo>
                    <a:lnTo>
                      <a:pt x="86" y="48"/>
                    </a:lnTo>
                    <a:lnTo>
                      <a:pt x="69" y="72"/>
                    </a:lnTo>
                    <a:lnTo>
                      <a:pt x="81" y="81"/>
                    </a:lnTo>
                    <a:lnTo>
                      <a:pt x="84" y="81"/>
                    </a:lnTo>
                    <a:lnTo>
                      <a:pt x="102" y="98"/>
                    </a:lnTo>
                    <a:lnTo>
                      <a:pt x="113" y="119"/>
                    </a:lnTo>
                    <a:lnTo>
                      <a:pt x="137" y="125"/>
                    </a:lnTo>
                    <a:lnTo>
                      <a:pt x="128" y="138"/>
                    </a:lnTo>
                    <a:lnTo>
                      <a:pt x="122" y="143"/>
                    </a:lnTo>
                    <a:lnTo>
                      <a:pt x="99" y="159"/>
                    </a:lnTo>
                    <a:lnTo>
                      <a:pt x="90" y="162"/>
                    </a:lnTo>
                    <a:lnTo>
                      <a:pt x="89" y="179"/>
                    </a:lnTo>
                    <a:lnTo>
                      <a:pt x="93" y="195"/>
                    </a:lnTo>
                    <a:lnTo>
                      <a:pt x="113" y="218"/>
                    </a:lnTo>
                    <a:lnTo>
                      <a:pt x="107" y="243"/>
                    </a:lnTo>
                    <a:lnTo>
                      <a:pt x="123" y="264"/>
                    </a:lnTo>
                    <a:lnTo>
                      <a:pt x="125" y="278"/>
                    </a:lnTo>
                    <a:lnTo>
                      <a:pt x="134" y="302"/>
                    </a:lnTo>
                    <a:lnTo>
                      <a:pt x="122" y="338"/>
                    </a:lnTo>
                    <a:lnTo>
                      <a:pt x="117" y="285"/>
                    </a:lnTo>
                    <a:lnTo>
                      <a:pt x="101" y="242"/>
                    </a:lnTo>
                    <a:lnTo>
                      <a:pt x="81" y="203"/>
                    </a:lnTo>
                    <a:lnTo>
                      <a:pt x="80" y="216"/>
                    </a:lnTo>
                    <a:lnTo>
                      <a:pt x="62" y="233"/>
                    </a:lnTo>
                    <a:lnTo>
                      <a:pt x="42" y="228"/>
                    </a:lnTo>
                    <a:lnTo>
                      <a:pt x="44" y="197"/>
                    </a:lnTo>
                    <a:lnTo>
                      <a:pt x="8" y="147"/>
                    </a:lnTo>
                    <a:lnTo>
                      <a:pt x="0" y="140"/>
                    </a:lnTo>
                    <a:lnTo>
                      <a:pt x="3" y="120"/>
                    </a:lnTo>
                    <a:lnTo>
                      <a:pt x="11" y="116"/>
                    </a:lnTo>
                    <a:lnTo>
                      <a:pt x="6" y="81"/>
                    </a:lnTo>
                    <a:lnTo>
                      <a:pt x="21" y="84"/>
                    </a:lnTo>
                    <a:lnTo>
                      <a:pt x="29" y="35"/>
                    </a:lnTo>
                    <a:lnTo>
                      <a:pt x="53" y="21"/>
                    </a:lnTo>
                    <a:lnTo>
                      <a:pt x="56" y="6"/>
                    </a:lnTo>
                    <a:lnTo>
                      <a:pt x="59" y="0"/>
                    </a:lnTo>
                    <a:lnTo>
                      <a:pt x="78" y="18"/>
                    </a:lnTo>
                    <a:close/>
                  </a:path>
                </a:pathLst>
              </a:custGeom>
              <a:solidFill>
                <a:srgbClr val="E1E1E1"/>
              </a:solidFill>
              <a:ln w="9525">
                <a:noFill/>
                <a:round/>
                <a:headEnd/>
                <a:tailEnd/>
              </a:ln>
            </p:spPr>
            <p:txBody>
              <a:bodyPr/>
              <a:lstStyle/>
              <a:p>
                <a:endParaRPr lang="en-US"/>
              </a:p>
            </p:txBody>
          </p:sp>
          <p:sp>
            <p:nvSpPr>
              <p:cNvPr id="320702" name="Freeform 190"/>
              <p:cNvSpPr>
                <a:spLocks/>
              </p:cNvSpPr>
              <p:nvPr/>
            </p:nvSpPr>
            <p:spPr bwMode="auto">
              <a:xfrm>
                <a:off x="4730" y="1985"/>
                <a:ext cx="137" cy="338"/>
              </a:xfrm>
              <a:custGeom>
                <a:avLst/>
                <a:gdLst/>
                <a:ahLst/>
                <a:cxnLst>
                  <a:cxn ang="0">
                    <a:pos x="78" y="18"/>
                  </a:cxn>
                  <a:cxn ang="0">
                    <a:pos x="86" y="48"/>
                  </a:cxn>
                  <a:cxn ang="0">
                    <a:pos x="69" y="72"/>
                  </a:cxn>
                  <a:cxn ang="0">
                    <a:pos x="81" y="81"/>
                  </a:cxn>
                  <a:cxn ang="0">
                    <a:pos x="84" y="81"/>
                  </a:cxn>
                  <a:cxn ang="0">
                    <a:pos x="102" y="98"/>
                  </a:cxn>
                  <a:cxn ang="0">
                    <a:pos x="113" y="119"/>
                  </a:cxn>
                  <a:cxn ang="0">
                    <a:pos x="137" y="125"/>
                  </a:cxn>
                  <a:cxn ang="0">
                    <a:pos x="128" y="138"/>
                  </a:cxn>
                  <a:cxn ang="0">
                    <a:pos x="122" y="143"/>
                  </a:cxn>
                  <a:cxn ang="0">
                    <a:pos x="99" y="159"/>
                  </a:cxn>
                  <a:cxn ang="0">
                    <a:pos x="90" y="162"/>
                  </a:cxn>
                  <a:cxn ang="0">
                    <a:pos x="89" y="179"/>
                  </a:cxn>
                  <a:cxn ang="0">
                    <a:pos x="93" y="195"/>
                  </a:cxn>
                  <a:cxn ang="0">
                    <a:pos x="113" y="218"/>
                  </a:cxn>
                  <a:cxn ang="0">
                    <a:pos x="107" y="243"/>
                  </a:cxn>
                  <a:cxn ang="0">
                    <a:pos x="123" y="264"/>
                  </a:cxn>
                  <a:cxn ang="0">
                    <a:pos x="125" y="278"/>
                  </a:cxn>
                  <a:cxn ang="0">
                    <a:pos x="134" y="302"/>
                  </a:cxn>
                  <a:cxn ang="0">
                    <a:pos x="122" y="338"/>
                  </a:cxn>
                  <a:cxn ang="0">
                    <a:pos x="117" y="285"/>
                  </a:cxn>
                  <a:cxn ang="0">
                    <a:pos x="101" y="242"/>
                  </a:cxn>
                  <a:cxn ang="0">
                    <a:pos x="81" y="203"/>
                  </a:cxn>
                  <a:cxn ang="0">
                    <a:pos x="80" y="216"/>
                  </a:cxn>
                  <a:cxn ang="0">
                    <a:pos x="62" y="233"/>
                  </a:cxn>
                  <a:cxn ang="0">
                    <a:pos x="42" y="228"/>
                  </a:cxn>
                  <a:cxn ang="0">
                    <a:pos x="44" y="197"/>
                  </a:cxn>
                  <a:cxn ang="0">
                    <a:pos x="8" y="147"/>
                  </a:cxn>
                  <a:cxn ang="0">
                    <a:pos x="0" y="140"/>
                  </a:cxn>
                  <a:cxn ang="0">
                    <a:pos x="3" y="120"/>
                  </a:cxn>
                  <a:cxn ang="0">
                    <a:pos x="11" y="116"/>
                  </a:cxn>
                  <a:cxn ang="0">
                    <a:pos x="6" y="81"/>
                  </a:cxn>
                  <a:cxn ang="0">
                    <a:pos x="21" y="84"/>
                  </a:cxn>
                  <a:cxn ang="0">
                    <a:pos x="29" y="35"/>
                  </a:cxn>
                  <a:cxn ang="0">
                    <a:pos x="53" y="21"/>
                  </a:cxn>
                  <a:cxn ang="0">
                    <a:pos x="56" y="6"/>
                  </a:cxn>
                  <a:cxn ang="0">
                    <a:pos x="59" y="0"/>
                  </a:cxn>
                  <a:cxn ang="0">
                    <a:pos x="78" y="18"/>
                  </a:cxn>
                </a:cxnLst>
                <a:rect l="0" t="0" r="r" b="b"/>
                <a:pathLst>
                  <a:path w="137" h="338">
                    <a:moveTo>
                      <a:pt x="78" y="18"/>
                    </a:moveTo>
                    <a:lnTo>
                      <a:pt x="86" y="48"/>
                    </a:lnTo>
                    <a:lnTo>
                      <a:pt x="69" y="72"/>
                    </a:lnTo>
                    <a:lnTo>
                      <a:pt x="81" y="81"/>
                    </a:lnTo>
                    <a:lnTo>
                      <a:pt x="84" y="81"/>
                    </a:lnTo>
                    <a:lnTo>
                      <a:pt x="102" y="98"/>
                    </a:lnTo>
                    <a:lnTo>
                      <a:pt x="113" y="119"/>
                    </a:lnTo>
                    <a:lnTo>
                      <a:pt x="137" y="125"/>
                    </a:lnTo>
                    <a:lnTo>
                      <a:pt x="128" y="138"/>
                    </a:lnTo>
                    <a:lnTo>
                      <a:pt x="122" y="143"/>
                    </a:lnTo>
                    <a:lnTo>
                      <a:pt x="99" y="159"/>
                    </a:lnTo>
                    <a:lnTo>
                      <a:pt x="90" y="162"/>
                    </a:lnTo>
                    <a:lnTo>
                      <a:pt x="89" y="179"/>
                    </a:lnTo>
                    <a:lnTo>
                      <a:pt x="93" y="195"/>
                    </a:lnTo>
                    <a:lnTo>
                      <a:pt x="113" y="218"/>
                    </a:lnTo>
                    <a:lnTo>
                      <a:pt x="107" y="243"/>
                    </a:lnTo>
                    <a:lnTo>
                      <a:pt x="123" y="264"/>
                    </a:lnTo>
                    <a:lnTo>
                      <a:pt x="125" y="278"/>
                    </a:lnTo>
                    <a:lnTo>
                      <a:pt x="134" y="302"/>
                    </a:lnTo>
                    <a:lnTo>
                      <a:pt x="122" y="338"/>
                    </a:lnTo>
                    <a:lnTo>
                      <a:pt x="117" y="285"/>
                    </a:lnTo>
                    <a:lnTo>
                      <a:pt x="101" y="242"/>
                    </a:lnTo>
                    <a:lnTo>
                      <a:pt x="81" y="203"/>
                    </a:lnTo>
                    <a:lnTo>
                      <a:pt x="80" y="216"/>
                    </a:lnTo>
                    <a:lnTo>
                      <a:pt x="62" y="233"/>
                    </a:lnTo>
                    <a:lnTo>
                      <a:pt x="42" y="228"/>
                    </a:lnTo>
                    <a:lnTo>
                      <a:pt x="44" y="197"/>
                    </a:lnTo>
                    <a:lnTo>
                      <a:pt x="8" y="147"/>
                    </a:lnTo>
                    <a:lnTo>
                      <a:pt x="0" y="140"/>
                    </a:lnTo>
                    <a:lnTo>
                      <a:pt x="3" y="120"/>
                    </a:lnTo>
                    <a:lnTo>
                      <a:pt x="11" y="116"/>
                    </a:lnTo>
                    <a:lnTo>
                      <a:pt x="6" y="81"/>
                    </a:lnTo>
                    <a:lnTo>
                      <a:pt x="21" y="84"/>
                    </a:lnTo>
                    <a:lnTo>
                      <a:pt x="29" y="35"/>
                    </a:lnTo>
                    <a:lnTo>
                      <a:pt x="53" y="21"/>
                    </a:lnTo>
                    <a:lnTo>
                      <a:pt x="56" y="6"/>
                    </a:lnTo>
                    <a:lnTo>
                      <a:pt x="59" y="0"/>
                    </a:lnTo>
                    <a:lnTo>
                      <a:pt x="78" y="18"/>
                    </a:lnTo>
                  </a:path>
                </a:pathLst>
              </a:custGeom>
              <a:noFill/>
              <a:ln w="1588" cap="sq">
                <a:solidFill>
                  <a:srgbClr val="000000"/>
                </a:solidFill>
                <a:prstDash val="solid"/>
                <a:miter lim="800000"/>
                <a:headEnd/>
                <a:tailEnd/>
              </a:ln>
            </p:spPr>
            <p:txBody>
              <a:bodyPr/>
              <a:lstStyle/>
              <a:p>
                <a:endParaRPr lang="en-US"/>
              </a:p>
            </p:txBody>
          </p:sp>
          <p:sp>
            <p:nvSpPr>
              <p:cNvPr id="320703" name="Freeform 191"/>
              <p:cNvSpPr>
                <a:spLocks/>
              </p:cNvSpPr>
              <p:nvPr/>
            </p:nvSpPr>
            <p:spPr bwMode="auto">
              <a:xfrm>
                <a:off x="4819" y="2128"/>
                <a:ext cx="133" cy="271"/>
              </a:xfrm>
              <a:custGeom>
                <a:avLst/>
                <a:gdLst/>
                <a:ahLst/>
                <a:cxnLst>
                  <a:cxn ang="0">
                    <a:pos x="45" y="22"/>
                  </a:cxn>
                  <a:cxn ang="0">
                    <a:pos x="55" y="19"/>
                  </a:cxn>
                  <a:cxn ang="0">
                    <a:pos x="53" y="34"/>
                  </a:cxn>
                  <a:cxn ang="0">
                    <a:pos x="58" y="55"/>
                  </a:cxn>
                  <a:cxn ang="0">
                    <a:pos x="76" y="45"/>
                  </a:cxn>
                  <a:cxn ang="0">
                    <a:pos x="86" y="45"/>
                  </a:cxn>
                  <a:cxn ang="0">
                    <a:pos x="97" y="40"/>
                  </a:cxn>
                  <a:cxn ang="0">
                    <a:pos x="116" y="58"/>
                  </a:cxn>
                  <a:cxn ang="0">
                    <a:pos x="118" y="73"/>
                  </a:cxn>
                  <a:cxn ang="0">
                    <a:pos x="133" y="90"/>
                  </a:cxn>
                  <a:cxn ang="0">
                    <a:pos x="131" y="115"/>
                  </a:cxn>
                  <a:cxn ang="0">
                    <a:pos x="101" y="112"/>
                  </a:cxn>
                  <a:cxn ang="0">
                    <a:pos x="92" y="117"/>
                  </a:cxn>
                  <a:cxn ang="0">
                    <a:pos x="88" y="132"/>
                  </a:cxn>
                  <a:cxn ang="0">
                    <a:pos x="95" y="156"/>
                  </a:cxn>
                  <a:cxn ang="0">
                    <a:pos x="65" y="142"/>
                  </a:cxn>
                  <a:cxn ang="0">
                    <a:pos x="64" y="129"/>
                  </a:cxn>
                  <a:cxn ang="0">
                    <a:pos x="49" y="130"/>
                  </a:cxn>
                  <a:cxn ang="0">
                    <a:pos x="52" y="153"/>
                  </a:cxn>
                  <a:cxn ang="0">
                    <a:pos x="40" y="186"/>
                  </a:cxn>
                  <a:cxn ang="0">
                    <a:pos x="45" y="207"/>
                  </a:cxn>
                  <a:cxn ang="0">
                    <a:pos x="55" y="202"/>
                  </a:cxn>
                  <a:cxn ang="0">
                    <a:pos x="61" y="223"/>
                  </a:cxn>
                  <a:cxn ang="0">
                    <a:pos x="71" y="247"/>
                  </a:cxn>
                  <a:cxn ang="0">
                    <a:pos x="82" y="248"/>
                  </a:cxn>
                  <a:cxn ang="0">
                    <a:pos x="92" y="257"/>
                  </a:cxn>
                  <a:cxn ang="0">
                    <a:pos x="89" y="266"/>
                  </a:cxn>
                  <a:cxn ang="0">
                    <a:pos x="83" y="265"/>
                  </a:cxn>
                  <a:cxn ang="0">
                    <a:pos x="76" y="271"/>
                  </a:cxn>
                  <a:cxn ang="0">
                    <a:pos x="77" y="257"/>
                  </a:cxn>
                  <a:cxn ang="0">
                    <a:pos x="61" y="248"/>
                  </a:cxn>
                  <a:cxn ang="0">
                    <a:pos x="59" y="256"/>
                  </a:cxn>
                  <a:cxn ang="0">
                    <a:pos x="36" y="221"/>
                  </a:cxn>
                  <a:cxn ang="0">
                    <a:pos x="31" y="226"/>
                  </a:cxn>
                  <a:cxn ang="0">
                    <a:pos x="28" y="210"/>
                  </a:cxn>
                  <a:cxn ang="0">
                    <a:pos x="45" y="159"/>
                  </a:cxn>
                  <a:cxn ang="0">
                    <a:pos x="36" y="135"/>
                  </a:cxn>
                  <a:cxn ang="0">
                    <a:pos x="34" y="121"/>
                  </a:cxn>
                  <a:cxn ang="0">
                    <a:pos x="18" y="100"/>
                  </a:cxn>
                  <a:cxn ang="0">
                    <a:pos x="24" y="75"/>
                  </a:cxn>
                  <a:cxn ang="0">
                    <a:pos x="4" y="52"/>
                  </a:cxn>
                  <a:cxn ang="0">
                    <a:pos x="0" y="36"/>
                  </a:cxn>
                  <a:cxn ang="0">
                    <a:pos x="1" y="19"/>
                  </a:cxn>
                  <a:cxn ang="0">
                    <a:pos x="10" y="16"/>
                  </a:cxn>
                  <a:cxn ang="0">
                    <a:pos x="33" y="0"/>
                  </a:cxn>
                  <a:cxn ang="0">
                    <a:pos x="42" y="7"/>
                  </a:cxn>
                  <a:cxn ang="0">
                    <a:pos x="45" y="22"/>
                  </a:cxn>
                </a:cxnLst>
                <a:rect l="0" t="0" r="r" b="b"/>
                <a:pathLst>
                  <a:path w="133" h="271">
                    <a:moveTo>
                      <a:pt x="45" y="22"/>
                    </a:moveTo>
                    <a:lnTo>
                      <a:pt x="55" y="19"/>
                    </a:lnTo>
                    <a:lnTo>
                      <a:pt x="53" y="34"/>
                    </a:lnTo>
                    <a:lnTo>
                      <a:pt x="58" y="55"/>
                    </a:lnTo>
                    <a:lnTo>
                      <a:pt x="76" y="45"/>
                    </a:lnTo>
                    <a:lnTo>
                      <a:pt x="86" y="45"/>
                    </a:lnTo>
                    <a:lnTo>
                      <a:pt x="97" y="40"/>
                    </a:lnTo>
                    <a:lnTo>
                      <a:pt x="116" y="58"/>
                    </a:lnTo>
                    <a:lnTo>
                      <a:pt x="118" y="73"/>
                    </a:lnTo>
                    <a:lnTo>
                      <a:pt x="133" y="90"/>
                    </a:lnTo>
                    <a:lnTo>
                      <a:pt x="131" y="115"/>
                    </a:lnTo>
                    <a:lnTo>
                      <a:pt x="101" y="112"/>
                    </a:lnTo>
                    <a:lnTo>
                      <a:pt x="92" y="117"/>
                    </a:lnTo>
                    <a:lnTo>
                      <a:pt x="88" y="132"/>
                    </a:lnTo>
                    <a:lnTo>
                      <a:pt x="95" y="156"/>
                    </a:lnTo>
                    <a:lnTo>
                      <a:pt x="65" y="142"/>
                    </a:lnTo>
                    <a:lnTo>
                      <a:pt x="64" y="129"/>
                    </a:lnTo>
                    <a:lnTo>
                      <a:pt x="49" y="130"/>
                    </a:lnTo>
                    <a:lnTo>
                      <a:pt x="52" y="153"/>
                    </a:lnTo>
                    <a:lnTo>
                      <a:pt x="40" y="186"/>
                    </a:lnTo>
                    <a:lnTo>
                      <a:pt x="45" y="207"/>
                    </a:lnTo>
                    <a:lnTo>
                      <a:pt x="55" y="202"/>
                    </a:lnTo>
                    <a:lnTo>
                      <a:pt x="61" y="223"/>
                    </a:lnTo>
                    <a:lnTo>
                      <a:pt x="71" y="247"/>
                    </a:lnTo>
                    <a:lnTo>
                      <a:pt x="82" y="248"/>
                    </a:lnTo>
                    <a:lnTo>
                      <a:pt x="92" y="257"/>
                    </a:lnTo>
                    <a:lnTo>
                      <a:pt x="89" y="266"/>
                    </a:lnTo>
                    <a:lnTo>
                      <a:pt x="83" y="265"/>
                    </a:lnTo>
                    <a:lnTo>
                      <a:pt x="76" y="271"/>
                    </a:lnTo>
                    <a:lnTo>
                      <a:pt x="77" y="257"/>
                    </a:lnTo>
                    <a:lnTo>
                      <a:pt x="61" y="248"/>
                    </a:lnTo>
                    <a:lnTo>
                      <a:pt x="59" y="256"/>
                    </a:lnTo>
                    <a:lnTo>
                      <a:pt x="36" y="221"/>
                    </a:lnTo>
                    <a:lnTo>
                      <a:pt x="31" y="226"/>
                    </a:lnTo>
                    <a:lnTo>
                      <a:pt x="28" y="210"/>
                    </a:lnTo>
                    <a:lnTo>
                      <a:pt x="45" y="159"/>
                    </a:lnTo>
                    <a:lnTo>
                      <a:pt x="36" y="135"/>
                    </a:lnTo>
                    <a:lnTo>
                      <a:pt x="34" y="121"/>
                    </a:lnTo>
                    <a:lnTo>
                      <a:pt x="18" y="100"/>
                    </a:lnTo>
                    <a:lnTo>
                      <a:pt x="24" y="75"/>
                    </a:lnTo>
                    <a:lnTo>
                      <a:pt x="4" y="52"/>
                    </a:lnTo>
                    <a:lnTo>
                      <a:pt x="0" y="36"/>
                    </a:lnTo>
                    <a:lnTo>
                      <a:pt x="1" y="19"/>
                    </a:lnTo>
                    <a:lnTo>
                      <a:pt x="10" y="16"/>
                    </a:lnTo>
                    <a:lnTo>
                      <a:pt x="33" y="0"/>
                    </a:lnTo>
                    <a:lnTo>
                      <a:pt x="42" y="7"/>
                    </a:lnTo>
                    <a:lnTo>
                      <a:pt x="45" y="22"/>
                    </a:lnTo>
                    <a:close/>
                  </a:path>
                </a:pathLst>
              </a:custGeom>
              <a:solidFill>
                <a:srgbClr val="E1E1E1"/>
              </a:solidFill>
              <a:ln w="9525">
                <a:noFill/>
                <a:round/>
                <a:headEnd/>
                <a:tailEnd/>
              </a:ln>
            </p:spPr>
            <p:txBody>
              <a:bodyPr/>
              <a:lstStyle/>
              <a:p>
                <a:endParaRPr lang="en-US"/>
              </a:p>
            </p:txBody>
          </p:sp>
          <p:sp>
            <p:nvSpPr>
              <p:cNvPr id="320704" name="Freeform 192"/>
              <p:cNvSpPr>
                <a:spLocks/>
              </p:cNvSpPr>
              <p:nvPr/>
            </p:nvSpPr>
            <p:spPr bwMode="auto">
              <a:xfrm>
                <a:off x="4819" y="2128"/>
                <a:ext cx="133" cy="271"/>
              </a:xfrm>
              <a:custGeom>
                <a:avLst/>
                <a:gdLst/>
                <a:ahLst/>
                <a:cxnLst>
                  <a:cxn ang="0">
                    <a:pos x="45" y="22"/>
                  </a:cxn>
                  <a:cxn ang="0">
                    <a:pos x="55" y="19"/>
                  </a:cxn>
                  <a:cxn ang="0">
                    <a:pos x="53" y="34"/>
                  </a:cxn>
                  <a:cxn ang="0">
                    <a:pos x="58" y="55"/>
                  </a:cxn>
                  <a:cxn ang="0">
                    <a:pos x="76" y="45"/>
                  </a:cxn>
                  <a:cxn ang="0">
                    <a:pos x="86" y="45"/>
                  </a:cxn>
                  <a:cxn ang="0">
                    <a:pos x="97" y="40"/>
                  </a:cxn>
                  <a:cxn ang="0">
                    <a:pos x="116" y="58"/>
                  </a:cxn>
                  <a:cxn ang="0">
                    <a:pos x="118" y="73"/>
                  </a:cxn>
                  <a:cxn ang="0">
                    <a:pos x="133" y="90"/>
                  </a:cxn>
                  <a:cxn ang="0">
                    <a:pos x="131" y="115"/>
                  </a:cxn>
                  <a:cxn ang="0">
                    <a:pos x="101" y="112"/>
                  </a:cxn>
                  <a:cxn ang="0">
                    <a:pos x="92" y="117"/>
                  </a:cxn>
                  <a:cxn ang="0">
                    <a:pos x="88" y="132"/>
                  </a:cxn>
                  <a:cxn ang="0">
                    <a:pos x="95" y="156"/>
                  </a:cxn>
                  <a:cxn ang="0">
                    <a:pos x="65" y="142"/>
                  </a:cxn>
                  <a:cxn ang="0">
                    <a:pos x="64" y="129"/>
                  </a:cxn>
                  <a:cxn ang="0">
                    <a:pos x="49" y="130"/>
                  </a:cxn>
                  <a:cxn ang="0">
                    <a:pos x="52" y="153"/>
                  </a:cxn>
                  <a:cxn ang="0">
                    <a:pos x="40" y="186"/>
                  </a:cxn>
                  <a:cxn ang="0">
                    <a:pos x="45" y="207"/>
                  </a:cxn>
                  <a:cxn ang="0">
                    <a:pos x="55" y="202"/>
                  </a:cxn>
                  <a:cxn ang="0">
                    <a:pos x="61" y="223"/>
                  </a:cxn>
                  <a:cxn ang="0">
                    <a:pos x="71" y="247"/>
                  </a:cxn>
                  <a:cxn ang="0">
                    <a:pos x="82" y="248"/>
                  </a:cxn>
                  <a:cxn ang="0">
                    <a:pos x="92" y="257"/>
                  </a:cxn>
                  <a:cxn ang="0">
                    <a:pos x="89" y="266"/>
                  </a:cxn>
                  <a:cxn ang="0">
                    <a:pos x="83" y="265"/>
                  </a:cxn>
                  <a:cxn ang="0">
                    <a:pos x="76" y="271"/>
                  </a:cxn>
                  <a:cxn ang="0">
                    <a:pos x="77" y="257"/>
                  </a:cxn>
                  <a:cxn ang="0">
                    <a:pos x="61" y="248"/>
                  </a:cxn>
                  <a:cxn ang="0">
                    <a:pos x="59" y="256"/>
                  </a:cxn>
                  <a:cxn ang="0">
                    <a:pos x="36" y="221"/>
                  </a:cxn>
                  <a:cxn ang="0">
                    <a:pos x="31" y="226"/>
                  </a:cxn>
                  <a:cxn ang="0">
                    <a:pos x="28" y="210"/>
                  </a:cxn>
                  <a:cxn ang="0">
                    <a:pos x="45" y="159"/>
                  </a:cxn>
                  <a:cxn ang="0">
                    <a:pos x="36" y="135"/>
                  </a:cxn>
                  <a:cxn ang="0">
                    <a:pos x="34" y="121"/>
                  </a:cxn>
                  <a:cxn ang="0">
                    <a:pos x="18" y="100"/>
                  </a:cxn>
                  <a:cxn ang="0">
                    <a:pos x="24" y="75"/>
                  </a:cxn>
                  <a:cxn ang="0">
                    <a:pos x="4" y="52"/>
                  </a:cxn>
                  <a:cxn ang="0">
                    <a:pos x="0" y="36"/>
                  </a:cxn>
                  <a:cxn ang="0">
                    <a:pos x="1" y="19"/>
                  </a:cxn>
                  <a:cxn ang="0">
                    <a:pos x="10" y="16"/>
                  </a:cxn>
                  <a:cxn ang="0">
                    <a:pos x="33" y="0"/>
                  </a:cxn>
                  <a:cxn ang="0">
                    <a:pos x="42" y="7"/>
                  </a:cxn>
                  <a:cxn ang="0">
                    <a:pos x="45" y="22"/>
                  </a:cxn>
                </a:cxnLst>
                <a:rect l="0" t="0" r="r" b="b"/>
                <a:pathLst>
                  <a:path w="133" h="271">
                    <a:moveTo>
                      <a:pt x="45" y="22"/>
                    </a:moveTo>
                    <a:lnTo>
                      <a:pt x="55" y="19"/>
                    </a:lnTo>
                    <a:lnTo>
                      <a:pt x="53" y="34"/>
                    </a:lnTo>
                    <a:lnTo>
                      <a:pt x="58" y="55"/>
                    </a:lnTo>
                    <a:lnTo>
                      <a:pt x="76" y="45"/>
                    </a:lnTo>
                    <a:lnTo>
                      <a:pt x="86" y="45"/>
                    </a:lnTo>
                    <a:lnTo>
                      <a:pt x="97" y="40"/>
                    </a:lnTo>
                    <a:lnTo>
                      <a:pt x="116" y="58"/>
                    </a:lnTo>
                    <a:lnTo>
                      <a:pt x="118" y="73"/>
                    </a:lnTo>
                    <a:lnTo>
                      <a:pt x="133" y="90"/>
                    </a:lnTo>
                    <a:lnTo>
                      <a:pt x="131" y="115"/>
                    </a:lnTo>
                    <a:lnTo>
                      <a:pt x="101" y="112"/>
                    </a:lnTo>
                    <a:lnTo>
                      <a:pt x="92" y="117"/>
                    </a:lnTo>
                    <a:lnTo>
                      <a:pt x="88" y="132"/>
                    </a:lnTo>
                    <a:lnTo>
                      <a:pt x="95" y="156"/>
                    </a:lnTo>
                    <a:lnTo>
                      <a:pt x="65" y="142"/>
                    </a:lnTo>
                    <a:lnTo>
                      <a:pt x="64" y="129"/>
                    </a:lnTo>
                    <a:lnTo>
                      <a:pt x="49" y="130"/>
                    </a:lnTo>
                    <a:lnTo>
                      <a:pt x="52" y="153"/>
                    </a:lnTo>
                    <a:lnTo>
                      <a:pt x="40" y="186"/>
                    </a:lnTo>
                    <a:lnTo>
                      <a:pt x="45" y="207"/>
                    </a:lnTo>
                    <a:lnTo>
                      <a:pt x="55" y="202"/>
                    </a:lnTo>
                    <a:lnTo>
                      <a:pt x="61" y="223"/>
                    </a:lnTo>
                    <a:lnTo>
                      <a:pt x="71" y="247"/>
                    </a:lnTo>
                    <a:lnTo>
                      <a:pt x="82" y="248"/>
                    </a:lnTo>
                    <a:lnTo>
                      <a:pt x="92" y="257"/>
                    </a:lnTo>
                    <a:lnTo>
                      <a:pt x="89" y="266"/>
                    </a:lnTo>
                    <a:lnTo>
                      <a:pt x="83" y="265"/>
                    </a:lnTo>
                    <a:lnTo>
                      <a:pt x="76" y="271"/>
                    </a:lnTo>
                    <a:lnTo>
                      <a:pt x="77" y="257"/>
                    </a:lnTo>
                    <a:lnTo>
                      <a:pt x="61" y="248"/>
                    </a:lnTo>
                    <a:lnTo>
                      <a:pt x="59" y="256"/>
                    </a:lnTo>
                    <a:lnTo>
                      <a:pt x="36" y="221"/>
                    </a:lnTo>
                    <a:lnTo>
                      <a:pt x="31" y="226"/>
                    </a:lnTo>
                    <a:lnTo>
                      <a:pt x="28" y="210"/>
                    </a:lnTo>
                    <a:lnTo>
                      <a:pt x="45" y="159"/>
                    </a:lnTo>
                    <a:lnTo>
                      <a:pt x="36" y="135"/>
                    </a:lnTo>
                    <a:lnTo>
                      <a:pt x="34" y="121"/>
                    </a:lnTo>
                    <a:lnTo>
                      <a:pt x="18" y="100"/>
                    </a:lnTo>
                    <a:lnTo>
                      <a:pt x="24" y="75"/>
                    </a:lnTo>
                    <a:lnTo>
                      <a:pt x="4" y="52"/>
                    </a:lnTo>
                    <a:lnTo>
                      <a:pt x="0" y="36"/>
                    </a:lnTo>
                    <a:lnTo>
                      <a:pt x="1" y="19"/>
                    </a:lnTo>
                    <a:lnTo>
                      <a:pt x="10" y="16"/>
                    </a:lnTo>
                    <a:lnTo>
                      <a:pt x="33" y="0"/>
                    </a:lnTo>
                    <a:lnTo>
                      <a:pt x="42" y="7"/>
                    </a:lnTo>
                    <a:lnTo>
                      <a:pt x="45" y="22"/>
                    </a:lnTo>
                  </a:path>
                </a:pathLst>
              </a:custGeom>
              <a:noFill/>
              <a:ln w="1588" cap="sq">
                <a:solidFill>
                  <a:srgbClr val="000000"/>
                </a:solidFill>
                <a:prstDash val="solid"/>
                <a:miter lim="800000"/>
                <a:headEnd/>
                <a:tailEnd/>
              </a:ln>
            </p:spPr>
            <p:txBody>
              <a:bodyPr/>
              <a:lstStyle/>
              <a:p>
                <a:endParaRPr lang="en-US"/>
              </a:p>
            </p:txBody>
          </p:sp>
          <p:sp>
            <p:nvSpPr>
              <p:cNvPr id="320705" name="Freeform 193"/>
              <p:cNvSpPr>
                <a:spLocks/>
              </p:cNvSpPr>
              <p:nvPr/>
            </p:nvSpPr>
            <p:spPr bwMode="auto">
              <a:xfrm>
                <a:off x="4907" y="2236"/>
                <a:ext cx="81" cy="81"/>
              </a:xfrm>
              <a:custGeom>
                <a:avLst/>
                <a:gdLst/>
                <a:ahLst/>
                <a:cxnLst>
                  <a:cxn ang="0">
                    <a:pos x="78" y="0"/>
                  </a:cxn>
                  <a:cxn ang="0">
                    <a:pos x="81" y="42"/>
                  </a:cxn>
                  <a:cxn ang="0">
                    <a:pos x="57" y="55"/>
                  </a:cxn>
                  <a:cxn ang="0">
                    <a:pos x="64" y="67"/>
                  </a:cxn>
                  <a:cxn ang="0">
                    <a:pos x="45" y="67"/>
                  </a:cxn>
                  <a:cxn ang="0">
                    <a:pos x="37" y="78"/>
                  </a:cxn>
                  <a:cxn ang="0">
                    <a:pos x="36" y="81"/>
                  </a:cxn>
                  <a:cxn ang="0">
                    <a:pos x="16" y="73"/>
                  </a:cxn>
                  <a:cxn ang="0">
                    <a:pos x="7" y="48"/>
                  </a:cxn>
                  <a:cxn ang="0">
                    <a:pos x="0" y="24"/>
                  </a:cxn>
                  <a:cxn ang="0">
                    <a:pos x="4" y="9"/>
                  </a:cxn>
                  <a:cxn ang="0">
                    <a:pos x="13" y="4"/>
                  </a:cxn>
                  <a:cxn ang="0">
                    <a:pos x="43" y="7"/>
                  </a:cxn>
                  <a:cxn ang="0">
                    <a:pos x="55" y="12"/>
                  </a:cxn>
                  <a:cxn ang="0">
                    <a:pos x="78" y="0"/>
                  </a:cxn>
                </a:cxnLst>
                <a:rect l="0" t="0" r="r" b="b"/>
                <a:pathLst>
                  <a:path w="81" h="81">
                    <a:moveTo>
                      <a:pt x="78" y="0"/>
                    </a:moveTo>
                    <a:lnTo>
                      <a:pt x="81" y="42"/>
                    </a:lnTo>
                    <a:lnTo>
                      <a:pt x="57" y="55"/>
                    </a:lnTo>
                    <a:lnTo>
                      <a:pt x="64" y="67"/>
                    </a:lnTo>
                    <a:lnTo>
                      <a:pt x="45" y="67"/>
                    </a:lnTo>
                    <a:lnTo>
                      <a:pt x="37" y="78"/>
                    </a:lnTo>
                    <a:lnTo>
                      <a:pt x="36" y="81"/>
                    </a:lnTo>
                    <a:lnTo>
                      <a:pt x="16" y="73"/>
                    </a:lnTo>
                    <a:lnTo>
                      <a:pt x="7" y="48"/>
                    </a:lnTo>
                    <a:lnTo>
                      <a:pt x="0" y="24"/>
                    </a:lnTo>
                    <a:lnTo>
                      <a:pt x="4" y="9"/>
                    </a:lnTo>
                    <a:lnTo>
                      <a:pt x="13" y="4"/>
                    </a:lnTo>
                    <a:lnTo>
                      <a:pt x="43" y="7"/>
                    </a:lnTo>
                    <a:lnTo>
                      <a:pt x="55" y="12"/>
                    </a:lnTo>
                    <a:lnTo>
                      <a:pt x="78" y="0"/>
                    </a:lnTo>
                    <a:close/>
                  </a:path>
                </a:pathLst>
              </a:custGeom>
              <a:solidFill>
                <a:srgbClr val="E1E1E1"/>
              </a:solidFill>
              <a:ln w="9525">
                <a:noFill/>
                <a:round/>
                <a:headEnd/>
                <a:tailEnd/>
              </a:ln>
            </p:spPr>
            <p:txBody>
              <a:bodyPr/>
              <a:lstStyle/>
              <a:p>
                <a:endParaRPr lang="en-US"/>
              </a:p>
            </p:txBody>
          </p:sp>
          <p:sp>
            <p:nvSpPr>
              <p:cNvPr id="320706" name="Freeform 194"/>
              <p:cNvSpPr>
                <a:spLocks/>
              </p:cNvSpPr>
              <p:nvPr/>
            </p:nvSpPr>
            <p:spPr bwMode="auto">
              <a:xfrm>
                <a:off x="4907" y="2236"/>
                <a:ext cx="81" cy="81"/>
              </a:xfrm>
              <a:custGeom>
                <a:avLst/>
                <a:gdLst/>
                <a:ahLst/>
                <a:cxnLst>
                  <a:cxn ang="0">
                    <a:pos x="79" y="21"/>
                  </a:cxn>
                  <a:cxn ang="0">
                    <a:pos x="81" y="42"/>
                  </a:cxn>
                  <a:cxn ang="0">
                    <a:pos x="57" y="55"/>
                  </a:cxn>
                  <a:cxn ang="0">
                    <a:pos x="64" y="67"/>
                  </a:cxn>
                  <a:cxn ang="0">
                    <a:pos x="45" y="67"/>
                  </a:cxn>
                  <a:cxn ang="0">
                    <a:pos x="37" y="78"/>
                  </a:cxn>
                  <a:cxn ang="0">
                    <a:pos x="36" y="81"/>
                  </a:cxn>
                  <a:cxn ang="0">
                    <a:pos x="16" y="73"/>
                  </a:cxn>
                  <a:cxn ang="0">
                    <a:pos x="7" y="48"/>
                  </a:cxn>
                  <a:cxn ang="0">
                    <a:pos x="0" y="24"/>
                  </a:cxn>
                  <a:cxn ang="0">
                    <a:pos x="4" y="9"/>
                  </a:cxn>
                  <a:cxn ang="0">
                    <a:pos x="13" y="4"/>
                  </a:cxn>
                  <a:cxn ang="0">
                    <a:pos x="43" y="7"/>
                  </a:cxn>
                  <a:cxn ang="0">
                    <a:pos x="55" y="12"/>
                  </a:cxn>
                  <a:cxn ang="0">
                    <a:pos x="78" y="0"/>
                  </a:cxn>
                  <a:cxn ang="0">
                    <a:pos x="79" y="21"/>
                  </a:cxn>
                </a:cxnLst>
                <a:rect l="0" t="0" r="r" b="b"/>
                <a:pathLst>
                  <a:path w="81" h="81">
                    <a:moveTo>
                      <a:pt x="79" y="21"/>
                    </a:moveTo>
                    <a:lnTo>
                      <a:pt x="81" y="42"/>
                    </a:lnTo>
                    <a:lnTo>
                      <a:pt x="57" y="55"/>
                    </a:lnTo>
                    <a:lnTo>
                      <a:pt x="64" y="67"/>
                    </a:lnTo>
                    <a:lnTo>
                      <a:pt x="45" y="67"/>
                    </a:lnTo>
                    <a:lnTo>
                      <a:pt x="37" y="78"/>
                    </a:lnTo>
                    <a:lnTo>
                      <a:pt x="36" y="81"/>
                    </a:lnTo>
                    <a:lnTo>
                      <a:pt x="16" y="73"/>
                    </a:lnTo>
                    <a:lnTo>
                      <a:pt x="7" y="48"/>
                    </a:lnTo>
                    <a:lnTo>
                      <a:pt x="0" y="24"/>
                    </a:lnTo>
                    <a:lnTo>
                      <a:pt x="4" y="9"/>
                    </a:lnTo>
                    <a:lnTo>
                      <a:pt x="13" y="4"/>
                    </a:lnTo>
                    <a:lnTo>
                      <a:pt x="43" y="7"/>
                    </a:lnTo>
                    <a:lnTo>
                      <a:pt x="55" y="12"/>
                    </a:lnTo>
                    <a:lnTo>
                      <a:pt x="78" y="0"/>
                    </a:lnTo>
                    <a:lnTo>
                      <a:pt x="79" y="21"/>
                    </a:lnTo>
                  </a:path>
                </a:pathLst>
              </a:custGeom>
              <a:noFill/>
              <a:ln w="1588" cap="sq">
                <a:solidFill>
                  <a:srgbClr val="000000"/>
                </a:solidFill>
                <a:prstDash val="solid"/>
                <a:miter lim="800000"/>
                <a:headEnd/>
                <a:tailEnd/>
              </a:ln>
            </p:spPr>
            <p:txBody>
              <a:bodyPr/>
              <a:lstStyle/>
              <a:p>
                <a:endParaRPr lang="en-US"/>
              </a:p>
            </p:txBody>
          </p:sp>
          <p:sp>
            <p:nvSpPr>
              <p:cNvPr id="320707" name="Freeform 195"/>
              <p:cNvSpPr>
                <a:spLocks/>
              </p:cNvSpPr>
              <p:nvPr/>
            </p:nvSpPr>
            <p:spPr bwMode="auto">
              <a:xfrm>
                <a:off x="5103" y="2409"/>
                <a:ext cx="21" cy="18"/>
              </a:xfrm>
              <a:custGeom>
                <a:avLst/>
                <a:gdLst/>
                <a:ahLst/>
                <a:cxnLst>
                  <a:cxn ang="0">
                    <a:pos x="15" y="0"/>
                  </a:cxn>
                  <a:cxn ang="0">
                    <a:pos x="21" y="12"/>
                  </a:cxn>
                  <a:cxn ang="0">
                    <a:pos x="10" y="18"/>
                  </a:cxn>
                  <a:cxn ang="0">
                    <a:pos x="0" y="8"/>
                  </a:cxn>
                  <a:cxn ang="0">
                    <a:pos x="4" y="0"/>
                  </a:cxn>
                  <a:cxn ang="0">
                    <a:pos x="15" y="0"/>
                  </a:cxn>
                </a:cxnLst>
                <a:rect l="0" t="0" r="r" b="b"/>
                <a:pathLst>
                  <a:path w="21" h="18">
                    <a:moveTo>
                      <a:pt x="15" y="0"/>
                    </a:moveTo>
                    <a:lnTo>
                      <a:pt x="21" y="12"/>
                    </a:lnTo>
                    <a:lnTo>
                      <a:pt x="10" y="18"/>
                    </a:lnTo>
                    <a:lnTo>
                      <a:pt x="0" y="8"/>
                    </a:lnTo>
                    <a:lnTo>
                      <a:pt x="4" y="0"/>
                    </a:lnTo>
                    <a:lnTo>
                      <a:pt x="15" y="0"/>
                    </a:lnTo>
                    <a:close/>
                  </a:path>
                </a:pathLst>
              </a:custGeom>
              <a:solidFill>
                <a:srgbClr val="E1E1E1"/>
              </a:solidFill>
              <a:ln w="9525">
                <a:noFill/>
                <a:round/>
                <a:headEnd/>
                <a:tailEnd/>
              </a:ln>
            </p:spPr>
            <p:txBody>
              <a:bodyPr/>
              <a:lstStyle/>
              <a:p>
                <a:endParaRPr lang="en-US"/>
              </a:p>
            </p:txBody>
          </p:sp>
          <p:sp>
            <p:nvSpPr>
              <p:cNvPr id="320708" name="Freeform 196"/>
              <p:cNvSpPr>
                <a:spLocks/>
              </p:cNvSpPr>
              <p:nvPr/>
            </p:nvSpPr>
            <p:spPr bwMode="auto">
              <a:xfrm>
                <a:off x="5103" y="2409"/>
                <a:ext cx="21" cy="18"/>
              </a:xfrm>
              <a:custGeom>
                <a:avLst/>
                <a:gdLst/>
                <a:ahLst/>
                <a:cxnLst>
                  <a:cxn ang="0">
                    <a:pos x="18" y="6"/>
                  </a:cxn>
                  <a:cxn ang="0">
                    <a:pos x="21" y="12"/>
                  </a:cxn>
                  <a:cxn ang="0">
                    <a:pos x="10" y="18"/>
                  </a:cxn>
                  <a:cxn ang="0">
                    <a:pos x="0" y="8"/>
                  </a:cxn>
                  <a:cxn ang="0">
                    <a:pos x="4" y="0"/>
                  </a:cxn>
                  <a:cxn ang="0">
                    <a:pos x="15" y="0"/>
                  </a:cxn>
                  <a:cxn ang="0">
                    <a:pos x="18" y="6"/>
                  </a:cxn>
                </a:cxnLst>
                <a:rect l="0" t="0" r="r" b="b"/>
                <a:pathLst>
                  <a:path w="21" h="18">
                    <a:moveTo>
                      <a:pt x="18" y="6"/>
                    </a:moveTo>
                    <a:lnTo>
                      <a:pt x="21" y="12"/>
                    </a:lnTo>
                    <a:lnTo>
                      <a:pt x="10" y="18"/>
                    </a:lnTo>
                    <a:lnTo>
                      <a:pt x="0" y="8"/>
                    </a:lnTo>
                    <a:lnTo>
                      <a:pt x="4" y="0"/>
                    </a:lnTo>
                    <a:lnTo>
                      <a:pt x="15" y="0"/>
                    </a:lnTo>
                    <a:lnTo>
                      <a:pt x="18" y="6"/>
                    </a:lnTo>
                  </a:path>
                </a:pathLst>
              </a:custGeom>
              <a:noFill/>
              <a:ln w="1588" cap="sq">
                <a:solidFill>
                  <a:srgbClr val="000000"/>
                </a:solidFill>
                <a:prstDash val="solid"/>
                <a:miter lim="800000"/>
                <a:headEnd/>
                <a:tailEnd/>
              </a:ln>
            </p:spPr>
            <p:txBody>
              <a:bodyPr/>
              <a:lstStyle/>
              <a:p>
                <a:endParaRPr lang="en-US"/>
              </a:p>
            </p:txBody>
          </p:sp>
          <p:sp>
            <p:nvSpPr>
              <p:cNvPr id="320709" name="Freeform 197"/>
              <p:cNvSpPr>
                <a:spLocks/>
              </p:cNvSpPr>
              <p:nvPr/>
            </p:nvSpPr>
            <p:spPr bwMode="auto">
              <a:xfrm>
                <a:off x="5850" y="2864"/>
                <a:ext cx="38" cy="33"/>
              </a:xfrm>
              <a:custGeom>
                <a:avLst/>
                <a:gdLst/>
                <a:ahLst/>
                <a:cxnLst>
                  <a:cxn ang="0">
                    <a:pos x="0" y="3"/>
                  </a:cxn>
                  <a:cxn ang="0">
                    <a:pos x="6" y="0"/>
                  </a:cxn>
                  <a:cxn ang="0">
                    <a:pos x="38" y="33"/>
                  </a:cxn>
                  <a:cxn ang="0">
                    <a:pos x="32" y="33"/>
                  </a:cxn>
                  <a:cxn ang="0">
                    <a:pos x="0" y="3"/>
                  </a:cxn>
                </a:cxnLst>
                <a:rect l="0" t="0" r="r" b="b"/>
                <a:pathLst>
                  <a:path w="38" h="33">
                    <a:moveTo>
                      <a:pt x="0" y="3"/>
                    </a:moveTo>
                    <a:lnTo>
                      <a:pt x="6" y="0"/>
                    </a:lnTo>
                    <a:lnTo>
                      <a:pt x="38" y="33"/>
                    </a:lnTo>
                    <a:lnTo>
                      <a:pt x="32" y="33"/>
                    </a:lnTo>
                    <a:lnTo>
                      <a:pt x="0" y="3"/>
                    </a:lnTo>
                    <a:close/>
                  </a:path>
                </a:pathLst>
              </a:custGeom>
              <a:solidFill>
                <a:srgbClr val="E1E1E1"/>
              </a:solidFill>
              <a:ln w="9525">
                <a:noFill/>
                <a:round/>
                <a:headEnd/>
                <a:tailEnd/>
              </a:ln>
            </p:spPr>
            <p:txBody>
              <a:bodyPr/>
              <a:lstStyle/>
              <a:p>
                <a:endParaRPr lang="en-US"/>
              </a:p>
            </p:txBody>
          </p:sp>
          <p:sp>
            <p:nvSpPr>
              <p:cNvPr id="320710" name="Freeform 198"/>
              <p:cNvSpPr>
                <a:spLocks/>
              </p:cNvSpPr>
              <p:nvPr/>
            </p:nvSpPr>
            <p:spPr bwMode="auto">
              <a:xfrm>
                <a:off x="5850" y="2864"/>
                <a:ext cx="38" cy="33"/>
              </a:xfrm>
              <a:custGeom>
                <a:avLst/>
                <a:gdLst/>
                <a:ahLst/>
                <a:cxnLst>
                  <a:cxn ang="0">
                    <a:pos x="3" y="1"/>
                  </a:cxn>
                  <a:cxn ang="0">
                    <a:pos x="6" y="0"/>
                  </a:cxn>
                  <a:cxn ang="0">
                    <a:pos x="38" y="33"/>
                  </a:cxn>
                  <a:cxn ang="0">
                    <a:pos x="32" y="33"/>
                  </a:cxn>
                  <a:cxn ang="0">
                    <a:pos x="0" y="3"/>
                  </a:cxn>
                  <a:cxn ang="0">
                    <a:pos x="3" y="1"/>
                  </a:cxn>
                </a:cxnLst>
                <a:rect l="0" t="0" r="r" b="b"/>
                <a:pathLst>
                  <a:path w="38" h="33">
                    <a:moveTo>
                      <a:pt x="3" y="1"/>
                    </a:moveTo>
                    <a:lnTo>
                      <a:pt x="6" y="0"/>
                    </a:lnTo>
                    <a:lnTo>
                      <a:pt x="38" y="33"/>
                    </a:lnTo>
                    <a:lnTo>
                      <a:pt x="32" y="33"/>
                    </a:lnTo>
                    <a:lnTo>
                      <a:pt x="0" y="3"/>
                    </a:lnTo>
                    <a:lnTo>
                      <a:pt x="3" y="1"/>
                    </a:lnTo>
                  </a:path>
                </a:pathLst>
              </a:custGeom>
              <a:noFill/>
              <a:ln w="1588" cap="sq">
                <a:solidFill>
                  <a:srgbClr val="000000"/>
                </a:solidFill>
                <a:prstDash val="solid"/>
                <a:miter lim="800000"/>
                <a:headEnd/>
                <a:tailEnd/>
              </a:ln>
            </p:spPr>
            <p:txBody>
              <a:bodyPr/>
              <a:lstStyle/>
              <a:p>
                <a:endParaRPr lang="en-US"/>
              </a:p>
            </p:txBody>
          </p:sp>
          <p:sp>
            <p:nvSpPr>
              <p:cNvPr id="320711" name="Freeform 199"/>
              <p:cNvSpPr>
                <a:spLocks/>
              </p:cNvSpPr>
              <p:nvPr/>
            </p:nvSpPr>
            <p:spPr bwMode="auto">
              <a:xfrm>
                <a:off x="5167" y="1804"/>
                <a:ext cx="61" cy="76"/>
              </a:xfrm>
              <a:custGeom>
                <a:avLst/>
                <a:gdLst/>
                <a:ahLst/>
                <a:cxnLst>
                  <a:cxn ang="0">
                    <a:pos x="19" y="0"/>
                  </a:cxn>
                  <a:cxn ang="0">
                    <a:pos x="46" y="25"/>
                  </a:cxn>
                  <a:cxn ang="0">
                    <a:pos x="60" y="46"/>
                  </a:cxn>
                  <a:cxn ang="0">
                    <a:pos x="61" y="64"/>
                  </a:cxn>
                  <a:cxn ang="0">
                    <a:pos x="39" y="75"/>
                  </a:cxn>
                  <a:cxn ang="0">
                    <a:pos x="21" y="76"/>
                  </a:cxn>
                  <a:cxn ang="0">
                    <a:pos x="16" y="60"/>
                  </a:cxn>
                  <a:cxn ang="0">
                    <a:pos x="18" y="49"/>
                  </a:cxn>
                  <a:cxn ang="0">
                    <a:pos x="0" y="31"/>
                  </a:cxn>
                  <a:cxn ang="0">
                    <a:pos x="0" y="13"/>
                  </a:cxn>
                  <a:cxn ang="0">
                    <a:pos x="1" y="6"/>
                  </a:cxn>
                  <a:cxn ang="0">
                    <a:pos x="19" y="0"/>
                  </a:cxn>
                </a:cxnLst>
                <a:rect l="0" t="0" r="r" b="b"/>
                <a:pathLst>
                  <a:path w="61" h="76">
                    <a:moveTo>
                      <a:pt x="19" y="0"/>
                    </a:moveTo>
                    <a:lnTo>
                      <a:pt x="46" y="25"/>
                    </a:lnTo>
                    <a:lnTo>
                      <a:pt x="60" y="46"/>
                    </a:lnTo>
                    <a:lnTo>
                      <a:pt x="61" y="64"/>
                    </a:lnTo>
                    <a:lnTo>
                      <a:pt x="39" y="75"/>
                    </a:lnTo>
                    <a:lnTo>
                      <a:pt x="21" y="76"/>
                    </a:lnTo>
                    <a:lnTo>
                      <a:pt x="16" y="60"/>
                    </a:lnTo>
                    <a:lnTo>
                      <a:pt x="18" y="49"/>
                    </a:lnTo>
                    <a:lnTo>
                      <a:pt x="0" y="31"/>
                    </a:lnTo>
                    <a:lnTo>
                      <a:pt x="0" y="13"/>
                    </a:lnTo>
                    <a:lnTo>
                      <a:pt x="1" y="6"/>
                    </a:lnTo>
                    <a:lnTo>
                      <a:pt x="19" y="0"/>
                    </a:lnTo>
                    <a:close/>
                  </a:path>
                </a:pathLst>
              </a:custGeom>
              <a:solidFill>
                <a:srgbClr val="E1E1E1"/>
              </a:solidFill>
              <a:ln w="9525">
                <a:noFill/>
                <a:round/>
                <a:headEnd/>
                <a:tailEnd/>
              </a:ln>
            </p:spPr>
            <p:txBody>
              <a:bodyPr/>
              <a:lstStyle/>
              <a:p>
                <a:endParaRPr lang="en-US"/>
              </a:p>
            </p:txBody>
          </p:sp>
          <p:sp>
            <p:nvSpPr>
              <p:cNvPr id="320712" name="Freeform 200"/>
              <p:cNvSpPr>
                <a:spLocks/>
              </p:cNvSpPr>
              <p:nvPr/>
            </p:nvSpPr>
            <p:spPr bwMode="auto">
              <a:xfrm>
                <a:off x="5167" y="1804"/>
                <a:ext cx="61" cy="76"/>
              </a:xfrm>
              <a:custGeom>
                <a:avLst/>
                <a:gdLst/>
                <a:ahLst/>
                <a:cxnLst>
                  <a:cxn ang="0">
                    <a:pos x="33" y="12"/>
                  </a:cxn>
                  <a:cxn ang="0">
                    <a:pos x="46" y="25"/>
                  </a:cxn>
                  <a:cxn ang="0">
                    <a:pos x="60" y="46"/>
                  </a:cxn>
                  <a:cxn ang="0">
                    <a:pos x="61" y="64"/>
                  </a:cxn>
                  <a:cxn ang="0">
                    <a:pos x="39" y="75"/>
                  </a:cxn>
                  <a:cxn ang="0">
                    <a:pos x="21" y="76"/>
                  </a:cxn>
                  <a:cxn ang="0">
                    <a:pos x="16" y="60"/>
                  </a:cxn>
                  <a:cxn ang="0">
                    <a:pos x="18" y="49"/>
                  </a:cxn>
                  <a:cxn ang="0">
                    <a:pos x="0" y="31"/>
                  </a:cxn>
                  <a:cxn ang="0">
                    <a:pos x="0" y="13"/>
                  </a:cxn>
                  <a:cxn ang="0">
                    <a:pos x="1" y="6"/>
                  </a:cxn>
                  <a:cxn ang="0">
                    <a:pos x="19" y="0"/>
                  </a:cxn>
                  <a:cxn ang="0">
                    <a:pos x="33" y="12"/>
                  </a:cxn>
                </a:cxnLst>
                <a:rect l="0" t="0" r="r" b="b"/>
                <a:pathLst>
                  <a:path w="61" h="76">
                    <a:moveTo>
                      <a:pt x="33" y="12"/>
                    </a:moveTo>
                    <a:lnTo>
                      <a:pt x="46" y="25"/>
                    </a:lnTo>
                    <a:lnTo>
                      <a:pt x="60" y="46"/>
                    </a:lnTo>
                    <a:lnTo>
                      <a:pt x="61" y="64"/>
                    </a:lnTo>
                    <a:lnTo>
                      <a:pt x="39" y="75"/>
                    </a:lnTo>
                    <a:lnTo>
                      <a:pt x="21" y="76"/>
                    </a:lnTo>
                    <a:lnTo>
                      <a:pt x="16" y="60"/>
                    </a:lnTo>
                    <a:lnTo>
                      <a:pt x="18" y="49"/>
                    </a:lnTo>
                    <a:lnTo>
                      <a:pt x="0" y="31"/>
                    </a:lnTo>
                    <a:lnTo>
                      <a:pt x="0" y="13"/>
                    </a:lnTo>
                    <a:lnTo>
                      <a:pt x="1" y="6"/>
                    </a:lnTo>
                    <a:lnTo>
                      <a:pt x="19" y="0"/>
                    </a:lnTo>
                    <a:lnTo>
                      <a:pt x="33" y="12"/>
                    </a:lnTo>
                  </a:path>
                </a:pathLst>
              </a:custGeom>
              <a:noFill/>
              <a:ln w="1588" cap="sq">
                <a:solidFill>
                  <a:srgbClr val="000000"/>
                </a:solidFill>
                <a:prstDash val="solid"/>
                <a:miter lim="800000"/>
                <a:headEnd/>
                <a:tailEnd/>
              </a:ln>
            </p:spPr>
            <p:txBody>
              <a:bodyPr/>
              <a:lstStyle/>
              <a:p>
                <a:endParaRPr lang="en-US"/>
              </a:p>
            </p:txBody>
          </p:sp>
          <p:sp>
            <p:nvSpPr>
              <p:cNvPr id="320713" name="Freeform 201"/>
              <p:cNvSpPr>
                <a:spLocks/>
              </p:cNvSpPr>
              <p:nvPr/>
            </p:nvSpPr>
            <p:spPr bwMode="auto">
              <a:xfrm>
                <a:off x="5113" y="1735"/>
                <a:ext cx="73" cy="84"/>
              </a:xfrm>
              <a:custGeom>
                <a:avLst/>
                <a:gdLst/>
                <a:ahLst/>
                <a:cxnLst>
                  <a:cxn ang="0">
                    <a:pos x="66" y="0"/>
                  </a:cxn>
                  <a:cxn ang="0">
                    <a:pos x="70" y="28"/>
                  </a:cxn>
                  <a:cxn ang="0">
                    <a:pos x="52" y="57"/>
                  </a:cxn>
                  <a:cxn ang="0">
                    <a:pos x="73" y="69"/>
                  </a:cxn>
                  <a:cxn ang="0">
                    <a:pos x="55" y="75"/>
                  </a:cxn>
                  <a:cxn ang="0">
                    <a:pos x="54" y="82"/>
                  </a:cxn>
                  <a:cxn ang="0">
                    <a:pos x="39" y="81"/>
                  </a:cxn>
                  <a:cxn ang="0">
                    <a:pos x="33" y="84"/>
                  </a:cxn>
                  <a:cxn ang="0">
                    <a:pos x="23" y="78"/>
                  </a:cxn>
                  <a:cxn ang="0">
                    <a:pos x="21" y="55"/>
                  </a:cxn>
                  <a:cxn ang="0">
                    <a:pos x="0" y="45"/>
                  </a:cxn>
                  <a:cxn ang="0">
                    <a:pos x="21" y="10"/>
                  </a:cxn>
                  <a:cxn ang="0">
                    <a:pos x="66" y="0"/>
                  </a:cxn>
                </a:cxnLst>
                <a:rect l="0" t="0" r="r" b="b"/>
                <a:pathLst>
                  <a:path w="73" h="84">
                    <a:moveTo>
                      <a:pt x="66" y="0"/>
                    </a:moveTo>
                    <a:lnTo>
                      <a:pt x="70" y="28"/>
                    </a:lnTo>
                    <a:lnTo>
                      <a:pt x="52" y="57"/>
                    </a:lnTo>
                    <a:lnTo>
                      <a:pt x="73" y="69"/>
                    </a:lnTo>
                    <a:lnTo>
                      <a:pt x="55" y="75"/>
                    </a:lnTo>
                    <a:lnTo>
                      <a:pt x="54" y="82"/>
                    </a:lnTo>
                    <a:lnTo>
                      <a:pt x="39" y="81"/>
                    </a:lnTo>
                    <a:lnTo>
                      <a:pt x="33" y="84"/>
                    </a:lnTo>
                    <a:lnTo>
                      <a:pt x="23" y="78"/>
                    </a:lnTo>
                    <a:lnTo>
                      <a:pt x="21" y="55"/>
                    </a:lnTo>
                    <a:lnTo>
                      <a:pt x="0" y="45"/>
                    </a:lnTo>
                    <a:lnTo>
                      <a:pt x="21" y="10"/>
                    </a:lnTo>
                    <a:lnTo>
                      <a:pt x="66" y="0"/>
                    </a:lnTo>
                    <a:close/>
                  </a:path>
                </a:pathLst>
              </a:custGeom>
              <a:solidFill>
                <a:srgbClr val="E1E1E1"/>
              </a:solidFill>
              <a:ln w="9525">
                <a:noFill/>
                <a:round/>
                <a:headEnd/>
                <a:tailEnd/>
              </a:ln>
            </p:spPr>
            <p:txBody>
              <a:bodyPr/>
              <a:lstStyle/>
              <a:p>
                <a:endParaRPr lang="en-US"/>
              </a:p>
            </p:txBody>
          </p:sp>
          <p:sp>
            <p:nvSpPr>
              <p:cNvPr id="320714" name="Freeform 202"/>
              <p:cNvSpPr>
                <a:spLocks/>
              </p:cNvSpPr>
              <p:nvPr/>
            </p:nvSpPr>
            <p:spPr bwMode="auto">
              <a:xfrm>
                <a:off x="5113" y="1735"/>
                <a:ext cx="73" cy="84"/>
              </a:xfrm>
              <a:custGeom>
                <a:avLst/>
                <a:gdLst/>
                <a:ahLst/>
                <a:cxnLst>
                  <a:cxn ang="0">
                    <a:pos x="67" y="15"/>
                  </a:cxn>
                  <a:cxn ang="0">
                    <a:pos x="70" y="28"/>
                  </a:cxn>
                  <a:cxn ang="0">
                    <a:pos x="52" y="57"/>
                  </a:cxn>
                  <a:cxn ang="0">
                    <a:pos x="73" y="69"/>
                  </a:cxn>
                  <a:cxn ang="0">
                    <a:pos x="55" y="75"/>
                  </a:cxn>
                  <a:cxn ang="0">
                    <a:pos x="54" y="82"/>
                  </a:cxn>
                  <a:cxn ang="0">
                    <a:pos x="39" y="81"/>
                  </a:cxn>
                  <a:cxn ang="0">
                    <a:pos x="33" y="84"/>
                  </a:cxn>
                  <a:cxn ang="0">
                    <a:pos x="23" y="78"/>
                  </a:cxn>
                  <a:cxn ang="0">
                    <a:pos x="21" y="55"/>
                  </a:cxn>
                  <a:cxn ang="0">
                    <a:pos x="0" y="45"/>
                  </a:cxn>
                  <a:cxn ang="0">
                    <a:pos x="21" y="10"/>
                  </a:cxn>
                  <a:cxn ang="0">
                    <a:pos x="66" y="0"/>
                  </a:cxn>
                  <a:cxn ang="0">
                    <a:pos x="67" y="15"/>
                  </a:cxn>
                </a:cxnLst>
                <a:rect l="0" t="0" r="r" b="b"/>
                <a:pathLst>
                  <a:path w="73" h="84">
                    <a:moveTo>
                      <a:pt x="67" y="15"/>
                    </a:moveTo>
                    <a:lnTo>
                      <a:pt x="70" y="28"/>
                    </a:lnTo>
                    <a:lnTo>
                      <a:pt x="52" y="57"/>
                    </a:lnTo>
                    <a:lnTo>
                      <a:pt x="73" y="69"/>
                    </a:lnTo>
                    <a:lnTo>
                      <a:pt x="55" y="75"/>
                    </a:lnTo>
                    <a:lnTo>
                      <a:pt x="54" y="82"/>
                    </a:lnTo>
                    <a:lnTo>
                      <a:pt x="39" y="81"/>
                    </a:lnTo>
                    <a:lnTo>
                      <a:pt x="33" y="84"/>
                    </a:lnTo>
                    <a:lnTo>
                      <a:pt x="23" y="78"/>
                    </a:lnTo>
                    <a:lnTo>
                      <a:pt x="21" y="55"/>
                    </a:lnTo>
                    <a:lnTo>
                      <a:pt x="0" y="45"/>
                    </a:lnTo>
                    <a:lnTo>
                      <a:pt x="21" y="10"/>
                    </a:lnTo>
                    <a:lnTo>
                      <a:pt x="66" y="0"/>
                    </a:lnTo>
                    <a:lnTo>
                      <a:pt x="67" y="15"/>
                    </a:lnTo>
                  </a:path>
                </a:pathLst>
              </a:custGeom>
              <a:noFill/>
              <a:ln w="1588" cap="sq">
                <a:solidFill>
                  <a:srgbClr val="000000"/>
                </a:solidFill>
                <a:prstDash val="solid"/>
                <a:miter lim="800000"/>
                <a:headEnd/>
                <a:tailEnd/>
              </a:ln>
            </p:spPr>
            <p:txBody>
              <a:bodyPr/>
              <a:lstStyle/>
              <a:p>
                <a:endParaRPr lang="en-US"/>
              </a:p>
            </p:txBody>
          </p:sp>
          <p:sp>
            <p:nvSpPr>
              <p:cNvPr id="320715" name="Freeform 203"/>
              <p:cNvSpPr>
                <a:spLocks/>
              </p:cNvSpPr>
              <p:nvPr/>
            </p:nvSpPr>
            <p:spPr bwMode="auto">
              <a:xfrm>
                <a:off x="4502" y="1564"/>
                <a:ext cx="478" cy="187"/>
              </a:xfrm>
              <a:custGeom>
                <a:avLst/>
                <a:gdLst/>
                <a:ahLst/>
                <a:cxnLst>
                  <a:cxn ang="0">
                    <a:pos x="0" y="55"/>
                  </a:cxn>
                  <a:cxn ang="0">
                    <a:pos x="9" y="46"/>
                  </a:cxn>
                  <a:cxn ang="0">
                    <a:pos x="28" y="42"/>
                  </a:cxn>
                  <a:cxn ang="0">
                    <a:pos x="55" y="22"/>
                  </a:cxn>
                  <a:cxn ang="0">
                    <a:pos x="86" y="27"/>
                  </a:cxn>
                  <a:cxn ang="0">
                    <a:pos x="101" y="39"/>
                  </a:cxn>
                  <a:cxn ang="0">
                    <a:pos x="137" y="40"/>
                  </a:cxn>
                  <a:cxn ang="0">
                    <a:pos x="143" y="30"/>
                  </a:cxn>
                  <a:cxn ang="0">
                    <a:pos x="127" y="19"/>
                  </a:cxn>
                  <a:cxn ang="0">
                    <a:pos x="131" y="0"/>
                  </a:cxn>
                  <a:cxn ang="0">
                    <a:pos x="184" y="13"/>
                  </a:cxn>
                  <a:cxn ang="0">
                    <a:pos x="196" y="28"/>
                  </a:cxn>
                  <a:cxn ang="0">
                    <a:pos x="224" y="34"/>
                  </a:cxn>
                  <a:cxn ang="0">
                    <a:pos x="243" y="25"/>
                  </a:cxn>
                  <a:cxn ang="0">
                    <a:pos x="315" y="52"/>
                  </a:cxn>
                  <a:cxn ang="0">
                    <a:pos x="363" y="33"/>
                  </a:cxn>
                  <a:cxn ang="0">
                    <a:pos x="370" y="33"/>
                  </a:cxn>
                  <a:cxn ang="0">
                    <a:pos x="400" y="40"/>
                  </a:cxn>
                  <a:cxn ang="0">
                    <a:pos x="405" y="72"/>
                  </a:cxn>
                  <a:cxn ang="0">
                    <a:pos x="444" y="72"/>
                  </a:cxn>
                  <a:cxn ang="0">
                    <a:pos x="478" y="94"/>
                  </a:cxn>
                  <a:cxn ang="0">
                    <a:pos x="445" y="99"/>
                  </a:cxn>
                  <a:cxn ang="0">
                    <a:pos x="411" y="132"/>
                  </a:cxn>
                  <a:cxn ang="0">
                    <a:pos x="381" y="124"/>
                  </a:cxn>
                  <a:cxn ang="0">
                    <a:pos x="382" y="136"/>
                  </a:cxn>
                  <a:cxn ang="0">
                    <a:pos x="394" y="148"/>
                  </a:cxn>
                  <a:cxn ang="0">
                    <a:pos x="379" y="168"/>
                  </a:cxn>
                  <a:cxn ang="0">
                    <a:pos x="344" y="171"/>
                  </a:cxn>
                  <a:cxn ang="0">
                    <a:pos x="320" y="181"/>
                  </a:cxn>
                  <a:cxn ang="0">
                    <a:pos x="311" y="187"/>
                  </a:cxn>
                  <a:cxn ang="0">
                    <a:pos x="263" y="171"/>
                  </a:cxn>
                  <a:cxn ang="0">
                    <a:pos x="182" y="166"/>
                  </a:cxn>
                  <a:cxn ang="0">
                    <a:pos x="173" y="157"/>
                  </a:cxn>
                  <a:cxn ang="0">
                    <a:pos x="166" y="153"/>
                  </a:cxn>
                  <a:cxn ang="0">
                    <a:pos x="119" y="124"/>
                  </a:cxn>
                  <a:cxn ang="0">
                    <a:pos x="77" y="120"/>
                  </a:cxn>
                  <a:cxn ang="0">
                    <a:pos x="73" y="97"/>
                  </a:cxn>
                  <a:cxn ang="0">
                    <a:pos x="51" y="76"/>
                  </a:cxn>
                  <a:cxn ang="0">
                    <a:pos x="0" y="55"/>
                  </a:cxn>
                </a:cxnLst>
                <a:rect l="0" t="0" r="r" b="b"/>
                <a:pathLst>
                  <a:path w="478" h="187">
                    <a:moveTo>
                      <a:pt x="0" y="55"/>
                    </a:moveTo>
                    <a:lnTo>
                      <a:pt x="9" y="46"/>
                    </a:lnTo>
                    <a:lnTo>
                      <a:pt x="28" y="42"/>
                    </a:lnTo>
                    <a:lnTo>
                      <a:pt x="55" y="22"/>
                    </a:lnTo>
                    <a:lnTo>
                      <a:pt x="86" y="27"/>
                    </a:lnTo>
                    <a:lnTo>
                      <a:pt x="101" y="39"/>
                    </a:lnTo>
                    <a:lnTo>
                      <a:pt x="137" y="40"/>
                    </a:lnTo>
                    <a:lnTo>
                      <a:pt x="143" y="30"/>
                    </a:lnTo>
                    <a:lnTo>
                      <a:pt x="127" y="19"/>
                    </a:lnTo>
                    <a:lnTo>
                      <a:pt x="131" y="0"/>
                    </a:lnTo>
                    <a:lnTo>
                      <a:pt x="184" y="13"/>
                    </a:lnTo>
                    <a:lnTo>
                      <a:pt x="196" y="28"/>
                    </a:lnTo>
                    <a:lnTo>
                      <a:pt x="224" y="34"/>
                    </a:lnTo>
                    <a:lnTo>
                      <a:pt x="243" y="25"/>
                    </a:lnTo>
                    <a:lnTo>
                      <a:pt x="315" y="52"/>
                    </a:lnTo>
                    <a:lnTo>
                      <a:pt x="363" y="33"/>
                    </a:lnTo>
                    <a:lnTo>
                      <a:pt x="370" y="33"/>
                    </a:lnTo>
                    <a:lnTo>
                      <a:pt x="400" y="40"/>
                    </a:lnTo>
                    <a:lnTo>
                      <a:pt x="405" y="72"/>
                    </a:lnTo>
                    <a:lnTo>
                      <a:pt x="444" y="72"/>
                    </a:lnTo>
                    <a:lnTo>
                      <a:pt x="478" y="94"/>
                    </a:lnTo>
                    <a:lnTo>
                      <a:pt x="445" y="99"/>
                    </a:lnTo>
                    <a:lnTo>
                      <a:pt x="411" y="132"/>
                    </a:lnTo>
                    <a:lnTo>
                      <a:pt x="381" y="124"/>
                    </a:lnTo>
                    <a:lnTo>
                      <a:pt x="382" y="136"/>
                    </a:lnTo>
                    <a:lnTo>
                      <a:pt x="394" y="148"/>
                    </a:lnTo>
                    <a:lnTo>
                      <a:pt x="379" y="168"/>
                    </a:lnTo>
                    <a:lnTo>
                      <a:pt x="344" y="171"/>
                    </a:lnTo>
                    <a:lnTo>
                      <a:pt x="320" y="181"/>
                    </a:lnTo>
                    <a:lnTo>
                      <a:pt x="311" y="187"/>
                    </a:lnTo>
                    <a:lnTo>
                      <a:pt x="263" y="171"/>
                    </a:lnTo>
                    <a:lnTo>
                      <a:pt x="182" y="166"/>
                    </a:lnTo>
                    <a:lnTo>
                      <a:pt x="173" y="157"/>
                    </a:lnTo>
                    <a:lnTo>
                      <a:pt x="166" y="153"/>
                    </a:lnTo>
                    <a:lnTo>
                      <a:pt x="119" y="124"/>
                    </a:lnTo>
                    <a:lnTo>
                      <a:pt x="77" y="120"/>
                    </a:lnTo>
                    <a:lnTo>
                      <a:pt x="73" y="97"/>
                    </a:lnTo>
                    <a:lnTo>
                      <a:pt x="51" y="76"/>
                    </a:lnTo>
                    <a:lnTo>
                      <a:pt x="0" y="55"/>
                    </a:lnTo>
                    <a:close/>
                  </a:path>
                </a:pathLst>
              </a:custGeom>
              <a:solidFill>
                <a:srgbClr val="E1E1E1"/>
              </a:solidFill>
              <a:ln w="9525">
                <a:noFill/>
                <a:round/>
                <a:headEnd/>
                <a:tailEnd/>
              </a:ln>
            </p:spPr>
            <p:txBody>
              <a:bodyPr/>
              <a:lstStyle/>
              <a:p>
                <a:endParaRPr lang="en-US"/>
              </a:p>
            </p:txBody>
          </p:sp>
          <p:sp>
            <p:nvSpPr>
              <p:cNvPr id="320716" name="Freeform 204"/>
              <p:cNvSpPr>
                <a:spLocks/>
              </p:cNvSpPr>
              <p:nvPr/>
            </p:nvSpPr>
            <p:spPr bwMode="auto">
              <a:xfrm>
                <a:off x="4502" y="1564"/>
                <a:ext cx="478" cy="187"/>
              </a:xfrm>
              <a:custGeom>
                <a:avLst/>
                <a:gdLst/>
                <a:ahLst/>
                <a:cxnLst>
                  <a:cxn ang="0">
                    <a:pos x="4" y="51"/>
                  </a:cxn>
                  <a:cxn ang="0">
                    <a:pos x="9" y="46"/>
                  </a:cxn>
                  <a:cxn ang="0">
                    <a:pos x="28" y="42"/>
                  </a:cxn>
                  <a:cxn ang="0">
                    <a:pos x="55" y="22"/>
                  </a:cxn>
                  <a:cxn ang="0">
                    <a:pos x="86" y="27"/>
                  </a:cxn>
                  <a:cxn ang="0">
                    <a:pos x="101" y="39"/>
                  </a:cxn>
                  <a:cxn ang="0">
                    <a:pos x="137" y="40"/>
                  </a:cxn>
                  <a:cxn ang="0">
                    <a:pos x="143" y="30"/>
                  </a:cxn>
                  <a:cxn ang="0">
                    <a:pos x="127" y="19"/>
                  </a:cxn>
                  <a:cxn ang="0">
                    <a:pos x="131" y="0"/>
                  </a:cxn>
                  <a:cxn ang="0">
                    <a:pos x="184" y="13"/>
                  </a:cxn>
                  <a:cxn ang="0">
                    <a:pos x="196" y="28"/>
                  </a:cxn>
                  <a:cxn ang="0">
                    <a:pos x="224" y="34"/>
                  </a:cxn>
                  <a:cxn ang="0">
                    <a:pos x="243" y="25"/>
                  </a:cxn>
                  <a:cxn ang="0">
                    <a:pos x="315" y="52"/>
                  </a:cxn>
                  <a:cxn ang="0">
                    <a:pos x="363" y="33"/>
                  </a:cxn>
                  <a:cxn ang="0">
                    <a:pos x="370" y="33"/>
                  </a:cxn>
                  <a:cxn ang="0">
                    <a:pos x="400" y="40"/>
                  </a:cxn>
                  <a:cxn ang="0">
                    <a:pos x="405" y="72"/>
                  </a:cxn>
                  <a:cxn ang="0">
                    <a:pos x="444" y="72"/>
                  </a:cxn>
                  <a:cxn ang="0">
                    <a:pos x="478" y="94"/>
                  </a:cxn>
                  <a:cxn ang="0">
                    <a:pos x="445" y="99"/>
                  </a:cxn>
                  <a:cxn ang="0">
                    <a:pos x="411" y="132"/>
                  </a:cxn>
                  <a:cxn ang="0">
                    <a:pos x="381" y="124"/>
                  </a:cxn>
                  <a:cxn ang="0">
                    <a:pos x="382" y="136"/>
                  </a:cxn>
                  <a:cxn ang="0">
                    <a:pos x="394" y="148"/>
                  </a:cxn>
                  <a:cxn ang="0">
                    <a:pos x="379" y="168"/>
                  </a:cxn>
                  <a:cxn ang="0">
                    <a:pos x="344" y="171"/>
                  </a:cxn>
                  <a:cxn ang="0">
                    <a:pos x="320" y="181"/>
                  </a:cxn>
                  <a:cxn ang="0">
                    <a:pos x="311" y="187"/>
                  </a:cxn>
                  <a:cxn ang="0">
                    <a:pos x="263" y="171"/>
                  </a:cxn>
                  <a:cxn ang="0">
                    <a:pos x="182" y="166"/>
                  </a:cxn>
                  <a:cxn ang="0">
                    <a:pos x="173" y="157"/>
                  </a:cxn>
                  <a:cxn ang="0">
                    <a:pos x="166" y="153"/>
                  </a:cxn>
                  <a:cxn ang="0">
                    <a:pos x="119" y="124"/>
                  </a:cxn>
                  <a:cxn ang="0">
                    <a:pos x="77" y="120"/>
                  </a:cxn>
                  <a:cxn ang="0">
                    <a:pos x="73" y="97"/>
                  </a:cxn>
                  <a:cxn ang="0">
                    <a:pos x="51" y="76"/>
                  </a:cxn>
                  <a:cxn ang="0">
                    <a:pos x="0" y="55"/>
                  </a:cxn>
                  <a:cxn ang="0">
                    <a:pos x="4" y="51"/>
                  </a:cxn>
                </a:cxnLst>
                <a:rect l="0" t="0" r="r" b="b"/>
                <a:pathLst>
                  <a:path w="478" h="187">
                    <a:moveTo>
                      <a:pt x="4" y="51"/>
                    </a:moveTo>
                    <a:lnTo>
                      <a:pt x="9" y="46"/>
                    </a:lnTo>
                    <a:lnTo>
                      <a:pt x="28" y="42"/>
                    </a:lnTo>
                    <a:lnTo>
                      <a:pt x="55" y="22"/>
                    </a:lnTo>
                    <a:lnTo>
                      <a:pt x="86" y="27"/>
                    </a:lnTo>
                    <a:lnTo>
                      <a:pt x="101" y="39"/>
                    </a:lnTo>
                    <a:lnTo>
                      <a:pt x="137" y="40"/>
                    </a:lnTo>
                    <a:lnTo>
                      <a:pt x="143" y="30"/>
                    </a:lnTo>
                    <a:lnTo>
                      <a:pt x="127" y="19"/>
                    </a:lnTo>
                    <a:lnTo>
                      <a:pt x="131" y="0"/>
                    </a:lnTo>
                    <a:lnTo>
                      <a:pt x="184" y="13"/>
                    </a:lnTo>
                    <a:lnTo>
                      <a:pt x="196" y="28"/>
                    </a:lnTo>
                    <a:lnTo>
                      <a:pt x="224" y="34"/>
                    </a:lnTo>
                    <a:lnTo>
                      <a:pt x="243" y="25"/>
                    </a:lnTo>
                    <a:lnTo>
                      <a:pt x="315" y="52"/>
                    </a:lnTo>
                    <a:lnTo>
                      <a:pt x="363" y="33"/>
                    </a:lnTo>
                    <a:lnTo>
                      <a:pt x="370" y="33"/>
                    </a:lnTo>
                    <a:lnTo>
                      <a:pt x="400" y="40"/>
                    </a:lnTo>
                    <a:lnTo>
                      <a:pt x="405" y="72"/>
                    </a:lnTo>
                    <a:lnTo>
                      <a:pt x="444" y="72"/>
                    </a:lnTo>
                    <a:lnTo>
                      <a:pt x="478" y="94"/>
                    </a:lnTo>
                    <a:lnTo>
                      <a:pt x="445" y="99"/>
                    </a:lnTo>
                    <a:lnTo>
                      <a:pt x="411" y="132"/>
                    </a:lnTo>
                    <a:lnTo>
                      <a:pt x="381" y="124"/>
                    </a:lnTo>
                    <a:lnTo>
                      <a:pt x="382" y="136"/>
                    </a:lnTo>
                    <a:lnTo>
                      <a:pt x="394" y="148"/>
                    </a:lnTo>
                    <a:lnTo>
                      <a:pt x="379" y="168"/>
                    </a:lnTo>
                    <a:lnTo>
                      <a:pt x="344" y="171"/>
                    </a:lnTo>
                    <a:lnTo>
                      <a:pt x="320" y="181"/>
                    </a:lnTo>
                    <a:lnTo>
                      <a:pt x="311" y="187"/>
                    </a:lnTo>
                    <a:lnTo>
                      <a:pt x="263" y="171"/>
                    </a:lnTo>
                    <a:lnTo>
                      <a:pt x="182" y="166"/>
                    </a:lnTo>
                    <a:lnTo>
                      <a:pt x="173" y="157"/>
                    </a:lnTo>
                    <a:lnTo>
                      <a:pt x="166" y="153"/>
                    </a:lnTo>
                    <a:lnTo>
                      <a:pt x="119" y="124"/>
                    </a:lnTo>
                    <a:lnTo>
                      <a:pt x="77" y="120"/>
                    </a:lnTo>
                    <a:lnTo>
                      <a:pt x="73" y="97"/>
                    </a:lnTo>
                    <a:lnTo>
                      <a:pt x="51" y="76"/>
                    </a:lnTo>
                    <a:lnTo>
                      <a:pt x="0" y="55"/>
                    </a:lnTo>
                    <a:lnTo>
                      <a:pt x="4" y="51"/>
                    </a:lnTo>
                  </a:path>
                </a:pathLst>
              </a:custGeom>
              <a:noFill/>
              <a:ln w="1588" cap="sq">
                <a:solidFill>
                  <a:srgbClr val="000000"/>
                </a:solidFill>
                <a:prstDash val="solid"/>
                <a:miter lim="800000"/>
                <a:headEnd/>
                <a:tailEnd/>
              </a:ln>
            </p:spPr>
            <p:txBody>
              <a:bodyPr/>
              <a:lstStyle/>
              <a:p>
                <a:endParaRPr lang="en-US"/>
              </a:p>
            </p:txBody>
          </p:sp>
        </p:grpSp>
        <p:grpSp>
          <p:nvGrpSpPr>
            <p:cNvPr id="320717" name="Group 205"/>
            <p:cNvGrpSpPr>
              <a:grpSpLocks/>
            </p:cNvGrpSpPr>
            <p:nvPr/>
          </p:nvGrpSpPr>
          <p:grpSpPr bwMode="auto">
            <a:xfrm>
              <a:off x="1506" y="1093"/>
              <a:ext cx="4607" cy="2399"/>
              <a:chOff x="1506" y="1093"/>
              <a:chExt cx="4607" cy="2399"/>
            </a:xfrm>
          </p:grpSpPr>
          <p:sp>
            <p:nvSpPr>
              <p:cNvPr id="320718" name="Freeform 206"/>
              <p:cNvSpPr>
                <a:spLocks/>
              </p:cNvSpPr>
              <p:nvPr/>
            </p:nvSpPr>
            <p:spPr bwMode="auto">
              <a:xfrm>
                <a:off x="3026" y="2251"/>
                <a:ext cx="48" cy="13"/>
              </a:xfrm>
              <a:custGeom>
                <a:avLst/>
                <a:gdLst/>
                <a:ahLst/>
                <a:cxnLst>
                  <a:cxn ang="0">
                    <a:pos x="5" y="4"/>
                  </a:cxn>
                  <a:cxn ang="0">
                    <a:pos x="29" y="0"/>
                  </a:cxn>
                  <a:cxn ang="0">
                    <a:pos x="42" y="3"/>
                  </a:cxn>
                  <a:cxn ang="0">
                    <a:pos x="48" y="7"/>
                  </a:cxn>
                  <a:cxn ang="0">
                    <a:pos x="42" y="10"/>
                  </a:cxn>
                  <a:cxn ang="0">
                    <a:pos x="0" y="13"/>
                  </a:cxn>
                  <a:cxn ang="0">
                    <a:pos x="5" y="4"/>
                  </a:cxn>
                </a:cxnLst>
                <a:rect l="0" t="0" r="r" b="b"/>
                <a:pathLst>
                  <a:path w="48" h="13">
                    <a:moveTo>
                      <a:pt x="5" y="4"/>
                    </a:moveTo>
                    <a:lnTo>
                      <a:pt x="29" y="0"/>
                    </a:lnTo>
                    <a:lnTo>
                      <a:pt x="42" y="3"/>
                    </a:lnTo>
                    <a:lnTo>
                      <a:pt x="48" y="7"/>
                    </a:lnTo>
                    <a:lnTo>
                      <a:pt x="42" y="10"/>
                    </a:lnTo>
                    <a:lnTo>
                      <a:pt x="0" y="13"/>
                    </a:lnTo>
                    <a:lnTo>
                      <a:pt x="5" y="4"/>
                    </a:lnTo>
                    <a:close/>
                  </a:path>
                </a:pathLst>
              </a:custGeom>
              <a:solidFill>
                <a:srgbClr val="E1E1E1"/>
              </a:solidFill>
              <a:ln w="9525">
                <a:noFill/>
                <a:round/>
                <a:headEnd/>
                <a:tailEnd/>
              </a:ln>
            </p:spPr>
            <p:txBody>
              <a:bodyPr/>
              <a:lstStyle/>
              <a:p>
                <a:endParaRPr lang="en-US"/>
              </a:p>
            </p:txBody>
          </p:sp>
          <p:sp>
            <p:nvSpPr>
              <p:cNvPr id="320719" name="Freeform 207"/>
              <p:cNvSpPr>
                <a:spLocks/>
              </p:cNvSpPr>
              <p:nvPr/>
            </p:nvSpPr>
            <p:spPr bwMode="auto">
              <a:xfrm>
                <a:off x="3026" y="2251"/>
                <a:ext cx="48" cy="13"/>
              </a:xfrm>
              <a:custGeom>
                <a:avLst/>
                <a:gdLst/>
                <a:ahLst/>
                <a:cxnLst>
                  <a:cxn ang="0">
                    <a:pos x="17" y="1"/>
                  </a:cxn>
                  <a:cxn ang="0">
                    <a:pos x="29" y="0"/>
                  </a:cxn>
                  <a:cxn ang="0">
                    <a:pos x="42" y="3"/>
                  </a:cxn>
                  <a:cxn ang="0">
                    <a:pos x="48" y="7"/>
                  </a:cxn>
                  <a:cxn ang="0">
                    <a:pos x="42" y="10"/>
                  </a:cxn>
                  <a:cxn ang="0">
                    <a:pos x="0" y="13"/>
                  </a:cxn>
                  <a:cxn ang="0">
                    <a:pos x="5" y="4"/>
                  </a:cxn>
                  <a:cxn ang="0">
                    <a:pos x="17" y="1"/>
                  </a:cxn>
                </a:cxnLst>
                <a:rect l="0" t="0" r="r" b="b"/>
                <a:pathLst>
                  <a:path w="48" h="13">
                    <a:moveTo>
                      <a:pt x="17" y="1"/>
                    </a:moveTo>
                    <a:lnTo>
                      <a:pt x="29" y="0"/>
                    </a:lnTo>
                    <a:lnTo>
                      <a:pt x="42" y="3"/>
                    </a:lnTo>
                    <a:lnTo>
                      <a:pt x="48" y="7"/>
                    </a:lnTo>
                    <a:lnTo>
                      <a:pt x="42" y="10"/>
                    </a:lnTo>
                    <a:lnTo>
                      <a:pt x="0" y="13"/>
                    </a:lnTo>
                    <a:lnTo>
                      <a:pt x="5" y="4"/>
                    </a:lnTo>
                    <a:lnTo>
                      <a:pt x="17" y="1"/>
                    </a:lnTo>
                  </a:path>
                </a:pathLst>
              </a:custGeom>
              <a:noFill/>
              <a:ln w="1588" cap="sq">
                <a:solidFill>
                  <a:srgbClr val="000000"/>
                </a:solidFill>
                <a:prstDash val="solid"/>
                <a:miter lim="800000"/>
                <a:headEnd/>
                <a:tailEnd/>
              </a:ln>
            </p:spPr>
            <p:txBody>
              <a:bodyPr/>
              <a:lstStyle/>
              <a:p>
                <a:endParaRPr lang="en-US"/>
              </a:p>
            </p:txBody>
          </p:sp>
          <p:sp>
            <p:nvSpPr>
              <p:cNvPr id="320720" name="Freeform 208"/>
              <p:cNvSpPr>
                <a:spLocks/>
              </p:cNvSpPr>
              <p:nvPr/>
            </p:nvSpPr>
            <p:spPr bwMode="auto">
              <a:xfrm>
                <a:off x="3082" y="2320"/>
                <a:ext cx="47" cy="56"/>
              </a:xfrm>
              <a:custGeom>
                <a:avLst/>
                <a:gdLst/>
                <a:ahLst/>
                <a:cxnLst>
                  <a:cxn ang="0">
                    <a:pos x="0" y="18"/>
                  </a:cxn>
                  <a:cxn ang="0">
                    <a:pos x="22" y="0"/>
                  </a:cxn>
                  <a:cxn ang="0">
                    <a:pos x="32" y="0"/>
                  </a:cxn>
                  <a:cxn ang="0">
                    <a:pos x="47" y="26"/>
                  </a:cxn>
                  <a:cxn ang="0">
                    <a:pos x="26" y="56"/>
                  </a:cxn>
                  <a:cxn ang="0">
                    <a:pos x="20" y="52"/>
                  </a:cxn>
                  <a:cxn ang="0">
                    <a:pos x="7" y="35"/>
                  </a:cxn>
                  <a:cxn ang="0">
                    <a:pos x="0" y="18"/>
                  </a:cxn>
                </a:cxnLst>
                <a:rect l="0" t="0" r="r" b="b"/>
                <a:pathLst>
                  <a:path w="47" h="56">
                    <a:moveTo>
                      <a:pt x="0" y="18"/>
                    </a:moveTo>
                    <a:lnTo>
                      <a:pt x="22" y="0"/>
                    </a:lnTo>
                    <a:lnTo>
                      <a:pt x="32" y="0"/>
                    </a:lnTo>
                    <a:lnTo>
                      <a:pt x="47" y="26"/>
                    </a:lnTo>
                    <a:lnTo>
                      <a:pt x="26" y="56"/>
                    </a:lnTo>
                    <a:lnTo>
                      <a:pt x="20" y="52"/>
                    </a:lnTo>
                    <a:lnTo>
                      <a:pt x="7" y="35"/>
                    </a:lnTo>
                    <a:lnTo>
                      <a:pt x="0" y="18"/>
                    </a:lnTo>
                    <a:close/>
                  </a:path>
                </a:pathLst>
              </a:custGeom>
              <a:solidFill>
                <a:srgbClr val="E1E1E1"/>
              </a:solidFill>
              <a:ln w="9525">
                <a:noFill/>
                <a:round/>
                <a:headEnd/>
                <a:tailEnd/>
              </a:ln>
            </p:spPr>
            <p:txBody>
              <a:bodyPr/>
              <a:lstStyle/>
              <a:p>
                <a:endParaRPr lang="en-US"/>
              </a:p>
            </p:txBody>
          </p:sp>
          <p:sp>
            <p:nvSpPr>
              <p:cNvPr id="320721" name="Freeform 209"/>
              <p:cNvSpPr>
                <a:spLocks/>
              </p:cNvSpPr>
              <p:nvPr/>
            </p:nvSpPr>
            <p:spPr bwMode="auto">
              <a:xfrm>
                <a:off x="3082" y="2320"/>
                <a:ext cx="47" cy="56"/>
              </a:xfrm>
              <a:custGeom>
                <a:avLst/>
                <a:gdLst/>
                <a:ahLst/>
                <a:cxnLst>
                  <a:cxn ang="0">
                    <a:pos x="0" y="18"/>
                  </a:cxn>
                  <a:cxn ang="0">
                    <a:pos x="22" y="0"/>
                  </a:cxn>
                  <a:cxn ang="0">
                    <a:pos x="32" y="0"/>
                  </a:cxn>
                  <a:cxn ang="0">
                    <a:pos x="47" y="26"/>
                  </a:cxn>
                  <a:cxn ang="0">
                    <a:pos x="26" y="56"/>
                  </a:cxn>
                  <a:cxn ang="0">
                    <a:pos x="20" y="52"/>
                  </a:cxn>
                  <a:cxn ang="0">
                    <a:pos x="7" y="35"/>
                  </a:cxn>
                  <a:cxn ang="0">
                    <a:pos x="0" y="18"/>
                  </a:cxn>
                </a:cxnLst>
                <a:rect l="0" t="0" r="r" b="b"/>
                <a:pathLst>
                  <a:path w="47" h="56">
                    <a:moveTo>
                      <a:pt x="0" y="18"/>
                    </a:moveTo>
                    <a:lnTo>
                      <a:pt x="22" y="0"/>
                    </a:lnTo>
                    <a:lnTo>
                      <a:pt x="32" y="0"/>
                    </a:lnTo>
                    <a:lnTo>
                      <a:pt x="47" y="26"/>
                    </a:lnTo>
                    <a:lnTo>
                      <a:pt x="26" y="56"/>
                    </a:lnTo>
                    <a:lnTo>
                      <a:pt x="20" y="52"/>
                    </a:lnTo>
                    <a:lnTo>
                      <a:pt x="7" y="35"/>
                    </a:lnTo>
                    <a:lnTo>
                      <a:pt x="0" y="18"/>
                    </a:lnTo>
                  </a:path>
                </a:pathLst>
              </a:custGeom>
              <a:noFill/>
              <a:ln w="1588" cap="sq">
                <a:solidFill>
                  <a:srgbClr val="000000"/>
                </a:solidFill>
                <a:prstDash val="solid"/>
                <a:miter lim="800000"/>
                <a:headEnd/>
                <a:tailEnd/>
              </a:ln>
            </p:spPr>
            <p:txBody>
              <a:bodyPr/>
              <a:lstStyle/>
              <a:p>
                <a:endParaRPr lang="en-US"/>
              </a:p>
            </p:txBody>
          </p:sp>
          <p:sp>
            <p:nvSpPr>
              <p:cNvPr id="320722" name="Freeform 210"/>
              <p:cNvSpPr>
                <a:spLocks/>
              </p:cNvSpPr>
              <p:nvPr/>
            </p:nvSpPr>
            <p:spPr bwMode="auto">
              <a:xfrm>
                <a:off x="4518" y="1952"/>
                <a:ext cx="130" cy="72"/>
              </a:xfrm>
              <a:custGeom>
                <a:avLst/>
                <a:gdLst/>
                <a:ahLst/>
                <a:cxnLst>
                  <a:cxn ang="0">
                    <a:pos x="94" y="35"/>
                  </a:cxn>
                  <a:cxn ang="0">
                    <a:pos x="129" y="44"/>
                  </a:cxn>
                  <a:cxn ang="0">
                    <a:pos x="130" y="66"/>
                  </a:cxn>
                  <a:cxn ang="0">
                    <a:pos x="130" y="72"/>
                  </a:cxn>
                  <a:cxn ang="0">
                    <a:pos x="100" y="71"/>
                  </a:cxn>
                  <a:cxn ang="0">
                    <a:pos x="78" y="60"/>
                  </a:cxn>
                  <a:cxn ang="0">
                    <a:pos x="70" y="53"/>
                  </a:cxn>
                  <a:cxn ang="0">
                    <a:pos x="54" y="54"/>
                  </a:cxn>
                  <a:cxn ang="0">
                    <a:pos x="0" y="27"/>
                  </a:cxn>
                  <a:cxn ang="0">
                    <a:pos x="8" y="0"/>
                  </a:cxn>
                  <a:cxn ang="0">
                    <a:pos x="58" y="20"/>
                  </a:cxn>
                  <a:cxn ang="0">
                    <a:pos x="94" y="35"/>
                  </a:cxn>
                </a:cxnLst>
                <a:rect l="0" t="0" r="r" b="b"/>
                <a:pathLst>
                  <a:path w="130" h="72">
                    <a:moveTo>
                      <a:pt x="94" y="35"/>
                    </a:moveTo>
                    <a:lnTo>
                      <a:pt x="129" y="44"/>
                    </a:lnTo>
                    <a:lnTo>
                      <a:pt x="130" y="66"/>
                    </a:lnTo>
                    <a:lnTo>
                      <a:pt x="130" y="72"/>
                    </a:lnTo>
                    <a:lnTo>
                      <a:pt x="100" y="71"/>
                    </a:lnTo>
                    <a:lnTo>
                      <a:pt x="78" y="60"/>
                    </a:lnTo>
                    <a:lnTo>
                      <a:pt x="70" y="53"/>
                    </a:lnTo>
                    <a:lnTo>
                      <a:pt x="54" y="54"/>
                    </a:lnTo>
                    <a:lnTo>
                      <a:pt x="0" y="27"/>
                    </a:lnTo>
                    <a:lnTo>
                      <a:pt x="8" y="0"/>
                    </a:lnTo>
                    <a:lnTo>
                      <a:pt x="58" y="20"/>
                    </a:lnTo>
                    <a:lnTo>
                      <a:pt x="94" y="35"/>
                    </a:lnTo>
                    <a:close/>
                  </a:path>
                </a:pathLst>
              </a:custGeom>
              <a:solidFill>
                <a:srgbClr val="E1E1E1"/>
              </a:solidFill>
              <a:ln w="9525">
                <a:noFill/>
                <a:round/>
                <a:headEnd/>
                <a:tailEnd/>
              </a:ln>
            </p:spPr>
            <p:txBody>
              <a:bodyPr/>
              <a:lstStyle/>
              <a:p>
                <a:endParaRPr lang="en-US"/>
              </a:p>
            </p:txBody>
          </p:sp>
          <p:sp>
            <p:nvSpPr>
              <p:cNvPr id="320723" name="Freeform 211"/>
              <p:cNvSpPr>
                <a:spLocks/>
              </p:cNvSpPr>
              <p:nvPr/>
            </p:nvSpPr>
            <p:spPr bwMode="auto">
              <a:xfrm>
                <a:off x="4518" y="1952"/>
                <a:ext cx="130" cy="72"/>
              </a:xfrm>
              <a:custGeom>
                <a:avLst/>
                <a:gdLst/>
                <a:ahLst/>
                <a:cxnLst>
                  <a:cxn ang="0">
                    <a:pos x="111" y="39"/>
                  </a:cxn>
                  <a:cxn ang="0">
                    <a:pos x="129" y="44"/>
                  </a:cxn>
                  <a:cxn ang="0">
                    <a:pos x="130" y="66"/>
                  </a:cxn>
                  <a:cxn ang="0">
                    <a:pos x="130" y="72"/>
                  </a:cxn>
                  <a:cxn ang="0">
                    <a:pos x="100" y="71"/>
                  </a:cxn>
                  <a:cxn ang="0">
                    <a:pos x="78" y="60"/>
                  </a:cxn>
                  <a:cxn ang="0">
                    <a:pos x="70" y="53"/>
                  </a:cxn>
                  <a:cxn ang="0">
                    <a:pos x="54" y="54"/>
                  </a:cxn>
                  <a:cxn ang="0">
                    <a:pos x="0" y="27"/>
                  </a:cxn>
                  <a:cxn ang="0">
                    <a:pos x="8" y="0"/>
                  </a:cxn>
                  <a:cxn ang="0">
                    <a:pos x="58" y="20"/>
                  </a:cxn>
                  <a:cxn ang="0">
                    <a:pos x="94" y="35"/>
                  </a:cxn>
                  <a:cxn ang="0">
                    <a:pos x="111" y="39"/>
                  </a:cxn>
                </a:cxnLst>
                <a:rect l="0" t="0" r="r" b="b"/>
                <a:pathLst>
                  <a:path w="130" h="72">
                    <a:moveTo>
                      <a:pt x="111" y="39"/>
                    </a:moveTo>
                    <a:lnTo>
                      <a:pt x="129" y="44"/>
                    </a:lnTo>
                    <a:lnTo>
                      <a:pt x="130" y="66"/>
                    </a:lnTo>
                    <a:lnTo>
                      <a:pt x="130" y="72"/>
                    </a:lnTo>
                    <a:lnTo>
                      <a:pt x="100" y="71"/>
                    </a:lnTo>
                    <a:lnTo>
                      <a:pt x="78" y="60"/>
                    </a:lnTo>
                    <a:lnTo>
                      <a:pt x="70" y="53"/>
                    </a:lnTo>
                    <a:lnTo>
                      <a:pt x="54" y="54"/>
                    </a:lnTo>
                    <a:lnTo>
                      <a:pt x="0" y="27"/>
                    </a:lnTo>
                    <a:lnTo>
                      <a:pt x="8" y="0"/>
                    </a:lnTo>
                    <a:lnTo>
                      <a:pt x="58" y="20"/>
                    </a:lnTo>
                    <a:lnTo>
                      <a:pt x="94" y="35"/>
                    </a:lnTo>
                    <a:lnTo>
                      <a:pt x="111" y="39"/>
                    </a:lnTo>
                  </a:path>
                </a:pathLst>
              </a:custGeom>
              <a:noFill/>
              <a:ln w="1588" cap="sq">
                <a:solidFill>
                  <a:srgbClr val="000000"/>
                </a:solidFill>
                <a:prstDash val="solid"/>
                <a:miter lim="800000"/>
                <a:headEnd/>
                <a:tailEnd/>
              </a:ln>
            </p:spPr>
            <p:txBody>
              <a:bodyPr/>
              <a:lstStyle/>
              <a:p>
                <a:endParaRPr lang="en-US"/>
              </a:p>
            </p:txBody>
          </p:sp>
          <p:sp>
            <p:nvSpPr>
              <p:cNvPr id="320724" name="Freeform 212"/>
              <p:cNvSpPr>
                <a:spLocks/>
              </p:cNvSpPr>
              <p:nvPr/>
            </p:nvSpPr>
            <p:spPr bwMode="auto">
              <a:xfrm>
                <a:off x="3351" y="1255"/>
                <a:ext cx="294" cy="211"/>
              </a:xfrm>
              <a:custGeom>
                <a:avLst/>
                <a:gdLst/>
                <a:ahLst/>
                <a:cxnLst>
                  <a:cxn ang="0">
                    <a:pos x="294" y="11"/>
                  </a:cxn>
                  <a:cxn ang="0">
                    <a:pos x="275" y="32"/>
                  </a:cxn>
                  <a:cxn ang="0">
                    <a:pos x="276" y="24"/>
                  </a:cxn>
                  <a:cxn ang="0">
                    <a:pos x="266" y="21"/>
                  </a:cxn>
                  <a:cxn ang="0">
                    <a:pos x="258" y="17"/>
                  </a:cxn>
                  <a:cxn ang="0">
                    <a:pos x="239" y="21"/>
                  </a:cxn>
                  <a:cxn ang="0">
                    <a:pos x="239" y="33"/>
                  </a:cxn>
                  <a:cxn ang="0">
                    <a:pos x="230" y="39"/>
                  </a:cxn>
                  <a:cxn ang="0">
                    <a:pos x="201" y="38"/>
                  </a:cxn>
                  <a:cxn ang="0">
                    <a:pos x="195" y="33"/>
                  </a:cxn>
                  <a:cxn ang="0">
                    <a:pos x="187" y="29"/>
                  </a:cxn>
                  <a:cxn ang="0">
                    <a:pos x="185" y="32"/>
                  </a:cxn>
                  <a:cxn ang="0">
                    <a:pos x="178" y="32"/>
                  </a:cxn>
                  <a:cxn ang="0">
                    <a:pos x="175" y="32"/>
                  </a:cxn>
                  <a:cxn ang="0">
                    <a:pos x="176" y="36"/>
                  </a:cxn>
                  <a:cxn ang="0">
                    <a:pos x="172" y="43"/>
                  </a:cxn>
                  <a:cxn ang="0">
                    <a:pos x="152" y="41"/>
                  </a:cxn>
                  <a:cxn ang="0">
                    <a:pos x="151" y="48"/>
                  </a:cxn>
                  <a:cxn ang="0">
                    <a:pos x="142" y="46"/>
                  </a:cxn>
                  <a:cxn ang="0">
                    <a:pos x="131" y="57"/>
                  </a:cxn>
                  <a:cxn ang="0">
                    <a:pos x="134" y="63"/>
                  </a:cxn>
                  <a:cxn ang="0">
                    <a:pos x="121" y="75"/>
                  </a:cxn>
                  <a:cxn ang="0">
                    <a:pos x="112" y="109"/>
                  </a:cxn>
                  <a:cxn ang="0">
                    <a:pos x="98" y="109"/>
                  </a:cxn>
                  <a:cxn ang="0">
                    <a:pos x="94" y="112"/>
                  </a:cxn>
                  <a:cxn ang="0">
                    <a:pos x="89" y="130"/>
                  </a:cxn>
                  <a:cxn ang="0">
                    <a:pos x="101" y="154"/>
                  </a:cxn>
                  <a:cxn ang="0">
                    <a:pos x="98" y="175"/>
                  </a:cxn>
                  <a:cxn ang="0">
                    <a:pos x="86" y="190"/>
                  </a:cxn>
                  <a:cxn ang="0">
                    <a:pos x="76" y="186"/>
                  </a:cxn>
                  <a:cxn ang="0">
                    <a:pos x="42" y="211"/>
                  </a:cxn>
                  <a:cxn ang="0">
                    <a:pos x="10" y="196"/>
                  </a:cxn>
                  <a:cxn ang="0">
                    <a:pos x="0" y="147"/>
                  </a:cxn>
                  <a:cxn ang="0">
                    <a:pos x="46" y="114"/>
                  </a:cxn>
                  <a:cxn ang="0">
                    <a:pos x="58" y="117"/>
                  </a:cxn>
                  <a:cxn ang="0">
                    <a:pos x="62" y="103"/>
                  </a:cxn>
                  <a:cxn ang="0">
                    <a:pos x="109" y="58"/>
                  </a:cxn>
                  <a:cxn ang="0">
                    <a:pos x="118" y="41"/>
                  </a:cxn>
                  <a:cxn ang="0">
                    <a:pos x="130" y="35"/>
                  </a:cxn>
                  <a:cxn ang="0">
                    <a:pos x="143" y="24"/>
                  </a:cxn>
                  <a:cxn ang="0">
                    <a:pos x="155" y="15"/>
                  </a:cxn>
                  <a:cxn ang="0">
                    <a:pos x="166" y="14"/>
                  </a:cxn>
                  <a:cxn ang="0">
                    <a:pos x="181" y="15"/>
                  </a:cxn>
                  <a:cxn ang="0">
                    <a:pos x="191" y="8"/>
                  </a:cxn>
                  <a:cxn ang="0">
                    <a:pos x="219" y="2"/>
                  </a:cxn>
                  <a:cxn ang="0">
                    <a:pos x="245" y="2"/>
                  </a:cxn>
                  <a:cxn ang="0">
                    <a:pos x="257" y="0"/>
                  </a:cxn>
                  <a:cxn ang="0">
                    <a:pos x="278" y="6"/>
                  </a:cxn>
                  <a:cxn ang="0">
                    <a:pos x="294" y="11"/>
                  </a:cxn>
                </a:cxnLst>
                <a:rect l="0" t="0" r="r" b="b"/>
                <a:pathLst>
                  <a:path w="294" h="211">
                    <a:moveTo>
                      <a:pt x="294" y="11"/>
                    </a:moveTo>
                    <a:lnTo>
                      <a:pt x="275" y="32"/>
                    </a:lnTo>
                    <a:lnTo>
                      <a:pt x="276" y="24"/>
                    </a:lnTo>
                    <a:lnTo>
                      <a:pt x="266" y="21"/>
                    </a:lnTo>
                    <a:lnTo>
                      <a:pt x="258" y="17"/>
                    </a:lnTo>
                    <a:lnTo>
                      <a:pt x="239" y="21"/>
                    </a:lnTo>
                    <a:lnTo>
                      <a:pt x="239" y="33"/>
                    </a:lnTo>
                    <a:lnTo>
                      <a:pt x="230" y="39"/>
                    </a:lnTo>
                    <a:lnTo>
                      <a:pt x="201" y="38"/>
                    </a:lnTo>
                    <a:lnTo>
                      <a:pt x="195" y="33"/>
                    </a:lnTo>
                    <a:lnTo>
                      <a:pt x="187" y="29"/>
                    </a:lnTo>
                    <a:lnTo>
                      <a:pt x="185" y="32"/>
                    </a:lnTo>
                    <a:lnTo>
                      <a:pt x="178" y="32"/>
                    </a:lnTo>
                    <a:lnTo>
                      <a:pt x="175" y="32"/>
                    </a:lnTo>
                    <a:lnTo>
                      <a:pt x="176" y="36"/>
                    </a:lnTo>
                    <a:lnTo>
                      <a:pt x="172" y="43"/>
                    </a:lnTo>
                    <a:lnTo>
                      <a:pt x="152" y="41"/>
                    </a:lnTo>
                    <a:lnTo>
                      <a:pt x="151" y="48"/>
                    </a:lnTo>
                    <a:lnTo>
                      <a:pt x="142" y="46"/>
                    </a:lnTo>
                    <a:lnTo>
                      <a:pt x="131" y="57"/>
                    </a:lnTo>
                    <a:lnTo>
                      <a:pt x="134" y="63"/>
                    </a:lnTo>
                    <a:lnTo>
                      <a:pt x="121" y="75"/>
                    </a:lnTo>
                    <a:lnTo>
                      <a:pt x="112" y="109"/>
                    </a:lnTo>
                    <a:lnTo>
                      <a:pt x="98" y="109"/>
                    </a:lnTo>
                    <a:lnTo>
                      <a:pt x="94" y="112"/>
                    </a:lnTo>
                    <a:lnTo>
                      <a:pt x="89" y="130"/>
                    </a:lnTo>
                    <a:lnTo>
                      <a:pt x="101" y="154"/>
                    </a:lnTo>
                    <a:lnTo>
                      <a:pt x="98" y="175"/>
                    </a:lnTo>
                    <a:lnTo>
                      <a:pt x="86" y="190"/>
                    </a:lnTo>
                    <a:lnTo>
                      <a:pt x="76" y="186"/>
                    </a:lnTo>
                    <a:lnTo>
                      <a:pt x="42" y="211"/>
                    </a:lnTo>
                    <a:lnTo>
                      <a:pt x="10" y="196"/>
                    </a:lnTo>
                    <a:lnTo>
                      <a:pt x="0" y="147"/>
                    </a:lnTo>
                    <a:lnTo>
                      <a:pt x="46" y="114"/>
                    </a:lnTo>
                    <a:lnTo>
                      <a:pt x="58" y="117"/>
                    </a:lnTo>
                    <a:lnTo>
                      <a:pt x="62" y="103"/>
                    </a:lnTo>
                    <a:lnTo>
                      <a:pt x="109" y="58"/>
                    </a:lnTo>
                    <a:lnTo>
                      <a:pt x="118" y="41"/>
                    </a:lnTo>
                    <a:lnTo>
                      <a:pt x="130" y="35"/>
                    </a:lnTo>
                    <a:lnTo>
                      <a:pt x="143" y="24"/>
                    </a:lnTo>
                    <a:lnTo>
                      <a:pt x="155" y="15"/>
                    </a:lnTo>
                    <a:lnTo>
                      <a:pt x="166" y="14"/>
                    </a:lnTo>
                    <a:lnTo>
                      <a:pt x="181" y="15"/>
                    </a:lnTo>
                    <a:lnTo>
                      <a:pt x="191" y="8"/>
                    </a:lnTo>
                    <a:lnTo>
                      <a:pt x="219" y="2"/>
                    </a:lnTo>
                    <a:lnTo>
                      <a:pt x="245" y="2"/>
                    </a:lnTo>
                    <a:lnTo>
                      <a:pt x="257" y="0"/>
                    </a:lnTo>
                    <a:lnTo>
                      <a:pt x="278" y="6"/>
                    </a:lnTo>
                    <a:lnTo>
                      <a:pt x="294" y="11"/>
                    </a:lnTo>
                    <a:close/>
                  </a:path>
                </a:pathLst>
              </a:custGeom>
              <a:solidFill>
                <a:srgbClr val="E1E1E1"/>
              </a:solidFill>
              <a:ln w="9525">
                <a:noFill/>
                <a:round/>
                <a:headEnd/>
                <a:tailEnd/>
              </a:ln>
            </p:spPr>
            <p:txBody>
              <a:bodyPr/>
              <a:lstStyle/>
              <a:p>
                <a:endParaRPr lang="en-US"/>
              </a:p>
            </p:txBody>
          </p:sp>
          <p:sp>
            <p:nvSpPr>
              <p:cNvPr id="320725" name="Freeform 213"/>
              <p:cNvSpPr>
                <a:spLocks/>
              </p:cNvSpPr>
              <p:nvPr/>
            </p:nvSpPr>
            <p:spPr bwMode="auto">
              <a:xfrm>
                <a:off x="3351" y="1255"/>
                <a:ext cx="294" cy="211"/>
              </a:xfrm>
              <a:custGeom>
                <a:avLst/>
                <a:gdLst/>
                <a:ahLst/>
                <a:cxnLst>
                  <a:cxn ang="0">
                    <a:pos x="285" y="21"/>
                  </a:cxn>
                  <a:cxn ang="0">
                    <a:pos x="275" y="32"/>
                  </a:cxn>
                  <a:cxn ang="0">
                    <a:pos x="276" y="24"/>
                  </a:cxn>
                  <a:cxn ang="0">
                    <a:pos x="266" y="21"/>
                  </a:cxn>
                  <a:cxn ang="0">
                    <a:pos x="258" y="17"/>
                  </a:cxn>
                  <a:cxn ang="0">
                    <a:pos x="239" y="21"/>
                  </a:cxn>
                  <a:cxn ang="0">
                    <a:pos x="239" y="33"/>
                  </a:cxn>
                  <a:cxn ang="0">
                    <a:pos x="230" y="39"/>
                  </a:cxn>
                  <a:cxn ang="0">
                    <a:pos x="201" y="38"/>
                  </a:cxn>
                  <a:cxn ang="0">
                    <a:pos x="195" y="33"/>
                  </a:cxn>
                  <a:cxn ang="0">
                    <a:pos x="187" y="29"/>
                  </a:cxn>
                  <a:cxn ang="0">
                    <a:pos x="185" y="32"/>
                  </a:cxn>
                  <a:cxn ang="0">
                    <a:pos x="178" y="32"/>
                  </a:cxn>
                  <a:cxn ang="0">
                    <a:pos x="175" y="32"/>
                  </a:cxn>
                  <a:cxn ang="0">
                    <a:pos x="176" y="36"/>
                  </a:cxn>
                  <a:cxn ang="0">
                    <a:pos x="172" y="43"/>
                  </a:cxn>
                  <a:cxn ang="0">
                    <a:pos x="152" y="41"/>
                  </a:cxn>
                  <a:cxn ang="0">
                    <a:pos x="151" y="48"/>
                  </a:cxn>
                  <a:cxn ang="0">
                    <a:pos x="142" y="46"/>
                  </a:cxn>
                  <a:cxn ang="0">
                    <a:pos x="131" y="57"/>
                  </a:cxn>
                  <a:cxn ang="0">
                    <a:pos x="134" y="63"/>
                  </a:cxn>
                  <a:cxn ang="0">
                    <a:pos x="121" y="75"/>
                  </a:cxn>
                  <a:cxn ang="0">
                    <a:pos x="112" y="109"/>
                  </a:cxn>
                  <a:cxn ang="0">
                    <a:pos x="98" y="109"/>
                  </a:cxn>
                  <a:cxn ang="0">
                    <a:pos x="94" y="112"/>
                  </a:cxn>
                  <a:cxn ang="0">
                    <a:pos x="89" y="130"/>
                  </a:cxn>
                  <a:cxn ang="0">
                    <a:pos x="101" y="154"/>
                  </a:cxn>
                  <a:cxn ang="0">
                    <a:pos x="98" y="175"/>
                  </a:cxn>
                  <a:cxn ang="0">
                    <a:pos x="86" y="190"/>
                  </a:cxn>
                  <a:cxn ang="0">
                    <a:pos x="76" y="186"/>
                  </a:cxn>
                  <a:cxn ang="0">
                    <a:pos x="42" y="211"/>
                  </a:cxn>
                  <a:cxn ang="0">
                    <a:pos x="10" y="196"/>
                  </a:cxn>
                  <a:cxn ang="0">
                    <a:pos x="0" y="147"/>
                  </a:cxn>
                  <a:cxn ang="0">
                    <a:pos x="46" y="114"/>
                  </a:cxn>
                  <a:cxn ang="0">
                    <a:pos x="58" y="117"/>
                  </a:cxn>
                  <a:cxn ang="0">
                    <a:pos x="62" y="103"/>
                  </a:cxn>
                  <a:cxn ang="0">
                    <a:pos x="109" y="58"/>
                  </a:cxn>
                  <a:cxn ang="0">
                    <a:pos x="118" y="41"/>
                  </a:cxn>
                  <a:cxn ang="0">
                    <a:pos x="130" y="35"/>
                  </a:cxn>
                  <a:cxn ang="0">
                    <a:pos x="143" y="24"/>
                  </a:cxn>
                  <a:cxn ang="0">
                    <a:pos x="155" y="15"/>
                  </a:cxn>
                  <a:cxn ang="0">
                    <a:pos x="166" y="14"/>
                  </a:cxn>
                  <a:cxn ang="0">
                    <a:pos x="181" y="15"/>
                  </a:cxn>
                  <a:cxn ang="0">
                    <a:pos x="191" y="8"/>
                  </a:cxn>
                  <a:cxn ang="0">
                    <a:pos x="219" y="2"/>
                  </a:cxn>
                  <a:cxn ang="0">
                    <a:pos x="245" y="2"/>
                  </a:cxn>
                  <a:cxn ang="0">
                    <a:pos x="257" y="0"/>
                  </a:cxn>
                  <a:cxn ang="0">
                    <a:pos x="278" y="6"/>
                  </a:cxn>
                  <a:cxn ang="0">
                    <a:pos x="294" y="11"/>
                  </a:cxn>
                  <a:cxn ang="0">
                    <a:pos x="285" y="21"/>
                  </a:cxn>
                </a:cxnLst>
                <a:rect l="0" t="0" r="r" b="b"/>
                <a:pathLst>
                  <a:path w="294" h="211">
                    <a:moveTo>
                      <a:pt x="285" y="21"/>
                    </a:moveTo>
                    <a:lnTo>
                      <a:pt x="275" y="32"/>
                    </a:lnTo>
                    <a:lnTo>
                      <a:pt x="276" y="24"/>
                    </a:lnTo>
                    <a:lnTo>
                      <a:pt x="266" y="21"/>
                    </a:lnTo>
                    <a:lnTo>
                      <a:pt x="258" y="17"/>
                    </a:lnTo>
                    <a:lnTo>
                      <a:pt x="239" y="21"/>
                    </a:lnTo>
                    <a:lnTo>
                      <a:pt x="239" y="33"/>
                    </a:lnTo>
                    <a:lnTo>
                      <a:pt x="230" y="39"/>
                    </a:lnTo>
                    <a:lnTo>
                      <a:pt x="201" y="38"/>
                    </a:lnTo>
                    <a:lnTo>
                      <a:pt x="195" y="33"/>
                    </a:lnTo>
                    <a:lnTo>
                      <a:pt x="187" y="29"/>
                    </a:lnTo>
                    <a:lnTo>
                      <a:pt x="185" y="32"/>
                    </a:lnTo>
                    <a:lnTo>
                      <a:pt x="178" y="32"/>
                    </a:lnTo>
                    <a:lnTo>
                      <a:pt x="175" y="32"/>
                    </a:lnTo>
                    <a:lnTo>
                      <a:pt x="176" y="36"/>
                    </a:lnTo>
                    <a:lnTo>
                      <a:pt x="172" y="43"/>
                    </a:lnTo>
                    <a:lnTo>
                      <a:pt x="152" y="41"/>
                    </a:lnTo>
                    <a:lnTo>
                      <a:pt x="151" y="48"/>
                    </a:lnTo>
                    <a:lnTo>
                      <a:pt x="142" y="46"/>
                    </a:lnTo>
                    <a:lnTo>
                      <a:pt x="131" y="57"/>
                    </a:lnTo>
                    <a:lnTo>
                      <a:pt x="134" y="63"/>
                    </a:lnTo>
                    <a:lnTo>
                      <a:pt x="121" y="75"/>
                    </a:lnTo>
                    <a:lnTo>
                      <a:pt x="112" y="109"/>
                    </a:lnTo>
                    <a:lnTo>
                      <a:pt x="98" y="109"/>
                    </a:lnTo>
                    <a:lnTo>
                      <a:pt x="94" y="112"/>
                    </a:lnTo>
                    <a:lnTo>
                      <a:pt x="89" y="130"/>
                    </a:lnTo>
                    <a:lnTo>
                      <a:pt x="101" y="154"/>
                    </a:lnTo>
                    <a:lnTo>
                      <a:pt x="98" y="175"/>
                    </a:lnTo>
                    <a:lnTo>
                      <a:pt x="86" y="190"/>
                    </a:lnTo>
                    <a:lnTo>
                      <a:pt x="76" y="186"/>
                    </a:lnTo>
                    <a:lnTo>
                      <a:pt x="42" y="211"/>
                    </a:lnTo>
                    <a:lnTo>
                      <a:pt x="10" y="196"/>
                    </a:lnTo>
                    <a:lnTo>
                      <a:pt x="0" y="147"/>
                    </a:lnTo>
                    <a:lnTo>
                      <a:pt x="46" y="114"/>
                    </a:lnTo>
                    <a:lnTo>
                      <a:pt x="58" y="117"/>
                    </a:lnTo>
                    <a:lnTo>
                      <a:pt x="62" y="103"/>
                    </a:lnTo>
                    <a:lnTo>
                      <a:pt x="109" y="58"/>
                    </a:lnTo>
                    <a:lnTo>
                      <a:pt x="118" y="41"/>
                    </a:lnTo>
                    <a:lnTo>
                      <a:pt x="130" y="35"/>
                    </a:lnTo>
                    <a:lnTo>
                      <a:pt x="143" y="24"/>
                    </a:lnTo>
                    <a:lnTo>
                      <a:pt x="155" y="15"/>
                    </a:lnTo>
                    <a:lnTo>
                      <a:pt x="166" y="14"/>
                    </a:lnTo>
                    <a:lnTo>
                      <a:pt x="181" y="15"/>
                    </a:lnTo>
                    <a:lnTo>
                      <a:pt x="191" y="8"/>
                    </a:lnTo>
                    <a:lnTo>
                      <a:pt x="219" y="2"/>
                    </a:lnTo>
                    <a:lnTo>
                      <a:pt x="245" y="2"/>
                    </a:lnTo>
                    <a:lnTo>
                      <a:pt x="257" y="0"/>
                    </a:lnTo>
                    <a:lnTo>
                      <a:pt x="278" y="6"/>
                    </a:lnTo>
                    <a:lnTo>
                      <a:pt x="294" y="11"/>
                    </a:lnTo>
                    <a:lnTo>
                      <a:pt x="285" y="21"/>
                    </a:lnTo>
                  </a:path>
                </a:pathLst>
              </a:custGeom>
              <a:noFill/>
              <a:ln w="1588" cap="sq">
                <a:solidFill>
                  <a:srgbClr val="000000"/>
                </a:solidFill>
                <a:prstDash val="solid"/>
                <a:miter lim="800000"/>
                <a:headEnd/>
                <a:tailEnd/>
              </a:ln>
            </p:spPr>
            <p:txBody>
              <a:bodyPr/>
              <a:lstStyle/>
              <a:p>
                <a:endParaRPr lang="en-US"/>
              </a:p>
            </p:txBody>
          </p:sp>
          <p:sp>
            <p:nvSpPr>
              <p:cNvPr id="320726" name="Freeform 214"/>
              <p:cNvSpPr>
                <a:spLocks/>
              </p:cNvSpPr>
              <p:nvPr/>
            </p:nvSpPr>
            <p:spPr bwMode="auto">
              <a:xfrm>
                <a:off x="2549" y="1093"/>
                <a:ext cx="636" cy="340"/>
              </a:xfrm>
              <a:custGeom>
                <a:avLst/>
                <a:gdLst/>
                <a:ahLst/>
                <a:cxnLst>
                  <a:cxn ang="0">
                    <a:pos x="564" y="0"/>
                  </a:cxn>
                  <a:cxn ang="0">
                    <a:pos x="483" y="21"/>
                  </a:cxn>
                  <a:cxn ang="0">
                    <a:pos x="525" y="27"/>
                  </a:cxn>
                  <a:cxn ang="0">
                    <a:pos x="606" y="17"/>
                  </a:cxn>
                  <a:cxn ang="0">
                    <a:pos x="618" y="33"/>
                  </a:cxn>
                  <a:cxn ang="0">
                    <a:pos x="594" y="30"/>
                  </a:cxn>
                  <a:cxn ang="0">
                    <a:pos x="586" y="38"/>
                  </a:cxn>
                  <a:cxn ang="0">
                    <a:pos x="530" y="57"/>
                  </a:cxn>
                  <a:cxn ang="0">
                    <a:pos x="559" y="81"/>
                  </a:cxn>
                  <a:cxn ang="0">
                    <a:pos x="507" y="95"/>
                  </a:cxn>
                  <a:cxn ang="0">
                    <a:pos x="525" y="132"/>
                  </a:cxn>
                  <a:cxn ang="0">
                    <a:pos x="473" y="147"/>
                  </a:cxn>
                  <a:cxn ang="0">
                    <a:pos x="512" y="155"/>
                  </a:cxn>
                  <a:cxn ang="0">
                    <a:pos x="453" y="161"/>
                  </a:cxn>
                  <a:cxn ang="0">
                    <a:pos x="413" y="174"/>
                  </a:cxn>
                  <a:cxn ang="0">
                    <a:pos x="392" y="211"/>
                  </a:cxn>
                  <a:cxn ang="0">
                    <a:pos x="319" y="232"/>
                  </a:cxn>
                  <a:cxn ang="0">
                    <a:pos x="286" y="243"/>
                  </a:cxn>
                  <a:cxn ang="0">
                    <a:pos x="240" y="285"/>
                  </a:cxn>
                  <a:cxn ang="0">
                    <a:pos x="168" y="330"/>
                  </a:cxn>
                  <a:cxn ang="0">
                    <a:pos x="136" y="330"/>
                  </a:cxn>
                  <a:cxn ang="0">
                    <a:pos x="112" y="253"/>
                  </a:cxn>
                  <a:cxn ang="0">
                    <a:pos x="107" y="225"/>
                  </a:cxn>
                  <a:cxn ang="0">
                    <a:pos x="145" y="200"/>
                  </a:cxn>
                  <a:cxn ang="0">
                    <a:pos x="118" y="189"/>
                  </a:cxn>
                  <a:cxn ang="0">
                    <a:pos x="148" y="167"/>
                  </a:cxn>
                  <a:cxn ang="0">
                    <a:pos x="120" y="161"/>
                  </a:cxn>
                  <a:cxn ang="0">
                    <a:pos x="118" y="98"/>
                  </a:cxn>
                  <a:cxn ang="0">
                    <a:pos x="0" y="87"/>
                  </a:cxn>
                  <a:cxn ang="0">
                    <a:pos x="54" y="77"/>
                  </a:cxn>
                  <a:cxn ang="0">
                    <a:pos x="2" y="65"/>
                  </a:cxn>
                  <a:cxn ang="0">
                    <a:pos x="96" y="47"/>
                  </a:cxn>
                  <a:cxn ang="0">
                    <a:pos x="78" y="36"/>
                  </a:cxn>
                  <a:cxn ang="0">
                    <a:pos x="229" y="21"/>
                  </a:cxn>
                  <a:cxn ang="0">
                    <a:pos x="289" y="6"/>
                  </a:cxn>
                </a:cxnLst>
                <a:rect l="0" t="0" r="r" b="b"/>
                <a:pathLst>
                  <a:path w="636" h="340">
                    <a:moveTo>
                      <a:pt x="289" y="6"/>
                    </a:moveTo>
                    <a:lnTo>
                      <a:pt x="564" y="0"/>
                    </a:lnTo>
                    <a:lnTo>
                      <a:pt x="570" y="8"/>
                    </a:lnTo>
                    <a:lnTo>
                      <a:pt x="483" y="21"/>
                    </a:lnTo>
                    <a:lnTo>
                      <a:pt x="562" y="20"/>
                    </a:lnTo>
                    <a:lnTo>
                      <a:pt x="525" y="27"/>
                    </a:lnTo>
                    <a:lnTo>
                      <a:pt x="531" y="32"/>
                    </a:lnTo>
                    <a:lnTo>
                      <a:pt x="606" y="17"/>
                    </a:lnTo>
                    <a:lnTo>
                      <a:pt x="636" y="26"/>
                    </a:lnTo>
                    <a:lnTo>
                      <a:pt x="618" y="33"/>
                    </a:lnTo>
                    <a:lnTo>
                      <a:pt x="606" y="30"/>
                    </a:lnTo>
                    <a:lnTo>
                      <a:pt x="594" y="30"/>
                    </a:lnTo>
                    <a:lnTo>
                      <a:pt x="586" y="33"/>
                    </a:lnTo>
                    <a:lnTo>
                      <a:pt x="586" y="38"/>
                    </a:lnTo>
                    <a:lnTo>
                      <a:pt x="530" y="50"/>
                    </a:lnTo>
                    <a:lnTo>
                      <a:pt x="530" y="57"/>
                    </a:lnTo>
                    <a:lnTo>
                      <a:pt x="561" y="57"/>
                    </a:lnTo>
                    <a:lnTo>
                      <a:pt x="559" y="81"/>
                    </a:lnTo>
                    <a:lnTo>
                      <a:pt x="522" y="74"/>
                    </a:lnTo>
                    <a:lnTo>
                      <a:pt x="507" y="95"/>
                    </a:lnTo>
                    <a:lnTo>
                      <a:pt x="552" y="93"/>
                    </a:lnTo>
                    <a:lnTo>
                      <a:pt x="525" y="132"/>
                    </a:lnTo>
                    <a:lnTo>
                      <a:pt x="473" y="134"/>
                    </a:lnTo>
                    <a:lnTo>
                      <a:pt x="473" y="147"/>
                    </a:lnTo>
                    <a:lnTo>
                      <a:pt x="486" y="143"/>
                    </a:lnTo>
                    <a:lnTo>
                      <a:pt x="512" y="155"/>
                    </a:lnTo>
                    <a:lnTo>
                      <a:pt x="492" y="177"/>
                    </a:lnTo>
                    <a:lnTo>
                      <a:pt x="453" y="161"/>
                    </a:lnTo>
                    <a:lnTo>
                      <a:pt x="446" y="156"/>
                    </a:lnTo>
                    <a:lnTo>
                      <a:pt x="413" y="174"/>
                    </a:lnTo>
                    <a:lnTo>
                      <a:pt x="479" y="183"/>
                    </a:lnTo>
                    <a:lnTo>
                      <a:pt x="392" y="211"/>
                    </a:lnTo>
                    <a:lnTo>
                      <a:pt x="367" y="207"/>
                    </a:lnTo>
                    <a:lnTo>
                      <a:pt x="319" y="232"/>
                    </a:lnTo>
                    <a:lnTo>
                      <a:pt x="299" y="247"/>
                    </a:lnTo>
                    <a:lnTo>
                      <a:pt x="286" y="243"/>
                    </a:lnTo>
                    <a:lnTo>
                      <a:pt x="272" y="252"/>
                    </a:lnTo>
                    <a:lnTo>
                      <a:pt x="240" y="285"/>
                    </a:lnTo>
                    <a:lnTo>
                      <a:pt x="195" y="340"/>
                    </a:lnTo>
                    <a:lnTo>
                      <a:pt x="168" y="330"/>
                    </a:lnTo>
                    <a:lnTo>
                      <a:pt x="138" y="324"/>
                    </a:lnTo>
                    <a:lnTo>
                      <a:pt x="136" y="330"/>
                    </a:lnTo>
                    <a:lnTo>
                      <a:pt x="112" y="273"/>
                    </a:lnTo>
                    <a:lnTo>
                      <a:pt x="112" y="253"/>
                    </a:lnTo>
                    <a:lnTo>
                      <a:pt x="105" y="249"/>
                    </a:lnTo>
                    <a:lnTo>
                      <a:pt x="107" y="225"/>
                    </a:lnTo>
                    <a:lnTo>
                      <a:pt x="126" y="201"/>
                    </a:lnTo>
                    <a:lnTo>
                      <a:pt x="145" y="200"/>
                    </a:lnTo>
                    <a:lnTo>
                      <a:pt x="154" y="185"/>
                    </a:lnTo>
                    <a:lnTo>
                      <a:pt x="118" y="189"/>
                    </a:lnTo>
                    <a:lnTo>
                      <a:pt x="115" y="174"/>
                    </a:lnTo>
                    <a:lnTo>
                      <a:pt x="148" y="167"/>
                    </a:lnTo>
                    <a:lnTo>
                      <a:pt x="142" y="159"/>
                    </a:lnTo>
                    <a:lnTo>
                      <a:pt x="120" y="161"/>
                    </a:lnTo>
                    <a:lnTo>
                      <a:pt x="132" y="116"/>
                    </a:lnTo>
                    <a:lnTo>
                      <a:pt x="118" y="98"/>
                    </a:lnTo>
                    <a:lnTo>
                      <a:pt x="75" y="92"/>
                    </a:lnTo>
                    <a:lnTo>
                      <a:pt x="0" y="87"/>
                    </a:lnTo>
                    <a:lnTo>
                      <a:pt x="5" y="75"/>
                    </a:lnTo>
                    <a:lnTo>
                      <a:pt x="54" y="77"/>
                    </a:lnTo>
                    <a:lnTo>
                      <a:pt x="60" y="72"/>
                    </a:lnTo>
                    <a:lnTo>
                      <a:pt x="2" y="65"/>
                    </a:lnTo>
                    <a:lnTo>
                      <a:pt x="5" y="59"/>
                    </a:lnTo>
                    <a:lnTo>
                      <a:pt x="96" y="47"/>
                    </a:lnTo>
                    <a:lnTo>
                      <a:pt x="99" y="39"/>
                    </a:lnTo>
                    <a:lnTo>
                      <a:pt x="78" y="36"/>
                    </a:lnTo>
                    <a:lnTo>
                      <a:pt x="228" y="12"/>
                    </a:lnTo>
                    <a:lnTo>
                      <a:pt x="229" y="21"/>
                    </a:lnTo>
                    <a:lnTo>
                      <a:pt x="238" y="12"/>
                    </a:lnTo>
                    <a:lnTo>
                      <a:pt x="289" y="6"/>
                    </a:lnTo>
                    <a:close/>
                  </a:path>
                </a:pathLst>
              </a:custGeom>
              <a:solidFill>
                <a:srgbClr val="E1E1E1"/>
              </a:solidFill>
              <a:ln w="9525">
                <a:noFill/>
                <a:round/>
                <a:headEnd/>
                <a:tailEnd/>
              </a:ln>
            </p:spPr>
            <p:txBody>
              <a:bodyPr/>
              <a:lstStyle/>
              <a:p>
                <a:endParaRPr lang="en-US"/>
              </a:p>
            </p:txBody>
          </p:sp>
          <p:sp>
            <p:nvSpPr>
              <p:cNvPr id="320727" name="Freeform 215"/>
              <p:cNvSpPr>
                <a:spLocks/>
              </p:cNvSpPr>
              <p:nvPr/>
            </p:nvSpPr>
            <p:spPr bwMode="auto">
              <a:xfrm>
                <a:off x="2549" y="1093"/>
                <a:ext cx="636" cy="340"/>
              </a:xfrm>
              <a:custGeom>
                <a:avLst/>
                <a:gdLst/>
                <a:ahLst/>
                <a:cxnLst>
                  <a:cxn ang="0">
                    <a:pos x="564" y="0"/>
                  </a:cxn>
                  <a:cxn ang="0">
                    <a:pos x="483" y="21"/>
                  </a:cxn>
                  <a:cxn ang="0">
                    <a:pos x="525" y="27"/>
                  </a:cxn>
                  <a:cxn ang="0">
                    <a:pos x="606" y="17"/>
                  </a:cxn>
                  <a:cxn ang="0">
                    <a:pos x="618" y="33"/>
                  </a:cxn>
                  <a:cxn ang="0">
                    <a:pos x="594" y="30"/>
                  </a:cxn>
                  <a:cxn ang="0">
                    <a:pos x="586" y="38"/>
                  </a:cxn>
                  <a:cxn ang="0">
                    <a:pos x="530" y="57"/>
                  </a:cxn>
                  <a:cxn ang="0">
                    <a:pos x="559" y="81"/>
                  </a:cxn>
                  <a:cxn ang="0">
                    <a:pos x="507" y="95"/>
                  </a:cxn>
                  <a:cxn ang="0">
                    <a:pos x="525" y="132"/>
                  </a:cxn>
                  <a:cxn ang="0">
                    <a:pos x="473" y="147"/>
                  </a:cxn>
                  <a:cxn ang="0">
                    <a:pos x="512" y="155"/>
                  </a:cxn>
                  <a:cxn ang="0">
                    <a:pos x="453" y="161"/>
                  </a:cxn>
                  <a:cxn ang="0">
                    <a:pos x="413" y="174"/>
                  </a:cxn>
                  <a:cxn ang="0">
                    <a:pos x="392" y="211"/>
                  </a:cxn>
                  <a:cxn ang="0">
                    <a:pos x="319" y="232"/>
                  </a:cxn>
                  <a:cxn ang="0">
                    <a:pos x="286" y="243"/>
                  </a:cxn>
                  <a:cxn ang="0">
                    <a:pos x="240" y="285"/>
                  </a:cxn>
                  <a:cxn ang="0">
                    <a:pos x="168" y="330"/>
                  </a:cxn>
                  <a:cxn ang="0">
                    <a:pos x="136" y="330"/>
                  </a:cxn>
                  <a:cxn ang="0">
                    <a:pos x="112" y="253"/>
                  </a:cxn>
                  <a:cxn ang="0">
                    <a:pos x="107" y="225"/>
                  </a:cxn>
                  <a:cxn ang="0">
                    <a:pos x="145" y="200"/>
                  </a:cxn>
                  <a:cxn ang="0">
                    <a:pos x="118" y="189"/>
                  </a:cxn>
                  <a:cxn ang="0">
                    <a:pos x="148" y="167"/>
                  </a:cxn>
                  <a:cxn ang="0">
                    <a:pos x="120" y="161"/>
                  </a:cxn>
                  <a:cxn ang="0">
                    <a:pos x="118" y="98"/>
                  </a:cxn>
                  <a:cxn ang="0">
                    <a:pos x="0" y="87"/>
                  </a:cxn>
                  <a:cxn ang="0">
                    <a:pos x="54" y="77"/>
                  </a:cxn>
                  <a:cxn ang="0">
                    <a:pos x="2" y="65"/>
                  </a:cxn>
                  <a:cxn ang="0">
                    <a:pos x="96" y="47"/>
                  </a:cxn>
                  <a:cxn ang="0">
                    <a:pos x="78" y="36"/>
                  </a:cxn>
                  <a:cxn ang="0">
                    <a:pos x="229" y="21"/>
                  </a:cxn>
                  <a:cxn ang="0">
                    <a:pos x="289" y="6"/>
                  </a:cxn>
                </a:cxnLst>
                <a:rect l="0" t="0" r="r" b="b"/>
                <a:pathLst>
                  <a:path w="636" h="340">
                    <a:moveTo>
                      <a:pt x="289" y="6"/>
                    </a:moveTo>
                    <a:lnTo>
                      <a:pt x="564" y="0"/>
                    </a:lnTo>
                    <a:lnTo>
                      <a:pt x="570" y="8"/>
                    </a:lnTo>
                    <a:lnTo>
                      <a:pt x="483" y="21"/>
                    </a:lnTo>
                    <a:lnTo>
                      <a:pt x="562" y="20"/>
                    </a:lnTo>
                    <a:lnTo>
                      <a:pt x="525" y="27"/>
                    </a:lnTo>
                    <a:lnTo>
                      <a:pt x="531" y="32"/>
                    </a:lnTo>
                    <a:lnTo>
                      <a:pt x="606" y="17"/>
                    </a:lnTo>
                    <a:lnTo>
                      <a:pt x="636" y="26"/>
                    </a:lnTo>
                    <a:lnTo>
                      <a:pt x="618" y="33"/>
                    </a:lnTo>
                    <a:lnTo>
                      <a:pt x="606" y="30"/>
                    </a:lnTo>
                    <a:lnTo>
                      <a:pt x="594" y="30"/>
                    </a:lnTo>
                    <a:lnTo>
                      <a:pt x="586" y="33"/>
                    </a:lnTo>
                    <a:lnTo>
                      <a:pt x="586" y="38"/>
                    </a:lnTo>
                    <a:lnTo>
                      <a:pt x="530" y="50"/>
                    </a:lnTo>
                    <a:lnTo>
                      <a:pt x="530" y="57"/>
                    </a:lnTo>
                    <a:lnTo>
                      <a:pt x="561" y="57"/>
                    </a:lnTo>
                    <a:lnTo>
                      <a:pt x="559" y="81"/>
                    </a:lnTo>
                    <a:lnTo>
                      <a:pt x="522" y="74"/>
                    </a:lnTo>
                    <a:lnTo>
                      <a:pt x="507" y="95"/>
                    </a:lnTo>
                    <a:lnTo>
                      <a:pt x="552" y="93"/>
                    </a:lnTo>
                    <a:lnTo>
                      <a:pt x="525" y="132"/>
                    </a:lnTo>
                    <a:lnTo>
                      <a:pt x="473" y="134"/>
                    </a:lnTo>
                    <a:lnTo>
                      <a:pt x="473" y="147"/>
                    </a:lnTo>
                    <a:lnTo>
                      <a:pt x="486" y="143"/>
                    </a:lnTo>
                    <a:lnTo>
                      <a:pt x="512" y="155"/>
                    </a:lnTo>
                    <a:lnTo>
                      <a:pt x="492" y="177"/>
                    </a:lnTo>
                    <a:lnTo>
                      <a:pt x="453" y="161"/>
                    </a:lnTo>
                    <a:lnTo>
                      <a:pt x="446" y="156"/>
                    </a:lnTo>
                    <a:lnTo>
                      <a:pt x="413" y="174"/>
                    </a:lnTo>
                    <a:lnTo>
                      <a:pt x="479" y="183"/>
                    </a:lnTo>
                    <a:lnTo>
                      <a:pt x="392" y="211"/>
                    </a:lnTo>
                    <a:lnTo>
                      <a:pt x="367" y="207"/>
                    </a:lnTo>
                    <a:lnTo>
                      <a:pt x="319" y="232"/>
                    </a:lnTo>
                    <a:lnTo>
                      <a:pt x="299" y="247"/>
                    </a:lnTo>
                    <a:lnTo>
                      <a:pt x="286" y="243"/>
                    </a:lnTo>
                    <a:lnTo>
                      <a:pt x="272" y="252"/>
                    </a:lnTo>
                    <a:lnTo>
                      <a:pt x="240" y="285"/>
                    </a:lnTo>
                    <a:lnTo>
                      <a:pt x="195" y="340"/>
                    </a:lnTo>
                    <a:lnTo>
                      <a:pt x="168" y="330"/>
                    </a:lnTo>
                    <a:lnTo>
                      <a:pt x="138" y="324"/>
                    </a:lnTo>
                    <a:lnTo>
                      <a:pt x="136" y="330"/>
                    </a:lnTo>
                    <a:lnTo>
                      <a:pt x="112" y="273"/>
                    </a:lnTo>
                    <a:lnTo>
                      <a:pt x="112" y="253"/>
                    </a:lnTo>
                    <a:lnTo>
                      <a:pt x="105" y="249"/>
                    </a:lnTo>
                    <a:lnTo>
                      <a:pt x="107" y="225"/>
                    </a:lnTo>
                    <a:lnTo>
                      <a:pt x="126" y="201"/>
                    </a:lnTo>
                    <a:lnTo>
                      <a:pt x="145" y="200"/>
                    </a:lnTo>
                    <a:lnTo>
                      <a:pt x="154" y="185"/>
                    </a:lnTo>
                    <a:lnTo>
                      <a:pt x="118" y="189"/>
                    </a:lnTo>
                    <a:lnTo>
                      <a:pt x="115" y="174"/>
                    </a:lnTo>
                    <a:lnTo>
                      <a:pt x="148" y="167"/>
                    </a:lnTo>
                    <a:lnTo>
                      <a:pt x="142" y="159"/>
                    </a:lnTo>
                    <a:lnTo>
                      <a:pt x="120" y="161"/>
                    </a:lnTo>
                    <a:lnTo>
                      <a:pt x="132" y="116"/>
                    </a:lnTo>
                    <a:lnTo>
                      <a:pt x="118" y="98"/>
                    </a:lnTo>
                    <a:lnTo>
                      <a:pt x="75" y="92"/>
                    </a:lnTo>
                    <a:lnTo>
                      <a:pt x="0" y="87"/>
                    </a:lnTo>
                    <a:lnTo>
                      <a:pt x="5" y="75"/>
                    </a:lnTo>
                    <a:lnTo>
                      <a:pt x="54" y="77"/>
                    </a:lnTo>
                    <a:lnTo>
                      <a:pt x="60" y="72"/>
                    </a:lnTo>
                    <a:lnTo>
                      <a:pt x="2" y="65"/>
                    </a:lnTo>
                    <a:lnTo>
                      <a:pt x="5" y="59"/>
                    </a:lnTo>
                    <a:lnTo>
                      <a:pt x="96" y="47"/>
                    </a:lnTo>
                    <a:lnTo>
                      <a:pt x="99" y="39"/>
                    </a:lnTo>
                    <a:lnTo>
                      <a:pt x="78" y="36"/>
                    </a:lnTo>
                    <a:lnTo>
                      <a:pt x="228" y="12"/>
                    </a:lnTo>
                    <a:lnTo>
                      <a:pt x="229" y="21"/>
                    </a:lnTo>
                    <a:lnTo>
                      <a:pt x="238" y="12"/>
                    </a:lnTo>
                    <a:lnTo>
                      <a:pt x="289" y="6"/>
                    </a:lnTo>
                  </a:path>
                </a:pathLst>
              </a:custGeom>
              <a:noFill/>
              <a:ln w="1588" cap="sq">
                <a:solidFill>
                  <a:srgbClr val="000000"/>
                </a:solidFill>
                <a:prstDash val="solid"/>
                <a:miter lim="800000"/>
                <a:headEnd/>
                <a:tailEnd/>
              </a:ln>
            </p:spPr>
            <p:txBody>
              <a:bodyPr/>
              <a:lstStyle/>
              <a:p>
                <a:endParaRPr lang="en-US"/>
              </a:p>
            </p:txBody>
          </p:sp>
          <p:sp>
            <p:nvSpPr>
              <p:cNvPr id="320728" name="Freeform 216"/>
              <p:cNvSpPr>
                <a:spLocks/>
              </p:cNvSpPr>
              <p:nvPr/>
            </p:nvSpPr>
            <p:spPr bwMode="auto">
              <a:xfrm>
                <a:off x="3570" y="1433"/>
                <a:ext cx="83" cy="41"/>
              </a:xfrm>
              <a:custGeom>
                <a:avLst/>
                <a:gdLst/>
                <a:ahLst/>
                <a:cxnLst>
                  <a:cxn ang="0">
                    <a:pos x="56" y="0"/>
                  </a:cxn>
                  <a:cxn ang="0">
                    <a:pos x="78" y="6"/>
                  </a:cxn>
                  <a:cxn ang="0">
                    <a:pos x="83" y="20"/>
                  </a:cxn>
                  <a:cxn ang="0">
                    <a:pos x="80" y="41"/>
                  </a:cxn>
                  <a:cxn ang="0">
                    <a:pos x="77" y="39"/>
                  </a:cxn>
                  <a:cxn ang="0">
                    <a:pos x="48" y="30"/>
                  </a:cxn>
                  <a:cxn ang="0">
                    <a:pos x="36" y="33"/>
                  </a:cxn>
                  <a:cxn ang="0">
                    <a:pos x="21" y="32"/>
                  </a:cxn>
                  <a:cxn ang="0">
                    <a:pos x="6" y="33"/>
                  </a:cxn>
                  <a:cxn ang="0">
                    <a:pos x="2" y="26"/>
                  </a:cxn>
                  <a:cxn ang="0">
                    <a:pos x="0" y="17"/>
                  </a:cxn>
                  <a:cxn ang="0">
                    <a:pos x="42" y="0"/>
                  </a:cxn>
                  <a:cxn ang="0">
                    <a:pos x="56" y="0"/>
                  </a:cxn>
                </a:cxnLst>
                <a:rect l="0" t="0" r="r" b="b"/>
                <a:pathLst>
                  <a:path w="83" h="41">
                    <a:moveTo>
                      <a:pt x="56" y="0"/>
                    </a:moveTo>
                    <a:lnTo>
                      <a:pt x="78" y="6"/>
                    </a:lnTo>
                    <a:lnTo>
                      <a:pt x="83" y="20"/>
                    </a:lnTo>
                    <a:lnTo>
                      <a:pt x="80" y="41"/>
                    </a:lnTo>
                    <a:lnTo>
                      <a:pt x="77" y="39"/>
                    </a:lnTo>
                    <a:lnTo>
                      <a:pt x="48" y="30"/>
                    </a:lnTo>
                    <a:lnTo>
                      <a:pt x="36" y="33"/>
                    </a:lnTo>
                    <a:lnTo>
                      <a:pt x="21" y="32"/>
                    </a:lnTo>
                    <a:lnTo>
                      <a:pt x="6" y="33"/>
                    </a:lnTo>
                    <a:lnTo>
                      <a:pt x="2" y="26"/>
                    </a:lnTo>
                    <a:lnTo>
                      <a:pt x="0" y="17"/>
                    </a:lnTo>
                    <a:lnTo>
                      <a:pt x="42" y="0"/>
                    </a:lnTo>
                    <a:lnTo>
                      <a:pt x="56" y="0"/>
                    </a:lnTo>
                    <a:close/>
                  </a:path>
                </a:pathLst>
              </a:custGeom>
              <a:solidFill>
                <a:srgbClr val="E1E1E1"/>
              </a:solidFill>
              <a:ln w="9525">
                <a:noFill/>
                <a:round/>
                <a:headEnd/>
                <a:tailEnd/>
              </a:ln>
            </p:spPr>
            <p:txBody>
              <a:bodyPr/>
              <a:lstStyle/>
              <a:p>
                <a:endParaRPr lang="en-US"/>
              </a:p>
            </p:txBody>
          </p:sp>
          <p:sp>
            <p:nvSpPr>
              <p:cNvPr id="320729" name="Freeform 217"/>
              <p:cNvSpPr>
                <a:spLocks/>
              </p:cNvSpPr>
              <p:nvPr/>
            </p:nvSpPr>
            <p:spPr bwMode="auto">
              <a:xfrm>
                <a:off x="3570" y="1433"/>
                <a:ext cx="83" cy="41"/>
              </a:xfrm>
              <a:custGeom>
                <a:avLst/>
                <a:gdLst/>
                <a:ahLst/>
                <a:cxnLst>
                  <a:cxn ang="0">
                    <a:pos x="66" y="3"/>
                  </a:cxn>
                  <a:cxn ang="0">
                    <a:pos x="78" y="6"/>
                  </a:cxn>
                  <a:cxn ang="0">
                    <a:pos x="83" y="20"/>
                  </a:cxn>
                  <a:cxn ang="0">
                    <a:pos x="80" y="41"/>
                  </a:cxn>
                  <a:cxn ang="0">
                    <a:pos x="77" y="39"/>
                  </a:cxn>
                  <a:cxn ang="0">
                    <a:pos x="48" y="30"/>
                  </a:cxn>
                  <a:cxn ang="0">
                    <a:pos x="36" y="33"/>
                  </a:cxn>
                  <a:cxn ang="0">
                    <a:pos x="21" y="32"/>
                  </a:cxn>
                  <a:cxn ang="0">
                    <a:pos x="6" y="33"/>
                  </a:cxn>
                  <a:cxn ang="0">
                    <a:pos x="2" y="26"/>
                  </a:cxn>
                  <a:cxn ang="0">
                    <a:pos x="0" y="17"/>
                  </a:cxn>
                  <a:cxn ang="0">
                    <a:pos x="42" y="0"/>
                  </a:cxn>
                  <a:cxn ang="0">
                    <a:pos x="56" y="0"/>
                  </a:cxn>
                  <a:cxn ang="0">
                    <a:pos x="66" y="3"/>
                  </a:cxn>
                </a:cxnLst>
                <a:rect l="0" t="0" r="r" b="b"/>
                <a:pathLst>
                  <a:path w="83" h="41">
                    <a:moveTo>
                      <a:pt x="66" y="3"/>
                    </a:moveTo>
                    <a:lnTo>
                      <a:pt x="78" y="6"/>
                    </a:lnTo>
                    <a:lnTo>
                      <a:pt x="83" y="20"/>
                    </a:lnTo>
                    <a:lnTo>
                      <a:pt x="80" y="41"/>
                    </a:lnTo>
                    <a:lnTo>
                      <a:pt x="77" y="39"/>
                    </a:lnTo>
                    <a:lnTo>
                      <a:pt x="48" y="30"/>
                    </a:lnTo>
                    <a:lnTo>
                      <a:pt x="36" y="33"/>
                    </a:lnTo>
                    <a:lnTo>
                      <a:pt x="21" y="32"/>
                    </a:lnTo>
                    <a:lnTo>
                      <a:pt x="6" y="33"/>
                    </a:lnTo>
                    <a:lnTo>
                      <a:pt x="2" y="26"/>
                    </a:lnTo>
                    <a:lnTo>
                      <a:pt x="0" y="17"/>
                    </a:lnTo>
                    <a:lnTo>
                      <a:pt x="42" y="0"/>
                    </a:lnTo>
                    <a:lnTo>
                      <a:pt x="56" y="0"/>
                    </a:lnTo>
                    <a:lnTo>
                      <a:pt x="66" y="3"/>
                    </a:lnTo>
                  </a:path>
                </a:pathLst>
              </a:custGeom>
              <a:noFill/>
              <a:ln w="1588" cap="sq">
                <a:solidFill>
                  <a:srgbClr val="000000"/>
                </a:solidFill>
                <a:prstDash val="solid"/>
                <a:miter lim="800000"/>
                <a:headEnd/>
                <a:tailEnd/>
              </a:ln>
            </p:spPr>
            <p:txBody>
              <a:bodyPr/>
              <a:lstStyle/>
              <a:p>
                <a:endParaRPr lang="en-US"/>
              </a:p>
            </p:txBody>
          </p:sp>
          <p:sp>
            <p:nvSpPr>
              <p:cNvPr id="320730" name="Freeform 218"/>
              <p:cNvSpPr>
                <a:spLocks/>
              </p:cNvSpPr>
              <p:nvPr/>
            </p:nvSpPr>
            <p:spPr bwMode="auto">
              <a:xfrm>
                <a:off x="3567" y="1463"/>
                <a:ext cx="96" cy="41"/>
              </a:xfrm>
              <a:custGeom>
                <a:avLst/>
                <a:gdLst/>
                <a:ahLst/>
                <a:cxnLst>
                  <a:cxn ang="0">
                    <a:pos x="80" y="9"/>
                  </a:cxn>
                  <a:cxn ang="0">
                    <a:pos x="87" y="12"/>
                  </a:cxn>
                  <a:cxn ang="0">
                    <a:pos x="90" y="20"/>
                  </a:cxn>
                  <a:cxn ang="0">
                    <a:pos x="96" y="32"/>
                  </a:cxn>
                  <a:cxn ang="0">
                    <a:pos x="89" y="38"/>
                  </a:cxn>
                  <a:cxn ang="0">
                    <a:pos x="75" y="41"/>
                  </a:cxn>
                  <a:cxn ang="0">
                    <a:pos x="65" y="35"/>
                  </a:cxn>
                  <a:cxn ang="0">
                    <a:pos x="50" y="30"/>
                  </a:cxn>
                  <a:cxn ang="0">
                    <a:pos x="14" y="27"/>
                  </a:cxn>
                  <a:cxn ang="0">
                    <a:pos x="2" y="33"/>
                  </a:cxn>
                  <a:cxn ang="0">
                    <a:pos x="0" y="21"/>
                  </a:cxn>
                  <a:cxn ang="0">
                    <a:pos x="6" y="8"/>
                  </a:cxn>
                  <a:cxn ang="0">
                    <a:pos x="17" y="6"/>
                  </a:cxn>
                  <a:cxn ang="0">
                    <a:pos x="33" y="18"/>
                  </a:cxn>
                  <a:cxn ang="0">
                    <a:pos x="42" y="15"/>
                  </a:cxn>
                  <a:cxn ang="0">
                    <a:pos x="39" y="3"/>
                  </a:cxn>
                  <a:cxn ang="0">
                    <a:pos x="51" y="0"/>
                  </a:cxn>
                  <a:cxn ang="0">
                    <a:pos x="80" y="9"/>
                  </a:cxn>
                </a:cxnLst>
                <a:rect l="0" t="0" r="r" b="b"/>
                <a:pathLst>
                  <a:path w="96" h="41">
                    <a:moveTo>
                      <a:pt x="80" y="9"/>
                    </a:moveTo>
                    <a:lnTo>
                      <a:pt x="87" y="12"/>
                    </a:lnTo>
                    <a:lnTo>
                      <a:pt x="90" y="20"/>
                    </a:lnTo>
                    <a:lnTo>
                      <a:pt x="96" y="32"/>
                    </a:lnTo>
                    <a:lnTo>
                      <a:pt x="89" y="38"/>
                    </a:lnTo>
                    <a:lnTo>
                      <a:pt x="75" y="41"/>
                    </a:lnTo>
                    <a:lnTo>
                      <a:pt x="65" y="35"/>
                    </a:lnTo>
                    <a:lnTo>
                      <a:pt x="50" y="30"/>
                    </a:lnTo>
                    <a:lnTo>
                      <a:pt x="14" y="27"/>
                    </a:lnTo>
                    <a:lnTo>
                      <a:pt x="2" y="33"/>
                    </a:lnTo>
                    <a:lnTo>
                      <a:pt x="0" y="21"/>
                    </a:lnTo>
                    <a:lnTo>
                      <a:pt x="6" y="8"/>
                    </a:lnTo>
                    <a:lnTo>
                      <a:pt x="17" y="6"/>
                    </a:lnTo>
                    <a:lnTo>
                      <a:pt x="33" y="18"/>
                    </a:lnTo>
                    <a:lnTo>
                      <a:pt x="42" y="15"/>
                    </a:lnTo>
                    <a:lnTo>
                      <a:pt x="39" y="3"/>
                    </a:lnTo>
                    <a:lnTo>
                      <a:pt x="51" y="0"/>
                    </a:lnTo>
                    <a:lnTo>
                      <a:pt x="80" y="9"/>
                    </a:lnTo>
                    <a:close/>
                  </a:path>
                </a:pathLst>
              </a:custGeom>
              <a:solidFill>
                <a:srgbClr val="E1E1E1"/>
              </a:solidFill>
              <a:ln w="9525">
                <a:noFill/>
                <a:round/>
                <a:headEnd/>
                <a:tailEnd/>
              </a:ln>
            </p:spPr>
            <p:txBody>
              <a:bodyPr/>
              <a:lstStyle/>
              <a:p>
                <a:endParaRPr lang="en-US"/>
              </a:p>
            </p:txBody>
          </p:sp>
          <p:sp>
            <p:nvSpPr>
              <p:cNvPr id="320731" name="Freeform 219"/>
              <p:cNvSpPr>
                <a:spLocks/>
              </p:cNvSpPr>
              <p:nvPr/>
            </p:nvSpPr>
            <p:spPr bwMode="auto">
              <a:xfrm>
                <a:off x="3567" y="1463"/>
                <a:ext cx="96" cy="41"/>
              </a:xfrm>
              <a:custGeom>
                <a:avLst/>
                <a:gdLst/>
                <a:ahLst/>
                <a:cxnLst>
                  <a:cxn ang="0">
                    <a:pos x="83" y="11"/>
                  </a:cxn>
                  <a:cxn ang="0">
                    <a:pos x="87" y="12"/>
                  </a:cxn>
                  <a:cxn ang="0">
                    <a:pos x="90" y="20"/>
                  </a:cxn>
                  <a:cxn ang="0">
                    <a:pos x="96" y="32"/>
                  </a:cxn>
                  <a:cxn ang="0">
                    <a:pos x="89" y="38"/>
                  </a:cxn>
                  <a:cxn ang="0">
                    <a:pos x="75" y="41"/>
                  </a:cxn>
                  <a:cxn ang="0">
                    <a:pos x="65" y="35"/>
                  </a:cxn>
                  <a:cxn ang="0">
                    <a:pos x="50" y="30"/>
                  </a:cxn>
                  <a:cxn ang="0">
                    <a:pos x="14" y="27"/>
                  </a:cxn>
                  <a:cxn ang="0">
                    <a:pos x="2" y="33"/>
                  </a:cxn>
                  <a:cxn ang="0">
                    <a:pos x="0" y="21"/>
                  </a:cxn>
                  <a:cxn ang="0">
                    <a:pos x="6" y="8"/>
                  </a:cxn>
                  <a:cxn ang="0">
                    <a:pos x="17" y="6"/>
                  </a:cxn>
                  <a:cxn ang="0">
                    <a:pos x="33" y="18"/>
                  </a:cxn>
                  <a:cxn ang="0">
                    <a:pos x="42" y="15"/>
                  </a:cxn>
                  <a:cxn ang="0">
                    <a:pos x="39" y="3"/>
                  </a:cxn>
                  <a:cxn ang="0">
                    <a:pos x="51" y="0"/>
                  </a:cxn>
                  <a:cxn ang="0">
                    <a:pos x="80" y="9"/>
                  </a:cxn>
                  <a:cxn ang="0">
                    <a:pos x="83" y="11"/>
                  </a:cxn>
                </a:cxnLst>
                <a:rect l="0" t="0" r="r" b="b"/>
                <a:pathLst>
                  <a:path w="96" h="41">
                    <a:moveTo>
                      <a:pt x="83" y="11"/>
                    </a:moveTo>
                    <a:lnTo>
                      <a:pt x="87" y="12"/>
                    </a:lnTo>
                    <a:lnTo>
                      <a:pt x="90" y="20"/>
                    </a:lnTo>
                    <a:lnTo>
                      <a:pt x="96" y="32"/>
                    </a:lnTo>
                    <a:lnTo>
                      <a:pt x="89" y="38"/>
                    </a:lnTo>
                    <a:lnTo>
                      <a:pt x="75" y="41"/>
                    </a:lnTo>
                    <a:lnTo>
                      <a:pt x="65" y="35"/>
                    </a:lnTo>
                    <a:lnTo>
                      <a:pt x="50" y="30"/>
                    </a:lnTo>
                    <a:lnTo>
                      <a:pt x="14" y="27"/>
                    </a:lnTo>
                    <a:lnTo>
                      <a:pt x="2" y="33"/>
                    </a:lnTo>
                    <a:lnTo>
                      <a:pt x="0" y="21"/>
                    </a:lnTo>
                    <a:lnTo>
                      <a:pt x="6" y="8"/>
                    </a:lnTo>
                    <a:lnTo>
                      <a:pt x="17" y="6"/>
                    </a:lnTo>
                    <a:lnTo>
                      <a:pt x="33" y="18"/>
                    </a:lnTo>
                    <a:lnTo>
                      <a:pt x="42" y="15"/>
                    </a:lnTo>
                    <a:lnTo>
                      <a:pt x="39" y="3"/>
                    </a:lnTo>
                    <a:lnTo>
                      <a:pt x="51" y="0"/>
                    </a:lnTo>
                    <a:lnTo>
                      <a:pt x="80" y="9"/>
                    </a:lnTo>
                    <a:lnTo>
                      <a:pt x="83" y="11"/>
                    </a:lnTo>
                  </a:path>
                </a:pathLst>
              </a:custGeom>
              <a:noFill/>
              <a:ln w="1588" cap="sq">
                <a:solidFill>
                  <a:srgbClr val="000000"/>
                </a:solidFill>
                <a:prstDash val="solid"/>
                <a:miter lim="800000"/>
                <a:headEnd/>
                <a:tailEnd/>
              </a:ln>
            </p:spPr>
            <p:txBody>
              <a:bodyPr/>
              <a:lstStyle/>
              <a:p>
                <a:endParaRPr lang="en-US"/>
              </a:p>
            </p:txBody>
          </p:sp>
          <p:sp>
            <p:nvSpPr>
              <p:cNvPr id="320732" name="Freeform 220"/>
              <p:cNvSpPr>
                <a:spLocks/>
              </p:cNvSpPr>
              <p:nvPr/>
            </p:nvSpPr>
            <p:spPr bwMode="auto">
              <a:xfrm>
                <a:off x="3569" y="1490"/>
                <a:ext cx="78" cy="42"/>
              </a:xfrm>
              <a:custGeom>
                <a:avLst/>
                <a:gdLst/>
                <a:ahLst/>
                <a:cxnLst>
                  <a:cxn ang="0">
                    <a:pos x="0" y="6"/>
                  </a:cxn>
                  <a:cxn ang="0">
                    <a:pos x="12" y="0"/>
                  </a:cxn>
                  <a:cxn ang="0">
                    <a:pos x="48" y="3"/>
                  </a:cxn>
                  <a:cxn ang="0">
                    <a:pos x="63" y="8"/>
                  </a:cxn>
                  <a:cxn ang="0">
                    <a:pos x="73" y="14"/>
                  </a:cxn>
                  <a:cxn ang="0">
                    <a:pos x="78" y="20"/>
                  </a:cxn>
                  <a:cxn ang="0">
                    <a:pos x="67" y="26"/>
                  </a:cxn>
                  <a:cxn ang="0">
                    <a:pos x="63" y="38"/>
                  </a:cxn>
                  <a:cxn ang="0">
                    <a:pos x="37" y="42"/>
                  </a:cxn>
                  <a:cxn ang="0">
                    <a:pos x="34" y="36"/>
                  </a:cxn>
                  <a:cxn ang="0">
                    <a:pos x="25" y="36"/>
                  </a:cxn>
                  <a:cxn ang="0">
                    <a:pos x="25" y="26"/>
                  </a:cxn>
                  <a:cxn ang="0">
                    <a:pos x="4" y="21"/>
                  </a:cxn>
                  <a:cxn ang="0">
                    <a:pos x="0" y="21"/>
                  </a:cxn>
                  <a:cxn ang="0">
                    <a:pos x="0" y="6"/>
                  </a:cxn>
                </a:cxnLst>
                <a:rect l="0" t="0" r="r" b="b"/>
                <a:pathLst>
                  <a:path w="78" h="42">
                    <a:moveTo>
                      <a:pt x="0" y="6"/>
                    </a:moveTo>
                    <a:lnTo>
                      <a:pt x="12" y="0"/>
                    </a:lnTo>
                    <a:lnTo>
                      <a:pt x="48" y="3"/>
                    </a:lnTo>
                    <a:lnTo>
                      <a:pt x="63" y="8"/>
                    </a:lnTo>
                    <a:lnTo>
                      <a:pt x="73" y="14"/>
                    </a:lnTo>
                    <a:lnTo>
                      <a:pt x="78" y="20"/>
                    </a:lnTo>
                    <a:lnTo>
                      <a:pt x="67" y="26"/>
                    </a:lnTo>
                    <a:lnTo>
                      <a:pt x="63" y="38"/>
                    </a:lnTo>
                    <a:lnTo>
                      <a:pt x="37" y="42"/>
                    </a:lnTo>
                    <a:lnTo>
                      <a:pt x="34" y="36"/>
                    </a:lnTo>
                    <a:lnTo>
                      <a:pt x="25" y="36"/>
                    </a:lnTo>
                    <a:lnTo>
                      <a:pt x="25" y="26"/>
                    </a:lnTo>
                    <a:lnTo>
                      <a:pt x="4" y="21"/>
                    </a:lnTo>
                    <a:lnTo>
                      <a:pt x="0" y="21"/>
                    </a:lnTo>
                    <a:lnTo>
                      <a:pt x="0" y="6"/>
                    </a:lnTo>
                    <a:close/>
                  </a:path>
                </a:pathLst>
              </a:custGeom>
              <a:solidFill>
                <a:srgbClr val="E1E1E1"/>
              </a:solidFill>
              <a:ln w="9525">
                <a:noFill/>
                <a:round/>
                <a:headEnd/>
                <a:tailEnd/>
              </a:ln>
            </p:spPr>
            <p:txBody>
              <a:bodyPr/>
              <a:lstStyle/>
              <a:p>
                <a:endParaRPr lang="en-US"/>
              </a:p>
            </p:txBody>
          </p:sp>
          <p:sp>
            <p:nvSpPr>
              <p:cNvPr id="320733" name="Freeform 221"/>
              <p:cNvSpPr>
                <a:spLocks/>
              </p:cNvSpPr>
              <p:nvPr/>
            </p:nvSpPr>
            <p:spPr bwMode="auto">
              <a:xfrm>
                <a:off x="3569" y="1490"/>
                <a:ext cx="78" cy="42"/>
              </a:xfrm>
              <a:custGeom>
                <a:avLst/>
                <a:gdLst/>
                <a:ahLst/>
                <a:cxnLst>
                  <a:cxn ang="0">
                    <a:pos x="6" y="3"/>
                  </a:cxn>
                  <a:cxn ang="0">
                    <a:pos x="12" y="0"/>
                  </a:cxn>
                  <a:cxn ang="0">
                    <a:pos x="48" y="3"/>
                  </a:cxn>
                  <a:cxn ang="0">
                    <a:pos x="63" y="8"/>
                  </a:cxn>
                  <a:cxn ang="0">
                    <a:pos x="73" y="14"/>
                  </a:cxn>
                  <a:cxn ang="0">
                    <a:pos x="78" y="20"/>
                  </a:cxn>
                  <a:cxn ang="0">
                    <a:pos x="67" y="26"/>
                  </a:cxn>
                  <a:cxn ang="0">
                    <a:pos x="63" y="38"/>
                  </a:cxn>
                  <a:cxn ang="0">
                    <a:pos x="37" y="42"/>
                  </a:cxn>
                  <a:cxn ang="0">
                    <a:pos x="34" y="36"/>
                  </a:cxn>
                  <a:cxn ang="0">
                    <a:pos x="25" y="36"/>
                  </a:cxn>
                  <a:cxn ang="0">
                    <a:pos x="25" y="26"/>
                  </a:cxn>
                  <a:cxn ang="0">
                    <a:pos x="4" y="21"/>
                  </a:cxn>
                  <a:cxn ang="0">
                    <a:pos x="0" y="21"/>
                  </a:cxn>
                  <a:cxn ang="0">
                    <a:pos x="0" y="6"/>
                  </a:cxn>
                  <a:cxn ang="0">
                    <a:pos x="6" y="3"/>
                  </a:cxn>
                </a:cxnLst>
                <a:rect l="0" t="0" r="r" b="b"/>
                <a:pathLst>
                  <a:path w="78" h="42">
                    <a:moveTo>
                      <a:pt x="6" y="3"/>
                    </a:moveTo>
                    <a:lnTo>
                      <a:pt x="12" y="0"/>
                    </a:lnTo>
                    <a:lnTo>
                      <a:pt x="48" y="3"/>
                    </a:lnTo>
                    <a:lnTo>
                      <a:pt x="63" y="8"/>
                    </a:lnTo>
                    <a:lnTo>
                      <a:pt x="73" y="14"/>
                    </a:lnTo>
                    <a:lnTo>
                      <a:pt x="78" y="20"/>
                    </a:lnTo>
                    <a:lnTo>
                      <a:pt x="67" y="26"/>
                    </a:lnTo>
                    <a:lnTo>
                      <a:pt x="63" y="38"/>
                    </a:lnTo>
                    <a:lnTo>
                      <a:pt x="37" y="42"/>
                    </a:lnTo>
                    <a:lnTo>
                      <a:pt x="34" y="36"/>
                    </a:lnTo>
                    <a:lnTo>
                      <a:pt x="25" y="36"/>
                    </a:lnTo>
                    <a:lnTo>
                      <a:pt x="25" y="26"/>
                    </a:lnTo>
                    <a:lnTo>
                      <a:pt x="4" y="21"/>
                    </a:lnTo>
                    <a:lnTo>
                      <a:pt x="0" y="21"/>
                    </a:lnTo>
                    <a:lnTo>
                      <a:pt x="0" y="6"/>
                    </a:lnTo>
                    <a:lnTo>
                      <a:pt x="6" y="3"/>
                    </a:lnTo>
                  </a:path>
                </a:pathLst>
              </a:custGeom>
              <a:noFill/>
              <a:ln w="1588" cap="sq">
                <a:solidFill>
                  <a:srgbClr val="000000"/>
                </a:solidFill>
                <a:prstDash val="solid"/>
                <a:miter lim="800000"/>
                <a:headEnd/>
                <a:tailEnd/>
              </a:ln>
            </p:spPr>
            <p:txBody>
              <a:bodyPr/>
              <a:lstStyle/>
              <a:p>
                <a:endParaRPr lang="en-US"/>
              </a:p>
            </p:txBody>
          </p:sp>
          <p:sp>
            <p:nvSpPr>
              <p:cNvPr id="320734" name="Freeform 222"/>
              <p:cNvSpPr>
                <a:spLocks/>
              </p:cNvSpPr>
              <p:nvPr/>
            </p:nvSpPr>
            <p:spPr bwMode="auto">
              <a:xfrm>
                <a:off x="3605" y="1495"/>
                <a:ext cx="127" cy="87"/>
              </a:xfrm>
              <a:custGeom>
                <a:avLst/>
                <a:gdLst/>
                <a:ahLst/>
                <a:cxnLst>
                  <a:cxn ang="0">
                    <a:pos x="31" y="21"/>
                  </a:cxn>
                  <a:cxn ang="0">
                    <a:pos x="42" y="15"/>
                  </a:cxn>
                  <a:cxn ang="0">
                    <a:pos x="37" y="9"/>
                  </a:cxn>
                  <a:cxn ang="0">
                    <a:pos x="51" y="6"/>
                  </a:cxn>
                  <a:cxn ang="0">
                    <a:pos x="58" y="0"/>
                  </a:cxn>
                  <a:cxn ang="0">
                    <a:pos x="95" y="9"/>
                  </a:cxn>
                  <a:cxn ang="0">
                    <a:pos x="98" y="25"/>
                  </a:cxn>
                  <a:cxn ang="0">
                    <a:pos x="127" y="48"/>
                  </a:cxn>
                  <a:cxn ang="0">
                    <a:pos x="109" y="51"/>
                  </a:cxn>
                  <a:cxn ang="0">
                    <a:pos x="119" y="69"/>
                  </a:cxn>
                  <a:cxn ang="0">
                    <a:pos x="109" y="70"/>
                  </a:cxn>
                  <a:cxn ang="0">
                    <a:pos x="95" y="87"/>
                  </a:cxn>
                  <a:cxn ang="0">
                    <a:pos x="81" y="85"/>
                  </a:cxn>
                  <a:cxn ang="0">
                    <a:pos x="61" y="73"/>
                  </a:cxn>
                  <a:cxn ang="0">
                    <a:pos x="42" y="70"/>
                  </a:cxn>
                  <a:cxn ang="0">
                    <a:pos x="22" y="73"/>
                  </a:cxn>
                  <a:cxn ang="0">
                    <a:pos x="10" y="78"/>
                  </a:cxn>
                  <a:cxn ang="0">
                    <a:pos x="7" y="72"/>
                  </a:cxn>
                  <a:cxn ang="0">
                    <a:pos x="0" y="67"/>
                  </a:cxn>
                  <a:cxn ang="0">
                    <a:pos x="10" y="58"/>
                  </a:cxn>
                  <a:cxn ang="0">
                    <a:pos x="1" y="37"/>
                  </a:cxn>
                  <a:cxn ang="0">
                    <a:pos x="27" y="33"/>
                  </a:cxn>
                  <a:cxn ang="0">
                    <a:pos x="31" y="21"/>
                  </a:cxn>
                </a:cxnLst>
                <a:rect l="0" t="0" r="r" b="b"/>
                <a:pathLst>
                  <a:path w="127" h="87">
                    <a:moveTo>
                      <a:pt x="31" y="21"/>
                    </a:moveTo>
                    <a:lnTo>
                      <a:pt x="42" y="15"/>
                    </a:lnTo>
                    <a:lnTo>
                      <a:pt x="37" y="9"/>
                    </a:lnTo>
                    <a:lnTo>
                      <a:pt x="51" y="6"/>
                    </a:lnTo>
                    <a:lnTo>
                      <a:pt x="58" y="0"/>
                    </a:lnTo>
                    <a:lnTo>
                      <a:pt x="95" y="9"/>
                    </a:lnTo>
                    <a:lnTo>
                      <a:pt x="98" y="25"/>
                    </a:lnTo>
                    <a:lnTo>
                      <a:pt x="127" y="48"/>
                    </a:lnTo>
                    <a:lnTo>
                      <a:pt x="109" y="51"/>
                    </a:lnTo>
                    <a:lnTo>
                      <a:pt x="119" y="69"/>
                    </a:lnTo>
                    <a:lnTo>
                      <a:pt x="109" y="70"/>
                    </a:lnTo>
                    <a:lnTo>
                      <a:pt x="95" y="87"/>
                    </a:lnTo>
                    <a:lnTo>
                      <a:pt x="81" y="85"/>
                    </a:lnTo>
                    <a:lnTo>
                      <a:pt x="61" y="73"/>
                    </a:lnTo>
                    <a:lnTo>
                      <a:pt x="42" y="70"/>
                    </a:lnTo>
                    <a:lnTo>
                      <a:pt x="22" y="73"/>
                    </a:lnTo>
                    <a:lnTo>
                      <a:pt x="10" y="78"/>
                    </a:lnTo>
                    <a:lnTo>
                      <a:pt x="7" y="72"/>
                    </a:lnTo>
                    <a:lnTo>
                      <a:pt x="0" y="67"/>
                    </a:lnTo>
                    <a:lnTo>
                      <a:pt x="10" y="58"/>
                    </a:lnTo>
                    <a:lnTo>
                      <a:pt x="1" y="37"/>
                    </a:lnTo>
                    <a:lnTo>
                      <a:pt x="27" y="33"/>
                    </a:lnTo>
                    <a:lnTo>
                      <a:pt x="31" y="21"/>
                    </a:lnTo>
                    <a:close/>
                  </a:path>
                </a:pathLst>
              </a:custGeom>
              <a:solidFill>
                <a:srgbClr val="E1E1E1"/>
              </a:solidFill>
              <a:ln w="9525">
                <a:noFill/>
                <a:round/>
                <a:headEnd/>
                <a:tailEnd/>
              </a:ln>
            </p:spPr>
            <p:txBody>
              <a:bodyPr/>
              <a:lstStyle/>
              <a:p>
                <a:endParaRPr lang="en-US"/>
              </a:p>
            </p:txBody>
          </p:sp>
          <p:sp>
            <p:nvSpPr>
              <p:cNvPr id="320735" name="Freeform 223"/>
              <p:cNvSpPr>
                <a:spLocks/>
              </p:cNvSpPr>
              <p:nvPr/>
            </p:nvSpPr>
            <p:spPr bwMode="auto">
              <a:xfrm>
                <a:off x="3605" y="1495"/>
                <a:ext cx="127" cy="87"/>
              </a:xfrm>
              <a:custGeom>
                <a:avLst/>
                <a:gdLst/>
                <a:ahLst/>
                <a:cxnLst>
                  <a:cxn ang="0">
                    <a:pos x="31" y="21"/>
                  </a:cxn>
                  <a:cxn ang="0">
                    <a:pos x="42" y="15"/>
                  </a:cxn>
                  <a:cxn ang="0">
                    <a:pos x="37" y="9"/>
                  </a:cxn>
                  <a:cxn ang="0">
                    <a:pos x="51" y="6"/>
                  </a:cxn>
                  <a:cxn ang="0">
                    <a:pos x="58" y="0"/>
                  </a:cxn>
                  <a:cxn ang="0">
                    <a:pos x="95" y="9"/>
                  </a:cxn>
                  <a:cxn ang="0">
                    <a:pos x="98" y="25"/>
                  </a:cxn>
                  <a:cxn ang="0">
                    <a:pos x="127" y="48"/>
                  </a:cxn>
                  <a:cxn ang="0">
                    <a:pos x="109" y="51"/>
                  </a:cxn>
                  <a:cxn ang="0">
                    <a:pos x="119" y="69"/>
                  </a:cxn>
                  <a:cxn ang="0">
                    <a:pos x="109" y="70"/>
                  </a:cxn>
                  <a:cxn ang="0">
                    <a:pos x="95" y="87"/>
                  </a:cxn>
                  <a:cxn ang="0">
                    <a:pos x="81" y="85"/>
                  </a:cxn>
                  <a:cxn ang="0">
                    <a:pos x="61" y="73"/>
                  </a:cxn>
                  <a:cxn ang="0">
                    <a:pos x="42" y="70"/>
                  </a:cxn>
                  <a:cxn ang="0">
                    <a:pos x="22" y="73"/>
                  </a:cxn>
                  <a:cxn ang="0">
                    <a:pos x="10" y="78"/>
                  </a:cxn>
                  <a:cxn ang="0">
                    <a:pos x="7" y="72"/>
                  </a:cxn>
                  <a:cxn ang="0">
                    <a:pos x="0" y="67"/>
                  </a:cxn>
                  <a:cxn ang="0">
                    <a:pos x="10" y="58"/>
                  </a:cxn>
                  <a:cxn ang="0">
                    <a:pos x="1" y="37"/>
                  </a:cxn>
                  <a:cxn ang="0">
                    <a:pos x="27" y="33"/>
                  </a:cxn>
                  <a:cxn ang="0">
                    <a:pos x="31" y="21"/>
                  </a:cxn>
                </a:cxnLst>
                <a:rect l="0" t="0" r="r" b="b"/>
                <a:pathLst>
                  <a:path w="127" h="87">
                    <a:moveTo>
                      <a:pt x="31" y="21"/>
                    </a:moveTo>
                    <a:lnTo>
                      <a:pt x="42" y="15"/>
                    </a:lnTo>
                    <a:lnTo>
                      <a:pt x="37" y="9"/>
                    </a:lnTo>
                    <a:lnTo>
                      <a:pt x="51" y="6"/>
                    </a:lnTo>
                    <a:lnTo>
                      <a:pt x="58" y="0"/>
                    </a:lnTo>
                    <a:lnTo>
                      <a:pt x="95" y="9"/>
                    </a:lnTo>
                    <a:lnTo>
                      <a:pt x="98" y="25"/>
                    </a:lnTo>
                    <a:lnTo>
                      <a:pt x="127" y="48"/>
                    </a:lnTo>
                    <a:lnTo>
                      <a:pt x="109" y="51"/>
                    </a:lnTo>
                    <a:lnTo>
                      <a:pt x="119" y="69"/>
                    </a:lnTo>
                    <a:lnTo>
                      <a:pt x="109" y="70"/>
                    </a:lnTo>
                    <a:lnTo>
                      <a:pt x="95" y="87"/>
                    </a:lnTo>
                    <a:lnTo>
                      <a:pt x="81" y="85"/>
                    </a:lnTo>
                    <a:lnTo>
                      <a:pt x="61" y="73"/>
                    </a:lnTo>
                    <a:lnTo>
                      <a:pt x="42" y="70"/>
                    </a:lnTo>
                    <a:lnTo>
                      <a:pt x="22" y="73"/>
                    </a:lnTo>
                    <a:lnTo>
                      <a:pt x="10" y="78"/>
                    </a:lnTo>
                    <a:lnTo>
                      <a:pt x="7" y="72"/>
                    </a:lnTo>
                    <a:lnTo>
                      <a:pt x="0" y="67"/>
                    </a:lnTo>
                    <a:lnTo>
                      <a:pt x="10" y="58"/>
                    </a:lnTo>
                    <a:lnTo>
                      <a:pt x="1" y="37"/>
                    </a:lnTo>
                    <a:lnTo>
                      <a:pt x="27" y="33"/>
                    </a:lnTo>
                    <a:lnTo>
                      <a:pt x="31" y="21"/>
                    </a:lnTo>
                  </a:path>
                </a:pathLst>
              </a:custGeom>
              <a:noFill/>
              <a:ln w="1588" cap="sq">
                <a:solidFill>
                  <a:srgbClr val="000000"/>
                </a:solidFill>
                <a:prstDash val="solid"/>
                <a:miter lim="800000"/>
                <a:headEnd/>
                <a:tailEnd/>
              </a:ln>
            </p:spPr>
            <p:txBody>
              <a:bodyPr/>
              <a:lstStyle/>
              <a:p>
                <a:endParaRPr lang="en-US"/>
              </a:p>
            </p:txBody>
          </p:sp>
          <p:sp>
            <p:nvSpPr>
              <p:cNvPr id="320736" name="Freeform 224"/>
              <p:cNvSpPr>
                <a:spLocks/>
              </p:cNvSpPr>
              <p:nvPr/>
            </p:nvSpPr>
            <p:spPr bwMode="auto">
              <a:xfrm>
                <a:off x="3663" y="1628"/>
                <a:ext cx="54" cy="53"/>
              </a:xfrm>
              <a:custGeom>
                <a:avLst/>
                <a:gdLst/>
                <a:ahLst/>
                <a:cxnLst>
                  <a:cxn ang="0">
                    <a:pos x="2" y="3"/>
                  </a:cxn>
                  <a:cxn ang="0">
                    <a:pos x="14" y="0"/>
                  </a:cxn>
                  <a:cxn ang="0">
                    <a:pos x="34" y="9"/>
                  </a:cxn>
                  <a:cxn ang="0">
                    <a:pos x="39" y="17"/>
                  </a:cxn>
                  <a:cxn ang="0">
                    <a:pos x="49" y="24"/>
                  </a:cxn>
                  <a:cxn ang="0">
                    <a:pos x="54" y="36"/>
                  </a:cxn>
                  <a:cxn ang="0">
                    <a:pos x="37" y="35"/>
                  </a:cxn>
                  <a:cxn ang="0">
                    <a:pos x="40" y="42"/>
                  </a:cxn>
                  <a:cxn ang="0">
                    <a:pos x="27" y="53"/>
                  </a:cxn>
                  <a:cxn ang="0">
                    <a:pos x="27" y="35"/>
                  </a:cxn>
                  <a:cxn ang="0">
                    <a:pos x="11" y="14"/>
                  </a:cxn>
                  <a:cxn ang="0">
                    <a:pos x="0" y="3"/>
                  </a:cxn>
                  <a:cxn ang="0">
                    <a:pos x="2" y="3"/>
                  </a:cxn>
                </a:cxnLst>
                <a:rect l="0" t="0" r="r" b="b"/>
                <a:pathLst>
                  <a:path w="54" h="53">
                    <a:moveTo>
                      <a:pt x="2" y="3"/>
                    </a:moveTo>
                    <a:lnTo>
                      <a:pt x="14" y="0"/>
                    </a:lnTo>
                    <a:lnTo>
                      <a:pt x="34" y="9"/>
                    </a:lnTo>
                    <a:lnTo>
                      <a:pt x="39" y="17"/>
                    </a:lnTo>
                    <a:lnTo>
                      <a:pt x="49" y="24"/>
                    </a:lnTo>
                    <a:lnTo>
                      <a:pt x="54" y="36"/>
                    </a:lnTo>
                    <a:lnTo>
                      <a:pt x="37" y="35"/>
                    </a:lnTo>
                    <a:lnTo>
                      <a:pt x="40" y="42"/>
                    </a:lnTo>
                    <a:lnTo>
                      <a:pt x="27" y="53"/>
                    </a:lnTo>
                    <a:lnTo>
                      <a:pt x="27" y="35"/>
                    </a:lnTo>
                    <a:lnTo>
                      <a:pt x="11" y="14"/>
                    </a:lnTo>
                    <a:lnTo>
                      <a:pt x="0" y="3"/>
                    </a:lnTo>
                    <a:lnTo>
                      <a:pt x="2" y="3"/>
                    </a:lnTo>
                    <a:close/>
                  </a:path>
                </a:pathLst>
              </a:custGeom>
              <a:solidFill>
                <a:srgbClr val="E1E1E1"/>
              </a:solidFill>
              <a:ln w="9525">
                <a:noFill/>
                <a:round/>
                <a:headEnd/>
                <a:tailEnd/>
              </a:ln>
            </p:spPr>
            <p:txBody>
              <a:bodyPr/>
              <a:lstStyle/>
              <a:p>
                <a:endParaRPr lang="en-US"/>
              </a:p>
            </p:txBody>
          </p:sp>
          <p:sp>
            <p:nvSpPr>
              <p:cNvPr id="320737" name="Freeform 225"/>
              <p:cNvSpPr>
                <a:spLocks/>
              </p:cNvSpPr>
              <p:nvPr/>
            </p:nvSpPr>
            <p:spPr bwMode="auto">
              <a:xfrm>
                <a:off x="3663" y="1628"/>
                <a:ext cx="54" cy="53"/>
              </a:xfrm>
              <a:custGeom>
                <a:avLst/>
                <a:gdLst/>
                <a:ahLst/>
                <a:cxnLst>
                  <a:cxn ang="0">
                    <a:pos x="2" y="3"/>
                  </a:cxn>
                  <a:cxn ang="0">
                    <a:pos x="14" y="0"/>
                  </a:cxn>
                  <a:cxn ang="0">
                    <a:pos x="34" y="9"/>
                  </a:cxn>
                  <a:cxn ang="0">
                    <a:pos x="39" y="17"/>
                  </a:cxn>
                  <a:cxn ang="0">
                    <a:pos x="49" y="24"/>
                  </a:cxn>
                  <a:cxn ang="0">
                    <a:pos x="54" y="36"/>
                  </a:cxn>
                  <a:cxn ang="0">
                    <a:pos x="37" y="35"/>
                  </a:cxn>
                  <a:cxn ang="0">
                    <a:pos x="40" y="42"/>
                  </a:cxn>
                  <a:cxn ang="0">
                    <a:pos x="27" y="53"/>
                  </a:cxn>
                  <a:cxn ang="0">
                    <a:pos x="27" y="35"/>
                  </a:cxn>
                  <a:cxn ang="0">
                    <a:pos x="11" y="14"/>
                  </a:cxn>
                  <a:cxn ang="0">
                    <a:pos x="0" y="3"/>
                  </a:cxn>
                  <a:cxn ang="0">
                    <a:pos x="2" y="3"/>
                  </a:cxn>
                </a:cxnLst>
                <a:rect l="0" t="0" r="r" b="b"/>
                <a:pathLst>
                  <a:path w="54" h="53">
                    <a:moveTo>
                      <a:pt x="2" y="3"/>
                    </a:moveTo>
                    <a:lnTo>
                      <a:pt x="14" y="0"/>
                    </a:lnTo>
                    <a:lnTo>
                      <a:pt x="34" y="9"/>
                    </a:lnTo>
                    <a:lnTo>
                      <a:pt x="39" y="17"/>
                    </a:lnTo>
                    <a:lnTo>
                      <a:pt x="49" y="24"/>
                    </a:lnTo>
                    <a:lnTo>
                      <a:pt x="54" y="36"/>
                    </a:lnTo>
                    <a:lnTo>
                      <a:pt x="37" y="35"/>
                    </a:lnTo>
                    <a:lnTo>
                      <a:pt x="40" y="42"/>
                    </a:lnTo>
                    <a:lnTo>
                      <a:pt x="27" y="53"/>
                    </a:lnTo>
                    <a:lnTo>
                      <a:pt x="27" y="35"/>
                    </a:lnTo>
                    <a:lnTo>
                      <a:pt x="11" y="14"/>
                    </a:lnTo>
                    <a:lnTo>
                      <a:pt x="0" y="3"/>
                    </a:lnTo>
                    <a:lnTo>
                      <a:pt x="2" y="3"/>
                    </a:lnTo>
                  </a:path>
                </a:pathLst>
              </a:custGeom>
              <a:noFill/>
              <a:ln w="1588" cap="sq">
                <a:solidFill>
                  <a:srgbClr val="000000"/>
                </a:solidFill>
                <a:prstDash val="solid"/>
                <a:miter lim="800000"/>
                <a:headEnd/>
                <a:tailEnd/>
              </a:ln>
            </p:spPr>
            <p:txBody>
              <a:bodyPr/>
              <a:lstStyle/>
              <a:p>
                <a:endParaRPr lang="en-US"/>
              </a:p>
            </p:txBody>
          </p:sp>
          <p:sp>
            <p:nvSpPr>
              <p:cNvPr id="320738" name="Freeform 226"/>
              <p:cNvSpPr>
                <a:spLocks/>
              </p:cNvSpPr>
              <p:nvPr/>
            </p:nvSpPr>
            <p:spPr bwMode="auto">
              <a:xfrm>
                <a:off x="3600" y="1559"/>
                <a:ext cx="250" cy="143"/>
              </a:xfrm>
              <a:custGeom>
                <a:avLst/>
                <a:gdLst/>
                <a:ahLst/>
                <a:cxnLst>
                  <a:cxn ang="0">
                    <a:pos x="27" y="9"/>
                  </a:cxn>
                  <a:cxn ang="0">
                    <a:pos x="47" y="6"/>
                  </a:cxn>
                  <a:cxn ang="0">
                    <a:pos x="66" y="9"/>
                  </a:cxn>
                  <a:cxn ang="0">
                    <a:pos x="86" y="21"/>
                  </a:cxn>
                  <a:cxn ang="0">
                    <a:pos x="100" y="23"/>
                  </a:cxn>
                  <a:cxn ang="0">
                    <a:pos x="114" y="6"/>
                  </a:cxn>
                  <a:cxn ang="0">
                    <a:pos x="124" y="5"/>
                  </a:cxn>
                  <a:cxn ang="0">
                    <a:pos x="144" y="0"/>
                  </a:cxn>
                  <a:cxn ang="0">
                    <a:pos x="156" y="3"/>
                  </a:cxn>
                  <a:cxn ang="0">
                    <a:pos x="181" y="36"/>
                  </a:cxn>
                  <a:cxn ang="0">
                    <a:pos x="219" y="41"/>
                  </a:cxn>
                  <a:cxn ang="0">
                    <a:pos x="239" y="50"/>
                  </a:cxn>
                  <a:cxn ang="0">
                    <a:pos x="248" y="53"/>
                  </a:cxn>
                  <a:cxn ang="0">
                    <a:pos x="250" y="80"/>
                  </a:cxn>
                  <a:cxn ang="0">
                    <a:pos x="235" y="80"/>
                  </a:cxn>
                  <a:cxn ang="0">
                    <a:pos x="228" y="93"/>
                  </a:cxn>
                  <a:cxn ang="0">
                    <a:pos x="211" y="98"/>
                  </a:cxn>
                  <a:cxn ang="0">
                    <a:pos x="181" y="111"/>
                  </a:cxn>
                  <a:cxn ang="0">
                    <a:pos x="193" y="125"/>
                  </a:cxn>
                  <a:cxn ang="0">
                    <a:pos x="211" y="123"/>
                  </a:cxn>
                  <a:cxn ang="0">
                    <a:pos x="210" y="129"/>
                  </a:cxn>
                  <a:cxn ang="0">
                    <a:pos x="174" y="143"/>
                  </a:cxn>
                  <a:cxn ang="0">
                    <a:pos x="153" y="125"/>
                  </a:cxn>
                  <a:cxn ang="0">
                    <a:pos x="171" y="114"/>
                  </a:cxn>
                  <a:cxn ang="0">
                    <a:pos x="156" y="108"/>
                  </a:cxn>
                  <a:cxn ang="0">
                    <a:pos x="132" y="107"/>
                  </a:cxn>
                  <a:cxn ang="0">
                    <a:pos x="115" y="125"/>
                  </a:cxn>
                  <a:cxn ang="0">
                    <a:pos x="99" y="126"/>
                  </a:cxn>
                  <a:cxn ang="0">
                    <a:pos x="90" y="122"/>
                  </a:cxn>
                  <a:cxn ang="0">
                    <a:pos x="103" y="111"/>
                  </a:cxn>
                  <a:cxn ang="0">
                    <a:pos x="100" y="104"/>
                  </a:cxn>
                  <a:cxn ang="0">
                    <a:pos x="117" y="105"/>
                  </a:cxn>
                  <a:cxn ang="0">
                    <a:pos x="112" y="93"/>
                  </a:cxn>
                  <a:cxn ang="0">
                    <a:pos x="102" y="86"/>
                  </a:cxn>
                  <a:cxn ang="0">
                    <a:pos x="97" y="78"/>
                  </a:cxn>
                  <a:cxn ang="0">
                    <a:pos x="77" y="69"/>
                  </a:cxn>
                  <a:cxn ang="0">
                    <a:pos x="65" y="72"/>
                  </a:cxn>
                  <a:cxn ang="0">
                    <a:pos x="63" y="72"/>
                  </a:cxn>
                  <a:cxn ang="0">
                    <a:pos x="42" y="83"/>
                  </a:cxn>
                  <a:cxn ang="0">
                    <a:pos x="21" y="77"/>
                  </a:cxn>
                  <a:cxn ang="0">
                    <a:pos x="14" y="78"/>
                  </a:cxn>
                  <a:cxn ang="0">
                    <a:pos x="0" y="71"/>
                  </a:cxn>
                  <a:cxn ang="0">
                    <a:pos x="5" y="57"/>
                  </a:cxn>
                  <a:cxn ang="0">
                    <a:pos x="6" y="45"/>
                  </a:cxn>
                  <a:cxn ang="0">
                    <a:pos x="23" y="32"/>
                  </a:cxn>
                  <a:cxn ang="0">
                    <a:pos x="15" y="14"/>
                  </a:cxn>
                  <a:cxn ang="0">
                    <a:pos x="27" y="9"/>
                  </a:cxn>
                </a:cxnLst>
                <a:rect l="0" t="0" r="r" b="b"/>
                <a:pathLst>
                  <a:path w="250" h="143">
                    <a:moveTo>
                      <a:pt x="27" y="9"/>
                    </a:moveTo>
                    <a:lnTo>
                      <a:pt x="47" y="6"/>
                    </a:lnTo>
                    <a:lnTo>
                      <a:pt x="66" y="9"/>
                    </a:lnTo>
                    <a:lnTo>
                      <a:pt x="86" y="21"/>
                    </a:lnTo>
                    <a:lnTo>
                      <a:pt x="100" y="23"/>
                    </a:lnTo>
                    <a:lnTo>
                      <a:pt x="114" y="6"/>
                    </a:lnTo>
                    <a:lnTo>
                      <a:pt x="124" y="5"/>
                    </a:lnTo>
                    <a:lnTo>
                      <a:pt x="144" y="0"/>
                    </a:lnTo>
                    <a:lnTo>
                      <a:pt x="156" y="3"/>
                    </a:lnTo>
                    <a:lnTo>
                      <a:pt x="181" y="36"/>
                    </a:lnTo>
                    <a:lnTo>
                      <a:pt x="219" y="41"/>
                    </a:lnTo>
                    <a:lnTo>
                      <a:pt x="239" y="50"/>
                    </a:lnTo>
                    <a:lnTo>
                      <a:pt x="248" y="53"/>
                    </a:lnTo>
                    <a:lnTo>
                      <a:pt x="250" y="80"/>
                    </a:lnTo>
                    <a:lnTo>
                      <a:pt x="235" y="80"/>
                    </a:lnTo>
                    <a:lnTo>
                      <a:pt x="228" y="93"/>
                    </a:lnTo>
                    <a:lnTo>
                      <a:pt x="211" y="98"/>
                    </a:lnTo>
                    <a:lnTo>
                      <a:pt x="181" y="111"/>
                    </a:lnTo>
                    <a:lnTo>
                      <a:pt x="193" y="125"/>
                    </a:lnTo>
                    <a:lnTo>
                      <a:pt x="211" y="123"/>
                    </a:lnTo>
                    <a:lnTo>
                      <a:pt x="210" y="129"/>
                    </a:lnTo>
                    <a:lnTo>
                      <a:pt x="174" y="143"/>
                    </a:lnTo>
                    <a:lnTo>
                      <a:pt x="153" y="125"/>
                    </a:lnTo>
                    <a:lnTo>
                      <a:pt x="171" y="114"/>
                    </a:lnTo>
                    <a:lnTo>
                      <a:pt x="156" y="108"/>
                    </a:lnTo>
                    <a:lnTo>
                      <a:pt x="132" y="107"/>
                    </a:lnTo>
                    <a:lnTo>
                      <a:pt x="115" y="125"/>
                    </a:lnTo>
                    <a:lnTo>
                      <a:pt x="99" y="126"/>
                    </a:lnTo>
                    <a:lnTo>
                      <a:pt x="90" y="122"/>
                    </a:lnTo>
                    <a:lnTo>
                      <a:pt x="103" y="111"/>
                    </a:lnTo>
                    <a:lnTo>
                      <a:pt x="100" y="104"/>
                    </a:lnTo>
                    <a:lnTo>
                      <a:pt x="117" y="105"/>
                    </a:lnTo>
                    <a:lnTo>
                      <a:pt x="112" y="93"/>
                    </a:lnTo>
                    <a:lnTo>
                      <a:pt x="102" y="86"/>
                    </a:lnTo>
                    <a:lnTo>
                      <a:pt x="97" y="78"/>
                    </a:lnTo>
                    <a:lnTo>
                      <a:pt x="77" y="69"/>
                    </a:lnTo>
                    <a:lnTo>
                      <a:pt x="65" y="72"/>
                    </a:lnTo>
                    <a:lnTo>
                      <a:pt x="63" y="72"/>
                    </a:lnTo>
                    <a:lnTo>
                      <a:pt x="42" y="83"/>
                    </a:lnTo>
                    <a:lnTo>
                      <a:pt x="21" y="77"/>
                    </a:lnTo>
                    <a:lnTo>
                      <a:pt x="14" y="78"/>
                    </a:lnTo>
                    <a:lnTo>
                      <a:pt x="0" y="71"/>
                    </a:lnTo>
                    <a:lnTo>
                      <a:pt x="5" y="57"/>
                    </a:lnTo>
                    <a:lnTo>
                      <a:pt x="6" y="45"/>
                    </a:lnTo>
                    <a:lnTo>
                      <a:pt x="23" y="32"/>
                    </a:lnTo>
                    <a:lnTo>
                      <a:pt x="15" y="14"/>
                    </a:lnTo>
                    <a:lnTo>
                      <a:pt x="27" y="9"/>
                    </a:lnTo>
                    <a:close/>
                  </a:path>
                </a:pathLst>
              </a:custGeom>
              <a:solidFill>
                <a:srgbClr val="E1E1E1"/>
              </a:solidFill>
              <a:ln w="9525">
                <a:noFill/>
                <a:round/>
                <a:headEnd/>
                <a:tailEnd/>
              </a:ln>
            </p:spPr>
            <p:txBody>
              <a:bodyPr/>
              <a:lstStyle/>
              <a:p>
                <a:endParaRPr lang="en-US"/>
              </a:p>
            </p:txBody>
          </p:sp>
          <p:sp>
            <p:nvSpPr>
              <p:cNvPr id="320739" name="Freeform 227"/>
              <p:cNvSpPr>
                <a:spLocks/>
              </p:cNvSpPr>
              <p:nvPr/>
            </p:nvSpPr>
            <p:spPr bwMode="auto">
              <a:xfrm>
                <a:off x="3600" y="1559"/>
                <a:ext cx="250" cy="143"/>
              </a:xfrm>
              <a:custGeom>
                <a:avLst/>
                <a:gdLst/>
                <a:ahLst/>
                <a:cxnLst>
                  <a:cxn ang="0">
                    <a:pos x="27" y="9"/>
                  </a:cxn>
                  <a:cxn ang="0">
                    <a:pos x="47" y="6"/>
                  </a:cxn>
                  <a:cxn ang="0">
                    <a:pos x="66" y="9"/>
                  </a:cxn>
                  <a:cxn ang="0">
                    <a:pos x="86" y="21"/>
                  </a:cxn>
                  <a:cxn ang="0">
                    <a:pos x="100" y="23"/>
                  </a:cxn>
                  <a:cxn ang="0">
                    <a:pos x="114" y="6"/>
                  </a:cxn>
                  <a:cxn ang="0">
                    <a:pos x="124" y="5"/>
                  </a:cxn>
                  <a:cxn ang="0">
                    <a:pos x="144" y="0"/>
                  </a:cxn>
                  <a:cxn ang="0">
                    <a:pos x="156" y="3"/>
                  </a:cxn>
                  <a:cxn ang="0">
                    <a:pos x="181" y="36"/>
                  </a:cxn>
                  <a:cxn ang="0">
                    <a:pos x="219" y="41"/>
                  </a:cxn>
                  <a:cxn ang="0">
                    <a:pos x="239" y="50"/>
                  </a:cxn>
                  <a:cxn ang="0">
                    <a:pos x="248" y="53"/>
                  </a:cxn>
                  <a:cxn ang="0">
                    <a:pos x="250" y="80"/>
                  </a:cxn>
                  <a:cxn ang="0">
                    <a:pos x="235" y="80"/>
                  </a:cxn>
                  <a:cxn ang="0">
                    <a:pos x="228" y="93"/>
                  </a:cxn>
                  <a:cxn ang="0">
                    <a:pos x="211" y="98"/>
                  </a:cxn>
                  <a:cxn ang="0">
                    <a:pos x="181" y="111"/>
                  </a:cxn>
                  <a:cxn ang="0">
                    <a:pos x="193" y="125"/>
                  </a:cxn>
                  <a:cxn ang="0">
                    <a:pos x="211" y="123"/>
                  </a:cxn>
                  <a:cxn ang="0">
                    <a:pos x="210" y="129"/>
                  </a:cxn>
                  <a:cxn ang="0">
                    <a:pos x="174" y="143"/>
                  </a:cxn>
                  <a:cxn ang="0">
                    <a:pos x="153" y="125"/>
                  </a:cxn>
                  <a:cxn ang="0">
                    <a:pos x="171" y="114"/>
                  </a:cxn>
                  <a:cxn ang="0">
                    <a:pos x="156" y="108"/>
                  </a:cxn>
                  <a:cxn ang="0">
                    <a:pos x="132" y="107"/>
                  </a:cxn>
                  <a:cxn ang="0">
                    <a:pos x="115" y="125"/>
                  </a:cxn>
                  <a:cxn ang="0">
                    <a:pos x="99" y="126"/>
                  </a:cxn>
                  <a:cxn ang="0">
                    <a:pos x="90" y="122"/>
                  </a:cxn>
                  <a:cxn ang="0">
                    <a:pos x="103" y="111"/>
                  </a:cxn>
                  <a:cxn ang="0">
                    <a:pos x="100" y="104"/>
                  </a:cxn>
                  <a:cxn ang="0">
                    <a:pos x="117" y="105"/>
                  </a:cxn>
                  <a:cxn ang="0">
                    <a:pos x="112" y="93"/>
                  </a:cxn>
                  <a:cxn ang="0">
                    <a:pos x="102" y="86"/>
                  </a:cxn>
                  <a:cxn ang="0">
                    <a:pos x="97" y="78"/>
                  </a:cxn>
                  <a:cxn ang="0">
                    <a:pos x="77" y="69"/>
                  </a:cxn>
                  <a:cxn ang="0">
                    <a:pos x="65" y="72"/>
                  </a:cxn>
                  <a:cxn ang="0">
                    <a:pos x="63" y="72"/>
                  </a:cxn>
                  <a:cxn ang="0">
                    <a:pos x="42" y="83"/>
                  </a:cxn>
                  <a:cxn ang="0">
                    <a:pos x="21" y="77"/>
                  </a:cxn>
                  <a:cxn ang="0">
                    <a:pos x="14" y="78"/>
                  </a:cxn>
                  <a:cxn ang="0">
                    <a:pos x="0" y="71"/>
                  </a:cxn>
                  <a:cxn ang="0">
                    <a:pos x="5" y="57"/>
                  </a:cxn>
                  <a:cxn ang="0">
                    <a:pos x="6" y="45"/>
                  </a:cxn>
                  <a:cxn ang="0">
                    <a:pos x="23" y="32"/>
                  </a:cxn>
                  <a:cxn ang="0">
                    <a:pos x="15" y="14"/>
                  </a:cxn>
                  <a:cxn ang="0">
                    <a:pos x="27" y="9"/>
                  </a:cxn>
                </a:cxnLst>
                <a:rect l="0" t="0" r="r" b="b"/>
                <a:pathLst>
                  <a:path w="250" h="143">
                    <a:moveTo>
                      <a:pt x="27" y="9"/>
                    </a:moveTo>
                    <a:lnTo>
                      <a:pt x="47" y="6"/>
                    </a:lnTo>
                    <a:lnTo>
                      <a:pt x="66" y="9"/>
                    </a:lnTo>
                    <a:lnTo>
                      <a:pt x="86" y="21"/>
                    </a:lnTo>
                    <a:lnTo>
                      <a:pt x="100" y="23"/>
                    </a:lnTo>
                    <a:lnTo>
                      <a:pt x="114" y="6"/>
                    </a:lnTo>
                    <a:lnTo>
                      <a:pt x="124" y="5"/>
                    </a:lnTo>
                    <a:lnTo>
                      <a:pt x="144" y="0"/>
                    </a:lnTo>
                    <a:lnTo>
                      <a:pt x="156" y="3"/>
                    </a:lnTo>
                    <a:lnTo>
                      <a:pt x="181" y="36"/>
                    </a:lnTo>
                    <a:lnTo>
                      <a:pt x="219" y="41"/>
                    </a:lnTo>
                    <a:lnTo>
                      <a:pt x="239" y="50"/>
                    </a:lnTo>
                    <a:lnTo>
                      <a:pt x="248" y="53"/>
                    </a:lnTo>
                    <a:lnTo>
                      <a:pt x="250" y="80"/>
                    </a:lnTo>
                    <a:lnTo>
                      <a:pt x="235" y="80"/>
                    </a:lnTo>
                    <a:lnTo>
                      <a:pt x="228" y="93"/>
                    </a:lnTo>
                    <a:lnTo>
                      <a:pt x="211" y="98"/>
                    </a:lnTo>
                    <a:lnTo>
                      <a:pt x="181" y="111"/>
                    </a:lnTo>
                    <a:lnTo>
                      <a:pt x="193" y="125"/>
                    </a:lnTo>
                    <a:lnTo>
                      <a:pt x="211" y="123"/>
                    </a:lnTo>
                    <a:lnTo>
                      <a:pt x="210" y="129"/>
                    </a:lnTo>
                    <a:lnTo>
                      <a:pt x="174" y="143"/>
                    </a:lnTo>
                    <a:lnTo>
                      <a:pt x="153" y="125"/>
                    </a:lnTo>
                    <a:lnTo>
                      <a:pt x="171" y="114"/>
                    </a:lnTo>
                    <a:lnTo>
                      <a:pt x="156" y="108"/>
                    </a:lnTo>
                    <a:lnTo>
                      <a:pt x="132" y="107"/>
                    </a:lnTo>
                    <a:lnTo>
                      <a:pt x="115" y="125"/>
                    </a:lnTo>
                    <a:lnTo>
                      <a:pt x="99" y="126"/>
                    </a:lnTo>
                    <a:lnTo>
                      <a:pt x="90" y="122"/>
                    </a:lnTo>
                    <a:lnTo>
                      <a:pt x="103" y="111"/>
                    </a:lnTo>
                    <a:lnTo>
                      <a:pt x="100" y="104"/>
                    </a:lnTo>
                    <a:lnTo>
                      <a:pt x="117" y="105"/>
                    </a:lnTo>
                    <a:lnTo>
                      <a:pt x="112" y="93"/>
                    </a:lnTo>
                    <a:lnTo>
                      <a:pt x="102" y="86"/>
                    </a:lnTo>
                    <a:lnTo>
                      <a:pt x="97" y="78"/>
                    </a:lnTo>
                    <a:lnTo>
                      <a:pt x="77" y="69"/>
                    </a:lnTo>
                    <a:lnTo>
                      <a:pt x="65" y="72"/>
                    </a:lnTo>
                    <a:lnTo>
                      <a:pt x="63" y="72"/>
                    </a:lnTo>
                    <a:lnTo>
                      <a:pt x="42" y="83"/>
                    </a:lnTo>
                    <a:lnTo>
                      <a:pt x="21" y="77"/>
                    </a:lnTo>
                    <a:lnTo>
                      <a:pt x="14" y="78"/>
                    </a:lnTo>
                    <a:lnTo>
                      <a:pt x="0" y="71"/>
                    </a:lnTo>
                    <a:lnTo>
                      <a:pt x="5" y="57"/>
                    </a:lnTo>
                    <a:lnTo>
                      <a:pt x="6" y="45"/>
                    </a:lnTo>
                    <a:lnTo>
                      <a:pt x="23" y="32"/>
                    </a:lnTo>
                    <a:lnTo>
                      <a:pt x="15" y="14"/>
                    </a:lnTo>
                    <a:lnTo>
                      <a:pt x="27" y="9"/>
                    </a:lnTo>
                  </a:path>
                </a:pathLst>
              </a:custGeom>
              <a:noFill/>
              <a:ln w="1588" cap="sq">
                <a:solidFill>
                  <a:srgbClr val="000000"/>
                </a:solidFill>
                <a:prstDash val="solid"/>
                <a:miter lim="800000"/>
                <a:headEnd/>
                <a:tailEnd/>
              </a:ln>
            </p:spPr>
            <p:txBody>
              <a:bodyPr/>
              <a:lstStyle/>
              <a:p>
                <a:endParaRPr lang="en-US"/>
              </a:p>
            </p:txBody>
          </p:sp>
          <p:sp>
            <p:nvSpPr>
              <p:cNvPr id="320740" name="Freeform 228"/>
              <p:cNvSpPr>
                <a:spLocks/>
              </p:cNvSpPr>
              <p:nvPr/>
            </p:nvSpPr>
            <p:spPr bwMode="auto">
              <a:xfrm>
                <a:off x="3868" y="1715"/>
                <a:ext cx="105" cy="47"/>
              </a:xfrm>
              <a:custGeom>
                <a:avLst/>
                <a:gdLst/>
                <a:ahLst/>
                <a:cxnLst>
                  <a:cxn ang="0">
                    <a:pos x="0" y="3"/>
                  </a:cxn>
                  <a:cxn ang="0">
                    <a:pos x="7" y="0"/>
                  </a:cxn>
                  <a:cxn ang="0">
                    <a:pos x="58" y="15"/>
                  </a:cxn>
                  <a:cxn ang="0">
                    <a:pos x="84" y="18"/>
                  </a:cxn>
                  <a:cxn ang="0">
                    <a:pos x="96" y="29"/>
                  </a:cxn>
                  <a:cxn ang="0">
                    <a:pos x="96" y="36"/>
                  </a:cxn>
                  <a:cxn ang="0">
                    <a:pos x="105" y="41"/>
                  </a:cxn>
                  <a:cxn ang="0">
                    <a:pos x="105" y="47"/>
                  </a:cxn>
                  <a:cxn ang="0">
                    <a:pos x="78" y="41"/>
                  </a:cxn>
                  <a:cxn ang="0">
                    <a:pos x="57" y="44"/>
                  </a:cxn>
                  <a:cxn ang="0">
                    <a:pos x="51" y="38"/>
                  </a:cxn>
                  <a:cxn ang="0">
                    <a:pos x="30" y="36"/>
                  </a:cxn>
                  <a:cxn ang="0">
                    <a:pos x="22" y="17"/>
                  </a:cxn>
                  <a:cxn ang="0">
                    <a:pos x="0" y="3"/>
                  </a:cxn>
                </a:cxnLst>
                <a:rect l="0" t="0" r="r" b="b"/>
                <a:pathLst>
                  <a:path w="105" h="47">
                    <a:moveTo>
                      <a:pt x="0" y="3"/>
                    </a:moveTo>
                    <a:lnTo>
                      <a:pt x="7" y="0"/>
                    </a:lnTo>
                    <a:lnTo>
                      <a:pt x="58" y="15"/>
                    </a:lnTo>
                    <a:lnTo>
                      <a:pt x="84" y="18"/>
                    </a:lnTo>
                    <a:lnTo>
                      <a:pt x="96" y="29"/>
                    </a:lnTo>
                    <a:lnTo>
                      <a:pt x="96" y="36"/>
                    </a:lnTo>
                    <a:lnTo>
                      <a:pt x="105" y="41"/>
                    </a:lnTo>
                    <a:lnTo>
                      <a:pt x="105" y="47"/>
                    </a:lnTo>
                    <a:lnTo>
                      <a:pt x="78" y="41"/>
                    </a:lnTo>
                    <a:lnTo>
                      <a:pt x="57" y="44"/>
                    </a:lnTo>
                    <a:lnTo>
                      <a:pt x="51" y="38"/>
                    </a:lnTo>
                    <a:lnTo>
                      <a:pt x="30" y="36"/>
                    </a:lnTo>
                    <a:lnTo>
                      <a:pt x="22" y="17"/>
                    </a:lnTo>
                    <a:lnTo>
                      <a:pt x="0" y="3"/>
                    </a:lnTo>
                    <a:close/>
                  </a:path>
                </a:pathLst>
              </a:custGeom>
              <a:solidFill>
                <a:srgbClr val="E1E1E1"/>
              </a:solidFill>
              <a:ln w="9525">
                <a:noFill/>
                <a:round/>
                <a:headEnd/>
                <a:tailEnd/>
              </a:ln>
            </p:spPr>
            <p:txBody>
              <a:bodyPr/>
              <a:lstStyle/>
              <a:p>
                <a:endParaRPr lang="en-US"/>
              </a:p>
            </p:txBody>
          </p:sp>
          <p:sp>
            <p:nvSpPr>
              <p:cNvPr id="320741" name="Freeform 229"/>
              <p:cNvSpPr>
                <a:spLocks/>
              </p:cNvSpPr>
              <p:nvPr/>
            </p:nvSpPr>
            <p:spPr bwMode="auto">
              <a:xfrm>
                <a:off x="3868" y="1715"/>
                <a:ext cx="105" cy="47"/>
              </a:xfrm>
              <a:custGeom>
                <a:avLst/>
                <a:gdLst/>
                <a:ahLst/>
                <a:cxnLst>
                  <a:cxn ang="0">
                    <a:pos x="3" y="2"/>
                  </a:cxn>
                  <a:cxn ang="0">
                    <a:pos x="7" y="0"/>
                  </a:cxn>
                  <a:cxn ang="0">
                    <a:pos x="58" y="15"/>
                  </a:cxn>
                  <a:cxn ang="0">
                    <a:pos x="84" y="18"/>
                  </a:cxn>
                  <a:cxn ang="0">
                    <a:pos x="96" y="29"/>
                  </a:cxn>
                  <a:cxn ang="0">
                    <a:pos x="96" y="36"/>
                  </a:cxn>
                  <a:cxn ang="0">
                    <a:pos x="105" y="41"/>
                  </a:cxn>
                  <a:cxn ang="0">
                    <a:pos x="105" y="47"/>
                  </a:cxn>
                  <a:cxn ang="0">
                    <a:pos x="78" y="41"/>
                  </a:cxn>
                  <a:cxn ang="0">
                    <a:pos x="57" y="44"/>
                  </a:cxn>
                  <a:cxn ang="0">
                    <a:pos x="51" y="38"/>
                  </a:cxn>
                  <a:cxn ang="0">
                    <a:pos x="30" y="36"/>
                  </a:cxn>
                  <a:cxn ang="0">
                    <a:pos x="22" y="17"/>
                  </a:cxn>
                  <a:cxn ang="0">
                    <a:pos x="0" y="3"/>
                  </a:cxn>
                  <a:cxn ang="0">
                    <a:pos x="3" y="2"/>
                  </a:cxn>
                </a:cxnLst>
                <a:rect l="0" t="0" r="r" b="b"/>
                <a:pathLst>
                  <a:path w="105" h="47">
                    <a:moveTo>
                      <a:pt x="3" y="2"/>
                    </a:moveTo>
                    <a:lnTo>
                      <a:pt x="7" y="0"/>
                    </a:lnTo>
                    <a:lnTo>
                      <a:pt x="58" y="15"/>
                    </a:lnTo>
                    <a:lnTo>
                      <a:pt x="84" y="18"/>
                    </a:lnTo>
                    <a:lnTo>
                      <a:pt x="96" y="29"/>
                    </a:lnTo>
                    <a:lnTo>
                      <a:pt x="96" y="36"/>
                    </a:lnTo>
                    <a:lnTo>
                      <a:pt x="105" y="41"/>
                    </a:lnTo>
                    <a:lnTo>
                      <a:pt x="105" y="47"/>
                    </a:lnTo>
                    <a:lnTo>
                      <a:pt x="78" y="41"/>
                    </a:lnTo>
                    <a:lnTo>
                      <a:pt x="57" y="44"/>
                    </a:lnTo>
                    <a:lnTo>
                      <a:pt x="51" y="38"/>
                    </a:lnTo>
                    <a:lnTo>
                      <a:pt x="30" y="36"/>
                    </a:lnTo>
                    <a:lnTo>
                      <a:pt x="22" y="17"/>
                    </a:lnTo>
                    <a:lnTo>
                      <a:pt x="0" y="3"/>
                    </a:lnTo>
                    <a:lnTo>
                      <a:pt x="3" y="2"/>
                    </a:lnTo>
                  </a:path>
                </a:pathLst>
              </a:custGeom>
              <a:noFill/>
              <a:ln w="1588" cap="sq">
                <a:solidFill>
                  <a:srgbClr val="000000"/>
                </a:solidFill>
                <a:prstDash val="solid"/>
                <a:miter lim="800000"/>
                <a:headEnd/>
                <a:tailEnd/>
              </a:ln>
            </p:spPr>
            <p:txBody>
              <a:bodyPr/>
              <a:lstStyle/>
              <a:p>
                <a:endParaRPr lang="en-US"/>
              </a:p>
            </p:txBody>
          </p:sp>
          <p:sp>
            <p:nvSpPr>
              <p:cNvPr id="320742" name="Freeform 230"/>
              <p:cNvSpPr>
                <a:spLocks/>
              </p:cNvSpPr>
              <p:nvPr/>
            </p:nvSpPr>
            <p:spPr bwMode="auto">
              <a:xfrm>
                <a:off x="3925" y="1756"/>
                <a:ext cx="52" cy="43"/>
              </a:xfrm>
              <a:custGeom>
                <a:avLst/>
                <a:gdLst/>
                <a:ahLst/>
                <a:cxnLst>
                  <a:cxn ang="0">
                    <a:pos x="21" y="25"/>
                  </a:cxn>
                  <a:cxn ang="0">
                    <a:pos x="18" y="22"/>
                  </a:cxn>
                  <a:cxn ang="0">
                    <a:pos x="6" y="21"/>
                  </a:cxn>
                  <a:cxn ang="0">
                    <a:pos x="4" y="7"/>
                  </a:cxn>
                  <a:cxn ang="0">
                    <a:pos x="0" y="3"/>
                  </a:cxn>
                  <a:cxn ang="0">
                    <a:pos x="21" y="0"/>
                  </a:cxn>
                  <a:cxn ang="0">
                    <a:pos x="33" y="6"/>
                  </a:cxn>
                  <a:cxn ang="0">
                    <a:pos x="30" y="13"/>
                  </a:cxn>
                  <a:cxn ang="0">
                    <a:pos x="39" y="19"/>
                  </a:cxn>
                  <a:cxn ang="0">
                    <a:pos x="40" y="27"/>
                  </a:cxn>
                  <a:cxn ang="0">
                    <a:pos x="51" y="30"/>
                  </a:cxn>
                  <a:cxn ang="0">
                    <a:pos x="52" y="43"/>
                  </a:cxn>
                  <a:cxn ang="0">
                    <a:pos x="46" y="43"/>
                  </a:cxn>
                  <a:cxn ang="0">
                    <a:pos x="39" y="34"/>
                  </a:cxn>
                  <a:cxn ang="0">
                    <a:pos x="27" y="27"/>
                  </a:cxn>
                  <a:cxn ang="0">
                    <a:pos x="24" y="30"/>
                  </a:cxn>
                  <a:cxn ang="0">
                    <a:pos x="21" y="25"/>
                  </a:cxn>
                </a:cxnLst>
                <a:rect l="0" t="0" r="r" b="b"/>
                <a:pathLst>
                  <a:path w="52" h="43">
                    <a:moveTo>
                      <a:pt x="21" y="25"/>
                    </a:moveTo>
                    <a:lnTo>
                      <a:pt x="18" y="22"/>
                    </a:lnTo>
                    <a:lnTo>
                      <a:pt x="6" y="21"/>
                    </a:lnTo>
                    <a:lnTo>
                      <a:pt x="4" y="7"/>
                    </a:lnTo>
                    <a:lnTo>
                      <a:pt x="0" y="3"/>
                    </a:lnTo>
                    <a:lnTo>
                      <a:pt x="21" y="0"/>
                    </a:lnTo>
                    <a:lnTo>
                      <a:pt x="33" y="6"/>
                    </a:lnTo>
                    <a:lnTo>
                      <a:pt x="30" y="13"/>
                    </a:lnTo>
                    <a:lnTo>
                      <a:pt x="39" y="19"/>
                    </a:lnTo>
                    <a:lnTo>
                      <a:pt x="40" y="27"/>
                    </a:lnTo>
                    <a:lnTo>
                      <a:pt x="51" y="30"/>
                    </a:lnTo>
                    <a:lnTo>
                      <a:pt x="52" y="43"/>
                    </a:lnTo>
                    <a:lnTo>
                      <a:pt x="46" y="43"/>
                    </a:lnTo>
                    <a:lnTo>
                      <a:pt x="39" y="34"/>
                    </a:lnTo>
                    <a:lnTo>
                      <a:pt x="27" y="27"/>
                    </a:lnTo>
                    <a:lnTo>
                      <a:pt x="24" y="30"/>
                    </a:lnTo>
                    <a:lnTo>
                      <a:pt x="21" y="25"/>
                    </a:lnTo>
                    <a:close/>
                  </a:path>
                </a:pathLst>
              </a:custGeom>
              <a:solidFill>
                <a:srgbClr val="E1E1E1"/>
              </a:solidFill>
              <a:ln w="9525">
                <a:noFill/>
                <a:round/>
                <a:headEnd/>
                <a:tailEnd/>
              </a:ln>
            </p:spPr>
            <p:txBody>
              <a:bodyPr/>
              <a:lstStyle/>
              <a:p>
                <a:endParaRPr lang="en-US"/>
              </a:p>
            </p:txBody>
          </p:sp>
          <p:sp>
            <p:nvSpPr>
              <p:cNvPr id="320743" name="Freeform 231"/>
              <p:cNvSpPr>
                <a:spLocks/>
              </p:cNvSpPr>
              <p:nvPr/>
            </p:nvSpPr>
            <p:spPr bwMode="auto">
              <a:xfrm>
                <a:off x="3925" y="1756"/>
                <a:ext cx="52" cy="43"/>
              </a:xfrm>
              <a:custGeom>
                <a:avLst/>
                <a:gdLst/>
                <a:ahLst/>
                <a:cxnLst>
                  <a:cxn ang="0">
                    <a:pos x="19" y="24"/>
                  </a:cxn>
                  <a:cxn ang="0">
                    <a:pos x="18" y="22"/>
                  </a:cxn>
                  <a:cxn ang="0">
                    <a:pos x="6" y="21"/>
                  </a:cxn>
                  <a:cxn ang="0">
                    <a:pos x="4" y="7"/>
                  </a:cxn>
                  <a:cxn ang="0">
                    <a:pos x="0" y="3"/>
                  </a:cxn>
                  <a:cxn ang="0">
                    <a:pos x="21" y="0"/>
                  </a:cxn>
                  <a:cxn ang="0">
                    <a:pos x="33" y="6"/>
                  </a:cxn>
                  <a:cxn ang="0">
                    <a:pos x="30" y="13"/>
                  </a:cxn>
                  <a:cxn ang="0">
                    <a:pos x="39" y="19"/>
                  </a:cxn>
                  <a:cxn ang="0">
                    <a:pos x="40" y="27"/>
                  </a:cxn>
                  <a:cxn ang="0">
                    <a:pos x="51" y="30"/>
                  </a:cxn>
                  <a:cxn ang="0">
                    <a:pos x="52" y="43"/>
                  </a:cxn>
                  <a:cxn ang="0">
                    <a:pos x="46" y="43"/>
                  </a:cxn>
                  <a:cxn ang="0">
                    <a:pos x="39" y="34"/>
                  </a:cxn>
                  <a:cxn ang="0">
                    <a:pos x="27" y="27"/>
                  </a:cxn>
                  <a:cxn ang="0">
                    <a:pos x="24" y="30"/>
                  </a:cxn>
                  <a:cxn ang="0">
                    <a:pos x="21" y="25"/>
                  </a:cxn>
                  <a:cxn ang="0">
                    <a:pos x="19" y="24"/>
                  </a:cxn>
                </a:cxnLst>
                <a:rect l="0" t="0" r="r" b="b"/>
                <a:pathLst>
                  <a:path w="52" h="43">
                    <a:moveTo>
                      <a:pt x="19" y="24"/>
                    </a:moveTo>
                    <a:lnTo>
                      <a:pt x="18" y="22"/>
                    </a:lnTo>
                    <a:lnTo>
                      <a:pt x="6" y="21"/>
                    </a:lnTo>
                    <a:lnTo>
                      <a:pt x="4" y="7"/>
                    </a:lnTo>
                    <a:lnTo>
                      <a:pt x="0" y="3"/>
                    </a:lnTo>
                    <a:lnTo>
                      <a:pt x="21" y="0"/>
                    </a:lnTo>
                    <a:lnTo>
                      <a:pt x="33" y="6"/>
                    </a:lnTo>
                    <a:lnTo>
                      <a:pt x="30" y="13"/>
                    </a:lnTo>
                    <a:lnTo>
                      <a:pt x="39" y="19"/>
                    </a:lnTo>
                    <a:lnTo>
                      <a:pt x="40" y="27"/>
                    </a:lnTo>
                    <a:lnTo>
                      <a:pt x="51" y="30"/>
                    </a:lnTo>
                    <a:lnTo>
                      <a:pt x="52" y="43"/>
                    </a:lnTo>
                    <a:lnTo>
                      <a:pt x="46" y="43"/>
                    </a:lnTo>
                    <a:lnTo>
                      <a:pt x="39" y="34"/>
                    </a:lnTo>
                    <a:lnTo>
                      <a:pt x="27" y="27"/>
                    </a:lnTo>
                    <a:lnTo>
                      <a:pt x="24" y="30"/>
                    </a:lnTo>
                    <a:lnTo>
                      <a:pt x="21" y="25"/>
                    </a:lnTo>
                    <a:lnTo>
                      <a:pt x="19" y="24"/>
                    </a:lnTo>
                  </a:path>
                </a:pathLst>
              </a:custGeom>
              <a:noFill/>
              <a:ln w="1588" cap="sq">
                <a:solidFill>
                  <a:srgbClr val="000000"/>
                </a:solidFill>
                <a:prstDash val="solid"/>
                <a:miter lim="800000"/>
                <a:headEnd/>
                <a:tailEnd/>
              </a:ln>
            </p:spPr>
            <p:txBody>
              <a:bodyPr/>
              <a:lstStyle/>
              <a:p>
                <a:endParaRPr lang="en-US"/>
              </a:p>
            </p:txBody>
          </p:sp>
          <p:sp>
            <p:nvSpPr>
              <p:cNvPr id="320744" name="Freeform 232"/>
              <p:cNvSpPr>
                <a:spLocks/>
              </p:cNvSpPr>
              <p:nvPr/>
            </p:nvSpPr>
            <p:spPr bwMode="auto">
              <a:xfrm>
                <a:off x="4052" y="1729"/>
                <a:ext cx="226" cy="136"/>
              </a:xfrm>
              <a:custGeom>
                <a:avLst/>
                <a:gdLst/>
                <a:ahLst/>
                <a:cxnLst>
                  <a:cxn ang="0">
                    <a:pos x="40" y="96"/>
                  </a:cxn>
                  <a:cxn ang="0">
                    <a:pos x="33" y="69"/>
                  </a:cxn>
                  <a:cxn ang="0">
                    <a:pos x="12" y="48"/>
                  </a:cxn>
                  <a:cxn ang="0">
                    <a:pos x="12" y="30"/>
                  </a:cxn>
                  <a:cxn ang="0">
                    <a:pos x="0" y="16"/>
                  </a:cxn>
                  <a:cxn ang="0">
                    <a:pos x="21" y="7"/>
                  </a:cxn>
                  <a:cxn ang="0">
                    <a:pos x="49" y="28"/>
                  </a:cxn>
                  <a:cxn ang="0">
                    <a:pos x="54" y="25"/>
                  </a:cxn>
                  <a:cxn ang="0">
                    <a:pos x="70" y="27"/>
                  </a:cxn>
                  <a:cxn ang="0">
                    <a:pos x="66" y="13"/>
                  </a:cxn>
                  <a:cxn ang="0">
                    <a:pos x="76" y="6"/>
                  </a:cxn>
                  <a:cxn ang="0">
                    <a:pos x="83" y="0"/>
                  </a:cxn>
                  <a:cxn ang="0">
                    <a:pos x="109" y="9"/>
                  </a:cxn>
                  <a:cxn ang="0">
                    <a:pos x="115" y="25"/>
                  </a:cxn>
                  <a:cxn ang="0">
                    <a:pos x="140" y="28"/>
                  </a:cxn>
                  <a:cxn ang="0">
                    <a:pos x="154" y="49"/>
                  </a:cxn>
                  <a:cxn ang="0">
                    <a:pos x="212" y="79"/>
                  </a:cxn>
                  <a:cxn ang="0">
                    <a:pos x="224" y="85"/>
                  </a:cxn>
                  <a:cxn ang="0">
                    <a:pos x="226" y="96"/>
                  </a:cxn>
                  <a:cxn ang="0">
                    <a:pos x="203" y="100"/>
                  </a:cxn>
                  <a:cxn ang="0">
                    <a:pos x="202" y="115"/>
                  </a:cxn>
                  <a:cxn ang="0">
                    <a:pos x="185" y="123"/>
                  </a:cxn>
                  <a:cxn ang="0">
                    <a:pos x="178" y="136"/>
                  </a:cxn>
                  <a:cxn ang="0">
                    <a:pos x="155" y="129"/>
                  </a:cxn>
                  <a:cxn ang="0">
                    <a:pos x="151" y="111"/>
                  </a:cxn>
                  <a:cxn ang="0">
                    <a:pos x="104" y="93"/>
                  </a:cxn>
                  <a:cxn ang="0">
                    <a:pos x="88" y="84"/>
                  </a:cxn>
                  <a:cxn ang="0">
                    <a:pos x="75" y="82"/>
                  </a:cxn>
                  <a:cxn ang="0">
                    <a:pos x="51" y="94"/>
                  </a:cxn>
                  <a:cxn ang="0">
                    <a:pos x="40" y="96"/>
                  </a:cxn>
                </a:cxnLst>
                <a:rect l="0" t="0" r="r" b="b"/>
                <a:pathLst>
                  <a:path w="226" h="136">
                    <a:moveTo>
                      <a:pt x="40" y="96"/>
                    </a:moveTo>
                    <a:lnTo>
                      <a:pt x="33" y="69"/>
                    </a:lnTo>
                    <a:lnTo>
                      <a:pt x="12" y="48"/>
                    </a:lnTo>
                    <a:lnTo>
                      <a:pt x="12" y="30"/>
                    </a:lnTo>
                    <a:lnTo>
                      <a:pt x="0" y="16"/>
                    </a:lnTo>
                    <a:lnTo>
                      <a:pt x="21" y="7"/>
                    </a:lnTo>
                    <a:lnTo>
                      <a:pt x="49" y="28"/>
                    </a:lnTo>
                    <a:lnTo>
                      <a:pt x="54" y="25"/>
                    </a:lnTo>
                    <a:lnTo>
                      <a:pt x="70" y="27"/>
                    </a:lnTo>
                    <a:lnTo>
                      <a:pt x="66" y="13"/>
                    </a:lnTo>
                    <a:lnTo>
                      <a:pt x="76" y="6"/>
                    </a:lnTo>
                    <a:lnTo>
                      <a:pt x="83" y="0"/>
                    </a:lnTo>
                    <a:lnTo>
                      <a:pt x="109" y="9"/>
                    </a:lnTo>
                    <a:lnTo>
                      <a:pt x="115" y="25"/>
                    </a:lnTo>
                    <a:lnTo>
                      <a:pt x="140" y="28"/>
                    </a:lnTo>
                    <a:lnTo>
                      <a:pt x="154" y="49"/>
                    </a:lnTo>
                    <a:lnTo>
                      <a:pt x="212" y="79"/>
                    </a:lnTo>
                    <a:lnTo>
                      <a:pt x="224" y="85"/>
                    </a:lnTo>
                    <a:lnTo>
                      <a:pt x="226" y="96"/>
                    </a:lnTo>
                    <a:lnTo>
                      <a:pt x="203" y="100"/>
                    </a:lnTo>
                    <a:lnTo>
                      <a:pt x="202" y="115"/>
                    </a:lnTo>
                    <a:lnTo>
                      <a:pt x="185" y="123"/>
                    </a:lnTo>
                    <a:lnTo>
                      <a:pt x="178" y="136"/>
                    </a:lnTo>
                    <a:lnTo>
                      <a:pt x="155" y="129"/>
                    </a:lnTo>
                    <a:lnTo>
                      <a:pt x="151" y="111"/>
                    </a:lnTo>
                    <a:lnTo>
                      <a:pt x="104" y="93"/>
                    </a:lnTo>
                    <a:lnTo>
                      <a:pt x="88" y="84"/>
                    </a:lnTo>
                    <a:lnTo>
                      <a:pt x="75" y="82"/>
                    </a:lnTo>
                    <a:lnTo>
                      <a:pt x="51" y="94"/>
                    </a:lnTo>
                    <a:lnTo>
                      <a:pt x="40" y="96"/>
                    </a:lnTo>
                    <a:close/>
                  </a:path>
                </a:pathLst>
              </a:custGeom>
              <a:solidFill>
                <a:srgbClr val="E1E1E1"/>
              </a:solidFill>
              <a:ln w="9525">
                <a:noFill/>
                <a:round/>
                <a:headEnd/>
                <a:tailEnd/>
              </a:ln>
            </p:spPr>
            <p:txBody>
              <a:bodyPr/>
              <a:lstStyle/>
              <a:p>
                <a:endParaRPr lang="en-US"/>
              </a:p>
            </p:txBody>
          </p:sp>
          <p:sp>
            <p:nvSpPr>
              <p:cNvPr id="320745" name="Freeform 233"/>
              <p:cNvSpPr>
                <a:spLocks/>
              </p:cNvSpPr>
              <p:nvPr/>
            </p:nvSpPr>
            <p:spPr bwMode="auto">
              <a:xfrm>
                <a:off x="4052" y="1729"/>
                <a:ext cx="226" cy="136"/>
              </a:xfrm>
              <a:custGeom>
                <a:avLst/>
                <a:gdLst/>
                <a:ahLst/>
                <a:cxnLst>
                  <a:cxn ang="0">
                    <a:pos x="36" y="82"/>
                  </a:cxn>
                  <a:cxn ang="0">
                    <a:pos x="33" y="69"/>
                  </a:cxn>
                  <a:cxn ang="0">
                    <a:pos x="12" y="48"/>
                  </a:cxn>
                  <a:cxn ang="0">
                    <a:pos x="12" y="30"/>
                  </a:cxn>
                  <a:cxn ang="0">
                    <a:pos x="0" y="16"/>
                  </a:cxn>
                  <a:cxn ang="0">
                    <a:pos x="21" y="7"/>
                  </a:cxn>
                  <a:cxn ang="0">
                    <a:pos x="49" y="28"/>
                  </a:cxn>
                  <a:cxn ang="0">
                    <a:pos x="54" y="25"/>
                  </a:cxn>
                  <a:cxn ang="0">
                    <a:pos x="70" y="27"/>
                  </a:cxn>
                  <a:cxn ang="0">
                    <a:pos x="66" y="13"/>
                  </a:cxn>
                  <a:cxn ang="0">
                    <a:pos x="76" y="6"/>
                  </a:cxn>
                  <a:cxn ang="0">
                    <a:pos x="83" y="0"/>
                  </a:cxn>
                  <a:cxn ang="0">
                    <a:pos x="109" y="9"/>
                  </a:cxn>
                  <a:cxn ang="0">
                    <a:pos x="115" y="25"/>
                  </a:cxn>
                  <a:cxn ang="0">
                    <a:pos x="140" y="28"/>
                  </a:cxn>
                  <a:cxn ang="0">
                    <a:pos x="154" y="49"/>
                  </a:cxn>
                  <a:cxn ang="0">
                    <a:pos x="212" y="79"/>
                  </a:cxn>
                  <a:cxn ang="0">
                    <a:pos x="224" y="85"/>
                  </a:cxn>
                  <a:cxn ang="0">
                    <a:pos x="226" y="96"/>
                  </a:cxn>
                  <a:cxn ang="0">
                    <a:pos x="203" y="100"/>
                  </a:cxn>
                  <a:cxn ang="0">
                    <a:pos x="202" y="115"/>
                  </a:cxn>
                  <a:cxn ang="0">
                    <a:pos x="185" y="123"/>
                  </a:cxn>
                  <a:cxn ang="0">
                    <a:pos x="178" y="136"/>
                  </a:cxn>
                  <a:cxn ang="0">
                    <a:pos x="155" y="129"/>
                  </a:cxn>
                  <a:cxn ang="0">
                    <a:pos x="151" y="111"/>
                  </a:cxn>
                  <a:cxn ang="0">
                    <a:pos x="104" y="93"/>
                  </a:cxn>
                  <a:cxn ang="0">
                    <a:pos x="88" y="84"/>
                  </a:cxn>
                  <a:cxn ang="0">
                    <a:pos x="75" y="82"/>
                  </a:cxn>
                  <a:cxn ang="0">
                    <a:pos x="51" y="94"/>
                  </a:cxn>
                  <a:cxn ang="0">
                    <a:pos x="40" y="96"/>
                  </a:cxn>
                  <a:cxn ang="0">
                    <a:pos x="36" y="82"/>
                  </a:cxn>
                </a:cxnLst>
                <a:rect l="0" t="0" r="r" b="b"/>
                <a:pathLst>
                  <a:path w="226" h="136">
                    <a:moveTo>
                      <a:pt x="36" y="82"/>
                    </a:moveTo>
                    <a:lnTo>
                      <a:pt x="33" y="69"/>
                    </a:lnTo>
                    <a:lnTo>
                      <a:pt x="12" y="48"/>
                    </a:lnTo>
                    <a:lnTo>
                      <a:pt x="12" y="30"/>
                    </a:lnTo>
                    <a:lnTo>
                      <a:pt x="0" y="16"/>
                    </a:lnTo>
                    <a:lnTo>
                      <a:pt x="21" y="7"/>
                    </a:lnTo>
                    <a:lnTo>
                      <a:pt x="49" y="28"/>
                    </a:lnTo>
                    <a:lnTo>
                      <a:pt x="54" y="25"/>
                    </a:lnTo>
                    <a:lnTo>
                      <a:pt x="70" y="27"/>
                    </a:lnTo>
                    <a:lnTo>
                      <a:pt x="66" y="13"/>
                    </a:lnTo>
                    <a:lnTo>
                      <a:pt x="76" y="6"/>
                    </a:lnTo>
                    <a:lnTo>
                      <a:pt x="83" y="0"/>
                    </a:lnTo>
                    <a:lnTo>
                      <a:pt x="109" y="9"/>
                    </a:lnTo>
                    <a:lnTo>
                      <a:pt x="115" y="25"/>
                    </a:lnTo>
                    <a:lnTo>
                      <a:pt x="140" y="28"/>
                    </a:lnTo>
                    <a:lnTo>
                      <a:pt x="154" y="49"/>
                    </a:lnTo>
                    <a:lnTo>
                      <a:pt x="212" y="79"/>
                    </a:lnTo>
                    <a:lnTo>
                      <a:pt x="224" y="85"/>
                    </a:lnTo>
                    <a:lnTo>
                      <a:pt x="226" y="96"/>
                    </a:lnTo>
                    <a:lnTo>
                      <a:pt x="203" y="100"/>
                    </a:lnTo>
                    <a:lnTo>
                      <a:pt x="202" y="115"/>
                    </a:lnTo>
                    <a:lnTo>
                      <a:pt x="185" y="123"/>
                    </a:lnTo>
                    <a:lnTo>
                      <a:pt x="178" y="136"/>
                    </a:lnTo>
                    <a:lnTo>
                      <a:pt x="155" y="129"/>
                    </a:lnTo>
                    <a:lnTo>
                      <a:pt x="151" y="111"/>
                    </a:lnTo>
                    <a:lnTo>
                      <a:pt x="104" y="93"/>
                    </a:lnTo>
                    <a:lnTo>
                      <a:pt x="88" y="84"/>
                    </a:lnTo>
                    <a:lnTo>
                      <a:pt x="75" y="82"/>
                    </a:lnTo>
                    <a:lnTo>
                      <a:pt x="51" y="94"/>
                    </a:lnTo>
                    <a:lnTo>
                      <a:pt x="40" y="96"/>
                    </a:lnTo>
                    <a:lnTo>
                      <a:pt x="36" y="82"/>
                    </a:lnTo>
                  </a:path>
                </a:pathLst>
              </a:custGeom>
              <a:noFill/>
              <a:ln w="1588" cap="sq">
                <a:solidFill>
                  <a:srgbClr val="000000"/>
                </a:solidFill>
                <a:prstDash val="solid"/>
                <a:miter lim="800000"/>
                <a:headEnd/>
                <a:tailEnd/>
              </a:ln>
            </p:spPr>
            <p:txBody>
              <a:bodyPr/>
              <a:lstStyle/>
              <a:p>
                <a:endParaRPr lang="en-US"/>
              </a:p>
            </p:txBody>
          </p:sp>
          <p:sp>
            <p:nvSpPr>
              <p:cNvPr id="320746" name="Freeform 234"/>
              <p:cNvSpPr>
                <a:spLocks/>
              </p:cNvSpPr>
              <p:nvPr/>
            </p:nvSpPr>
            <p:spPr bwMode="auto">
              <a:xfrm>
                <a:off x="4089" y="1679"/>
                <a:ext cx="269" cy="150"/>
              </a:xfrm>
              <a:custGeom>
                <a:avLst/>
                <a:gdLst/>
                <a:ahLst/>
                <a:cxnLst>
                  <a:cxn ang="0">
                    <a:pos x="224" y="72"/>
                  </a:cxn>
                  <a:cxn ang="0">
                    <a:pos x="244" y="74"/>
                  </a:cxn>
                  <a:cxn ang="0">
                    <a:pos x="269" y="84"/>
                  </a:cxn>
                  <a:cxn ang="0">
                    <a:pos x="251" y="96"/>
                  </a:cxn>
                  <a:cxn ang="0">
                    <a:pos x="239" y="95"/>
                  </a:cxn>
                  <a:cxn ang="0">
                    <a:pos x="230" y="92"/>
                  </a:cxn>
                  <a:cxn ang="0">
                    <a:pos x="235" y="87"/>
                  </a:cxn>
                  <a:cxn ang="0">
                    <a:pos x="230" y="81"/>
                  </a:cxn>
                  <a:cxn ang="0">
                    <a:pos x="218" y="89"/>
                  </a:cxn>
                  <a:cxn ang="0">
                    <a:pos x="209" y="105"/>
                  </a:cxn>
                  <a:cxn ang="0">
                    <a:pos x="196" y="104"/>
                  </a:cxn>
                  <a:cxn ang="0">
                    <a:pos x="191" y="111"/>
                  </a:cxn>
                  <a:cxn ang="0">
                    <a:pos x="206" y="119"/>
                  </a:cxn>
                  <a:cxn ang="0">
                    <a:pos x="212" y="129"/>
                  </a:cxn>
                  <a:cxn ang="0">
                    <a:pos x="208" y="150"/>
                  </a:cxn>
                  <a:cxn ang="0">
                    <a:pos x="189" y="146"/>
                  </a:cxn>
                  <a:cxn ang="0">
                    <a:pos x="187" y="135"/>
                  </a:cxn>
                  <a:cxn ang="0">
                    <a:pos x="175" y="129"/>
                  </a:cxn>
                  <a:cxn ang="0">
                    <a:pos x="117" y="99"/>
                  </a:cxn>
                  <a:cxn ang="0">
                    <a:pos x="103" y="78"/>
                  </a:cxn>
                  <a:cxn ang="0">
                    <a:pos x="78" y="75"/>
                  </a:cxn>
                  <a:cxn ang="0">
                    <a:pos x="72" y="59"/>
                  </a:cxn>
                  <a:cxn ang="0">
                    <a:pos x="46" y="50"/>
                  </a:cxn>
                  <a:cxn ang="0">
                    <a:pos x="39" y="56"/>
                  </a:cxn>
                  <a:cxn ang="0">
                    <a:pos x="29" y="63"/>
                  </a:cxn>
                  <a:cxn ang="0">
                    <a:pos x="33" y="77"/>
                  </a:cxn>
                  <a:cxn ang="0">
                    <a:pos x="17" y="75"/>
                  </a:cxn>
                  <a:cxn ang="0">
                    <a:pos x="17" y="66"/>
                  </a:cxn>
                  <a:cxn ang="0">
                    <a:pos x="0" y="9"/>
                  </a:cxn>
                  <a:cxn ang="0">
                    <a:pos x="35" y="0"/>
                  </a:cxn>
                  <a:cxn ang="0">
                    <a:pos x="81" y="26"/>
                  </a:cxn>
                  <a:cxn ang="0">
                    <a:pos x="108" y="36"/>
                  </a:cxn>
                  <a:cxn ang="0">
                    <a:pos x="127" y="35"/>
                  </a:cxn>
                  <a:cxn ang="0">
                    <a:pos x="135" y="32"/>
                  </a:cxn>
                  <a:cxn ang="0">
                    <a:pos x="154" y="44"/>
                  </a:cxn>
                  <a:cxn ang="0">
                    <a:pos x="175" y="78"/>
                  </a:cxn>
                  <a:cxn ang="0">
                    <a:pos x="200" y="86"/>
                  </a:cxn>
                  <a:cxn ang="0">
                    <a:pos x="218" y="63"/>
                  </a:cxn>
                  <a:cxn ang="0">
                    <a:pos x="235" y="59"/>
                  </a:cxn>
                  <a:cxn ang="0">
                    <a:pos x="224" y="72"/>
                  </a:cxn>
                </a:cxnLst>
                <a:rect l="0" t="0" r="r" b="b"/>
                <a:pathLst>
                  <a:path w="269" h="150">
                    <a:moveTo>
                      <a:pt x="224" y="72"/>
                    </a:moveTo>
                    <a:lnTo>
                      <a:pt x="244" y="74"/>
                    </a:lnTo>
                    <a:lnTo>
                      <a:pt x="269" y="84"/>
                    </a:lnTo>
                    <a:lnTo>
                      <a:pt x="251" y="96"/>
                    </a:lnTo>
                    <a:lnTo>
                      <a:pt x="239" y="95"/>
                    </a:lnTo>
                    <a:lnTo>
                      <a:pt x="230" y="92"/>
                    </a:lnTo>
                    <a:lnTo>
                      <a:pt x="235" y="87"/>
                    </a:lnTo>
                    <a:lnTo>
                      <a:pt x="230" y="81"/>
                    </a:lnTo>
                    <a:lnTo>
                      <a:pt x="218" y="89"/>
                    </a:lnTo>
                    <a:lnTo>
                      <a:pt x="209" y="105"/>
                    </a:lnTo>
                    <a:lnTo>
                      <a:pt x="196" y="104"/>
                    </a:lnTo>
                    <a:lnTo>
                      <a:pt x="191" y="111"/>
                    </a:lnTo>
                    <a:lnTo>
                      <a:pt x="206" y="119"/>
                    </a:lnTo>
                    <a:lnTo>
                      <a:pt x="212" y="129"/>
                    </a:lnTo>
                    <a:lnTo>
                      <a:pt x="208" y="150"/>
                    </a:lnTo>
                    <a:lnTo>
                      <a:pt x="189" y="146"/>
                    </a:lnTo>
                    <a:lnTo>
                      <a:pt x="187" y="135"/>
                    </a:lnTo>
                    <a:lnTo>
                      <a:pt x="175" y="129"/>
                    </a:lnTo>
                    <a:lnTo>
                      <a:pt x="117" y="99"/>
                    </a:lnTo>
                    <a:lnTo>
                      <a:pt x="103" y="78"/>
                    </a:lnTo>
                    <a:lnTo>
                      <a:pt x="78" y="75"/>
                    </a:lnTo>
                    <a:lnTo>
                      <a:pt x="72" y="59"/>
                    </a:lnTo>
                    <a:lnTo>
                      <a:pt x="46" y="50"/>
                    </a:lnTo>
                    <a:lnTo>
                      <a:pt x="39" y="56"/>
                    </a:lnTo>
                    <a:lnTo>
                      <a:pt x="29" y="63"/>
                    </a:lnTo>
                    <a:lnTo>
                      <a:pt x="33" y="77"/>
                    </a:lnTo>
                    <a:lnTo>
                      <a:pt x="17" y="75"/>
                    </a:lnTo>
                    <a:lnTo>
                      <a:pt x="17" y="66"/>
                    </a:lnTo>
                    <a:lnTo>
                      <a:pt x="0" y="9"/>
                    </a:lnTo>
                    <a:lnTo>
                      <a:pt x="35" y="0"/>
                    </a:lnTo>
                    <a:lnTo>
                      <a:pt x="81" y="26"/>
                    </a:lnTo>
                    <a:lnTo>
                      <a:pt x="108" y="36"/>
                    </a:lnTo>
                    <a:lnTo>
                      <a:pt x="127" y="35"/>
                    </a:lnTo>
                    <a:lnTo>
                      <a:pt x="135" y="32"/>
                    </a:lnTo>
                    <a:lnTo>
                      <a:pt x="154" y="44"/>
                    </a:lnTo>
                    <a:lnTo>
                      <a:pt x="175" y="78"/>
                    </a:lnTo>
                    <a:lnTo>
                      <a:pt x="200" y="86"/>
                    </a:lnTo>
                    <a:lnTo>
                      <a:pt x="218" y="63"/>
                    </a:lnTo>
                    <a:lnTo>
                      <a:pt x="235" y="59"/>
                    </a:lnTo>
                    <a:lnTo>
                      <a:pt x="224" y="72"/>
                    </a:lnTo>
                    <a:close/>
                  </a:path>
                </a:pathLst>
              </a:custGeom>
              <a:solidFill>
                <a:srgbClr val="E1E1E1"/>
              </a:solidFill>
              <a:ln w="9525">
                <a:noFill/>
                <a:round/>
                <a:headEnd/>
                <a:tailEnd/>
              </a:ln>
            </p:spPr>
            <p:txBody>
              <a:bodyPr/>
              <a:lstStyle/>
              <a:p>
                <a:endParaRPr lang="en-US"/>
              </a:p>
            </p:txBody>
          </p:sp>
          <p:sp>
            <p:nvSpPr>
              <p:cNvPr id="320747" name="Freeform 235"/>
              <p:cNvSpPr>
                <a:spLocks/>
              </p:cNvSpPr>
              <p:nvPr/>
            </p:nvSpPr>
            <p:spPr bwMode="auto">
              <a:xfrm>
                <a:off x="4089" y="1679"/>
                <a:ext cx="269" cy="150"/>
              </a:xfrm>
              <a:custGeom>
                <a:avLst/>
                <a:gdLst/>
                <a:ahLst/>
                <a:cxnLst>
                  <a:cxn ang="0">
                    <a:pos x="233" y="72"/>
                  </a:cxn>
                  <a:cxn ang="0">
                    <a:pos x="244" y="74"/>
                  </a:cxn>
                  <a:cxn ang="0">
                    <a:pos x="269" y="84"/>
                  </a:cxn>
                  <a:cxn ang="0">
                    <a:pos x="251" y="96"/>
                  </a:cxn>
                  <a:cxn ang="0">
                    <a:pos x="239" y="95"/>
                  </a:cxn>
                  <a:cxn ang="0">
                    <a:pos x="230" y="92"/>
                  </a:cxn>
                  <a:cxn ang="0">
                    <a:pos x="235" y="87"/>
                  </a:cxn>
                  <a:cxn ang="0">
                    <a:pos x="230" y="81"/>
                  </a:cxn>
                  <a:cxn ang="0">
                    <a:pos x="218" y="89"/>
                  </a:cxn>
                  <a:cxn ang="0">
                    <a:pos x="209" y="105"/>
                  </a:cxn>
                  <a:cxn ang="0">
                    <a:pos x="196" y="104"/>
                  </a:cxn>
                  <a:cxn ang="0">
                    <a:pos x="191" y="111"/>
                  </a:cxn>
                  <a:cxn ang="0">
                    <a:pos x="206" y="119"/>
                  </a:cxn>
                  <a:cxn ang="0">
                    <a:pos x="212" y="129"/>
                  </a:cxn>
                  <a:cxn ang="0">
                    <a:pos x="208" y="150"/>
                  </a:cxn>
                  <a:cxn ang="0">
                    <a:pos x="189" y="146"/>
                  </a:cxn>
                  <a:cxn ang="0">
                    <a:pos x="187" y="135"/>
                  </a:cxn>
                  <a:cxn ang="0">
                    <a:pos x="175" y="129"/>
                  </a:cxn>
                  <a:cxn ang="0">
                    <a:pos x="117" y="99"/>
                  </a:cxn>
                  <a:cxn ang="0">
                    <a:pos x="103" y="78"/>
                  </a:cxn>
                  <a:cxn ang="0">
                    <a:pos x="78" y="75"/>
                  </a:cxn>
                  <a:cxn ang="0">
                    <a:pos x="72" y="59"/>
                  </a:cxn>
                  <a:cxn ang="0">
                    <a:pos x="46" y="50"/>
                  </a:cxn>
                  <a:cxn ang="0">
                    <a:pos x="39" y="56"/>
                  </a:cxn>
                  <a:cxn ang="0">
                    <a:pos x="29" y="63"/>
                  </a:cxn>
                  <a:cxn ang="0">
                    <a:pos x="33" y="77"/>
                  </a:cxn>
                  <a:cxn ang="0">
                    <a:pos x="17" y="75"/>
                  </a:cxn>
                  <a:cxn ang="0">
                    <a:pos x="17" y="66"/>
                  </a:cxn>
                  <a:cxn ang="0">
                    <a:pos x="0" y="9"/>
                  </a:cxn>
                  <a:cxn ang="0">
                    <a:pos x="35" y="0"/>
                  </a:cxn>
                  <a:cxn ang="0">
                    <a:pos x="81" y="26"/>
                  </a:cxn>
                  <a:cxn ang="0">
                    <a:pos x="108" y="36"/>
                  </a:cxn>
                  <a:cxn ang="0">
                    <a:pos x="127" y="35"/>
                  </a:cxn>
                  <a:cxn ang="0">
                    <a:pos x="135" y="32"/>
                  </a:cxn>
                  <a:cxn ang="0">
                    <a:pos x="154" y="44"/>
                  </a:cxn>
                  <a:cxn ang="0">
                    <a:pos x="175" y="78"/>
                  </a:cxn>
                  <a:cxn ang="0">
                    <a:pos x="200" y="86"/>
                  </a:cxn>
                  <a:cxn ang="0">
                    <a:pos x="218" y="63"/>
                  </a:cxn>
                  <a:cxn ang="0">
                    <a:pos x="235" y="59"/>
                  </a:cxn>
                  <a:cxn ang="0">
                    <a:pos x="224" y="72"/>
                  </a:cxn>
                  <a:cxn ang="0">
                    <a:pos x="233" y="72"/>
                  </a:cxn>
                </a:cxnLst>
                <a:rect l="0" t="0" r="r" b="b"/>
                <a:pathLst>
                  <a:path w="269" h="150">
                    <a:moveTo>
                      <a:pt x="233" y="72"/>
                    </a:moveTo>
                    <a:lnTo>
                      <a:pt x="244" y="74"/>
                    </a:lnTo>
                    <a:lnTo>
                      <a:pt x="269" y="84"/>
                    </a:lnTo>
                    <a:lnTo>
                      <a:pt x="251" y="96"/>
                    </a:lnTo>
                    <a:lnTo>
                      <a:pt x="239" y="95"/>
                    </a:lnTo>
                    <a:lnTo>
                      <a:pt x="230" y="92"/>
                    </a:lnTo>
                    <a:lnTo>
                      <a:pt x="235" y="87"/>
                    </a:lnTo>
                    <a:lnTo>
                      <a:pt x="230" y="81"/>
                    </a:lnTo>
                    <a:lnTo>
                      <a:pt x="218" y="89"/>
                    </a:lnTo>
                    <a:lnTo>
                      <a:pt x="209" y="105"/>
                    </a:lnTo>
                    <a:lnTo>
                      <a:pt x="196" y="104"/>
                    </a:lnTo>
                    <a:lnTo>
                      <a:pt x="191" y="111"/>
                    </a:lnTo>
                    <a:lnTo>
                      <a:pt x="206" y="119"/>
                    </a:lnTo>
                    <a:lnTo>
                      <a:pt x="212" y="129"/>
                    </a:lnTo>
                    <a:lnTo>
                      <a:pt x="208" y="150"/>
                    </a:lnTo>
                    <a:lnTo>
                      <a:pt x="189" y="146"/>
                    </a:lnTo>
                    <a:lnTo>
                      <a:pt x="187" y="135"/>
                    </a:lnTo>
                    <a:lnTo>
                      <a:pt x="175" y="129"/>
                    </a:lnTo>
                    <a:lnTo>
                      <a:pt x="117" y="99"/>
                    </a:lnTo>
                    <a:lnTo>
                      <a:pt x="103" y="78"/>
                    </a:lnTo>
                    <a:lnTo>
                      <a:pt x="78" y="75"/>
                    </a:lnTo>
                    <a:lnTo>
                      <a:pt x="72" y="59"/>
                    </a:lnTo>
                    <a:lnTo>
                      <a:pt x="46" y="50"/>
                    </a:lnTo>
                    <a:lnTo>
                      <a:pt x="39" y="56"/>
                    </a:lnTo>
                    <a:lnTo>
                      <a:pt x="29" y="63"/>
                    </a:lnTo>
                    <a:lnTo>
                      <a:pt x="33" y="77"/>
                    </a:lnTo>
                    <a:lnTo>
                      <a:pt x="17" y="75"/>
                    </a:lnTo>
                    <a:lnTo>
                      <a:pt x="17" y="66"/>
                    </a:lnTo>
                    <a:lnTo>
                      <a:pt x="0" y="9"/>
                    </a:lnTo>
                    <a:lnTo>
                      <a:pt x="35" y="0"/>
                    </a:lnTo>
                    <a:lnTo>
                      <a:pt x="81" y="26"/>
                    </a:lnTo>
                    <a:lnTo>
                      <a:pt x="108" y="36"/>
                    </a:lnTo>
                    <a:lnTo>
                      <a:pt x="127" y="35"/>
                    </a:lnTo>
                    <a:lnTo>
                      <a:pt x="135" y="32"/>
                    </a:lnTo>
                    <a:lnTo>
                      <a:pt x="154" y="44"/>
                    </a:lnTo>
                    <a:lnTo>
                      <a:pt x="175" y="78"/>
                    </a:lnTo>
                    <a:lnTo>
                      <a:pt x="200" y="86"/>
                    </a:lnTo>
                    <a:lnTo>
                      <a:pt x="218" y="63"/>
                    </a:lnTo>
                    <a:lnTo>
                      <a:pt x="235" y="59"/>
                    </a:lnTo>
                    <a:lnTo>
                      <a:pt x="224" y="72"/>
                    </a:lnTo>
                    <a:lnTo>
                      <a:pt x="233" y="72"/>
                    </a:lnTo>
                  </a:path>
                </a:pathLst>
              </a:custGeom>
              <a:noFill/>
              <a:ln w="1588" cap="sq">
                <a:solidFill>
                  <a:srgbClr val="000000"/>
                </a:solidFill>
                <a:prstDash val="solid"/>
                <a:miter lim="800000"/>
                <a:headEnd/>
                <a:tailEnd/>
              </a:ln>
            </p:spPr>
            <p:txBody>
              <a:bodyPr/>
              <a:lstStyle/>
              <a:p>
                <a:endParaRPr lang="en-US"/>
              </a:p>
            </p:txBody>
          </p:sp>
          <p:sp>
            <p:nvSpPr>
              <p:cNvPr id="320748" name="Freeform 236"/>
              <p:cNvSpPr>
                <a:spLocks/>
              </p:cNvSpPr>
              <p:nvPr/>
            </p:nvSpPr>
            <p:spPr bwMode="auto">
              <a:xfrm>
                <a:off x="4280" y="1760"/>
                <a:ext cx="126" cy="77"/>
              </a:xfrm>
              <a:custGeom>
                <a:avLst/>
                <a:gdLst/>
                <a:ahLst/>
                <a:cxnLst>
                  <a:cxn ang="0">
                    <a:pos x="117" y="47"/>
                  </a:cxn>
                  <a:cxn ang="0">
                    <a:pos x="126" y="66"/>
                  </a:cxn>
                  <a:cxn ang="0">
                    <a:pos x="120" y="65"/>
                  </a:cxn>
                  <a:cxn ang="0">
                    <a:pos x="99" y="63"/>
                  </a:cxn>
                  <a:cxn ang="0">
                    <a:pos x="77" y="77"/>
                  </a:cxn>
                  <a:cxn ang="0">
                    <a:pos x="72" y="56"/>
                  </a:cxn>
                  <a:cxn ang="0">
                    <a:pos x="60" y="45"/>
                  </a:cxn>
                  <a:cxn ang="0">
                    <a:pos x="56" y="48"/>
                  </a:cxn>
                  <a:cxn ang="0">
                    <a:pos x="51" y="62"/>
                  </a:cxn>
                  <a:cxn ang="0">
                    <a:pos x="42" y="62"/>
                  </a:cxn>
                  <a:cxn ang="0">
                    <a:pos x="23" y="75"/>
                  </a:cxn>
                  <a:cxn ang="0">
                    <a:pos x="17" y="69"/>
                  </a:cxn>
                  <a:cxn ang="0">
                    <a:pos x="21" y="48"/>
                  </a:cxn>
                  <a:cxn ang="0">
                    <a:pos x="15" y="38"/>
                  </a:cxn>
                  <a:cxn ang="0">
                    <a:pos x="0" y="30"/>
                  </a:cxn>
                  <a:cxn ang="0">
                    <a:pos x="5" y="23"/>
                  </a:cxn>
                  <a:cxn ang="0">
                    <a:pos x="18" y="24"/>
                  </a:cxn>
                  <a:cxn ang="0">
                    <a:pos x="27" y="8"/>
                  </a:cxn>
                  <a:cxn ang="0">
                    <a:pos x="39" y="0"/>
                  </a:cxn>
                  <a:cxn ang="0">
                    <a:pos x="44" y="6"/>
                  </a:cxn>
                  <a:cxn ang="0">
                    <a:pos x="39" y="11"/>
                  </a:cxn>
                  <a:cxn ang="0">
                    <a:pos x="48" y="14"/>
                  </a:cxn>
                  <a:cxn ang="0">
                    <a:pos x="45" y="18"/>
                  </a:cxn>
                  <a:cxn ang="0">
                    <a:pos x="27" y="18"/>
                  </a:cxn>
                  <a:cxn ang="0">
                    <a:pos x="29" y="27"/>
                  </a:cxn>
                  <a:cxn ang="0">
                    <a:pos x="56" y="26"/>
                  </a:cxn>
                  <a:cxn ang="0">
                    <a:pos x="93" y="29"/>
                  </a:cxn>
                  <a:cxn ang="0">
                    <a:pos x="99" y="42"/>
                  </a:cxn>
                  <a:cxn ang="0">
                    <a:pos x="117" y="47"/>
                  </a:cxn>
                </a:cxnLst>
                <a:rect l="0" t="0" r="r" b="b"/>
                <a:pathLst>
                  <a:path w="126" h="77">
                    <a:moveTo>
                      <a:pt x="117" y="47"/>
                    </a:moveTo>
                    <a:lnTo>
                      <a:pt x="126" y="66"/>
                    </a:lnTo>
                    <a:lnTo>
                      <a:pt x="120" y="65"/>
                    </a:lnTo>
                    <a:lnTo>
                      <a:pt x="99" y="63"/>
                    </a:lnTo>
                    <a:lnTo>
                      <a:pt x="77" y="77"/>
                    </a:lnTo>
                    <a:lnTo>
                      <a:pt x="72" y="56"/>
                    </a:lnTo>
                    <a:lnTo>
                      <a:pt x="60" y="45"/>
                    </a:lnTo>
                    <a:lnTo>
                      <a:pt x="56" y="48"/>
                    </a:lnTo>
                    <a:lnTo>
                      <a:pt x="51" y="62"/>
                    </a:lnTo>
                    <a:lnTo>
                      <a:pt x="42" y="62"/>
                    </a:lnTo>
                    <a:lnTo>
                      <a:pt x="23" y="75"/>
                    </a:lnTo>
                    <a:lnTo>
                      <a:pt x="17" y="69"/>
                    </a:lnTo>
                    <a:lnTo>
                      <a:pt x="21" y="48"/>
                    </a:lnTo>
                    <a:lnTo>
                      <a:pt x="15" y="38"/>
                    </a:lnTo>
                    <a:lnTo>
                      <a:pt x="0" y="30"/>
                    </a:lnTo>
                    <a:lnTo>
                      <a:pt x="5" y="23"/>
                    </a:lnTo>
                    <a:lnTo>
                      <a:pt x="18" y="24"/>
                    </a:lnTo>
                    <a:lnTo>
                      <a:pt x="27" y="8"/>
                    </a:lnTo>
                    <a:lnTo>
                      <a:pt x="39" y="0"/>
                    </a:lnTo>
                    <a:lnTo>
                      <a:pt x="44" y="6"/>
                    </a:lnTo>
                    <a:lnTo>
                      <a:pt x="39" y="11"/>
                    </a:lnTo>
                    <a:lnTo>
                      <a:pt x="48" y="14"/>
                    </a:lnTo>
                    <a:lnTo>
                      <a:pt x="45" y="18"/>
                    </a:lnTo>
                    <a:lnTo>
                      <a:pt x="27" y="18"/>
                    </a:lnTo>
                    <a:lnTo>
                      <a:pt x="29" y="27"/>
                    </a:lnTo>
                    <a:lnTo>
                      <a:pt x="56" y="26"/>
                    </a:lnTo>
                    <a:lnTo>
                      <a:pt x="93" y="29"/>
                    </a:lnTo>
                    <a:lnTo>
                      <a:pt x="99" y="42"/>
                    </a:lnTo>
                    <a:lnTo>
                      <a:pt x="117" y="47"/>
                    </a:lnTo>
                    <a:close/>
                  </a:path>
                </a:pathLst>
              </a:custGeom>
              <a:solidFill>
                <a:srgbClr val="E1E1E1"/>
              </a:solidFill>
              <a:ln w="9525">
                <a:noFill/>
                <a:round/>
                <a:headEnd/>
                <a:tailEnd/>
              </a:ln>
            </p:spPr>
            <p:txBody>
              <a:bodyPr/>
              <a:lstStyle/>
              <a:p>
                <a:endParaRPr lang="en-US"/>
              </a:p>
            </p:txBody>
          </p:sp>
          <p:sp>
            <p:nvSpPr>
              <p:cNvPr id="320749" name="Freeform 237"/>
              <p:cNvSpPr>
                <a:spLocks/>
              </p:cNvSpPr>
              <p:nvPr/>
            </p:nvSpPr>
            <p:spPr bwMode="auto">
              <a:xfrm>
                <a:off x="4280" y="1760"/>
                <a:ext cx="126" cy="77"/>
              </a:xfrm>
              <a:custGeom>
                <a:avLst/>
                <a:gdLst/>
                <a:ahLst/>
                <a:cxnLst>
                  <a:cxn ang="0">
                    <a:pos x="122" y="57"/>
                  </a:cxn>
                  <a:cxn ang="0">
                    <a:pos x="126" y="66"/>
                  </a:cxn>
                  <a:cxn ang="0">
                    <a:pos x="120" y="65"/>
                  </a:cxn>
                  <a:cxn ang="0">
                    <a:pos x="99" y="63"/>
                  </a:cxn>
                  <a:cxn ang="0">
                    <a:pos x="77" y="77"/>
                  </a:cxn>
                  <a:cxn ang="0">
                    <a:pos x="72" y="56"/>
                  </a:cxn>
                  <a:cxn ang="0">
                    <a:pos x="60" y="45"/>
                  </a:cxn>
                  <a:cxn ang="0">
                    <a:pos x="56" y="48"/>
                  </a:cxn>
                  <a:cxn ang="0">
                    <a:pos x="51" y="62"/>
                  </a:cxn>
                  <a:cxn ang="0">
                    <a:pos x="42" y="62"/>
                  </a:cxn>
                  <a:cxn ang="0">
                    <a:pos x="23" y="75"/>
                  </a:cxn>
                  <a:cxn ang="0">
                    <a:pos x="17" y="69"/>
                  </a:cxn>
                  <a:cxn ang="0">
                    <a:pos x="21" y="48"/>
                  </a:cxn>
                  <a:cxn ang="0">
                    <a:pos x="15" y="38"/>
                  </a:cxn>
                  <a:cxn ang="0">
                    <a:pos x="0" y="30"/>
                  </a:cxn>
                  <a:cxn ang="0">
                    <a:pos x="5" y="23"/>
                  </a:cxn>
                  <a:cxn ang="0">
                    <a:pos x="18" y="24"/>
                  </a:cxn>
                  <a:cxn ang="0">
                    <a:pos x="27" y="8"/>
                  </a:cxn>
                  <a:cxn ang="0">
                    <a:pos x="39" y="0"/>
                  </a:cxn>
                  <a:cxn ang="0">
                    <a:pos x="44" y="6"/>
                  </a:cxn>
                  <a:cxn ang="0">
                    <a:pos x="39" y="11"/>
                  </a:cxn>
                  <a:cxn ang="0">
                    <a:pos x="48" y="14"/>
                  </a:cxn>
                  <a:cxn ang="0">
                    <a:pos x="45" y="18"/>
                  </a:cxn>
                  <a:cxn ang="0">
                    <a:pos x="27" y="18"/>
                  </a:cxn>
                  <a:cxn ang="0">
                    <a:pos x="29" y="27"/>
                  </a:cxn>
                  <a:cxn ang="0">
                    <a:pos x="56" y="26"/>
                  </a:cxn>
                  <a:cxn ang="0">
                    <a:pos x="93" y="29"/>
                  </a:cxn>
                  <a:cxn ang="0">
                    <a:pos x="99" y="42"/>
                  </a:cxn>
                  <a:cxn ang="0">
                    <a:pos x="117" y="47"/>
                  </a:cxn>
                  <a:cxn ang="0">
                    <a:pos x="122" y="57"/>
                  </a:cxn>
                </a:cxnLst>
                <a:rect l="0" t="0" r="r" b="b"/>
                <a:pathLst>
                  <a:path w="126" h="77">
                    <a:moveTo>
                      <a:pt x="122" y="57"/>
                    </a:moveTo>
                    <a:lnTo>
                      <a:pt x="126" y="66"/>
                    </a:lnTo>
                    <a:lnTo>
                      <a:pt x="120" y="65"/>
                    </a:lnTo>
                    <a:lnTo>
                      <a:pt x="99" y="63"/>
                    </a:lnTo>
                    <a:lnTo>
                      <a:pt x="77" y="77"/>
                    </a:lnTo>
                    <a:lnTo>
                      <a:pt x="72" y="56"/>
                    </a:lnTo>
                    <a:lnTo>
                      <a:pt x="60" y="45"/>
                    </a:lnTo>
                    <a:lnTo>
                      <a:pt x="56" y="48"/>
                    </a:lnTo>
                    <a:lnTo>
                      <a:pt x="51" y="62"/>
                    </a:lnTo>
                    <a:lnTo>
                      <a:pt x="42" y="62"/>
                    </a:lnTo>
                    <a:lnTo>
                      <a:pt x="23" y="75"/>
                    </a:lnTo>
                    <a:lnTo>
                      <a:pt x="17" y="69"/>
                    </a:lnTo>
                    <a:lnTo>
                      <a:pt x="21" y="48"/>
                    </a:lnTo>
                    <a:lnTo>
                      <a:pt x="15" y="38"/>
                    </a:lnTo>
                    <a:lnTo>
                      <a:pt x="0" y="30"/>
                    </a:lnTo>
                    <a:lnTo>
                      <a:pt x="5" y="23"/>
                    </a:lnTo>
                    <a:lnTo>
                      <a:pt x="18" y="24"/>
                    </a:lnTo>
                    <a:lnTo>
                      <a:pt x="27" y="8"/>
                    </a:lnTo>
                    <a:lnTo>
                      <a:pt x="39" y="0"/>
                    </a:lnTo>
                    <a:lnTo>
                      <a:pt x="44" y="6"/>
                    </a:lnTo>
                    <a:lnTo>
                      <a:pt x="39" y="11"/>
                    </a:lnTo>
                    <a:lnTo>
                      <a:pt x="48" y="14"/>
                    </a:lnTo>
                    <a:lnTo>
                      <a:pt x="45" y="18"/>
                    </a:lnTo>
                    <a:lnTo>
                      <a:pt x="27" y="18"/>
                    </a:lnTo>
                    <a:lnTo>
                      <a:pt x="29" y="27"/>
                    </a:lnTo>
                    <a:lnTo>
                      <a:pt x="56" y="26"/>
                    </a:lnTo>
                    <a:lnTo>
                      <a:pt x="93" y="29"/>
                    </a:lnTo>
                    <a:lnTo>
                      <a:pt x="99" y="42"/>
                    </a:lnTo>
                    <a:lnTo>
                      <a:pt x="117" y="47"/>
                    </a:lnTo>
                    <a:lnTo>
                      <a:pt x="122" y="57"/>
                    </a:lnTo>
                  </a:path>
                </a:pathLst>
              </a:custGeom>
              <a:noFill/>
              <a:ln w="1588" cap="sq">
                <a:solidFill>
                  <a:srgbClr val="000000"/>
                </a:solidFill>
                <a:prstDash val="solid"/>
                <a:miter lim="800000"/>
                <a:headEnd/>
                <a:tailEnd/>
              </a:ln>
            </p:spPr>
            <p:txBody>
              <a:bodyPr/>
              <a:lstStyle/>
              <a:p>
                <a:endParaRPr lang="en-US"/>
              </a:p>
            </p:txBody>
          </p:sp>
          <p:sp>
            <p:nvSpPr>
              <p:cNvPr id="320750" name="Freeform 238"/>
              <p:cNvSpPr>
                <a:spLocks/>
              </p:cNvSpPr>
              <p:nvPr/>
            </p:nvSpPr>
            <p:spPr bwMode="auto">
              <a:xfrm>
                <a:off x="4307" y="1721"/>
                <a:ext cx="147" cy="68"/>
              </a:xfrm>
              <a:custGeom>
                <a:avLst/>
                <a:gdLst/>
                <a:ahLst/>
                <a:cxnLst>
                  <a:cxn ang="0">
                    <a:pos x="147" y="20"/>
                  </a:cxn>
                  <a:cxn ang="0">
                    <a:pos x="123" y="38"/>
                  </a:cxn>
                  <a:cxn ang="0">
                    <a:pos x="105" y="39"/>
                  </a:cxn>
                  <a:cxn ang="0">
                    <a:pos x="102" y="51"/>
                  </a:cxn>
                  <a:cxn ang="0">
                    <a:pos x="80" y="50"/>
                  </a:cxn>
                  <a:cxn ang="0">
                    <a:pos x="66" y="68"/>
                  </a:cxn>
                  <a:cxn ang="0">
                    <a:pos x="29" y="65"/>
                  </a:cxn>
                  <a:cxn ang="0">
                    <a:pos x="2" y="66"/>
                  </a:cxn>
                  <a:cxn ang="0">
                    <a:pos x="0" y="57"/>
                  </a:cxn>
                  <a:cxn ang="0">
                    <a:pos x="18" y="57"/>
                  </a:cxn>
                  <a:cxn ang="0">
                    <a:pos x="21" y="53"/>
                  </a:cxn>
                  <a:cxn ang="0">
                    <a:pos x="33" y="54"/>
                  </a:cxn>
                  <a:cxn ang="0">
                    <a:pos x="51" y="42"/>
                  </a:cxn>
                  <a:cxn ang="0">
                    <a:pos x="26" y="32"/>
                  </a:cxn>
                  <a:cxn ang="0">
                    <a:pos x="6" y="30"/>
                  </a:cxn>
                  <a:cxn ang="0">
                    <a:pos x="17" y="17"/>
                  </a:cxn>
                  <a:cxn ang="0">
                    <a:pos x="0" y="21"/>
                  </a:cxn>
                  <a:cxn ang="0">
                    <a:pos x="12" y="6"/>
                  </a:cxn>
                  <a:cxn ang="0">
                    <a:pos x="27" y="8"/>
                  </a:cxn>
                  <a:cxn ang="0">
                    <a:pos x="47" y="12"/>
                  </a:cxn>
                  <a:cxn ang="0">
                    <a:pos x="47" y="0"/>
                  </a:cxn>
                  <a:cxn ang="0">
                    <a:pos x="66" y="5"/>
                  </a:cxn>
                  <a:cxn ang="0">
                    <a:pos x="69" y="3"/>
                  </a:cxn>
                  <a:cxn ang="0">
                    <a:pos x="96" y="5"/>
                  </a:cxn>
                  <a:cxn ang="0">
                    <a:pos x="127" y="8"/>
                  </a:cxn>
                  <a:cxn ang="0">
                    <a:pos x="147" y="20"/>
                  </a:cxn>
                </a:cxnLst>
                <a:rect l="0" t="0" r="r" b="b"/>
                <a:pathLst>
                  <a:path w="147" h="68">
                    <a:moveTo>
                      <a:pt x="147" y="20"/>
                    </a:moveTo>
                    <a:lnTo>
                      <a:pt x="123" y="38"/>
                    </a:lnTo>
                    <a:lnTo>
                      <a:pt x="105" y="39"/>
                    </a:lnTo>
                    <a:lnTo>
                      <a:pt x="102" y="51"/>
                    </a:lnTo>
                    <a:lnTo>
                      <a:pt x="80" y="50"/>
                    </a:lnTo>
                    <a:lnTo>
                      <a:pt x="66" y="68"/>
                    </a:lnTo>
                    <a:lnTo>
                      <a:pt x="29" y="65"/>
                    </a:lnTo>
                    <a:lnTo>
                      <a:pt x="2" y="66"/>
                    </a:lnTo>
                    <a:lnTo>
                      <a:pt x="0" y="57"/>
                    </a:lnTo>
                    <a:lnTo>
                      <a:pt x="18" y="57"/>
                    </a:lnTo>
                    <a:lnTo>
                      <a:pt x="21" y="53"/>
                    </a:lnTo>
                    <a:lnTo>
                      <a:pt x="33" y="54"/>
                    </a:lnTo>
                    <a:lnTo>
                      <a:pt x="51" y="42"/>
                    </a:lnTo>
                    <a:lnTo>
                      <a:pt x="26" y="32"/>
                    </a:lnTo>
                    <a:lnTo>
                      <a:pt x="6" y="30"/>
                    </a:lnTo>
                    <a:lnTo>
                      <a:pt x="17" y="17"/>
                    </a:lnTo>
                    <a:lnTo>
                      <a:pt x="0" y="21"/>
                    </a:lnTo>
                    <a:lnTo>
                      <a:pt x="12" y="6"/>
                    </a:lnTo>
                    <a:lnTo>
                      <a:pt x="27" y="8"/>
                    </a:lnTo>
                    <a:lnTo>
                      <a:pt x="47" y="12"/>
                    </a:lnTo>
                    <a:lnTo>
                      <a:pt x="47" y="0"/>
                    </a:lnTo>
                    <a:lnTo>
                      <a:pt x="66" y="5"/>
                    </a:lnTo>
                    <a:lnTo>
                      <a:pt x="69" y="3"/>
                    </a:lnTo>
                    <a:lnTo>
                      <a:pt x="96" y="5"/>
                    </a:lnTo>
                    <a:lnTo>
                      <a:pt x="127" y="8"/>
                    </a:lnTo>
                    <a:lnTo>
                      <a:pt x="147" y="20"/>
                    </a:lnTo>
                    <a:close/>
                  </a:path>
                </a:pathLst>
              </a:custGeom>
              <a:solidFill>
                <a:srgbClr val="E1E1E1"/>
              </a:solidFill>
              <a:ln w="9525">
                <a:noFill/>
                <a:round/>
                <a:headEnd/>
                <a:tailEnd/>
              </a:ln>
            </p:spPr>
            <p:txBody>
              <a:bodyPr/>
              <a:lstStyle/>
              <a:p>
                <a:endParaRPr lang="en-US"/>
              </a:p>
            </p:txBody>
          </p:sp>
          <p:sp>
            <p:nvSpPr>
              <p:cNvPr id="320751" name="Freeform 239"/>
              <p:cNvSpPr>
                <a:spLocks/>
              </p:cNvSpPr>
              <p:nvPr/>
            </p:nvSpPr>
            <p:spPr bwMode="auto">
              <a:xfrm>
                <a:off x="4307" y="1721"/>
                <a:ext cx="147" cy="68"/>
              </a:xfrm>
              <a:custGeom>
                <a:avLst/>
                <a:gdLst/>
                <a:ahLst/>
                <a:cxnLst>
                  <a:cxn ang="0">
                    <a:pos x="135" y="29"/>
                  </a:cxn>
                  <a:cxn ang="0">
                    <a:pos x="123" y="38"/>
                  </a:cxn>
                  <a:cxn ang="0">
                    <a:pos x="105" y="39"/>
                  </a:cxn>
                  <a:cxn ang="0">
                    <a:pos x="102" y="51"/>
                  </a:cxn>
                  <a:cxn ang="0">
                    <a:pos x="80" y="50"/>
                  </a:cxn>
                  <a:cxn ang="0">
                    <a:pos x="66" y="68"/>
                  </a:cxn>
                  <a:cxn ang="0">
                    <a:pos x="29" y="65"/>
                  </a:cxn>
                  <a:cxn ang="0">
                    <a:pos x="2" y="66"/>
                  </a:cxn>
                  <a:cxn ang="0">
                    <a:pos x="0" y="57"/>
                  </a:cxn>
                  <a:cxn ang="0">
                    <a:pos x="18" y="57"/>
                  </a:cxn>
                  <a:cxn ang="0">
                    <a:pos x="21" y="53"/>
                  </a:cxn>
                  <a:cxn ang="0">
                    <a:pos x="33" y="54"/>
                  </a:cxn>
                  <a:cxn ang="0">
                    <a:pos x="51" y="42"/>
                  </a:cxn>
                  <a:cxn ang="0">
                    <a:pos x="26" y="32"/>
                  </a:cxn>
                  <a:cxn ang="0">
                    <a:pos x="6" y="30"/>
                  </a:cxn>
                  <a:cxn ang="0">
                    <a:pos x="17" y="17"/>
                  </a:cxn>
                  <a:cxn ang="0">
                    <a:pos x="0" y="21"/>
                  </a:cxn>
                  <a:cxn ang="0">
                    <a:pos x="12" y="6"/>
                  </a:cxn>
                  <a:cxn ang="0">
                    <a:pos x="27" y="8"/>
                  </a:cxn>
                  <a:cxn ang="0">
                    <a:pos x="47" y="12"/>
                  </a:cxn>
                  <a:cxn ang="0">
                    <a:pos x="47" y="0"/>
                  </a:cxn>
                  <a:cxn ang="0">
                    <a:pos x="66" y="5"/>
                  </a:cxn>
                  <a:cxn ang="0">
                    <a:pos x="69" y="3"/>
                  </a:cxn>
                  <a:cxn ang="0">
                    <a:pos x="96" y="5"/>
                  </a:cxn>
                  <a:cxn ang="0">
                    <a:pos x="127" y="8"/>
                  </a:cxn>
                  <a:cxn ang="0">
                    <a:pos x="147" y="20"/>
                  </a:cxn>
                  <a:cxn ang="0">
                    <a:pos x="135" y="29"/>
                  </a:cxn>
                </a:cxnLst>
                <a:rect l="0" t="0" r="r" b="b"/>
                <a:pathLst>
                  <a:path w="147" h="68">
                    <a:moveTo>
                      <a:pt x="135" y="29"/>
                    </a:moveTo>
                    <a:lnTo>
                      <a:pt x="123" y="38"/>
                    </a:lnTo>
                    <a:lnTo>
                      <a:pt x="105" y="39"/>
                    </a:lnTo>
                    <a:lnTo>
                      <a:pt x="102" y="51"/>
                    </a:lnTo>
                    <a:lnTo>
                      <a:pt x="80" y="50"/>
                    </a:lnTo>
                    <a:lnTo>
                      <a:pt x="66" y="68"/>
                    </a:lnTo>
                    <a:lnTo>
                      <a:pt x="29" y="65"/>
                    </a:lnTo>
                    <a:lnTo>
                      <a:pt x="2" y="66"/>
                    </a:lnTo>
                    <a:lnTo>
                      <a:pt x="0" y="57"/>
                    </a:lnTo>
                    <a:lnTo>
                      <a:pt x="18" y="57"/>
                    </a:lnTo>
                    <a:lnTo>
                      <a:pt x="21" y="53"/>
                    </a:lnTo>
                    <a:lnTo>
                      <a:pt x="33" y="54"/>
                    </a:lnTo>
                    <a:lnTo>
                      <a:pt x="51" y="42"/>
                    </a:lnTo>
                    <a:lnTo>
                      <a:pt x="26" y="32"/>
                    </a:lnTo>
                    <a:lnTo>
                      <a:pt x="6" y="30"/>
                    </a:lnTo>
                    <a:lnTo>
                      <a:pt x="17" y="17"/>
                    </a:lnTo>
                    <a:lnTo>
                      <a:pt x="0" y="21"/>
                    </a:lnTo>
                    <a:lnTo>
                      <a:pt x="12" y="6"/>
                    </a:lnTo>
                    <a:lnTo>
                      <a:pt x="27" y="8"/>
                    </a:lnTo>
                    <a:lnTo>
                      <a:pt x="47" y="12"/>
                    </a:lnTo>
                    <a:lnTo>
                      <a:pt x="47" y="0"/>
                    </a:lnTo>
                    <a:lnTo>
                      <a:pt x="66" y="5"/>
                    </a:lnTo>
                    <a:lnTo>
                      <a:pt x="69" y="3"/>
                    </a:lnTo>
                    <a:lnTo>
                      <a:pt x="96" y="5"/>
                    </a:lnTo>
                    <a:lnTo>
                      <a:pt x="127" y="8"/>
                    </a:lnTo>
                    <a:lnTo>
                      <a:pt x="147" y="20"/>
                    </a:lnTo>
                    <a:lnTo>
                      <a:pt x="135" y="29"/>
                    </a:lnTo>
                  </a:path>
                </a:pathLst>
              </a:custGeom>
              <a:noFill/>
              <a:ln w="1588" cap="sq">
                <a:solidFill>
                  <a:srgbClr val="000000"/>
                </a:solidFill>
                <a:prstDash val="solid"/>
                <a:miter lim="800000"/>
                <a:headEnd/>
                <a:tailEnd/>
              </a:ln>
            </p:spPr>
            <p:txBody>
              <a:bodyPr/>
              <a:lstStyle/>
              <a:p>
                <a:endParaRPr lang="en-US"/>
              </a:p>
            </p:txBody>
          </p:sp>
          <p:sp>
            <p:nvSpPr>
              <p:cNvPr id="320752" name="Freeform 240"/>
              <p:cNvSpPr>
                <a:spLocks/>
              </p:cNvSpPr>
              <p:nvPr/>
            </p:nvSpPr>
            <p:spPr bwMode="auto">
              <a:xfrm>
                <a:off x="3482" y="1655"/>
                <a:ext cx="42" cy="26"/>
              </a:xfrm>
              <a:custGeom>
                <a:avLst/>
                <a:gdLst/>
                <a:ahLst/>
                <a:cxnLst>
                  <a:cxn ang="0">
                    <a:pos x="6" y="11"/>
                  </a:cxn>
                  <a:cxn ang="0">
                    <a:pos x="23" y="6"/>
                  </a:cxn>
                  <a:cxn ang="0">
                    <a:pos x="39" y="0"/>
                  </a:cxn>
                  <a:cxn ang="0">
                    <a:pos x="42" y="8"/>
                  </a:cxn>
                  <a:cxn ang="0">
                    <a:pos x="42" y="8"/>
                  </a:cxn>
                  <a:cxn ang="0">
                    <a:pos x="42" y="8"/>
                  </a:cxn>
                  <a:cxn ang="0">
                    <a:pos x="41" y="6"/>
                  </a:cxn>
                  <a:cxn ang="0">
                    <a:pos x="33" y="18"/>
                  </a:cxn>
                  <a:cxn ang="0">
                    <a:pos x="24" y="24"/>
                  </a:cxn>
                  <a:cxn ang="0">
                    <a:pos x="5" y="26"/>
                  </a:cxn>
                  <a:cxn ang="0">
                    <a:pos x="0" y="23"/>
                  </a:cxn>
                  <a:cxn ang="0">
                    <a:pos x="6" y="11"/>
                  </a:cxn>
                </a:cxnLst>
                <a:rect l="0" t="0" r="r" b="b"/>
                <a:pathLst>
                  <a:path w="42" h="26">
                    <a:moveTo>
                      <a:pt x="6" y="11"/>
                    </a:moveTo>
                    <a:lnTo>
                      <a:pt x="23" y="6"/>
                    </a:lnTo>
                    <a:lnTo>
                      <a:pt x="39" y="0"/>
                    </a:lnTo>
                    <a:lnTo>
                      <a:pt x="42" y="8"/>
                    </a:lnTo>
                    <a:lnTo>
                      <a:pt x="42" y="8"/>
                    </a:lnTo>
                    <a:lnTo>
                      <a:pt x="42" y="8"/>
                    </a:lnTo>
                    <a:lnTo>
                      <a:pt x="41" y="6"/>
                    </a:lnTo>
                    <a:lnTo>
                      <a:pt x="33" y="18"/>
                    </a:lnTo>
                    <a:lnTo>
                      <a:pt x="24" y="24"/>
                    </a:lnTo>
                    <a:lnTo>
                      <a:pt x="5" y="26"/>
                    </a:lnTo>
                    <a:lnTo>
                      <a:pt x="0" y="23"/>
                    </a:lnTo>
                    <a:lnTo>
                      <a:pt x="6" y="11"/>
                    </a:lnTo>
                    <a:close/>
                  </a:path>
                </a:pathLst>
              </a:custGeom>
              <a:solidFill>
                <a:srgbClr val="E1E1E1"/>
              </a:solidFill>
              <a:ln w="9525">
                <a:noFill/>
                <a:round/>
                <a:headEnd/>
                <a:tailEnd/>
              </a:ln>
            </p:spPr>
            <p:txBody>
              <a:bodyPr/>
              <a:lstStyle/>
              <a:p>
                <a:endParaRPr lang="en-US"/>
              </a:p>
            </p:txBody>
          </p:sp>
          <p:sp>
            <p:nvSpPr>
              <p:cNvPr id="320753" name="Freeform 241"/>
              <p:cNvSpPr>
                <a:spLocks/>
              </p:cNvSpPr>
              <p:nvPr/>
            </p:nvSpPr>
            <p:spPr bwMode="auto">
              <a:xfrm>
                <a:off x="3482" y="1655"/>
                <a:ext cx="42" cy="26"/>
              </a:xfrm>
              <a:custGeom>
                <a:avLst/>
                <a:gdLst/>
                <a:ahLst/>
                <a:cxnLst>
                  <a:cxn ang="0">
                    <a:pos x="15" y="8"/>
                  </a:cxn>
                  <a:cxn ang="0">
                    <a:pos x="23" y="6"/>
                  </a:cxn>
                  <a:cxn ang="0">
                    <a:pos x="39" y="0"/>
                  </a:cxn>
                  <a:cxn ang="0">
                    <a:pos x="42" y="8"/>
                  </a:cxn>
                  <a:cxn ang="0">
                    <a:pos x="42" y="8"/>
                  </a:cxn>
                  <a:cxn ang="0">
                    <a:pos x="42" y="8"/>
                  </a:cxn>
                  <a:cxn ang="0">
                    <a:pos x="41" y="6"/>
                  </a:cxn>
                  <a:cxn ang="0">
                    <a:pos x="33" y="18"/>
                  </a:cxn>
                  <a:cxn ang="0">
                    <a:pos x="24" y="24"/>
                  </a:cxn>
                  <a:cxn ang="0">
                    <a:pos x="5" y="26"/>
                  </a:cxn>
                  <a:cxn ang="0">
                    <a:pos x="0" y="23"/>
                  </a:cxn>
                  <a:cxn ang="0">
                    <a:pos x="6" y="11"/>
                  </a:cxn>
                  <a:cxn ang="0">
                    <a:pos x="15" y="8"/>
                  </a:cxn>
                </a:cxnLst>
                <a:rect l="0" t="0" r="r" b="b"/>
                <a:pathLst>
                  <a:path w="42" h="26">
                    <a:moveTo>
                      <a:pt x="15" y="8"/>
                    </a:moveTo>
                    <a:lnTo>
                      <a:pt x="23" y="6"/>
                    </a:lnTo>
                    <a:lnTo>
                      <a:pt x="39" y="0"/>
                    </a:lnTo>
                    <a:lnTo>
                      <a:pt x="42" y="8"/>
                    </a:lnTo>
                    <a:lnTo>
                      <a:pt x="42" y="8"/>
                    </a:lnTo>
                    <a:lnTo>
                      <a:pt x="42" y="8"/>
                    </a:lnTo>
                    <a:lnTo>
                      <a:pt x="41" y="6"/>
                    </a:lnTo>
                    <a:lnTo>
                      <a:pt x="33" y="18"/>
                    </a:lnTo>
                    <a:lnTo>
                      <a:pt x="24" y="24"/>
                    </a:lnTo>
                    <a:lnTo>
                      <a:pt x="5" y="26"/>
                    </a:lnTo>
                    <a:lnTo>
                      <a:pt x="0" y="23"/>
                    </a:lnTo>
                    <a:lnTo>
                      <a:pt x="6" y="11"/>
                    </a:lnTo>
                    <a:lnTo>
                      <a:pt x="15" y="8"/>
                    </a:lnTo>
                  </a:path>
                </a:pathLst>
              </a:custGeom>
              <a:noFill/>
              <a:ln w="1588" cap="sq">
                <a:solidFill>
                  <a:srgbClr val="000000"/>
                </a:solidFill>
                <a:prstDash val="solid"/>
                <a:miter lim="800000"/>
                <a:headEnd/>
                <a:tailEnd/>
              </a:ln>
            </p:spPr>
            <p:txBody>
              <a:bodyPr/>
              <a:lstStyle/>
              <a:p>
                <a:endParaRPr lang="en-US"/>
              </a:p>
            </p:txBody>
          </p:sp>
          <p:sp>
            <p:nvSpPr>
              <p:cNvPr id="320754" name="Freeform 242"/>
              <p:cNvSpPr>
                <a:spLocks/>
              </p:cNvSpPr>
              <p:nvPr/>
            </p:nvSpPr>
            <p:spPr bwMode="auto">
              <a:xfrm>
                <a:off x="3588" y="1736"/>
                <a:ext cx="38" cy="29"/>
              </a:xfrm>
              <a:custGeom>
                <a:avLst/>
                <a:gdLst/>
                <a:ahLst/>
                <a:cxnLst>
                  <a:cxn ang="0">
                    <a:pos x="0" y="2"/>
                  </a:cxn>
                  <a:cxn ang="0">
                    <a:pos x="17" y="2"/>
                  </a:cxn>
                  <a:cxn ang="0">
                    <a:pos x="21" y="0"/>
                  </a:cxn>
                  <a:cxn ang="0">
                    <a:pos x="27" y="0"/>
                  </a:cxn>
                  <a:cxn ang="0">
                    <a:pos x="38" y="11"/>
                  </a:cxn>
                  <a:cxn ang="0">
                    <a:pos x="36" y="21"/>
                  </a:cxn>
                  <a:cxn ang="0">
                    <a:pos x="23" y="24"/>
                  </a:cxn>
                  <a:cxn ang="0">
                    <a:pos x="11" y="29"/>
                  </a:cxn>
                  <a:cxn ang="0">
                    <a:pos x="2" y="21"/>
                  </a:cxn>
                  <a:cxn ang="0">
                    <a:pos x="0" y="2"/>
                  </a:cxn>
                </a:cxnLst>
                <a:rect l="0" t="0" r="r" b="b"/>
                <a:pathLst>
                  <a:path w="38" h="29">
                    <a:moveTo>
                      <a:pt x="0" y="2"/>
                    </a:moveTo>
                    <a:lnTo>
                      <a:pt x="17" y="2"/>
                    </a:lnTo>
                    <a:lnTo>
                      <a:pt x="21" y="0"/>
                    </a:lnTo>
                    <a:lnTo>
                      <a:pt x="27" y="0"/>
                    </a:lnTo>
                    <a:lnTo>
                      <a:pt x="38" y="11"/>
                    </a:lnTo>
                    <a:lnTo>
                      <a:pt x="36" y="21"/>
                    </a:lnTo>
                    <a:lnTo>
                      <a:pt x="23" y="24"/>
                    </a:lnTo>
                    <a:lnTo>
                      <a:pt x="11" y="29"/>
                    </a:lnTo>
                    <a:lnTo>
                      <a:pt x="2" y="21"/>
                    </a:lnTo>
                    <a:lnTo>
                      <a:pt x="0" y="2"/>
                    </a:lnTo>
                    <a:close/>
                  </a:path>
                </a:pathLst>
              </a:custGeom>
              <a:solidFill>
                <a:srgbClr val="E1E1E1"/>
              </a:solidFill>
              <a:ln w="9525">
                <a:noFill/>
                <a:round/>
                <a:headEnd/>
                <a:tailEnd/>
              </a:ln>
            </p:spPr>
            <p:txBody>
              <a:bodyPr/>
              <a:lstStyle/>
              <a:p>
                <a:endParaRPr lang="en-US"/>
              </a:p>
            </p:txBody>
          </p:sp>
          <p:sp>
            <p:nvSpPr>
              <p:cNvPr id="320755" name="Freeform 243"/>
              <p:cNvSpPr>
                <a:spLocks/>
              </p:cNvSpPr>
              <p:nvPr/>
            </p:nvSpPr>
            <p:spPr bwMode="auto">
              <a:xfrm>
                <a:off x="3588" y="1736"/>
                <a:ext cx="38" cy="29"/>
              </a:xfrm>
              <a:custGeom>
                <a:avLst/>
                <a:gdLst/>
                <a:ahLst/>
                <a:cxnLst>
                  <a:cxn ang="0">
                    <a:pos x="9" y="2"/>
                  </a:cxn>
                  <a:cxn ang="0">
                    <a:pos x="17" y="2"/>
                  </a:cxn>
                  <a:cxn ang="0">
                    <a:pos x="21" y="0"/>
                  </a:cxn>
                  <a:cxn ang="0">
                    <a:pos x="27" y="0"/>
                  </a:cxn>
                  <a:cxn ang="0">
                    <a:pos x="38" y="11"/>
                  </a:cxn>
                  <a:cxn ang="0">
                    <a:pos x="36" y="21"/>
                  </a:cxn>
                  <a:cxn ang="0">
                    <a:pos x="23" y="24"/>
                  </a:cxn>
                  <a:cxn ang="0">
                    <a:pos x="11" y="29"/>
                  </a:cxn>
                  <a:cxn ang="0">
                    <a:pos x="2" y="21"/>
                  </a:cxn>
                  <a:cxn ang="0">
                    <a:pos x="0" y="2"/>
                  </a:cxn>
                  <a:cxn ang="0">
                    <a:pos x="9" y="2"/>
                  </a:cxn>
                </a:cxnLst>
                <a:rect l="0" t="0" r="r" b="b"/>
                <a:pathLst>
                  <a:path w="38" h="29">
                    <a:moveTo>
                      <a:pt x="9" y="2"/>
                    </a:moveTo>
                    <a:lnTo>
                      <a:pt x="17" y="2"/>
                    </a:lnTo>
                    <a:lnTo>
                      <a:pt x="21" y="0"/>
                    </a:lnTo>
                    <a:lnTo>
                      <a:pt x="27" y="0"/>
                    </a:lnTo>
                    <a:lnTo>
                      <a:pt x="38" y="11"/>
                    </a:lnTo>
                    <a:lnTo>
                      <a:pt x="36" y="21"/>
                    </a:lnTo>
                    <a:lnTo>
                      <a:pt x="23" y="24"/>
                    </a:lnTo>
                    <a:lnTo>
                      <a:pt x="11" y="29"/>
                    </a:lnTo>
                    <a:lnTo>
                      <a:pt x="2" y="21"/>
                    </a:lnTo>
                    <a:lnTo>
                      <a:pt x="0" y="2"/>
                    </a:lnTo>
                    <a:lnTo>
                      <a:pt x="9" y="2"/>
                    </a:lnTo>
                  </a:path>
                </a:pathLst>
              </a:custGeom>
              <a:noFill/>
              <a:ln w="1588" cap="sq">
                <a:solidFill>
                  <a:srgbClr val="000000"/>
                </a:solidFill>
                <a:prstDash val="solid"/>
                <a:miter lim="800000"/>
                <a:headEnd/>
                <a:tailEnd/>
              </a:ln>
            </p:spPr>
            <p:txBody>
              <a:bodyPr/>
              <a:lstStyle/>
              <a:p>
                <a:endParaRPr lang="en-US"/>
              </a:p>
            </p:txBody>
          </p:sp>
          <p:sp>
            <p:nvSpPr>
              <p:cNvPr id="320756" name="Freeform 244"/>
              <p:cNvSpPr>
                <a:spLocks/>
              </p:cNvSpPr>
              <p:nvPr/>
            </p:nvSpPr>
            <p:spPr bwMode="auto">
              <a:xfrm>
                <a:off x="3612" y="1702"/>
                <a:ext cx="90" cy="54"/>
              </a:xfrm>
              <a:custGeom>
                <a:avLst/>
                <a:gdLst/>
                <a:ahLst/>
                <a:cxnLst>
                  <a:cxn ang="0">
                    <a:pos x="48" y="10"/>
                  </a:cxn>
                  <a:cxn ang="0">
                    <a:pos x="69" y="3"/>
                  </a:cxn>
                  <a:cxn ang="0">
                    <a:pos x="79" y="9"/>
                  </a:cxn>
                  <a:cxn ang="0">
                    <a:pos x="84" y="10"/>
                  </a:cxn>
                  <a:cxn ang="0">
                    <a:pos x="90" y="13"/>
                  </a:cxn>
                  <a:cxn ang="0">
                    <a:pos x="84" y="19"/>
                  </a:cxn>
                  <a:cxn ang="0">
                    <a:pos x="77" y="33"/>
                  </a:cxn>
                  <a:cxn ang="0">
                    <a:pos x="85" y="42"/>
                  </a:cxn>
                  <a:cxn ang="0">
                    <a:pos x="72" y="40"/>
                  </a:cxn>
                  <a:cxn ang="0">
                    <a:pos x="62" y="43"/>
                  </a:cxn>
                  <a:cxn ang="0">
                    <a:pos x="66" y="52"/>
                  </a:cxn>
                  <a:cxn ang="0">
                    <a:pos x="60" y="51"/>
                  </a:cxn>
                  <a:cxn ang="0">
                    <a:pos x="48" y="54"/>
                  </a:cxn>
                  <a:cxn ang="0">
                    <a:pos x="30" y="48"/>
                  </a:cxn>
                  <a:cxn ang="0">
                    <a:pos x="26" y="48"/>
                  </a:cxn>
                  <a:cxn ang="0">
                    <a:pos x="12" y="52"/>
                  </a:cxn>
                  <a:cxn ang="0">
                    <a:pos x="14" y="45"/>
                  </a:cxn>
                  <a:cxn ang="0">
                    <a:pos x="3" y="34"/>
                  </a:cxn>
                  <a:cxn ang="0">
                    <a:pos x="6" y="33"/>
                  </a:cxn>
                  <a:cxn ang="0">
                    <a:pos x="3" y="25"/>
                  </a:cxn>
                  <a:cxn ang="0">
                    <a:pos x="8" y="25"/>
                  </a:cxn>
                  <a:cxn ang="0">
                    <a:pos x="11" y="21"/>
                  </a:cxn>
                  <a:cxn ang="0">
                    <a:pos x="0" y="10"/>
                  </a:cxn>
                  <a:cxn ang="0">
                    <a:pos x="5" y="0"/>
                  </a:cxn>
                  <a:cxn ang="0">
                    <a:pos x="9" y="7"/>
                  </a:cxn>
                  <a:cxn ang="0">
                    <a:pos x="48" y="10"/>
                  </a:cxn>
                </a:cxnLst>
                <a:rect l="0" t="0" r="r" b="b"/>
                <a:pathLst>
                  <a:path w="90" h="54">
                    <a:moveTo>
                      <a:pt x="48" y="10"/>
                    </a:moveTo>
                    <a:lnTo>
                      <a:pt x="69" y="3"/>
                    </a:lnTo>
                    <a:lnTo>
                      <a:pt x="79" y="9"/>
                    </a:lnTo>
                    <a:lnTo>
                      <a:pt x="84" y="10"/>
                    </a:lnTo>
                    <a:lnTo>
                      <a:pt x="90" y="13"/>
                    </a:lnTo>
                    <a:lnTo>
                      <a:pt x="84" y="19"/>
                    </a:lnTo>
                    <a:lnTo>
                      <a:pt x="77" y="33"/>
                    </a:lnTo>
                    <a:lnTo>
                      <a:pt x="85" y="42"/>
                    </a:lnTo>
                    <a:lnTo>
                      <a:pt x="72" y="40"/>
                    </a:lnTo>
                    <a:lnTo>
                      <a:pt x="62" y="43"/>
                    </a:lnTo>
                    <a:lnTo>
                      <a:pt x="66" y="52"/>
                    </a:lnTo>
                    <a:lnTo>
                      <a:pt x="60" y="51"/>
                    </a:lnTo>
                    <a:lnTo>
                      <a:pt x="48" y="54"/>
                    </a:lnTo>
                    <a:lnTo>
                      <a:pt x="30" y="48"/>
                    </a:lnTo>
                    <a:lnTo>
                      <a:pt x="26" y="48"/>
                    </a:lnTo>
                    <a:lnTo>
                      <a:pt x="12" y="52"/>
                    </a:lnTo>
                    <a:lnTo>
                      <a:pt x="14" y="45"/>
                    </a:lnTo>
                    <a:lnTo>
                      <a:pt x="3" y="34"/>
                    </a:lnTo>
                    <a:lnTo>
                      <a:pt x="6" y="33"/>
                    </a:lnTo>
                    <a:lnTo>
                      <a:pt x="3" y="25"/>
                    </a:lnTo>
                    <a:lnTo>
                      <a:pt x="8" y="25"/>
                    </a:lnTo>
                    <a:lnTo>
                      <a:pt x="11" y="21"/>
                    </a:lnTo>
                    <a:lnTo>
                      <a:pt x="0" y="10"/>
                    </a:lnTo>
                    <a:lnTo>
                      <a:pt x="5" y="0"/>
                    </a:lnTo>
                    <a:lnTo>
                      <a:pt x="9" y="7"/>
                    </a:lnTo>
                    <a:lnTo>
                      <a:pt x="48" y="10"/>
                    </a:lnTo>
                    <a:close/>
                  </a:path>
                </a:pathLst>
              </a:custGeom>
              <a:solidFill>
                <a:srgbClr val="E1E1E1"/>
              </a:solidFill>
              <a:ln w="9525">
                <a:noFill/>
                <a:round/>
                <a:headEnd/>
                <a:tailEnd/>
              </a:ln>
            </p:spPr>
            <p:txBody>
              <a:bodyPr/>
              <a:lstStyle/>
              <a:p>
                <a:endParaRPr lang="en-US"/>
              </a:p>
            </p:txBody>
          </p:sp>
          <p:sp>
            <p:nvSpPr>
              <p:cNvPr id="320757" name="Freeform 245"/>
              <p:cNvSpPr>
                <a:spLocks/>
              </p:cNvSpPr>
              <p:nvPr/>
            </p:nvSpPr>
            <p:spPr bwMode="auto">
              <a:xfrm>
                <a:off x="3612" y="1702"/>
                <a:ext cx="90" cy="54"/>
              </a:xfrm>
              <a:custGeom>
                <a:avLst/>
                <a:gdLst/>
                <a:ahLst/>
                <a:cxnLst>
                  <a:cxn ang="0">
                    <a:pos x="59" y="6"/>
                  </a:cxn>
                  <a:cxn ang="0">
                    <a:pos x="69" y="3"/>
                  </a:cxn>
                  <a:cxn ang="0">
                    <a:pos x="79" y="9"/>
                  </a:cxn>
                  <a:cxn ang="0">
                    <a:pos x="84" y="10"/>
                  </a:cxn>
                  <a:cxn ang="0">
                    <a:pos x="90" y="13"/>
                  </a:cxn>
                  <a:cxn ang="0">
                    <a:pos x="84" y="19"/>
                  </a:cxn>
                  <a:cxn ang="0">
                    <a:pos x="77" y="33"/>
                  </a:cxn>
                  <a:cxn ang="0">
                    <a:pos x="85" y="42"/>
                  </a:cxn>
                  <a:cxn ang="0">
                    <a:pos x="72" y="40"/>
                  </a:cxn>
                  <a:cxn ang="0">
                    <a:pos x="62" y="43"/>
                  </a:cxn>
                  <a:cxn ang="0">
                    <a:pos x="66" y="52"/>
                  </a:cxn>
                  <a:cxn ang="0">
                    <a:pos x="60" y="51"/>
                  </a:cxn>
                  <a:cxn ang="0">
                    <a:pos x="48" y="54"/>
                  </a:cxn>
                  <a:cxn ang="0">
                    <a:pos x="30" y="48"/>
                  </a:cxn>
                  <a:cxn ang="0">
                    <a:pos x="26" y="48"/>
                  </a:cxn>
                  <a:cxn ang="0">
                    <a:pos x="12" y="52"/>
                  </a:cxn>
                  <a:cxn ang="0">
                    <a:pos x="14" y="45"/>
                  </a:cxn>
                  <a:cxn ang="0">
                    <a:pos x="3" y="34"/>
                  </a:cxn>
                  <a:cxn ang="0">
                    <a:pos x="6" y="33"/>
                  </a:cxn>
                  <a:cxn ang="0">
                    <a:pos x="3" y="25"/>
                  </a:cxn>
                  <a:cxn ang="0">
                    <a:pos x="8" y="25"/>
                  </a:cxn>
                  <a:cxn ang="0">
                    <a:pos x="11" y="21"/>
                  </a:cxn>
                  <a:cxn ang="0">
                    <a:pos x="0" y="10"/>
                  </a:cxn>
                  <a:cxn ang="0">
                    <a:pos x="5" y="0"/>
                  </a:cxn>
                  <a:cxn ang="0">
                    <a:pos x="9" y="7"/>
                  </a:cxn>
                  <a:cxn ang="0">
                    <a:pos x="48" y="10"/>
                  </a:cxn>
                  <a:cxn ang="0">
                    <a:pos x="59" y="6"/>
                  </a:cxn>
                </a:cxnLst>
                <a:rect l="0" t="0" r="r" b="b"/>
                <a:pathLst>
                  <a:path w="90" h="54">
                    <a:moveTo>
                      <a:pt x="59" y="6"/>
                    </a:moveTo>
                    <a:lnTo>
                      <a:pt x="69" y="3"/>
                    </a:lnTo>
                    <a:lnTo>
                      <a:pt x="79" y="9"/>
                    </a:lnTo>
                    <a:lnTo>
                      <a:pt x="84" y="10"/>
                    </a:lnTo>
                    <a:lnTo>
                      <a:pt x="90" y="13"/>
                    </a:lnTo>
                    <a:lnTo>
                      <a:pt x="84" y="19"/>
                    </a:lnTo>
                    <a:lnTo>
                      <a:pt x="77" y="33"/>
                    </a:lnTo>
                    <a:lnTo>
                      <a:pt x="85" y="42"/>
                    </a:lnTo>
                    <a:lnTo>
                      <a:pt x="72" y="40"/>
                    </a:lnTo>
                    <a:lnTo>
                      <a:pt x="62" y="43"/>
                    </a:lnTo>
                    <a:lnTo>
                      <a:pt x="66" y="52"/>
                    </a:lnTo>
                    <a:lnTo>
                      <a:pt x="60" y="51"/>
                    </a:lnTo>
                    <a:lnTo>
                      <a:pt x="48" y="54"/>
                    </a:lnTo>
                    <a:lnTo>
                      <a:pt x="30" y="48"/>
                    </a:lnTo>
                    <a:lnTo>
                      <a:pt x="26" y="48"/>
                    </a:lnTo>
                    <a:lnTo>
                      <a:pt x="12" y="52"/>
                    </a:lnTo>
                    <a:lnTo>
                      <a:pt x="14" y="45"/>
                    </a:lnTo>
                    <a:lnTo>
                      <a:pt x="3" y="34"/>
                    </a:lnTo>
                    <a:lnTo>
                      <a:pt x="6" y="33"/>
                    </a:lnTo>
                    <a:lnTo>
                      <a:pt x="3" y="25"/>
                    </a:lnTo>
                    <a:lnTo>
                      <a:pt x="8" y="25"/>
                    </a:lnTo>
                    <a:lnTo>
                      <a:pt x="11" y="21"/>
                    </a:lnTo>
                    <a:lnTo>
                      <a:pt x="0" y="10"/>
                    </a:lnTo>
                    <a:lnTo>
                      <a:pt x="5" y="0"/>
                    </a:lnTo>
                    <a:lnTo>
                      <a:pt x="9" y="7"/>
                    </a:lnTo>
                    <a:lnTo>
                      <a:pt x="48" y="10"/>
                    </a:lnTo>
                    <a:lnTo>
                      <a:pt x="59" y="6"/>
                    </a:lnTo>
                  </a:path>
                </a:pathLst>
              </a:custGeom>
              <a:noFill/>
              <a:ln w="1588" cap="sq">
                <a:solidFill>
                  <a:srgbClr val="000000"/>
                </a:solidFill>
                <a:prstDash val="solid"/>
                <a:miter lim="800000"/>
                <a:headEnd/>
                <a:tailEnd/>
              </a:ln>
            </p:spPr>
            <p:txBody>
              <a:bodyPr/>
              <a:lstStyle/>
              <a:p>
                <a:endParaRPr lang="en-US"/>
              </a:p>
            </p:txBody>
          </p:sp>
          <p:sp>
            <p:nvSpPr>
              <p:cNvPr id="320758" name="Freeform 246"/>
              <p:cNvSpPr>
                <a:spLocks/>
              </p:cNvSpPr>
              <p:nvPr/>
            </p:nvSpPr>
            <p:spPr bwMode="auto">
              <a:xfrm>
                <a:off x="3518" y="1687"/>
                <a:ext cx="54" cy="48"/>
              </a:xfrm>
              <a:custGeom>
                <a:avLst/>
                <a:gdLst/>
                <a:ahLst/>
                <a:cxnLst>
                  <a:cxn ang="0">
                    <a:pos x="42" y="48"/>
                  </a:cxn>
                  <a:cxn ang="0">
                    <a:pos x="30" y="39"/>
                  </a:cxn>
                  <a:cxn ang="0">
                    <a:pos x="9" y="19"/>
                  </a:cxn>
                  <a:cxn ang="0">
                    <a:pos x="0" y="1"/>
                  </a:cxn>
                  <a:cxn ang="0">
                    <a:pos x="18" y="0"/>
                  </a:cxn>
                  <a:cxn ang="0">
                    <a:pos x="31" y="0"/>
                  </a:cxn>
                  <a:cxn ang="0">
                    <a:pos x="46" y="4"/>
                  </a:cxn>
                  <a:cxn ang="0">
                    <a:pos x="51" y="16"/>
                  </a:cxn>
                  <a:cxn ang="0">
                    <a:pos x="54" y="28"/>
                  </a:cxn>
                  <a:cxn ang="0">
                    <a:pos x="42" y="36"/>
                  </a:cxn>
                  <a:cxn ang="0">
                    <a:pos x="42" y="48"/>
                  </a:cxn>
                </a:cxnLst>
                <a:rect l="0" t="0" r="r" b="b"/>
                <a:pathLst>
                  <a:path w="54" h="48">
                    <a:moveTo>
                      <a:pt x="42" y="48"/>
                    </a:moveTo>
                    <a:lnTo>
                      <a:pt x="30" y="39"/>
                    </a:lnTo>
                    <a:lnTo>
                      <a:pt x="9" y="19"/>
                    </a:lnTo>
                    <a:lnTo>
                      <a:pt x="0" y="1"/>
                    </a:lnTo>
                    <a:lnTo>
                      <a:pt x="18" y="0"/>
                    </a:lnTo>
                    <a:lnTo>
                      <a:pt x="31" y="0"/>
                    </a:lnTo>
                    <a:lnTo>
                      <a:pt x="46" y="4"/>
                    </a:lnTo>
                    <a:lnTo>
                      <a:pt x="51" y="16"/>
                    </a:lnTo>
                    <a:lnTo>
                      <a:pt x="54" y="28"/>
                    </a:lnTo>
                    <a:lnTo>
                      <a:pt x="42" y="36"/>
                    </a:lnTo>
                    <a:lnTo>
                      <a:pt x="42" y="48"/>
                    </a:lnTo>
                    <a:close/>
                  </a:path>
                </a:pathLst>
              </a:custGeom>
              <a:solidFill>
                <a:srgbClr val="E1E1E1"/>
              </a:solidFill>
              <a:ln w="9525">
                <a:noFill/>
                <a:round/>
                <a:headEnd/>
                <a:tailEnd/>
              </a:ln>
            </p:spPr>
            <p:txBody>
              <a:bodyPr/>
              <a:lstStyle/>
              <a:p>
                <a:endParaRPr lang="en-US"/>
              </a:p>
            </p:txBody>
          </p:sp>
          <p:sp>
            <p:nvSpPr>
              <p:cNvPr id="320759" name="Freeform 247"/>
              <p:cNvSpPr>
                <a:spLocks/>
              </p:cNvSpPr>
              <p:nvPr/>
            </p:nvSpPr>
            <p:spPr bwMode="auto">
              <a:xfrm>
                <a:off x="3518" y="1687"/>
                <a:ext cx="54" cy="48"/>
              </a:xfrm>
              <a:custGeom>
                <a:avLst/>
                <a:gdLst/>
                <a:ahLst/>
                <a:cxnLst>
                  <a:cxn ang="0">
                    <a:pos x="36" y="43"/>
                  </a:cxn>
                  <a:cxn ang="0">
                    <a:pos x="30" y="39"/>
                  </a:cxn>
                  <a:cxn ang="0">
                    <a:pos x="9" y="19"/>
                  </a:cxn>
                  <a:cxn ang="0">
                    <a:pos x="0" y="1"/>
                  </a:cxn>
                  <a:cxn ang="0">
                    <a:pos x="18" y="0"/>
                  </a:cxn>
                  <a:cxn ang="0">
                    <a:pos x="31" y="0"/>
                  </a:cxn>
                  <a:cxn ang="0">
                    <a:pos x="46" y="4"/>
                  </a:cxn>
                  <a:cxn ang="0">
                    <a:pos x="51" y="16"/>
                  </a:cxn>
                  <a:cxn ang="0">
                    <a:pos x="54" y="28"/>
                  </a:cxn>
                  <a:cxn ang="0">
                    <a:pos x="42" y="36"/>
                  </a:cxn>
                  <a:cxn ang="0">
                    <a:pos x="42" y="48"/>
                  </a:cxn>
                  <a:cxn ang="0">
                    <a:pos x="36" y="43"/>
                  </a:cxn>
                </a:cxnLst>
                <a:rect l="0" t="0" r="r" b="b"/>
                <a:pathLst>
                  <a:path w="54" h="48">
                    <a:moveTo>
                      <a:pt x="36" y="43"/>
                    </a:moveTo>
                    <a:lnTo>
                      <a:pt x="30" y="39"/>
                    </a:lnTo>
                    <a:lnTo>
                      <a:pt x="9" y="19"/>
                    </a:lnTo>
                    <a:lnTo>
                      <a:pt x="0" y="1"/>
                    </a:lnTo>
                    <a:lnTo>
                      <a:pt x="18" y="0"/>
                    </a:lnTo>
                    <a:lnTo>
                      <a:pt x="31" y="0"/>
                    </a:lnTo>
                    <a:lnTo>
                      <a:pt x="46" y="4"/>
                    </a:lnTo>
                    <a:lnTo>
                      <a:pt x="51" y="16"/>
                    </a:lnTo>
                    <a:lnTo>
                      <a:pt x="54" y="28"/>
                    </a:lnTo>
                    <a:lnTo>
                      <a:pt x="42" y="36"/>
                    </a:lnTo>
                    <a:lnTo>
                      <a:pt x="42" y="48"/>
                    </a:lnTo>
                    <a:lnTo>
                      <a:pt x="36" y="43"/>
                    </a:lnTo>
                  </a:path>
                </a:pathLst>
              </a:custGeom>
              <a:noFill/>
              <a:ln w="1588" cap="sq">
                <a:solidFill>
                  <a:srgbClr val="000000"/>
                </a:solidFill>
                <a:prstDash val="solid"/>
                <a:miter lim="800000"/>
                <a:headEnd/>
                <a:tailEnd/>
              </a:ln>
            </p:spPr>
            <p:txBody>
              <a:bodyPr/>
              <a:lstStyle/>
              <a:p>
                <a:endParaRPr lang="en-US"/>
              </a:p>
            </p:txBody>
          </p:sp>
          <p:sp>
            <p:nvSpPr>
              <p:cNvPr id="320760" name="Freeform 248"/>
              <p:cNvSpPr>
                <a:spLocks/>
              </p:cNvSpPr>
              <p:nvPr/>
            </p:nvSpPr>
            <p:spPr bwMode="auto">
              <a:xfrm>
                <a:off x="3865" y="2174"/>
                <a:ext cx="108" cy="104"/>
              </a:xfrm>
              <a:custGeom>
                <a:avLst/>
                <a:gdLst/>
                <a:ahLst/>
                <a:cxnLst>
                  <a:cxn ang="0">
                    <a:pos x="27" y="9"/>
                  </a:cxn>
                  <a:cxn ang="0">
                    <a:pos x="31" y="0"/>
                  </a:cxn>
                  <a:cxn ang="0">
                    <a:pos x="52" y="54"/>
                  </a:cxn>
                  <a:cxn ang="0">
                    <a:pos x="54" y="47"/>
                  </a:cxn>
                  <a:cxn ang="0">
                    <a:pos x="75" y="62"/>
                  </a:cxn>
                  <a:cxn ang="0">
                    <a:pos x="106" y="93"/>
                  </a:cxn>
                  <a:cxn ang="0">
                    <a:pos x="108" y="96"/>
                  </a:cxn>
                  <a:cxn ang="0">
                    <a:pos x="103" y="104"/>
                  </a:cxn>
                  <a:cxn ang="0">
                    <a:pos x="96" y="101"/>
                  </a:cxn>
                  <a:cxn ang="0">
                    <a:pos x="84" y="86"/>
                  </a:cxn>
                  <a:cxn ang="0">
                    <a:pos x="76" y="81"/>
                  </a:cxn>
                  <a:cxn ang="0">
                    <a:pos x="60" y="65"/>
                  </a:cxn>
                  <a:cxn ang="0">
                    <a:pos x="37" y="65"/>
                  </a:cxn>
                  <a:cxn ang="0">
                    <a:pos x="24" y="57"/>
                  </a:cxn>
                  <a:cxn ang="0">
                    <a:pos x="18" y="72"/>
                  </a:cxn>
                  <a:cxn ang="0">
                    <a:pos x="1" y="68"/>
                  </a:cxn>
                  <a:cxn ang="0">
                    <a:pos x="0" y="53"/>
                  </a:cxn>
                  <a:cxn ang="0">
                    <a:pos x="7" y="33"/>
                  </a:cxn>
                  <a:cxn ang="0">
                    <a:pos x="7" y="18"/>
                  </a:cxn>
                  <a:cxn ang="0">
                    <a:pos x="15" y="14"/>
                  </a:cxn>
                  <a:cxn ang="0">
                    <a:pos x="27" y="9"/>
                  </a:cxn>
                </a:cxnLst>
                <a:rect l="0" t="0" r="r" b="b"/>
                <a:pathLst>
                  <a:path w="108" h="104">
                    <a:moveTo>
                      <a:pt x="27" y="9"/>
                    </a:moveTo>
                    <a:lnTo>
                      <a:pt x="31" y="0"/>
                    </a:lnTo>
                    <a:lnTo>
                      <a:pt x="52" y="54"/>
                    </a:lnTo>
                    <a:lnTo>
                      <a:pt x="54" y="47"/>
                    </a:lnTo>
                    <a:lnTo>
                      <a:pt x="75" y="62"/>
                    </a:lnTo>
                    <a:lnTo>
                      <a:pt x="106" y="93"/>
                    </a:lnTo>
                    <a:lnTo>
                      <a:pt x="108" y="96"/>
                    </a:lnTo>
                    <a:lnTo>
                      <a:pt x="103" y="104"/>
                    </a:lnTo>
                    <a:lnTo>
                      <a:pt x="96" y="101"/>
                    </a:lnTo>
                    <a:lnTo>
                      <a:pt x="84" y="86"/>
                    </a:lnTo>
                    <a:lnTo>
                      <a:pt x="76" y="81"/>
                    </a:lnTo>
                    <a:lnTo>
                      <a:pt x="60" y="65"/>
                    </a:lnTo>
                    <a:lnTo>
                      <a:pt x="37" y="65"/>
                    </a:lnTo>
                    <a:lnTo>
                      <a:pt x="24" y="57"/>
                    </a:lnTo>
                    <a:lnTo>
                      <a:pt x="18" y="72"/>
                    </a:lnTo>
                    <a:lnTo>
                      <a:pt x="1" y="68"/>
                    </a:lnTo>
                    <a:lnTo>
                      <a:pt x="0" y="53"/>
                    </a:lnTo>
                    <a:lnTo>
                      <a:pt x="7" y="33"/>
                    </a:lnTo>
                    <a:lnTo>
                      <a:pt x="7" y="18"/>
                    </a:lnTo>
                    <a:lnTo>
                      <a:pt x="15" y="14"/>
                    </a:lnTo>
                    <a:lnTo>
                      <a:pt x="27" y="9"/>
                    </a:lnTo>
                    <a:close/>
                  </a:path>
                </a:pathLst>
              </a:custGeom>
              <a:solidFill>
                <a:srgbClr val="E1E1E1"/>
              </a:solidFill>
              <a:ln w="9525">
                <a:noFill/>
                <a:round/>
                <a:headEnd/>
                <a:tailEnd/>
              </a:ln>
            </p:spPr>
            <p:txBody>
              <a:bodyPr/>
              <a:lstStyle/>
              <a:p>
                <a:endParaRPr lang="en-US"/>
              </a:p>
            </p:txBody>
          </p:sp>
          <p:sp>
            <p:nvSpPr>
              <p:cNvPr id="320761" name="Freeform 249"/>
              <p:cNvSpPr>
                <a:spLocks/>
              </p:cNvSpPr>
              <p:nvPr/>
            </p:nvSpPr>
            <p:spPr bwMode="auto">
              <a:xfrm>
                <a:off x="3865" y="2174"/>
                <a:ext cx="108" cy="104"/>
              </a:xfrm>
              <a:custGeom>
                <a:avLst/>
                <a:gdLst/>
                <a:ahLst/>
                <a:cxnLst>
                  <a:cxn ang="0">
                    <a:pos x="28" y="5"/>
                  </a:cxn>
                  <a:cxn ang="0">
                    <a:pos x="31" y="0"/>
                  </a:cxn>
                  <a:cxn ang="0">
                    <a:pos x="52" y="54"/>
                  </a:cxn>
                  <a:cxn ang="0">
                    <a:pos x="54" y="47"/>
                  </a:cxn>
                  <a:cxn ang="0">
                    <a:pos x="75" y="62"/>
                  </a:cxn>
                  <a:cxn ang="0">
                    <a:pos x="106" y="93"/>
                  </a:cxn>
                  <a:cxn ang="0">
                    <a:pos x="108" y="96"/>
                  </a:cxn>
                  <a:cxn ang="0">
                    <a:pos x="103" y="104"/>
                  </a:cxn>
                  <a:cxn ang="0">
                    <a:pos x="96" y="101"/>
                  </a:cxn>
                  <a:cxn ang="0">
                    <a:pos x="84" y="86"/>
                  </a:cxn>
                  <a:cxn ang="0">
                    <a:pos x="76" y="81"/>
                  </a:cxn>
                  <a:cxn ang="0">
                    <a:pos x="60" y="65"/>
                  </a:cxn>
                  <a:cxn ang="0">
                    <a:pos x="37" y="65"/>
                  </a:cxn>
                  <a:cxn ang="0">
                    <a:pos x="24" y="57"/>
                  </a:cxn>
                  <a:cxn ang="0">
                    <a:pos x="18" y="72"/>
                  </a:cxn>
                  <a:cxn ang="0">
                    <a:pos x="1" y="68"/>
                  </a:cxn>
                  <a:cxn ang="0">
                    <a:pos x="0" y="53"/>
                  </a:cxn>
                  <a:cxn ang="0">
                    <a:pos x="7" y="33"/>
                  </a:cxn>
                  <a:cxn ang="0">
                    <a:pos x="7" y="18"/>
                  </a:cxn>
                  <a:cxn ang="0">
                    <a:pos x="15" y="14"/>
                  </a:cxn>
                  <a:cxn ang="0">
                    <a:pos x="27" y="9"/>
                  </a:cxn>
                  <a:cxn ang="0">
                    <a:pos x="28" y="5"/>
                  </a:cxn>
                </a:cxnLst>
                <a:rect l="0" t="0" r="r" b="b"/>
                <a:pathLst>
                  <a:path w="108" h="104">
                    <a:moveTo>
                      <a:pt x="28" y="5"/>
                    </a:moveTo>
                    <a:lnTo>
                      <a:pt x="31" y="0"/>
                    </a:lnTo>
                    <a:lnTo>
                      <a:pt x="52" y="54"/>
                    </a:lnTo>
                    <a:lnTo>
                      <a:pt x="54" y="47"/>
                    </a:lnTo>
                    <a:lnTo>
                      <a:pt x="75" y="62"/>
                    </a:lnTo>
                    <a:lnTo>
                      <a:pt x="106" y="93"/>
                    </a:lnTo>
                    <a:lnTo>
                      <a:pt x="108" y="96"/>
                    </a:lnTo>
                    <a:lnTo>
                      <a:pt x="103" y="104"/>
                    </a:lnTo>
                    <a:lnTo>
                      <a:pt x="96" y="101"/>
                    </a:lnTo>
                    <a:lnTo>
                      <a:pt x="84" y="86"/>
                    </a:lnTo>
                    <a:lnTo>
                      <a:pt x="76" y="81"/>
                    </a:lnTo>
                    <a:lnTo>
                      <a:pt x="60" y="65"/>
                    </a:lnTo>
                    <a:lnTo>
                      <a:pt x="37" y="65"/>
                    </a:lnTo>
                    <a:lnTo>
                      <a:pt x="24" y="57"/>
                    </a:lnTo>
                    <a:lnTo>
                      <a:pt x="18" y="72"/>
                    </a:lnTo>
                    <a:lnTo>
                      <a:pt x="1" y="68"/>
                    </a:lnTo>
                    <a:lnTo>
                      <a:pt x="0" y="53"/>
                    </a:lnTo>
                    <a:lnTo>
                      <a:pt x="7" y="33"/>
                    </a:lnTo>
                    <a:lnTo>
                      <a:pt x="7" y="18"/>
                    </a:lnTo>
                    <a:lnTo>
                      <a:pt x="15" y="14"/>
                    </a:lnTo>
                    <a:lnTo>
                      <a:pt x="27" y="9"/>
                    </a:lnTo>
                    <a:lnTo>
                      <a:pt x="28" y="5"/>
                    </a:lnTo>
                  </a:path>
                </a:pathLst>
              </a:custGeom>
              <a:noFill/>
              <a:ln w="1588" cap="sq">
                <a:solidFill>
                  <a:srgbClr val="000000"/>
                </a:solidFill>
                <a:prstDash val="solid"/>
                <a:miter lim="800000"/>
                <a:headEnd/>
                <a:tailEnd/>
              </a:ln>
            </p:spPr>
            <p:txBody>
              <a:bodyPr/>
              <a:lstStyle/>
              <a:p>
                <a:endParaRPr lang="en-US"/>
              </a:p>
            </p:txBody>
          </p:sp>
          <p:sp>
            <p:nvSpPr>
              <p:cNvPr id="320762" name="Freeform 250"/>
              <p:cNvSpPr>
                <a:spLocks/>
              </p:cNvSpPr>
              <p:nvPr/>
            </p:nvSpPr>
            <p:spPr bwMode="auto">
              <a:xfrm>
                <a:off x="3814" y="2231"/>
                <a:ext cx="238" cy="207"/>
              </a:xfrm>
              <a:custGeom>
                <a:avLst/>
                <a:gdLst/>
                <a:ahLst/>
                <a:cxnLst>
                  <a:cxn ang="0">
                    <a:pos x="135" y="29"/>
                  </a:cxn>
                  <a:cxn ang="0">
                    <a:pos x="147" y="44"/>
                  </a:cxn>
                  <a:cxn ang="0">
                    <a:pos x="138" y="60"/>
                  </a:cxn>
                  <a:cxn ang="0">
                    <a:pos x="138" y="72"/>
                  </a:cxn>
                  <a:cxn ang="0">
                    <a:pos x="153" y="69"/>
                  </a:cxn>
                  <a:cxn ang="0">
                    <a:pos x="156" y="71"/>
                  </a:cxn>
                  <a:cxn ang="0">
                    <a:pos x="153" y="77"/>
                  </a:cxn>
                  <a:cxn ang="0">
                    <a:pos x="173" y="107"/>
                  </a:cxn>
                  <a:cxn ang="0">
                    <a:pos x="223" y="124"/>
                  </a:cxn>
                  <a:cxn ang="0">
                    <a:pos x="238" y="124"/>
                  </a:cxn>
                  <a:cxn ang="0">
                    <a:pos x="191" y="180"/>
                  </a:cxn>
                  <a:cxn ang="0">
                    <a:pos x="168" y="181"/>
                  </a:cxn>
                  <a:cxn ang="0">
                    <a:pos x="144" y="196"/>
                  </a:cxn>
                  <a:cxn ang="0">
                    <a:pos x="126" y="192"/>
                  </a:cxn>
                  <a:cxn ang="0">
                    <a:pos x="106" y="207"/>
                  </a:cxn>
                  <a:cxn ang="0">
                    <a:pos x="85" y="204"/>
                  </a:cxn>
                  <a:cxn ang="0">
                    <a:pos x="48" y="186"/>
                  </a:cxn>
                  <a:cxn ang="0">
                    <a:pos x="45" y="172"/>
                  </a:cxn>
                  <a:cxn ang="0">
                    <a:pos x="37" y="172"/>
                  </a:cxn>
                  <a:cxn ang="0">
                    <a:pos x="30" y="153"/>
                  </a:cxn>
                  <a:cxn ang="0">
                    <a:pos x="15" y="132"/>
                  </a:cxn>
                  <a:cxn ang="0">
                    <a:pos x="0" y="127"/>
                  </a:cxn>
                  <a:cxn ang="0">
                    <a:pos x="5" y="115"/>
                  </a:cxn>
                  <a:cxn ang="0">
                    <a:pos x="17" y="117"/>
                  </a:cxn>
                  <a:cxn ang="0">
                    <a:pos x="23" y="72"/>
                  </a:cxn>
                  <a:cxn ang="0">
                    <a:pos x="28" y="75"/>
                  </a:cxn>
                  <a:cxn ang="0">
                    <a:pos x="28" y="74"/>
                  </a:cxn>
                  <a:cxn ang="0">
                    <a:pos x="40" y="41"/>
                  </a:cxn>
                  <a:cxn ang="0">
                    <a:pos x="48" y="39"/>
                  </a:cxn>
                  <a:cxn ang="0">
                    <a:pos x="49" y="29"/>
                  </a:cxn>
                  <a:cxn ang="0">
                    <a:pos x="52" y="11"/>
                  </a:cxn>
                  <a:cxn ang="0">
                    <a:pos x="69" y="15"/>
                  </a:cxn>
                  <a:cxn ang="0">
                    <a:pos x="75" y="0"/>
                  </a:cxn>
                  <a:cxn ang="0">
                    <a:pos x="88" y="8"/>
                  </a:cxn>
                  <a:cxn ang="0">
                    <a:pos x="111" y="8"/>
                  </a:cxn>
                  <a:cxn ang="0">
                    <a:pos x="127" y="24"/>
                  </a:cxn>
                  <a:cxn ang="0">
                    <a:pos x="135" y="29"/>
                  </a:cxn>
                </a:cxnLst>
                <a:rect l="0" t="0" r="r" b="b"/>
                <a:pathLst>
                  <a:path w="238" h="207">
                    <a:moveTo>
                      <a:pt x="135" y="29"/>
                    </a:moveTo>
                    <a:lnTo>
                      <a:pt x="147" y="44"/>
                    </a:lnTo>
                    <a:lnTo>
                      <a:pt x="138" y="60"/>
                    </a:lnTo>
                    <a:lnTo>
                      <a:pt x="138" y="72"/>
                    </a:lnTo>
                    <a:lnTo>
                      <a:pt x="153" y="69"/>
                    </a:lnTo>
                    <a:lnTo>
                      <a:pt x="156" y="71"/>
                    </a:lnTo>
                    <a:lnTo>
                      <a:pt x="153" y="77"/>
                    </a:lnTo>
                    <a:lnTo>
                      <a:pt x="173" y="107"/>
                    </a:lnTo>
                    <a:lnTo>
                      <a:pt x="223" y="124"/>
                    </a:lnTo>
                    <a:lnTo>
                      <a:pt x="238" y="124"/>
                    </a:lnTo>
                    <a:lnTo>
                      <a:pt x="191" y="180"/>
                    </a:lnTo>
                    <a:lnTo>
                      <a:pt x="168" y="181"/>
                    </a:lnTo>
                    <a:lnTo>
                      <a:pt x="144" y="196"/>
                    </a:lnTo>
                    <a:lnTo>
                      <a:pt x="126" y="192"/>
                    </a:lnTo>
                    <a:lnTo>
                      <a:pt x="106" y="207"/>
                    </a:lnTo>
                    <a:lnTo>
                      <a:pt x="85" y="204"/>
                    </a:lnTo>
                    <a:lnTo>
                      <a:pt x="48" y="186"/>
                    </a:lnTo>
                    <a:lnTo>
                      <a:pt x="45" y="172"/>
                    </a:lnTo>
                    <a:lnTo>
                      <a:pt x="37" y="172"/>
                    </a:lnTo>
                    <a:lnTo>
                      <a:pt x="30" y="153"/>
                    </a:lnTo>
                    <a:lnTo>
                      <a:pt x="15" y="132"/>
                    </a:lnTo>
                    <a:lnTo>
                      <a:pt x="0" y="127"/>
                    </a:lnTo>
                    <a:lnTo>
                      <a:pt x="5" y="115"/>
                    </a:lnTo>
                    <a:lnTo>
                      <a:pt x="17" y="117"/>
                    </a:lnTo>
                    <a:lnTo>
                      <a:pt x="23" y="72"/>
                    </a:lnTo>
                    <a:lnTo>
                      <a:pt x="28" y="75"/>
                    </a:lnTo>
                    <a:lnTo>
                      <a:pt x="28" y="74"/>
                    </a:lnTo>
                    <a:lnTo>
                      <a:pt x="40" y="41"/>
                    </a:lnTo>
                    <a:lnTo>
                      <a:pt x="48" y="39"/>
                    </a:lnTo>
                    <a:lnTo>
                      <a:pt x="49" y="29"/>
                    </a:lnTo>
                    <a:lnTo>
                      <a:pt x="52" y="11"/>
                    </a:lnTo>
                    <a:lnTo>
                      <a:pt x="69" y="15"/>
                    </a:lnTo>
                    <a:lnTo>
                      <a:pt x="75" y="0"/>
                    </a:lnTo>
                    <a:lnTo>
                      <a:pt x="88" y="8"/>
                    </a:lnTo>
                    <a:lnTo>
                      <a:pt x="111" y="8"/>
                    </a:lnTo>
                    <a:lnTo>
                      <a:pt x="127" y="24"/>
                    </a:lnTo>
                    <a:lnTo>
                      <a:pt x="135" y="29"/>
                    </a:lnTo>
                    <a:close/>
                  </a:path>
                </a:pathLst>
              </a:custGeom>
              <a:solidFill>
                <a:srgbClr val="E1E1E1"/>
              </a:solidFill>
              <a:ln w="9525">
                <a:noFill/>
                <a:round/>
                <a:headEnd/>
                <a:tailEnd/>
              </a:ln>
            </p:spPr>
            <p:txBody>
              <a:bodyPr/>
              <a:lstStyle/>
              <a:p>
                <a:endParaRPr lang="en-US"/>
              </a:p>
            </p:txBody>
          </p:sp>
          <p:sp>
            <p:nvSpPr>
              <p:cNvPr id="320763" name="Freeform 251"/>
              <p:cNvSpPr>
                <a:spLocks/>
              </p:cNvSpPr>
              <p:nvPr/>
            </p:nvSpPr>
            <p:spPr bwMode="auto">
              <a:xfrm>
                <a:off x="3814" y="2231"/>
                <a:ext cx="238" cy="207"/>
              </a:xfrm>
              <a:custGeom>
                <a:avLst/>
                <a:gdLst/>
                <a:ahLst/>
                <a:cxnLst>
                  <a:cxn ang="0">
                    <a:pos x="135" y="29"/>
                  </a:cxn>
                  <a:cxn ang="0">
                    <a:pos x="147" y="44"/>
                  </a:cxn>
                  <a:cxn ang="0">
                    <a:pos x="138" y="60"/>
                  </a:cxn>
                  <a:cxn ang="0">
                    <a:pos x="138" y="72"/>
                  </a:cxn>
                  <a:cxn ang="0">
                    <a:pos x="153" y="69"/>
                  </a:cxn>
                  <a:cxn ang="0">
                    <a:pos x="156" y="71"/>
                  </a:cxn>
                  <a:cxn ang="0">
                    <a:pos x="153" y="77"/>
                  </a:cxn>
                  <a:cxn ang="0">
                    <a:pos x="173" y="107"/>
                  </a:cxn>
                  <a:cxn ang="0">
                    <a:pos x="223" y="124"/>
                  </a:cxn>
                  <a:cxn ang="0">
                    <a:pos x="238" y="124"/>
                  </a:cxn>
                  <a:cxn ang="0">
                    <a:pos x="191" y="180"/>
                  </a:cxn>
                  <a:cxn ang="0">
                    <a:pos x="168" y="181"/>
                  </a:cxn>
                  <a:cxn ang="0">
                    <a:pos x="144" y="196"/>
                  </a:cxn>
                  <a:cxn ang="0">
                    <a:pos x="126" y="192"/>
                  </a:cxn>
                  <a:cxn ang="0">
                    <a:pos x="106" y="207"/>
                  </a:cxn>
                  <a:cxn ang="0">
                    <a:pos x="85" y="204"/>
                  </a:cxn>
                  <a:cxn ang="0">
                    <a:pos x="48" y="186"/>
                  </a:cxn>
                  <a:cxn ang="0">
                    <a:pos x="45" y="172"/>
                  </a:cxn>
                  <a:cxn ang="0">
                    <a:pos x="37" y="172"/>
                  </a:cxn>
                  <a:cxn ang="0">
                    <a:pos x="30" y="153"/>
                  </a:cxn>
                  <a:cxn ang="0">
                    <a:pos x="15" y="132"/>
                  </a:cxn>
                  <a:cxn ang="0">
                    <a:pos x="0" y="127"/>
                  </a:cxn>
                  <a:cxn ang="0">
                    <a:pos x="5" y="115"/>
                  </a:cxn>
                  <a:cxn ang="0">
                    <a:pos x="17" y="117"/>
                  </a:cxn>
                  <a:cxn ang="0">
                    <a:pos x="23" y="72"/>
                  </a:cxn>
                  <a:cxn ang="0">
                    <a:pos x="28" y="75"/>
                  </a:cxn>
                  <a:cxn ang="0">
                    <a:pos x="28" y="74"/>
                  </a:cxn>
                  <a:cxn ang="0">
                    <a:pos x="40" y="41"/>
                  </a:cxn>
                  <a:cxn ang="0">
                    <a:pos x="48" y="39"/>
                  </a:cxn>
                  <a:cxn ang="0">
                    <a:pos x="49" y="29"/>
                  </a:cxn>
                  <a:cxn ang="0">
                    <a:pos x="52" y="11"/>
                  </a:cxn>
                  <a:cxn ang="0">
                    <a:pos x="69" y="15"/>
                  </a:cxn>
                  <a:cxn ang="0">
                    <a:pos x="75" y="0"/>
                  </a:cxn>
                  <a:cxn ang="0">
                    <a:pos x="88" y="8"/>
                  </a:cxn>
                  <a:cxn ang="0">
                    <a:pos x="111" y="8"/>
                  </a:cxn>
                  <a:cxn ang="0">
                    <a:pos x="127" y="24"/>
                  </a:cxn>
                  <a:cxn ang="0">
                    <a:pos x="135" y="29"/>
                  </a:cxn>
                </a:cxnLst>
                <a:rect l="0" t="0" r="r" b="b"/>
                <a:pathLst>
                  <a:path w="238" h="207">
                    <a:moveTo>
                      <a:pt x="135" y="29"/>
                    </a:moveTo>
                    <a:lnTo>
                      <a:pt x="147" y="44"/>
                    </a:lnTo>
                    <a:lnTo>
                      <a:pt x="138" y="60"/>
                    </a:lnTo>
                    <a:lnTo>
                      <a:pt x="138" y="72"/>
                    </a:lnTo>
                    <a:lnTo>
                      <a:pt x="153" y="69"/>
                    </a:lnTo>
                    <a:lnTo>
                      <a:pt x="156" y="71"/>
                    </a:lnTo>
                    <a:lnTo>
                      <a:pt x="153" y="77"/>
                    </a:lnTo>
                    <a:lnTo>
                      <a:pt x="173" y="107"/>
                    </a:lnTo>
                    <a:lnTo>
                      <a:pt x="223" y="124"/>
                    </a:lnTo>
                    <a:lnTo>
                      <a:pt x="238" y="124"/>
                    </a:lnTo>
                    <a:lnTo>
                      <a:pt x="191" y="180"/>
                    </a:lnTo>
                    <a:lnTo>
                      <a:pt x="168" y="181"/>
                    </a:lnTo>
                    <a:lnTo>
                      <a:pt x="144" y="196"/>
                    </a:lnTo>
                    <a:lnTo>
                      <a:pt x="126" y="192"/>
                    </a:lnTo>
                    <a:lnTo>
                      <a:pt x="106" y="207"/>
                    </a:lnTo>
                    <a:lnTo>
                      <a:pt x="85" y="204"/>
                    </a:lnTo>
                    <a:lnTo>
                      <a:pt x="48" y="186"/>
                    </a:lnTo>
                    <a:lnTo>
                      <a:pt x="45" y="172"/>
                    </a:lnTo>
                    <a:lnTo>
                      <a:pt x="37" y="172"/>
                    </a:lnTo>
                    <a:lnTo>
                      <a:pt x="30" y="153"/>
                    </a:lnTo>
                    <a:lnTo>
                      <a:pt x="15" y="132"/>
                    </a:lnTo>
                    <a:lnTo>
                      <a:pt x="0" y="127"/>
                    </a:lnTo>
                    <a:lnTo>
                      <a:pt x="5" y="115"/>
                    </a:lnTo>
                    <a:lnTo>
                      <a:pt x="17" y="117"/>
                    </a:lnTo>
                    <a:lnTo>
                      <a:pt x="23" y="72"/>
                    </a:lnTo>
                    <a:lnTo>
                      <a:pt x="28" y="75"/>
                    </a:lnTo>
                    <a:lnTo>
                      <a:pt x="28" y="74"/>
                    </a:lnTo>
                    <a:lnTo>
                      <a:pt x="40" y="41"/>
                    </a:lnTo>
                    <a:lnTo>
                      <a:pt x="48" y="39"/>
                    </a:lnTo>
                    <a:lnTo>
                      <a:pt x="49" y="29"/>
                    </a:lnTo>
                    <a:lnTo>
                      <a:pt x="52" y="11"/>
                    </a:lnTo>
                    <a:lnTo>
                      <a:pt x="69" y="15"/>
                    </a:lnTo>
                    <a:lnTo>
                      <a:pt x="75" y="0"/>
                    </a:lnTo>
                    <a:lnTo>
                      <a:pt x="88" y="8"/>
                    </a:lnTo>
                    <a:lnTo>
                      <a:pt x="111" y="8"/>
                    </a:lnTo>
                    <a:lnTo>
                      <a:pt x="127" y="24"/>
                    </a:lnTo>
                    <a:lnTo>
                      <a:pt x="135" y="29"/>
                    </a:lnTo>
                  </a:path>
                </a:pathLst>
              </a:custGeom>
              <a:noFill/>
              <a:ln w="1588" cap="sq">
                <a:solidFill>
                  <a:srgbClr val="000000"/>
                </a:solidFill>
                <a:prstDash val="solid"/>
                <a:miter lim="800000"/>
                <a:headEnd/>
                <a:tailEnd/>
              </a:ln>
            </p:spPr>
            <p:txBody>
              <a:bodyPr/>
              <a:lstStyle/>
              <a:p>
                <a:endParaRPr lang="en-US"/>
              </a:p>
            </p:txBody>
          </p:sp>
          <p:sp>
            <p:nvSpPr>
              <p:cNvPr id="320764" name="Freeform 252"/>
              <p:cNvSpPr>
                <a:spLocks/>
              </p:cNvSpPr>
              <p:nvPr/>
            </p:nvSpPr>
            <p:spPr bwMode="auto">
              <a:xfrm>
                <a:off x="3527" y="1609"/>
                <a:ext cx="78" cy="30"/>
              </a:xfrm>
              <a:custGeom>
                <a:avLst/>
                <a:gdLst/>
                <a:ahLst/>
                <a:cxnLst>
                  <a:cxn ang="0">
                    <a:pos x="78" y="7"/>
                  </a:cxn>
                  <a:cxn ang="0">
                    <a:pos x="73" y="21"/>
                  </a:cxn>
                  <a:cxn ang="0">
                    <a:pos x="48" y="22"/>
                  </a:cxn>
                  <a:cxn ang="0">
                    <a:pos x="21" y="30"/>
                  </a:cxn>
                  <a:cxn ang="0">
                    <a:pos x="5" y="27"/>
                  </a:cxn>
                  <a:cxn ang="0">
                    <a:pos x="0" y="13"/>
                  </a:cxn>
                  <a:cxn ang="0">
                    <a:pos x="9" y="12"/>
                  </a:cxn>
                  <a:cxn ang="0">
                    <a:pos x="15" y="9"/>
                  </a:cxn>
                  <a:cxn ang="0">
                    <a:pos x="24" y="0"/>
                  </a:cxn>
                  <a:cxn ang="0">
                    <a:pos x="43" y="4"/>
                  </a:cxn>
                  <a:cxn ang="0">
                    <a:pos x="54" y="1"/>
                  </a:cxn>
                  <a:cxn ang="0">
                    <a:pos x="78" y="7"/>
                  </a:cxn>
                </a:cxnLst>
                <a:rect l="0" t="0" r="r" b="b"/>
                <a:pathLst>
                  <a:path w="78" h="30">
                    <a:moveTo>
                      <a:pt x="78" y="7"/>
                    </a:moveTo>
                    <a:lnTo>
                      <a:pt x="73" y="21"/>
                    </a:lnTo>
                    <a:lnTo>
                      <a:pt x="48" y="22"/>
                    </a:lnTo>
                    <a:lnTo>
                      <a:pt x="21" y="30"/>
                    </a:lnTo>
                    <a:lnTo>
                      <a:pt x="5" y="27"/>
                    </a:lnTo>
                    <a:lnTo>
                      <a:pt x="0" y="13"/>
                    </a:lnTo>
                    <a:lnTo>
                      <a:pt x="9" y="12"/>
                    </a:lnTo>
                    <a:lnTo>
                      <a:pt x="15" y="9"/>
                    </a:lnTo>
                    <a:lnTo>
                      <a:pt x="24" y="0"/>
                    </a:lnTo>
                    <a:lnTo>
                      <a:pt x="43" y="4"/>
                    </a:lnTo>
                    <a:lnTo>
                      <a:pt x="54" y="1"/>
                    </a:lnTo>
                    <a:lnTo>
                      <a:pt x="78" y="7"/>
                    </a:lnTo>
                    <a:close/>
                  </a:path>
                </a:pathLst>
              </a:custGeom>
              <a:solidFill>
                <a:srgbClr val="E1E1E1"/>
              </a:solidFill>
              <a:ln w="9525">
                <a:noFill/>
                <a:round/>
                <a:headEnd/>
                <a:tailEnd/>
              </a:ln>
            </p:spPr>
            <p:txBody>
              <a:bodyPr/>
              <a:lstStyle/>
              <a:p>
                <a:endParaRPr lang="en-US"/>
              </a:p>
            </p:txBody>
          </p:sp>
          <p:sp>
            <p:nvSpPr>
              <p:cNvPr id="320765" name="Freeform 253"/>
              <p:cNvSpPr>
                <a:spLocks/>
              </p:cNvSpPr>
              <p:nvPr/>
            </p:nvSpPr>
            <p:spPr bwMode="auto">
              <a:xfrm>
                <a:off x="3527" y="1609"/>
                <a:ext cx="78" cy="30"/>
              </a:xfrm>
              <a:custGeom>
                <a:avLst/>
                <a:gdLst/>
                <a:ahLst/>
                <a:cxnLst>
                  <a:cxn ang="0">
                    <a:pos x="76" y="15"/>
                  </a:cxn>
                  <a:cxn ang="0">
                    <a:pos x="73" y="21"/>
                  </a:cxn>
                  <a:cxn ang="0">
                    <a:pos x="48" y="22"/>
                  </a:cxn>
                  <a:cxn ang="0">
                    <a:pos x="21" y="30"/>
                  </a:cxn>
                  <a:cxn ang="0">
                    <a:pos x="5" y="27"/>
                  </a:cxn>
                  <a:cxn ang="0">
                    <a:pos x="0" y="13"/>
                  </a:cxn>
                  <a:cxn ang="0">
                    <a:pos x="9" y="12"/>
                  </a:cxn>
                  <a:cxn ang="0">
                    <a:pos x="15" y="9"/>
                  </a:cxn>
                  <a:cxn ang="0">
                    <a:pos x="24" y="0"/>
                  </a:cxn>
                  <a:cxn ang="0">
                    <a:pos x="43" y="4"/>
                  </a:cxn>
                  <a:cxn ang="0">
                    <a:pos x="54" y="1"/>
                  </a:cxn>
                  <a:cxn ang="0">
                    <a:pos x="78" y="7"/>
                  </a:cxn>
                  <a:cxn ang="0">
                    <a:pos x="76" y="15"/>
                  </a:cxn>
                </a:cxnLst>
                <a:rect l="0" t="0" r="r" b="b"/>
                <a:pathLst>
                  <a:path w="78" h="30">
                    <a:moveTo>
                      <a:pt x="76" y="15"/>
                    </a:moveTo>
                    <a:lnTo>
                      <a:pt x="73" y="21"/>
                    </a:lnTo>
                    <a:lnTo>
                      <a:pt x="48" y="22"/>
                    </a:lnTo>
                    <a:lnTo>
                      <a:pt x="21" y="30"/>
                    </a:lnTo>
                    <a:lnTo>
                      <a:pt x="5" y="27"/>
                    </a:lnTo>
                    <a:lnTo>
                      <a:pt x="0" y="13"/>
                    </a:lnTo>
                    <a:lnTo>
                      <a:pt x="9" y="12"/>
                    </a:lnTo>
                    <a:lnTo>
                      <a:pt x="15" y="9"/>
                    </a:lnTo>
                    <a:lnTo>
                      <a:pt x="24" y="0"/>
                    </a:lnTo>
                    <a:lnTo>
                      <a:pt x="43" y="4"/>
                    </a:lnTo>
                    <a:lnTo>
                      <a:pt x="54" y="1"/>
                    </a:lnTo>
                    <a:lnTo>
                      <a:pt x="78" y="7"/>
                    </a:lnTo>
                    <a:lnTo>
                      <a:pt x="76" y="15"/>
                    </a:lnTo>
                  </a:path>
                </a:pathLst>
              </a:custGeom>
              <a:noFill/>
              <a:ln w="1588" cap="sq">
                <a:solidFill>
                  <a:srgbClr val="000000"/>
                </a:solidFill>
                <a:prstDash val="solid"/>
                <a:miter lim="800000"/>
                <a:headEnd/>
                <a:tailEnd/>
              </a:ln>
            </p:spPr>
            <p:txBody>
              <a:bodyPr/>
              <a:lstStyle/>
              <a:p>
                <a:endParaRPr lang="en-US"/>
              </a:p>
            </p:txBody>
          </p:sp>
          <p:sp>
            <p:nvSpPr>
              <p:cNvPr id="320766" name="Freeform 254"/>
              <p:cNvSpPr>
                <a:spLocks/>
              </p:cNvSpPr>
              <p:nvPr/>
            </p:nvSpPr>
            <p:spPr bwMode="auto">
              <a:xfrm>
                <a:off x="4149" y="2871"/>
                <a:ext cx="15" cy="20"/>
              </a:xfrm>
              <a:custGeom>
                <a:avLst/>
                <a:gdLst/>
                <a:ahLst/>
                <a:cxnLst>
                  <a:cxn ang="0">
                    <a:pos x="0" y="6"/>
                  </a:cxn>
                  <a:cxn ang="0">
                    <a:pos x="12" y="0"/>
                  </a:cxn>
                  <a:cxn ang="0">
                    <a:pos x="15" y="20"/>
                  </a:cxn>
                  <a:cxn ang="0">
                    <a:pos x="3" y="18"/>
                  </a:cxn>
                  <a:cxn ang="0">
                    <a:pos x="0" y="6"/>
                  </a:cxn>
                </a:cxnLst>
                <a:rect l="0" t="0" r="r" b="b"/>
                <a:pathLst>
                  <a:path w="15" h="20">
                    <a:moveTo>
                      <a:pt x="0" y="6"/>
                    </a:moveTo>
                    <a:lnTo>
                      <a:pt x="12" y="0"/>
                    </a:lnTo>
                    <a:lnTo>
                      <a:pt x="15" y="20"/>
                    </a:lnTo>
                    <a:lnTo>
                      <a:pt x="3" y="18"/>
                    </a:lnTo>
                    <a:lnTo>
                      <a:pt x="0" y="6"/>
                    </a:lnTo>
                    <a:close/>
                  </a:path>
                </a:pathLst>
              </a:custGeom>
              <a:solidFill>
                <a:srgbClr val="E1E1E1"/>
              </a:solidFill>
              <a:ln w="9525">
                <a:noFill/>
                <a:round/>
                <a:headEnd/>
                <a:tailEnd/>
              </a:ln>
            </p:spPr>
            <p:txBody>
              <a:bodyPr/>
              <a:lstStyle/>
              <a:p>
                <a:endParaRPr lang="en-US"/>
              </a:p>
            </p:txBody>
          </p:sp>
          <p:sp>
            <p:nvSpPr>
              <p:cNvPr id="320767" name="Freeform 255"/>
              <p:cNvSpPr>
                <a:spLocks/>
              </p:cNvSpPr>
              <p:nvPr/>
            </p:nvSpPr>
            <p:spPr bwMode="auto">
              <a:xfrm>
                <a:off x="4149" y="2871"/>
                <a:ext cx="15" cy="20"/>
              </a:xfrm>
              <a:custGeom>
                <a:avLst/>
                <a:gdLst/>
                <a:ahLst/>
                <a:cxnLst>
                  <a:cxn ang="0">
                    <a:pos x="6" y="3"/>
                  </a:cxn>
                  <a:cxn ang="0">
                    <a:pos x="12" y="0"/>
                  </a:cxn>
                  <a:cxn ang="0">
                    <a:pos x="15" y="20"/>
                  </a:cxn>
                  <a:cxn ang="0">
                    <a:pos x="3" y="18"/>
                  </a:cxn>
                  <a:cxn ang="0">
                    <a:pos x="0" y="6"/>
                  </a:cxn>
                  <a:cxn ang="0">
                    <a:pos x="6" y="3"/>
                  </a:cxn>
                </a:cxnLst>
                <a:rect l="0" t="0" r="r" b="b"/>
                <a:pathLst>
                  <a:path w="15" h="20">
                    <a:moveTo>
                      <a:pt x="6" y="3"/>
                    </a:moveTo>
                    <a:lnTo>
                      <a:pt x="12" y="0"/>
                    </a:lnTo>
                    <a:lnTo>
                      <a:pt x="15" y="20"/>
                    </a:lnTo>
                    <a:lnTo>
                      <a:pt x="3" y="18"/>
                    </a:lnTo>
                    <a:lnTo>
                      <a:pt x="0" y="6"/>
                    </a:lnTo>
                    <a:lnTo>
                      <a:pt x="6" y="3"/>
                    </a:lnTo>
                  </a:path>
                </a:pathLst>
              </a:custGeom>
              <a:noFill/>
              <a:ln w="1588" cap="sq">
                <a:solidFill>
                  <a:srgbClr val="000000"/>
                </a:solidFill>
                <a:prstDash val="solid"/>
                <a:miter lim="800000"/>
                <a:headEnd/>
                <a:tailEnd/>
              </a:ln>
            </p:spPr>
            <p:txBody>
              <a:bodyPr/>
              <a:lstStyle/>
              <a:p>
                <a:endParaRPr lang="en-US"/>
              </a:p>
            </p:txBody>
          </p:sp>
          <p:sp>
            <p:nvSpPr>
              <p:cNvPr id="320768" name="Freeform 256"/>
              <p:cNvSpPr>
                <a:spLocks/>
              </p:cNvSpPr>
              <p:nvPr/>
            </p:nvSpPr>
            <p:spPr bwMode="auto">
              <a:xfrm>
                <a:off x="4182" y="2859"/>
                <a:ext cx="19" cy="18"/>
              </a:xfrm>
              <a:custGeom>
                <a:avLst/>
                <a:gdLst/>
                <a:ahLst/>
                <a:cxnLst>
                  <a:cxn ang="0">
                    <a:pos x="4" y="0"/>
                  </a:cxn>
                  <a:cxn ang="0">
                    <a:pos x="19" y="8"/>
                  </a:cxn>
                  <a:cxn ang="0">
                    <a:pos x="13" y="18"/>
                  </a:cxn>
                  <a:cxn ang="0">
                    <a:pos x="0" y="17"/>
                  </a:cxn>
                  <a:cxn ang="0">
                    <a:pos x="4" y="0"/>
                  </a:cxn>
                </a:cxnLst>
                <a:rect l="0" t="0" r="r" b="b"/>
                <a:pathLst>
                  <a:path w="19" h="18">
                    <a:moveTo>
                      <a:pt x="4" y="0"/>
                    </a:moveTo>
                    <a:lnTo>
                      <a:pt x="19" y="8"/>
                    </a:lnTo>
                    <a:lnTo>
                      <a:pt x="13" y="18"/>
                    </a:lnTo>
                    <a:lnTo>
                      <a:pt x="0" y="17"/>
                    </a:lnTo>
                    <a:lnTo>
                      <a:pt x="4" y="0"/>
                    </a:lnTo>
                    <a:close/>
                  </a:path>
                </a:pathLst>
              </a:custGeom>
              <a:solidFill>
                <a:srgbClr val="E1E1E1"/>
              </a:solidFill>
              <a:ln w="9525">
                <a:noFill/>
                <a:round/>
                <a:headEnd/>
                <a:tailEnd/>
              </a:ln>
            </p:spPr>
            <p:txBody>
              <a:bodyPr/>
              <a:lstStyle/>
              <a:p>
                <a:endParaRPr lang="en-US"/>
              </a:p>
            </p:txBody>
          </p:sp>
          <p:sp>
            <p:nvSpPr>
              <p:cNvPr id="320769" name="Freeform 257"/>
              <p:cNvSpPr>
                <a:spLocks/>
              </p:cNvSpPr>
              <p:nvPr/>
            </p:nvSpPr>
            <p:spPr bwMode="auto">
              <a:xfrm>
                <a:off x="4182" y="2859"/>
                <a:ext cx="19" cy="18"/>
              </a:xfrm>
              <a:custGeom>
                <a:avLst/>
                <a:gdLst/>
                <a:ahLst/>
                <a:cxnLst>
                  <a:cxn ang="0">
                    <a:pos x="12" y="3"/>
                  </a:cxn>
                  <a:cxn ang="0">
                    <a:pos x="19" y="8"/>
                  </a:cxn>
                  <a:cxn ang="0">
                    <a:pos x="13" y="18"/>
                  </a:cxn>
                  <a:cxn ang="0">
                    <a:pos x="0" y="17"/>
                  </a:cxn>
                  <a:cxn ang="0">
                    <a:pos x="4" y="0"/>
                  </a:cxn>
                  <a:cxn ang="0">
                    <a:pos x="12" y="3"/>
                  </a:cxn>
                </a:cxnLst>
                <a:rect l="0" t="0" r="r" b="b"/>
                <a:pathLst>
                  <a:path w="19" h="18">
                    <a:moveTo>
                      <a:pt x="12" y="3"/>
                    </a:moveTo>
                    <a:lnTo>
                      <a:pt x="19" y="8"/>
                    </a:lnTo>
                    <a:lnTo>
                      <a:pt x="13" y="18"/>
                    </a:lnTo>
                    <a:lnTo>
                      <a:pt x="0" y="17"/>
                    </a:lnTo>
                    <a:lnTo>
                      <a:pt x="4" y="0"/>
                    </a:lnTo>
                    <a:lnTo>
                      <a:pt x="12" y="3"/>
                    </a:lnTo>
                  </a:path>
                </a:pathLst>
              </a:custGeom>
              <a:noFill/>
              <a:ln w="1588" cap="sq">
                <a:solidFill>
                  <a:srgbClr val="000000"/>
                </a:solidFill>
                <a:prstDash val="solid"/>
                <a:miter lim="800000"/>
                <a:headEnd/>
                <a:tailEnd/>
              </a:ln>
            </p:spPr>
            <p:txBody>
              <a:bodyPr/>
              <a:lstStyle/>
              <a:p>
                <a:endParaRPr lang="en-US"/>
              </a:p>
            </p:txBody>
          </p:sp>
          <p:sp>
            <p:nvSpPr>
              <p:cNvPr id="320770" name="Freeform 258"/>
              <p:cNvSpPr>
                <a:spLocks/>
              </p:cNvSpPr>
              <p:nvPr/>
            </p:nvSpPr>
            <p:spPr bwMode="auto">
              <a:xfrm>
                <a:off x="3973" y="2714"/>
                <a:ext cx="23" cy="13"/>
              </a:xfrm>
              <a:custGeom>
                <a:avLst/>
                <a:gdLst/>
                <a:ahLst/>
                <a:cxnLst>
                  <a:cxn ang="0">
                    <a:pos x="0" y="0"/>
                  </a:cxn>
                  <a:cxn ang="0">
                    <a:pos x="23" y="0"/>
                  </a:cxn>
                  <a:cxn ang="0">
                    <a:pos x="13" y="13"/>
                  </a:cxn>
                  <a:cxn ang="0">
                    <a:pos x="1" y="12"/>
                  </a:cxn>
                  <a:cxn ang="0">
                    <a:pos x="0" y="0"/>
                  </a:cxn>
                </a:cxnLst>
                <a:rect l="0" t="0" r="r" b="b"/>
                <a:pathLst>
                  <a:path w="23" h="13">
                    <a:moveTo>
                      <a:pt x="0" y="0"/>
                    </a:moveTo>
                    <a:lnTo>
                      <a:pt x="23" y="0"/>
                    </a:lnTo>
                    <a:lnTo>
                      <a:pt x="13" y="13"/>
                    </a:lnTo>
                    <a:lnTo>
                      <a:pt x="1" y="12"/>
                    </a:lnTo>
                    <a:lnTo>
                      <a:pt x="0" y="0"/>
                    </a:lnTo>
                    <a:close/>
                  </a:path>
                </a:pathLst>
              </a:custGeom>
              <a:solidFill>
                <a:srgbClr val="E1E1E1"/>
              </a:solidFill>
              <a:ln w="9525">
                <a:noFill/>
                <a:round/>
                <a:headEnd/>
                <a:tailEnd/>
              </a:ln>
            </p:spPr>
            <p:txBody>
              <a:bodyPr/>
              <a:lstStyle/>
              <a:p>
                <a:endParaRPr lang="en-US"/>
              </a:p>
            </p:txBody>
          </p:sp>
          <p:sp>
            <p:nvSpPr>
              <p:cNvPr id="320771" name="Freeform 259"/>
              <p:cNvSpPr>
                <a:spLocks/>
              </p:cNvSpPr>
              <p:nvPr/>
            </p:nvSpPr>
            <p:spPr bwMode="auto">
              <a:xfrm>
                <a:off x="3973" y="2714"/>
                <a:ext cx="23" cy="13"/>
              </a:xfrm>
              <a:custGeom>
                <a:avLst/>
                <a:gdLst/>
                <a:ahLst/>
                <a:cxnLst>
                  <a:cxn ang="0">
                    <a:pos x="12" y="0"/>
                  </a:cxn>
                  <a:cxn ang="0">
                    <a:pos x="23" y="0"/>
                  </a:cxn>
                  <a:cxn ang="0">
                    <a:pos x="13" y="13"/>
                  </a:cxn>
                  <a:cxn ang="0">
                    <a:pos x="1" y="12"/>
                  </a:cxn>
                  <a:cxn ang="0">
                    <a:pos x="0" y="0"/>
                  </a:cxn>
                  <a:cxn ang="0">
                    <a:pos x="12" y="0"/>
                  </a:cxn>
                </a:cxnLst>
                <a:rect l="0" t="0" r="r" b="b"/>
                <a:pathLst>
                  <a:path w="23" h="13">
                    <a:moveTo>
                      <a:pt x="12" y="0"/>
                    </a:moveTo>
                    <a:lnTo>
                      <a:pt x="23" y="0"/>
                    </a:lnTo>
                    <a:lnTo>
                      <a:pt x="13" y="13"/>
                    </a:lnTo>
                    <a:lnTo>
                      <a:pt x="1" y="12"/>
                    </a:lnTo>
                    <a:lnTo>
                      <a:pt x="0" y="0"/>
                    </a:lnTo>
                    <a:lnTo>
                      <a:pt x="12" y="0"/>
                    </a:lnTo>
                  </a:path>
                </a:pathLst>
              </a:custGeom>
              <a:noFill/>
              <a:ln w="1588" cap="sq">
                <a:solidFill>
                  <a:srgbClr val="000000"/>
                </a:solidFill>
                <a:prstDash val="solid"/>
                <a:miter lim="800000"/>
                <a:headEnd/>
                <a:tailEnd/>
              </a:ln>
            </p:spPr>
            <p:txBody>
              <a:bodyPr/>
              <a:lstStyle/>
              <a:p>
                <a:endParaRPr lang="en-US"/>
              </a:p>
            </p:txBody>
          </p:sp>
          <p:sp>
            <p:nvSpPr>
              <p:cNvPr id="320772" name="Freeform 260"/>
              <p:cNvSpPr>
                <a:spLocks/>
              </p:cNvSpPr>
              <p:nvPr/>
            </p:nvSpPr>
            <p:spPr bwMode="auto">
              <a:xfrm>
                <a:off x="3502" y="1847"/>
                <a:ext cx="10" cy="12"/>
              </a:xfrm>
              <a:custGeom>
                <a:avLst/>
                <a:gdLst/>
                <a:ahLst/>
                <a:cxnLst>
                  <a:cxn ang="0">
                    <a:pos x="0" y="0"/>
                  </a:cxn>
                  <a:cxn ang="0">
                    <a:pos x="10" y="3"/>
                  </a:cxn>
                  <a:cxn ang="0">
                    <a:pos x="3" y="12"/>
                  </a:cxn>
                  <a:cxn ang="0">
                    <a:pos x="0" y="0"/>
                  </a:cxn>
                </a:cxnLst>
                <a:rect l="0" t="0" r="r" b="b"/>
                <a:pathLst>
                  <a:path w="10" h="12">
                    <a:moveTo>
                      <a:pt x="0" y="0"/>
                    </a:moveTo>
                    <a:lnTo>
                      <a:pt x="10" y="3"/>
                    </a:lnTo>
                    <a:lnTo>
                      <a:pt x="3" y="12"/>
                    </a:lnTo>
                    <a:lnTo>
                      <a:pt x="0" y="0"/>
                    </a:lnTo>
                    <a:close/>
                  </a:path>
                </a:pathLst>
              </a:custGeom>
              <a:solidFill>
                <a:srgbClr val="E1E1E1"/>
              </a:solidFill>
              <a:ln w="9525">
                <a:noFill/>
                <a:round/>
                <a:headEnd/>
                <a:tailEnd/>
              </a:ln>
            </p:spPr>
            <p:txBody>
              <a:bodyPr/>
              <a:lstStyle/>
              <a:p>
                <a:endParaRPr lang="en-US"/>
              </a:p>
            </p:txBody>
          </p:sp>
          <p:sp>
            <p:nvSpPr>
              <p:cNvPr id="320773" name="Freeform 261"/>
              <p:cNvSpPr>
                <a:spLocks/>
              </p:cNvSpPr>
              <p:nvPr/>
            </p:nvSpPr>
            <p:spPr bwMode="auto">
              <a:xfrm>
                <a:off x="3502" y="1847"/>
                <a:ext cx="10" cy="12"/>
              </a:xfrm>
              <a:custGeom>
                <a:avLst/>
                <a:gdLst/>
                <a:ahLst/>
                <a:cxnLst>
                  <a:cxn ang="0">
                    <a:pos x="4" y="2"/>
                  </a:cxn>
                  <a:cxn ang="0">
                    <a:pos x="10" y="3"/>
                  </a:cxn>
                  <a:cxn ang="0">
                    <a:pos x="3" y="12"/>
                  </a:cxn>
                  <a:cxn ang="0">
                    <a:pos x="0" y="0"/>
                  </a:cxn>
                  <a:cxn ang="0">
                    <a:pos x="4" y="2"/>
                  </a:cxn>
                </a:cxnLst>
                <a:rect l="0" t="0" r="r" b="b"/>
                <a:pathLst>
                  <a:path w="10" h="12">
                    <a:moveTo>
                      <a:pt x="4" y="2"/>
                    </a:moveTo>
                    <a:lnTo>
                      <a:pt x="10" y="3"/>
                    </a:lnTo>
                    <a:lnTo>
                      <a:pt x="3" y="12"/>
                    </a:lnTo>
                    <a:lnTo>
                      <a:pt x="0" y="0"/>
                    </a:lnTo>
                    <a:lnTo>
                      <a:pt x="4" y="2"/>
                    </a:lnTo>
                  </a:path>
                </a:pathLst>
              </a:custGeom>
              <a:noFill/>
              <a:ln w="1588" cap="sq">
                <a:solidFill>
                  <a:srgbClr val="000000"/>
                </a:solidFill>
                <a:prstDash val="solid"/>
                <a:miter lim="800000"/>
                <a:headEnd/>
                <a:tailEnd/>
              </a:ln>
            </p:spPr>
            <p:txBody>
              <a:bodyPr/>
              <a:lstStyle/>
              <a:p>
                <a:endParaRPr lang="en-US"/>
              </a:p>
            </p:txBody>
          </p:sp>
          <p:sp>
            <p:nvSpPr>
              <p:cNvPr id="320774" name="Freeform 262"/>
              <p:cNvSpPr>
                <a:spLocks/>
              </p:cNvSpPr>
              <p:nvPr/>
            </p:nvSpPr>
            <p:spPr bwMode="auto">
              <a:xfrm>
                <a:off x="3831" y="2417"/>
                <a:ext cx="127" cy="166"/>
              </a:xfrm>
              <a:custGeom>
                <a:avLst/>
                <a:gdLst/>
                <a:ahLst/>
                <a:cxnLst>
                  <a:cxn ang="0">
                    <a:pos x="31" y="0"/>
                  </a:cxn>
                  <a:cxn ang="0">
                    <a:pos x="68" y="18"/>
                  </a:cxn>
                  <a:cxn ang="0">
                    <a:pos x="89" y="21"/>
                  </a:cxn>
                  <a:cxn ang="0">
                    <a:pos x="109" y="6"/>
                  </a:cxn>
                  <a:cxn ang="0">
                    <a:pos x="127" y="10"/>
                  </a:cxn>
                  <a:cxn ang="0">
                    <a:pos x="112" y="33"/>
                  </a:cxn>
                  <a:cxn ang="0">
                    <a:pos x="112" y="94"/>
                  </a:cxn>
                  <a:cxn ang="0">
                    <a:pos x="112" y="99"/>
                  </a:cxn>
                  <a:cxn ang="0">
                    <a:pos x="122" y="112"/>
                  </a:cxn>
                  <a:cxn ang="0">
                    <a:pos x="98" y="136"/>
                  </a:cxn>
                  <a:cxn ang="0">
                    <a:pos x="83" y="166"/>
                  </a:cxn>
                  <a:cxn ang="0">
                    <a:pos x="59" y="139"/>
                  </a:cxn>
                  <a:cxn ang="0">
                    <a:pos x="0" y="100"/>
                  </a:cxn>
                  <a:cxn ang="0">
                    <a:pos x="0" y="81"/>
                  </a:cxn>
                  <a:cxn ang="0">
                    <a:pos x="3" y="76"/>
                  </a:cxn>
                  <a:cxn ang="0">
                    <a:pos x="11" y="61"/>
                  </a:cxn>
                  <a:cxn ang="0">
                    <a:pos x="17" y="52"/>
                  </a:cxn>
                  <a:cxn ang="0">
                    <a:pos x="16" y="37"/>
                  </a:cxn>
                  <a:cxn ang="0">
                    <a:pos x="7" y="21"/>
                  </a:cxn>
                  <a:cxn ang="0">
                    <a:pos x="1" y="6"/>
                  </a:cxn>
                  <a:cxn ang="0">
                    <a:pos x="7" y="0"/>
                  </a:cxn>
                  <a:cxn ang="0">
                    <a:pos x="31" y="0"/>
                  </a:cxn>
                </a:cxnLst>
                <a:rect l="0" t="0" r="r" b="b"/>
                <a:pathLst>
                  <a:path w="127" h="166">
                    <a:moveTo>
                      <a:pt x="31" y="0"/>
                    </a:moveTo>
                    <a:lnTo>
                      <a:pt x="68" y="18"/>
                    </a:lnTo>
                    <a:lnTo>
                      <a:pt x="89" y="21"/>
                    </a:lnTo>
                    <a:lnTo>
                      <a:pt x="109" y="6"/>
                    </a:lnTo>
                    <a:lnTo>
                      <a:pt x="127" y="10"/>
                    </a:lnTo>
                    <a:lnTo>
                      <a:pt x="112" y="33"/>
                    </a:lnTo>
                    <a:lnTo>
                      <a:pt x="112" y="94"/>
                    </a:lnTo>
                    <a:lnTo>
                      <a:pt x="112" y="99"/>
                    </a:lnTo>
                    <a:lnTo>
                      <a:pt x="122" y="112"/>
                    </a:lnTo>
                    <a:lnTo>
                      <a:pt x="98" y="136"/>
                    </a:lnTo>
                    <a:lnTo>
                      <a:pt x="83" y="166"/>
                    </a:lnTo>
                    <a:lnTo>
                      <a:pt x="59" y="139"/>
                    </a:lnTo>
                    <a:lnTo>
                      <a:pt x="0" y="100"/>
                    </a:lnTo>
                    <a:lnTo>
                      <a:pt x="0" y="81"/>
                    </a:lnTo>
                    <a:lnTo>
                      <a:pt x="3" y="76"/>
                    </a:lnTo>
                    <a:lnTo>
                      <a:pt x="11" y="61"/>
                    </a:lnTo>
                    <a:lnTo>
                      <a:pt x="17" y="52"/>
                    </a:lnTo>
                    <a:lnTo>
                      <a:pt x="16" y="37"/>
                    </a:lnTo>
                    <a:lnTo>
                      <a:pt x="7" y="21"/>
                    </a:lnTo>
                    <a:lnTo>
                      <a:pt x="1" y="6"/>
                    </a:lnTo>
                    <a:lnTo>
                      <a:pt x="7" y="0"/>
                    </a:lnTo>
                    <a:lnTo>
                      <a:pt x="31" y="0"/>
                    </a:lnTo>
                    <a:close/>
                  </a:path>
                </a:pathLst>
              </a:custGeom>
              <a:solidFill>
                <a:srgbClr val="E1E1E1"/>
              </a:solidFill>
              <a:ln w="9525">
                <a:noFill/>
                <a:round/>
                <a:headEnd/>
                <a:tailEnd/>
              </a:ln>
            </p:spPr>
            <p:txBody>
              <a:bodyPr/>
              <a:lstStyle/>
              <a:p>
                <a:endParaRPr lang="en-US"/>
              </a:p>
            </p:txBody>
          </p:sp>
          <p:sp>
            <p:nvSpPr>
              <p:cNvPr id="320775" name="Freeform 263"/>
              <p:cNvSpPr>
                <a:spLocks/>
              </p:cNvSpPr>
              <p:nvPr/>
            </p:nvSpPr>
            <p:spPr bwMode="auto">
              <a:xfrm>
                <a:off x="3831" y="2417"/>
                <a:ext cx="127" cy="166"/>
              </a:xfrm>
              <a:custGeom>
                <a:avLst/>
                <a:gdLst/>
                <a:ahLst/>
                <a:cxnLst>
                  <a:cxn ang="0">
                    <a:pos x="49" y="9"/>
                  </a:cxn>
                  <a:cxn ang="0">
                    <a:pos x="68" y="18"/>
                  </a:cxn>
                  <a:cxn ang="0">
                    <a:pos x="89" y="21"/>
                  </a:cxn>
                  <a:cxn ang="0">
                    <a:pos x="109" y="6"/>
                  </a:cxn>
                  <a:cxn ang="0">
                    <a:pos x="127" y="10"/>
                  </a:cxn>
                  <a:cxn ang="0">
                    <a:pos x="112" y="33"/>
                  </a:cxn>
                  <a:cxn ang="0">
                    <a:pos x="112" y="94"/>
                  </a:cxn>
                  <a:cxn ang="0">
                    <a:pos x="112" y="99"/>
                  </a:cxn>
                  <a:cxn ang="0">
                    <a:pos x="122" y="112"/>
                  </a:cxn>
                  <a:cxn ang="0">
                    <a:pos x="98" y="136"/>
                  </a:cxn>
                  <a:cxn ang="0">
                    <a:pos x="83" y="166"/>
                  </a:cxn>
                  <a:cxn ang="0">
                    <a:pos x="59" y="139"/>
                  </a:cxn>
                  <a:cxn ang="0">
                    <a:pos x="0" y="100"/>
                  </a:cxn>
                  <a:cxn ang="0">
                    <a:pos x="0" y="81"/>
                  </a:cxn>
                  <a:cxn ang="0">
                    <a:pos x="3" y="76"/>
                  </a:cxn>
                  <a:cxn ang="0">
                    <a:pos x="11" y="61"/>
                  </a:cxn>
                  <a:cxn ang="0">
                    <a:pos x="17" y="52"/>
                  </a:cxn>
                  <a:cxn ang="0">
                    <a:pos x="16" y="37"/>
                  </a:cxn>
                  <a:cxn ang="0">
                    <a:pos x="7" y="21"/>
                  </a:cxn>
                  <a:cxn ang="0">
                    <a:pos x="1" y="6"/>
                  </a:cxn>
                  <a:cxn ang="0">
                    <a:pos x="7" y="0"/>
                  </a:cxn>
                  <a:cxn ang="0">
                    <a:pos x="31" y="0"/>
                  </a:cxn>
                  <a:cxn ang="0">
                    <a:pos x="49" y="9"/>
                  </a:cxn>
                </a:cxnLst>
                <a:rect l="0" t="0" r="r" b="b"/>
                <a:pathLst>
                  <a:path w="127" h="166">
                    <a:moveTo>
                      <a:pt x="49" y="9"/>
                    </a:moveTo>
                    <a:lnTo>
                      <a:pt x="68" y="18"/>
                    </a:lnTo>
                    <a:lnTo>
                      <a:pt x="89" y="21"/>
                    </a:lnTo>
                    <a:lnTo>
                      <a:pt x="109" y="6"/>
                    </a:lnTo>
                    <a:lnTo>
                      <a:pt x="127" y="10"/>
                    </a:lnTo>
                    <a:lnTo>
                      <a:pt x="112" y="33"/>
                    </a:lnTo>
                    <a:lnTo>
                      <a:pt x="112" y="94"/>
                    </a:lnTo>
                    <a:lnTo>
                      <a:pt x="112" y="99"/>
                    </a:lnTo>
                    <a:lnTo>
                      <a:pt x="122" y="112"/>
                    </a:lnTo>
                    <a:lnTo>
                      <a:pt x="98" y="136"/>
                    </a:lnTo>
                    <a:lnTo>
                      <a:pt x="83" y="166"/>
                    </a:lnTo>
                    <a:lnTo>
                      <a:pt x="59" y="139"/>
                    </a:lnTo>
                    <a:lnTo>
                      <a:pt x="0" y="100"/>
                    </a:lnTo>
                    <a:lnTo>
                      <a:pt x="0" y="81"/>
                    </a:lnTo>
                    <a:lnTo>
                      <a:pt x="3" y="76"/>
                    </a:lnTo>
                    <a:lnTo>
                      <a:pt x="11" y="61"/>
                    </a:lnTo>
                    <a:lnTo>
                      <a:pt x="17" y="52"/>
                    </a:lnTo>
                    <a:lnTo>
                      <a:pt x="16" y="37"/>
                    </a:lnTo>
                    <a:lnTo>
                      <a:pt x="7" y="21"/>
                    </a:lnTo>
                    <a:lnTo>
                      <a:pt x="1" y="6"/>
                    </a:lnTo>
                    <a:lnTo>
                      <a:pt x="7" y="0"/>
                    </a:lnTo>
                    <a:lnTo>
                      <a:pt x="31" y="0"/>
                    </a:lnTo>
                    <a:lnTo>
                      <a:pt x="49" y="9"/>
                    </a:lnTo>
                  </a:path>
                </a:pathLst>
              </a:custGeom>
              <a:noFill/>
              <a:ln w="1588" cap="sq">
                <a:solidFill>
                  <a:srgbClr val="000000"/>
                </a:solidFill>
                <a:prstDash val="solid"/>
                <a:miter lim="800000"/>
                <a:headEnd/>
                <a:tailEnd/>
              </a:ln>
            </p:spPr>
            <p:txBody>
              <a:bodyPr/>
              <a:lstStyle/>
              <a:p>
                <a:endParaRPr lang="en-US"/>
              </a:p>
            </p:txBody>
          </p:sp>
          <p:sp>
            <p:nvSpPr>
              <p:cNvPr id="320776" name="Freeform 264"/>
              <p:cNvSpPr>
                <a:spLocks/>
              </p:cNvSpPr>
              <p:nvPr/>
            </p:nvSpPr>
            <p:spPr bwMode="auto">
              <a:xfrm>
                <a:off x="4872" y="2078"/>
                <a:ext cx="145" cy="268"/>
              </a:xfrm>
              <a:custGeom>
                <a:avLst/>
                <a:gdLst/>
                <a:ahLst/>
                <a:cxnLst>
                  <a:cxn ang="0">
                    <a:pos x="35" y="17"/>
                  </a:cxn>
                  <a:cxn ang="0">
                    <a:pos x="54" y="0"/>
                  </a:cxn>
                  <a:cxn ang="0">
                    <a:pos x="77" y="11"/>
                  </a:cxn>
                  <a:cxn ang="0">
                    <a:pos x="78" y="24"/>
                  </a:cxn>
                  <a:cxn ang="0">
                    <a:pos x="102" y="33"/>
                  </a:cxn>
                  <a:cxn ang="0">
                    <a:pos x="84" y="48"/>
                  </a:cxn>
                  <a:cxn ang="0">
                    <a:pos x="71" y="78"/>
                  </a:cxn>
                  <a:cxn ang="0">
                    <a:pos x="132" y="146"/>
                  </a:cxn>
                  <a:cxn ang="0">
                    <a:pos x="145" y="191"/>
                  </a:cxn>
                  <a:cxn ang="0">
                    <a:pos x="144" y="218"/>
                  </a:cxn>
                  <a:cxn ang="0">
                    <a:pos x="108" y="239"/>
                  </a:cxn>
                  <a:cxn ang="0">
                    <a:pos x="107" y="252"/>
                  </a:cxn>
                  <a:cxn ang="0">
                    <a:pos x="81" y="268"/>
                  </a:cxn>
                  <a:cxn ang="0">
                    <a:pos x="78" y="242"/>
                  </a:cxn>
                  <a:cxn ang="0">
                    <a:pos x="72" y="236"/>
                  </a:cxn>
                  <a:cxn ang="0">
                    <a:pos x="80" y="225"/>
                  </a:cxn>
                  <a:cxn ang="0">
                    <a:pos x="99" y="225"/>
                  </a:cxn>
                  <a:cxn ang="0">
                    <a:pos x="92" y="213"/>
                  </a:cxn>
                  <a:cxn ang="0">
                    <a:pos x="116" y="200"/>
                  </a:cxn>
                  <a:cxn ang="0">
                    <a:pos x="113" y="158"/>
                  </a:cxn>
                  <a:cxn ang="0">
                    <a:pos x="105" y="131"/>
                  </a:cxn>
                  <a:cxn ang="0">
                    <a:pos x="63" y="86"/>
                  </a:cxn>
                  <a:cxn ang="0">
                    <a:pos x="39" y="71"/>
                  </a:cxn>
                  <a:cxn ang="0">
                    <a:pos x="59" y="59"/>
                  </a:cxn>
                  <a:cxn ang="0">
                    <a:pos x="53" y="54"/>
                  </a:cxn>
                  <a:cxn ang="0">
                    <a:pos x="29" y="45"/>
                  </a:cxn>
                  <a:cxn ang="0">
                    <a:pos x="0" y="17"/>
                  </a:cxn>
                  <a:cxn ang="0">
                    <a:pos x="11" y="12"/>
                  </a:cxn>
                  <a:cxn ang="0">
                    <a:pos x="35" y="17"/>
                  </a:cxn>
                </a:cxnLst>
                <a:rect l="0" t="0" r="r" b="b"/>
                <a:pathLst>
                  <a:path w="145" h="268">
                    <a:moveTo>
                      <a:pt x="35" y="17"/>
                    </a:moveTo>
                    <a:lnTo>
                      <a:pt x="54" y="0"/>
                    </a:lnTo>
                    <a:lnTo>
                      <a:pt x="77" y="11"/>
                    </a:lnTo>
                    <a:lnTo>
                      <a:pt x="78" y="24"/>
                    </a:lnTo>
                    <a:lnTo>
                      <a:pt x="102" y="33"/>
                    </a:lnTo>
                    <a:lnTo>
                      <a:pt x="84" y="48"/>
                    </a:lnTo>
                    <a:lnTo>
                      <a:pt x="71" y="78"/>
                    </a:lnTo>
                    <a:lnTo>
                      <a:pt x="132" y="146"/>
                    </a:lnTo>
                    <a:lnTo>
                      <a:pt x="145" y="191"/>
                    </a:lnTo>
                    <a:lnTo>
                      <a:pt x="144" y="218"/>
                    </a:lnTo>
                    <a:lnTo>
                      <a:pt x="108" y="239"/>
                    </a:lnTo>
                    <a:lnTo>
                      <a:pt x="107" y="252"/>
                    </a:lnTo>
                    <a:lnTo>
                      <a:pt x="81" y="268"/>
                    </a:lnTo>
                    <a:lnTo>
                      <a:pt x="78" y="242"/>
                    </a:lnTo>
                    <a:lnTo>
                      <a:pt x="72" y="236"/>
                    </a:lnTo>
                    <a:lnTo>
                      <a:pt x="80" y="225"/>
                    </a:lnTo>
                    <a:lnTo>
                      <a:pt x="99" y="225"/>
                    </a:lnTo>
                    <a:lnTo>
                      <a:pt x="92" y="213"/>
                    </a:lnTo>
                    <a:lnTo>
                      <a:pt x="116" y="200"/>
                    </a:lnTo>
                    <a:lnTo>
                      <a:pt x="113" y="158"/>
                    </a:lnTo>
                    <a:lnTo>
                      <a:pt x="105" y="131"/>
                    </a:lnTo>
                    <a:lnTo>
                      <a:pt x="63" y="86"/>
                    </a:lnTo>
                    <a:lnTo>
                      <a:pt x="39" y="71"/>
                    </a:lnTo>
                    <a:lnTo>
                      <a:pt x="59" y="59"/>
                    </a:lnTo>
                    <a:lnTo>
                      <a:pt x="53" y="54"/>
                    </a:lnTo>
                    <a:lnTo>
                      <a:pt x="29" y="45"/>
                    </a:lnTo>
                    <a:lnTo>
                      <a:pt x="0" y="17"/>
                    </a:lnTo>
                    <a:lnTo>
                      <a:pt x="11" y="12"/>
                    </a:lnTo>
                    <a:lnTo>
                      <a:pt x="35" y="17"/>
                    </a:lnTo>
                    <a:close/>
                  </a:path>
                </a:pathLst>
              </a:custGeom>
              <a:solidFill>
                <a:srgbClr val="E1E1E1"/>
              </a:solidFill>
              <a:ln w="9525">
                <a:noFill/>
                <a:round/>
                <a:headEnd/>
                <a:tailEnd/>
              </a:ln>
            </p:spPr>
            <p:txBody>
              <a:bodyPr/>
              <a:lstStyle/>
              <a:p>
                <a:endParaRPr lang="en-US"/>
              </a:p>
            </p:txBody>
          </p:sp>
          <p:sp>
            <p:nvSpPr>
              <p:cNvPr id="320777" name="Freeform 265"/>
              <p:cNvSpPr>
                <a:spLocks/>
              </p:cNvSpPr>
              <p:nvPr/>
            </p:nvSpPr>
            <p:spPr bwMode="auto">
              <a:xfrm>
                <a:off x="4872" y="2078"/>
                <a:ext cx="145" cy="268"/>
              </a:xfrm>
              <a:custGeom>
                <a:avLst/>
                <a:gdLst/>
                <a:ahLst/>
                <a:cxnLst>
                  <a:cxn ang="0">
                    <a:pos x="45" y="8"/>
                  </a:cxn>
                  <a:cxn ang="0">
                    <a:pos x="54" y="0"/>
                  </a:cxn>
                  <a:cxn ang="0">
                    <a:pos x="77" y="11"/>
                  </a:cxn>
                  <a:cxn ang="0">
                    <a:pos x="78" y="24"/>
                  </a:cxn>
                  <a:cxn ang="0">
                    <a:pos x="102" y="33"/>
                  </a:cxn>
                  <a:cxn ang="0">
                    <a:pos x="84" y="48"/>
                  </a:cxn>
                  <a:cxn ang="0">
                    <a:pos x="71" y="78"/>
                  </a:cxn>
                  <a:cxn ang="0">
                    <a:pos x="132" y="146"/>
                  </a:cxn>
                  <a:cxn ang="0">
                    <a:pos x="145" y="191"/>
                  </a:cxn>
                  <a:cxn ang="0">
                    <a:pos x="144" y="218"/>
                  </a:cxn>
                  <a:cxn ang="0">
                    <a:pos x="108" y="239"/>
                  </a:cxn>
                  <a:cxn ang="0">
                    <a:pos x="107" y="252"/>
                  </a:cxn>
                  <a:cxn ang="0">
                    <a:pos x="81" y="268"/>
                  </a:cxn>
                  <a:cxn ang="0">
                    <a:pos x="78" y="242"/>
                  </a:cxn>
                  <a:cxn ang="0">
                    <a:pos x="72" y="236"/>
                  </a:cxn>
                  <a:cxn ang="0">
                    <a:pos x="80" y="225"/>
                  </a:cxn>
                  <a:cxn ang="0">
                    <a:pos x="99" y="225"/>
                  </a:cxn>
                  <a:cxn ang="0">
                    <a:pos x="92" y="213"/>
                  </a:cxn>
                  <a:cxn ang="0">
                    <a:pos x="116" y="200"/>
                  </a:cxn>
                  <a:cxn ang="0">
                    <a:pos x="113" y="158"/>
                  </a:cxn>
                  <a:cxn ang="0">
                    <a:pos x="105" y="131"/>
                  </a:cxn>
                  <a:cxn ang="0">
                    <a:pos x="63" y="86"/>
                  </a:cxn>
                  <a:cxn ang="0">
                    <a:pos x="39" y="71"/>
                  </a:cxn>
                  <a:cxn ang="0">
                    <a:pos x="59" y="59"/>
                  </a:cxn>
                  <a:cxn ang="0">
                    <a:pos x="53" y="54"/>
                  </a:cxn>
                  <a:cxn ang="0">
                    <a:pos x="29" y="45"/>
                  </a:cxn>
                  <a:cxn ang="0">
                    <a:pos x="0" y="17"/>
                  </a:cxn>
                  <a:cxn ang="0">
                    <a:pos x="11" y="12"/>
                  </a:cxn>
                  <a:cxn ang="0">
                    <a:pos x="35" y="17"/>
                  </a:cxn>
                  <a:cxn ang="0">
                    <a:pos x="45" y="8"/>
                  </a:cxn>
                </a:cxnLst>
                <a:rect l="0" t="0" r="r" b="b"/>
                <a:pathLst>
                  <a:path w="145" h="268">
                    <a:moveTo>
                      <a:pt x="45" y="8"/>
                    </a:moveTo>
                    <a:lnTo>
                      <a:pt x="54" y="0"/>
                    </a:lnTo>
                    <a:lnTo>
                      <a:pt x="77" y="11"/>
                    </a:lnTo>
                    <a:lnTo>
                      <a:pt x="78" y="24"/>
                    </a:lnTo>
                    <a:lnTo>
                      <a:pt x="102" y="33"/>
                    </a:lnTo>
                    <a:lnTo>
                      <a:pt x="84" y="48"/>
                    </a:lnTo>
                    <a:lnTo>
                      <a:pt x="71" y="78"/>
                    </a:lnTo>
                    <a:lnTo>
                      <a:pt x="132" y="146"/>
                    </a:lnTo>
                    <a:lnTo>
                      <a:pt x="145" y="191"/>
                    </a:lnTo>
                    <a:lnTo>
                      <a:pt x="144" y="218"/>
                    </a:lnTo>
                    <a:lnTo>
                      <a:pt x="108" y="239"/>
                    </a:lnTo>
                    <a:lnTo>
                      <a:pt x="107" y="252"/>
                    </a:lnTo>
                    <a:lnTo>
                      <a:pt x="81" y="268"/>
                    </a:lnTo>
                    <a:lnTo>
                      <a:pt x="78" y="242"/>
                    </a:lnTo>
                    <a:lnTo>
                      <a:pt x="72" y="236"/>
                    </a:lnTo>
                    <a:lnTo>
                      <a:pt x="80" y="225"/>
                    </a:lnTo>
                    <a:lnTo>
                      <a:pt x="99" y="225"/>
                    </a:lnTo>
                    <a:lnTo>
                      <a:pt x="92" y="213"/>
                    </a:lnTo>
                    <a:lnTo>
                      <a:pt x="116" y="200"/>
                    </a:lnTo>
                    <a:lnTo>
                      <a:pt x="113" y="158"/>
                    </a:lnTo>
                    <a:lnTo>
                      <a:pt x="105" y="131"/>
                    </a:lnTo>
                    <a:lnTo>
                      <a:pt x="63" y="86"/>
                    </a:lnTo>
                    <a:lnTo>
                      <a:pt x="39" y="71"/>
                    </a:lnTo>
                    <a:lnTo>
                      <a:pt x="59" y="59"/>
                    </a:lnTo>
                    <a:lnTo>
                      <a:pt x="53" y="54"/>
                    </a:lnTo>
                    <a:lnTo>
                      <a:pt x="29" y="45"/>
                    </a:lnTo>
                    <a:lnTo>
                      <a:pt x="0" y="17"/>
                    </a:lnTo>
                    <a:lnTo>
                      <a:pt x="11" y="12"/>
                    </a:lnTo>
                    <a:lnTo>
                      <a:pt x="35" y="17"/>
                    </a:lnTo>
                    <a:lnTo>
                      <a:pt x="45" y="8"/>
                    </a:lnTo>
                  </a:path>
                </a:pathLst>
              </a:custGeom>
              <a:noFill/>
              <a:ln w="1588" cap="sq">
                <a:solidFill>
                  <a:srgbClr val="000000"/>
                </a:solidFill>
                <a:prstDash val="solid"/>
                <a:miter lim="800000"/>
                <a:headEnd/>
                <a:tailEnd/>
              </a:ln>
            </p:spPr>
            <p:txBody>
              <a:bodyPr/>
              <a:lstStyle/>
              <a:p>
                <a:endParaRPr lang="en-US"/>
              </a:p>
            </p:txBody>
          </p:sp>
          <p:sp>
            <p:nvSpPr>
              <p:cNvPr id="320778" name="Freeform 266"/>
              <p:cNvSpPr>
                <a:spLocks/>
              </p:cNvSpPr>
              <p:nvPr/>
            </p:nvSpPr>
            <p:spPr bwMode="auto">
              <a:xfrm>
                <a:off x="2129" y="2290"/>
                <a:ext cx="216" cy="197"/>
              </a:xfrm>
              <a:custGeom>
                <a:avLst/>
                <a:gdLst/>
                <a:ahLst/>
                <a:cxnLst>
                  <a:cxn ang="0">
                    <a:pos x="0" y="45"/>
                  </a:cxn>
                  <a:cxn ang="0">
                    <a:pos x="26" y="0"/>
                  </a:cxn>
                  <a:cxn ang="0">
                    <a:pos x="29" y="21"/>
                  </a:cxn>
                  <a:cxn ang="0">
                    <a:pos x="26" y="46"/>
                  </a:cxn>
                  <a:cxn ang="0">
                    <a:pos x="35" y="46"/>
                  </a:cxn>
                  <a:cxn ang="0">
                    <a:pos x="33" y="13"/>
                  </a:cxn>
                  <a:cxn ang="0">
                    <a:pos x="60" y="1"/>
                  </a:cxn>
                  <a:cxn ang="0">
                    <a:pos x="77" y="4"/>
                  </a:cxn>
                  <a:cxn ang="0">
                    <a:pos x="87" y="19"/>
                  </a:cxn>
                  <a:cxn ang="0">
                    <a:pos x="117" y="21"/>
                  </a:cxn>
                  <a:cxn ang="0">
                    <a:pos x="138" y="28"/>
                  </a:cxn>
                  <a:cxn ang="0">
                    <a:pos x="157" y="16"/>
                  </a:cxn>
                  <a:cxn ang="0">
                    <a:pos x="181" y="18"/>
                  </a:cxn>
                  <a:cxn ang="0">
                    <a:pos x="165" y="22"/>
                  </a:cxn>
                  <a:cxn ang="0">
                    <a:pos x="175" y="28"/>
                  </a:cxn>
                  <a:cxn ang="0">
                    <a:pos x="196" y="37"/>
                  </a:cxn>
                  <a:cxn ang="0">
                    <a:pos x="216" y="58"/>
                  </a:cxn>
                  <a:cxn ang="0">
                    <a:pos x="199" y="74"/>
                  </a:cxn>
                  <a:cxn ang="0">
                    <a:pos x="207" y="83"/>
                  </a:cxn>
                  <a:cxn ang="0">
                    <a:pos x="192" y="91"/>
                  </a:cxn>
                  <a:cxn ang="0">
                    <a:pos x="189" y="103"/>
                  </a:cxn>
                  <a:cxn ang="0">
                    <a:pos x="202" y="119"/>
                  </a:cxn>
                  <a:cxn ang="0">
                    <a:pos x="190" y="130"/>
                  </a:cxn>
                  <a:cxn ang="0">
                    <a:pos x="171" y="134"/>
                  </a:cxn>
                  <a:cxn ang="0">
                    <a:pos x="162" y="151"/>
                  </a:cxn>
                  <a:cxn ang="0">
                    <a:pos x="133" y="133"/>
                  </a:cxn>
                  <a:cxn ang="0">
                    <a:pos x="147" y="164"/>
                  </a:cxn>
                  <a:cxn ang="0">
                    <a:pos x="157" y="166"/>
                  </a:cxn>
                  <a:cxn ang="0">
                    <a:pos x="142" y="181"/>
                  </a:cxn>
                  <a:cxn ang="0">
                    <a:pos x="121" y="197"/>
                  </a:cxn>
                  <a:cxn ang="0">
                    <a:pos x="102" y="191"/>
                  </a:cxn>
                  <a:cxn ang="0">
                    <a:pos x="96" y="170"/>
                  </a:cxn>
                  <a:cxn ang="0">
                    <a:pos x="86" y="158"/>
                  </a:cxn>
                  <a:cxn ang="0">
                    <a:pos x="94" y="148"/>
                  </a:cxn>
                  <a:cxn ang="0">
                    <a:pos x="87" y="137"/>
                  </a:cxn>
                  <a:cxn ang="0">
                    <a:pos x="94" y="97"/>
                  </a:cxn>
                  <a:cxn ang="0">
                    <a:pos x="41" y="85"/>
                  </a:cxn>
                  <a:cxn ang="0">
                    <a:pos x="20" y="82"/>
                  </a:cxn>
                  <a:cxn ang="0">
                    <a:pos x="11" y="43"/>
                  </a:cxn>
                  <a:cxn ang="0">
                    <a:pos x="0" y="45"/>
                  </a:cxn>
                </a:cxnLst>
                <a:rect l="0" t="0" r="r" b="b"/>
                <a:pathLst>
                  <a:path w="216" h="197">
                    <a:moveTo>
                      <a:pt x="0" y="45"/>
                    </a:moveTo>
                    <a:lnTo>
                      <a:pt x="26" y="0"/>
                    </a:lnTo>
                    <a:lnTo>
                      <a:pt x="29" y="21"/>
                    </a:lnTo>
                    <a:lnTo>
                      <a:pt x="26" y="46"/>
                    </a:lnTo>
                    <a:lnTo>
                      <a:pt x="35" y="46"/>
                    </a:lnTo>
                    <a:lnTo>
                      <a:pt x="33" y="13"/>
                    </a:lnTo>
                    <a:lnTo>
                      <a:pt x="60" y="1"/>
                    </a:lnTo>
                    <a:lnTo>
                      <a:pt x="77" y="4"/>
                    </a:lnTo>
                    <a:lnTo>
                      <a:pt x="87" y="19"/>
                    </a:lnTo>
                    <a:lnTo>
                      <a:pt x="117" y="21"/>
                    </a:lnTo>
                    <a:lnTo>
                      <a:pt x="138" y="28"/>
                    </a:lnTo>
                    <a:lnTo>
                      <a:pt x="157" y="16"/>
                    </a:lnTo>
                    <a:lnTo>
                      <a:pt x="181" y="18"/>
                    </a:lnTo>
                    <a:lnTo>
                      <a:pt x="165" y="22"/>
                    </a:lnTo>
                    <a:lnTo>
                      <a:pt x="175" y="28"/>
                    </a:lnTo>
                    <a:lnTo>
                      <a:pt x="196" y="37"/>
                    </a:lnTo>
                    <a:lnTo>
                      <a:pt x="216" y="58"/>
                    </a:lnTo>
                    <a:lnTo>
                      <a:pt x="199" y="74"/>
                    </a:lnTo>
                    <a:lnTo>
                      <a:pt x="207" y="83"/>
                    </a:lnTo>
                    <a:lnTo>
                      <a:pt x="192" y="91"/>
                    </a:lnTo>
                    <a:lnTo>
                      <a:pt x="189" y="103"/>
                    </a:lnTo>
                    <a:lnTo>
                      <a:pt x="202" y="119"/>
                    </a:lnTo>
                    <a:lnTo>
                      <a:pt x="190" y="130"/>
                    </a:lnTo>
                    <a:lnTo>
                      <a:pt x="171" y="134"/>
                    </a:lnTo>
                    <a:lnTo>
                      <a:pt x="162" y="151"/>
                    </a:lnTo>
                    <a:lnTo>
                      <a:pt x="133" y="133"/>
                    </a:lnTo>
                    <a:lnTo>
                      <a:pt x="147" y="164"/>
                    </a:lnTo>
                    <a:lnTo>
                      <a:pt x="157" y="166"/>
                    </a:lnTo>
                    <a:lnTo>
                      <a:pt x="142" y="181"/>
                    </a:lnTo>
                    <a:lnTo>
                      <a:pt x="121" y="197"/>
                    </a:lnTo>
                    <a:lnTo>
                      <a:pt x="102" y="191"/>
                    </a:lnTo>
                    <a:lnTo>
                      <a:pt x="96" y="170"/>
                    </a:lnTo>
                    <a:lnTo>
                      <a:pt x="86" y="158"/>
                    </a:lnTo>
                    <a:lnTo>
                      <a:pt x="94" y="148"/>
                    </a:lnTo>
                    <a:lnTo>
                      <a:pt x="87" y="137"/>
                    </a:lnTo>
                    <a:lnTo>
                      <a:pt x="94" y="97"/>
                    </a:lnTo>
                    <a:lnTo>
                      <a:pt x="41" y="85"/>
                    </a:lnTo>
                    <a:lnTo>
                      <a:pt x="20" y="82"/>
                    </a:lnTo>
                    <a:lnTo>
                      <a:pt x="11" y="43"/>
                    </a:lnTo>
                    <a:lnTo>
                      <a:pt x="0" y="45"/>
                    </a:lnTo>
                    <a:close/>
                  </a:path>
                </a:pathLst>
              </a:custGeom>
              <a:solidFill>
                <a:srgbClr val="E1E1E1"/>
              </a:solidFill>
              <a:ln w="9525">
                <a:noFill/>
                <a:round/>
                <a:headEnd/>
                <a:tailEnd/>
              </a:ln>
            </p:spPr>
            <p:txBody>
              <a:bodyPr/>
              <a:lstStyle/>
              <a:p>
                <a:endParaRPr lang="en-US"/>
              </a:p>
            </p:txBody>
          </p:sp>
          <p:sp>
            <p:nvSpPr>
              <p:cNvPr id="320779" name="Freeform 267"/>
              <p:cNvSpPr>
                <a:spLocks/>
              </p:cNvSpPr>
              <p:nvPr/>
            </p:nvSpPr>
            <p:spPr bwMode="auto">
              <a:xfrm>
                <a:off x="2129" y="2290"/>
                <a:ext cx="216" cy="197"/>
              </a:xfrm>
              <a:custGeom>
                <a:avLst/>
                <a:gdLst/>
                <a:ahLst/>
                <a:cxnLst>
                  <a:cxn ang="0">
                    <a:pos x="12" y="22"/>
                  </a:cxn>
                  <a:cxn ang="0">
                    <a:pos x="26" y="0"/>
                  </a:cxn>
                  <a:cxn ang="0">
                    <a:pos x="29" y="21"/>
                  </a:cxn>
                  <a:cxn ang="0">
                    <a:pos x="26" y="46"/>
                  </a:cxn>
                  <a:cxn ang="0">
                    <a:pos x="35" y="46"/>
                  </a:cxn>
                  <a:cxn ang="0">
                    <a:pos x="33" y="13"/>
                  </a:cxn>
                  <a:cxn ang="0">
                    <a:pos x="60" y="1"/>
                  </a:cxn>
                  <a:cxn ang="0">
                    <a:pos x="77" y="4"/>
                  </a:cxn>
                  <a:cxn ang="0">
                    <a:pos x="87" y="19"/>
                  </a:cxn>
                  <a:cxn ang="0">
                    <a:pos x="117" y="21"/>
                  </a:cxn>
                  <a:cxn ang="0">
                    <a:pos x="138" y="28"/>
                  </a:cxn>
                  <a:cxn ang="0">
                    <a:pos x="157" y="16"/>
                  </a:cxn>
                  <a:cxn ang="0">
                    <a:pos x="181" y="18"/>
                  </a:cxn>
                  <a:cxn ang="0">
                    <a:pos x="165" y="22"/>
                  </a:cxn>
                  <a:cxn ang="0">
                    <a:pos x="175" y="28"/>
                  </a:cxn>
                  <a:cxn ang="0">
                    <a:pos x="196" y="37"/>
                  </a:cxn>
                  <a:cxn ang="0">
                    <a:pos x="216" y="58"/>
                  </a:cxn>
                  <a:cxn ang="0">
                    <a:pos x="199" y="74"/>
                  </a:cxn>
                  <a:cxn ang="0">
                    <a:pos x="207" y="83"/>
                  </a:cxn>
                  <a:cxn ang="0">
                    <a:pos x="192" y="91"/>
                  </a:cxn>
                  <a:cxn ang="0">
                    <a:pos x="189" y="103"/>
                  </a:cxn>
                  <a:cxn ang="0">
                    <a:pos x="202" y="119"/>
                  </a:cxn>
                  <a:cxn ang="0">
                    <a:pos x="190" y="130"/>
                  </a:cxn>
                  <a:cxn ang="0">
                    <a:pos x="171" y="134"/>
                  </a:cxn>
                  <a:cxn ang="0">
                    <a:pos x="162" y="151"/>
                  </a:cxn>
                  <a:cxn ang="0">
                    <a:pos x="133" y="133"/>
                  </a:cxn>
                  <a:cxn ang="0">
                    <a:pos x="147" y="164"/>
                  </a:cxn>
                  <a:cxn ang="0">
                    <a:pos x="157" y="166"/>
                  </a:cxn>
                  <a:cxn ang="0">
                    <a:pos x="142" y="181"/>
                  </a:cxn>
                  <a:cxn ang="0">
                    <a:pos x="121" y="197"/>
                  </a:cxn>
                  <a:cxn ang="0">
                    <a:pos x="102" y="191"/>
                  </a:cxn>
                  <a:cxn ang="0">
                    <a:pos x="96" y="170"/>
                  </a:cxn>
                  <a:cxn ang="0">
                    <a:pos x="86" y="158"/>
                  </a:cxn>
                  <a:cxn ang="0">
                    <a:pos x="94" y="148"/>
                  </a:cxn>
                  <a:cxn ang="0">
                    <a:pos x="87" y="137"/>
                  </a:cxn>
                  <a:cxn ang="0">
                    <a:pos x="94" y="97"/>
                  </a:cxn>
                  <a:cxn ang="0">
                    <a:pos x="41" y="85"/>
                  </a:cxn>
                  <a:cxn ang="0">
                    <a:pos x="20" y="82"/>
                  </a:cxn>
                  <a:cxn ang="0">
                    <a:pos x="11" y="43"/>
                  </a:cxn>
                  <a:cxn ang="0">
                    <a:pos x="0" y="45"/>
                  </a:cxn>
                  <a:cxn ang="0">
                    <a:pos x="12" y="22"/>
                  </a:cxn>
                </a:cxnLst>
                <a:rect l="0" t="0" r="r" b="b"/>
                <a:pathLst>
                  <a:path w="216" h="197">
                    <a:moveTo>
                      <a:pt x="12" y="22"/>
                    </a:moveTo>
                    <a:lnTo>
                      <a:pt x="26" y="0"/>
                    </a:lnTo>
                    <a:lnTo>
                      <a:pt x="29" y="21"/>
                    </a:lnTo>
                    <a:lnTo>
                      <a:pt x="26" y="46"/>
                    </a:lnTo>
                    <a:lnTo>
                      <a:pt x="35" y="46"/>
                    </a:lnTo>
                    <a:lnTo>
                      <a:pt x="33" y="13"/>
                    </a:lnTo>
                    <a:lnTo>
                      <a:pt x="60" y="1"/>
                    </a:lnTo>
                    <a:lnTo>
                      <a:pt x="77" y="4"/>
                    </a:lnTo>
                    <a:lnTo>
                      <a:pt x="87" y="19"/>
                    </a:lnTo>
                    <a:lnTo>
                      <a:pt x="117" y="21"/>
                    </a:lnTo>
                    <a:lnTo>
                      <a:pt x="138" y="28"/>
                    </a:lnTo>
                    <a:lnTo>
                      <a:pt x="157" y="16"/>
                    </a:lnTo>
                    <a:lnTo>
                      <a:pt x="181" y="18"/>
                    </a:lnTo>
                    <a:lnTo>
                      <a:pt x="165" y="22"/>
                    </a:lnTo>
                    <a:lnTo>
                      <a:pt x="175" y="28"/>
                    </a:lnTo>
                    <a:lnTo>
                      <a:pt x="196" y="37"/>
                    </a:lnTo>
                    <a:lnTo>
                      <a:pt x="216" y="58"/>
                    </a:lnTo>
                    <a:lnTo>
                      <a:pt x="199" y="74"/>
                    </a:lnTo>
                    <a:lnTo>
                      <a:pt x="207" y="83"/>
                    </a:lnTo>
                    <a:lnTo>
                      <a:pt x="192" y="91"/>
                    </a:lnTo>
                    <a:lnTo>
                      <a:pt x="189" y="103"/>
                    </a:lnTo>
                    <a:lnTo>
                      <a:pt x="202" y="119"/>
                    </a:lnTo>
                    <a:lnTo>
                      <a:pt x="190" y="130"/>
                    </a:lnTo>
                    <a:lnTo>
                      <a:pt x="171" y="134"/>
                    </a:lnTo>
                    <a:lnTo>
                      <a:pt x="162" y="151"/>
                    </a:lnTo>
                    <a:lnTo>
                      <a:pt x="133" y="133"/>
                    </a:lnTo>
                    <a:lnTo>
                      <a:pt x="147" y="164"/>
                    </a:lnTo>
                    <a:lnTo>
                      <a:pt x="157" y="166"/>
                    </a:lnTo>
                    <a:lnTo>
                      <a:pt x="142" y="181"/>
                    </a:lnTo>
                    <a:lnTo>
                      <a:pt x="121" y="197"/>
                    </a:lnTo>
                    <a:lnTo>
                      <a:pt x="102" y="191"/>
                    </a:lnTo>
                    <a:lnTo>
                      <a:pt x="96" y="170"/>
                    </a:lnTo>
                    <a:lnTo>
                      <a:pt x="86" y="158"/>
                    </a:lnTo>
                    <a:lnTo>
                      <a:pt x="94" y="148"/>
                    </a:lnTo>
                    <a:lnTo>
                      <a:pt x="87" y="137"/>
                    </a:lnTo>
                    <a:lnTo>
                      <a:pt x="94" y="97"/>
                    </a:lnTo>
                    <a:lnTo>
                      <a:pt x="41" y="85"/>
                    </a:lnTo>
                    <a:lnTo>
                      <a:pt x="20" y="82"/>
                    </a:lnTo>
                    <a:lnTo>
                      <a:pt x="11" y="43"/>
                    </a:lnTo>
                    <a:lnTo>
                      <a:pt x="0" y="45"/>
                    </a:lnTo>
                    <a:lnTo>
                      <a:pt x="12" y="22"/>
                    </a:lnTo>
                  </a:path>
                </a:pathLst>
              </a:custGeom>
              <a:noFill/>
              <a:ln w="1588" cap="sq">
                <a:solidFill>
                  <a:srgbClr val="000000"/>
                </a:solidFill>
                <a:prstDash val="solid"/>
                <a:miter lim="800000"/>
                <a:headEnd/>
                <a:tailEnd/>
              </a:ln>
            </p:spPr>
            <p:txBody>
              <a:bodyPr/>
              <a:lstStyle/>
              <a:p>
                <a:endParaRPr lang="en-US"/>
              </a:p>
            </p:txBody>
          </p:sp>
          <p:sp>
            <p:nvSpPr>
              <p:cNvPr id="320780" name="Freeform 268"/>
              <p:cNvSpPr>
                <a:spLocks/>
              </p:cNvSpPr>
              <p:nvPr/>
            </p:nvSpPr>
            <p:spPr bwMode="auto">
              <a:xfrm>
                <a:off x="4070" y="2026"/>
                <a:ext cx="3" cy="9"/>
              </a:xfrm>
              <a:custGeom>
                <a:avLst/>
                <a:gdLst/>
                <a:ahLst/>
                <a:cxnLst>
                  <a:cxn ang="0">
                    <a:pos x="0" y="1"/>
                  </a:cxn>
                  <a:cxn ang="0">
                    <a:pos x="1" y="0"/>
                  </a:cxn>
                  <a:cxn ang="0">
                    <a:pos x="3" y="6"/>
                  </a:cxn>
                  <a:cxn ang="0">
                    <a:pos x="1" y="9"/>
                  </a:cxn>
                  <a:cxn ang="0">
                    <a:pos x="0" y="6"/>
                  </a:cxn>
                  <a:cxn ang="0">
                    <a:pos x="0" y="1"/>
                  </a:cxn>
                </a:cxnLst>
                <a:rect l="0" t="0" r="r" b="b"/>
                <a:pathLst>
                  <a:path w="3" h="9">
                    <a:moveTo>
                      <a:pt x="0" y="1"/>
                    </a:moveTo>
                    <a:lnTo>
                      <a:pt x="1" y="0"/>
                    </a:lnTo>
                    <a:lnTo>
                      <a:pt x="3" y="6"/>
                    </a:lnTo>
                    <a:lnTo>
                      <a:pt x="1" y="9"/>
                    </a:lnTo>
                    <a:lnTo>
                      <a:pt x="0" y="6"/>
                    </a:lnTo>
                    <a:lnTo>
                      <a:pt x="0" y="1"/>
                    </a:lnTo>
                    <a:close/>
                  </a:path>
                </a:pathLst>
              </a:custGeom>
              <a:solidFill>
                <a:srgbClr val="E1E1E1"/>
              </a:solidFill>
              <a:ln w="9525">
                <a:noFill/>
                <a:round/>
                <a:headEnd/>
                <a:tailEnd/>
              </a:ln>
            </p:spPr>
            <p:txBody>
              <a:bodyPr/>
              <a:lstStyle/>
              <a:p>
                <a:endParaRPr lang="en-US"/>
              </a:p>
            </p:txBody>
          </p:sp>
          <p:sp>
            <p:nvSpPr>
              <p:cNvPr id="320781" name="Freeform 269"/>
              <p:cNvSpPr>
                <a:spLocks/>
              </p:cNvSpPr>
              <p:nvPr/>
            </p:nvSpPr>
            <p:spPr bwMode="auto">
              <a:xfrm>
                <a:off x="4070" y="2026"/>
                <a:ext cx="3" cy="9"/>
              </a:xfrm>
              <a:custGeom>
                <a:avLst/>
                <a:gdLst/>
                <a:ahLst/>
                <a:cxnLst>
                  <a:cxn ang="0">
                    <a:pos x="1" y="1"/>
                  </a:cxn>
                  <a:cxn ang="0">
                    <a:pos x="1" y="0"/>
                  </a:cxn>
                  <a:cxn ang="0">
                    <a:pos x="3" y="6"/>
                  </a:cxn>
                  <a:cxn ang="0">
                    <a:pos x="1" y="9"/>
                  </a:cxn>
                  <a:cxn ang="0">
                    <a:pos x="0" y="6"/>
                  </a:cxn>
                  <a:cxn ang="0">
                    <a:pos x="0" y="1"/>
                  </a:cxn>
                  <a:cxn ang="0">
                    <a:pos x="1" y="1"/>
                  </a:cxn>
                </a:cxnLst>
                <a:rect l="0" t="0" r="r" b="b"/>
                <a:pathLst>
                  <a:path w="3" h="9">
                    <a:moveTo>
                      <a:pt x="1" y="1"/>
                    </a:moveTo>
                    <a:lnTo>
                      <a:pt x="1" y="0"/>
                    </a:lnTo>
                    <a:lnTo>
                      <a:pt x="3" y="6"/>
                    </a:lnTo>
                    <a:lnTo>
                      <a:pt x="1" y="9"/>
                    </a:lnTo>
                    <a:lnTo>
                      <a:pt x="0" y="6"/>
                    </a:lnTo>
                    <a:lnTo>
                      <a:pt x="0" y="1"/>
                    </a:lnTo>
                    <a:lnTo>
                      <a:pt x="1" y="1"/>
                    </a:lnTo>
                  </a:path>
                </a:pathLst>
              </a:custGeom>
              <a:noFill/>
              <a:ln w="1588" cap="sq">
                <a:solidFill>
                  <a:srgbClr val="000000"/>
                </a:solidFill>
                <a:prstDash val="solid"/>
                <a:miter lim="800000"/>
                <a:headEnd/>
                <a:tailEnd/>
              </a:ln>
            </p:spPr>
            <p:txBody>
              <a:bodyPr/>
              <a:lstStyle/>
              <a:p>
                <a:endParaRPr lang="en-US"/>
              </a:p>
            </p:txBody>
          </p:sp>
          <p:sp>
            <p:nvSpPr>
              <p:cNvPr id="320782" name="Freeform 270"/>
              <p:cNvSpPr>
                <a:spLocks/>
              </p:cNvSpPr>
              <p:nvPr/>
            </p:nvSpPr>
            <p:spPr bwMode="auto">
              <a:xfrm>
                <a:off x="3291" y="2300"/>
                <a:ext cx="27" cy="90"/>
              </a:xfrm>
              <a:custGeom>
                <a:avLst/>
                <a:gdLst/>
                <a:ahLst/>
                <a:cxnLst>
                  <a:cxn ang="0">
                    <a:pos x="19" y="90"/>
                  </a:cxn>
                  <a:cxn ang="0">
                    <a:pos x="9" y="76"/>
                  </a:cxn>
                  <a:cxn ang="0">
                    <a:pos x="10" y="51"/>
                  </a:cxn>
                  <a:cxn ang="0">
                    <a:pos x="0" y="8"/>
                  </a:cxn>
                  <a:cxn ang="0">
                    <a:pos x="1" y="0"/>
                  </a:cxn>
                  <a:cxn ang="0">
                    <a:pos x="15" y="2"/>
                  </a:cxn>
                  <a:cxn ang="0">
                    <a:pos x="12" y="12"/>
                  </a:cxn>
                  <a:cxn ang="0">
                    <a:pos x="19" y="18"/>
                  </a:cxn>
                  <a:cxn ang="0">
                    <a:pos x="25" y="38"/>
                  </a:cxn>
                  <a:cxn ang="0">
                    <a:pos x="27" y="88"/>
                  </a:cxn>
                  <a:cxn ang="0">
                    <a:pos x="19" y="90"/>
                  </a:cxn>
                </a:cxnLst>
                <a:rect l="0" t="0" r="r" b="b"/>
                <a:pathLst>
                  <a:path w="27" h="90">
                    <a:moveTo>
                      <a:pt x="19" y="90"/>
                    </a:moveTo>
                    <a:lnTo>
                      <a:pt x="9" y="76"/>
                    </a:lnTo>
                    <a:lnTo>
                      <a:pt x="10" y="51"/>
                    </a:lnTo>
                    <a:lnTo>
                      <a:pt x="0" y="8"/>
                    </a:lnTo>
                    <a:lnTo>
                      <a:pt x="1" y="0"/>
                    </a:lnTo>
                    <a:lnTo>
                      <a:pt x="15" y="2"/>
                    </a:lnTo>
                    <a:lnTo>
                      <a:pt x="12" y="12"/>
                    </a:lnTo>
                    <a:lnTo>
                      <a:pt x="19" y="18"/>
                    </a:lnTo>
                    <a:lnTo>
                      <a:pt x="25" y="38"/>
                    </a:lnTo>
                    <a:lnTo>
                      <a:pt x="27" y="88"/>
                    </a:lnTo>
                    <a:lnTo>
                      <a:pt x="19" y="90"/>
                    </a:lnTo>
                    <a:close/>
                  </a:path>
                </a:pathLst>
              </a:custGeom>
              <a:solidFill>
                <a:srgbClr val="E1E1E1"/>
              </a:solidFill>
              <a:ln w="9525">
                <a:noFill/>
                <a:round/>
                <a:headEnd/>
                <a:tailEnd/>
              </a:ln>
            </p:spPr>
            <p:txBody>
              <a:bodyPr/>
              <a:lstStyle/>
              <a:p>
                <a:endParaRPr lang="en-US"/>
              </a:p>
            </p:txBody>
          </p:sp>
          <p:sp>
            <p:nvSpPr>
              <p:cNvPr id="320783" name="Freeform 271"/>
              <p:cNvSpPr>
                <a:spLocks/>
              </p:cNvSpPr>
              <p:nvPr/>
            </p:nvSpPr>
            <p:spPr bwMode="auto">
              <a:xfrm>
                <a:off x="3291" y="2300"/>
                <a:ext cx="27" cy="90"/>
              </a:xfrm>
              <a:custGeom>
                <a:avLst/>
                <a:gdLst/>
                <a:ahLst/>
                <a:cxnLst>
                  <a:cxn ang="0">
                    <a:pos x="19" y="90"/>
                  </a:cxn>
                  <a:cxn ang="0">
                    <a:pos x="9" y="76"/>
                  </a:cxn>
                  <a:cxn ang="0">
                    <a:pos x="10" y="51"/>
                  </a:cxn>
                  <a:cxn ang="0">
                    <a:pos x="0" y="8"/>
                  </a:cxn>
                  <a:cxn ang="0">
                    <a:pos x="1" y="0"/>
                  </a:cxn>
                  <a:cxn ang="0">
                    <a:pos x="15" y="2"/>
                  </a:cxn>
                  <a:cxn ang="0">
                    <a:pos x="12" y="12"/>
                  </a:cxn>
                  <a:cxn ang="0">
                    <a:pos x="19" y="18"/>
                  </a:cxn>
                  <a:cxn ang="0">
                    <a:pos x="25" y="38"/>
                  </a:cxn>
                  <a:cxn ang="0">
                    <a:pos x="27" y="88"/>
                  </a:cxn>
                  <a:cxn ang="0">
                    <a:pos x="19" y="90"/>
                  </a:cxn>
                </a:cxnLst>
                <a:rect l="0" t="0" r="r" b="b"/>
                <a:pathLst>
                  <a:path w="27" h="90">
                    <a:moveTo>
                      <a:pt x="19" y="90"/>
                    </a:moveTo>
                    <a:lnTo>
                      <a:pt x="9" y="76"/>
                    </a:lnTo>
                    <a:lnTo>
                      <a:pt x="10" y="51"/>
                    </a:lnTo>
                    <a:lnTo>
                      <a:pt x="0" y="8"/>
                    </a:lnTo>
                    <a:lnTo>
                      <a:pt x="1" y="0"/>
                    </a:lnTo>
                    <a:lnTo>
                      <a:pt x="15" y="2"/>
                    </a:lnTo>
                    <a:lnTo>
                      <a:pt x="12" y="12"/>
                    </a:lnTo>
                    <a:lnTo>
                      <a:pt x="19" y="18"/>
                    </a:lnTo>
                    <a:lnTo>
                      <a:pt x="25" y="38"/>
                    </a:lnTo>
                    <a:lnTo>
                      <a:pt x="27" y="88"/>
                    </a:lnTo>
                    <a:lnTo>
                      <a:pt x="19" y="90"/>
                    </a:lnTo>
                  </a:path>
                </a:pathLst>
              </a:custGeom>
              <a:noFill/>
              <a:ln w="1588" cap="sq">
                <a:solidFill>
                  <a:srgbClr val="000000"/>
                </a:solidFill>
                <a:prstDash val="solid"/>
                <a:miter lim="800000"/>
                <a:headEnd/>
                <a:tailEnd/>
              </a:ln>
            </p:spPr>
            <p:txBody>
              <a:bodyPr/>
              <a:lstStyle/>
              <a:p>
                <a:endParaRPr lang="en-US"/>
              </a:p>
            </p:txBody>
          </p:sp>
          <p:sp>
            <p:nvSpPr>
              <p:cNvPr id="320784" name="Freeform 272"/>
              <p:cNvSpPr>
                <a:spLocks/>
              </p:cNvSpPr>
              <p:nvPr/>
            </p:nvSpPr>
            <p:spPr bwMode="auto">
              <a:xfrm>
                <a:off x="2321" y="2260"/>
                <a:ext cx="10" cy="10"/>
              </a:xfrm>
              <a:custGeom>
                <a:avLst/>
                <a:gdLst/>
                <a:ahLst/>
                <a:cxnLst>
                  <a:cxn ang="0">
                    <a:pos x="6" y="0"/>
                  </a:cxn>
                  <a:cxn ang="0">
                    <a:pos x="10" y="7"/>
                  </a:cxn>
                  <a:cxn ang="0">
                    <a:pos x="1" y="10"/>
                  </a:cxn>
                  <a:cxn ang="0">
                    <a:pos x="0" y="0"/>
                  </a:cxn>
                  <a:cxn ang="0">
                    <a:pos x="6" y="0"/>
                  </a:cxn>
                </a:cxnLst>
                <a:rect l="0" t="0" r="r" b="b"/>
                <a:pathLst>
                  <a:path w="10" h="10">
                    <a:moveTo>
                      <a:pt x="6" y="0"/>
                    </a:moveTo>
                    <a:lnTo>
                      <a:pt x="10" y="7"/>
                    </a:lnTo>
                    <a:lnTo>
                      <a:pt x="1" y="10"/>
                    </a:lnTo>
                    <a:lnTo>
                      <a:pt x="0" y="0"/>
                    </a:lnTo>
                    <a:lnTo>
                      <a:pt x="6" y="0"/>
                    </a:lnTo>
                    <a:close/>
                  </a:path>
                </a:pathLst>
              </a:custGeom>
              <a:solidFill>
                <a:srgbClr val="E1E1E1"/>
              </a:solidFill>
              <a:ln w="9525">
                <a:noFill/>
                <a:round/>
                <a:headEnd/>
                <a:tailEnd/>
              </a:ln>
            </p:spPr>
            <p:txBody>
              <a:bodyPr/>
              <a:lstStyle/>
              <a:p>
                <a:endParaRPr lang="en-US"/>
              </a:p>
            </p:txBody>
          </p:sp>
          <p:sp>
            <p:nvSpPr>
              <p:cNvPr id="320785" name="Freeform 273"/>
              <p:cNvSpPr>
                <a:spLocks/>
              </p:cNvSpPr>
              <p:nvPr/>
            </p:nvSpPr>
            <p:spPr bwMode="auto">
              <a:xfrm>
                <a:off x="2321" y="2260"/>
                <a:ext cx="10" cy="10"/>
              </a:xfrm>
              <a:custGeom>
                <a:avLst/>
                <a:gdLst/>
                <a:ahLst/>
                <a:cxnLst>
                  <a:cxn ang="0">
                    <a:pos x="9" y="4"/>
                  </a:cxn>
                  <a:cxn ang="0">
                    <a:pos x="10" y="7"/>
                  </a:cxn>
                  <a:cxn ang="0">
                    <a:pos x="1" y="10"/>
                  </a:cxn>
                  <a:cxn ang="0">
                    <a:pos x="0" y="0"/>
                  </a:cxn>
                  <a:cxn ang="0">
                    <a:pos x="6" y="0"/>
                  </a:cxn>
                  <a:cxn ang="0">
                    <a:pos x="9" y="4"/>
                  </a:cxn>
                </a:cxnLst>
                <a:rect l="0" t="0" r="r" b="b"/>
                <a:pathLst>
                  <a:path w="10" h="10">
                    <a:moveTo>
                      <a:pt x="9" y="4"/>
                    </a:moveTo>
                    <a:lnTo>
                      <a:pt x="10" y="7"/>
                    </a:lnTo>
                    <a:lnTo>
                      <a:pt x="1" y="10"/>
                    </a:lnTo>
                    <a:lnTo>
                      <a:pt x="0" y="0"/>
                    </a:lnTo>
                    <a:lnTo>
                      <a:pt x="6" y="0"/>
                    </a:lnTo>
                    <a:lnTo>
                      <a:pt x="9" y="4"/>
                    </a:lnTo>
                  </a:path>
                </a:pathLst>
              </a:custGeom>
              <a:noFill/>
              <a:ln w="1588" cap="sq">
                <a:solidFill>
                  <a:srgbClr val="000000"/>
                </a:solidFill>
                <a:prstDash val="solid"/>
                <a:miter lim="800000"/>
                <a:headEnd/>
                <a:tailEnd/>
              </a:ln>
            </p:spPr>
            <p:txBody>
              <a:bodyPr/>
              <a:lstStyle/>
              <a:p>
                <a:endParaRPr lang="en-US"/>
              </a:p>
            </p:txBody>
          </p:sp>
          <p:sp>
            <p:nvSpPr>
              <p:cNvPr id="320786" name="Freeform 274"/>
              <p:cNvSpPr>
                <a:spLocks/>
              </p:cNvSpPr>
              <p:nvPr/>
            </p:nvSpPr>
            <p:spPr bwMode="auto">
              <a:xfrm>
                <a:off x="2327" y="2243"/>
                <a:ext cx="12" cy="9"/>
              </a:xfrm>
              <a:custGeom>
                <a:avLst/>
                <a:gdLst/>
                <a:ahLst/>
                <a:cxnLst>
                  <a:cxn ang="0">
                    <a:pos x="10" y="0"/>
                  </a:cxn>
                  <a:cxn ang="0">
                    <a:pos x="12" y="8"/>
                  </a:cxn>
                  <a:cxn ang="0">
                    <a:pos x="0" y="9"/>
                  </a:cxn>
                  <a:cxn ang="0">
                    <a:pos x="3" y="2"/>
                  </a:cxn>
                  <a:cxn ang="0">
                    <a:pos x="10" y="0"/>
                  </a:cxn>
                </a:cxnLst>
                <a:rect l="0" t="0" r="r" b="b"/>
                <a:pathLst>
                  <a:path w="12" h="9">
                    <a:moveTo>
                      <a:pt x="10" y="0"/>
                    </a:moveTo>
                    <a:lnTo>
                      <a:pt x="12" y="8"/>
                    </a:lnTo>
                    <a:lnTo>
                      <a:pt x="0" y="9"/>
                    </a:lnTo>
                    <a:lnTo>
                      <a:pt x="3" y="2"/>
                    </a:lnTo>
                    <a:lnTo>
                      <a:pt x="10" y="0"/>
                    </a:lnTo>
                    <a:close/>
                  </a:path>
                </a:pathLst>
              </a:custGeom>
              <a:solidFill>
                <a:srgbClr val="E1E1E1"/>
              </a:solidFill>
              <a:ln w="9525">
                <a:noFill/>
                <a:round/>
                <a:headEnd/>
                <a:tailEnd/>
              </a:ln>
            </p:spPr>
            <p:txBody>
              <a:bodyPr/>
              <a:lstStyle/>
              <a:p>
                <a:endParaRPr lang="en-US"/>
              </a:p>
            </p:txBody>
          </p:sp>
          <p:sp>
            <p:nvSpPr>
              <p:cNvPr id="320787" name="Freeform 275"/>
              <p:cNvSpPr>
                <a:spLocks/>
              </p:cNvSpPr>
              <p:nvPr/>
            </p:nvSpPr>
            <p:spPr bwMode="auto">
              <a:xfrm>
                <a:off x="2327" y="2243"/>
                <a:ext cx="12" cy="9"/>
              </a:xfrm>
              <a:custGeom>
                <a:avLst/>
                <a:gdLst/>
                <a:ahLst/>
                <a:cxnLst>
                  <a:cxn ang="0">
                    <a:pos x="10" y="5"/>
                  </a:cxn>
                  <a:cxn ang="0">
                    <a:pos x="12" y="8"/>
                  </a:cxn>
                  <a:cxn ang="0">
                    <a:pos x="0" y="9"/>
                  </a:cxn>
                  <a:cxn ang="0">
                    <a:pos x="3" y="2"/>
                  </a:cxn>
                  <a:cxn ang="0">
                    <a:pos x="10" y="0"/>
                  </a:cxn>
                  <a:cxn ang="0">
                    <a:pos x="10" y="5"/>
                  </a:cxn>
                </a:cxnLst>
                <a:rect l="0" t="0" r="r" b="b"/>
                <a:pathLst>
                  <a:path w="12" h="9">
                    <a:moveTo>
                      <a:pt x="10" y="5"/>
                    </a:moveTo>
                    <a:lnTo>
                      <a:pt x="12" y="8"/>
                    </a:lnTo>
                    <a:lnTo>
                      <a:pt x="0" y="9"/>
                    </a:lnTo>
                    <a:lnTo>
                      <a:pt x="3" y="2"/>
                    </a:lnTo>
                    <a:lnTo>
                      <a:pt x="10" y="0"/>
                    </a:lnTo>
                    <a:lnTo>
                      <a:pt x="10" y="5"/>
                    </a:lnTo>
                  </a:path>
                </a:pathLst>
              </a:custGeom>
              <a:noFill/>
              <a:ln w="1588" cap="sq">
                <a:solidFill>
                  <a:srgbClr val="000000"/>
                </a:solidFill>
                <a:prstDash val="solid"/>
                <a:miter lim="800000"/>
                <a:headEnd/>
                <a:tailEnd/>
              </a:ln>
            </p:spPr>
            <p:txBody>
              <a:bodyPr/>
              <a:lstStyle/>
              <a:p>
                <a:endParaRPr lang="en-US"/>
              </a:p>
            </p:txBody>
          </p:sp>
          <p:sp>
            <p:nvSpPr>
              <p:cNvPr id="320788" name="Freeform 276"/>
              <p:cNvSpPr>
                <a:spLocks/>
              </p:cNvSpPr>
              <p:nvPr/>
            </p:nvSpPr>
            <p:spPr bwMode="auto">
              <a:xfrm>
                <a:off x="2321" y="2197"/>
                <a:ext cx="13" cy="16"/>
              </a:xfrm>
              <a:custGeom>
                <a:avLst/>
                <a:gdLst/>
                <a:ahLst/>
                <a:cxnLst>
                  <a:cxn ang="0">
                    <a:pos x="13" y="10"/>
                  </a:cxn>
                  <a:cxn ang="0">
                    <a:pos x="1" y="16"/>
                  </a:cxn>
                  <a:cxn ang="0">
                    <a:pos x="0" y="0"/>
                  </a:cxn>
                  <a:cxn ang="0">
                    <a:pos x="13" y="10"/>
                  </a:cxn>
                </a:cxnLst>
                <a:rect l="0" t="0" r="r" b="b"/>
                <a:pathLst>
                  <a:path w="13" h="16">
                    <a:moveTo>
                      <a:pt x="13" y="10"/>
                    </a:moveTo>
                    <a:lnTo>
                      <a:pt x="1" y="16"/>
                    </a:lnTo>
                    <a:lnTo>
                      <a:pt x="0" y="0"/>
                    </a:lnTo>
                    <a:lnTo>
                      <a:pt x="13" y="10"/>
                    </a:lnTo>
                    <a:close/>
                  </a:path>
                </a:pathLst>
              </a:custGeom>
              <a:solidFill>
                <a:srgbClr val="E1E1E1"/>
              </a:solidFill>
              <a:ln w="9525">
                <a:noFill/>
                <a:round/>
                <a:headEnd/>
                <a:tailEnd/>
              </a:ln>
            </p:spPr>
            <p:txBody>
              <a:bodyPr/>
              <a:lstStyle/>
              <a:p>
                <a:endParaRPr lang="en-US"/>
              </a:p>
            </p:txBody>
          </p:sp>
          <p:sp>
            <p:nvSpPr>
              <p:cNvPr id="320789" name="Freeform 277"/>
              <p:cNvSpPr>
                <a:spLocks/>
              </p:cNvSpPr>
              <p:nvPr/>
            </p:nvSpPr>
            <p:spPr bwMode="auto">
              <a:xfrm>
                <a:off x="2321" y="2197"/>
                <a:ext cx="13" cy="16"/>
              </a:xfrm>
              <a:custGeom>
                <a:avLst/>
                <a:gdLst/>
                <a:ahLst/>
                <a:cxnLst>
                  <a:cxn ang="0">
                    <a:pos x="7" y="13"/>
                  </a:cxn>
                  <a:cxn ang="0">
                    <a:pos x="1" y="16"/>
                  </a:cxn>
                  <a:cxn ang="0">
                    <a:pos x="0" y="0"/>
                  </a:cxn>
                  <a:cxn ang="0">
                    <a:pos x="13" y="10"/>
                  </a:cxn>
                  <a:cxn ang="0">
                    <a:pos x="7" y="13"/>
                  </a:cxn>
                </a:cxnLst>
                <a:rect l="0" t="0" r="r" b="b"/>
                <a:pathLst>
                  <a:path w="13" h="16">
                    <a:moveTo>
                      <a:pt x="7" y="13"/>
                    </a:moveTo>
                    <a:lnTo>
                      <a:pt x="1" y="16"/>
                    </a:lnTo>
                    <a:lnTo>
                      <a:pt x="0" y="0"/>
                    </a:lnTo>
                    <a:lnTo>
                      <a:pt x="13" y="10"/>
                    </a:lnTo>
                    <a:lnTo>
                      <a:pt x="7" y="13"/>
                    </a:lnTo>
                  </a:path>
                </a:pathLst>
              </a:custGeom>
              <a:noFill/>
              <a:ln w="1588" cap="sq">
                <a:solidFill>
                  <a:srgbClr val="000000"/>
                </a:solidFill>
                <a:prstDash val="solid"/>
                <a:miter lim="800000"/>
                <a:headEnd/>
                <a:tailEnd/>
              </a:ln>
            </p:spPr>
            <p:txBody>
              <a:bodyPr/>
              <a:lstStyle/>
              <a:p>
                <a:endParaRPr lang="en-US"/>
              </a:p>
            </p:txBody>
          </p:sp>
          <p:sp>
            <p:nvSpPr>
              <p:cNvPr id="320790" name="Freeform 278"/>
              <p:cNvSpPr>
                <a:spLocks/>
              </p:cNvSpPr>
              <p:nvPr/>
            </p:nvSpPr>
            <p:spPr bwMode="auto">
              <a:xfrm>
                <a:off x="2349" y="2257"/>
                <a:ext cx="11" cy="10"/>
              </a:xfrm>
              <a:custGeom>
                <a:avLst/>
                <a:gdLst/>
                <a:ahLst/>
                <a:cxnLst>
                  <a:cxn ang="0">
                    <a:pos x="6" y="0"/>
                  </a:cxn>
                  <a:cxn ang="0">
                    <a:pos x="11" y="9"/>
                  </a:cxn>
                  <a:cxn ang="0">
                    <a:pos x="2" y="10"/>
                  </a:cxn>
                  <a:cxn ang="0">
                    <a:pos x="0" y="0"/>
                  </a:cxn>
                  <a:cxn ang="0">
                    <a:pos x="6" y="0"/>
                  </a:cxn>
                </a:cxnLst>
                <a:rect l="0" t="0" r="r" b="b"/>
                <a:pathLst>
                  <a:path w="11" h="10">
                    <a:moveTo>
                      <a:pt x="6" y="0"/>
                    </a:moveTo>
                    <a:lnTo>
                      <a:pt x="11" y="9"/>
                    </a:lnTo>
                    <a:lnTo>
                      <a:pt x="2" y="10"/>
                    </a:lnTo>
                    <a:lnTo>
                      <a:pt x="0" y="0"/>
                    </a:lnTo>
                    <a:lnTo>
                      <a:pt x="6" y="0"/>
                    </a:lnTo>
                    <a:close/>
                  </a:path>
                </a:pathLst>
              </a:custGeom>
              <a:solidFill>
                <a:srgbClr val="E1E1E1"/>
              </a:solidFill>
              <a:ln w="9525">
                <a:noFill/>
                <a:round/>
                <a:headEnd/>
                <a:tailEnd/>
              </a:ln>
            </p:spPr>
            <p:txBody>
              <a:bodyPr/>
              <a:lstStyle/>
              <a:p>
                <a:endParaRPr lang="en-US"/>
              </a:p>
            </p:txBody>
          </p:sp>
          <p:sp>
            <p:nvSpPr>
              <p:cNvPr id="320791" name="Freeform 279"/>
              <p:cNvSpPr>
                <a:spLocks/>
              </p:cNvSpPr>
              <p:nvPr/>
            </p:nvSpPr>
            <p:spPr bwMode="auto">
              <a:xfrm>
                <a:off x="2349" y="2257"/>
                <a:ext cx="11" cy="10"/>
              </a:xfrm>
              <a:custGeom>
                <a:avLst/>
                <a:gdLst/>
                <a:ahLst/>
                <a:cxnLst>
                  <a:cxn ang="0">
                    <a:pos x="8" y="4"/>
                  </a:cxn>
                  <a:cxn ang="0">
                    <a:pos x="11" y="9"/>
                  </a:cxn>
                  <a:cxn ang="0">
                    <a:pos x="2" y="10"/>
                  </a:cxn>
                  <a:cxn ang="0">
                    <a:pos x="0" y="0"/>
                  </a:cxn>
                  <a:cxn ang="0">
                    <a:pos x="6" y="0"/>
                  </a:cxn>
                  <a:cxn ang="0">
                    <a:pos x="8" y="4"/>
                  </a:cxn>
                </a:cxnLst>
                <a:rect l="0" t="0" r="r" b="b"/>
                <a:pathLst>
                  <a:path w="11" h="10">
                    <a:moveTo>
                      <a:pt x="8" y="4"/>
                    </a:moveTo>
                    <a:lnTo>
                      <a:pt x="11" y="9"/>
                    </a:lnTo>
                    <a:lnTo>
                      <a:pt x="2" y="10"/>
                    </a:lnTo>
                    <a:lnTo>
                      <a:pt x="0" y="0"/>
                    </a:lnTo>
                    <a:lnTo>
                      <a:pt x="6" y="0"/>
                    </a:lnTo>
                    <a:lnTo>
                      <a:pt x="8" y="4"/>
                    </a:lnTo>
                  </a:path>
                </a:pathLst>
              </a:custGeom>
              <a:noFill/>
              <a:ln w="1588" cap="sq">
                <a:solidFill>
                  <a:srgbClr val="000000"/>
                </a:solidFill>
                <a:prstDash val="solid"/>
                <a:miter lim="800000"/>
                <a:headEnd/>
                <a:tailEnd/>
              </a:ln>
            </p:spPr>
            <p:txBody>
              <a:bodyPr/>
              <a:lstStyle/>
              <a:p>
                <a:endParaRPr lang="en-US"/>
              </a:p>
            </p:txBody>
          </p:sp>
          <p:sp>
            <p:nvSpPr>
              <p:cNvPr id="320792" name="Freeform 280"/>
              <p:cNvSpPr>
                <a:spLocks/>
              </p:cNvSpPr>
              <p:nvPr/>
            </p:nvSpPr>
            <p:spPr bwMode="auto">
              <a:xfrm>
                <a:off x="2327" y="2230"/>
                <a:ext cx="10" cy="10"/>
              </a:xfrm>
              <a:custGeom>
                <a:avLst/>
                <a:gdLst/>
                <a:ahLst/>
                <a:cxnLst>
                  <a:cxn ang="0">
                    <a:pos x="6" y="0"/>
                  </a:cxn>
                  <a:cxn ang="0">
                    <a:pos x="10" y="9"/>
                  </a:cxn>
                  <a:cxn ang="0">
                    <a:pos x="1" y="10"/>
                  </a:cxn>
                  <a:cxn ang="0">
                    <a:pos x="0" y="0"/>
                  </a:cxn>
                  <a:cxn ang="0">
                    <a:pos x="6" y="0"/>
                  </a:cxn>
                </a:cxnLst>
                <a:rect l="0" t="0" r="r" b="b"/>
                <a:pathLst>
                  <a:path w="10" h="10">
                    <a:moveTo>
                      <a:pt x="6" y="0"/>
                    </a:moveTo>
                    <a:lnTo>
                      <a:pt x="10" y="9"/>
                    </a:lnTo>
                    <a:lnTo>
                      <a:pt x="1" y="10"/>
                    </a:lnTo>
                    <a:lnTo>
                      <a:pt x="0" y="0"/>
                    </a:lnTo>
                    <a:lnTo>
                      <a:pt x="6" y="0"/>
                    </a:lnTo>
                    <a:close/>
                  </a:path>
                </a:pathLst>
              </a:custGeom>
              <a:solidFill>
                <a:srgbClr val="E1E1E1"/>
              </a:solidFill>
              <a:ln w="9525">
                <a:noFill/>
                <a:round/>
                <a:headEnd/>
                <a:tailEnd/>
              </a:ln>
            </p:spPr>
            <p:txBody>
              <a:bodyPr/>
              <a:lstStyle/>
              <a:p>
                <a:endParaRPr lang="en-US"/>
              </a:p>
            </p:txBody>
          </p:sp>
          <p:sp>
            <p:nvSpPr>
              <p:cNvPr id="320793" name="Freeform 281"/>
              <p:cNvSpPr>
                <a:spLocks/>
              </p:cNvSpPr>
              <p:nvPr/>
            </p:nvSpPr>
            <p:spPr bwMode="auto">
              <a:xfrm>
                <a:off x="2327" y="2230"/>
                <a:ext cx="10" cy="10"/>
              </a:xfrm>
              <a:custGeom>
                <a:avLst/>
                <a:gdLst/>
                <a:ahLst/>
                <a:cxnLst>
                  <a:cxn ang="0">
                    <a:pos x="7" y="4"/>
                  </a:cxn>
                  <a:cxn ang="0">
                    <a:pos x="10" y="9"/>
                  </a:cxn>
                  <a:cxn ang="0">
                    <a:pos x="1" y="10"/>
                  </a:cxn>
                  <a:cxn ang="0">
                    <a:pos x="0" y="0"/>
                  </a:cxn>
                  <a:cxn ang="0">
                    <a:pos x="6" y="0"/>
                  </a:cxn>
                  <a:cxn ang="0">
                    <a:pos x="7" y="4"/>
                  </a:cxn>
                </a:cxnLst>
                <a:rect l="0" t="0" r="r" b="b"/>
                <a:pathLst>
                  <a:path w="10" h="10">
                    <a:moveTo>
                      <a:pt x="7" y="4"/>
                    </a:moveTo>
                    <a:lnTo>
                      <a:pt x="10" y="9"/>
                    </a:lnTo>
                    <a:lnTo>
                      <a:pt x="1" y="10"/>
                    </a:lnTo>
                    <a:lnTo>
                      <a:pt x="0" y="0"/>
                    </a:lnTo>
                    <a:lnTo>
                      <a:pt x="6" y="0"/>
                    </a:lnTo>
                    <a:lnTo>
                      <a:pt x="7" y="4"/>
                    </a:lnTo>
                  </a:path>
                </a:pathLst>
              </a:custGeom>
              <a:noFill/>
              <a:ln w="1588" cap="sq">
                <a:solidFill>
                  <a:srgbClr val="000000"/>
                </a:solidFill>
                <a:prstDash val="solid"/>
                <a:miter lim="800000"/>
                <a:headEnd/>
                <a:tailEnd/>
              </a:ln>
            </p:spPr>
            <p:txBody>
              <a:bodyPr/>
              <a:lstStyle/>
              <a:p>
                <a:endParaRPr lang="en-US"/>
              </a:p>
            </p:txBody>
          </p:sp>
          <p:sp>
            <p:nvSpPr>
              <p:cNvPr id="320794" name="Freeform 282"/>
              <p:cNvSpPr>
                <a:spLocks/>
              </p:cNvSpPr>
              <p:nvPr/>
            </p:nvSpPr>
            <p:spPr bwMode="auto">
              <a:xfrm>
                <a:off x="2273" y="2168"/>
                <a:ext cx="6" cy="14"/>
              </a:xfrm>
              <a:custGeom>
                <a:avLst/>
                <a:gdLst/>
                <a:ahLst/>
                <a:cxnLst>
                  <a:cxn ang="0">
                    <a:pos x="6" y="0"/>
                  </a:cxn>
                  <a:cxn ang="0">
                    <a:pos x="1" y="14"/>
                  </a:cxn>
                  <a:cxn ang="0">
                    <a:pos x="0" y="0"/>
                  </a:cxn>
                  <a:cxn ang="0">
                    <a:pos x="6" y="0"/>
                  </a:cxn>
                </a:cxnLst>
                <a:rect l="0" t="0" r="r" b="b"/>
                <a:pathLst>
                  <a:path w="6" h="14">
                    <a:moveTo>
                      <a:pt x="6" y="0"/>
                    </a:moveTo>
                    <a:lnTo>
                      <a:pt x="1" y="14"/>
                    </a:lnTo>
                    <a:lnTo>
                      <a:pt x="0" y="0"/>
                    </a:lnTo>
                    <a:lnTo>
                      <a:pt x="6" y="0"/>
                    </a:lnTo>
                    <a:close/>
                  </a:path>
                </a:pathLst>
              </a:custGeom>
              <a:solidFill>
                <a:srgbClr val="E1E1E1"/>
              </a:solidFill>
              <a:ln w="9525">
                <a:noFill/>
                <a:round/>
                <a:headEnd/>
                <a:tailEnd/>
              </a:ln>
            </p:spPr>
            <p:txBody>
              <a:bodyPr/>
              <a:lstStyle/>
              <a:p>
                <a:endParaRPr lang="en-US"/>
              </a:p>
            </p:txBody>
          </p:sp>
          <p:sp>
            <p:nvSpPr>
              <p:cNvPr id="320795" name="Freeform 283"/>
              <p:cNvSpPr>
                <a:spLocks/>
              </p:cNvSpPr>
              <p:nvPr/>
            </p:nvSpPr>
            <p:spPr bwMode="auto">
              <a:xfrm>
                <a:off x="2273" y="2168"/>
                <a:ext cx="6" cy="14"/>
              </a:xfrm>
              <a:custGeom>
                <a:avLst/>
                <a:gdLst/>
                <a:ahLst/>
                <a:cxnLst>
                  <a:cxn ang="0">
                    <a:pos x="4" y="8"/>
                  </a:cxn>
                  <a:cxn ang="0">
                    <a:pos x="1" y="14"/>
                  </a:cxn>
                  <a:cxn ang="0">
                    <a:pos x="0" y="0"/>
                  </a:cxn>
                  <a:cxn ang="0">
                    <a:pos x="6" y="0"/>
                  </a:cxn>
                  <a:cxn ang="0">
                    <a:pos x="4" y="8"/>
                  </a:cxn>
                </a:cxnLst>
                <a:rect l="0" t="0" r="r" b="b"/>
                <a:pathLst>
                  <a:path w="6" h="14">
                    <a:moveTo>
                      <a:pt x="4" y="8"/>
                    </a:moveTo>
                    <a:lnTo>
                      <a:pt x="1" y="14"/>
                    </a:lnTo>
                    <a:lnTo>
                      <a:pt x="0" y="0"/>
                    </a:lnTo>
                    <a:lnTo>
                      <a:pt x="6" y="0"/>
                    </a:lnTo>
                    <a:lnTo>
                      <a:pt x="4" y="8"/>
                    </a:lnTo>
                  </a:path>
                </a:pathLst>
              </a:custGeom>
              <a:noFill/>
              <a:ln w="1588" cap="sq">
                <a:solidFill>
                  <a:srgbClr val="000000"/>
                </a:solidFill>
                <a:prstDash val="solid"/>
                <a:miter lim="800000"/>
                <a:headEnd/>
                <a:tailEnd/>
              </a:ln>
            </p:spPr>
            <p:txBody>
              <a:bodyPr/>
              <a:lstStyle/>
              <a:p>
                <a:endParaRPr lang="en-US"/>
              </a:p>
            </p:txBody>
          </p:sp>
          <p:sp>
            <p:nvSpPr>
              <p:cNvPr id="320796" name="Freeform 284"/>
              <p:cNvSpPr>
                <a:spLocks/>
              </p:cNvSpPr>
              <p:nvPr/>
            </p:nvSpPr>
            <p:spPr bwMode="auto">
              <a:xfrm>
                <a:off x="2238" y="2159"/>
                <a:ext cx="27" cy="17"/>
              </a:xfrm>
              <a:custGeom>
                <a:avLst/>
                <a:gdLst/>
                <a:ahLst/>
                <a:cxnLst>
                  <a:cxn ang="0">
                    <a:pos x="3" y="17"/>
                  </a:cxn>
                  <a:cxn ang="0">
                    <a:pos x="0" y="0"/>
                  </a:cxn>
                  <a:cxn ang="0">
                    <a:pos x="27" y="17"/>
                  </a:cxn>
                  <a:cxn ang="0">
                    <a:pos x="3" y="17"/>
                  </a:cxn>
                </a:cxnLst>
                <a:rect l="0" t="0" r="r" b="b"/>
                <a:pathLst>
                  <a:path w="27" h="17">
                    <a:moveTo>
                      <a:pt x="3" y="17"/>
                    </a:moveTo>
                    <a:lnTo>
                      <a:pt x="0" y="0"/>
                    </a:lnTo>
                    <a:lnTo>
                      <a:pt x="27" y="17"/>
                    </a:lnTo>
                    <a:lnTo>
                      <a:pt x="3" y="17"/>
                    </a:lnTo>
                    <a:close/>
                  </a:path>
                </a:pathLst>
              </a:custGeom>
              <a:solidFill>
                <a:srgbClr val="E1E1E1"/>
              </a:solidFill>
              <a:ln w="9525">
                <a:noFill/>
                <a:round/>
                <a:headEnd/>
                <a:tailEnd/>
              </a:ln>
            </p:spPr>
            <p:txBody>
              <a:bodyPr/>
              <a:lstStyle/>
              <a:p>
                <a:endParaRPr lang="en-US"/>
              </a:p>
            </p:txBody>
          </p:sp>
          <p:sp>
            <p:nvSpPr>
              <p:cNvPr id="320797" name="Freeform 285"/>
              <p:cNvSpPr>
                <a:spLocks/>
              </p:cNvSpPr>
              <p:nvPr/>
            </p:nvSpPr>
            <p:spPr bwMode="auto">
              <a:xfrm>
                <a:off x="2238" y="2159"/>
                <a:ext cx="27" cy="17"/>
              </a:xfrm>
              <a:custGeom>
                <a:avLst/>
                <a:gdLst/>
                <a:ahLst/>
                <a:cxnLst>
                  <a:cxn ang="0">
                    <a:pos x="2" y="9"/>
                  </a:cxn>
                  <a:cxn ang="0">
                    <a:pos x="0" y="0"/>
                  </a:cxn>
                  <a:cxn ang="0">
                    <a:pos x="27" y="17"/>
                  </a:cxn>
                  <a:cxn ang="0">
                    <a:pos x="3" y="17"/>
                  </a:cxn>
                  <a:cxn ang="0">
                    <a:pos x="2" y="9"/>
                  </a:cxn>
                </a:cxnLst>
                <a:rect l="0" t="0" r="r" b="b"/>
                <a:pathLst>
                  <a:path w="27" h="17">
                    <a:moveTo>
                      <a:pt x="2" y="9"/>
                    </a:moveTo>
                    <a:lnTo>
                      <a:pt x="0" y="0"/>
                    </a:lnTo>
                    <a:lnTo>
                      <a:pt x="27" y="17"/>
                    </a:lnTo>
                    <a:lnTo>
                      <a:pt x="3" y="17"/>
                    </a:lnTo>
                    <a:lnTo>
                      <a:pt x="2" y="9"/>
                    </a:lnTo>
                  </a:path>
                </a:pathLst>
              </a:custGeom>
              <a:noFill/>
              <a:ln w="1588" cap="sq">
                <a:solidFill>
                  <a:srgbClr val="000000"/>
                </a:solidFill>
                <a:prstDash val="solid"/>
                <a:miter lim="800000"/>
                <a:headEnd/>
                <a:tailEnd/>
              </a:ln>
            </p:spPr>
            <p:txBody>
              <a:bodyPr/>
              <a:lstStyle/>
              <a:p>
                <a:endParaRPr lang="en-US"/>
              </a:p>
            </p:txBody>
          </p:sp>
          <p:sp>
            <p:nvSpPr>
              <p:cNvPr id="320798" name="Freeform 286"/>
              <p:cNvSpPr>
                <a:spLocks/>
              </p:cNvSpPr>
              <p:nvPr/>
            </p:nvSpPr>
            <p:spPr bwMode="auto">
              <a:xfrm>
                <a:off x="3158" y="1708"/>
                <a:ext cx="181" cy="142"/>
              </a:xfrm>
              <a:custGeom>
                <a:avLst/>
                <a:gdLst/>
                <a:ahLst/>
                <a:cxnLst>
                  <a:cxn ang="0">
                    <a:pos x="104" y="12"/>
                  </a:cxn>
                  <a:cxn ang="0">
                    <a:pos x="116" y="12"/>
                  </a:cxn>
                  <a:cxn ang="0">
                    <a:pos x="124" y="22"/>
                  </a:cxn>
                  <a:cxn ang="0">
                    <a:pos x="154" y="22"/>
                  </a:cxn>
                  <a:cxn ang="0">
                    <a:pos x="155" y="22"/>
                  </a:cxn>
                  <a:cxn ang="0">
                    <a:pos x="154" y="24"/>
                  </a:cxn>
                  <a:cxn ang="0">
                    <a:pos x="154" y="27"/>
                  </a:cxn>
                  <a:cxn ang="0">
                    <a:pos x="155" y="27"/>
                  </a:cxn>
                  <a:cxn ang="0">
                    <a:pos x="158" y="27"/>
                  </a:cxn>
                  <a:cxn ang="0">
                    <a:pos x="160" y="24"/>
                  </a:cxn>
                  <a:cxn ang="0">
                    <a:pos x="157" y="22"/>
                  </a:cxn>
                  <a:cxn ang="0">
                    <a:pos x="161" y="22"/>
                  </a:cxn>
                  <a:cxn ang="0">
                    <a:pos x="164" y="22"/>
                  </a:cxn>
                  <a:cxn ang="0">
                    <a:pos x="170" y="22"/>
                  </a:cxn>
                  <a:cxn ang="0">
                    <a:pos x="176" y="24"/>
                  </a:cxn>
                  <a:cxn ang="0">
                    <a:pos x="181" y="28"/>
                  </a:cxn>
                  <a:cxn ang="0">
                    <a:pos x="181" y="36"/>
                  </a:cxn>
                  <a:cxn ang="0">
                    <a:pos x="166" y="48"/>
                  </a:cxn>
                  <a:cxn ang="0">
                    <a:pos x="155" y="49"/>
                  </a:cxn>
                  <a:cxn ang="0">
                    <a:pos x="146" y="57"/>
                  </a:cxn>
                  <a:cxn ang="0">
                    <a:pos x="130" y="81"/>
                  </a:cxn>
                  <a:cxn ang="0">
                    <a:pos x="136" y="94"/>
                  </a:cxn>
                  <a:cxn ang="0">
                    <a:pos x="124" y="112"/>
                  </a:cxn>
                  <a:cxn ang="0">
                    <a:pos x="106" y="130"/>
                  </a:cxn>
                  <a:cxn ang="0">
                    <a:pos x="70" y="129"/>
                  </a:cxn>
                  <a:cxn ang="0">
                    <a:pos x="51" y="142"/>
                  </a:cxn>
                  <a:cxn ang="0">
                    <a:pos x="42" y="139"/>
                  </a:cxn>
                  <a:cxn ang="0">
                    <a:pos x="28" y="123"/>
                  </a:cxn>
                  <a:cxn ang="0">
                    <a:pos x="27" y="81"/>
                  </a:cxn>
                  <a:cxn ang="0">
                    <a:pos x="33" y="70"/>
                  </a:cxn>
                  <a:cxn ang="0">
                    <a:pos x="37" y="39"/>
                  </a:cxn>
                  <a:cxn ang="0">
                    <a:pos x="18" y="34"/>
                  </a:cxn>
                  <a:cxn ang="0">
                    <a:pos x="4" y="34"/>
                  </a:cxn>
                  <a:cxn ang="0">
                    <a:pos x="0" y="16"/>
                  </a:cxn>
                  <a:cxn ang="0">
                    <a:pos x="18" y="0"/>
                  </a:cxn>
                  <a:cxn ang="0">
                    <a:pos x="104" y="12"/>
                  </a:cxn>
                </a:cxnLst>
                <a:rect l="0" t="0" r="r" b="b"/>
                <a:pathLst>
                  <a:path w="181" h="142">
                    <a:moveTo>
                      <a:pt x="104" y="12"/>
                    </a:moveTo>
                    <a:lnTo>
                      <a:pt x="116" y="12"/>
                    </a:lnTo>
                    <a:lnTo>
                      <a:pt x="124" y="22"/>
                    </a:lnTo>
                    <a:lnTo>
                      <a:pt x="154" y="22"/>
                    </a:lnTo>
                    <a:lnTo>
                      <a:pt x="155" y="22"/>
                    </a:lnTo>
                    <a:lnTo>
                      <a:pt x="154" y="24"/>
                    </a:lnTo>
                    <a:lnTo>
                      <a:pt x="154" y="27"/>
                    </a:lnTo>
                    <a:lnTo>
                      <a:pt x="155" y="27"/>
                    </a:lnTo>
                    <a:lnTo>
                      <a:pt x="158" y="27"/>
                    </a:lnTo>
                    <a:lnTo>
                      <a:pt x="160" y="24"/>
                    </a:lnTo>
                    <a:lnTo>
                      <a:pt x="157" y="22"/>
                    </a:lnTo>
                    <a:lnTo>
                      <a:pt x="161" y="22"/>
                    </a:lnTo>
                    <a:lnTo>
                      <a:pt x="164" y="22"/>
                    </a:lnTo>
                    <a:lnTo>
                      <a:pt x="170" y="22"/>
                    </a:lnTo>
                    <a:lnTo>
                      <a:pt x="176" y="24"/>
                    </a:lnTo>
                    <a:lnTo>
                      <a:pt x="181" y="28"/>
                    </a:lnTo>
                    <a:lnTo>
                      <a:pt x="181" y="36"/>
                    </a:lnTo>
                    <a:lnTo>
                      <a:pt x="166" y="48"/>
                    </a:lnTo>
                    <a:lnTo>
                      <a:pt x="155" y="49"/>
                    </a:lnTo>
                    <a:lnTo>
                      <a:pt x="146" y="57"/>
                    </a:lnTo>
                    <a:lnTo>
                      <a:pt x="130" y="81"/>
                    </a:lnTo>
                    <a:lnTo>
                      <a:pt x="136" y="94"/>
                    </a:lnTo>
                    <a:lnTo>
                      <a:pt x="124" y="112"/>
                    </a:lnTo>
                    <a:lnTo>
                      <a:pt x="106" y="130"/>
                    </a:lnTo>
                    <a:lnTo>
                      <a:pt x="70" y="129"/>
                    </a:lnTo>
                    <a:lnTo>
                      <a:pt x="51" y="142"/>
                    </a:lnTo>
                    <a:lnTo>
                      <a:pt x="42" y="139"/>
                    </a:lnTo>
                    <a:lnTo>
                      <a:pt x="28" y="123"/>
                    </a:lnTo>
                    <a:lnTo>
                      <a:pt x="27" y="81"/>
                    </a:lnTo>
                    <a:lnTo>
                      <a:pt x="33" y="70"/>
                    </a:lnTo>
                    <a:lnTo>
                      <a:pt x="37" y="39"/>
                    </a:lnTo>
                    <a:lnTo>
                      <a:pt x="18" y="34"/>
                    </a:lnTo>
                    <a:lnTo>
                      <a:pt x="4" y="34"/>
                    </a:lnTo>
                    <a:lnTo>
                      <a:pt x="0" y="16"/>
                    </a:lnTo>
                    <a:lnTo>
                      <a:pt x="18" y="0"/>
                    </a:lnTo>
                    <a:lnTo>
                      <a:pt x="104" y="12"/>
                    </a:lnTo>
                    <a:close/>
                  </a:path>
                </a:pathLst>
              </a:custGeom>
              <a:solidFill>
                <a:srgbClr val="E1E1E1"/>
              </a:solidFill>
              <a:ln w="9525">
                <a:noFill/>
                <a:round/>
                <a:headEnd/>
                <a:tailEnd/>
              </a:ln>
            </p:spPr>
            <p:txBody>
              <a:bodyPr/>
              <a:lstStyle/>
              <a:p>
                <a:endParaRPr lang="en-US"/>
              </a:p>
            </p:txBody>
          </p:sp>
          <p:sp>
            <p:nvSpPr>
              <p:cNvPr id="320799" name="Freeform 287"/>
              <p:cNvSpPr>
                <a:spLocks/>
              </p:cNvSpPr>
              <p:nvPr/>
            </p:nvSpPr>
            <p:spPr bwMode="auto">
              <a:xfrm>
                <a:off x="3158" y="1708"/>
                <a:ext cx="181" cy="142"/>
              </a:xfrm>
              <a:custGeom>
                <a:avLst/>
                <a:gdLst/>
                <a:ahLst/>
                <a:cxnLst>
                  <a:cxn ang="0">
                    <a:pos x="104" y="12"/>
                  </a:cxn>
                  <a:cxn ang="0">
                    <a:pos x="116" y="12"/>
                  </a:cxn>
                  <a:cxn ang="0">
                    <a:pos x="124" y="22"/>
                  </a:cxn>
                  <a:cxn ang="0">
                    <a:pos x="154" y="22"/>
                  </a:cxn>
                  <a:cxn ang="0">
                    <a:pos x="155" y="22"/>
                  </a:cxn>
                  <a:cxn ang="0">
                    <a:pos x="154" y="24"/>
                  </a:cxn>
                  <a:cxn ang="0">
                    <a:pos x="154" y="27"/>
                  </a:cxn>
                  <a:cxn ang="0">
                    <a:pos x="155" y="27"/>
                  </a:cxn>
                  <a:cxn ang="0">
                    <a:pos x="158" y="27"/>
                  </a:cxn>
                  <a:cxn ang="0">
                    <a:pos x="160" y="24"/>
                  </a:cxn>
                  <a:cxn ang="0">
                    <a:pos x="157" y="22"/>
                  </a:cxn>
                  <a:cxn ang="0">
                    <a:pos x="161" y="22"/>
                  </a:cxn>
                  <a:cxn ang="0">
                    <a:pos x="164" y="22"/>
                  </a:cxn>
                  <a:cxn ang="0">
                    <a:pos x="170" y="22"/>
                  </a:cxn>
                  <a:cxn ang="0">
                    <a:pos x="176" y="24"/>
                  </a:cxn>
                  <a:cxn ang="0">
                    <a:pos x="181" y="28"/>
                  </a:cxn>
                  <a:cxn ang="0">
                    <a:pos x="181" y="36"/>
                  </a:cxn>
                  <a:cxn ang="0">
                    <a:pos x="166" y="48"/>
                  </a:cxn>
                  <a:cxn ang="0">
                    <a:pos x="155" y="49"/>
                  </a:cxn>
                  <a:cxn ang="0">
                    <a:pos x="146" y="57"/>
                  </a:cxn>
                  <a:cxn ang="0">
                    <a:pos x="130" y="81"/>
                  </a:cxn>
                  <a:cxn ang="0">
                    <a:pos x="136" y="94"/>
                  </a:cxn>
                  <a:cxn ang="0">
                    <a:pos x="124" y="112"/>
                  </a:cxn>
                  <a:cxn ang="0">
                    <a:pos x="106" y="130"/>
                  </a:cxn>
                  <a:cxn ang="0">
                    <a:pos x="70" y="129"/>
                  </a:cxn>
                  <a:cxn ang="0">
                    <a:pos x="51" y="142"/>
                  </a:cxn>
                  <a:cxn ang="0">
                    <a:pos x="42" y="139"/>
                  </a:cxn>
                  <a:cxn ang="0">
                    <a:pos x="28" y="123"/>
                  </a:cxn>
                  <a:cxn ang="0">
                    <a:pos x="27" y="81"/>
                  </a:cxn>
                  <a:cxn ang="0">
                    <a:pos x="33" y="70"/>
                  </a:cxn>
                  <a:cxn ang="0">
                    <a:pos x="37" y="39"/>
                  </a:cxn>
                  <a:cxn ang="0">
                    <a:pos x="18" y="34"/>
                  </a:cxn>
                  <a:cxn ang="0">
                    <a:pos x="4" y="34"/>
                  </a:cxn>
                  <a:cxn ang="0">
                    <a:pos x="0" y="16"/>
                  </a:cxn>
                  <a:cxn ang="0">
                    <a:pos x="18" y="0"/>
                  </a:cxn>
                  <a:cxn ang="0">
                    <a:pos x="104" y="12"/>
                  </a:cxn>
                </a:cxnLst>
                <a:rect l="0" t="0" r="r" b="b"/>
                <a:pathLst>
                  <a:path w="181" h="142">
                    <a:moveTo>
                      <a:pt x="104" y="12"/>
                    </a:moveTo>
                    <a:lnTo>
                      <a:pt x="116" y="12"/>
                    </a:lnTo>
                    <a:lnTo>
                      <a:pt x="124" y="22"/>
                    </a:lnTo>
                    <a:lnTo>
                      <a:pt x="154" y="22"/>
                    </a:lnTo>
                    <a:lnTo>
                      <a:pt x="155" y="22"/>
                    </a:lnTo>
                    <a:lnTo>
                      <a:pt x="154" y="24"/>
                    </a:lnTo>
                    <a:lnTo>
                      <a:pt x="154" y="27"/>
                    </a:lnTo>
                    <a:lnTo>
                      <a:pt x="155" y="27"/>
                    </a:lnTo>
                    <a:lnTo>
                      <a:pt x="158" y="27"/>
                    </a:lnTo>
                    <a:lnTo>
                      <a:pt x="160" y="24"/>
                    </a:lnTo>
                    <a:lnTo>
                      <a:pt x="157" y="22"/>
                    </a:lnTo>
                    <a:lnTo>
                      <a:pt x="161" y="22"/>
                    </a:lnTo>
                    <a:lnTo>
                      <a:pt x="164" y="22"/>
                    </a:lnTo>
                    <a:lnTo>
                      <a:pt x="170" y="22"/>
                    </a:lnTo>
                    <a:lnTo>
                      <a:pt x="176" y="24"/>
                    </a:lnTo>
                    <a:lnTo>
                      <a:pt x="181" y="28"/>
                    </a:lnTo>
                    <a:lnTo>
                      <a:pt x="181" y="36"/>
                    </a:lnTo>
                    <a:lnTo>
                      <a:pt x="166" y="48"/>
                    </a:lnTo>
                    <a:lnTo>
                      <a:pt x="155" y="49"/>
                    </a:lnTo>
                    <a:lnTo>
                      <a:pt x="146" y="57"/>
                    </a:lnTo>
                    <a:lnTo>
                      <a:pt x="130" y="81"/>
                    </a:lnTo>
                    <a:lnTo>
                      <a:pt x="136" y="94"/>
                    </a:lnTo>
                    <a:lnTo>
                      <a:pt x="124" y="112"/>
                    </a:lnTo>
                    <a:lnTo>
                      <a:pt x="106" y="130"/>
                    </a:lnTo>
                    <a:lnTo>
                      <a:pt x="70" y="129"/>
                    </a:lnTo>
                    <a:lnTo>
                      <a:pt x="51" y="142"/>
                    </a:lnTo>
                    <a:lnTo>
                      <a:pt x="42" y="139"/>
                    </a:lnTo>
                    <a:lnTo>
                      <a:pt x="28" y="123"/>
                    </a:lnTo>
                    <a:lnTo>
                      <a:pt x="27" y="81"/>
                    </a:lnTo>
                    <a:lnTo>
                      <a:pt x="33" y="70"/>
                    </a:lnTo>
                    <a:lnTo>
                      <a:pt x="37" y="39"/>
                    </a:lnTo>
                    <a:lnTo>
                      <a:pt x="18" y="34"/>
                    </a:lnTo>
                    <a:lnTo>
                      <a:pt x="4" y="34"/>
                    </a:lnTo>
                    <a:lnTo>
                      <a:pt x="0" y="16"/>
                    </a:lnTo>
                    <a:lnTo>
                      <a:pt x="18" y="0"/>
                    </a:lnTo>
                    <a:lnTo>
                      <a:pt x="104" y="12"/>
                    </a:lnTo>
                  </a:path>
                </a:pathLst>
              </a:custGeom>
              <a:noFill/>
              <a:ln w="1588" cap="sq">
                <a:solidFill>
                  <a:srgbClr val="000000"/>
                </a:solidFill>
                <a:prstDash val="solid"/>
                <a:miter lim="800000"/>
                <a:headEnd/>
                <a:tailEnd/>
              </a:ln>
            </p:spPr>
            <p:txBody>
              <a:bodyPr/>
              <a:lstStyle/>
              <a:p>
                <a:endParaRPr lang="en-US"/>
              </a:p>
            </p:txBody>
          </p:sp>
          <p:sp>
            <p:nvSpPr>
              <p:cNvPr id="320800" name="Freeform 288"/>
              <p:cNvSpPr>
                <a:spLocks/>
              </p:cNvSpPr>
              <p:nvPr/>
            </p:nvSpPr>
            <p:spPr bwMode="auto">
              <a:xfrm>
                <a:off x="3149" y="1742"/>
                <a:ext cx="46" cy="92"/>
              </a:xfrm>
              <a:custGeom>
                <a:avLst/>
                <a:gdLst/>
                <a:ahLst/>
                <a:cxnLst>
                  <a:cxn ang="0">
                    <a:pos x="13" y="0"/>
                  </a:cxn>
                  <a:cxn ang="0">
                    <a:pos x="27" y="0"/>
                  </a:cxn>
                  <a:cxn ang="0">
                    <a:pos x="46" y="5"/>
                  </a:cxn>
                  <a:cxn ang="0">
                    <a:pos x="42" y="36"/>
                  </a:cxn>
                  <a:cxn ang="0">
                    <a:pos x="36" y="47"/>
                  </a:cxn>
                  <a:cxn ang="0">
                    <a:pos x="37" y="89"/>
                  </a:cxn>
                  <a:cxn ang="0">
                    <a:pos x="25" y="92"/>
                  </a:cxn>
                  <a:cxn ang="0">
                    <a:pos x="9" y="90"/>
                  </a:cxn>
                  <a:cxn ang="0">
                    <a:pos x="12" y="68"/>
                  </a:cxn>
                  <a:cxn ang="0">
                    <a:pos x="0" y="60"/>
                  </a:cxn>
                  <a:cxn ang="0">
                    <a:pos x="18" y="18"/>
                  </a:cxn>
                  <a:cxn ang="0">
                    <a:pos x="13" y="0"/>
                  </a:cxn>
                </a:cxnLst>
                <a:rect l="0" t="0" r="r" b="b"/>
                <a:pathLst>
                  <a:path w="46" h="92">
                    <a:moveTo>
                      <a:pt x="13" y="0"/>
                    </a:moveTo>
                    <a:lnTo>
                      <a:pt x="27" y="0"/>
                    </a:lnTo>
                    <a:lnTo>
                      <a:pt x="46" y="5"/>
                    </a:lnTo>
                    <a:lnTo>
                      <a:pt x="42" y="36"/>
                    </a:lnTo>
                    <a:lnTo>
                      <a:pt x="36" y="47"/>
                    </a:lnTo>
                    <a:lnTo>
                      <a:pt x="37" y="89"/>
                    </a:lnTo>
                    <a:lnTo>
                      <a:pt x="25" y="92"/>
                    </a:lnTo>
                    <a:lnTo>
                      <a:pt x="9" y="90"/>
                    </a:lnTo>
                    <a:lnTo>
                      <a:pt x="12" y="68"/>
                    </a:lnTo>
                    <a:lnTo>
                      <a:pt x="0" y="60"/>
                    </a:lnTo>
                    <a:lnTo>
                      <a:pt x="18" y="18"/>
                    </a:lnTo>
                    <a:lnTo>
                      <a:pt x="13" y="0"/>
                    </a:lnTo>
                    <a:close/>
                  </a:path>
                </a:pathLst>
              </a:custGeom>
              <a:solidFill>
                <a:srgbClr val="E1E1E1"/>
              </a:solidFill>
              <a:ln w="9525">
                <a:noFill/>
                <a:round/>
                <a:headEnd/>
                <a:tailEnd/>
              </a:ln>
            </p:spPr>
            <p:txBody>
              <a:bodyPr/>
              <a:lstStyle/>
              <a:p>
                <a:endParaRPr lang="en-US"/>
              </a:p>
            </p:txBody>
          </p:sp>
          <p:sp>
            <p:nvSpPr>
              <p:cNvPr id="320801" name="Freeform 289"/>
              <p:cNvSpPr>
                <a:spLocks/>
              </p:cNvSpPr>
              <p:nvPr/>
            </p:nvSpPr>
            <p:spPr bwMode="auto">
              <a:xfrm>
                <a:off x="3149" y="1742"/>
                <a:ext cx="46" cy="92"/>
              </a:xfrm>
              <a:custGeom>
                <a:avLst/>
                <a:gdLst/>
                <a:ahLst/>
                <a:cxnLst>
                  <a:cxn ang="0">
                    <a:pos x="21" y="0"/>
                  </a:cxn>
                  <a:cxn ang="0">
                    <a:pos x="27" y="0"/>
                  </a:cxn>
                  <a:cxn ang="0">
                    <a:pos x="46" y="5"/>
                  </a:cxn>
                  <a:cxn ang="0">
                    <a:pos x="42" y="36"/>
                  </a:cxn>
                  <a:cxn ang="0">
                    <a:pos x="36" y="47"/>
                  </a:cxn>
                  <a:cxn ang="0">
                    <a:pos x="37" y="89"/>
                  </a:cxn>
                  <a:cxn ang="0">
                    <a:pos x="25" y="92"/>
                  </a:cxn>
                  <a:cxn ang="0">
                    <a:pos x="9" y="90"/>
                  </a:cxn>
                  <a:cxn ang="0">
                    <a:pos x="12" y="68"/>
                  </a:cxn>
                  <a:cxn ang="0">
                    <a:pos x="0" y="60"/>
                  </a:cxn>
                  <a:cxn ang="0">
                    <a:pos x="18" y="18"/>
                  </a:cxn>
                  <a:cxn ang="0">
                    <a:pos x="13" y="0"/>
                  </a:cxn>
                  <a:cxn ang="0">
                    <a:pos x="21" y="0"/>
                  </a:cxn>
                </a:cxnLst>
                <a:rect l="0" t="0" r="r" b="b"/>
                <a:pathLst>
                  <a:path w="46" h="92">
                    <a:moveTo>
                      <a:pt x="21" y="0"/>
                    </a:moveTo>
                    <a:lnTo>
                      <a:pt x="27" y="0"/>
                    </a:lnTo>
                    <a:lnTo>
                      <a:pt x="46" y="5"/>
                    </a:lnTo>
                    <a:lnTo>
                      <a:pt x="42" y="36"/>
                    </a:lnTo>
                    <a:lnTo>
                      <a:pt x="36" y="47"/>
                    </a:lnTo>
                    <a:lnTo>
                      <a:pt x="37" y="89"/>
                    </a:lnTo>
                    <a:lnTo>
                      <a:pt x="25" y="92"/>
                    </a:lnTo>
                    <a:lnTo>
                      <a:pt x="9" y="90"/>
                    </a:lnTo>
                    <a:lnTo>
                      <a:pt x="12" y="68"/>
                    </a:lnTo>
                    <a:lnTo>
                      <a:pt x="0" y="60"/>
                    </a:lnTo>
                    <a:lnTo>
                      <a:pt x="18" y="18"/>
                    </a:lnTo>
                    <a:lnTo>
                      <a:pt x="13" y="0"/>
                    </a:lnTo>
                    <a:lnTo>
                      <a:pt x="21" y="0"/>
                    </a:lnTo>
                  </a:path>
                </a:pathLst>
              </a:custGeom>
              <a:noFill/>
              <a:ln w="1588" cap="sq">
                <a:solidFill>
                  <a:srgbClr val="000000"/>
                </a:solidFill>
                <a:prstDash val="solid"/>
                <a:miter lim="800000"/>
                <a:headEnd/>
                <a:tailEnd/>
              </a:ln>
            </p:spPr>
            <p:txBody>
              <a:bodyPr/>
              <a:lstStyle/>
              <a:p>
                <a:endParaRPr lang="en-US"/>
              </a:p>
            </p:txBody>
          </p:sp>
          <p:sp>
            <p:nvSpPr>
              <p:cNvPr id="320802" name="Freeform 290"/>
              <p:cNvSpPr>
                <a:spLocks/>
              </p:cNvSpPr>
              <p:nvPr/>
            </p:nvSpPr>
            <p:spPr bwMode="auto">
              <a:xfrm>
                <a:off x="4222" y="1834"/>
                <a:ext cx="232" cy="237"/>
              </a:xfrm>
              <a:custGeom>
                <a:avLst/>
                <a:gdLst/>
                <a:ahLst/>
                <a:cxnLst>
                  <a:cxn ang="0">
                    <a:pos x="189" y="0"/>
                  </a:cxn>
                  <a:cxn ang="0">
                    <a:pos x="232" y="25"/>
                  </a:cxn>
                  <a:cxn ang="0">
                    <a:pos x="221" y="40"/>
                  </a:cxn>
                  <a:cxn ang="0">
                    <a:pos x="180" y="42"/>
                  </a:cxn>
                  <a:cxn ang="0">
                    <a:pos x="187" y="67"/>
                  </a:cxn>
                  <a:cxn ang="0">
                    <a:pos x="211" y="85"/>
                  </a:cxn>
                  <a:cxn ang="0">
                    <a:pos x="199" y="91"/>
                  </a:cxn>
                  <a:cxn ang="0">
                    <a:pos x="205" y="103"/>
                  </a:cxn>
                  <a:cxn ang="0">
                    <a:pos x="171" y="163"/>
                  </a:cxn>
                  <a:cxn ang="0">
                    <a:pos x="157" y="165"/>
                  </a:cxn>
                  <a:cxn ang="0">
                    <a:pos x="138" y="178"/>
                  </a:cxn>
                  <a:cxn ang="0">
                    <a:pos x="172" y="225"/>
                  </a:cxn>
                  <a:cxn ang="0">
                    <a:pos x="120" y="237"/>
                  </a:cxn>
                  <a:cxn ang="0">
                    <a:pos x="94" y="207"/>
                  </a:cxn>
                  <a:cxn ang="0">
                    <a:pos x="56" y="208"/>
                  </a:cxn>
                  <a:cxn ang="0">
                    <a:pos x="21" y="214"/>
                  </a:cxn>
                  <a:cxn ang="0">
                    <a:pos x="26" y="192"/>
                  </a:cxn>
                  <a:cxn ang="0">
                    <a:pos x="44" y="184"/>
                  </a:cxn>
                  <a:cxn ang="0">
                    <a:pos x="44" y="177"/>
                  </a:cxn>
                  <a:cxn ang="0">
                    <a:pos x="38" y="175"/>
                  </a:cxn>
                  <a:cxn ang="0">
                    <a:pos x="33" y="159"/>
                  </a:cxn>
                  <a:cxn ang="0">
                    <a:pos x="18" y="151"/>
                  </a:cxn>
                  <a:cxn ang="0">
                    <a:pos x="0" y="129"/>
                  </a:cxn>
                  <a:cxn ang="0">
                    <a:pos x="24" y="136"/>
                  </a:cxn>
                  <a:cxn ang="0">
                    <a:pos x="51" y="135"/>
                  </a:cxn>
                  <a:cxn ang="0">
                    <a:pos x="82" y="126"/>
                  </a:cxn>
                  <a:cxn ang="0">
                    <a:pos x="79" y="108"/>
                  </a:cxn>
                  <a:cxn ang="0">
                    <a:pos x="105" y="91"/>
                  </a:cxn>
                  <a:cxn ang="0">
                    <a:pos x="117" y="94"/>
                  </a:cxn>
                  <a:cxn ang="0">
                    <a:pos x="120" y="69"/>
                  </a:cxn>
                  <a:cxn ang="0">
                    <a:pos x="130" y="66"/>
                  </a:cxn>
                  <a:cxn ang="0">
                    <a:pos x="126" y="52"/>
                  </a:cxn>
                  <a:cxn ang="0">
                    <a:pos x="139" y="46"/>
                  </a:cxn>
                  <a:cxn ang="0">
                    <a:pos x="136" y="15"/>
                  </a:cxn>
                  <a:cxn ang="0">
                    <a:pos x="147" y="6"/>
                  </a:cxn>
                  <a:cxn ang="0">
                    <a:pos x="169" y="1"/>
                  </a:cxn>
                  <a:cxn ang="0">
                    <a:pos x="177" y="0"/>
                  </a:cxn>
                  <a:cxn ang="0">
                    <a:pos x="189" y="0"/>
                  </a:cxn>
                </a:cxnLst>
                <a:rect l="0" t="0" r="r" b="b"/>
                <a:pathLst>
                  <a:path w="232" h="237">
                    <a:moveTo>
                      <a:pt x="189" y="0"/>
                    </a:moveTo>
                    <a:lnTo>
                      <a:pt x="232" y="25"/>
                    </a:lnTo>
                    <a:lnTo>
                      <a:pt x="221" y="40"/>
                    </a:lnTo>
                    <a:lnTo>
                      <a:pt x="180" y="42"/>
                    </a:lnTo>
                    <a:lnTo>
                      <a:pt x="187" y="67"/>
                    </a:lnTo>
                    <a:lnTo>
                      <a:pt x="211" y="85"/>
                    </a:lnTo>
                    <a:lnTo>
                      <a:pt x="199" y="91"/>
                    </a:lnTo>
                    <a:lnTo>
                      <a:pt x="205" y="103"/>
                    </a:lnTo>
                    <a:lnTo>
                      <a:pt x="171" y="163"/>
                    </a:lnTo>
                    <a:lnTo>
                      <a:pt x="157" y="165"/>
                    </a:lnTo>
                    <a:lnTo>
                      <a:pt x="138" y="178"/>
                    </a:lnTo>
                    <a:lnTo>
                      <a:pt x="172" y="225"/>
                    </a:lnTo>
                    <a:lnTo>
                      <a:pt x="120" y="237"/>
                    </a:lnTo>
                    <a:lnTo>
                      <a:pt x="94" y="207"/>
                    </a:lnTo>
                    <a:lnTo>
                      <a:pt x="56" y="208"/>
                    </a:lnTo>
                    <a:lnTo>
                      <a:pt x="21" y="214"/>
                    </a:lnTo>
                    <a:lnTo>
                      <a:pt x="26" y="192"/>
                    </a:lnTo>
                    <a:lnTo>
                      <a:pt x="44" y="184"/>
                    </a:lnTo>
                    <a:lnTo>
                      <a:pt x="44" y="177"/>
                    </a:lnTo>
                    <a:lnTo>
                      <a:pt x="38" y="175"/>
                    </a:lnTo>
                    <a:lnTo>
                      <a:pt x="33" y="159"/>
                    </a:lnTo>
                    <a:lnTo>
                      <a:pt x="18" y="151"/>
                    </a:lnTo>
                    <a:lnTo>
                      <a:pt x="0" y="129"/>
                    </a:lnTo>
                    <a:lnTo>
                      <a:pt x="24" y="136"/>
                    </a:lnTo>
                    <a:lnTo>
                      <a:pt x="51" y="135"/>
                    </a:lnTo>
                    <a:lnTo>
                      <a:pt x="82" y="126"/>
                    </a:lnTo>
                    <a:lnTo>
                      <a:pt x="79" y="108"/>
                    </a:lnTo>
                    <a:lnTo>
                      <a:pt x="105" y="91"/>
                    </a:lnTo>
                    <a:lnTo>
                      <a:pt x="117" y="94"/>
                    </a:lnTo>
                    <a:lnTo>
                      <a:pt x="120" y="69"/>
                    </a:lnTo>
                    <a:lnTo>
                      <a:pt x="130" y="66"/>
                    </a:lnTo>
                    <a:lnTo>
                      <a:pt x="126" y="52"/>
                    </a:lnTo>
                    <a:lnTo>
                      <a:pt x="139" y="46"/>
                    </a:lnTo>
                    <a:lnTo>
                      <a:pt x="136" y="15"/>
                    </a:lnTo>
                    <a:lnTo>
                      <a:pt x="147" y="6"/>
                    </a:lnTo>
                    <a:lnTo>
                      <a:pt x="169" y="1"/>
                    </a:lnTo>
                    <a:lnTo>
                      <a:pt x="177" y="0"/>
                    </a:lnTo>
                    <a:lnTo>
                      <a:pt x="189" y="0"/>
                    </a:lnTo>
                    <a:close/>
                  </a:path>
                </a:pathLst>
              </a:custGeom>
              <a:solidFill>
                <a:srgbClr val="E1E1E1"/>
              </a:solidFill>
              <a:ln w="9525">
                <a:noFill/>
                <a:round/>
                <a:headEnd/>
                <a:tailEnd/>
              </a:ln>
            </p:spPr>
            <p:txBody>
              <a:bodyPr/>
              <a:lstStyle/>
              <a:p>
                <a:endParaRPr lang="en-US"/>
              </a:p>
            </p:txBody>
          </p:sp>
          <p:sp>
            <p:nvSpPr>
              <p:cNvPr id="320803" name="Freeform 291"/>
              <p:cNvSpPr>
                <a:spLocks/>
              </p:cNvSpPr>
              <p:nvPr/>
            </p:nvSpPr>
            <p:spPr bwMode="auto">
              <a:xfrm>
                <a:off x="4222" y="1834"/>
                <a:ext cx="232" cy="237"/>
              </a:xfrm>
              <a:custGeom>
                <a:avLst/>
                <a:gdLst/>
                <a:ahLst/>
                <a:cxnLst>
                  <a:cxn ang="0">
                    <a:pos x="211" y="12"/>
                  </a:cxn>
                  <a:cxn ang="0">
                    <a:pos x="232" y="25"/>
                  </a:cxn>
                  <a:cxn ang="0">
                    <a:pos x="221" y="40"/>
                  </a:cxn>
                  <a:cxn ang="0">
                    <a:pos x="180" y="42"/>
                  </a:cxn>
                  <a:cxn ang="0">
                    <a:pos x="187" y="67"/>
                  </a:cxn>
                  <a:cxn ang="0">
                    <a:pos x="211" y="85"/>
                  </a:cxn>
                  <a:cxn ang="0">
                    <a:pos x="199" y="91"/>
                  </a:cxn>
                  <a:cxn ang="0">
                    <a:pos x="205" y="103"/>
                  </a:cxn>
                  <a:cxn ang="0">
                    <a:pos x="171" y="163"/>
                  </a:cxn>
                  <a:cxn ang="0">
                    <a:pos x="157" y="165"/>
                  </a:cxn>
                  <a:cxn ang="0">
                    <a:pos x="138" y="178"/>
                  </a:cxn>
                  <a:cxn ang="0">
                    <a:pos x="172" y="225"/>
                  </a:cxn>
                  <a:cxn ang="0">
                    <a:pos x="120" y="237"/>
                  </a:cxn>
                  <a:cxn ang="0">
                    <a:pos x="94" y="207"/>
                  </a:cxn>
                  <a:cxn ang="0">
                    <a:pos x="56" y="208"/>
                  </a:cxn>
                  <a:cxn ang="0">
                    <a:pos x="21" y="214"/>
                  </a:cxn>
                  <a:cxn ang="0">
                    <a:pos x="26" y="192"/>
                  </a:cxn>
                  <a:cxn ang="0">
                    <a:pos x="44" y="184"/>
                  </a:cxn>
                  <a:cxn ang="0">
                    <a:pos x="44" y="177"/>
                  </a:cxn>
                  <a:cxn ang="0">
                    <a:pos x="38" y="175"/>
                  </a:cxn>
                  <a:cxn ang="0">
                    <a:pos x="33" y="159"/>
                  </a:cxn>
                  <a:cxn ang="0">
                    <a:pos x="18" y="151"/>
                  </a:cxn>
                  <a:cxn ang="0">
                    <a:pos x="0" y="129"/>
                  </a:cxn>
                  <a:cxn ang="0">
                    <a:pos x="24" y="136"/>
                  </a:cxn>
                  <a:cxn ang="0">
                    <a:pos x="51" y="135"/>
                  </a:cxn>
                  <a:cxn ang="0">
                    <a:pos x="82" y="126"/>
                  </a:cxn>
                  <a:cxn ang="0">
                    <a:pos x="79" y="108"/>
                  </a:cxn>
                  <a:cxn ang="0">
                    <a:pos x="105" y="91"/>
                  </a:cxn>
                  <a:cxn ang="0">
                    <a:pos x="117" y="94"/>
                  </a:cxn>
                  <a:cxn ang="0">
                    <a:pos x="120" y="69"/>
                  </a:cxn>
                  <a:cxn ang="0">
                    <a:pos x="130" y="66"/>
                  </a:cxn>
                  <a:cxn ang="0">
                    <a:pos x="126" y="52"/>
                  </a:cxn>
                  <a:cxn ang="0">
                    <a:pos x="139" y="46"/>
                  </a:cxn>
                  <a:cxn ang="0">
                    <a:pos x="136" y="15"/>
                  </a:cxn>
                  <a:cxn ang="0">
                    <a:pos x="147" y="6"/>
                  </a:cxn>
                  <a:cxn ang="0">
                    <a:pos x="169" y="1"/>
                  </a:cxn>
                  <a:cxn ang="0">
                    <a:pos x="177" y="0"/>
                  </a:cxn>
                  <a:cxn ang="0">
                    <a:pos x="189" y="0"/>
                  </a:cxn>
                  <a:cxn ang="0">
                    <a:pos x="211" y="12"/>
                  </a:cxn>
                </a:cxnLst>
                <a:rect l="0" t="0" r="r" b="b"/>
                <a:pathLst>
                  <a:path w="232" h="237">
                    <a:moveTo>
                      <a:pt x="211" y="12"/>
                    </a:moveTo>
                    <a:lnTo>
                      <a:pt x="232" y="25"/>
                    </a:lnTo>
                    <a:lnTo>
                      <a:pt x="221" y="40"/>
                    </a:lnTo>
                    <a:lnTo>
                      <a:pt x="180" y="42"/>
                    </a:lnTo>
                    <a:lnTo>
                      <a:pt x="187" y="67"/>
                    </a:lnTo>
                    <a:lnTo>
                      <a:pt x="211" y="85"/>
                    </a:lnTo>
                    <a:lnTo>
                      <a:pt x="199" y="91"/>
                    </a:lnTo>
                    <a:lnTo>
                      <a:pt x="205" y="103"/>
                    </a:lnTo>
                    <a:lnTo>
                      <a:pt x="171" y="163"/>
                    </a:lnTo>
                    <a:lnTo>
                      <a:pt x="157" y="165"/>
                    </a:lnTo>
                    <a:lnTo>
                      <a:pt x="138" y="178"/>
                    </a:lnTo>
                    <a:lnTo>
                      <a:pt x="172" y="225"/>
                    </a:lnTo>
                    <a:lnTo>
                      <a:pt x="120" y="237"/>
                    </a:lnTo>
                    <a:lnTo>
                      <a:pt x="94" y="207"/>
                    </a:lnTo>
                    <a:lnTo>
                      <a:pt x="56" y="208"/>
                    </a:lnTo>
                    <a:lnTo>
                      <a:pt x="21" y="214"/>
                    </a:lnTo>
                    <a:lnTo>
                      <a:pt x="26" y="192"/>
                    </a:lnTo>
                    <a:lnTo>
                      <a:pt x="44" y="184"/>
                    </a:lnTo>
                    <a:lnTo>
                      <a:pt x="44" y="177"/>
                    </a:lnTo>
                    <a:lnTo>
                      <a:pt x="38" y="175"/>
                    </a:lnTo>
                    <a:lnTo>
                      <a:pt x="33" y="159"/>
                    </a:lnTo>
                    <a:lnTo>
                      <a:pt x="18" y="151"/>
                    </a:lnTo>
                    <a:lnTo>
                      <a:pt x="0" y="129"/>
                    </a:lnTo>
                    <a:lnTo>
                      <a:pt x="24" y="136"/>
                    </a:lnTo>
                    <a:lnTo>
                      <a:pt x="51" y="135"/>
                    </a:lnTo>
                    <a:lnTo>
                      <a:pt x="82" y="126"/>
                    </a:lnTo>
                    <a:lnTo>
                      <a:pt x="79" y="108"/>
                    </a:lnTo>
                    <a:lnTo>
                      <a:pt x="105" y="91"/>
                    </a:lnTo>
                    <a:lnTo>
                      <a:pt x="117" y="94"/>
                    </a:lnTo>
                    <a:lnTo>
                      <a:pt x="120" y="69"/>
                    </a:lnTo>
                    <a:lnTo>
                      <a:pt x="130" y="66"/>
                    </a:lnTo>
                    <a:lnTo>
                      <a:pt x="126" y="52"/>
                    </a:lnTo>
                    <a:lnTo>
                      <a:pt x="139" y="46"/>
                    </a:lnTo>
                    <a:lnTo>
                      <a:pt x="136" y="15"/>
                    </a:lnTo>
                    <a:lnTo>
                      <a:pt x="147" y="6"/>
                    </a:lnTo>
                    <a:lnTo>
                      <a:pt x="169" y="1"/>
                    </a:lnTo>
                    <a:lnTo>
                      <a:pt x="177" y="0"/>
                    </a:lnTo>
                    <a:lnTo>
                      <a:pt x="189" y="0"/>
                    </a:lnTo>
                    <a:lnTo>
                      <a:pt x="211" y="12"/>
                    </a:lnTo>
                  </a:path>
                </a:pathLst>
              </a:custGeom>
              <a:noFill/>
              <a:ln w="1588" cap="sq">
                <a:solidFill>
                  <a:srgbClr val="000000"/>
                </a:solidFill>
                <a:prstDash val="solid"/>
                <a:miter lim="800000"/>
                <a:headEnd/>
                <a:tailEnd/>
              </a:ln>
            </p:spPr>
            <p:txBody>
              <a:bodyPr/>
              <a:lstStyle/>
              <a:p>
                <a:endParaRPr lang="en-US"/>
              </a:p>
            </p:txBody>
          </p:sp>
          <p:sp>
            <p:nvSpPr>
              <p:cNvPr id="320804" name="Freeform 292"/>
              <p:cNvSpPr>
                <a:spLocks/>
              </p:cNvSpPr>
              <p:nvPr/>
            </p:nvSpPr>
            <p:spPr bwMode="auto">
              <a:xfrm>
                <a:off x="2322" y="2213"/>
                <a:ext cx="14" cy="17"/>
              </a:xfrm>
              <a:custGeom>
                <a:avLst/>
                <a:gdLst/>
                <a:ahLst/>
                <a:cxnLst>
                  <a:cxn ang="0">
                    <a:pos x="14" y="11"/>
                  </a:cxn>
                  <a:cxn ang="0">
                    <a:pos x="2" y="17"/>
                  </a:cxn>
                  <a:cxn ang="0">
                    <a:pos x="0" y="0"/>
                  </a:cxn>
                  <a:cxn ang="0">
                    <a:pos x="14" y="11"/>
                  </a:cxn>
                </a:cxnLst>
                <a:rect l="0" t="0" r="r" b="b"/>
                <a:pathLst>
                  <a:path w="14" h="17">
                    <a:moveTo>
                      <a:pt x="14" y="11"/>
                    </a:moveTo>
                    <a:lnTo>
                      <a:pt x="2" y="17"/>
                    </a:lnTo>
                    <a:lnTo>
                      <a:pt x="0" y="0"/>
                    </a:lnTo>
                    <a:lnTo>
                      <a:pt x="14" y="11"/>
                    </a:lnTo>
                    <a:close/>
                  </a:path>
                </a:pathLst>
              </a:custGeom>
              <a:solidFill>
                <a:srgbClr val="E1E1E1"/>
              </a:solidFill>
              <a:ln w="9525">
                <a:noFill/>
                <a:round/>
                <a:headEnd/>
                <a:tailEnd/>
              </a:ln>
            </p:spPr>
            <p:txBody>
              <a:bodyPr/>
              <a:lstStyle/>
              <a:p>
                <a:endParaRPr lang="en-US"/>
              </a:p>
            </p:txBody>
          </p:sp>
          <p:sp>
            <p:nvSpPr>
              <p:cNvPr id="320805" name="Freeform 293"/>
              <p:cNvSpPr>
                <a:spLocks/>
              </p:cNvSpPr>
              <p:nvPr/>
            </p:nvSpPr>
            <p:spPr bwMode="auto">
              <a:xfrm>
                <a:off x="2322" y="2213"/>
                <a:ext cx="14" cy="17"/>
              </a:xfrm>
              <a:custGeom>
                <a:avLst/>
                <a:gdLst/>
                <a:ahLst/>
                <a:cxnLst>
                  <a:cxn ang="0">
                    <a:pos x="8" y="14"/>
                  </a:cxn>
                  <a:cxn ang="0">
                    <a:pos x="2" y="17"/>
                  </a:cxn>
                  <a:cxn ang="0">
                    <a:pos x="0" y="0"/>
                  </a:cxn>
                  <a:cxn ang="0">
                    <a:pos x="14" y="11"/>
                  </a:cxn>
                  <a:cxn ang="0">
                    <a:pos x="8" y="14"/>
                  </a:cxn>
                </a:cxnLst>
                <a:rect l="0" t="0" r="r" b="b"/>
                <a:pathLst>
                  <a:path w="14" h="17">
                    <a:moveTo>
                      <a:pt x="8" y="14"/>
                    </a:moveTo>
                    <a:lnTo>
                      <a:pt x="2" y="17"/>
                    </a:lnTo>
                    <a:lnTo>
                      <a:pt x="0" y="0"/>
                    </a:lnTo>
                    <a:lnTo>
                      <a:pt x="14" y="11"/>
                    </a:lnTo>
                    <a:lnTo>
                      <a:pt x="8" y="14"/>
                    </a:lnTo>
                  </a:path>
                </a:pathLst>
              </a:custGeom>
              <a:noFill/>
              <a:ln w="1588" cap="sq">
                <a:solidFill>
                  <a:srgbClr val="000000"/>
                </a:solidFill>
                <a:prstDash val="solid"/>
                <a:miter lim="800000"/>
                <a:headEnd/>
                <a:tailEnd/>
              </a:ln>
            </p:spPr>
            <p:txBody>
              <a:bodyPr/>
              <a:lstStyle/>
              <a:p>
                <a:endParaRPr lang="en-US"/>
              </a:p>
            </p:txBody>
          </p:sp>
          <p:sp>
            <p:nvSpPr>
              <p:cNvPr id="320806" name="Freeform 294"/>
              <p:cNvSpPr>
                <a:spLocks/>
              </p:cNvSpPr>
              <p:nvPr/>
            </p:nvSpPr>
            <p:spPr bwMode="auto">
              <a:xfrm>
                <a:off x="4428" y="2406"/>
                <a:ext cx="29" cy="27"/>
              </a:xfrm>
              <a:custGeom>
                <a:avLst/>
                <a:gdLst/>
                <a:ahLst/>
                <a:cxnLst>
                  <a:cxn ang="0">
                    <a:pos x="0" y="14"/>
                  </a:cxn>
                  <a:cxn ang="0">
                    <a:pos x="2" y="8"/>
                  </a:cxn>
                  <a:cxn ang="0">
                    <a:pos x="8" y="2"/>
                  </a:cxn>
                  <a:cxn ang="0">
                    <a:pos x="15" y="0"/>
                  </a:cxn>
                  <a:cxn ang="0">
                    <a:pos x="23" y="3"/>
                  </a:cxn>
                  <a:cxn ang="0">
                    <a:pos x="27" y="8"/>
                  </a:cxn>
                  <a:cxn ang="0">
                    <a:pos x="29" y="14"/>
                  </a:cxn>
                  <a:cxn ang="0">
                    <a:pos x="27" y="21"/>
                  </a:cxn>
                  <a:cxn ang="0">
                    <a:pos x="21" y="26"/>
                  </a:cxn>
                  <a:cxn ang="0">
                    <a:pos x="14" y="27"/>
                  </a:cxn>
                  <a:cxn ang="0">
                    <a:pos x="6" y="26"/>
                  </a:cxn>
                  <a:cxn ang="0">
                    <a:pos x="2" y="20"/>
                  </a:cxn>
                  <a:cxn ang="0">
                    <a:pos x="0" y="14"/>
                  </a:cxn>
                </a:cxnLst>
                <a:rect l="0" t="0" r="r" b="b"/>
                <a:pathLst>
                  <a:path w="29" h="27">
                    <a:moveTo>
                      <a:pt x="0" y="14"/>
                    </a:moveTo>
                    <a:lnTo>
                      <a:pt x="2" y="8"/>
                    </a:lnTo>
                    <a:lnTo>
                      <a:pt x="8" y="2"/>
                    </a:lnTo>
                    <a:lnTo>
                      <a:pt x="15" y="0"/>
                    </a:lnTo>
                    <a:lnTo>
                      <a:pt x="23" y="3"/>
                    </a:lnTo>
                    <a:lnTo>
                      <a:pt x="27" y="8"/>
                    </a:lnTo>
                    <a:lnTo>
                      <a:pt x="29" y="14"/>
                    </a:lnTo>
                    <a:lnTo>
                      <a:pt x="27" y="21"/>
                    </a:lnTo>
                    <a:lnTo>
                      <a:pt x="21" y="26"/>
                    </a:lnTo>
                    <a:lnTo>
                      <a:pt x="14" y="27"/>
                    </a:lnTo>
                    <a:lnTo>
                      <a:pt x="6" y="26"/>
                    </a:lnTo>
                    <a:lnTo>
                      <a:pt x="2" y="20"/>
                    </a:lnTo>
                    <a:lnTo>
                      <a:pt x="0" y="14"/>
                    </a:lnTo>
                    <a:close/>
                  </a:path>
                </a:pathLst>
              </a:custGeom>
              <a:solidFill>
                <a:srgbClr val="E1E1E1"/>
              </a:solidFill>
              <a:ln w="9525">
                <a:noFill/>
                <a:round/>
                <a:headEnd/>
                <a:tailEnd/>
              </a:ln>
            </p:spPr>
            <p:txBody>
              <a:bodyPr/>
              <a:lstStyle/>
              <a:p>
                <a:endParaRPr lang="en-US"/>
              </a:p>
            </p:txBody>
          </p:sp>
          <p:sp>
            <p:nvSpPr>
              <p:cNvPr id="320807" name="Freeform 295"/>
              <p:cNvSpPr>
                <a:spLocks/>
              </p:cNvSpPr>
              <p:nvPr/>
            </p:nvSpPr>
            <p:spPr bwMode="auto">
              <a:xfrm>
                <a:off x="4428" y="2406"/>
                <a:ext cx="29" cy="27"/>
              </a:xfrm>
              <a:custGeom>
                <a:avLst/>
                <a:gdLst/>
                <a:ahLst/>
                <a:cxnLst>
                  <a:cxn ang="0">
                    <a:pos x="0" y="14"/>
                  </a:cxn>
                  <a:cxn ang="0">
                    <a:pos x="2" y="8"/>
                  </a:cxn>
                  <a:cxn ang="0">
                    <a:pos x="8" y="2"/>
                  </a:cxn>
                  <a:cxn ang="0">
                    <a:pos x="15" y="0"/>
                  </a:cxn>
                  <a:cxn ang="0">
                    <a:pos x="23" y="3"/>
                  </a:cxn>
                  <a:cxn ang="0">
                    <a:pos x="27" y="8"/>
                  </a:cxn>
                  <a:cxn ang="0">
                    <a:pos x="29" y="14"/>
                  </a:cxn>
                  <a:cxn ang="0">
                    <a:pos x="27" y="21"/>
                  </a:cxn>
                  <a:cxn ang="0">
                    <a:pos x="21" y="26"/>
                  </a:cxn>
                  <a:cxn ang="0">
                    <a:pos x="14" y="27"/>
                  </a:cxn>
                  <a:cxn ang="0">
                    <a:pos x="6" y="26"/>
                  </a:cxn>
                  <a:cxn ang="0">
                    <a:pos x="2" y="20"/>
                  </a:cxn>
                  <a:cxn ang="0">
                    <a:pos x="0" y="14"/>
                  </a:cxn>
                </a:cxnLst>
                <a:rect l="0" t="0" r="r" b="b"/>
                <a:pathLst>
                  <a:path w="29" h="27">
                    <a:moveTo>
                      <a:pt x="0" y="14"/>
                    </a:moveTo>
                    <a:lnTo>
                      <a:pt x="2" y="8"/>
                    </a:lnTo>
                    <a:lnTo>
                      <a:pt x="8" y="2"/>
                    </a:lnTo>
                    <a:lnTo>
                      <a:pt x="15" y="0"/>
                    </a:lnTo>
                    <a:lnTo>
                      <a:pt x="23" y="3"/>
                    </a:lnTo>
                    <a:lnTo>
                      <a:pt x="27" y="8"/>
                    </a:lnTo>
                    <a:lnTo>
                      <a:pt x="29" y="14"/>
                    </a:lnTo>
                    <a:lnTo>
                      <a:pt x="27" y="21"/>
                    </a:lnTo>
                    <a:lnTo>
                      <a:pt x="21" y="26"/>
                    </a:lnTo>
                    <a:lnTo>
                      <a:pt x="14" y="27"/>
                    </a:lnTo>
                    <a:lnTo>
                      <a:pt x="6" y="26"/>
                    </a:lnTo>
                    <a:lnTo>
                      <a:pt x="2" y="20"/>
                    </a:lnTo>
                    <a:lnTo>
                      <a:pt x="0" y="14"/>
                    </a:lnTo>
                  </a:path>
                </a:pathLst>
              </a:custGeom>
              <a:noFill/>
              <a:ln w="1588" cap="sq">
                <a:solidFill>
                  <a:srgbClr val="000000"/>
                </a:solidFill>
                <a:prstDash val="solid"/>
                <a:miter lim="800000"/>
                <a:headEnd/>
                <a:tailEnd/>
              </a:ln>
            </p:spPr>
            <p:txBody>
              <a:bodyPr/>
              <a:lstStyle/>
              <a:p>
                <a:endParaRPr lang="en-US"/>
              </a:p>
            </p:txBody>
          </p:sp>
          <p:sp>
            <p:nvSpPr>
              <p:cNvPr id="320808" name="Freeform 296"/>
              <p:cNvSpPr>
                <a:spLocks/>
              </p:cNvSpPr>
              <p:nvPr/>
            </p:nvSpPr>
            <p:spPr bwMode="auto">
              <a:xfrm>
                <a:off x="4161" y="2565"/>
                <a:ext cx="30" cy="27"/>
              </a:xfrm>
              <a:custGeom>
                <a:avLst/>
                <a:gdLst/>
                <a:ahLst/>
                <a:cxnLst>
                  <a:cxn ang="0">
                    <a:pos x="0" y="14"/>
                  </a:cxn>
                  <a:cxn ang="0">
                    <a:pos x="3" y="8"/>
                  </a:cxn>
                  <a:cxn ang="0">
                    <a:pos x="7" y="2"/>
                  </a:cxn>
                  <a:cxn ang="0">
                    <a:pos x="15" y="0"/>
                  </a:cxn>
                  <a:cxn ang="0">
                    <a:pos x="22" y="3"/>
                  </a:cxn>
                  <a:cxn ang="0">
                    <a:pos x="28" y="8"/>
                  </a:cxn>
                  <a:cxn ang="0">
                    <a:pos x="30" y="14"/>
                  </a:cxn>
                  <a:cxn ang="0">
                    <a:pos x="28" y="20"/>
                  </a:cxn>
                  <a:cxn ang="0">
                    <a:pos x="24" y="26"/>
                  </a:cxn>
                  <a:cxn ang="0">
                    <a:pos x="16" y="27"/>
                  </a:cxn>
                  <a:cxn ang="0">
                    <a:pos x="9" y="26"/>
                  </a:cxn>
                  <a:cxn ang="0">
                    <a:pos x="3" y="20"/>
                  </a:cxn>
                  <a:cxn ang="0">
                    <a:pos x="0" y="14"/>
                  </a:cxn>
                </a:cxnLst>
                <a:rect l="0" t="0" r="r" b="b"/>
                <a:pathLst>
                  <a:path w="30" h="27">
                    <a:moveTo>
                      <a:pt x="0" y="14"/>
                    </a:moveTo>
                    <a:lnTo>
                      <a:pt x="3" y="8"/>
                    </a:lnTo>
                    <a:lnTo>
                      <a:pt x="7" y="2"/>
                    </a:lnTo>
                    <a:lnTo>
                      <a:pt x="15" y="0"/>
                    </a:lnTo>
                    <a:lnTo>
                      <a:pt x="22" y="3"/>
                    </a:lnTo>
                    <a:lnTo>
                      <a:pt x="28" y="8"/>
                    </a:lnTo>
                    <a:lnTo>
                      <a:pt x="30" y="14"/>
                    </a:lnTo>
                    <a:lnTo>
                      <a:pt x="28" y="20"/>
                    </a:lnTo>
                    <a:lnTo>
                      <a:pt x="24" y="26"/>
                    </a:lnTo>
                    <a:lnTo>
                      <a:pt x="16" y="27"/>
                    </a:lnTo>
                    <a:lnTo>
                      <a:pt x="9" y="26"/>
                    </a:lnTo>
                    <a:lnTo>
                      <a:pt x="3" y="20"/>
                    </a:lnTo>
                    <a:lnTo>
                      <a:pt x="0" y="14"/>
                    </a:lnTo>
                    <a:close/>
                  </a:path>
                </a:pathLst>
              </a:custGeom>
              <a:solidFill>
                <a:srgbClr val="E1E1E1"/>
              </a:solidFill>
              <a:ln w="9525">
                <a:noFill/>
                <a:round/>
                <a:headEnd/>
                <a:tailEnd/>
              </a:ln>
            </p:spPr>
            <p:txBody>
              <a:bodyPr/>
              <a:lstStyle/>
              <a:p>
                <a:endParaRPr lang="en-US"/>
              </a:p>
            </p:txBody>
          </p:sp>
          <p:sp>
            <p:nvSpPr>
              <p:cNvPr id="320809" name="Freeform 297"/>
              <p:cNvSpPr>
                <a:spLocks/>
              </p:cNvSpPr>
              <p:nvPr/>
            </p:nvSpPr>
            <p:spPr bwMode="auto">
              <a:xfrm>
                <a:off x="4161" y="2565"/>
                <a:ext cx="30" cy="27"/>
              </a:xfrm>
              <a:custGeom>
                <a:avLst/>
                <a:gdLst/>
                <a:ahLst/>
                <a:cxnLst>
                  <a:cxn ang="0">
                    <a:pos x="0" y="14"/>
                  </a:cxn>
                  <a:cxn ang="0">
                    <a:pos x="3" y="8"/>
                  </a:cxn>
                  <a:cxn ang="0">
                    <a:pos x="7" y="2"/>
                  </a:cxn>
                  <a:cxn ang="0">
                    <a:pos x="15" y="0"/>
                  </a:cxn>
                  <a:cxn ang="0">
                    <a:pos x="22" y="3"/>
                  </a:cxn>
                  <a:cxn ang="0">
                    <a:pos x="28" y="8"/>
                  </a:cxn>
                  <a:cxn ang="0">
                    <a:pos x="30" y="14"/>
                  </a:cxn>
                  <a:cxn ang="0">
                    <a:pos x="28" y="20"/>
                  </a:cxn>
                  <a:cxn ang="0">
                    <a:pos x="24" y="26"/>
                  </a:cxn>
                  <a:cxn ang="0">
                    <a:pos x="16" y="27"/>
                  </a:cxn>
                  <a:cxn ang="0">
                    <a:pos x="9" y="26"/>
                  </a:cxn>
                  <a:cxn ang="0">
                    <a:pos x="3" y="20"/>
                  </a:cxn>
                  <a:cxn ang="0">
                    <a:pos x="0" y="14"/>
                  </a:cxn>
                </a:cxnLst>
                <a:rect l="0" t="0" r="r" b="b"/>
                <a:pathLst>
                  <a:path w="30" h="27">
                    <a:moveTo>
                      <a:pt x="0" y="14"/>
                    </a:moveTo>
                    <a:lnTo>
                      <a:pt x="3" y="8"/>
                    </a:lnTo>
                    <a:lnTo>
                      <a:pt x="7" y="2"/>
                    </a:lnTo>
                    <a:lnTo>
                      <a:pt x="15" y="0"/>
                    </a:lnTo>
                    <a:lnTo>
                      <a:pt x="22" y="3"/>
                    </a:lnTo>
                    <a:lnTo>
                      <a:pt x="28" y="8"/>
                    </a:lnTo>
                    <a:lnTo>
                      <a:pt x="30" y="14"/>
                    </a:lnTo>
                    <a:lnTo>
                      <a:pt x="28" y="20"/>
                    </a:lnTo>
                    <a:lnTo>
                      <a:pt x="24" y="26"/>
                    </a:lnTo>
                    <a:lnTo>
                      <a:pt x="16" y="27"/>
                    </a:lnTo>
                    <a:lnTo>
                      <a:pt x="9" y="26"/>
                    </a:lnTo>
                    <a:lnTo>
                      <a:pt x="3" y="20"/>
                    </a:lnTo>
                    <a:lnTo>
                      <a:pt x="0" y="14"/>
                    </a:lnTo>
                  </a:path>
                </a:pathLst>
              </a:custGeom>
              <a:noFill/>
              <a:ln w="1588" cap="sq">
                <a:solidFill>
                  <a:srgbClr val="000000"/>
                </a:solidFill>
                <a:prstDash val="solid"/>
                <a:miter lim="800000"/>
                <a:headEnd/>
                <a:tailEnd/>
              </a:ln>
            </p:spPr>
            <p:txBody>
              <a:bodyPr/>
              <a:lstStyle/>
              <a:p>
                <a:endParaRPr lang="en-US"/>
              </a:p>
            </p:txBody>
          </p:sp>
          <p:sp>
            <p:nvSpPr>
              <p:cNvPr id="320810" name="Freeform 298"/>
              <p:cNvSpPr>
                <a:spLocks/>
              </p:cNvSpPr>
              <p:nvPr/>
            </p:nvSpPr>
            <p:spPr bwMode="auto">
              <a:xfrm>
                <a:off x="3427" y="1618"/>
                <a:ext cx="105" cy="48"/>
              </a:xfrm>
              <a:custGeom>
                <a:avLst/>
                <a:gdLst/>
                <a:ahLst/>
                <a:cxnLst>
                  <a:cxn ang="0">
                    <a:pos x="46" y="25"/>
                  </a:cxn>
                  <a:cxn ang="0">
                    <a:pos x="43" y="15"/>
                  </a:cxn>
                  <a:cxn ang="0">
                    <a:pos x="57" y="6"/>
                  </a:cxn>
                  <a:cxn ang="0">
                    <a:pos x="63" y="7"/>
                  </a:cxn>
                  <a:cxn ang="0">
                    <a:pos x="75" y="0"/>
                  </a:cxn>
                  <a:cxn ang="0">
                    <a:pos x="100" y="4"/>
                  </a:cxn>
                  <a:cxn ang="0">
                    <a:pos x="105" y="18"/>
                  </a:cxn>
                  <a:cxn ang="0">
                    <a:pos x="94" y="37"/>
                  </a:cxn>
                  <a:cxn ang="0">
                    <a:pos x="61" y="48"/>
                  </a:cxn>
                  <a:cxn ang="0">
                    <a:pos x="63" y="45"/>
                  </a:cxn>
                  <a:cxn ang="0">
                    <a:pos x="48" y="43"/>
                  </a:cxn>
                  <a:cxn ang="0">
                    <a:pos x="37" y="39"/>
                  </a:cxn>
                  <a:cxn ang="0">
                    <a:pos x="10" y="37"/>
                  </a:cxn>
                  <a:cxn ang="0">
                    <a:pos x="1" y="34"/>
                  </a:cxn>
                  <a:cxn ang="0">
                    <a:pos x="1" y="33"/>
                  </a:cxn>
                  <a:cxn ang="0">
                    <a:pos x="0" y="31"/>
                  </a:cxn>
                  <a:cxn ang="0">
                    <a:pos x="0" y="27"/>
                  </a:cxn>
                  <a:cxn ang="0">
                    <a:pos x="3" y="25"/>
                  </a:cxn>
                  <a:cxn ang="0">
                    <a:pos x="7" y="31"/>
                  </a:cxn>
                  <a:cxn ang="0">
                    <a:pos x="10" y="28"/>
                  </a:cxn>
                  <a:cxn ang="0">
                    <a:pos x="46" y="25"/>
                  </a:cxn>
                </a:cxnLst>
                <a:rect l="0" t="0" r="r" b="b"/>
                <a:pathLst>
                  <a:path w="105" h="48">
                    <a:moveTo>
                      <a:pt x="46" y="25"/>
                    </a:moveTo>
                    <a:lnTo>
                      <a:pt x="43" y="15"/>
                    </a:lnTo>
                    <a:lnTo>
                      <a:pt x="57" y="6"/>
                    </a:lnTo>
                    <a:lnTo>
                      <a:pt x="63" y="7"/>
                    </a:lnTo>
                    <a:lnTo>
                      <a:pt x="75" y="0"/>
                    </a:lnTo>
                    <a:lnTo>
                      <a:pt x="100" y="4"/>
                    </a:lnTo>
                    <a:lnTo>
                      <a:pt x="105" y="18"/>
                    </a:lnTo>
                    <a:lnTo>
                      <a:pt x="94" y="37"/>
                    </a:lnTo>
                    <a:lnTo>
                      <a:pt x="61" y="48"/>
                    </a:lnTo>
                    <a:lnTo>
                      <a:pt x="63" y="45"/>
                    </a:lnTo>
                    <a:lnTo>
                      <a:pt x="48" y="43"/>
                    </a:lnTo>
                    <a:lnTo>
                      <a:pt x="37" y="39"/>
                    </a:lnTo>
                    <a:lnTo>
                      <a:pt x="10" y="37"/>
                    </a:lnTo>
                    <a:lnTo>
                      <a:pt x="1" y="34"/>
                    </a:lnTo>
                    <a:lnTo>
                      <a:pt x="1" y="33"/>
                    </a:lnTo>
                    <a:lnTo>
                      <a:pt x="0" y="31"/>
                    </a:lnTo>
                    <a:lnTo>
                      <a:pt x="0" y="27"/>
                    </a:lnTo>
                    <a:lnTo>
                      <a:pt x="3" y="25"/>
                    </a:lnTo>
                    <a:lnTo>
                      <a:pt x="7" y="31"/>
                    </a:lnTo>
                    <a:lnTo>
                      <a:pt x="10" y="28"/>
                    </a:lnTo>
                    <a:lnTo>
                      <a:pt x="46" y="25"/>
                    </a:lnTo>
                    <a:close/>
                  </a:path>
                </a:pathLst>
              </a:custGeom>
              <a:solidFill>
                <a:srgbClr val="E1E1E1"/>
              </a:solidFill>
              <a:ln w="9525">
                <a:noFill/>
                <a:round/>
                <a:headEnd/>
                <a:tailEnd/>
              </a:ln>
            </p:spPr>
            <p:txBody>
              <a:bodyPr/>
              <a:lstStyle/>
              <a:p>
                <a:endParaRPr lang="en-US"/>
              </a:p>
            </p:txBody>
          </p:sp>
          <p:sp>
            <p:nvSpPr>
              <p:cNvPr id="320811" name="Freeform 299"/>
              <p:cNvSpPr>
                <a:spLocks/>
              </p:cNvSpPr>
              <p:nvPr/>
            </p:nvSpPr>
            <p:spPr bwMode="auto">
              <a:xfrm>
                <a:off x="3427" y="1618"/>
                <a:ext cx="105" cy="48"/>
              </a:xfrm>
              <a:custGeom>
                <a:avLst/>
                <a:gdLst/>
                <a:ahLst/>
                <a:cxnLst>
                  <a:cxn ang="0">
                    <a:pos x="46" y="25"/>
                  </a:cxn>
                  <a:cxn ang="0">
                    <a:pos x="43" y="15"/>
                  </a:cxn>
                  <a:cxn ang="0">
                    <a:pos x="57" y="6"/>
                  </a:cxn>
                  <a:cxn ang="0">
                    <a:pos x="63" y="7"/>
                  </a:cxn>
                  <a:cxn ang="0">
                    <a:pos x="75" y="0"/>
                  </a:cxn>
                  <a:cxn ang="0">
                    <a:pos x="100" y="4"/>
                  </a:cxn>
                  <a:cxn ang="0">
                    <a:pos x="105" y="18"/>
                  </a:cxn>
                  <a:cxn ang="0">
                    <a:pos x="94" y="37"/>
                  </a:cxn>
                  <a:cxn ang="0">
                    <a:pos x="61" y="48"/>
                  </a:cxn>
                  <a:cxn ang="0">
                    <a:pos x="63" y="45"/>
                  </a:cxn>
                  <a:cxn ang="0">
                    <a:pos x="48" y="43"/>
                  </a:cxn>
                  <a:cxn ang="0">
                    <a:pos x="37" y="39"/>
                  </a:cxn>
                  <a:cxn ang="0">
                    <a:pos x="10" y="37"/>
                  </a:cxn>
                  <a:cxn ang="0">
                    <a:pos x="1" y="34"/>
                  </a:cxn>
                  <a:cxn ang="0">
                    <a:pos x="1" y="33"/>
                  </a:cxn>
                  <a:cxn ang="0">
                    <a:pos x="0" y="31"/>
                  </a:cxn>
                  <a:cxn ang="0">
                    <a:pos x="0" y="27"/>
                  </a:cxn>
                  <a:cxn ang="0">
                    <a:pos x="3" y="25"/>
                  </a:cxn>
                  <a:cxn ang="0">
                    <a:pos x="7" y="31"/>
                  </a:cxn>
                  <a:cxn ang="0">
                    <a:pos x="10" y="28"/>
                  </a:cxn>
                  <a:cxn ang="0">
                    <a:pos x="46" y="25"/>
                  </a:cxn>
                </a:cxnLst>
                <a:rect l="0" t="0" r="r" b="b"/>
                <a:pathLst>
                  <a:path w="105" h="48">
                    <a:moveTo>
                      <a:pt x="46" y="25"/>
                    </a:moveTo>
                    <a:lnTo>
                      <a:pt x="43" y="15"/>
                    </a:lnTo>
                    <a:lnTo>
                      <a:pt x="57" y="6"/>
                    </a:lnTo>
                    <a:lnTo>
                      <a:pt x="63" y="7"/>
                    </a:lnTo>
                    <a:lnTo>
                      <a:pt x="75" y="0"/>
                    </a:lnTo>
                    <a:lnTo>
                      <a:pt x="100" y="4"/>
                    </a:lnTo>
                    <a:lnTo>
                      <a:pt x="105" y="18"/>
                    </a:lnTo>
                    <a:lnTo>
                      <a:pt x="94" y="37"/>
                    </a:lnTo>
                    <a:lnTo>
                      <a:pt x="61" y="48"/>
                    </a:lnTo>
                    <a:lnTo>
                      <a:pt x="63" y="45"/>
                    </a:lnTo>
                    <a:lnTo>
                      <a:pt x="48" y="43"/>
                    </a:lnTo>
                    <a:lnTo>
                      <a:pt x="37" y="39"/>
                    </a:lnTo>
                    <a:lnTo>
                      <a:pt x="10" y="37"/>
                    </a:lnTo>
                    <a:lnTo>
                      <a:pt x="1" y="34"/>
                    </a:lnTo>
                    <a:lnTo>
                      <a:pt x="1" y="33"/>
                    </a:lnTo>
                    <a:lnTo>
                      <a:pt x="0" y="31"/>
                    </a:lnTo>
                    <a:lnTo>
                      <a:pt x="0" y="27"/>
                    </a:lnTo>
                    <a:lnTo>
                      <a:pt x="3" y="25"/>
                    </a:lnTo>
                    <a:lnTo>
                      <a:pt x="7" y="31"/>
                    </a:lnTo>
                    <a:lnTo>
                      <a:pt x="10" y="28"/>
                    </a:lnTo>
                    <a:lnTo>
                      <a:pt x="46" y="25"/>
                    </a:lnTo>
                  </a:path>
                </a:pathLst>
              </a:custGeom>
              <a:noFill/>
              <a:ln w="1588" cap="sq">
                <a:solidFill>
                  <a:srgbClr val="000000"/>
                </a:solidFill>
                <a:prstDash val="solid"/>
                <a:miter lim="800000"/>
                <a:headEnd/>
                <a:tailEnd/>
              </a:ln>
            </p:spPr>
            <p:txBody>
              <a:bodyPr/>
              <a:lstStyle/>
              <a:p>
                <a:endParaRPr lang="en-US"/>
              </a:p>
            </p:txBody>
          </p:sp>
          <p:sp>
            <p:nvSpPr>
              <p:cNvPr id="320812" name="Freeform 300"/>
              <p:cNvSpPr>
                <a:spLocks/>
              </p:cNvSpPr>
              <p:nvPr/>
            </p:nvSpPr>
            <p:spPr bwMode="auto">
              <a:xfrm>
                <a:off x="4852" y="2095"/>
                <a:ext cx="133" cy="153"/>
              </a:xfrm>
              <a:custGeom>
                <a:avLst/>
                <a:gdLst/>
                <a:ahLst/>
                <a:cxnLst>
                  <a:cxn ang="0">
                    <a:pos x="25" y="22"/>
                  </a:cxn>
                  <a:cxn ang="0">
                    <a:pos x="20" y="0"/>
                  </a:cxn>
                  <a:cxn ang="0">
                    <a:pos x="49" y="28"/>
                  </a:cxn>
                  <a:cxn ang="0">
                    <a:pos x="73" y="37"/>
                  </a:cxn>
                  <a:cxn ang="0">
                    <a:pos x="79" y="42"/>
                  </a:cxn>
                  <a:cxn ang="0">
                    <a:pos x="59" y="54"/>
                  </a:cxn>
                  <a:cxn ang="0">
                    <a:pos x="83" y="69"/>
                  </a:cxn>
                  <a:cxn ang="0">
                    <a:pos x="125" y="114"/>
                  </a:cxn>
                  <a:cxn ang="0">
                    <a:pos x="133" y="141"/>
                  </a:cxn>
                  <a:cxn ang="0">
                    <a:pos x="110" y="153"/>
                  </a:cxn>
                  <a:cxn ang="0">
                    <a:pos x="98" y="148"/>
                  </a:cxn>
                  <a:cxn ang="0">
                    <a:pos x="100" y="123"/>
                  </a:cxn>
                  <a:cxn ang="0">
                    <a:pos x="85" y="106"/>
                  </a:cxn>
                  <a:cxn ang="0">
                    <a:pos x="83" y="91"/>
                  </a:cxn>
                  <a:cxn ang="0">
                    <a:pos x="64" y="73"/>
                  </a:cxn>
                  <a:cxn ang="0">
                    <a:pos x="53" y="78"/>
                  </a:cxn>
                  <a:cxn ang="0">
                    <a:pos x="43" y="78"/>
                  </a:cxn>
                  <a:cxn ang="0">
                    <a:pos x="25" y="88"/>
                  </a:cxn>
                  <a:cxn ang="0">
                    <a:pos x="20" y="67"/>
                  </a:cxn>
                  <a:cxn ang="0">
                    <a:pos x="22" y="52"/>
                  </a:cxn>
                  <a:cxn ang="0">
                    <a:pos x="12" y="55"/>
                  </a:cxn>
                  <a:cxn ang="0">
                    <a:pos x="9" y="40"/>
                  </a:cxn>
                  <a:cxn ang="0">
                    <a:pos x="0" y="33"/>
                  </a:cxn>
                  <a:cxn ang="0">
                    <a:pos x="6" y="28"/>
                  </a:cxn>
                  <a:cxn ang="0">
                    <a:pos x="15" y="15"/>
                  </a:cxn>
                  <a:cxn ang="0">
                    <a:pos x="19" y="22"/>
                  </a:cxn>
                  <a:cxn ang="0">
                    <a:pos x="25" y="22"/>
                  </a:cxn>
                </a:cxnLst>
                <a:rect l="0" t="0" r="r" b="b"/>
                <a:pathLst>
                  <a:path w="133" h="153">
                    <a:moveTo>
                      <a:pt x="25" y="22"/>
                    </a:moveTo>
                    <a:lnTo>
                      <a:pt x="20" y="0"/>
                    </a:lnTo>
                    <a:lnTo>
                      <a:pt x="49" y="28"/>
                    </a:lnTo>
                    <a:lnTo>
                      <a:pt x="73" y="37"/>
                    </a:lnTo>
                    <a:lnTo>
                      <a:pt x="79" y="42"/>
                    </a:lnTo>
                    <a:lnTo>
                      <a:pt x="59" y="54"/>
                    </a:lnTo>
                    <a:lnTo>
                      <a:pt x="83" y="69"/>
                    </a:lnTo>
                    <a:lnTo>
                      <a:pt x="125" y="114"/>
                    </a:lnTo>
                    <a:lnTo>
                      <a:pt x="133" y="141"/>
                    </a:lnTo>
                    <a:lnTo>
                      <a:pt x="110" y="153"/>
                    </a:lnTo>
                    <a:lnTo>
                      <a:pt x="98" y="148"/>
                    </a:lnTo>
                    <a:lnTo>
                      <a:pt x="100" y="123"/>
                    </a:lnTo>
                    <a:lnTo>
                      <a:pt x="85" y="106"/>
                    </a:lnTo>
                    <a:lnTo>
                      <a:pt x="83" y="91"/>
                    </a:lnTo>
                    <a:lnTo>
                      <a:pt x="64" y="73"/>
                    </a:lnTo>
                    <a:lnTo>
                      <a:pt x="53" y="78"/>
                    </a:lnTo>
                    <a:lnTo>
                      <a:pt x="43" y="78"/>
                    </a:lnTo>
                    <a:lnTo>
                      <a:pt x="25" y="88"/>
                    </a:lnTo>
                    <a:lnTo>
                      <a:pt x="20" y="67"/>
                    </a:lnTo>
                    <a:lnTo>
                      <a:pt x="22" y="52"/>
                    </a:lnTo>
                    <a:lnTo>
                      <a:pt x="12" y="55"/>
                    </a:lnTo>
                    <a:lnTo>
                      <a:pt x="9" y="40"/>
                    </a:lnTo>
                    <a:lnTo>
                      <a:pt x="0" y="33"/>
                    </a:lnTo>
                    <a:lnTo>
                      <a:pt x="6" y="28"/>
                    </a:lnTo>
                    <a:lnTo>
                      <a:pt x="15" y="15"/>
                    </a:lnTo>
                    <a:lnTo>
                      <a:pt x="19" y="22"/>
                    </a:lnTo>
                    <a:lnTo>
                      <a:pt x="25" y="22"/>
                    </a:lnTo>
                    <a:close/>
                  </a:path>
                </a:pathLst>
              </a:custGeom>
              <a:solidFill>
                <a:srgbClr val="E1E1E1"/>
              </a:solidFill>
              <a:ln w="9525">
                <a:noFill/>
                <a:round/>
                <a:headEnd/>
                <a:tailEnd/>
              </a:ln>
            </p:spPr>
            <p:txBody>
              <a:bodyPr/>
              <a:lstStyle/>
              <a:p>
                <a:endParaRPr lang="en-US"/>
              </a:p>
            </p:txBody>
          </p:sp>
          <p:sp>
            <p:nvSpPr>
              <p:cNvPr id="320813" name="Freeform 301"/>
              <p:cNvSpPr>
                <a:spLocks/>
              </p:cNvSpPr>
              <p:nvPr/>
            </p:nvSpPr>
            <p:spPr bwMode="auto">
              <a:xfrm>
                <a:off x="4852" y="2095"/>
                <a:ext cx="133" cy="153"/>
              </a:xfrm>
              <a:custGeom>
                <a:avLst/>
                <a:gdLst/>
                <a:ahLst/>
                <a:cxnLst>
                  <a:cxn ang="0">
                    <a:pos x="23" y="10"/>
                  </a:cxn>
                  <a:cxn ang="0">
                    <a:pos x="20" y="0"/>
                  </a:cxn>
                  <a:cxn ang="0">
                    <a:pos x="49" y="28"/>
                  </a:cxn>
                  <a:cxn ang="0">
                    <a:pos x="73" y="37"/>
                  </a:cxn>
                  <a:cxn ang="0">
                    <a:pos x="79" y="42"/>
                  </a:cxn>
                  <a:cxn ang="0">
                    <a:pos x="59" y="54"/>
                  </a:cxn>
                  <a:cxn ang="0">
                    <a:pos x="83" y="69"/>
                  </a:cxn>
                  <a:cxn ang="0">
                    <a:pos x="125" y="114"/>
                  </a:cxn>
                  <a:cxn ang="0">
                    <a:pos x="133" y="141"/>
                  </a:cxn>
                  <a:cxn ang="0">
                    <a:pos x="110" y="153"/>
                  </a:cxn>
                  <a:cxn ang="0">
                    <a:pos x="98" y="148"/>
                  </a:cxn>
                  <a:cxn ang="0">
                    <a:pos x="100" y="123"/>
                  </a:cxn>
                  <a:cxn ang="0">
                    <a:pos x="85" y="106"/>
                  </a:cxn>
                  <a:cxn ang="0">
                    <a:pos x="83" y="91"/>
                  </a:cxn>
                  <a:cxn ang="0">
                    <a:pos x="64" y="73"/>
                  </a:cxn>
                  <a:cxn ang="0">
                    <a:pos x="53" y="78"/>
                  </a:cxn>
                  <a:cxn ang="0">
                    <a:pos x="43" y="78"/>
                  </a:cxn>
                  <a:cxn ang="0">
                    <a:pos x="25" y="88"/>
                  </a:cxn>
                  <a:cxn ang="0">
                    <a:pos x="20" y="67"/>
                  </a:cxn>
                  <a:cxn ang="0">
                    <a:pos x="22" y="52"/>
                  </a:cxn>
                  <a:cxn ang="0">
                    <a:pos x="12" y="55"/>
                  </a:cxn>
                  <a:cxn ang="0">
                    <a:pos x="9" y="40"/>
                  </a:cxn>
                  <a:cxn ang="0">
                    <a:pos x="0" y="33"/>
                  </a:cxn>
                  <a:cxn ang="0">
                    <a:pos x="6" y="28"/>
                  </a:cxn>
                  <a:cxn ang="0">
                    <a:pos x="15" y="15"/>
                  </a:cxn>
                  <a:cxn ang="0">
                    <a:pos x="19" y="22"/>
                  </a:cxn>
                  <a:cxn ang="0">
                    <a:pos x="25" y="22"/>
                  </a:cxn>
                  <a:cxn ang="0">
                    <a:pos x="23" y="10"/>
                  </a:cxn>
                </a:cxnLst>
                <a:rect l="0" t="0" r="r" b="b"/>
                <a:pathLst>
                  <a:path w="133" h="153">
                    <a:moveTo>
                      <a:pt x="23" y="10"/>
                    </a:moveTo>
                    <a:lnTo>
                      <a:pt x="20" y="0"/>
                    </a:lnTo>
                    <a:lnTo>
                      <a:pt x="49" y="28"/>
                    </a:lnTo>
                    <a:lnTo>
                      <a:pt x="73" y="37"/>
                    </a:lnTo>
                    <a:lnTo>
                      <a:pt x="79" y="42"/>
                    </a:lnTo>
                    <a:lnTo>
                      <a:pt x="59" y="54"/>
                    </a:lnTo>
                    <a:lnTo>
                      <a:pt x="83" y="69"/>
                    </a:lnTo>
                    <a:lnTo>
                      <a:pt x="125" y="114"/>
                    </a:lnTo>
                    <a:lnTo>
                      <a:pt x="133" y="141"/>
                    </a:lnTo>
                    <a:lnTo>
                      <a:pt x="110" y="153"/>
                    </a:lnTo>
                    <a:lnTo>
                      <a:pt x="98" y="148"/>
                    </a:lnTo>
                    <a:lnTo>
                      <a:pt x="100" y="123"/>
                    </a:lnTo>
                    <a:lnTo>
                      <a:pt x="85" y="106"/>
                    </a:lnTo>
                    <a:lnTo>
                      <a:pt x="83" y="91"/>
                    </a:lnTo>
                    <a:lnTo>
                      <a:pt x="64" y="73"/>
                    </a:lnTo>
                    <a:lnTo>
                      <a:pt x="53" y="78"/>
                    </a:lnTo>
                    <a:lnTo>
                      <a:pt x="43" y="78"/>
                    </a:lnTo>
                    <a:lnTo>
                      <a:pt x="25" y="88"/>
                    </a:lnTo>
                    <a:lnTo>
                      <a:pt x="20" y="67"/>
                    </a:lnTo>
                    <a:lnTo>
                      <a:pt x="22" y="52"/>
                    </a:lnTo>
                    <a:lnTo>
                      <a:pt x="12" y="55"/>
                    </a:lnTo>
                    <a:lnTo>
                      <a:pt x="9" y="40"/>
                    </a:lnTo>
                    <a:lnTo>
                      <a:pt x="0" y="33"/>
                    </a:lnTo>
                    <a:lnTo>
                      <a:pt x="6" y="28"/>
                    </a:lnTo>
                    <a:lnTo>
                      <a:pt x="15" y="15"/>
                    </a:lnTo>
                    <a:lnTo>
                      <a:pt x="19" y="22"/>
                    </a:lnTo>
                    <a:lnTo>
                      <a:pt x="25" y="22"/>
                    </a:lnTo>
                    <a:lnTo>
                      <a:pt x="23" y="10"/>
                    </a:lnTo>
                  </a:path>
                </a:pathLst>
              </a:custGeom>
              <a:noFill/>
              <a:ln w="1588" cap="sq">
                <a:solidFill>
                  <a:srgbClr val="000000"/>
                </a:solidFill>
                <a:prstDash val="solid"/>
                <a:miter lim="800000"/>
                <a:headEnd/>
                <a:tailEnd/>
              </a:ln>
            </p:spPr>
            <p:txBody>
              <a:bodyPr/>
              <a:lstStyle/>
              <a:p>
                <a:endParaRPr lang="en-US"/>
              </a:p>
            </p:txBody>
          </p:sp>
          <p:sp>
            <p:nvSpPr>
              <p:cNvPr id="320814" name="Freeform 302"/>
              <p:cNvSpPr>
                <a:spLocks/>
              </p:cNvSpPr>
              <p:nvPr/>
            </p:nvSpPr>
            <p:spPr bwMode="auto">
              <a:xfrm>
                <a:off x="2078" y="2045"/>
                <a:ext cx="14" cy="27"/>
              </a:xfrm>
              <a:custGeom>
                <a:avLst/>
                <a:gdLst/>
                <a:ahLst/>
                <a:cxnLst>
                  <a:cxn ang="0">
                    <a:pos x="8" y="0"/>
                  </a:cxn>
                  <a:cxn ang="0">
                    <a:pos x="14" y="24"/>
                  </a:cxn>
                  <a:cxn ang="0">
                    <a:pos x="12" y="26"/>
                  </a:cxn>
                  <a:cxn ang="0">
                    <a:pos x="8" y="27"/>
                  </a:cxn>
                  <a:cxn ang="0">
                    <a:pos x="0" y="11"/>
                  </a:cxn>
                  <a:cxn ang="0">
                    <a:pos x="5" y="0"/>
                  </a:cxn>
                  <a:cxn ang="0">
                    <a:pos x="8" y="0"/>
                  </a:cxn>
                </a:cxnLst>
                <a:rect l="0" t="0" r="r" b="b"/>
                <a:pathLst>
                  <a:path w="14" h="27">
                    <a:moveTo>
                      <a:pt x="8" y="0"/>
                    </a:moveTo>
                    <a:lnTo>
                      <a:pt x="14" y="24"/>
                    </a:lnTo>
                    <a:lnTo>
                      <a:pt x="12" y="26"/>
                    </a:lnTo>
                    <a:lnTo>
                      <a:pt x="8" y="27"/>
                    </a:lnTo>
                    <a:lnTo>
                      <a:pt x="0" y="11"/>
                    </a:lnTo>
                    <a:lnTo>
                      <a:pt x="5" y="0"/>
                    </a:lnTo>
                    <a:lnTo>
                      <a:pt x="8" y="0"/>
                    </a:lnTo>
                    <a:close/>
                  </a:path>
                </a:pathLst>
              </a:custGeom>
              <a:solidFill>
                <a:srgbClr val="E1E1E1"/>
              </a:solidFill>
              <a:ln w="9525">
                <a:noFill/>
                <a:round/>
                <a:headEnd/>
                <a:tailEnd/>
              </a:ln>
            </p:spPr>
            <p:txBody>
              <a:bodyPr/>
              <a:lstStyle/>
              <a:p>
                <a:endParaRPr lang="en-US"/>
              </a:p>
            </p:txBody>
          </p:sp>
          <p:sp>
            <p:nvSpPr>
              <p:cNvPr id="320815" name="Freeform 303"/>
              <p:cNvSpPr>
                <a:spLocks/>
              </p:cNvSpPr>
              <p:nvPr/>
            </p:nvSpPr>
            <p:spPr bwMode="auto">
              <a:xfrm>
                <a:off x="2078" y="2045"/>
                <a:ext cx="14" cy="27"/>
              </a:xfrm>
              <a:custGeom>
                <a:avLst/>
                <a:gdLst/>
                <a:ahLst/>
                <a:cxnLst>
                  <a:cxn ang="0">
                    <a:pos x="11" y="12"/>
                  </a:cxn>
                  <a:cxn ang="0">
                    <a:pos x="14" y="24"/>
                  </a:cxn>
                  <a:cxn ang="0">
                    <a:pos x="12" y="26"/>
                  </a:cxn>
                  <a:cxn ang="0">
                    <a:pos x="8" y="27"/>
                  </a:cxn>
                  <a:cxn ang="0">
                    <a:pos x="0" y="11"/>
                  </a:cxn>
                  <a:cxn ang="0">
                    <a:pos x="5" y="0"/>
                  </a:cxn>
                  <a:cxn ang="0">
                    <a:pos x="8" y="0"/>
                  </a:cxn>
                  <a:cxn ang="0">
                    <a:pos x="11" y="12"/>
                  </a:cxn>
                </a:cxnLst>
                <a:rect l="0" t="0" r="r" b="b"/>
                <a:pathLst>
                  <a:path w="14" h="27">
                    <a:moveTo>
                      <a:pt x="11" y="12"/>
                    </a:moveTo>
                    <a:lnTo>
                      <a:pt x="14" y="24"/>
                    </a:lnTo>
                    <a:lnTo>
                      <a:pt x="12" y="26"/>
                    </a:lnTo>
                    <a:lnTo>
                      <a:pt x="8" y="27"/>
                    </a:lnTo>
                    <a:lnTo>
                      <a:pt x="0" y="11"/>
                    </a:lnTo>
                    <a:lnTo>
                      <a:pt x="5" y="0"/>
                    </a:lnTo>
                    <a:lnTo>
                      <a:pt x="8" y="0"/>
                    </a:lnTo>
                    <a:lnTo>
                      <a:pt x="11" y="12"/>
                    </a:lnTo>
                  </a:path>
                </a:pathLst>
              </a:custGeom>
              <a:noFill/>
              <a:ln w="1588" cap="sq">
                <a:solidFill>
                  <a:srgbClr val="000000"/>
                </a:solidFill>
                <a:prstDash val="solid"/>
                <a:miter lim="800000"/>
                <a:headEnd/>
                <a:tailEnd/>
              </a:ln>
            </p:spPr>
            <p:txBody>
              <a:bodyPr/>
              <a:lstStyle/>
              <a:p>
                <a:endParaRPr lang="en-US"/>
              </a:p>
            </p:txBody>
          </p:sp>
          <p:sp>
            <p:nvSpPr>
              <p:cNvPr id="320816" name="Freeform 304"/>
              <p:cNvSpPr>
                <a:spLocks/>
              </p:cNvSpPr>
              <p:nvPr/>
            </p:nvSpPr>
            <p:spPr bwMode="auto">
              <a:xfrm>
                <a:off x="2318" y="2185"/>
                <a:ext cx="12" cy="6"/>
              </a:xfrm>
              <a:custGeom>
                <a:avLst/>
                <a:gdLst/>
                <a:ahLst/>
                <a:cxnLst>
                  <a:cxn ang="0">
                    <a:pos x="0" y="6"/>
                  </a:cxn>
                  <a:cxn ang="0">
                    <a:pos x="0" y="0"/>
                  </a:cxn>
                  <a:cxn ang="0">
                    <a:pos x="12" y="0"/>
                  </a:cxn>
                  <a:cxn ang="0">
                    <a:pos x="6" y="4"/>
                  </a:cxn>
                  <a:cxn ang="0">
                    <a:pos x="0" y="6"/>
                  </a:cxn>
                </a:cxnLst>
                <a:rect l="0" t="0" r="r" b="b"/>
                <a:pathLst>
                  <a:path w="12" h="6">
                    <a:moveTo>
                      <a:pt x="0" y="6"/>
                    </a:moveTo>
                    <a:lnTo>
                      <a:pt x="0" y="0"/>
                    </a:lnTo>
                    <a:lnTo>
                      <a:pt x="12" y="0"/>
                    </a:lnTo>
                    <a:lnTo>
                      <a:pt x="6" y="4"/>
                    </a:lnTo>
                    <a:lnTo>
                      <a:pt x="0" y="6"/>
                    </a:lnTo>
                    <a:close/>
                  </a:path>
                </a:pathLst>
              </a:custGeom>
              <a:solidFill>
                <a:srgbClr val="E1E1E1"/>
              </a:solidFill>
              <a:ln w="9525">
                <a:noFill/>
                <a:round/>
                <a:headEnd/>
                <a:tailEnd/>
              </a:ln>
            </p:spPr>
            <p:txBody>
              <a:bodyPr/>
              <a:lstStyle/>
              <a:p>
                <a:endParaRPr lang="en-US"/>
              </a:p>
            </p:txBody>
          </p:sp>
          <p:sp>
            <p:nvSpPr>
              <p:cNvPr id="320817" name="Freeform 305"/>
              <p:cNvSpPr>
                <a:spLocks/>
              </p:cNvSpPr>
              <p:nvPr/>
            </p:nvSpPr>
            <p:spPr bwMode="auto">
              <a:xfrm>
                <a:off x="2318" y="2185"/>
                <a:ext cx="12" cy="6"/>
              </a:xfrm>
              <a:custGeom>
                <a:avLst/>
                <a:gdLst/>
                <a:ahLst/>
                <a:cxnLst>
                  <a:cxn ang="0">
                    <a:pos x="0" y="3"/>
                  </a:cxn>
                  <a:cxn ang="0">
                    <a:pos x="0" y="0"/>
                  </a:cxn>
                  <a:cxn ang="0">
                    <a:pos x="12" y="0"/>
                  </a:cxn>
                  <a:cxn ang="0">
                    <a:pos x="6" y="4"/>
                  </a:cxn>
                  <a:cxn ang="0">
                    <a:pos x="0" y="6"/>
                  </a:cxn>
                  <a:cxn ang="0">
                    <a:pos x="0" y="3"/>
                  </a:cxn>
                </a:cxnLst>
                <a:rect l="0" t="0" r="r" b="b"/>
                <a:pathLst>
                  <a:path w="12" h="6">
                    <a:moveTo>
                      <a:pt x="0" y="3"/>
                    </a:moveTo>
                    <a:lnTo>
                      <a:pt x="0" y="0"/>
                    </a:lnTo>
                    <a:lnTo>
                      <a:pt x="12" y="0"/>
                    </a:lnTo>
                    <a:lnTo>
                      <a:pt x="6" y="4"/>
                    </a:lnTo>
                    <a:lnTo>
                      <a:pt x="0" y="6"/>
                    </a:lnTo>
                    <a:lnTo>
                      <a:pt x="0" y="3"/>
                    </a:lnTo>
                  </a:path>
                </a:pathLst>
              </a:custGeom>
              <a:noFill/>
              <a:ln w="1588" cap="sq">
                <a:solidFill>
                  <a:srgbClr val="000000"/>
                </a:solidFill>
                <a:prstDash val="solid"/>
                <a:miter lim="800000"/>
                <a:headEnd/>
                <a:tailEnd/>
              </a:ln>
            </p:spPr>
            <p:txBody>
              <a:bodyPr/>
              <a:lstStyle/>
              <a:p>
                <a:endParaRPr lang="en-US"/>
              </a:p>
            </p:txBody>
          </p:sp>
          <p:sp>
            <p:nvSpPr>
              <p:cNvPr id="320818" name="Freeform 306"/>
              <p:cNvSpPr>
                <a:spLocks/>
              </p:cNvSpPr>
              <p:nvPr/>
            </p:nvSpPr>
            <p:spPr bwMode="auto">
              <a:xfrm>
                <a:off x="2313" y="2279"/>
                <a:ext cx="11" cy="11"/>
              </a:xfrm>
              <a:custGeom>
                <a:avLst/>
                <a:gdLst/>
                <a:ahLst/>
                <a:cxnLst>
                  <a:cxn ang="0">
                    <a:pos x="6" y="0"/>
                  </a:cxn>
                  <a:cxn ang="0">
                    <a:pos x="11" y="9"/>
                  </a:cxn>
                  <a:cxn ang="0">
                    <a:pos x="2" y="11"/>
                  </a:cxn>
                  <a:cxn ang="0">
                    <a:pos x="0" y="0"/>
                  </a:cxn>
                  <a:cxn ang="0">
                    <a:pos x="6" y="0"/>
                  </a:cxn>
                </a:cxnLst>
                <a:rect l="0" t="0" r="r" b="b"/>
                <a:pathLst>
                  <a:path w="11" h="11">
                    <a:moveTo>
                      <a:pt x="6" y="0"/>
                    </a:moveTo>
                    <a:lnTo>
                      <a:pt x="11" y="9"/>
                    </a:lnTo>
                    <a:lnTo>
                      <a:pt x="2" y="11"/>
                    </a:lnTo>
                    <a:lnTo>
                      <a:pt x="0" y="0"/>
                    </a:lnTo>
                    <a:lnTo>
                      <a:pt x="6" y="0"/>
                    </a:lnTo>
                    <a:close/>
                  </a:path>
                </a:pathLst>
              </a:custGeom>
              <a:solidFill>
                <a:srgbClr val="E1E1E1"/>
              </a:solidFill>
              <a:ln w="9525">
                <a:noFill/>
                <a:round/>
                <a:headEnd/>
                <a:tailEnd/>
              </a:ln>
            </p:spPr>
            <p:txBody>
              <a:bodyPr/>
              <a:lstStyle/>
              <a:p>
                <a:endParaRPr lang="en-US"/>
              </a:p>
            </p:txBody>
          </p:sp>
          <p:sp>
            <p:nvSpPr>
              <p:cNvPr id="320819" name="Freeform 307"/>
              <p:cNvSpPr>
                <a:spLocks/>
              </p:cNvSpPr>
              <p:nvPr/>
            </p:nvSpPr>
            <p:spPr bwMode="auto">
              <a:xfrm>
                <a:off x="2313" y="2279"/>
                <a:ext cx="11" cy="11"/>
              </a:xfrm>
              <a:custGeom>
                <a:avLst/>
                <a:gdLst/>
                <a:ahLst/>
                <a:cxnLst>
                  <a:cxn ang="0">
                    <a:pos x="9" y="5"/>
                  </a:cxn>
                  <a:cxn ang="0">
                    <a:pos x="11" y="9"/>
                  </a:cxn>
                  <a:cxn ang="0">
                    <a:pos x="2" y="11"/>
                  </a:cxn>
                  <a:cxn ang="0">
                    <a:pos x="0" y="0"/>
                  </a:cxn>
                  <a:cxn ang="0">
                    <a:pos x="6" y="0"/>
                  </a:cxn>
                  <a:cxn ang="0">
                    <a:pos x="9" y="5"/>
                  </a:cxn>
                </a:cxnLst>
                <a:rect l="0" t="0" r="r" b="b"/>
                <a:pathLst>
                  <a:path w="11" h="11">
                    <a:moveTo>
                      <a:pt x="9" y="5"/>
                    </a:moveTo>
                    <a:lnTo>
                      <a:pt x="11" y="9"/>
                    </a:lnTo>
                    <a:lnTo>
                      <a:pt x="2" y="11"/>
                    </a:lnTo>
                    <a:lnTo>
                      <a:pt x="0" y="0"/>
                    </a:lnTo>
                    <a:lnTo>
                      <a:pt x="6" y="0"/>
                    </a:lnTo>
                    <a:lnTo>
                      <a:pt x="9" y="5"/>
                    </a:lnTo>
                  </a:path>
                </a:pathLst>
              </a:custGeom>
              <a:noFill/>
              <a:ln w="1588" cap="sq">
                <a:solidFill>
                  <a:srgbClr val="000000"/>
                </a:solidFill>
                <a:prstDash val="solid"/>
                <a:miter lim="800000"/>
                <a:headEnd/>
                <a:tailEnd/>
              </a:ln>
            </p:spPr>
            <p:txBody>
              <a:bodyPr/>
              <a:lstStyle/>
              <a:p>
                <a:endParaRPr lang="en-US"/>
              </a:p>
            </p:txBody>
          </p:sp>
          <p:sp>
            <p:nvSpPr>
              <p:cNvPr id="320820" name="Freeform 308"/>
              <p:cNvSpPr>
                <a:spLocks/>
              </p:cNvSpPr>
              <p:nvPr/>
            </p:nvSpPr>
            <p:spPr bwMode="auto">
              <a:xfrm>
                <a:off x="3312" y="1730"/>
                <a:ext cx="6" cy="5"/>
              </a:xfrm>
              <a:custGeom>
                <a:avLst/>
                <a:gdLst/>
                <a:ahLst/>
                <a:cxnLst>
                  <a:cxn ang="0">
                    <a:pos x="0" y="5"/>
                  </a:cxn>
                  <a:cxn ang="0">
                    <a:pos x="0" y="2"/>
                  </a:cxn>
                  <a:cxn ang="0">
                    <a:pos x="1" y="0"/>
                  </a:cxn>
                  <a:cxn ang="0">
                    <a:pos x="6" y="2"/>
                  </a:cxn>
                  <a:cxn ang="0">
                    <a:pos x="4" y="5"/>
                  </a:cxn>
                  <a:cxn ang="0">
                    <a:pos x="0" y="5"/>
                  </a:cxn>
                </a:cxnLst>
                <a:rect l="0" t="0" r="r" b="b"/>
                <a:pathLst>
                  <a:path w="6" h="5">
                    <a:moveTo>
                      <a:pt x="0" y="5"/>
                    </a:moveTo>
                    <a:lnTo>
                      <a:pt x="0" y="2"/>
                    </a:lnTo>
                    <a:lnTo>
                      <a:pt x="1" y="0"/>
                    </a:lnTo>
                    <a:lnTo>
                      <a:pt x="6" y="2"/>
                    </a:lnTo>
                    <a:lnTo>
                      <a:pt x="4" y="5"/>
                    </a:lnTo>
                    <a:lnTo>
                      <a:pt x="0" y="5"/>
                    </a:lnTo>
                    <a:close/>
                  </a:path>
                </a:pathLst>
              </a:custGeom>
              <a:solidFill>
                <a:srgbClr val="E1E1E1"/>
              </a:solidFill>
              <a:ln w="9525">
                <a:noFill/>
                <a:round/>
                <a:headEnd/>
                <a:tailEnd/>
              </a:ln>
            </p:spPr>
            <p:txBody>
              <a:bodyPr/>
              <a:lstStyle/>
              <a:p>
                <a:endParaRPr lang="en-US"/>
              </a:p>
            </p:txBody>
          </p:sp>
          <p:sp>
            <p:nvSpPr>
              <p:cNvPr id="320821" name="Freeform 309"/>
              <p:cNvSpPr>
                <a:spLocks/>
              </p:cNvSpPr>
              <p:nvPr/>
            </p:nvSpPr>
            <p:spPr bwMode="auto">
              <a:xfrm>
                <a:off x="3312" y="1730"/>
                <a:ext cx="6" cy="5"/>
              </a:xfrm>
              <a:custGeom>
                <a:avLst/>
                <a:gdLst/>
                <a:ahLst/>
                <a:cxnLst>
                  <a:cxn ang="0">
                    <a:pos x="0" y="3"/>
                  </a:cxn>
                  <a:cxn ang="0">
                    <a:pos x="0" y="2"/>
                  </a:cxn>
                  <a:cxn ang="0">
                    <a:pos x="1" y="0"/>
                  </a:cxn>
                  <a:cxn ang="0">
                    <a:pos x="6" y="2"/>
                  </a:cxn>
                  <a:cxn ang="0">
                    <a:pos x="4" y="5"/>
                  </a:cxn>
                  <a:cxn ang="0">
                    <a:pos x="0" y="5"/>
                  </a:cxn>
                  <a:cxn ang="0">
                    <a:pos x="0" y="3"/>
                  </a:cxn>
                </a:cxnLst>
                <a:rect l="0" t="0" r="r" b="b"/>
                <a:pathLst>
                  <a:path w="6" h="5">
                    <a:moveTo>
                      <a:pt x="0" y="3"/>
                    </a:moveTo>
                    <a:lnTo>
                      <a:pt x="0" y="2"/>
                    </a:lnTo>
                    <a:lnTo>
                      <a:pt x="1" y="0"/>
                    </a:lnTo>
                    <a:lnTo>
                      <a:pt x="6" y="2"/>
                    </a:lnTo>
                    <a:lnTo>
                      <a:pt x="4" y="5"/>
                    </a:lnTo>
                    <a:lnTo>
                      <a:pt x="0" y="5"/>
                    </a:lnTo>
                    <a:lnTo>
                      <a:pt x="0" y="3"/>
                    </a:lnTo>
                  </a:path>
                </a:pathLst>
              </a:custGeom>
              <a:noFill/>
              <a:ln w="1588" cap="sq">
                <a:solidFill>
                  <a:srgbClr val="000000"/>
                </a:solidFill>
                <a:prstDash val="solid"/>
                <a:miter lim="800000"/>
                <a:headEnd/>
                <a:tailEnd/>
              </a:ln>
            </p:spPr>
            <p:txBody>
              <a:bodyPr/>
              <a:lstStyle/>
              <a:p>
                <a:endParaRPr lang="en-US"/>
              </a:p>
            </p:txBody>
          </p:sp>
          <p:sp>
            <p:nvSpPr>
              <p:cNvPr id="320822" name="Freeform 310"/>
              <p:cNvSpPr>
                <a:spLocks/>
              </p:cNvSpPr>
              <p:nvPr/>
            </p:nvSpPr>
            <p:spPr bwMode="auto">
              <a:xfrm>
                <a:off x="3469" y="1708"/>
                <a:ext cx="3" cy="1"/>
              </a:xfrm>
              <a:custGeom>
                <a:avLst/>
                <a:gdLst/>
                <a:ahLst/>
                <a:cxnLst>
                  <a:cxn ang="0">
                    <a:pos x="1" y="1"/>
                  </a:cxn>
                  <a:cxn ang="0">
                    <a:pos x="1" y="1"/>
                  </a:cxn>
                  <a:cxn ang="0">
                    <a:pos x="0" y="0"/>
                  </a:cxn>
                  <a:cxn ang="0">
                    <a:pos x="1" y="0"/>
                  </a:cxn>
                  <a:cxn ang="0">
                    <a:pos x="1" y="0"/>
                  </a:cxn>
                  <a:cxn ang="0">
                    <a:pos x="3" y="0"/>
                  </a:cxn>
                  <a:cxn ang="0">
                    <a:pos x="1" y="1"/>
                  </a:cxn>
                </a:cxnLst>
                <a:rect l="0" t="0" r="r" b="b"/>
                <a:pathLst>
                  <a:path w="3" h="1">
                    <a:moveTo>
                      <a:pt x="1" y="1"/>
                    </a:moveTo>
                    <a:lnTo>
                      <a:pt x="1" y="1"/>
                    </a:lnTo>
                    <a:lnTo>
                      <a:pt x="0" y="0"/>
                    </a:lnTo>
                    <a:lnTo>
                      <a:pt x="1" y="0"/>
                    </a:lnTo>
                    <a:lnTo>
                      <a:pt x="1" y="0"/>
                    </a:lnTo>
                    <a:lnTo>
                      <a:pt x="3" y="0"/>
                    </a:lnTo>
                    <a:lnTo>
                      <a:pt x="1" y="1"/>
                    </a:lnTo>
                    <a:close/>
                  </a:path>
                </a:pathLst>
              </a:custGeom>
              <a:solidFill>
                <a:srgbClr val="E1E1E1"/>
              </a:solidFill>
              <a:ln w="9525">
                <a:noFill/>
                <a:round/>
                <a:headEnd/>
                <a:tailEnd/>
              </a:ln>
            </p:spPr>
            <p:txBody>
              <a:bodyPr/>
              <a:lstStyle/>
              <a:p>
                <a:endParaRPr lang="en-US"/>
              </a:p>
            </p:txBody>
          </p:sp>
          <p:sp>
            <p:nvSpPr>
              <p:cNvPr id="320823" name="Freeform 311"/>
              <p:cNvSpPr>
                <a:spLocks/>
              </p:cNvSpPr>
              <p:nvPr/>
            </p:nvSpPr>
            <p:spPr bwMode="auto">
              <a:xfrm>
                <a:off x="3469" y="1708"/>
                <a:ext cx="3" cy="1"/>
              </a:xfrm>
              <a:custGeom>
                <a:avLst/>
                <a:gdLst/>
                <a:ahLst/>
                <a:cxnLst>
                  <a:cxn ang="0">
                    <a:pos x="1" y="1"/>
                  </a:cxn>
                  <a:cxn ang="0">
                    <a:pos x="1" y="1"/>
                  </a:cxn>
                  <a:cxn ang="0">
                    <a:pos x="0" y="0"/>
                  </a:cxn>
                  <a:cxn ang="0">
                    <a:pos x="1" y="0"/>
                  </a:cxn>
                  <a:cxn ang="0">
                    <a:pos x="1" y="0"/>
                  </a:cxn>
                  <a:cxn ang="0">
                    <a:pos x="3" y="0"/>
                  </a:cxn>
                  <a:cxn ang="0">
                    <a:pos x="1" y="1"/>
                  </a:cxn>
                  <a:cxn ang="0">
                    <a:pos x="1" y="1"/>
                  </a:cxn>
                </a:cxnLst>
                <a:rect l="0" t="0" r="r" b="b"/>
                <a:pathLst>
                  <a:path w="3" h="1">
                    <a:moveTo>
                      <a:pt x="1" y="1"/>
                    </a:moveTo>
                    <a:lnTo>
                      <a:pt x="1" y="1"/>
                    </a:lnTo>
                    <a:lnTo>
                      <a:pt x="0" y="0"/>
                    </a:lnTo>
                    <a:lnTo>
                      <a:pt x="1" y="0"/>
                    </a:lnTo>
                    <a:lnTo>
                      <a:pt x="1" y="0"/>
                    </a:lnTo>
                    <a:lnTo>
                      <a:pt x="3" y="0"/>
                    </a:lnTo>
                    <a:lnTo>
                      <a:pt x="1" y="1"/>
                    </a:lnTo>
                    <a:lnTo>
                      <a:pt x="1" y="1"/>
                    </a:lnTo>
                  </a:path>
                </a:pathLst>
              </a:custGeom>
              <a:noFill/>
              <a:ln w="1588" cap="sq">
                <a:solidFill>
                  <a:srgbClr val="000000"/>
                </a:solidFill>
                <a:prstDash val="solid"/>
                <a:miter lim="800000"/>
                <a:headEnd/>
                <a:tailEnd/>
              </a:ln>
            </p:spPr>
            <p:txBody>
              <a:bodyPr/>
              <a:lstStyle/>
              <a:p>
                <a:endParaRPr lang="en-US"/>
              </a:p>
            </p:txBody>
          </p:sp>
          <p:sp>
            <p:nvSpPr>
              <p:cNvPr id="320824" name="Freeform 312"/>
              <p:cNvSpPr>
                <a:spLocks/>
              </p:cNvSpPr>
              <p:nvPr/>
            </p:nvSpPr>
            <p:spPr bwMode="auto">
              <a:xfrm>
                <a:off x="5273" y="2657"/>
                <a:ext cx="26" cy="10"/>
              </a:xfrm>
              <a:custGeom>
                <a:avLst/>
                <a:gdLst/>
                <a:ahLst/>
                <a:cxnLst>
                  <a:cxn ang="0">
                    <a:pos x="2" y="10"/>
                  </a:cxn>
                  <a:cxn ang="0">
                    <a:pos x="0" y="4"/>
                  </a:cxn>
                  <a:cxn ang="0">
                    <a:pos x="11" y="0"/>
                  </a:cxn>
                  <a:cxn ang="0">
                    <a:pos x="26" y="1"/>
                  </a:cxn>
                  <a:cxn ang="0">
                    <a:pos x="2" y="10"/>
                  </a:cxn>
                </a:cxnLst>
                <a:rect l="0" t="0" r="r" b="b"/>
                <a:pathLst>
                  <a:path w="26" h="10">
                    <a:moveTo>
                      <a:pt x="2" y="10"/>
                    </a:moveTo>
                    <a:lnTo>
                      <a:pt x="0" y="4"/>
                    </a:lnTo>
                    <a:lnTo>
                      <a:pt x="11" y="0"/>
                    </a:lnTo>
                    <a:lnTo>
                      <a:pt x="26" y="1"/>
                    </a:lnTo>
                    <a:lnTo>
                      <a:pt x="2" y="10"/>
                    </a:lnTo>
                    <a:close/>
                  </a:path>
                </a:pathLst>
              </a:custGeom>
              <a:solidFill>
                <a:srgbClr val="E1E1E1"/>
              </a:solidFill>
              <a:ln w="9525">
                <a:noFill/>
                <a:round/>
                <a:headEnd/>
                <a:tailEnd/>
              </a:ln>
            </p:spPr>
            <p:txBody>
              <a:bodyPr/>
              <a:lstStyle/>
              <a:p>
                <a:endParaRPr lang="en-US"/>
              </a:p>
            </p:txBody>
          </p:sp>
          <p:sp>
            <p:nvSpPr>
              <p:cNvPr id="320825" name="Freeform 313"/>
              <p:cNvSpPr>
                <a:spLocks/>
              </p:cNvSpPr>
              <p:nvPr/>
            </p:nvSpPr>
            <p:spPr bwMode="auto">
              <a:xfrm>
                <a:off x="5273" y="2657"/>
                <a:ext cx="26" cy="10"/>
              </a:xfrm>
              <a:custGeom>
                <a:avLst/>
                <a:gdLst/>
                <a:ahLst/>
                <a:cxnLst>
                  <a:cxn ang="0">
                    <a:pos x="2" y="7"/>
                  </a:cxn>
                  <a:cxn ang="0">
                    <a:pos x="0" y="4"/>
                  </a:cxn>
                  <a:cxn ang="0">
                    <a:pos x="11" y="0"/>
                  </a:cxn>
                  <a:cxn ang="0">
                    <a:pos x="26" y="1"/>
                  </a:cxn>
                  <a:cxn ang="0">
                    <a:pos x="2" y="10"/>
                  </a:cxn>
                  <a:cxn ang="0">
                    <a:pos x="2" y="7"/>
                  </a:cxn>
                </a:cxnLst>
                <a:rect l="0" t="0" r="r" b="b"/>
                <a:pathLst>
                  <a:path w="26" h="10">
                    <a:moveTo>
                      <a:pt x="2" y="7"/>
                    </a:moveTo>
                    <a:lnTo>
                      <a:pt x="0" y="4"/>
                    </a:lnTo>
                    <a:lnTo>
                      <a:pt x="11" y="0"/>
                    </a:lnTo>
                    <a:lnTo>
                      <a:pt x="26" y="1"/>
                    </a:lnTo>
                    <a:lnTo>
                      <a:pt x="2" y="10"/>
                    </a:lnTo>
                    <a:lnTo>
                      <a:pt x="2" y="7"/>
                    </a:lnTo>
                  </a:path>
                </a:pathLst>
              </a:custGeom>
              <a:noFill/>
              <a:ln w="1588" cap="sq">
                <a:solidFill>
                  <a:srgbClr val="000000"/>
                </a:solidFill>
                <a:prstDash val="solid"/>
                <a:miter lim="800000"/>
                <a:headEnd/>
                <a:tailEnd/>
              </a:ln>
            </p:spPr>
            <p:txBody>
              <a:bodyPr/>
              <a:lstStyle/>
              <a:p>
                <a:endParaRPr lang="en-US"/>
              </a:p>
            </p:txBody>
          </p:sp>
          <p:sp>
            <p:nvSpPr>
              <p:cNvPr id="320826" name="Freeform 314"/>
              <p:cNvSpPr>
                <a:spLocks/>
              </p:cNvSpPr>
              <p:nvPr/>
            </p:nvSpPr>
            <p:spPr bwMode="auto">
              <a:xfrm>
                <a:off x="3370" y="1598"/>
                <a:ext cx="12" cy="14"/>
              </a:xfrm>
              <a:custGeom>
                <a:avLst/>
                <a:gdLst/>
                <a:ahLst/>
                <a:cxnLst>
                  <a:cxn ang="0">
                    <a:pos x="0" y="5"/>
                  </a:cxn>
                  <a:cxn ang="0">
                    <a:pos x="5" y="0"/>
                  </a:cxn>
                  <a:cxn ang="0">
                    <a:pos x="11" y="0"/>
                  </a:cxn>
                  <a:cxn ang="0">
                    <a:pos x="12" y="6"/>
                  </a:cxn>
                  <a:cxn ang="0">
                    <a:pos x="12" y="14"/>
                  </a:cxn>
                  <a:cxn ang="0">
                    <a:pos x="6" y="11"/>
                  </a:cxn>
                  <a:cxn ang="0">
                    <a:pos x="0" y="5"/>
                  </a:cxn>
                </a:cxnLst>
                <a:rect l="0" t="0" r="r" b="b"/>
                <a:pathLst>
                  <a:path w="12" h="14">
                    <a:moveTo>
                      <a:pt x="0" y="5"/>
                    </a:moveTo>
                    <a:lnTo>
                      <a:pt x="5" y="0"/>
                    </a:lnTo>
                    <a:lnTo>
                      <a:pt x="11" y="0"/>
                    </a:lnTo>
                    <a:lnTo>
                      <a:pt x="12" y="6"/>
                    </a:lnTo>
                    <a:lnTo>
                      <a:pt x="12" y="14"/>
                    </a:lnTo>
                    <a:lnTo>
                      <a:pt x="6" y="11"/>
                    </a:lnTo>
                    <a:lnTo>
                      <a:pt x="0" y="5"/>
                    </a:lnTo>
                    <a:close/>
                  </a:path>
                </a:pathLst>
              </a:custGeom>
              <a:solidFill>
                <a:srgbClr val="E1E1E1"/>
              </a:solidFill>
              <a:ln w="9525">
                <a:noFill/>
                <a:round/>
                <a:headEnd/>
                <a:tailEnd/>
              </a:ln>
            </p:spPr>
            <p:txBody>
              <a:bodyPr/>
              <a:lstStyle/>
              <a:p>
                <a:endParaRPr lang="en-US"/>
              </a:p>
            </p:txBody>
          </p:sp>
          <p:sp>
            <p:nvSpPr>
              <p:cNvPr id="320827" name="Freeform 315"/>
              <p:cNvSpPr>
                <a:spLocks/>
              </p:cNvSpPr>
              <p:nvPr/>
            </p:nvSpPr>
            <p:spPr bwMode="auto">
              <a:xfrm>
                <a:off x="3370" y="1598"/>
                <a:ext cx="12" cy="14"/>
              </a:xfrm>
              <a:custGeom>
                <a:avLst/>
                <a:gdLst/>
                <a:ahLst/>
                <a:cxnLst>
                  <a:cxn ang="0">
                    <a:pos x="3" y="2"/>
                  </a:cxn>
                  <a:cxn ang="0">
                    <a:pos x="5" y="0"/>
                  </a:cxn>
                  <a:cxn ang="0">
                    <a:pos x="11" y="0"/>
                  </a:cxn>
                  <a:cxn ang="0">
                    <a:pos x="12" y="6"/>
                  </a:cxn>
                  <a:cxn ang="0">
                    <a:pos x="12" y="14"/>
                  </a:cxn>
                  <a:cxn ang="0">
                    <a:pos x="6" y="11"/>
                  </a:cxn>
                  <a:cxn ang="0">
                    <a:pos x="0" y="5"/>
                  </a:cxn>
                  <a:cxn ang="0">
                    <a:pos x="3" y="2"/>
                  </a:cxn>
                </a:cxnLst>
                <a:rect l="0" t="0" r="r" b="b"/>
                <a:pathLst>
                  <a:path w="12" h="14">
                    <a:moveTo>
                      <a:pt x="3" y="2"/>
                    </a:moveTo>
                    <a:lnTo>
                      <a:pt x="5" y="0"/>
                    </a:lnTo>
                    <a:lnTo>
                      <a:pt x="11" y="0"/>
                    </a:lnTo>
                    <a:lnTo>
                      <a:pt x="12" y="6"/>
                    </a:lnTo>
                    <a:lnTo>
                      <a:pt x="12" y="14"/>
                    </a:lnTo>
                    <a:lnTo>
                      <a:pt x="6" y="11"/>
                    </a:lnTo>
                    <a:lnTo>
                      <a:pt x="0" y="5"/>
                    </a:lnTo>
                    <a:lnTo>
                      <a:pt x="3" y="2"/>
                    </a:lnTo>
                  </a:path>
                </a:pathLst>
              </a:custGeom>
              <a:noFill/>
              <a:ln w="1588" cap="sq">
                <a:solidFill>
                  <a:srgbClr val="000000"/>
                </a:solidFill>
                <a:prstDash val="solid"/>
                <a:miter lim="800000"/>
                <a:headEnd/>
                <a:tailEnd/>
              </a:ln>
            </p:spPr>
            <p:txBody>
              <a:bodyPr/>
              <a:lstStyle/>
              <a:p>
                <a:endParaRPr lang="en-US"/>
              </a:p>
            </p:txBody>
          </p:sp>
          <p:sp>
            <p:nvSpPr>
              <p:cNvPr id="320828" name="Freeform 316"/>
              <p:cNvSpPr>
                <a:spLocks/>
              </p:cNvSpPr>
              <p:nvPr/>
            </p:nvSpPr>
            <p:spPr bwMode="auto">
              <a:xfrm>
                <a:off x="4931" y="2474"/>
                <a:ext cx="28" cy="24"/>
              </a:xfrm>
              <a:custGeom>
                <a:avLst/>
                <a:gdLst/>
                <a:ahLst/>
                <a:cxnLst>
                  <a:cxn ang="0">
                    <a:pos x="0" y="12"/>
                  </a:cxn>
                  <a:cxn ang="0">
                    <a:pos x="3" y="6"/>
                  </a:cxn>
                  <a:cxn ang="0">
                    <a:pos x="7" y="1"/>
                  </a:cxn>
                  <a:cxn ang="0">
                    <a:pos x="15" y="0"/>
                  </a:cxn>
                  <a:cxn ang="0">
                    <a:pos x="21" y="1"/>
                  </a:cxn>
                  <a:cxn ang="0">
                    <a:pos x="27" y="6"/>
                  </a:cxn>
                  <a:cxn ang="0">
                    <a:pos x="28" y="12"/>
                  </a:cxn>
                  <a:cxn ang="0">
                    <a:pos x="27" y="18"/>
                  </a:cxn>
                  <a:cxn ang="0">
                    <a:pos x="21" y="22"/>
                  </a:cxn>
                  <a:cxn ang="0">
                    <a:pos x="13" y="24"/>
                  </a:cxn>
                  <a:cxn ang="0">
                    <a:pos x="7" y="22"/>
                  </a:cxn>
                  <a:cxn ang="0">
                    <a:pos x="1" y="18"/>
                  </a:cxn>
                  <a:cxn ang="0">
                    <a:pos x="0" y="12"/>
                  </a:cxn>
                </a:cxnLst>
                <a:rect l="0" t="0" r="r" b="b"/>
                <a:pathLst>
                  <a:path w="28" h="24">
                    <a:moveTo>
                      <a:pt x="0" y="12"/>
                    </a:moveTo>
                    <a:lnTo>
                      <a:pt x="3" y="6"/>
                    </a:lnTo>
                    <a:lnTo>
                      <a:pt x="7" y="1"/>
                    </a:lnTo>
                    <a:lnTo>
                      <a:pt x="15" y="0"/>
                    </a:lnTo>
                    <a:lnTo>
                      <a:pt x="21" y="1"/>
                    </a:lnTo>
                    <a:lnTo>
                      <a:pt x="27" y="6"/>
                    </a:lnTo>
                    <a:lnTo>
                      <a:pt x="28" y="12"/>
                    </a:lnTo>
                    <a:lnTo>
                      <a:pt x="27" y="18"/>
                    </a:lnTo>
                    <a:lnTo>
                      <a:pt x="21" y="22"/>
                    </a:lnTo>
                    <a:lnTo>
                      <a:pt x="13" y="24"/>
                    </a:lnTo>
                    <a:lnTo>
                      <a:pt x="7" y="22"/>
                    </a:lnTo>
                    <a:lnTo>
                      <a:pt x="1" y="18"/>
                    </a:lnTo>
                    <a:lnTo>
                      <a:pt x="0" y="12"/>
                    </a:lnTo>
                    <a:close/>
                  </a:path>
                </a:pathLst>
              </a:custGeom>
              <a:solidFill>
                <a:srgbClr val="E1E1E1"/>
              </a:solidFill>
              <a:ln w="9525">
                <a:noFill/>
                <a:round/>
                <a:headEnd/>
                <a:tailEnd/>
              </a:ln>
            </p:spPr>
            <p:txBody>
              <a:bodyPr/>
              <a:lstStyle/>
              <a:p>
                <a:endParaRPr lang="en-US"/>
              </a:p>
            </p:txBody>
          </p:sp>
          <p:sp>
            <p:nvSpPr>
              <p:cNvPr id="320829" name="Freeform 317"/>
              <p:cNvSpPr>
                <a:spLocks/>
              </p:cNvSpPr>
              <p:nvPr/>
            </p:nvSpPr>
            <p:spPr bwMode="auto">
              <a:xfrm>
                <a:off x="4931" y="2474"/>
                <a:ext cx="28" cy="24"/>
              </a:xfrm>
              <a:custGeom>
                <a:avLst/>
                <a:gdLst/>
                <a:ahLst/>
                <a:cxnLst>
                  <a:cxn ang="0">
                    <a:pos x="1" y="9"/>
                  </a:cxn>
                  <a:cxn ang="0">
                    <a:pos x="3" y="6"/>
                  </a:cxn>
                  <a:cxn ang="0">
                    <a:pos x="7" y="1"/>
                  </a:cxn>
                  <a:cxn ang="0">
                    <a:pos x="15" y="0"/>
                  </a:cxn>
                  <a:cxn ang="0">
                    <a:pos x="21" y="1"/>
                  </a:cxn>
                  <a:cxn ang="0">
                    <a:pos x="27" y="6"/>
                  </a:cxn>
                  <a:cxn ang="0">
                    <a:pos x="28" y="12"/>
                  </a:cxn>
                  <a:cxn ang="0">
                    <a:pos x="27" y="18"/>
                  </a:cxn>
                  <a:cxn ang="0">
                    <a:pos x="21" y="22"/>
                  </a:cxn>
                  <a:cxn ang="0">
                    <a:pos x="13" y="24"/>
                  </a:cxn>
                  <a:cxn ang="0">
                    <a:pos x="7" y="22"/>
                  </a:cxn>
                  <a:cxn ang="0">
                    <a:pos x="1" y="18"/>
                  </a:cxn>
                  <a:cxn ang="0">
                    <a:pos x="0" y="12"/>
                  </a:cxn>
                  <a:cxn ang="0">
                    <a:pos x="1" y="9"/>
                  </a:cxn>
                </a:cxnLst>
                <a:rect l="0" t="0" r="r" b="b"/>
                <a:pathLst>
                  <a:path w="28" h="24">
                    <a:moveTo>
                      <a:pt x="1" y="9"/>
                    </a:moveTo>
                    <a:lnTo>
                      <a:pt x="3" y="6"/>
                    </a:lnTo>
                    <a:lnTo>
                      <a:pt x="7" y="1"/>
                    </a:lnTo>
                    <a:lnTo>
                      <a:pt x="15" y="0"/>
                    </a:lnTo>
                    <a:lnTo>
                      <a:pt x="21" y="1"/>
                    </a:lnTo>
                    <a:lnTo>
                      <a:pt x="27" y="6"/>
                    </a:lnTo>
                    <a:lnTo>
                      <a:pt x="28" y="12"/>
                    </a:lnTo>
                    <a:lnTo>
                      <a:pt x="27" y="18"/>
                    </a:lnTo>
                    <a:lnTo>
                      <a:pt x="21" y="22"/>
                    </a:lnTo>
                    <a:lnTo>
                      <a:pt x="13" y="24"/>
                    </a:lnTo>
                    <a:lnTo>
                      <a:pt x="7" y="22"/>
                    </a:lnTo>
                    <a:lnTo>
                      <a:pt x="1" y="18"/>
                    </a:lnTo>
                    <a:lnTo>
                      <a:pt x="0" y="12"/>
                    </a:lnTo>
                    <a:lnTo>
                      <a:pt x="1" y="9"/>
                    </a:lnTo>
                  </a:path>
                </a:pathLst>
              </a:custGeom>
              <a:noFill/>
              <a:ln w="1588" cap="sq">
                <a:solidFill>
                  <a:srgbClr val="000000"/>
                </a:solidFill>
                <a:prstDash val="solid"/>
                <a:miter lim="800000"/>
                <a:headEnd/>
                <a:tailEnd/>
              </a:ln>
            </p:spPr>
            <p:txBody>
              <a:bodyPr/>
              <a:lstStyle/>
              <a:p>
                <a:endParaRPr lang="en-US"/>
              </a:p>
            </p:txBody>
          </p:sp>
          <p:sp>
            <p:nvSpPr>
              <p:cNvPr id="320830" name="Freeform 318"/>
              <p:cNvSpPr>
                <a:spLocks noEditPoints="1"/>
              </p:cNvSpPr>
              <p:nvPr/>
            </p:nvSpPr>
            <p:spPr bwMode="auto">
              <a:xfrm>
                <a:off x="3545" y="2900"/>
                <a:ext cx="253" cy="229"/>
              </a:xfrm>
              <a:custGeom>
                <a:avLst/>
                <a:gdLst/>
                <a:ahLst/>
                <a:cxnLst>
                  <a:cxn ang="0">
                    <a:pos x="7" y="106"/>
                  </a:cxn>
                  <a:cxn ang="0">
                    <a:pos x="15" y="118"/>
                  </a:cxn>
                  <a:cxn ang="0">
                    <a:pos x="34" y="121"/>
                  </a:cxn>
                  <a:cxn ang="0">
                    <a:pos x="54" y="114"/>
                  </a:cxn>
                  <a:cxn ang="0">
                    <a:pos x="55" y="48"/>
                  </a:cxn>
                  <a:cxn ang="0">
                    <a:pos x="69" y="72"/>
                  </a:cxn>
                  <a:cxn ang="0">
                    <a:pos x="64" y="76"/>
                  </a:cxn>
                  <a:cxn ang="0">
                    <a:pos x="66" y="85"/>
                  </a:cxn>
                  <a:cxn ang="0">
                    <a:pos x="82" y="84"/>
                  </a:cxn>
                  <a:cxn ang="0">
                    <a:pos x="105" y="55"/>
                  </a:cxn>
                  <a:cxn ang="0">
                    <a:pos x="117" y="63"/>
                  </a:cxn>
                  <a:cxn ang="0">
                    <a:pos x="142" y="64"/>
                  </a:cxn>
                  <a:cxn ang="0">
                    <a:pos x="148" y="46"/>
                  </a:cxn>
                  <a:cxn ang="0">
                    <a:pos x="163" y="37"/>
                  </a:cxn>
                  <a:cxn ang="0">
                    <a:pos x="164" y="27"/>
                  </a:cxn>
                  <a:cxn ang="0">
                    <a:pos x="199" y="1"/>
                  </a:cxn>
                  <a:cxn ang="0">
                    <a:pos x="203" y="0"/>
                  </a:cxn>
                  <a:cxn ang="0">
                    <a:pos x="218" y="3"/>
                  </a:cxn>
                  <a:cxn ang="0">
                    <a:pos x="233" y="4"/>
                  </a:cxn>
                  <a:cxn ang="0">
                    <a:pos x="242" y="84"/>
                  </a:cxn>
                  <a:cxn ang="0">
                    <a:pos x="253" y="85"/>
                  </a:cxn>
                  <a:cxn ang="0">
                    <a:pos x="247" y="112"/>
                  </a:cxn>
                  <a:cxn ang="0">
                    <a:pos x="235" y="123"/>
                  </a:cxn>
                  <a:cxn ang="0">
                    <a:pos x="200" y="166"/>
                  </a:cxn>
                  <a:cxn ang="0">
                    <a:pos x="191" y="175"/>
                  </a:cxn>
                  <a:cxn ang="0">
                    <a:pos x="160" y="202"/>
                  </a:cxn>
                  <a:cxn ang="0">
                    <a:pos x="133" y="214"/>
                  </a:cxn>
                  <a:cxn ang="0">
                    <a:pos x="75" y="220"/>
                  </a:cxn>
                  <a:cxn ang="0">
                    <a:pos x="46" y="229"/>
                  </a:cxn>
                  <a:cxn ang="0">
                    <a:pos x="22" y="219"/>
                  </a:cxn>
                  <a:cxn ang="0">
                    <a:pos x="16" y="192"/>
                  </a:cxn>
                  <a:cxn ang="0">
                    <a:pos x="24" y="186"/>
                  </a:cxn>
                  <a:cxn ang="0">
                    <a:pos x="0" y="115"/>
                  </a:cxn>
                  <a:cxn ang="0">
                    <a:pos x="7" y="106"/>
                  </a:cxn>
                  <a:cxn ang="0">
                    <a:pos x="172" y="121"/>
                  </a:cxn>
                  <a:cxn ang="0">
                    <a:pos x="164" y="138"/>
                  </a:cxn>
                  <a:cxn ang="0">
                    <a:pos x="176" y="148"/>
                  </a:cxn>
                  <a:cxn ang="0">
                    <a:pos x="190" y="132"/>
                  </a:cxn>
                  <a:cxn ang="0">
                    <a:pos x="190" y="121"/>
                  </a:cxn>
                  <a:cxn ang="0">
                    <a:pos x="172" y="121"/>
                  </a:cxn>
                  <a:cxn ang="0">
                    <a:pos x="227" y="67"/>
                  </a:cxn>
                  <a:cxn ang="0">
                    <a:pos x="223" y="84"/>
                  </a:cxn>
                  <a:cxn ang="0">
                    <a:pos x="233" y="88"/>
                  </a:cxn>
                  <a:cxn ang="0">
                    <a:pos x="241" y="79"/>
                  </a:cxn>
                  <a:cxn ang="0">
                    <a:pos x="235" y="66"/>
                  </a:cxn>
                  <a:cxn ang="0">
                    <a:pos x="227" y="67"/>
                  </a:cxn>
                </a:cxnLst>
                <a:rect l="0" t="0" r="r" b="b"/>
                <a:pathLst>
                  <a:path w="253" h="229">
                    <a:moveTo>
                      <a:pt x="7" y="106"/>
                    </a:moveTo>
                    <a:lnTo>
                      <a:pt x="15" y="118"/>
                    </a:lnTo>
                    <a:lnTo>
                      <a:pt x="34" y="121"/>
                    </a:lnTo>
                    <a:lnTo>
                      <a:pt x="54" y="114"/>
                    </a:lnTo>
                    <a:lnTo>
                      <a:pt x="55" y="48"/>
                    </a:lnTo>
                    <a:lnTo>
                      <a:pt x="69" y="72"/>
                    </a:lnTo>
                    <a:lnTo>
                      <a:pt x="64" y="76"/>
                    </a:lnTo>
                    <a:lnTo>
                      <a:pt x="66" y="85"/>
                    </a:lnTo>
                    <a:lnTo>
                      <a:pt x="82" y="84"/>
                    </a:lnTo>
                    <a:lnTo>
                      <a:pt x="105" y="55"/>
                    </a:lnTo>
                    <a:lnTo>
                      <a:pt x="117" y="63"/>
                    </a:lnTo>
                    <a:lnTo>
                      <a:pt x="142" y="64"/>
                    </a:lnTo>
                    <a:lnTo>
                      <a:pt x="148" y="46"/>
                    </a:lnTo>
                    <a:lnTo>
                      <a:pt x="163" y="37"/>
                    </a:lnTo>
                    <a:lnTo>
                      <a:pt x="164" y="27"/>
                    </a:lnTo>
                    <a:lnTo>
                      <a:pt x="199" y="1"/>
                    </a:lnTo>
                    <a:lnTo>
                      <a:pt x="203" y="0"/>
                    </a:lnTo>
                    <a:lnTo>
                      <a:pt x="218" y="3"/>
                    </a:lnTo>
                    <a:lnTo>
                      <a:pt x="233" y="4"/>
                    </a:lnTo>
                    <a:lnTo>
                      <a:pt x="242" y="84"/>
                    </a:lnTo>
                    <a:lnTo>
                      <a:pt x="253" y="85"/>
                    </a:lnTo>
                    <a:lnTo>
                      <a:pt x="247" y="112"/>
                    </a:lnTo>
                    <a:lnTo>
                      <a:pt x="235" y="123"/>
                    </a:lnTo>
                    <a:lnTo>
                      <a:pt x="200" y="166"/>
                    </a:lnTo>
                    <a:lnTo>
                      <a:pt x="191" y="175"/>
                    </a:lnTo>
                    <a:lnTo>
                      <a:pt x="160" y="202"/>
                    </a:lnTo>
                    <a:lnTo>
                      <a:pt x="133" y="214"/>
                    </a:lnTo>
                    <a:lnTo>
                      <a:pt x="75" y="220"/>
                    </a:lnTo>
                    <a:lnTo>
                      <a:pt x="46" y="229"/>
                    </a:lnTo>
                    <a:lnTo>
                      <a:pt x="22" y="219"/>
                    </a:lnTo>
                    <a:lnTo>
                      <a:pt x="16" y="192"/>
                    </a:lnTo>
                    <a:lnTo>
                      <a:pt x="24" y="186"/>
                    </a:lnTo>
                    <a:lnTo>
                      <a:pt x="0" y="115"/>
                    </a:lnTo>
                    <a:lnTo>
                      <a:pt x="7" y="106"/>
                    </a:lnTo>
                    <a:close/>
                    <a:moveTo>
                      <a:pt x="172" y="121"/>
                    </a:moveTo>
                    <a:lnTo>
                      <a:pt x="164" y="138"/>
                    </a:lnTo>
                    <a:lnTo>
                      <a:pt x="176" y="148"/>
                    </a:lnTo>
                    <a:lnTo>
                      <a:pt x="190" y="132"/>
                    </a:lnTo>
                    <a:lnTo>
                      <a:pt x="190" y="121"/>
                    </a:lnTo>
                    <a:lnTo>
                      <a:pt x="172" y="121"/>
                    </a:lnTo>
                    <a:close/>
                    <a:moveTo>
                      <a:pt x="227" y="67"/>
                    </a:moveTo>
                    <a:lnTo>
                      <a:pt x="223" y="84"/>
                    </a:lnTo>
                    <a:lnTo>
                      <a:pt x="233" y="88"/>
                    </a:lnTo>
                    <a:lnTo>
                      <a:pt x="241" y="79"/>
                    </a:lnTo>
                    <a:lnTo>
                      <a:pt x="235" y="66"/>
                    </a:lnTo>
                    <a:lnTo>
                      <a:pt x="227" y="67"/>
                    </a:lnTo>
                    <a:close/>
                  </a:path>
                </a:pathLst>
              </a:custGeom>
              <a:solidFill>
                <a:srgbClr val="E1E1E1"/>
              </a:solidFill>
              <a:ln w="9525">
                <a:noFill/>
                <a:round/>
                <a:headEnd/>
                <a:tailEnd/>
              </a:ln>
            </p:spPr>
            <p:txBody>
              <a:bodyPr/>
              <a:lstStyle/>
              <a:p>
                <a:endParaRPr lang="en-US"/>
              </a:p>
            </p:txBody>
          </p:sp>
          <p:sp>
            <p:nvSpPr>
              <p:cNvPr id="320831" name="Freeform 319"/>
              <p:cNvSpPr>
                <a:spLocks noEditPoints="1"/>
              </p:cNvSpPr>
              <p:nvPr/>
            </p:nvSpPr>
            <p:spPr bwMode="auto">
              <a:xfrm>
                <a:off x="3545" y="2900"/>
                <a:ext cx="253" cy="229"/>
              </a:xfrm>
              <a:custGeom>
                <a:avLst/>
                <a:gdLst/>
                <a:ahLst/>
                <a:cxnLst>
                  <a:cxn ang="0">
                    <a:pos x="12" y="112"/>
                  </a:cxn>
                  <a:cxn ang="0">
                    <a:pos x="15" y="118"/>
                  </a:cxn>
                  <a:cxn ang="0">
                    <a:pos x="34" y="121"/>
                  </a:cxn>
                  <a:cxn ang="0">
                    <a:pos x="54" y="114"/>
                  </a:cxn>
                  <a:cxn ang="0">
                    <a:pos x="55" y="48"/>
                  </a:cxn>
                  <a:cxn ang="0">
                    <a:pos x="69" y="72"/>
                  </a:cxn>
                  <a:cxn ang="0">
                    <a:pos x="64" y="76"/>
                  </a:cxn>
                  <a:cxn ang="0">
                    <a:pos x="66" y="85"/>
                  </a:cxn>
                  <a:cxn ang="0">
                    <a:pos x="82" y="84"/>
                  </a:cxn>
                  <a:cxn ang="0">
                    <a:pos x="105" y="55"/>
                  </a:cxn>
                  <a:cxn ang="0">
                    <a:pos x="117" y="63"/>
                  </a:cxn>
                  <a:cxn ang="0">
                    <a:pos x="142" y="64"/>
                  </a:cxn>
                  <a:cxn ang="0">
                    <a:pos x="148" y="46"/>
                  </a:cxn>
                  <a:cxn ang="0">
                    <a:pos x="163" y="37"/>
                  </a:cxn>
                  <a:cxn ang="0">
                    <a:pos x="164" y="27"/>
                  </a:cxn>
                  <a:cxn ang="0">
                    <a:pos x="199" y="1"/>
                  </a:cxn>
                  <a:cxn ang="0">
                    <a:pos x="203" y="0"/>
                  </a:cxn>
                  <a:cxn ang="0">
                    <a:pos x="218" y="3"/>
                  </a:cxn>
                  <a:cxn ang="0">
                    <a:pos x="233" y="4"/>
                  </a:cxn>
                  <a:cxn ang="0">
                    <a:pos x="242" y="84"/>
                  </a:cxn>
                  <a:cxn ang="0">
                    <a:pos x="253" y="85"/>
                  </a:cxn>
                  <a:cxn ang="0">
                    <a:pos x="247" y="112"/>
                  </a:cxn>
                  <a:cxn ang="0">
                    <a:pos x="235" y="123"/>
                  </a:cxn>
                  <a:cxn ang="0">
                    <a:pos x="200" y="166"/>
                  </a:cxn>
                  <a:cxn ang="0">
                    <a:pos x="191" y="175"/>
                  </a:cxn>
                  <a:cxn ang="0">
                    <a:pos x="160" y="202"/>
                  </a:cxn>
                  <a:cxn ang="0">
                    <a:pos x="133" y="214"/>
                  </a:cxn>
                  <a:cxn ang="0">
                    <a:pos x="75" y="220"/>
                  </a:cxn>
                  <a:cxn ang="0">
                    <a:pos x="46" y="229"/>
                  </a:cxn>
                  <a:cxn ang="0">
                    <a:pos x="22" y="219"/>
                  </a:cxn>
                  <a:cxn ang="0">
                    <a:pos x="16" y="192"/>
                  </a:cxn>
                  <a:cxn ang="0">
                    <a:pos x="24" y="186"/>
                  </a:cxn>
                  <a:cxn ang="0">
                    <a:pos x="0" y="115"/>
                  </a:cxn>
                  <a:cxn ang="0">
                    <a:pos x="7" y="106"/>
                  </a:cxn>
                  <a:cxn ang="0">
                    <a:pos x="12" y="112"/>
                  </a:cxn>
                  <a:cxn ang="0">
                    <a:pos x="167" y="130"/>
                  </a:cxn>
                  <a:cxn ang="0">
                    <a:pos x="164" y="138"/>
                  </a:cxn>
                  <a:cxn ang="0">
                    <a:pos x="176" y="148"/>
                  </a:cxn>
                  <a:cxn ang="0">
                    <a:pos x="190" y="132"/>
                  </a:cxn>
                  <a:cxn ang="0">
                    <a:pos x="190" y="121"/>
                  </a:cxn>
                  <a:cxn ang="0">
                    <a:pos x="172" y="121"/>
                  </a:cxn>
                  <a:cxn ang="0">
                    <a:pos x="167" y="130"/>
                  </a:cxn>
                  <a:cxn ang="0">
                    <a:pos x="224" y="75"/>
                  </a:cxn>
                  <a:cxn ang="0">
                    <a:pos x="223" y="84"/>
                  </a:cxn>
                  <a:cxn ang="0">
                    <a:pos x="233" y="88"/>
                  </a:cxn>
                  <a:cxn ang="0">
                    <a:pos x="241" y="79"/>
                  </a:cxn>
                  <a:cxn ang="0">
                    <a:pos x="235" y="66"/>
                  </a:cxn>
                  <a:cxn ang="0">
                    <a:pos x="227" y="67"/>
                  </a:cxn>
                  <a:cxn ang="0">
                    <a:pos x="224" y="75"/>
                  </a:cxn>
                </a:cxnLst>
                <a:rect l="0" t="0" r="r" b="b"/>
                <a:pathLst>
                  <a:path w="253" h="229">
                    <a:moveTo>
                      <a:pt x="12" y="112"/>
                    </a:moveTo>
                    <a:lnTo>
                      <a:pt x="15" y="118"/>
                    </a:lnTo>
                    <a:lnTo>
                      <a:pt x="34" y="121"/>
                    </a:lnTo>
                    <a:lnTo>
                      <a:pt x="54" y="114"/>
                    </a:lnTo>
                    <a:lnTo>
                      <a:pt x="55" y="48"/>
                    </a:lnTo>
                    <a:lnTo>
                      <a:pt x="69" y="72"/>
                    </a:lnTo>
                    <a:lnTo>
                      <a:pt x="64" y="76"/>
                    </a:lnTo>
                    <a:lnTo>
                      <a:pt x="66" y="85"/>
                    </a:lnTo>
                    <a:lnTo>
                      <a:pt x="82" y="84"/>
                    </a:lnTo>
                    <a:lnTo>
                      <a:pt x="105" y="55"/>
                    </a:lnTo>
                    <a:lnTo>
                      <a:pt x="117" y="63"/>
                    </a:lnTo>
                    <a:lnTo>
                      <a:pt x="142" y="64"/>
                    </a:lnTo>
                    <a:lnTo>
                      <a:pt x="148" y="46"/>
                    </a:lnTo>
                    <a:lnTo>
                      <a:pt x="163" y="37"/>
                    </a:lnTo>
                    <a:lnTo>
                      <a:pt x="164" y="27"/>
                    </a:lnTo>
                    <a:lnTo>
                      <a:pt x="199" y="1"/>
                    </a:lnTo>
                    <a:lnTo>
                      <a:pt x="203" y="0"/>
                    </a:lnTo>
                    <a:lnTo>
                      <a:pt x="218" y="3"/>
                    </a:lnTo>
                    <a:lnTo>
                      <a:pt x="233" y="4"/>
                    </a:lnTo>
                    <a:lnTo>
                      <a:pt x="242" y="84"/>
                    </a:lnTo>
                    <a:lnTo>
                      <a:pt x="253" y="85"/>
                    </a:lnTo>
                    <a:lnTo>
                      <a:pt x="247" y="112"/>
                    </a:lnTo>
                    <a:lnTo>
                      <a:pt x="235" y="123"/>
                    </a:lnTo>
                    <a:lnTo>
                      <a:pt x="200" y="166"/>
                    </a:lnTo>
                    <a:lnTo>
                      <a:pt x="191" y="175"/>
                    </a:lnTo>
                    <a:lnTo>
                      <a:pt x="160" y="202"/>
                    </a:lnTo>
                    <a:lnTo>
                      <a:pt x="133" y="214"/>
                    </a:lnTo>
                    <a:lnTo>
                      <a:pt x="75" y="220"/>
                    </a:lnTo>
                    <a:lnTo>
                      <a:pt x="46" y="229"/>
                    </a:lnTo>
                    <a:lnTo>
                      <a:pt x="22" y="219"/>
                    </a:lnTo>
                    <a:lnTo>
                      <a:pt x="16" y="192"/>
                    </a:lnTo>
                    <a:lnTo>
                      <a:pt x="24" y="186"/>
                    </a:lnTo>
                    <a:lnTo>
                      <a:pt x="0" y="115"/>
                    </a:lnTo>
                    <a:lnTo>
                      <a:pt x="7" y="106"/>
                    </a:lnTo>
                    <a:lnTo>
                      <a:pt x="12" y="112"/>
                    </a:lnTo>
                    <a:moveTo>
                      <a:pt x="167" y="130"/>
                    </a:moveTo>
                    <a:lnTo>
                      <a:pt x="164" y="138"/>
                    </a:lnTo>
                    <a:lnTo>
                      <a:pt x="176" y="148"/>
                    </a:lnTo>
                    <a:lnTo>
                      <a:pt x="190" y="132"/>
                    </a:lnTo>
                    <a:lnTo>
                      <a:pt x="190" y="121"/>
                    </a:lnTo>
                    <a:lnTo>
                      <a:pt x="172" y="121"/>
                    </a:lnTo>
                    <a:lnTo>
                      <a:pt x="167" y="130"/>
                    </a:lnTo>
                    <a:moveTo>
                      <a:pt x="224" y="75"/>
                    </a:moveTo>
                    <a:lnTo>
                      <a:pt x="223" y="84"/>
                    </a:lnTo>
                    <a:lnTo>
                      <a:pt x="233" y="88"/>
                    </a:lnTo>
                    <a:lnTo>
                      <a:pt x="241" y="79"/>
                    </a:lnTo>
                    <a:lnTo>
                      <a:pt x="235" y="66"/>
                    </a:lnTo>
                    <a:lnTo>
                      <a:pt x="227" y="67"/>
                    </a:lnTo>
                    <a:lnTo>
                      <a:pt x="224" y="75"/>
                    </a:lnTo>
                  </a:path>
                </a:pathLst>
              </a:custGeom>
              <a:noFill/>
              <a:ln w="1588" cap="sq">
                <a:solidFill>
                  <a:srgbClr val="000000"/>
                </a:solidFill>
                <a:prstDash val="solid"/>
                <a:miter lim="800000"/>
                <a:headEnd/>
                <a:tailEnd/>
              </a:ln>
            </p:spPr>
            <p:txBody>
              <a:bodyPr/>
              <a:lstStyle/>
              <a:p>
                <a:endParaRPr lang="en-US"/>
              </a:p>
            </p:txBody>
          </p:sp>
          <p:sp>
            <p:nvSpPr>
              <p:cNvPr id="320832" name="Freeform 320"/>
              <p:cNvSpPr>
                <a:spLocks/>
              </p:cNvSpPr>
              <p:nvPr/>
            </p:nvSpPr>
            <p:spPr bwMode="auto">
              <a:xfrm>
                <a:off x="2274" y="1966"/>
                <a:ext cx="27" cy="30"/>
              </a:xfrm>
              <a:custGeom>
                <a:avLst/>
                <a:gdLst/>
                <a:ahLst/>
                <a:cxnLst>
                  <a:cxn ang="0">
                    <a:pos x="27" y="16"/>
                  </a:cxn>
                  <a:cxn ang="0">
                    <a:pos x="26" y="18"/>
                  </a:cxn>
                  <a:cxn ang="0">
                    <a:pos x="26" y="19"/>
                  </a:cxn>
                  <a:cxn ang="0">
                    <a:pos x="26" y="21"/>
                  </a:cxn>
                  <a:cxn ang="0">
                    <a:pos x="24" y="22"/>
                  </a:cxn>
                  <a:cxn ang="0">
                    <a:pos x="23" y="24"/>
                  </a:cxn>
                  <a:cxn ang="0">
                    <a:pos x="23" y="25"/>
                  </a:cxn>
                  <a:cxn ang="0">
                    <a:pos x="21" y="25"/>
                  </a:cxn>
                  <a:cxn ang="0">
                    <a:pos x="20" y="27"/>
                  </a:cxn>
                  <a:cxn ang="0">
                    <a:pos x="18" y="28"/>
                  </a:cxn>
                  <a:cxn ang="0">
                    <a:pos x="17" y="28"/>
                  </a:cxn>
                  <a:cxn ang="0">
                    <a:pos x="15" y="30"/>
                  </a:cxn>
                  <a:cxn ang="0">
                    <a:pos x="14" y="30"/>
                  </a:cxn>
                  <a:cxn ang="0">
                    <a:pos x="14" y="30"/>
                  </a:cxn>
                  <a:cxn ang="0">
                    <a:pos x="12" y="30"/>
                  </a:cxn>
                  <a:cxn ang="0">
                    <a:pos x="11" y="30"/>
                  </a:cxn>
                  <a:cxn ang="0">
                    <a:pos x="9" y="30"/>
                  </a:cxn>
                  <a:cxn ang="0">
                    <a:pos x="8" y="30"/>
                  </a:cxn>
                  <a:cxn ang="0">
                    <a:pos x="6" y="28"/>
                  </a:cxn>
                  <a:cxn ang="0">
                    <a:pos x="5" y="28"/>
                  </a:cxn>
                  <a:cxn ang="0">
                    <a:pos x="5" y="27"/>
                  </a:cxn>
                  <a:cxn ang="0">
                    <a:pos x="3" y="27"/>
                  </a:cxn>
                  <a:cxn ang="0">
                    <a:pos x="3" y="25"/>
                  </a:cxn>
                  <a:cxn ang="0">
                    <a:pos x="2" y="24"/>
                  </a:cxn>
                  <a:cxn ang="0">
                    <a:pos x="2" y="22"/>
                  </a:cxn>
                  <a:cxn ang="0">
                    <a:pos x="0" y="21"/>
                  </a:cxn>
                  <a:cxn ang="0">
                    <a:pos x="0" y="19"/>
                  </a:cxn>
                  <a:cxn ang="0">
                    <a:pos x="0" y="18"/>
                  </a:cxn>
                  <a:cxn ang="0">
                    <a:pos x="0" y="16"/>
                  </a:cxn>
                  <a:cxn ang="0">
                    <a:pos x="0" y="15"/>
                  </a:cxn>
                  <a:cxn ang="0">
                    <a:pos x="2" y="13"/>
                  </a:cxn>
                  <a:cxn ang="0">
                    <a:pos x="2" y="12"/>
                  </a:cxn>
                  <a:cxn ang="0">
                    <a:pos x="2" y="10"/>
                  </a:cxn>
                  <a:cxn ang="0">
                    <a:pos x="3" y="9"/>
                  </a:cxn>
                  <a:cxn ang="0">
                    <a:pos x="3" y="7"/>
                  </a:cxn>
                  <a:cxn ang="0">
                    <a:pos x="5" y="6"/>
                  </a:cxn>
                  <a:cxn ang="0">
                    <a:pos x="6" y="4"/>
                  </a:cxn>
                  <a:cxn ang="0">
                    <a:pos x="6" y="3"/>
                  </a:cxn>
                  <a:cxn ang="0">
                    <a:pos x="8" y="3"/>
                  </a:cxn>
                  <a:cxn ang="0">
                    <a:pos x="9" y="1"/>
                  </a:cxn>
                  <a:cxn ang="0">
                    <a:pos x="11" y="0"/>
                  </a:cxn>
                  <a:cxn ang="0">
                    <a:pos x="12" y="0"/>
                  </a:cxn>
                  <a:cxn ang="0">
                    <a:pos x="14" y="0"/>
                  </a:cxn>
                  <a:cxn ang="0">
                    <a:pos x="15" y="0"/>
                  </a:cxn>
                  <a:cxn ang="0">
                    <a:pos x="17" y="0"/>
                  </a:cxn>
                  <a:cxn ang="0">
                    <a:pos x="18" y="0"/>
                  </a:cxn>
                  <a:cxn ang="0">
                    <a:pos x="18" y="0"/>
                  </a:cxn>
                  <a:cxn ang="0">
                    <a:pos x="20" y="0"/>
                  </a:cxn>
                  <a:cxn ang="0">
                    <a:pos x="21" y="0"/>
                  </a:cxn>
                  <a:cxn ang="0">
                    <a:pos x="23" y="1"/>
                  </a:cxn>
                  <a:cxn ang="0">
                    <a:pos x="24" y="1"/>
                  </a:cxn>
                  <a:cxn ang="0">
                    <a:pos x="24" y="3"/>
                  </a:cxn>
                  <a:cxn ang="0">
                    <a:pos x="26" y="4"/>
                  </a:cxn>
                  <a:cxn ang="0">
                    <a:pos x="26" y="6"/>
                  </a:cxn>
                  <a:cxn ang="0">
                    <a:pos x="26" y="6"/>
                  </a:cxn>
                  <a:cxn ang="0">
                    <a:pos x="27" y="7"/>
                  </a:cxn>
                  <a:cxn ang="0">
                    <a:pos x="27" y="9"/>
                  </a:cxn>
                  <a:cxn ang="0">
                    <a:pos x="27" y="10"/>
                  </a:cxn>
                  <a:cxn ang="0">
                    <a:pos x="27" y="13"/>
                  </a:cxn>
                  <a:cxn ang="0">
                    <a:pos x="27" y="15"/>
                  </a:cxn>
                </a:cxnLst>
                <a:rect l="0" t="0" r="r" b="b"/>
                <a:pathLst>
                  <a:path w="27" h="30">
                    <a:moveTo>
                      <a:pt x="27" y="15"/>
                    </a:moveTo>
                    <a:lnTo>
                      <a:pt x="27" y="15"/>
                    </a:lnTo>
                    <a:lnTo>
                      <a:pt x="27" y="15"/>
                    </a:lnTo>
                    <a:lnTo>
                      <a:pt x="27" y="15"/>
                    </a:lnTo>
                    <a:lnTo>
                      <a:pt x="27" y="16"/>
                    </a:lnTo>
                    <a:lnTo>
                      <a:pt x="27" y="16"/>
                    </a:lnTo>
                    <a:lnTo>
                      <a:pt x="27" y="16"/>
                    </a:lnTo>
                    <a:lnTo>
                      <a:pt x="27" y="16"/>
                    </a:lnTo>
                    <a:lnTo>
                      <a:pt x="27" y="16"/>
                    </a:lnTo>
                    <a:lnTo>
                      <a:pt x="26" y="16"/>
                    </a:lnTo>
                    <a:lnTo>
                      <a:pt x="26" y="18"/>
                    </a:lnTo>
                    <a:lnTo>
                      <a:pt x="26" y="18"/>
                    </a:lnTo>
                    <a:lnTo>
                      <a:pt x="26" y="18"/>
                    </a:lnTo>
                    <a:lnTo>
                      <a:pt x="26" y="18"/>
                    </a:lnTo>
                    <a:lnTo>
                      <a:pt x="26" y="18"/>
                    </a:lnTo>
                    <a:lnTo>
                      <a:pt x="26" y="18"/>
                    </a:lnTo>
                    <a:lnTo>
                      <a:pt x="26" y="19"/>
                    </a:lnTo>
                    <a:lnTo>
                      <a:pt x="26" y="19"/>
                    </a:lnTo>
                    <a:lnTo>
                      <a:pt x="26" y="19"/>
                    </a:lnTo>
                    <a:lnTo>
                      <a:pt x="26" y="19"/>
                    </a:lnTo>
                    <a:lnTo>
                      <a:pt x="26" y="19"/>
                    </a:lnTo>
                    <a:lnTo>
                      <a:pt x="26" y="19"/>
                    </a:lnTo>
                    <a:lnTo>
                      <a:pt x="26" y="21"/>
                    </a:lnTo>
                    <a:lnTo>
                      <a:pt x="26" y="21"/>
                    </a:lnTo>
                    <a:lnTo>
                      <a:pt x="24" y="21"/>
                    </a:lnTo>
                    <a:lnTo>
                      <a:pt x="24" y="21"/>
                    </a:lnTo>
                    <a:lnTo>
                      <a:pt x="24" y="21"/>
                    </a:lnTo>
                    <a:lnTo>
                      <a:pt x="24" y="21"/>
                    </a:lnTo>
                    <a:lnTo>
                      <a:pt x="24" y="22"/>
                    </a:lnTo>
                    <a:lnTo>
                      <a:pt x="24" y="22"/>
                    </a:lnTo>
                    <a:lnTo>
                      <a:pt x="24" y="22"/>
                    </a:lnTo>
                    <a:lnTo>
                      <a:pt x="24" y="22"/>
                    </a:lnTo>
                    <a:lnTo>
                      <a:pt x="24" y="22"/>
                    </a:lnTo>
                    <a:lnTo>
                      <a:pt x="24" y="22"/>
                    </a:lnTo>
                    <a:lnTo>
                      <a:pt x="23" y="24"/>
                    </a:lnTo>
                    <a:lnTo>
                      <a:pt x="23" y="24"/>
                    </a:lnTo>
                    <a:lnTo>
                      <a:pt x="23" y="24"/>
                    </a:lnTo>
                    <a:lnTo>
                      <a:pt x="23" y="24"/>
                    </a:lnTo>
                    <a:lnTo>
                      <a:pt x="23" y="24"/>
                    </a:lnTo>
                    <a:lnTo>
                      <a:pt x="23" y="24"/>
                    </a:lnTo>
                    <a:lnTo>
                      <a:pt x="23" y="24"/>
                    </a:lnTo>
                    <a:lnTo>
                      <a:pt x="23" y="25"/>
                    </a:lnTo>
                    <a:lnTo>
                      <a:pt x="23" y="25"/>
                    </a:lnTo>
                    <a:lnTo>
                      <a:pt x="21" y="25"/>
                    </a:lnTo>
                    <a:lnTo>
                      <a:pt x="21" y="25"/>
                    </a:lnTo>
                    <a:lnTo>
                      <a:pt x="21" y="25"/>
                    </a:lnTo>
                    <a:lnTo>
                      <a:pt x="21" y="25"/>
                    </a:lnTo>
                    <a:lnTo>
                      <a:pt x="21" y="25"/>
                    </a:lnTo>
                    <a:lnTo>
                      <a:pt x="21" y="25"/>
                    </a:lnTo>
                    <a:lnTo>
                      <a:pt x="21" y="27"/>
                    </a:lnTo>
                    <a:lnTo>
                      <a:pt x="20" y="27"/>
                    </a:lnTo>
                    <a:lnTo>
                      <a:pt x="20" y="27"/>
                    </a:lnTo>
                    <a:lnTo>
                      <a:pt x="20" y="27"/>
                    </a:lnTo>
                    <a:lnTo>
                      <a:pt x="20" y="27"/>
                    </a:lnTo>
                    <a:lnTo>
                      <a:pt x="20" y="27"/>
                    </a:lnTo>
                    <a:lnTo>
                      <a:pt x="20" y="27"/>
                    </a:lnTo>
                    <a:lnTo>
                      <a:pt x="20" y="27"/>
                    </a:lnTo>
                    <a:lnTo>
                      <a:pt x="20" y="27"/>
                    </a:lnTo>
                    <a:lnTo>
                      <a:pt x="18" y="28"/>
                    </a:lnTo>
                    <a:lnTo>
                      <a:pt x="18" y="28"/>
                    </a:lnTo>
                    <a:lnTo>
                      <a:pt x="18" y="28"/>
                    </a:lnTo>
                    <a:lnTo>
                      <a:pt x="18" y="28"/>
                    </a:lnTo>
                    <a:lnTo>
                      <a:pt x="18" y="28"/>
                    </a:lnTo>
                    <a:lnTo>
                      <a:pt x="18" y="28"/>
                    </a:lnTo>
                    <a:lnTo>
                      <a:pt x="17" y="28"/>
                    </a:lnTo>
                    <a:lnTo>
                      <a:pt x="17" y="28"/>
                    </a:lnTo>
                    <a:lnTo>
                      <a:pt x="17" y="28"/>
                    </a:lnTo>
                    <a:lnTo>
                      <a:pt x="17" y="28"/>
                    </a:lnTo>
                    <a:lnTo>
                      <a:pt x="17" y="28"/>
                    </a:lnTo>
                    <a:lnTo>
                      <a:pt x="17" y="28"/>
                    </a:lnTo>
                    <a:lnTo>
                      <a:pt x="17" y="28"/>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28"/>
                    </a:lnTo>
                    <a:lnTo>
                      <a:pt x="6" y="28"/>
                    </a:lnTo>
                    <a:lnTo>
                      <a:pt x="6" y="28"/>
                    </a:lnTo>
                    <a:lnTo>
                      <a:pt x="6" y="28"/>
                    </a:lnTo>
                    <a:lnTo>
                      <a:pt x="6" y="28"/>
                    </a:lnTo>
                    <a:lnTo>
                      <a:pt x="6" y="28"/>
                    </a:lnTo>
                    <a:lnTo>
                      <a:pt x="6" y="28"/>
                    </a:lnTo>
                    <a:lnTo>
                      <a:pt x="6" y="28"/>
                    </a:lnTo>
                    <a:lnTo>
                      <a:pt x="6" y="28"/>
                    </a:lnTo>
                    <a:lnTo>
                      <a:pt x="5" y="28"/>
                    </a:lnTo>
                    <a:lnTo>
                      <a:pt x="5" y="28"/>
                    </a:lnTo>
                    <a:lnTo>
                      <a:pt x="5" y="28"/>
                    </a:lnTo>
                    <a:lnTo>
                      <a:pt x="5" y="28"/>
                    </a:lnTo>
                    <a:lnTo>
                      <a:pt x="5" y="27"/>
                    </a:lnTo>
                    <a:lnTo>
                      <a:pt x="5" y="27"/>
                    </a:lnTo>
                    <a:lnTo>
                      <a:pt x="5" y="27"/>
                    </a:lnTo>
                    <a:lnTo>
                      <a:pt x="5" y="27"/>
                    </a:lnTo>
                    <a:lnTo>
                      <a:pt x="5" y="27"/>
                    </a:lnTo>
                    <a:lnTo>
                      <a:pt x="3" y="27"/>
                    </a:lnTo>
                    <a:lnTo>
                      <a:pt x="3" y="27"/>
                    </a:lnTo>
                    <a:lnTo>
                      <a:pt x="3" y="27"/>
                    </a:lnTo>
                    <a:lnTo>
                      <a:pt x="3" y="27"/>
                    </a:lnTo>
                    <a:lnTo>
                      <a:pt x="3" y="25"/>
                    </a:lnTo>
                    <a:lnTo>
                      <a:pt x="3" y="25"/>
                    </a:lnTo>
                    <a:lnTo>
                      <a:pt x="3" y="25"/>
                    </a:lnTo>
                    <a:lnTo>
                      <a:pt x="3" y="25"/>
                    </a:lnTo>
                    <a:lnTo>
                      <a:pt x="3" y="25"/>
                    </a:lnTo>
                    <a:lnTo>
                      <a:pt x="3" y="25"/>
                    </a:lnTo>
                    <a:lnTo>
                      <a:pt x="2" y="25"/>
                    </a:lnTo>
                    <a:lnTo>
                      <a:pt x="2" y="25"/>
                    </a:lnTo>
                    <a:lnTo>
                      <a:pt x="2" y="24"/>
                    </a:lnTo>
                    <a:lnTo>
                      <a:pt x="2" y="24"/>
                    </a:lnTo>
                    <a:lnTo>
                      <a:pt x="2" y="24"/>
                    </a:lnTo>
                    <a:lnTo>
                      <a:pt x="2" y="24"/>
                    </a:lnTo>
                    <a:lnTo>
                      <a:pt x="2" y="24"/>
                    </a:lnTo>
                    <a:lnTo>
                      <a:pt x="2" y="24"/>
                    </a:lnTo>
                    <a:lnTo>
                      <a:pt x="2" y="24"/>
                    </a:lnTo>
                    <a:lnTo>
                      <a:pt x="2" y="22"/>
                    </a:lnTo>
                    <a:lnTo>
                      <a:pt x="2" y="22"/>
                    </a:lnTo>
                    <a:lnTo>
                      <a:pt x="2" y="22"/>
                    </a:lnTo>
                    <a:lnTo>
                      <a:pt x="2" y="22"/>
                    </a:lnTo>
                    <a:lnTo>
                      <a:pt x="2" y="22"/>
                    </a:lnTo>
                    <a:lnTo>
                      <a:pt x="2" y="22"/>
                    </a:lnTo>
                    <a:lnTo>
                      <a:pt x="2" y="21"/>
                    </a:lnTo>
                    <a:lnTo>
                      <a:pt x="2"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2" y="13"/>
                    </a:lnTo>
                    <a:lnTo>
                      <a:pt x="2" y="13"/>
                    </a:lnTo>
                    <a:lnTo>
                      <a:pt x="2" y="13"/>
                    </a:lnTo>
                    <a:lnTo>
                      <a:pt x="2" y="12"/>
                    </a:lnTo>
                    <a:lnTo>
                      <a:pt x="2" y="12"/>
                    </a:lnTo>
                    <a:lnTo>
                      <a:pt x="2" y="12"/>
                    </a:lnTo>
                    <a:lnTo>
                      <a:pt x="2" y="12"/>
                    </a:lnTo>
                    <a:lnTo>
                      <a:pt x="2" y="12"/>
                    </a:lnTo>
                    <a:lnTo>
                      <a:pt x="2" y="10"/>
                    </a:lnTo>
                    <a:lnTo>
                      <a:pt x="2" y="10"/>
                    </a:lnTo>
                    <a:lnTo>
                      <a:pt x="2" y="10"/>
                    </a:lnTo>
                    <a:lnTo>
                      <a:pt x="2" y="10"/>
                    </a:lnTo>
                    <a:lnTo>
                      <a:pt x="2" y="10"/>
                    </a:lnTo>
                    <a:lnTo>
                      <a:pt x="2" y="10"/>
                    </a:lnTo>
                    <a:lnTo>
                      <a:pt x="2" y="9"/>
                    </a:lnTo>
                    <a:lnTo>
                      <a:pt x="2" y="9"/>
                    </a:lnTo>
                    <a:lnTo>
                      <a:pt x="3" y="9"/>
                    </a:lnTo>
                    <a:lnTo>
                      <a:pt x="3" y="9"/>
                    </a:lnTo>
                    <a:lnTo>
                      <a:pt x="3" y="9"/>
                    </a:lnTo>
                    <a:lnTo>
                      <a:pt x="3" y="9"/>
                    </a:lnTo>
                    <a:lnTo>
                      <a:pt x="3" y="7"/>
                    </a:lnTo>
                    <a:lnTo>
                      <a:pt x="3" y="7"/>
                    </a:lnTo>
                    <a:lnTo>
                      <a:pt x="3" y="7"/>
                    </a:lnTo>
                    <a:lnTo>
                      <a:pt x="3" y="7"/>
                    </a:lnTo>
                    <a:lnTo>
                      <a:pt x="3" y="7"/>
                    </a:lnTo>
                    <a:lnTo>
                      <a:pt x="3" y="7"/>
                    </a:lnTo>
                    <a:lnTo>
                      <a:pt x="3" y="6"/>
                    </a:lnTo>
                    <a:lnTo>
                      <a:pt x="5" y="6"/>
                    </a:lnTo>
                    <a:lnTo>
                      <a:pt x="5" y="6"/>
                    </a:lnTo>
                    <a:lnTo>
                      <a:pt x="5" y="6"/>
                    </a:lnTo>
                    <a:lnTo>
                      <a:pt x="5" y="6"/>
                    </a:lnTo>
                    <a:lnTo>
                      <a:pt x="5" y="6"/>
                    </a:lnTo>
                    <a:lnTo>
                      <a:pt x="5" y="6"/>
                    </a:lnTo>
                    <a:lnTo>
                      <a:pt x="5" y="4"/>
                    </a:lnTo>
                    <a:lnTo>
                      <a:pt x="5" y="4"/>
                    </a:lnTo>
                    <a:lnTo>
                      <a:pt x="5" y="4"/>
                    </a:lnTo>
                    <a:lnTo>
                      <a:pt x="6" y="4"/>
                    </a:lnTo>
                    <a:lnTo>
                      <a:pt x="6" y="4"/>
                    </a:lnTo>
                    <a:lnTo>
                      <a:pt x="6" y="4"/>
                    </a:lnTo>
                    <a:lnTo>
                      <a:pt x="6" y="4"/>
                    </a:lnTo>
                    <a:lnTo>
                      <a:pt x="6" y="4"/>
                    </a:lnTo>
                    <a:lnTo>
                      <a:pt x="6" y="3"/>
                    </a:lnTo>
                    <a:lnTo>
                      <a:pt x="6" y="3"/>
                    </a:lnTo>
                    <a:lnTo>
                      <a:pt x="8" y="3"/>
                    </a:lnTo>
                    <a:lnTo>
                      <a:pt x="8" y="3"/>
                    </a:lnTo>
                    <a:lnTo>
                      <a:pt x="8" y="3"/>
                    </a:lnTo>
                    <a:lnTo>
                      <a:pt x="8" y="3"/>
                    </a:lnTo>
                    <a:lnTo>
                      <a:pt x="8" y="3"/>
                    </a:lnTo>
                    <a:lnTo>
                      <a:pt x="8" y="3"/>
                    </a:lnTo>
                    <a:lnTo>
                      <a:pt x="8" y="1"/>
                    </a:lnTo>
                    <a:lnTo>
                      <a:pt x="8" y="1"/>
                    </a:lnTo>
                    <a:lnTo>
                      <a:pt x="9" y="1"/>
                    </a:lnTo>
                    <a:lnTo>
                      <a:pt x="9" y="1"/>
                    </a:lnTo>
                    <a:lnTo>
                      <a:pt x="9" y="1"/>
                    </a:lnTo>
                    <a:lnTo>
                      <a:pt x="9" y="1"/>
                    </a:lnTo>
                    <a:lnTo>
                      <a:pt x="9" y="1"/>
                    </a:lnTo>
                    <a:lnTo>
                      <a:pt x="9" y="1"/>
                    </a:lnTo>
                    <a:lnTo>
                      <a:pt x="11" y="1"/>
                    </a:lnTo>
                    <a:lnTo>
                      <a:pt x="11" y="1"/>
                    </a:lnTo>
                    <a:lnTo>
                      <a:pt x="11" y="1"/>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1" y="0"/>
                    </a:lnTo>
                    <a:lnTo>
                      <a:pt x="21" y="0"/>
                    </a:lnTo>
                    <a:lnTo>
                      <a:pt x="21" y="0"/>
                    </a:lnTo>
                    <a:lnTo>
                      <a:pt x="21" y="0"/>
                    </a:lnTo>
                    <a:lnTo>
                      <a:pt x="21" y="0"/>
                    </a:lnTo>
                    <a:lnTo>
                      <a:pt x="21" y="0"/>
                    </a:lnTo>
                    <a:lnTo>
                      <a:pt x="21" y="0"/>
                    </a:lnTo>
                    <a:lnTo>
                      <a:pt x="21" y="1"/>
                    </a:lnTo>
                    <a:lnTo>
                      <a:pt x="23" y="1"/>
                    </a:lnTo>
                    <a:lnTo>
                      <a:pt x="23" y="1"/>
                    </a:lnTo>
                    <a:lnTo>
                      <a:pt x="23" y="1"/>
                    </a:lnTo>
                    <a:lnTo>
                      <a:pt x="23" y="1"/>
                    </a:lnTo>
                    <a:lnTo>
                      <a:pt x="23" y="1"/>
                    </a:lnTo>
                    <a:lnTo>
                      <a:pt x="23" y="1"/>
                    </a:lnTo>
                    <a:lnTo>
                      <a:pt x="23" y="1"/>
                    </a:lnTo>
                    <a:lnTo>
                      <a:pt x="23" y="1"/>
                    </a:lnTo>
                    <a:lnTo>
                      <a:pt x="24" y="1"/>
                    </a:lnTo>
                    <a:lnTo>
                      <a:pt x="24" y="1"/>
                    </a:lnTo>
                    <a:lnTo>
                      <a:pt x="24" y="3"/>
                    </a:lnTo>
                    <a:lnTo>
                      <a:pt x="24" y="3"/>
                    </a:lnTo>
                    <a:lnTo>
                      <a:pt x="24" y="3"/>
                    </a:lnTo>
                    <a:lnTo>
                      <a:pt x="24" y="3"/>
                    </a:lnTo>
                    <a:lnTo>
                      <a:pt x="24" y="3"/>
                    </a:lnTo>
                    <a:lnTo>
                      <a:pt x="24" y="3"/>
                    </a:lnTo>
                    <a:lnTo>
                      <a:pt x="24" y="3"/>
                    </a:lnTo>
                    <a:lnTo>
                      <a:pt x="24" y="3"/>
                    </a:lnTo>
                    <a:lnTo>
                      <a:pt x="24" y="4"/>
                    </a:lnTo>
                    <a:lnTo>
                      <a:pt x="26" y="4"/>
                    </a:lnTo>
                    <a:lnTo>
                      <a:pt x="26" y="4"/>
                    </a:lnTo>
                    <a:lnTo>
                      <a:pt x="26" y="4"/>
                    </a:lnTo>
                    <a:lnTo>
                      <a:pt x="26" y="4"/>
                    </a:lnTo>
                    <a:lnTo>
                      <a:pt x="26" y="4"/>
                    </a:lnTo>
                    <a:lnTo>
                      <a:pt x="26" y="4"/>
                    </a:lnTo>
                    <a:lnTo>
                      <a:pt x="26" y="4"/>
                    </a:lnTo>
                    <a:lnTo>
                      <a:pt x="26" y="6"/>
                    </a:lnTo>
                    <a:lnTo>
                      <a:pt x="26" y="6"/>
                    </a:lnTo>
                    <a:lnTo>
                      <a:pt x="26" y="6"/>
                    </a:lnTo>
                    <a:lnTo>
                      <a:pt x="26" y="6"/>
                    </a:lnTo>
                    <a:lnTo>
                      <a:pt x="26" y="6"/>
                    </a:lnTo>
                    <a:lnTo>
                      <a:pt x="26" y="6"/>
                    </a:lnTo>
                    <a:lnTo>
                      <a:pt x="26" y="6"/>
                    </a:lnTo>
                    <a:lnTo>
                      <a:pt x="27" y="7"/>
                    </a:lnTo>
                    <a:lnTo>
                      <a:pt x="27" y="7"/>
                    </a:lnTo>
                    <a:lnTo>
                      <a:pt x="27" y="7"/>
                    </a:lnTo>
                    <a:lnTo>
                      <a:pt x="27" y="7"/>
                    </a:lnTo>
                    <a:lnTo>
                      <a:pt x="27" y="7"/>
                    </a:lnTo>
                    <a:lnTo>
                      <a:pt x="27" y="7"/>
                    </a:lnTo>
                    <a:lnTo>
                      <a:pt x="27" y="9"/>
                    </a:lnTo>
                    <a:lnTo>
                      <a:pt x="27" y="9"/>
                    </a:lnTo>
                    <a:lnTo>
                      <a:pt x="27" y="9"/>
                    </a:lnTo>
                    <a:lnTo>
                      <a:pt x="27" y="9"/>
                    </a:lnTo>
                    <a:lnTo>
                      <a:pt x="27" y="9"/>
                    </a:lnTo>
                    <a:lnTo>
                      <a:pt x="27" y="9"/>
                    </a:lnTo>
                    <a:lnTo>
                      <a:pt x="27" y="10"/>
                    </a:lnTo>
                    <a:lnTo>
                      <a:pt x="27" y="10"/>
                    </a:lnTo>
                    <a:lnTo>
                      <a:pt x="27" y="10"/>
                    </a:lnTo>
                    <a:lnTo>
                      <a:pt x="27" y="10"/>
                    </a:lnTo>
                    <a:lnTo>
                      <a:pt x="27" y="10"/>
                    </a:lnTo>
                    <a:lnTo>
                      <a:pt x="27" y="10"/>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close/>
                  </a:path>
                </a:pathLst>
              </a:custGeom>
              <a:solidFill>
                <a:srgbClr val="E1E1E1"/>
              </a:solidFill>
              <a:ln w="9525">
                <a:noFill/>
                <a:round/>
                <a:headEnd/>
                <a:tailEnd/>
              </a:ln>
            </p:spPr>
            <p:txBody>
              <a:bodyPr/>
              <a:lstStyle/>
              <a:p>
                <a:endParaRPr lang="en-US"/>
              </a:p>
            </p:txBody>
          </p:sp>
          <p:sp>
            <p:nvSpPr>
              <p:cNvPr id="320833" name="Freeform 321"/>
              <p:cNvSpPr>
                <a:spLocks/>
              </p:cNvSpPr>
              <p:nvPr/>
            </p:nvSpPr>
            <p:spPr bwMode="auto">
              <a:xfrm>
                <a:off x="2274" y="1966"/>
                <a:ext cx="27" cy="30"/>
              </a:xfrm>
              <a:custGeom>
                <a:avLst/>
                <a:gdLst/>
                <a:ahLst/>
                <a:cxnLst>
                  <a:cxn ang="0">
                    <a:pos x="27" y="16"/>
                  </a:cxn>
                  <a:cxn ang="0">
                    <a:pos x="26" y="18"/>
                  </a:cxn>
                  <a:cxn ang="0">
                    <a:pos x="26" y="19"/>
                  </a:cxn>
                  <a:cxn ang="0">
                    <a:pos x="26" y="21"/>
                  </a:cxn>
                  <a:cxn ang="0">
                    <a:pos x="24" y="22"/>
                  </a:cxn>
                  <a:cxn ang="0">
                    <a:pos x="23" y="24"/>
                  </a:cxn>
                  <a:cxn ang="0">
                    <a:pos x="23" y="25"/>
                  </a:cxn>
                  <a:cxn ang="0">
                    <a:pos x="21" y="25"/>
                  </a:cxn>
                  <a:cxn ang="0">
                    <a:pos x="20" y="27"/>
                  </a:cxn>
                  <a:cxn ang="0">
                    <a:pos x="18" y="28"/>
                  </a:cxn>
                  <a:cxn ang="0">
                    <a:pos x="17" y="28"/>
                  </a:cxn>
                  <a:cxn ang="0">
                    <a:pos x="15" y="30"/>
                  </a:cxn>
                  <a:cxn ang="0">
                    <a:pos x="14" y="30"/>
                  </a:cxn>
                  <a:cxn ang="0">
                    <a:pos x="14" y="30"/>
                  </a:cxn>
                  <a:cxn ang="0">
                    <a:pos x="12" y="30"/>
                  </a:cxn>
                  <a:cxn ang="0">
                    <a:pos x="11" y="30"/>
                  </a:cxn>
                  <a:cxn ang="0">
                    <a:pos x="9" y="30"/>
                  </a:cxn>
                  <a:cxn ang="0">
                    <a:pos x="8" y="30"/>
                  </a:cxn>
                  <a:cxn ang="0">
                    <a:pos x="6" y="28"/>
                  </a:cxn>
                  <a:cxn ang="0">
                    <a:pos x="5" y="28"/>
                  </a:cxn>
                  <a:cxn ang="0">
                    <a:pos x="5" y="27"/>
                  </a:cxn>
                  <a:cxn ang="0">
                    <a:pos x="3" y="27"/>
                  </a:cxn>
                  <a:cxn ang="0">
                    <a:pos x="3" y="25"/>
                  </a:cxn>
                  <a:cxn ang="0">
                    <a:pos x="2" y="24"/>
                  </a:cxn>
                  <a:cxn ang="0">
                    <a:pos x="2" y="22"/>
                  </a:cxn>
                  <a:cxn ang="0">
                    <a:pos x="0" y="21"/>
                  </a:cxn>
                  <a:cxn ang="0">
                    <a:pos x="0" y="19"/>
                  </a:cxn>
                  <a:cxn ang="0">
                    <a:pos x="0" y="18"/>
                  </a:cxn>
                  <a:cxn ang="0">
                    <a:pos x="0" y="16"/>
                  </a:cxn>
                  <a:cxn ang="0">
                    <a:pos x="0" y="15"/>
                  </a:cxn>
                  <a:cxn ang="0">
                    <a:pos x="2" y="13"/>
                  </a:cxn>
                  <a:cxn ang="0">
                    <a:pos x="2" y="12"/>
                  </a:cxn>
                  <a:cxn ang="0">
                    <a:pos x="2" y="10"/>
                  </a:cxn>
                  <a:cxn ang="0">
                    <a:pos x="3" y="9"/>
                  </a:cxn>
                  <a:cxn ang="0">
                    <a:pos x="3" y="7"/>
                  </a:cxn>
                  <a:cxn ang="0">
                    <a:pos x="5" y="6"/>
                  </a:cxn>
                  <a:cxn ang="0">
                    <a:pos x="6" y="4"/>
                  </a:cxn>
                  <a:cxn ang="0">
                    <a:pos x="6" y="3"/>
                  </a:cxn>
                  <a:cxn ang="0">
                    <a:pos x="8" y="3"/>
                  </a:cxn>
                  <a:cxn ang="0">
                    <a:pos x="9" y="1"/>
                  </a:cxn>
                  <a:cxn ang="0">
                    <a:pos x="11" y="0"/>
                  </a:cxn>
                  <a:cxn ang="0">
                    <a:pos x="12" y="0"/>
                  </a:cxn>
                  <a:cxn ang="0">
                    <a:pos x="14" y="0"/>
                  </a:cxn>
                  <a:cxn ang="0">
                    <a:pos x="15" y="0"/>
                  </a:cxn>
                  <a:cxn ang="0">
                    <a:pos x="17" y="0"/>
                  </a:cxn>
                  <a:cxn ang="0">
                    <a:pos x="18" y="0"/>
                  </a:cxn>
                  <a:cxn ang="0">
                    <a:pos x="18" y="0"/>
                  </a:cxn>
                  <a:cxn ang="0">
                    <a:pos x="20" y="0"/>
                  </a:cxn>
                  <a:cxn ang="0">
                    <a:pos x="21" y="0"/>
                  </a:cxn>
                  <a:cxn ang="0">
                    <a:pos x="23" y="1"/>
                  </a:cxn>
                  <a:cxn ang="0">
                    <a:pos x="24" y="1"/>
                  </a:cxn>
                  <a:cxn ang="0">
                    <a:pos x="24" y="3"/>
                  </a:cxn>
                  <a:cxn ang="0">
                    <a:pos x="26" y="4"/>
                  </a:cxn>
                  <a:cxn ang="0">
                    <a:pos x="26" y="6"/>
                  </a:cxn>
                  <a:cxn ang="0">
                    <a:pos x="26" y="6"/>
                  </a:cxn>
                  <a:cxn ang="0">
                    <a:pos x="27" y="7"/>
                  </a:cxn>
                  <a:cxn ang="0">
                    <a:pos x="27" y="9"/>
                  </a:cxn>
                  <a:cxn ang="0">
                    <a:pos x="27" y="10"/>
                  </a:cxn>
                  <a:cxn ang="0">
                    <a:pos x="27" y="13"/>
                  </a:cxn>
                  <a:cxn ang="0">
                    <a:pos x="27" y="15"/>
                  </a:cxn>
                </a:cxnLst>
                <a:rect l="0" t="0" r="r" b="b"/>
                <a:pathLst>
                  <a:path w="27" h="30">
                    <a:moveTo>
                      <a:pt x="27" y="15"/>
                    </a:moveTo>
                    <a:lnTo>
                      <a:pt x="27" y="15"/>
                    </a:lnTo>
                    <a:lnTo>
                      <a:pt x="27" y="15"/>
                    </a:lnTo>
                    <a:lnTo>
                      <a:pt x="27" y="15"/>
                    </a:lnTo>
                    <a:lnTo>
                      <a:pt x="27" y="16"/>
                    </a:lnTo>
                    <a:lnTo>
                      <a:pt x="27" y="16"/>
                    </a:lnTo>
                    <a:lnTo>
                      <a:pt x="27" y="16"/>
                    </a:lnTo>
                    <a:lnTo>
                      <a:pt x="27" y="16"/>
                    </a:lnTo>
                    <a:lnTo>
                      <a:pt x="27" y="16"/>
                    </a:lnTo>
                    <a:lnTo>
                      <a:pt x="26" y="16"/>
                    </a:lnTo>
                    <a:lnTo>
                      <a:pt x="26" y="18"/>
                    </a:lnTo>
                    <a:lnTo>
                      <a:pt x="26" y="18"/>
                    </a:lnTo>
                    <a:lnTo>
                      <a:pt x="26" y="18"/>
                    </a:lnTo>
                    <a:lnTo>
                      <a:pt x="26" y="18"/>
                    </a:lnTo>
                    <a:lnTo>
                      <a:pt x="26" y="18"/>
                    </a:lnTo>
                    <a:lnTo>
                      <a:pt x="26" y="18"/>
                    </a:lnTo>
                    <a:lnTo>
                      <a:pt x="26" y="19"/>
                    </a:lnTo>
                    <a:lnTo>
                      <a:pt x="26" y="19"/>
                    </a:lnTo>
                    <a:lnTo>
                      <a:pt x="26" y="19"/>
                    </a:lnTo>
                    <a:lnTo>
                      <a:pt x="26" y="19"/>
                    </a:lnTo>
                    <a:lnTo>
                      <a:pt x="26" y="19"/>
                    </a:lnTo>
                    <a:lnTo>
                      <a:pt x="26" y="19"/>
                    </a:lnTo>
                    <a:lnTo>
                      <a:pt x="26" y="21"/>
                    </a:lnTo>
                    <a:lnTo>
                      <a:pt x="26" y="21"/>
                    </a:lnTo>
                    <a:lnTo>
                      <a:pt x="24" y="21"/>
                    </a:lnTo>
                    <a:lnTo>
                      <a:pt x="24" y="21"/>
                    </a:lnTo>
                    <a:lnTo>
                      <a:pt x="24" y="21"/>
                    </a:lnTo>
                    <a:lnTo>
                      <a:pt x="24" y="21"/>
                    </a:lnTo>
                    <a:lnTo>
                      <a:pt x="24" y="22"/>
                    </a:lnTo>
                    <a:lnTo>
                      <a:pt x="24" y="22"/>
                    </a:lnTo>
                    <a:lnTo>
                      <a:pt x="24" y="22"/>
                    </a:lnTo>
                    <a:lnTo>
                      <a:pt x="24" y="22"/>
                    </a:lnTo>
                    <a:lnTo>
                      <a:pt x="24" y="22"/>
                    </a:lnTo>
                    <a:lnTo>
                      <a:pt x="24" y="22"/>
                    </a:lnTo>
                    <a:lnTo>
                      <a:pt x="23" y="24"/>
                    </a:lnTo>
                    <a:lnTo>
                      <a:pt x="23" y="24"/>
                    </a:lnTo>
                    <a:lnTo>
                      <a:pt x="23" y="24"/>
                    </a:lnTo>
                    <a:lnTo>
                      <a:pt x="23" y="24"/>
                    </a:lnTo>
                    <a:lnTo>
                      <a:pt x="23" y="24"/>
                    </a:lnTo>
                    <a:lnTo>
                      <a:pt x="23" y="24"/>
                    </a:lnTo>
                    <a:lnTo>
                      <a:pt x="23" y="24"/>
                    </a:lnTo>
                    <a:lnTo>
                      <a:pt x="23" y="25"/>
                    </a:lnTo>
                    <a:lnTo>
                      <a:pt x="23" y="25"/>
                    </a:lnTo>
                    <a:lnTo>
                      <a:pt x="21" y="25"/>
                    </a:lnTo>
                    <a:lnTo>
                      <a:pt x="21" y="25"/>
                    </a:lnTo>
                    <a:lnTo>
                      <a:pt x="21" y="25"/>
                    </a:lnTo>
                    <a:lnTo>
                      <a:pt x="21" y="25"/>
                    </a:lnTo>
                    <a:lnTo>
                      <a:pt x="21" y="25"/>
                    </a:lnTo>
                    <a:lnTo>
                      <a:pt x="21" y="25"/>
                    </a:lnTo>
                    <a:lnTo>
                      <a:pt x="21" y="27"/>
                    </a:lnTo>
                    <a:lnTo>
                      <a:pt x="20" y="27"/>
                    </a:lnTo>
                    <a:lnTo>
                      <a:pt x="20" y="27"/>
                    </a:lnTo>
                    <a:lnTo>
                      <a:pt x="20" y="27"/>
                    </a:lnTo>
                    <a:lnTo>
                      <a:pt x="20" y="27"/>
                    </a:lnTo>
                    <a:lnTo>
                      <a:pt x="20" y="27"/>
                    </a:lnTo>
                    <a:lnTo>
                      <a:pt x="20" y="27"/>
                    </a:lnTo>
                    <a:lnTo>
                      <a:pt x="20" y="27"/>
                    </a:lnTo>
                    <a:lnTo>
                      <a:pt x="20" y="27"/>
                    </a:lnTo>
                    <a:lnTo>
                      <a:pt x="18" y="28"/>
                    </a:lnTo>
                    <a:lnTo>
                      <a:pt x="18" y="28"/>
                    </a:lnTo>
                    <a:lnTo>
                      <a:pt x="18" y="28"/>
                    </a:lnTo>
                    <a:lnTo>
                      <a:pt x="18" y="28"/>
                    </a:lnTo>
                    <a:lnTo>
                      <a:pt x="18" y="28"/>
                    </a:lnTo>
                    <a:lnTo>
                      <a:pt x="18" y="28"/>
                    </a:lnTo>
                    <a:lnTo>
                      <a:pt x="17" y="28"/>
                    </a:lnTo>
                    <a:lnTo>
                      <a:pt x="17" y="28"/>
                    </a:lnTo>
                    <a:lnTo>
                      <a:pt x="17" y="28"/>
                    </a:lnTo>
                    <a:lnTo>
                      <a:pt x="17" y="28"/>
                    </a:lnTo>
                    <a:lnTo>
                      <a:pt x="17" y="28"/>
                    </a:lnTo>
                    <a:lnTo>
                      <a:pt x="17" y="28"/>
                    </a:lnTo>
                    <a:lnTo>
                      <a:pt x="17" y="28"/>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28"/>
                    </a:lnTo>
                    <a:lnTo>
                      <a:pt x="6" y="28"/>
                    </a:lnTo>
                    <a:lnTo>
                      <a:pt x="6" y="28"/>
                    </a:lnTo>
                    <a:lnTo>
                      <a:pt x="6" y="28"/>
                    </a:lnTo>
                    <a:lnTo>
                      <a:pt x="6" y="28"/>
                    </a:lnTo>
                    <a:lnTo>
                      <a:pt x="6" y="28"/>
                    </a:lnTo>
                    <a:lnTo>
                      <a:pt x="6" y="28"/>
                    </a:lnTo>
                    <a:lnTo>
                      <a:pt x="6" y="28"/>
                    </a:lnTo>
                    <a:lnTo>
                      <a:pt x="6" y="28"/>
                    </a:lnTo>
                    <a:lnTo>
                      <a:pt x="5" y="28"/>
                    </a:lnTo>
                    <a:lnTo>
                      <a:pt x="5" y="28"/>
                    </a:lnTo>
                    <a:lnTo>
                      <a:pt x="5" y="28"/>
                    </a:lnTo>
                    <a:lnTo>
                      <a:pt x="5" y="28"/>
                    </a:lnTo>
                    <a:lnTo>
                      <a:pt x="5" y="27"/>
                    </a:lnTo>
                    <a:lnTo>
                      <a:pt x="5" y="27"/>
                    </a:lnTo>
                    <a:lnTo>
                      <a:pt x="5" y="27"/>
                    </a:lnTo>
                    <a:lnTo>
                      <a:pt x="5" y="27"/>
                    </a:lnTo>
                    <a:lnTo>
                      <a:pt x="5" y="27"/>
                    </a:lnTo>
                    <a:lnTo>
                      <a:pt x="3" y="27"/>
                    </a:lnTo>
                    <a:lnTo>
                      <a:pt x="3" y="27"/>
                    </a:lnTo>
                    <a:lnTo>
                      <a:pt x="3" y="27"/>
                    </a:lnTo>
                    <a:lnTo>
                      <a:pt x="3" y="27"/>
                    </a:lnTo>
                    <a:lnTo>
                      <a:pt x="3" y="25"/>
                    </a:lnTo>
                    <a:lnTo>
                      <a:pt x="3" y="25"/>
                    </a:lnTo>
                    <a:lnTo>
                      <a:pt x="3" y="25"/>
                    </a:lnTo>
                    <a:lnTo>
                      <a:pt x="3" y="25"/>
                    </a:lnTo>
                    <a:lnTo>
                      <a:pt x="3" y="25"/>
                    </a:lnTo>
                    <a:lnTo>
                      <a:pt x="3" y="25"/>
                    </a:lnTo>
                    <a:lnTo>
                      <a:pt x="2" y="25"/>
                    </a:lnTo>
                    <a:lnTo>
                      <a:pt x="2" y="25"/>
                    </a:lnTo>
                    <a:lnTo>
                      <a:pt x="2" y="24"/>
                    </a:lnTo>
                    <a:lnTo>
                      <a:pt x="2" y="24"/>
                    </a:lnTo>
                    <a:lnTo>
                      <a:pt x="2" y="24"/>
                    </a:lnTo>
                    <a:lnTo>
                      <a:pt x="2" y="24"/>
                    </a:lnTo>
                    <a:lnTo>
                      <a:pt x="2" y="24"/>
                    </a:lnTo>
                    <a:lnTo>
                      <a:pt x="2" y="24"/>
                    </a:lnTo>
                    <a:lnTo>
                      <a:pt x="2" y="24"/>
                    </a:lnTo>
                    <a:lnTo>
                      <a:pt x="2" y="22"/>
                    </a:lnTo>
                    <a:lnTo>
                      <a:pt x="2" y="22"/>
                    </a:lnTo>
                    <a:lnTo>
                      <a:pt x="2" y="22"/>
                    </a:lnTo>
                    <a:lnTo>
                      <a:pt x="2" y="22"/>
                    </a:lnTo>
                    <a:lnTo>
                      <a:pt x="2" y="22"/>
                    </a:lnTo>
                    <a:lnTo>
                      <a:pt x="2" y="22"/>
                    </a:lnTo>
                    <a:lnTo>
                      <a:pt x="2" y="21"/>
                    </a:lnTo>
                    <a:lnTo>
                      <a:pt x="2"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2" y="13"/>
                    </a:lnTo>
                    <a:lnTo>
                      <a:pt x="2" y="13"/>
                    </a:lnTo>
                    <a:lnTo>
                      <a:pt x="2" y="13"/>
                    </a:lnTo>
                    <a:lnTo>
                      <a:pt x="2" y="12"/>
                    </a:lnTo>
                    <a:lnTo>
                      <a:pt x="2" y="12"/>
                    </a:lnTo>
                    <a:lnTo>
                      <a:pt x="2" y="12"/>
                    </a:lnTo>
                    <a:lnTo>
                      <a:pt x="2" y="12"/>
                    </a:lnTo>
                    <a:lnTo>
                      <a:pt x="2" y="12"/>
                    </a:lnTo>
                    <a:lnTo>
                      <a:pt x="2" y="10"/>
                    </a:lnTo>
                    <a:lnTo>
                      <a:pt x="2" y="10"/>
                    </a:lnTo>
                    <a:lnTo>
                      <a:pt x="2" y="10"/>
                    </a:lnTo>
                    <a:lnTo>
                      <a:pt x="2" y="10"/>
                    </a:lnTo>
                    <a:lnTo>
                      <a:pt x="2" y="10"/>
                    </a:lnTo>
                    <a:lnTo>
                      <a:pt x="2" y="10"/>
                    </a:lnTo>
                    <a:lnTo>
                      <a:pt x="2" y="9"/>
                    </a:lnTo>
                    <a:lnTo>
                      <a:pt x="2" y="9"/>
                    </a:lnTo>
                    <a:lnTo>
                      <a:pt x="3" y="9"/>
                    </a:lnTo>
                    <a:lnTo>
                      <a:pt x="3" y="9"/>
                    </a:lnTo>
                    <a:lnTo>
                      <a:pt x="3" y="9"/>
                    </a:lnTo>
                    <a:lnTo>
                      <a:pt x="3" y="9"/>
                    </a:lnTo>
                    <a:lnTo>
                      <a:pt x="3" y="7"/>
                    </a:lnTo>
                    <a:lnTo>
                      <a:pt x="3" y="7"/>
                    </a:lnTo>
                    <a:lnTo>
                      <a:pt x="3" y="7"/>
                    </a:lnTo>
                    <a:lnTo>
                      <a:pt x="3" y="7"/>
                    </a:lnTo>
                    <a:lnTo>
                      <a:pt x="3" y="7"/>
                    </a:lnTo>
                    <a:lnTo>
                      <a:pt x="3" y="7"/>
                    </a:lnTo>
                    <a:lnTo>
                      <a:pt x="3" y="6"/>
                    </a:lnTo>
                    <a:lnTo>
                      <a:pt x="5" y="6"/>
                    </a:lnTo>
                    <a:lnTo>
                      <a:pt x="5" y="6"/>
                    </a:lnTo>
                    <a:lnTo>
                      <a:pt x="5" y="6"/>
                    </a:lnTo>
                    <a:lnTo>
                      <a:pt x="5" y="6"/>
                    </a:lnTo>
                    <a:lnTo>
                      <a:pt x="5" y="6"/>
                    </a:lnTo>
                    <a:lnTo>
                      <a:pt x="5" y="6"/>
                    </a:lnTo>
                    <a:lnTo>
                      <a:pt x="5" y="4"/>
                    </a:lnTo>
                    <a:lnTo>
                      <a:pt x="5" y="4"/>
                    </a:lnTo>
                    <a:lnTo>
                      <a:pt x="5" y="4"/>
                    </a:lnTo>
                    <a:lnTo>
                      <a:pt x="6" y="4"/>
                    </a:lnTo>
                    <a:lnTo>
                      <a:pt x="6" y="4"/>
                    </a:lnTo>
                    <a:lnTo>
                      <a:pt x="6" y="4"/>
                    </a:lnTo>
                    <a:lnTo>
                      <a:pt x="6" y="4"/>
                    </a:lnTo>
                    <a:lnTo>
                      <a:pt x="6" y="4"/>
                    </a:lnTo>
                    <a:lnTo>
                      <a:pt x="6" y="3"/>
                    </a:lnTo>
                    <a:lnTo>
                      <a:pt x="6" y="3"/>
                    </a:lnTo>
                    <a:lnTo>
                      <a:pt x="8" y="3"/>
                    </a:lnTo>
                    <a:lnTo>
                      <a:pt x="8" y="3"/>
                    </a:lnTo>
                    <a:lnTo>
                      <a:pt x="8" y="3"/>
                    </a:lnTo>
                    <a:lnTo>
                      <a:pt x="8" y="3"/>
                    </a:lnTo>
                    <a:lnTo>
                      <a:pt x="8" y="3"/>
                    </a:lnTo>
                    <a:lnTo>
                      <a:pt x="8" y="3"/>
                    </a:lnTo>
                    <a:lnTo>
                      <a:pt x="8" y="1"/>
                    </a:lnTo>
                    <a:lnTo>
                      <a:pt x="8" y="1"/>
                    </a:lnTo>
                    <a:lnTo>
                      <a:pt x="9" y="1"/>
                    </a:lnTo>
                    <a:lnTo>
                      <a:pt x="9" y="1"/>
                    </a:lnTo>
                    <a:lnTo>
                      <a:pt x="9" y="1"/>
                    </a:lnTo>
                    <a:lnTo>
                      <a:pt x="9" y="1"/>
                    </a:lnTo>
                    <a:lnTo>
                      <a:pt x="9" y="1"/>
                    </a:lnTo>
                    <a:lnTo>
                      <a:pt x="9" y="1"/>
                    </a:lnTo>
                    <a:lnTo>
                      <a:pt x="11" y="1"/>
                    </a:lnTo>
                    <a:lnTo>
                      <a:pt x="11" y="1"/>
                    </a:lnTo>
                    <a:lnTo>
                      <a:pt x="11" y="1"/>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1" y="0"/>
                    </a:lnTo>
                    <a:lnTo>
                      <a:pt x="21" y="0"/>
                    </a:lnTo>
                    <a:lnTo>
                      <a:pt x="21" y="0"/>
                    </a:lnTo>
                    <a:lnTo>
                      <a:pt x="21" y="0"/>
                    </a:lnTo>
                    <a:lnTo>
                      <a:pt x="21" y="0"/>
                    </a:lnTo>
                    <a:lnTo>
                      <a:pt x="21" y="0"/>
                    </a:lnTo>
                    <a:lnTo>
                      <a:pt x="21" y="0"/>
                    </a:lnTo>
                    <a:lnTo>
                      <a:pt x="21" y="1"/>
                    </a:lnTo>
                    <a:lnTo>
                      <a:pt x="23" y="1"/>
                    </a:lnTo>
                    <a:lnTo>
                      <a:pt x="23" y="1"/>
                    </a:lnTo>
                    <a:lnTo>
                      <a:pt x="23" y="1"/>
                    </a:lnTo>
                    <a:lnTo>
                      <a:pt x="23" y="1"/>
                    </a:lnTo>
                    <a:lnTo>
                      <a:pt x="23" y="1"/>
                    </a:lnTo>
                    <a:lnTo>
                      <a:pt x="23" y="1"/>
                    </a:lnTo>
                    <a:lnTo>
                      <a:pt x="23" y="1"/>
                    </a:lnTo>
                    <a:lnTo>
                      <a:pt x="23" y="1"/>
                    </a:lnTo>
                    <a:lnTo>
                      <a:pt x="24" y="1"/>
                    </a:lnTo>
                    <a:lnTo>
                      <a:pt x="24" y="1"/>
                    </a:lnTo>
                    <a:lnTo>
                      <a:pt x="24" y="3"/>
                    </a:lnTo>
                    <a:lnTo>
                      <a:pt x="24" y="3"/>
                    </a:lnTo>
                    <a:lnTo>
                      <a:pt x="24" y="3"/>
                    </a:lnTo>
                    <a:lnTo>
                      <a:pt x="24" y="3"/>
                    </a:lnTo>
                    <a:lnTo>
                      <a:pt x="24" y="3"/>
                    </a:lnTo>
                    <a:lnTo>
                      <a:pt x="24" y="3"/>
                    </a:lnTo>
                    <a:lnTo>
                      <a:pt x="24" y="3"/>
                    </a:lnTo>
                    <a:lnTo>
                      <a:pt x="24" y="3"/>
                    </a:lnTo>
                    <a:lnTo>
                      <a:pt x="24" y="4"/>
                    </a:lnTo>
                    <a:lnTo>
                      <a:pt x="26" y="4"/>
                    </a:lnTo>
                    <a:lnTo>
                      <a:pt x="26" y="4"/>
                    </a:lnTo>
                    <a:lnTo>
                      <a:pt x="26" y="4"/>
                    </a:lnTo>
                    <a:lnTo>
                      <a:pt x="26" y="4"/>
                    </a:lnTo>
                    <a:lnTo>
                      <a:pt x="26" y="4"/>
                    </a:lnTo>
                    <a:lnTo>
                      <a:pt x="26" y="4"/>
                    </a:lnTo>
                    <a:lnTo>
                      <a:pt x="26" y="4"/>
                    </a:lnTo>
                    <a:lnTo>
                      <a:pt x="26" y="6"/>
                    </a:lnTo>
                    <a:lnTo>
                      <a:pt x="26" y="6"/>
                    </a:lnTo>
                    <a:lnTo>
                      <a:pt x="26" y="6"/>
                    </a:lnTo>
                    <a:lnTo>
                      <a:pt x="26" y="6"/>
                    </a:lnTo>
                    <a:lnTo>
                      <a:pt x="26" y="6"/>
                    </a:lnTo>
                    <a:lnTo>
                      <a:pt x="26" y="6"/>
                    </a:lnTo>
                    <a:lnTo>
                      <a:pt x="26" y="6"/>
                    </a:lnTo>
                    <a:lnTo>
                      <a:pt x="27" y="7"/>
                    </a:lnTo>
                    <a:lnTo>
                      <a:pt x="27" y="7"/>
                    </a:lnTo>
                    <a:lnTo>
                      <a:pt x="27" y="7"/>
                    </a:lnTo>
                    <a:lnTo>
                      <a:pt x="27" y="7"/>
                    </a:lnTo>
                    <a:lnTo>
                      <a:pt x="27" y="7"/>
                    </a:lnTo>
                    <a:lnTo>
                      <a:pt x="27" y="7"/>
                    </a:lnTo>
                    <a:lnTo>
                      <a:pt x="27" y="9"/>
                    </a:lnTo>
                    <a:lnTo>
                      <a:pt x="27" y="9"/>
                    </a:lnTo>
                    <a:lnTo>
                      <a:pt x="27" y="9"/>
                    </a:lnTo>
                    <a:lnTo>
                      <a:pt x="27" y="9"/>
                    </a:lnTo>
                    <a:lnTo>
                      <a:pt x="27" y="9"/>
                    </a:lnTo>
                    <a:lnTo>
                      <a:pt x="27" y="9"/>
                    </a:lnTo>
                    <a:lnTo>
                      <a:pt x="27" y="10"/>
                    </a:lnTo>
                    <a:lnTo>
                      <a:pt x="27" y="10"/>
                    </a:lnTo>
                    <a:lnTo>
                      <a:pt x="27" y="10"/>
                    </a:lnTo>
                    <a:lnTo>
                      <a:pt x="27" y="10"/>
                    </a:lnTo>
                    <a:lnTo>
                      <a:pt x="27" y="10"/>
                    </a:lnTo>
                    <a:lnTo>
                      <a:pt x="27" y="10"/>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path>
                </a:pathLst>
              </a:custGeom>
              <a:noFill/>
              <a:ln w="1588" cap="sq">
                <a:solidFill>
                  <a:srgbClr val="000000"/>
                </a:solidFill>
                <a:prstDash val="solid"/>
                <a:miter lim="800000"/>
                <a:headEnd/>
                <a:tailEnd/>
              </a:ln>
            </p:spPr>
            <p:txBody>
              <a:bodyPr/>
              <a:lstStyle/>
              <a:p>
                <a:endParaRPr lang="en-US"/>
              </a:p>
            </p:txBody>
          </p:sp>
          <p:sp>
            <p:nvSpPr>
              <p:cNvPr id="320834" name="Freeform 322"/>
              <p:cNvSpPr>
                <a:spLocks/>
              </p:cNvSpPr>
              <p:nvPr/>
            </p:nvSpPr>
            <p:spPr bwMode="auto">
              <a:xfrm>
                <a:off x="2313" y="1958"/>
                <a:ext cx="26" cy="30"/>
              </a:xfrm>
              <a:custGeom>
                <a:avLst/>
                <a:gdLst/>
                <a:ahLst/>
                <a:cxnLst>
                  <a:cxn ang="0">
                    <a:pos x="26" y="17"/>
                  </a:cxn>
                  <a:cxn ang="0">
                    <a:pos x="26" y="18"/>
                  </a:cxn>
                  <a:cxn ang="0">
                    <a:pos x="24" y="20"/>
                  </a:cxn>
                  <a:cxn ang="0">
                    <a:pos x="24" y="21"/>
                  </a:cxn>
                  <a:cxn ang="0">
                    <a:pos x="23" y="23"/>
                  </a:cxn>
                  <a:cxn ang="0">
                    <a:pos x="23" y="24"/>
                  </a:cxn>
                  <a:cxn ang="0">
                    <a:pos x="21" y="26"/>
                  </a:cxn>
                  <a:cxn ang="0">
                    <a:pos x="20" y="27"/>
                  </a:cxn>
                  <a:cxn ang="0">
                    <a:pos x="20" y="27"/>
                  </a:cxn>
                  <a:cxn ang="0">
                    <a:pos x="18" y="29"/>
                  </a:cxn>
                  <a:cxn ang="0">
                    <a:pos x="17" y="30"/>
                  </a:cxn>
                  <a:cxn ang="0">
                    <a:pos x="15" y="30"/>
                  </a:cxn>
                  <a:cxn ang="0">
                    <a:pos x="14" y="30"/>
                  </a:cxn>
                  <a:cxn ang="0">
                    <a:pos x="12" y="30"/>
                  </a:cxn>
                  <a:cxn ang="0">
                    <a:pos x="11" y="30"/>
                  </a:cxn>
                  <a:cxn ang="0">
                    <a:pos x="9" y="30"/>
                  </a:cxn>
                  <a:cxn ang="0">
                    <a:pos x="8" y="30"/>
                  </a:cxn>
                  <a:cxn ang="0">
                    <a:pos x="6" y="30"/>
                  </a:cxn>
                  <a:cxn ang="0">
                    <a:pos x="6" y="30"/>
                  </a:cxn>
                  <a:cxn ang="0">
                    <a:pos x="5" y="29"/>
                  </a:cxn>
                  <a:cxn ang="0">
                    <a:pos x="3" y="29"/>
                  </a:cxn>
                  <a:cxn ang="0">
                    <a:pos x="3" y="27"/>
                  </a:cxn>
                  <a:cxn ang="0">
                    <a:pos x="2" y="26"/>
                  </a:cxn>
                  <a:cxn ang="0">
                    <a:pos x="2" y="24"/>
                  </a:cxn>
                  <a:cxn ang="0">
                    <a:pos x="0" y="23"/>
                  </a:cxn>
                  <a:cxn ang="0">
                    <a:pos x="0" y="23"/>
                  </a:cxn>
                  <a:cxn ang="0">
                    <a:pos x="0" y="21"/>
                  </a:cxn>
                  <a:cxn ang="0">
                    <a:pos x="0" y="18"/>
                  </a:cxn>
                  <a:cxn ang="0">
                    <a:pos x="0" y="17"/>
                  </a:cxn>
                  <a:cxn ang="0">
                    <a:pos x="0" y="15"/>
                  </a:cxn>
                  <a:cxn ang="0">
                    <a:pos x="0" y="14"/>
                  </a:cxn>
                  <a:cxn ang="0">
                    <a:pos x="0" y="12"/>
                  </a:cxn>
                  <a:cxn ang="0">
                    <a:pos x="2" y="11"/>
                  </a:cxn>
                  <a:cxn ang="0">
                    <a:pos x="2" y="9"/>
                  </a:cxn>
                  <a:cxn ang="0">
                    <a:pos x="3" y="8"/>
                  </a:cxn>
                  <a:cxn ang="0">
                    <a:pos x="3" y="6"/>
                  </a:cxn>
                  <a:cxn ang="0">
                    <a:pos x="5" y="5"/>
                  </a:cxn>
                  <a:cxn ang="0">
                    <a:pos x="6" y="5"/>
                  </a:cxn>
                  <a:cxn ang="0">
                    <a:pos x="8" y="3"/>
                  </a:cxn>
                  <a:cxn ang="0">
                    <a:pos x="8" y="2"/>
                  </a:cxn>
                  <a:cxn ang="0">
                    <a:pos x="9" y="2"/>
                  </a:cxn>
                  <a:cxn ang="0">
                    <a:pos x="11" y="0"/>
                  </a:cxn>
                  <a:cxn ang="0">
                    <a:pos x="12" y="0"/>
                  </a:cxn>
                  <a:cxn ang="0">
                    <a:pos x="14" y="0"/>
                  </a:cxn>
                  <a:cxn ang="0">
                    <a:pos x="15" y="0"/>
                  </a:cxn>
                  <a:cxn ang="0">
                    <a:pos x="17" y="0"/>
                  </a:cxn>
                  <a:cxn ang="0">
                    <a:pos x="18" y="0"/>
                  </a:cxn>
                  <a:cxn ang="0">
                    <a:pos x="20" y="0"/>
                  </a:cxn>
                  <a:cxn ang="0">
                    <a:pos x="21" y="2"/>
                  </a:cxn>
                  <a:cxn ang="0">
                    <a:pos x="21" y="2"/>
                  </a:cxn>
                  <a:cxn ang="0">
                    <a:pos x="23" y="3"/>
                  </a:cxn>
                  <a:cxn ang="0">
                    <a:pos x="24" y="3"/>
                  </a:cxn>
                  <a:cxn ang="0">
                    <a:pos x="24" y="5"/>
                  </a:cxn>
                  <a:cxn ang="0">
                    <a:pos x="26" y="6"/>
                  </a:cxn>
                  <a:cxn ang="0">
                    <a:pos x="26" y="8"/>
                  </a:cxn>
                  <a:cxn ang="0">
                    <a:pos x="26" y="9"/>
                  </a:cxn>
                  <a:cxn ang="0">
                    <a:pos x="26" y="11"/>
                  </a:cxn>
                  <a:cxn ang="0">
                    <a:pos x="26" y="12"/>
                  </a:cxn>
                  <a:cxn ang="0">
                    <a:pos x="26" y="14"/>
                  </a:cxn>
                  <a:cxn ang="0">
                    <a:pos x="26" y="15"/>
                  </a:cxn>
                </a:cxnLst>
                <a:rect l="0" t="0" r="r" b="b"/>
                <a:pathLst>
                  <a:path w="26" h="30">
                    <a:moveTo>
                      <a:pt x="26" y="15"/>
                    </a:moveTo>
                    <a:lnTo>
                      <a:pt x="26" y="15"/>
                    </a:lnTo>
                    <a:lnTo>
                      <a:pt x="26" y="17"/>
                    </a:lnTo>
                    <a:lnTo>
                      <a:pt x="26" y="17"/>
                    </a:lnTo>
                    <a:lnTo>
                      <a:pt x="26" y="17"/>
                    </a:lnTo>
                    <a:lnTo>
                      <a:pt x="26" y="17"/>
                    </a:lnTo>
                    <a:lnTo>
                      <a:pt x="26" y="17"/>
                    </a:lnTo>
                    <a:lnTo>
                      <a:pt x="26" y="17"/>
                    </a:lnTo>
                    <a:lnTo>
                      <a:pt x="26" y="18"/>
                    </a:lnTo>
                    <a:lnTo>
                      <a:pt x="26" y="18"/>
                    </a:lnTo>
                    <a:lnTo>
                      <a:pt x="26" y="18"/>
                    </a:lnTo>
                    <a:lnTo>
                      <a:pt x="26" y="18"/>
                    </a:lnTo>
                    <a:lnTo>
                      <a:pt x="26" y="18"/>
                    </a:lnTo>
                    <a:lnTo>
                      <a:pt x="26" y="18"/>
                    </a:lnTo>
                    <a:lnTo>
                      <a:pt x="26" y="20"/>
                    </a:lnTo>
                    <a:lnTo>
                      <a:pt x="26" y="20"/>
                    </a:lnTo>
                    <a:lnTo>
                      <a:pt x="26" y="20"/>
                    </a:lnTo>
                    <a:lnTo>
                      <a:pt x="24" y="20"/>
                    </a:lnTo>
                    <a:lnTo>
                      <a:pt x="24" y="20"/>
                    </a:lnTo>
                    <a:lnTo>
                      <a:pt x="24" y="21"/>
                    </a:lnTo>
                    <a:lnTo>
                      <a:pt x="24" y="21"/>
                    </a:lnTo>
                    <a:lnTo>
                      <a:pt x="24" y="21"/>
                    </a:lnTo>
                    <a:lnTo>
                      <a:pt x="24" y="21"/>
                    </a:lnTo>
                    <a:lnTo>
                      <a:pt x="24" y="21"/>
                    </a:lnTo>
                    <a:lnTo>
                      <a:pt x="24" y="21"/>
                    </a:lnTo>
                    <a:lnTo>
                      <a:pt x="24" y="23"/>
                    </a:lnTo>
                    <a:lnTo>
                      <a:pt x="24" y="23"/>
                    </a:lnTo>
                    <a:lnTo>
                      <a:pt x="24" y="23"/>
                    </a:lnTo>
                    <a:lnTo>
                      <a:pt x="24" y="23"/>
                    </a:lnTo>
                    <a:lnTo>
                      <a:pt x="23" y="23"/>
                    </a:lnTo>
                    <a:lnTo>
                      <a:pt x="23" y="23"/>
                    </a:lnTo>
                    <a:lnTo>
                      <a:pt x="23" y="23"/>
                    </a:lnTo>
                    <a:lnTo>
                      <a:pt x="23" y="24"/>
                    </a:lnTo>
                    <a:lnTo>
                      <a:pt x="23" y="24"/>
                    </a:lnTo>
                    <a:lnTo>
                      <a:pt x="23" y="24"/>
                    </a:lnTo>
                    <a:lnTo>
                      <a:pt x="23" y="24"/>
                    </a:lnTo>
                    <a:lnTo>
                      <a:pt x="23" y="24"/>
                    </a:lnTo>
                    <a:lnTo>
                      <a:pt x="23" y="24"/>
                    </a:lnTo>
                    <a:lnTo>
                      <a:pt x="21" y="26"/>
                    </a:lnTo>
                    <a:lnTo>
                      <a:pt x="21" y="26"/>
                    </a:lnTo>
                    <a:lnTo>
                      <a:pt x="21" y="26"/>
                    </a:lnTo>
                    <a:lnTo>
                      <a:pt x="21" y="26"/>
                    </a:lnTo>
                    <a:lnTo>
                      <a:pt x="21" y="26"/>
                    </a:lnTo>
                    <a:lnTo>
                      <a:pt x="21" y="26"/>
                    </a:lnTo>
                    <a:lnTo>
                      <a:pt x="21" y="26"/>
                    </a:lnTo>
                    <a:lnTo>
                      <a:pt x="21" y="26"/>
                    </a:lnTo>
                    <a:lnTo>
                      <a:pt x="20" y="27"/>
                    </a:lnTo>
                    <a:lnTo>
                      <a:pt x="20" y="27"/>
                    </a:lnTo>
                    <a:lnTo>
                      <a:pt x="20" y="27"/>
                    </a:lnTo>
                    <a:lnTo>
                      <a:pt x="20" y="27"/>
                    </a:lnTo>
                    <a:lnTo>
                      <a:pt x="20" y="27"/>
                    </a:lnTo>
                    <a:lnTo>
                      <a:pt x="20" y="27"/>
                    </a:lnTo>
                    <a:lnTo>
                      <a:pt x="20" y="27"/>
                    </a:lnTo>
                    <a:lnTo>
                      <a:pt x="20" y="27"/>
                    </a:lnTo>
                    <a:lnTo>
                      <a:pt x="18" y="29"/>
                    </a:lnTo>
                    <a:lnTo>
                      <a:pt x="18" y="29"/>
                    </a:lnTo>
                    <a:lnTo>
                      <a:pt x="18" y="29"/>
                    </a:lnTo>
                    <a:lnTo>
                      <a:pt x="18" y="29"/>
                    </a:lnTo>
                    <a:lnTo>
                      <a:pt x="18" y="29"/>
                    </a:lnTo>
                    <a:lnTo>
                      <a:pt x="18" y="29"/>
                    </a:lnTo>
                    <a:lnTo>
                      <a:pt x="18" y="29"/>
                    </a:lnTo>
                    <a:lnTo>
                      <a:pt x="17" y="29"/>
                    </a:lnTo>
                    <a:lnTo>
                      <a:pt x="17" y="29"/>
                    </a:lnTo>
                    <a:lnTo>
                      <a:pt x="17" y="29"/>
                    </a:lnTo>
                    <a:lnTo>
                      <a:pt x="17" y="29"/>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30"/>
                    </a:lnTo>
                    <a:lnTo>
                      <a:pt x="6" y="30"/>
                    </a:lnTo>
                    <a:lnTo>
                      <a:pt x="6" y="30"/>
                    </a:lnTo>
                    <a:lnTo>
                      <a:pt x="6" y="30"/>
                    </a:lnTo>
                    <a:lnTo>
                      <a:pt x="6" y="30"/>
                    </a:lnTo>
                    <a:lnTo>
                      <a:pt x="6" y="30"/>
                    </a:lnTo>
                    <a:lnTo>
                      <a:pt x="5" y="30"/>
                    </a:lnTo>
                    <a:lnTo>
                      <a:pt x="5" y="29"/>
                    </a:lnTo>
                    <a:lnTo>
                      <a:pt x="5" y="29"/>
                    </a:lnTo>
                    <a:lnTo>
                      <a:pt x="5" y="29"/>
                    </a:lnTo>
                    <a:lnTo>
                      <a:pt x="5" y="29"/>
                    </a:lnTo>
                    <a:lnTo>
                      <a:pt x="5" y="29"/>
                    </a:lnTo>
                    <a:lnTo>
                      <a:pt x="5" y="29"/>
                    </a:lnTo>
                    <a:lnTo>
                      <a:pt x="5" y="29"/>
                    </a:lnTo>
                    <a:lnTo>
                      <a:pt x="3" y="29"/>
                    </a:lnTo>
                    <a:lnTo>
                      <a:pt x="3" y="29"/>
                    </a:lnTo>
                    <a:lnTo>
                      <a:pt x="3" y="29"/>
                    </a:lnTo>
                    <a:lnTo>
                      <a:pt x="3" y="29"/>
                    </a:lnTo>
                    <a:lnTo>
                      <a:pt x="3" y="27"/>
                    </a:lnTo>
                    <a:lnTo>
                      <a:pt x="3" y="27"/>
                    </a:lnTo>
                    <a:lnTo>
                      <a:pt x="3" y="27"/>
                    </a:lnTo>
                    <a:lnTo>
                      <a:pt x="3" y="27"/>
                    </a:lnTo>
                    <a:lnTo>
                      <a:pt x="3" y="27"/>
                    </a:lnTo>
                    <a:lnTo>
                      <a:pt x="3" y="27"/>
                    </a:lnTo>
                    <a:lnTo>
                      <a:pt x="2" y="27"/>
                    </a:lnTo>
                    <a:lnTo>
                      <a:pt x="2" y="27"/>
                    </a:lnTo>
                    <a:lnTo>
                      <a:pt x="2" y="26"/>
                    </a:lnTo>
                    <a:lnTo>
                      <a:pt x="2" y="26"/>
                    </a:lnTo>
                    <a:lnTo>
                      <a:pt x="2" y="26"/>
                    </a:lnTo>
                    <a:lnTo>
                      <a:pt x="2" y="26"/>
                    </a:lnTo>
                    <a:lnTo>
                      <a:pt x="2" y="26"/>
                    </a:lnTo>
                    <a:lnTo>
                      <a:pt x="2" y="26"/>
                    </a:lnTo>
                    <a:lnTo>
                      <a:pt x="2" y="26"/>
                    </a:lnTo>
                    <a:lnTo>
                      <a:pt x="2" y="26"/>
                    </a:lnTo>
                    <a:lnTo>
                      <a:pt x="2" y="24"/>
                    </a:lnTo>
                    <a:lnTo>
                      <a:pt x="2" y="24"/>
                    </a:lnTo>
                    <a:lnTo>
                      <a:pt x="0" y="24"/>
                    </a:lnTo>
                    <a:lnTo>
                      <a:pt x="0" y="24"/>
                    </a:lnTo>
                    <a:lnTo>
                      <a:pt x="0" y="24"/>
                    </a:lnTo>
                    <a:lnTo>
                      <a:pt x="0" y="24"/>
                    </a:lnTo>
                    <a:lnTo>
                      <a:pt x="0" y="23"/>
                    </a:lnTo>
                    <a:lnTo>
                      <a:pt x="0" y="23"/>
                    </a:lnTo>
                    <a:lnTo>
                      <a:pt x="0"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2" y="12"/>
                    </a:lnTo>
                    <a:lnTo>
                      <a:pt x="2" y="11"/>
                    </a:lnTo>
                    <a:lnTo>
                      <a:pt x="2" y="11"/>
                    </a:lnTo>
                    <a:lnTo>
                      <a:pt x="2" y="11"/>
                    </a:lnTo>
                    <a:lnTo>
                      <a:pt x="2" y="11"/>
                    </a:lnTo>
                    <a:lnTo>
                      <a:pt x="2" y="11"/>
                    </a:lnTo>
                    <a:lnTo>
                      <a:pt x="2" y="11"/>
                    </a:lnTo>
                    <a:lnTo>
                      <a:pt x="2" y="9"/>
                    </a:lnTo>
                    <a:lnTo>
                      <a:pt x="2" y="9"/>
                    </a:lnTo>
                    <a:lnTo>
                      <a:pt x="2" y="9"/>
                    </a:lnTo>
                    <a:lnTo>
                      <a:pt x="2" y="9"/>
                    </a:lnTo>
                    <a:lnTo>
                      <a:pt x="2" y="9"/>
                    </a:lnTo>
                    <a:lnTo>
                      <a:pt x="3" y="9"/>
                    </a:lnTo>
                    <a:lnTo>
                      <a:pt x="3" y="8"/>
                    </a:lnTo>
                    <a:lnTo>
                      <a:pt x="3" y="8"/>
                    </a:lnTo>
                    <a:lnTo>
                      <a:pt x="3" y="8"/>
                    </a:lnTo>
                    <a:lnTo>
                      <a:pt x="3" y="8"/>
                    </a:lnTo>
                    <a:lnTo>
                      <a:pt x="3" y="8"/>
                    </a:lnTo>
                    <a:lnTo>
                      <a:pt x="3" y="8"/>
                    </a:lnTo>
                    <a:lnTo>
                      <a:pt x="3" y="6"/>
                    </a:lnTo>
                    <a:lnTo>
                      <a:pt x="3" y="6"/>
                    </a:lnTo>
                    <a:lnTo>
                      <a:pt x="3" y="6"/>
                    </a:lnTo>
                    <a:lnTo>
                      <a:pt x="5" y="6"/>
                    </a:lnTo>
                    <a:lnTo>
                      <a:pt x="5" y="6"/>
                    </a:lnTo>
                    <a:lnTo>
                      <a:pt x="5" y="6"/>
                    </a:lnTo>
                    <a:lnTo>
                      <a:pt x="5" y="6"/>
                    </a:lnTo>
                    <a:lnTo>
                      <a:pt x="5" y="5"/>
                    </a:lnTo>
                    <a:lnTo>
                      <a:pt x="5" y="5"/>
                    </a:lnTo>
                    <a:lnTo>
                      <a:pt x="5" y="5"/>
                    </a:lnTo>
                    <a:lnTo>
                      <a:pt x="5" y="5"/>
                    </a:lnTo>
                    <a:lnTo>
                      <a:pt x="6" y="5"/>
                    </a:lnTo>
                    <a:lnTo>
                      <a:pt x="6" y="5"/>
                    </a:lnTo>
                    <a:lnTo>
                      <a:pt x="6" y="5"/>
                    </a:lnTo>
                    <a:lnTo>
                      <a:pt x="6" y="5"/>
                    </a:lnTo>
                    <a:lnTo>
                      <a:pt x="6" y="3"/>
                    </a:lnTo>
                    <a:lnTo>
                      <a:pt x="6" y="3"/>
                    </a:lnTo>
                    <a:lnTo>
                      <a:pt x="6" y="3"/>
                    </a:lnTo>
                    <a:lnTo>
                      <a:pt x="8" y="3"/>
                    </a:lnTo>
                    <a:lnTo>
                      <a:pt x="8" y="3"/>
                    </a:lnTo>
                    <a:lnTo>
                      <a:pt x="8" y="3"/>
                    </a:lnTo>
                    <a:lnTo>
                      <a:pt x="8" y="3"/>
                    </a:lnTo>
                    <a:lnTo>
                      <a:pt x="8" y="3"/>
                    </a:lnTo>
                    <a:lnTo>
                      <a:pt x="8" y="3"/>
                    </a:lnTo>
                    <a:lnTo>
                      <a:pt x="8" y="2"/>
                    </a:lnTo>
                    <a:lnTo>
                      <a:pt x="8" y="2"/>
                    </a:lnTo>
                    <a:lnTo>
                      <a:pt x="9" y="2"/>
                    </a:lnTo>
                    <a:lnTo>
                      <a:pt x="9" y="2"/>
                    </a:lnTo>
                    <a:lnTo>
                      <a:pt x="9" y="2"/>
                    </a:lnTo>
                    <a:lnTo>
                      <a:pt x="9" y="2"/>
                    </a:lnTo>
                    <a:lnTo>
                      <a:pt x="9" y="2"/>
                    </a:lnTo>
                    <a:lnTo>
                      <a:pt x="9" y="2"/>
                    </a:lnTo>
                    <a:lnTo>
                      <a:pt x="11" y="2"/>
                    </a:lnTo>
                    <a:lnTo>
                      <a:pt x="11" y="2"/>
                    </a:lnTo>
                    <a:lnTo>
                      <a:pt x="11" y="2"/>
                    </a:lnTo>
                    <a:lnTo>
                      <a:pt x="11" y="2"/>
                    </a:lnTo>
                    <a:lnTo>
                      <a:pt x="11" y="2"/>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2"/>
                    </a:lnTo>
                    <a:lnTo>
                      <a:pt x="20" y="2"/>
                    </a:lnTo>
                    <a:lnTo>
                      <a:pt x="20" y="2"/>
                    </a:lnTo>
                    <a:lnTo>
                      <a:pt x="21" y="2"/>
                    </a:lnTo>
                    <a:lnTo>
                      <a:pt x="21" y="2"/>
                    </a:lnTo>
                    <a:lnTo>
                      <a:pt x="21" y="2"/>
                    </a:lnTo>
                    <a:lnTo>
                      <a:pt x="21" y="2"/>
                    </a:lnTo>
                    <a:lnTo>
                      <a:pt x="21" y="2"/>
                    </a:lnTo>
                    <a:lnTo>
                      <a:pt x="21" y="2"/>
                    </a:lnTo>
                    <a:lnTo>
                      <a:pt x="21" y="2"/>
                    </a:lnTo>
                    <a:lnTo>
                      <a:pt x="21" y="2"/>
                    </a:lnTo>
                    <a:lnTo>
                      <a:pt x="21" y="2"/>
                    </a:lnTo>
                    <a:lnTo>
                      <a:pt x="23" y="2"/>
                    </a:lnTo>
                    <a:lnTo>
                      <a:pt x="23" y="3"/>
                    </a:lnTo>
                    <a:lnTo>
                      <a:pt x="23" y="3"/>
                    </a:lnTo>
                    <a:lnTo>
                      <a:pt x="23" y="3"/>
                    </a:lnTo>
                    <a:lnTo>
                      <a:pt x="23" y="3"/>
                    </a:lnTo>
                    <a:lnTo>
                      <a:pt x="23" y="3"/>
                    </a:lnTo>
                    <a:lnTo>
                      <a:pt x="23" y="3"/>
                    </a:lnTo>
                    <a:lnTo>
                      <a:pt x="23" y="3"/>
                    </a:lnTo>
                    <a:lnTo>
                      <a:pt x="23" y="3"/>
                    </a:lnTo>
                    <a:lnTo>
                      <a:pt x="24" y="3"/>
                    </a:lnTo>
                    <a:lnTo>
                      <a:pt x="24" y="5"/>
                    </a:lnTo>
                    <a:lnTo>
                      <a:pt x="24" y="5"/>
                    </a:lnTo>
                    <a:lnTo>
                      <a:pt x="24" y="5"/>
                    </a:lnTo>
                    <a:lnTo>
                      <a:pt x="24" y="5"/>
                    </a:lnTo>
                    <a:lnTo>
                      <a:pt x="24" y="5"/>
                    </a:lnTo>
                    <a:lnTo>
                      <a:pt x="24" y="5"/>
                    </a:lnTo>
                    <a:lnTo>
                      <a:pt x="24" y="5"/>
                    </a:lnTo>
                    <a:lnTo>
                      <a:pt x="24" y="5"/>
                    </a:lnTo>
                    <a:lnTo>
                      <a:pt x="24" y="6"/>
                    </a:lnTo>
                    <a:lnTo>
                      <a:pt x="24" y="6"/>
                    </a:lnTo>
                    <a:lnTo>
                      <a:pt x="24" y="6"/>
                    </a:lnTo>
                    <a:lnTo>
                      <a:pt x="26" y="6"/>
                    </a:lnTo>
                    <a:lnTo>
                      <a:pt x="26" y="6"/>
                    </a:lnTo>
                    <a:lnTo>
                      <a:pt x="26" y="6"/>
                    </a:lnTo>
                    <a:lnTo>
                      <a:pt x="26" y="6"/>
                    </a:lnTo>
                    <a:lnTo>
                      <a:pt x="26" y="8"/>
                    </a:lnTo>
                    <a:lnTo>
                      <a:pt x="26" y="8"/>
                    </a:lnTo>
                    <a:lnTo>
                      <a:pt x="26" y="8"/>
                    </a:lnTo>
                    <a:lnTo>
                      <a:pt x="26" y="8"/>
                    </a:lnTo>
                    <a:lnTo>
                      <a:pt x="26" y="8"/>
                    </a:lnTo>
                    <a:lnTo>
                      <a:pt x="26" y="8"/>
                    </a:lnTo>
                    <a:lnTo>
                      <a:pt x="26" y="9"/>
                    </a:lnTo>
                    <a:lnTo>
                      <a:pt x="26"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6" y="12"/>
                    </a:lnTo>
                    <a:lnTo>
                      <a:pt x="26" y="12"/>
                    </a:lnTo>
                    <a:lnTo>
                      <a:pt x="26" y="12"/>
                    </a:lnTo>
                    <a:lnTo>
                      <a:pt x="26" y="12"/>
                    </a:lnTo>
                    <a:lnTo>
                      <a:pt x="26" y="12"/>
                    </a:lnTo>
                    <a:lnTo>
                      <a:pt x="26" y="14"/>
                    </a:lnTo>
                    <a:lnTo>
                      <a:pt x="26" y="14"/>
                    </a:lnTo>
                    <a:lnTo>
                      <a:pt x="26" y="14"/>
                    </a:lnTo>
                    <a:lnTo>
                      <a:pt x="26" y="14"/>
                    </a:lnTo>
                    <a:lnTo>
                      <a:pt x="26" y="14"/>
                    </a:lnTo>
                    <a:lnTo>
                      <a:pt x="26" y="14"/>
                    </a:lnTo>
                    <a:lnTo>
                      <a:pt x="26" y="15"/>
                    </a:lnTo>
                    <a:lnTo>
                      <a:pt x="26" y="15"/>
                    </a:lnTo>
                    <a:lnTo>
                      <a:pt x="26" y="15"/>
                    </a:lnTo>
                    <a:lnTo>
                      <a:pt x="26" y="15"/>
                    </a:lnTo>
                    <a:close/>
                  </a:path>
                </a:pathLst>
              </a:custGeom>
              <a:solidFill>
                <a:srgbClr val="E1E1E1"/>
              </a:solidFill>
              <a:ln w="9525">
                <a:noFill/>
                <a:round/>
                <a:headEnd/>
                <a:tailEnd/>
              </a:ln>
            </p:spPr>
            <p:txBody>
              <a:bodyPr/>
              <a:lstStyle/>
              <a:p>
                <a:endParaRPr lang="en-US"/>
              </a:p>
            </p:txBody>
          </p:sp>
          <p:sp>
            <p:nvSpPr>
              <p:cNvPr id="320835" name="Freeform 323"/>
              <p:cNvSpPr>
                <a:spLocks/>
              </p:cNvSpPr>
              <p:nvPr/>
            </p:nvSpPr>
            <p:spPr bwMode="auto">
              <a:xfrm>
                <a:off x="2313" y="1958"/>
                <a:ext cx="26" cy="30"/>
              </a:xfrm>
              <a:custGeom>
                <a:avLst/>
                <a:gdLst/>
                <a:ahLst/>
                <a:cxnLst>
                  <a:cxn ang="0">
                    <a:pos x="26" y="17"/>
                  </a:cxn>
                  <a:cxn ang="0">
                    <a:pos x="26" y="18"/>
                  </a:cxn>
                  <a:cxn ang="0">
                    <a:pos x="24" y="20"/>
                  </a:cxn>
                  <a:cxn ang="0">
                    <a:pos x="24" y="21"/>
                  </a:cxn>
                  <a:cxn ang="0">
                    <a:pos x="23" y="23"/>
                  </a:cxn>
                  <a:cxn ang="0">
                    <a:pos x="23" y="24"/>
                  </a:cxn>
                  <a:cxn ang="0">
                    <a:pos x="21" y="26"/>
                  </a:cxn>
                  <a:cxn ang="0">
                    <a:pos x="20" y="27"/>
                  </a:cxn>
                  <a:cxn ang="0">
                    <a:pos x="20" y="27"/>
                  </a:cxn>
                  <a:cxn ang="0">
                    <a:pos x="18" y="29"/>
                  </a:cxn>
                  <a:cxn ang="0">
                    <a:pos x="17" y="30"/>
                  </a:cxn>
                  <a:cxn ang="0">
                    <a:pos x="15" y="30"/>
                  </a:cxn>
                  <a:cxn ang="0">
                    <a:pos x="14" y="30"/>
                  </a:cxn>
                  <a:cxn ang="0">
                    <a:pos x="12" y="30"/>
                  </a:cxn>
                  <a:cxn ang="0">
                    <a:pos x="11" y="30"/>
                  </a:cxn>
                  <a:cxn ang="0">
                    <a:pos x="9" y="30"/>
                  </a:cxn>
                  <a:cxn ang="0">
                    <a:pos x="8" y="30"/>
                  </a:cxn>
                  <a:cxn ang="0">
                    <a:pos x="6" y="30"/>
                  </a:cxn>
                  <a:cxn ang="0">
                    <a:pos x="6" y="30"/>
                  </a:cxn>
                  <a:cxn ang="0">
                    <a:pos x="5" y="29"/>
                  </a:cxn>
                  <a:cxn ang="0">
                    <a:pos x="3" y="29"/>
                  </a:cxn>
                  <a:cxn ang="0">
                    <a:pos x="3" y="27"/>
                  </a:cxn>
                  <a:cxn ang="0">
                    <a:pos x="2" y="26"/>
                  </a:cxn>
                  <a:cxn ang="0">
                    <a:pos x="2" y="24"/>
                  </a:cxn>
                  <a:cxn ang="0">
                    <a:pos x="0" y="23"/>
                  </a:cxn>
                  <a:cxn ang="0">
                    <a:pos x="0" y="23"/>
                  </a:cxn>
                  <a:cxn ang="0">
                    <a:pos x="0" y="21"/>
                  </a:cxn>
                  <a:cxn ang="0">
                    <a:pos x="0" y="18"/>
                  </a:cxn>
                  <a:cxn ang="0">
                    <a:pos x="0" y="17"/>
                  </a:cxn>
                  <a:cxn ang="0">
                    <a:pos x="0" y="15"/>
                  </a:cxn>
                  <a:cxn ang="0">
                    <a:pos x="0" y="14"/>
                  </a:cxn>
                  <a:cxn ang="0">
                    <a:pos x="0" y="12"/>
                  </a:cxn>
                  <a:cxn ang="0">
                    <a:pos x="2" y="11"/>
                  </a:cxn>
                  <a:cxn ang="0">
                    <a:pos x="2" y="9"/>
                  </a:cxn>
                  <a:cxn ang="0">
                    <a:pos x="3" y="8"/>
                  </a:cxn>
                  <a:cxn ang="0">
                    <a:pos x="3" y="6"/>
                  </a:cxn>
                  <a:cxn ang="0">
                    <a:pos x="5" y="5"/>
                  </a:cxn>
                  <a:cxn ang="0">
                    <a:pos x="6" y="5"/>
                  </a:cxn>
                  <a:cxn ang="0">
                    <a:pos x="8" y="3"/>
                  </a:cxn>
                  <a:cxn ang="0">
                    <a:pos x="8" y="2"/>
                  </a:cxn>
                  <a:cxn ang="0">
                    <a:pos x="9" y="2"/>
                  </a:cxn>
                  <a:cxn ang="0">
                    <a:pos x="11" y="0"/>
                  </a:cxn>
                  <a:cxn ang="0">
                    <a:pos x="12" y="0"/>
                  </a:cxn>
                  <a:cxn ang="0">
                    <a:pos x="14" y="0"/>
                  </a:cxn>
                  <a:cxn ang="0">
                    <a:pos x="15" y="0"/>
                  </a:cxn>
                  <a:cxn ang="0">
                    <a:pos x="17" y="0"/>
                  </a:cxn>
                  <a:cxn ang="0">
                    <a:pos x="18" y="0"/>
                  </a:cxn>
                  <a:cxn ang="0">
                    <a:pos x="20" y="0"/>
                  </a:cxn>
                  <a:cxn ang="0">
                    <a:pos x="21" y="2"/>
                  </a:cxn>
                  <a:cxn ang="0">
                    <a:pos x="21" y="2"/>
                  </a:cxn>
                  <a:cxn ang="0">
                    <a:pos x="23" y="3"/>
                  </a:cxn>
                  <a:cxn ang="0">
                    <a:pos x="24" y="3"/>
                  </a:cxn>
                  <a:cxn ang="0">
                    <a:pos x="24" y="5"/>
                  </a:cxn>
                  <a:cxn ang="0">
                    <a:pos x="26" y="6"/>
                  </a:cxn>
                  <a:cxn ang="0">
                    <a:pos x="26" y="8"/>
                  </a:cxn>
                  <a:cxn ang="0">
                    <a:pos x="26" y="9"/>
                  </a:cxn>
                  <a:cxn ang="0">
                    <a:pos x="26" y="11"/>
                  </a:cxn>
                  <a:cxn ang="0">
                    <a:pos x="26" y="12"/>
                  </a:cxn>
                  <a:cxn ang="0">
                    <a:pos x="26" y="14"/>
                  </a:cxn>
                  <a:cxn ang="0">
                    <a:pos x="26" y="15"/>
                  </a:cxn>
                </a:cxnLst>
                <a:rect l="0" t="0" r="r" b="b"/>
                <a:pathLst>
                  <a:path w="26" h="30">
                    <a:moveTo>
                      <a:pt x="26" y="15"/>
                    </a:moveTo>
                    <a:lnTo>
                      <a:pt x="26" y="15"/>
                    </a:lnTo>
                    <a:lnTo>
                      <a:pt x="26" y="17"/>
                    </a:lnTo>
                    <a:lnTo>
                      <a:pt x="26" y="17"/>
                    </a:lnTo>
                    <a:lnTo>
                      <a:pt x="26" y="17"/>
                    </a:lnTo>
                    <a:lnTo>
                      <a:pt x="26" y="17"/>
                    </a:lnTo>
                    <a:lnTo>
                      <a:pt x="26" y="17"/>
                    </a:lnTo>
                    <a:lnTo>
                      <a:pt x="26" y="17"/>
                    </a:lnTo>
                    <a:lnTo>
                      <a:pt x="26" y="18"/>
                    </a:lnTo>
                    <a:lnTo>
                      <a:pt x="26" y="18"/>
                    </a:lnTo>
                    <a:lnTo>
                      <a:pt x="26" y="18"/>
                    </a:lnTo>
                    <a:lnTo>
                      <a:pt x="26" y="18"/>
                    </a:lnTo>
                    <a:lnTo>
                      <a:pt x="26" y="18"/>
                    </a:lnTo>
                    <a:lnTo>
                      <a:pt x="26" y="18"/>
                    </a:lnTo>
                    <a:lnTo>
                      <a:pt x="26" y="20"/>
                    </a:lnTo>
                    <a:lnTo>
                      <a:pt x="26" y="20"/>
                    </a:lnTo>
                    <a:lnTo>
                      <a:pt x="26" y="20"/>
                    </a:lnTo>
                    <a:lnTo>
                      <a:pt x="24" y="20"/>
                    </a:lnTo>
                    <a:lnTo>
                      <a:pt x="24" y="20"/>
                    </a:lnTo>
                    <a:lnTo>
                      <a:pt x="24" y="21"/>
                    </a:lnTo>
                    <a:lnTo>
                      <a:pt x="24" y="21"/>
                    </a:lnTo>
                    <a:lnTo>
                      <a:pt x="24" y="21"/>
                    </a:lnTo>
                    <a:lnTo>
                      <a:pt x="24" y="21"/>
                    </a:lnTo>
                    <a:lnTo>
                      <a:pt x="24" y="21"/>
                    </a:lnTo>
                    <a:lnTo>
                      <a:pt x="24" y="21"/>
                    </a:lnTo>
                    <a:lnTo>
                      <a:pt x="24" y="23"/>
                    </a:lnTo>
                    <a:lnTo>
                      <a:pt x="24" y="23"/>
                    </a:lnTo>
                    <a:lnTo>
                      <a:pt x="24" y="23"/>
                    </a:lnTo>
                    <a:lnTo>
                      <a:pt x="24" y="23"/>
                    </a:lnTo>
                    <a:lnTo>
                      <a:pt x="23" y="23"/>
                    </a:lnTo>
                    <a:lnTo>
                      <a:pt x="23" y="23"/>
                    </a:lnTo>
                    <a:lnTo>
                      <a:pt x="23" y="23"/>
                    </a:lnTo>
                    <a:lnTo>
                      <a:pt x="23" y="24"/>
                    </a:lnTo>
                    <a:lnTo>
                      <a:pt x="23" y="24"/>
                    </a:lnTo>
                    <a:lnTo>
                      <a:pt x="23" y="24"/>
                    </a:lnTo>
                    <a:lnTo>
                      <a:pt x="23" y="24"/>
                    </a:lnTo>
                    <a:lnTo>
                      <a:pt x="23" y="24"/>
                    </a:lnTo>
                    <a:lnTo>
                      <a:pt x="23" y="24"/>
                    </a:lnTo>
                    <a:lnTo>
                      <a:pt x="21" y="26"/>
                    </a:lnTo>
                    <a:lnTo>
                      <a:pt x="21" y="26"/>
                    </a:lnTo>
                    <a:lnTo>
                      <a:pt x="21" y="26"/>
                    </a:lnTo>
                    <a:lnTo>
                      <a:pt x="21" y="26"/>
                    </a:lnTo>
                    <a:lnTo>
                      <a:pt x="21" y="26"/>
                    </a:lnTo>
                    <a:lnTo>
                      <a:pt x="21" y="26"/>
                    </a:lnTo>
                    <a:lnTo>
                      <a:pt x="21" y="26"/>
                    </a:lnTo>
                    <a:lnTo>
                      <a:pt x="21" y="26"/>
                    </a:lnTo>
                    <a:lnTo>
                      <a:pt x="20" y="27"/>
                    </a:lnTo>
                    <a:lnTo>
                      <a:pt x="20" y="27"/>
                    </a:lnTo>
                    <a:lnTo>
                      <a:pt x="20" y="27"/>
                    </a:lnTo>
                    <a:lnTo>
                      <a:pt x="20" y="27"/>
                    </a:lnTo>
                    <a:lnTo>
                      <a:pt x="20" y="27"/>
                    </a:lnTo>
                    <a:lnTo>
                      <a:pt x="20" y="27"/>
                    </a:lnTo>
                    <a:lnTo>
                      <a:pt x="20" y="27"/>
                    </a:lnTo>
                    <a:lnTo>
                      <a:pt x="20" y="27"/>
                    </a:lnTo>
                    <a:lnTo>
                      <a:pt x="18" y="29"/>
                    </a:lnTo>
                    <a:lnTo>
                      <a:pt x="18" y="29"/>
                    </a:lnTo>
                    <a:lnTo>
                      <a:pt x="18" y="29"/>
                    </a:lnTo>
                    <a:lnTo>
                      <a:pt x="18" y="29"/>
                    </a:lnTo>
                    <a:lnTo>
                      <a:pt x="18" y="29"/>
                    </a:lnTo>
                    <a:lnTo>
                      <a:pt x="18" y="29"/>
                    </a:lnTo>
                    <a:lnTo>
                      <a:pt x="18" y="29"/>
                    </a:lnTo>
                    <a:lnTo>
                      <a:pt x="17" y="29"/>
                    </a:lnTo>
                    <a:lnTo>
                      <a:pt x="17" y="29"/>
                    </a:lnTo>
                    <a:lnTo>
                      <a:pt x="17" y="29"/>
                    </a:lnTo>
                    <a:lnTo>
                      <a:pt x="17" y="29"/>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30"/>
                    </a:lnTo>
                    <a:lnTo>
                      <a:pt x="6" y="30"/>
                    </a:lnTo>
                    <a:lnTo>
                      <a:pt x="6" y="30"/>
                    </a:lnTo>
                    <a:lnTo>
                      <a:pt x="6" y="30"/>
                    </a:lnTo>
                    <a:lnTo>
                      <a:pt x="6" y="30"/>
                    </a:lnTo>
                    <a:lnTo>
                      <a:pt x="6" y="30"/>
                    </a:lnTo>
                    <a:lnTo>
                      <a:pt x="5" y="30"/>
                    </a:lnTo>
                    <a:lnTo>
                      <a:pt x="5" y="29"/>
                    </a:lnTo>
                    <a:lnTo>
                      <a:pt x="5" y="29"/>
                    </a:lnTo>
                    <a:lnTo>
                      <a:pt x="5" y="29"/>
                    </a:lnTo>
                    <a:lnTo>
                      <a:pt x="5" y="29"/>
                    </a:lnTo>
                    <a:lnTo>
                      <a:pt x="5" y="29"/>
                    </a:lnTo>
                    <a:lnTo>
                      <a:pt x="5" y="29"/>
                    </a:lnTo>
                    <a:lnTo>
                      <a:pt x="5" y="29"/>
                    </a:lnTo>
                    <a:lnTo>
                      <a:pt x="3" y="29"/>
                    </a:lnTo>
                    <a:lnTo>
                      <a:pt x="3" y="29"/>
                    </a:lnTo>
                    <a:lnTo>
                      <a:pt x="3" y="29"/>
                    </a:lnTo>
                    <a:lnTo>
                      <a:pt x="3" y="29"/>
                    </a:lnTo>
                    <a:lnTo>
                      <a:pt x="3" y="27"/>
                    </a:lnTo>
                    <a:lnTo>
                      <a:pt x="3" y="27"/>
                    </a:lnTo>
                    <a:lnTo>
                      <a:pt x="3" y="27"/>
                    </a:lnTo>
                    <a:lnTo>
                      <a:pt x="3" y="27"/>
                    </a:lnTo>
                    <a:lnTo>
                      <a:pt x="3" y="27"/>
                    </a:lnTo>
                    <a:lnTo>
                      <a:pt x="3" y="27"/>
                    </a:lnTo>
                    <a:lnTo>
                      <a:pt x="2" y="27"/>
                    </a:lnTo>
                    <a:lnTo>
                      <a:pt x="2" y="27"/>
                    </a:lnTo>
                    <a:lnTo>
                      <a:pt x="2" y="26"/>
                    </a:lnTo>
                    <a:lnTo>
                      <a:pt x="2" y="26"/>
                    </a:lnTo>
                    <a:lnTo>
                      <a:pt x="2" y="26"/>
                    </a:lnTo>
                    <a:lnTo>
                      <a:pt x="2" y="26"/>
                    </a:lnTo>
                    <a:lnTo>
                      <a:pt x="2" y="26"/>
                    </a:lnTo>
                    <a:lnTo>
                      <a:pt x="2" y="26"/>
                    </a:lnTo>
                    <a:lnTo>
                      <a:pt x="2" y="26"/>
                    </a:lnTo>
                    <a:lnTo>
                      <a:pt x="2" y="26"/>
                    </a:lnTo>
                    <a:lnTo>
                      <a:pt x="2" y="24"/>
                    </a:lnTo>
                    <a:lnTo>
                      <a:pt x="2" y="24"/>
                    </a:lnTo>
                    <a:lnTo>
                      <a:pt x="0" y="24"/>
                    </a:lnTo>
                    <a:lnTo>
                      <a:pt x="0" y="24"/>
                    </a:lnTo>
                    <a:lnTo>
                      <a:pt x="0" y="24"/>
                    </a:lnTo>
                    <a:lnTo>
                      <a:pt x="0" y="24"/>
                    </a:lnTo>
                    <a:lnTo>
                      <a:pt x="0" y="23"/>
                    </a:lnTo>
                    <a:lnTo>
                      <a:pt x="0" y="23"/>
                    </a:lnTo>
                    <a:lnTo>
                      <a:pt x="0"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2" y="12"/>
                    </a:lnTo>
                    <a:lnTo>
                      <a:pt x="2" y="11"/>
                    </a:lnTo>
                    <a:lnTo>
                      <a:pt x="2" y="11"/>
                    </a:lnTo>
                    <a:lnTo>
                      <a:pt x="2" y="11"/>
                    </a:lnTo>
                    <a:lnTo>
                      <a:pt x="2" y="11"/>
                    </a:lnTo>
                    <a:lnTo>
                      <a:pt x="2" y="11"/>
                    </a:lnTo>
                    <a:lnTo>
                      <a:pt x="2" y="11"/>
                    </a:lnTo>
                    <a:lnTo>
                      <a:pt x="2" y="9"/>
                    </a:lnTo>
                    <a:lnTo>
                      <a:pt x="2" y="9"/>
                    </a:lnTo>
                    <a:lnTo>
                      <a:pt x="2" y="9"/>
                    </a:lnTo>
                    <a:lnTo>
                      <a:pt x="2" y="9"/>
                    </a:lnTo>
                    <a:lnTo>
                      <a:pt x="2" y="9"/>
                    </a:lnTo>
                    <a:lnTo>
                      <a:pt x="3" y="9"/>
                    </a:lnTo>
                    <a:lnTo>
                      <a:pt x="3" y="8"/>
                    </a:lnTo>
                    <a:lnTo>
                      <a:pt x="3" y="8"/>
                    </a:lnTo>
                    <a:lnTo>
                      <a:pt x="3" y="8"/>
                    </a:lnTo>
                    <a:lnTo>
                      <a:pt x="3" y="8"/>
                    </a:lnTo>
                    <a:lnTo>
                      <a:pt x="3" y="8"/>
                    </a:lnTo>
                    <a:lnTo>
                      <a:pt x="3" y="8"/>
                    </a:lnTo>
                    <a:lnTo>
                      <a:pt x="3" y="6"/>
                    </a:lnTo>
                    <a:lnTo>
                      <a:pt x="3" y="6"/>
                    </a:lnTo>
                    <a:lnTo>
                      <a:pt x="3" y="6"/>
                    </a:lnTo>
                    <a:lnTo>
                      <a:pt x="5" y="6"/>
                    </a:lnTo>
                    <a:lnTo>
                      <a:pt x="5" y="6"/>
                    </a:lnTo>
                    <a:lnTo>
                      <a:pt x="5" y="6"/>
                    </a:lnTo>
                    <a:lnTo>
                      <a:pt x="5" y="6"/>
                    </a:lnTo>
                    <a:lnTo>
                      <a:pt x="5" y="5"/>
                    </a:lnTo>
                    <a:lnTo>
                      <a:pt x="5" y="5"/>
                    </a:lnTo>
                    <a:lnTo>
                      <a:pt x="5" y="5"/>
                    </a:lnTo>
                    <a:lnTo>
                      <a:pt x="5" y="5"/>
                    </a:lnTo>
                    <a:lnTo>
                      <a:pt x="6" y="5"/>
                    </a:lnTo>
                    <a:lnTo>
                      <a:pt x="6" y="5"/>
                    </a:lnTo>
                    <a:lnTo>
                      <a:pt x="6" y="5"/>
                    </a:lnTo>
                    <a:lnTo>
                      <a:pt x="6" y="5"/>
                    </a:lnTo>
                    <a:lnTo>
                      <a:pt x="6" y="3"/>
                    </a:lnTo>
                    <a:lnTo>
                      <a:pt x="6" y="3"/>
                    </a:lnTo>
                    <a:lnTo>
                      <a:pt x="6" y="3"/>
                    </a:lnTo>
                    <a:lnTo>
                      <a:pt x="8" y="3"/>
                    </a:lnTo>
                    <a:lnTo>
                      <a:pt x="8" y="3"/>
                    </a:lnTo>
                    <a:lnTo>
                      <a:pt x="8" y="3"/>
                    </a:lnTo>
                    <a:lnTo>
                      <a:pt x="8" y="3"/>
                    </a:lnTo>
                    <a:lnTo>
                      <a:pt x="8" y="3"/>
                    </a:lnTo>
                    <a:lnTo>
                      <a:pt x="8" y="3"/>
                    </a:lnTo>
                    <a:lnTo>
                      <a:pt x="8" y="2"/>
                    </a:lnTo>
                    <a:lnTo>
                      <a:pt x="8" y="2"/>
                    </a:lnTo>
                    <a:lnTo>
                      <a:pt x="9" y="2"/>
                    </a:lnTo>
                    <a:lnTo>
                      <a:pt x="9" y="2"/>
                    </a:lnTo>
                    <a:lnTo>
                      <a:pt x="9" y="2"/>
                    </a:lnTo>
                    <a:lnTo>
                      <a:pt x="9" y="2"/>
                    </a:lnTo>
                    <a:lnTo>
                      <a:pt x="9" y="2"/>
                    </a:lnTo>
                    <a:lnTo>
                      <a:pt x="9" y="2"/>
                    </a:lnTo>
                    <a:lnTo>
                      <a:pt x="11" y="2"/>
                    </a:lnTo>
                    <a:lnTo>
                      <a:pt x="11" y="2"/>
                    </a:lnTo>
                    <a:lnTo>
                      <a:pt x="11" y="2"/>
                    </a:lnTo>
                    <a:lnTo>
                      <a:pt x="11" y="2"/>
                    </a:lnTo>
                    <a:lnTo>
                      <a:pt x="11" y="2"/>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2"/>
                    </a:lnTo>
                    <a:lnTo>
                      <a:pt x="20" y="2"/>
                    </a:lnTo>
                    <a:lnTo>
                      <a:pt x="20" y="2"/>
                    </a:lnTo>
                    <a:lnTo>
                      <a:pt x="21" y="2"/>
                    </a:lnTo>
                    <a:lnTo>
                      <a:pt x="21" y="2"/>
                    </a:lnTo>
                    <a:lnTo>
                      <a:pt x="21" y="2"/>
                    </a:lnTo>
                    <a:lnTo>
                      <a:pt x="21" y="2"/>
                    </a:lnTo>
                    <a:lnTo>
                      <a:pt x="21" y="2"/>
                    </a:lnTo>
                    <a:lnTo>
                      <a:pt x="21" y="2"/>
                    </a:lnTo>
                    <a:lnTo>
                      <a:pt x="21" y="2"/>
                    </a:lnTo>
                    <a:lnTo>
                      <a:pt x="21" y="2"/>
                    </a:lnTo>
                    <a:lnTo>
                      <a:pt x="21" y="2"/>
                    </a:lnTo>
                    <a:lnTo>
                      <a:pt x="23" y="2"/>
                    </a:lnTo>
                    <a:lnTo>
                      <a:pt x="23" y="3"/>
                    </a:lnTo>
                    <a:lnTo>
                      <a:pt x="23" y="3"/>
                    </a:lnTo>
                    <a:lnTo>
                      <a:pt x="23" y="3"/>
                    </a:lnTo>
                    <a:lnTo>
                      <a:pt x="23" y="3"/>
                    </a:lnTo>
                    <a:lnTo>
                      <a:pt x="23" y="3"/>
                    </a:lnTo>
                    <a:lnTo>
                      <a:pt x="23" y="3"/>
                    </a:lnTo>
                    <a:lnTo>
                      <a:pt x="23" y="3"/>
                    </a:lnTo>
                    <a:lnTo>
                      <a:pt x="23" y="3"/>
                    </a:lnTo>
                    <a:lnTo>
                      <a:pt x="24" y="3"/>
                    </a:lnTo>
                    <a:lnTo>
                      <a:pt x="24" y="5"/>
                    </a:lnTo>
                    <a:lnTo>
                      <a:pt x="24" y="5"/>
                    </a:lnTo>
                    <a:lnTo>
                      <a:pt x="24" y="5"/>
                    </a:lnTo>
                    <a:lnTo>
                      <a:pt x="24" y="5"/>
                    </a:lnTo>
                    <a:lnTo>
                      <a:pt x="24" y="5"/>
                    </a:lnTo>
                    <a:lnTo>
                      <a:pt x="24" y="5"/>
                    </a:lnTo>
                    <a:lnTo>
                      <a:pt x="24" y="5"/>
                    </a:lnTo>
                    <a:lnTo>
                      <a:pt x="24" y="5"/>
                    </a:lnTo>
                    <a:lnTo>
                      <a:pt x="24" y="6"/>
                    </a:lnTo>
                    <a:lnTo>
                      <a:pt x="24" y="6"/>
                    </a:lnTo>
                    <a:lnTo>
                      <a:pt x="24" y="6"/>
                    </a:lnTo>
                    <a:lnTo>
                      <a:pt x="26" y="6"/>
                    </a:lnTo>
                    <a:lnTo>
                      <a:pt x="26" y="6"/>
                    </a:lnTo>
                    <a:lnTo>
                      <a:pt x="26" y="6"/>
                    </a:lnTo>
                    <a:lnTo>
                      <a:pt x="26" y="6"/>
                    </a:lnTo>
                    <a:lnTo>
                      <a:pt x="26" y="8"/>
                    </a:lnTo>
                    <a:lnTo>
                      <a:pt x="26" y="8"/>
                    </a:lnTo>
                    <a:lnTo>
                      <a:pt x="26" y="8"/>
                    </a:lnTo>
                    <a:lnTo>
                      <a:pt x="26" y="8"/>
                    </a:lnTo>
                    <a:lnTo>
                      <a:pt x="26" y="8"/>
                    </a:lnTo>
                    <a:lnTo>
                      <a:pt x="26" y="8"/>
                    </a:lnTo>
                    <a:lnTo>
                      <a:pt x="26" y="9"/>
                    </a:lnTo>
                    <a:lnTo>
                      <a:pt x="26"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6" y="12"/>
                    </a:lnTo>
                    <a:lnTo>
                      <a:pt x="26" y="12"/>
                    </a:lnTo>
                    <a:lnTo>
                      <a:pt x="26" y="12"/>
                    </a:lnTo>
                    <a:lnTo>
                      <a:pt x="26" y="12"/>
                    </a:lnTo>
                    <a:lnTo>
                      <a:pt x="26" y="12"/>
                    </a:lnTo>
                    <a:lnTo>
                      <a:pt x="26" y="14"/>
                    </a:lnTo>
                    <a:lnTo>
                      <a:pt x="26" y="14"/>
                    </a:lnTo>
                    <a:lnTo>
                      <a:pt x="26" y="14"/>
                    </a:lnTo>
                    <a:lnTo>
                      <a:pt x="26" y="14"/>
                    </a:lnTo>
                    <a:lnTo>
                      <a:pt x="26" y="14"/>
                    </a:lnTo>
                    <a:lnTo>
                      <a:pt x="26" y="14"/>
                    </a:lnTo>
                    <a:lnTo>
                      <a:pt x="26" y="15"/>
                    </a:lnTo>
                    <a:lnTo>
                      <a:pt x="26" y="15"/>
                    </a:lnTo>
                    <a:lnTo>
                      <a:pt x="26" y="15"/>
                    </a:lnTo>
                    <a:lnTo>
                      <a:pt x="26" y="15"/>
                    </a:lnTo>
                    <a:lnTo>
                      <a:pt x="26" y="15"/>
                    </a:lnTo>
                  </a:path>
                </a:pathLst>
              </a:custGeom>
              <a:noFill/>
              <a:ln w="1588" cap="sq">
                <a:solidFill>
                  <a:srgbClr val="000000"/>
                </a:solidFill>
                <a:prstDash val="solid"/>
                <a:miter lim="800000"/>
                <a:headEnd/>
                <a:tailEnd/>
              </a:ln>
            </p:spPr>
            <p:txBody>
              <a:bodyPr/>
              <a:lstStyle/>
              <a:p>
                <a:endParaRPr lang="en-US"/>
              </a:p>
            </p:txBody>
          </p:sp>
          <p:sp>
            <p:nvSpPr>
              <p:cNvPr id="320836" name="Freeform 324"/>
              <p:cNvSpPr>
                <a:spLocks/>
              </p:cNvSpPr>
              <p:nvPr/>
            </p:nvSpPr>
            <p:spPr bwMode="auto">
              <a:xfrm>
                <a:off x="2431" y="2129"/>
                <a:ext cx="27" cy="32"/>
              </a:xfrm>
              <a:custGeom>
                <a:avLst/>
                <a:gdLst/>
                <a:ahLst/>
                <a:cxnLst>
                  <a:cxn ang="0">
                    <a:pos x="27" y="17"/>
                  </a:cxn>
                  <a:cxn ang="0">
                    <a:pos x="27" y="18"/>
                  </a:cxn>
                  <a:cxn ang="0">
                    <a:pos x="27" y="20"/>
                  </a:cxn>
                  <a:cxn ang="0">
                    <a:pos x="26" y="21"/>
                  </a:cxn>
                  <a:cxn ang="0">
                    <a:pos x="26" y="23"/>
                  </a:cxn>
                  <a:cxn ang="0">
                    <a:pos x="24" y="24"/>
                  </a:cxn>
                  <a:cxn ang="0">
                    <a:pos x="24" y="26"/>
                  </a:cxn>
                  <a:cxn ang="0">
                    <a:pos x="23" y="27"/>
                  </a:cxn>
                  <a:cxn ang="0">
                    <a:pos x="21" y="29"/>
                  </a:cxn>
                  <a:cxn ang="0">
                    <a:pos x="20" y="29"/>
                  </a:cxn>
                  <a:cxn ang="0">
                    <a:pos x="18" y="30"/>
                  </a:cxn>
                  <a:cxn ang="0">
                    <a:pos x="18" y="30"/>
                  </a:cxn>
                  <a:cxn ang="0">
                    <a:pos x="17" y="30"/>
                  </a:cxn>
                  <a:cxn ang="0">
                    <a:pos x="15" y="32"/>
                  </a:cxn>
                  <a:cxn ang="0">
                    <a:pos x="14" y="32"/>
                  </a:cxn>
                  <a:cxn ang="0">
                    <a:pos x="12" y="32"/>
                  </a:cxn>
                  <a:cxn ang="0">
                    <a:pos x="11" y="32"/>
                  </a:cxn>
                  <a:cxn ang="0">
                    <a:pos x="9" y="30"/>
                  </a:cxn>
                  <a:cxn ang="0">
                    <a:pos x="8" y="30"/>
                  </a:cxn>
                  <a:cxn ang="0">
                    <a:pos x="6" y="29"/>
                  </a:cxn>
                  <a:cxn ang="0">
                    <a:pos x="6" y="29"/>
                  </a:cxn>
                  <a:cxn ang="0">
                    <a:pos x="5" y="27"/>
                  </a:cxn>
                  <a:cxn ang="0">
                    <a:pos x="3" y="26"/>
                  </a:cxn>
                  <a:cxn ang="0">
                    <a:pos x="3" y="26"/>
                  </a:cxn>
                  <a:cxn ang="0">
                    <a:pos x="2" y="24"/>
                  </a:cxn>
                  <a:cxn ang="0">
                    <a:pos x="2" y="23"/>
                  </a:cxn>
                  <a:cxn ang="0">
                    <a:pos x="2" y="21"/>
                  </a:cxn>
                  <a:cxn ang="0">
                    <a:pos x="2" y="20"/>
                  </a:cxn>
                  <a:cxn ang="0">
                    <a:pos x="0" y="18"/>
                  </a:cxn>
                  <a:cxn ang="0">
                    <a:pos x="0" y="17"/>
                  </a:cxn>
                  <a:cxn ang="0">
                    <a:pos x="2" y="15"/>
                  </a:cxn>
                  <a:cxn ang="0">
                    <a:pos x="2" y="12"/>
                  </a:cxn>
                  <a:cxn ang="0">
                    <a:pos x="2" y="11"/>
                  </a:cxn>
                  <a:cxn ang="0">
                    <a:pos x="3" y="9"/>
                  </a:cxn>
                  <a:cxn ang="0">
                    <a:pos x="3" y="8"/>
                  </a:cxn>
                  <a:cxn ang="0">
                    <a:pos x="5" y="8"/>
                  </a:cxn>
                  <a:cxn ang="0">
                    <a:pos x="5" y="6"/>
                  </a:cxn>
                  <a:cxn ang="0">
                    <a:pos x="6" y="5"/>
                  </a:cxn>
                  <a:cxn ang="0">
                    <a:pos x="8" y="3"/>
                  </a:cxn>
                  <a:cxn ang="0">
                    <a:pos x="9" y="3"/>
                  </a:cxn>
                  <a:cxn ang="0">
                    <a:pos x="9" y="2"/>
                  </a:cxn>
                  <a:cxn ang="0">
                    <a:pos x="11" y="2"/>
                  </a:cxn>
                  <a:cxn ang="0">
                    <a:pos x="12" y="0"/>
                  </a:cxn>
                  <a:cxn ang="0">
                    <a:pos x="14" y="0"/>
                  </a:cxn>
                  <a:cxn ang="0">
                    <a:pos x="15" y="0"/>
                  </a:cxn>
                  <a:cxn ang="0">
                    <a:pos x="17" y="0"/>
                  </a:cxn>
                  <a:cxn ang="0">
                    <a:pos x="18" y="0"/>
                  </a:cxn>
                  <a:cxn ang="0">
                    <a:pos x="20" y="2"/>
                  </a:cxn>
                  <a:cxn ang="0">
                    <a:pos x="21" y="2"/>
                  </a:cxn>
                  <a:cxn ang="0">
                    <a:pos x="21" y="2"/>
                  </a:cxn>
                  <a:cxn ang="0">
                    <a:pos x="23" y="3"/>
                  </a:cxn>
                  <a:cxn ang="0">
                    <a:pos x="24" y="5"/>
                  </a:cxn>
                  <a:cxn ang="0">
                    <a:pos x="26" y="5"/>
                  </a:cxn>
                  <a:cxn ang="0">
                    <a:pos x="26" y="6"/>
                  </a:cxn>
                  <a:cxn ang="0">
                    <a:pos x="26" y="8"/>
                  </a:cxn>
                  <a:cxn ang="0">
                    <a:pos x="27" y="9"/>
                  </a:cxn>
                  <a:cxn ang="0">
                    <a:pos x="27" y="11"/>
                  </a:cxn>
                  <a:cxn ang="0">
                    <a:pos x="27" y="12"/>
                  </a:cxn>
                  <a:cxn ang="0">
                    <a:pos x="27" y="14"/>
                  </a:cxn>
                  <a:cxn ang="0">
                    <a:pos x="27" y="15"/>
                  </a:cxn>
                </a:cxnLst>
                <a:rect l="0" t="0" r="r" b="b"/>
                <a:pathLst>
                  <a:path w="27" h="32">
                    <a:moveTo>
                      <a:pt x="27" y="15"/>
                    </a:moveTo>
                    <a:lnTo>
                      <a:pt x="27" y="17"/>
                    </a:lnTo>
                    <a:lnTo>
                      <a:pt x="27"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0"/>
                    </a:lnTo>
                    <a:lnTo>
                      <a:pt x="27" y="21"/>
                    </a:lnTo>
                    <a:lnTo>
                      <a:pt x="27" y="21"/>
                    </a:lnTo>
                    <a:lnTo>
                      <a:pt x="26" y="21"/>
                    </a:lnTo>
                    <a:lnTo>
                      <a:pt x="26" y="21"/>
                    </a:lnTo>
                    <a:lnTo>
                      <a:pt x="26" y="21"/>
                    </a:lnTo>
                    <a:lnTo>
                      <a:pt x="26" y="21"/>
                    </a:lnTo>
                    <a:lnTo>
                      <a:pt x="26" y="23"/>
                    </a:lnTo>
                    <a:lnTo>
                      <a:pt x="26" y="23"/>
                    </a:lnTo>
                    <a:lnTo>
                      <a:pt x="26" y="23"/>
                    </a:lnTo>
                    <a:lnTo>
                      <a:pt x="26" y="23"/>
                    </a:lnTo>
                    <a:lnTo>
                      <a:pt x="26" y="23"/>
                    </a:lnTo>
                    <a:lnTo>
                      <a:pt x="26" y="23"/>
                    </a:lnTo>
                    <a:lnTo>
                      <a:pt x="26" y="24"/>
                    </a:lnTo>
                    <a:lnTo>
                      <a:pt x="26" y="24"/>
                    </a:lnTo>
                    <a:lnTo>
                      <a:pt x="26" y="24"/>
                    </a:lnTo>
                    <a:lnTo>
                      <a:pt x="24" y="24"/>
                    </a:lnTo>
                    <a:lnTo>
                      <a:pt x="24" y="24"/>
                    </a:lnTo>
                    <a:lnTo>
                      <a:pt x="24" y="24"/>
                    </a:lnTo>
                    <a:lnTo>
                      <a:pt x="24" y="24"/>
                    </a:lnTo>
                    <a:lnTo>
                      <a:pt x="24" y="26"/>
                    </a:lnTo>
                    <a:lnTo>
                      <a:pt x="24" y="26"/>
                    </a:lnTo>
                    <a:lnTo>
                      <a:pt x="24" y="26"/>
                    </a:lnTo>
                    <a:lnTo>
                      <a:pt x="24" y="26"/>
                    </a:lnTo>
                    <a:lnTo>
                      <a:pt x="24" y="26"/>
                    </a:lnTo>
                    <a:lnTo>
                      <a:pt x="23" y="26"/>
                    </a:lnTo>
                    <a:lnTo>
                      <a:pt x="23" y="26"/>
                    </a:lnTo>
                    <a:lnTo>
                      <a:pt x="23" y="27"/>
                    </a:lnTo>
                    <a:lnTo>
                      <a:pt x="23" y="27"/>
                    </a:lnTo>
                    <a:lnTo>
                      <a:pt x="23" y="27"/>
                    </a:lnTo>
                    <a:lnTo>
                      <a:pt x="23" y="27"/>
                    </a:lnTo>
                    <a:lnTo>
                      <a:pt x="23" y="27"/>
                    </a:lnTo>
                    <a:lnTo>
                      <a:pt x="23" y="27"/>
                    </a:lnTo>
                    <a:lnTo>
                      <a:pt x="21" y="27"/>
                    </a:lnTo>
                    <a:lnTo>
                      <a:pt x="21" y="27"/>
                    </a:lnTo>
                    <a:lnTo>
                      <a:pt x="21" y="29"/>
                    </a:lnTo>
                    <a:lnTo>
                      <a:pt x="21" y="29"/>
                    </a:lnTo>
                    <a:lnTo>
                      <a:pt x="21" y="29"/>
                    </a:lnTo>
                    <a:lnTo>
                      <a:pt x="21" y="29"/>
                    </a:lnTo>
                    <a:lnTo>
                      <a:pt x="21" y="29"/>
                    </a:lnTo>
                    <a:lnTo>
                      <a:pt x="21" y="29"/>
                    </a:lnTo>
                    <a:lnTo>
                      <a:pt x="20" y="29"/>
                    </a:lnTo>
                    <a:lnTo>
                      <a:pt x="20" y="29"/>
                    </a:lnTo>
                    <a:lnTo>
                      <a:pt x="20" y="29"/>
                    </a:lnTo>
                    <a:lnTo>
                      <a:pt x="20" y="29"/>
                    </a:lnTo>
                    <a:lnTo>
                      <a:pt x="20" y="30"/>
                    </a:lnTo>
                    <a:lnTo>
                      <a:pt x="20" y="30"/>
                    </a:lnTo>
                    <a:lnTo>
                      <a:pt x="20" y="30"/>
                    </a:lnTo>
                    <a:lnTo>
                      <a:pt x="18" y="30"/>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5" y="30"/>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29"/>
                    </a:lnTo>
                    <a:lnTo>
                      <a:pt x="6" y="29"/>
                    </a:lnTo>
                    <a:lnTo>
                      <a:pt x="6" y="29"/>
                    </a:lnTo>
                    <a:lnTo>
                      <a:pt x="6" y="29"/>
                    </a:lnTo>
                    <a:lnTo>
                      <a:pt x="6" y="29"/>
                    </a:lnTo>
                    <a:lnTo>
                      <a:pt x="6" y="29"/>
                    </a:lnTo>
                    <a:lnTo>
                      <a:pt x="6" y="29"/>
                    </a:lnTo>
                    <a:lnTo>
                      <a:pt x="5" y="29"/>
                    </a:lnTo>
                    <a:lnTo>
                      <a:pt x="5" y="29"/>
                    </a:lnTo>
                    <a:lnTo>
                      <a:pt x="5" y="29"/>
                    </a:lnTo>
                    <a:lnTo>
                      <a:pt x="5" y="27"/>
                    </a:lnTo>
                    <a:lnTo>
                      <a:pt x="5" y="27"/>
                    </a:lnTo>
                    <a:lnTo>
                      <a:pt x="5" y="27"/>
                    </a:lnTo>
                    <a:lnTo>
                      <a:pt x="5" y="27"/>
                    </a:lnTo>
                    <a:lnTo>
                      <a:pt x="5" y="27"/>
                    </a:lnTo>
                    <a:lnTo>
                      <a:pt x="5" y="27"/>
                    </a:lnTo>
                    <a:lnTo>
                      <a:pt x="3" y="27"/>
                    </a:lnTo>
                    <a:lnTo>
                      <a:pt x="3" y="27"/>
                    </a:lnTo>
                    <a:lnTo>
                      <a:pt x="3" y="26"/>
                    </a:lnTo>
                    <a:lnTo>
                      <a:pt x="3" y="26"/>
                    </a:lnTo>
                    <a:lnTo>
                      <a:pt x="3" y="26"/>
                    </a:lnTo>
                    <a:lnTo>
                      <a:pt x="3" y="26"/>
                    </a:lnTo>
                    <a:lnTo>
                      <a:pt x="3" y="26"/>
                    </a:lnTo>
                    <a:lnTo>
                      <a:pt x="3" y="26"/>
                    </a:lnTo>
                    <a:lnTo>
                      <a:pt x="3" y="26"/>
                    </a:lnTo>
                    <a:lnTo>
                      <a:pt x="3" y="24"/>
                    </a:lnTo>
                    <a:lnTo>
                      <a:pt x="3" y="24"/>
                    </a:lnTo>
                    <a:lnTo>
                      <a:pt x="3" y="24"/>
                    </a:lnTo>
                    <a:lnTo>
                      <a:pt x="2" y="24"/>
                    </a:lnTo>
                    <a:lnTo>
                      <a:pt x="2" y="24"/>
                    </a:lnTo>
                    <a:lnTo>
                      <a:pt x="2" y="24"/>
                    </a:lnTo>
                    <a:lnTo>
                      <a:pt x="2" y="24"/>
                    </a:lnTo>
                    <a:lnTo>
                      <a:pt x="2" y="23"/>
                    </a:lnTo>
                    <a:lnTo>
                      <a:pt x="2" y="23"/>
                    </a:lnTo>
                    <a:lnTo>
                      <a:pt x="2" y="23"/>
                    </a:lnTo>
                    <a:lnTo>
                      <a:pt x="2" y="23"/>
                    </a:lnTo>
                    <a:lnTo>
                      <a:pt x="2" y="23"/>
                    </a:lnTo>
                    <a:lnTo>
                      <a:pt x="2" y="23"/>
                    </a:lnTo>
                    <a:lnTo>
                      <a:pt x="2" y="21"/>
                    </a:lnTo>
                    <a:lnTo>
                      <a:pt x="2" y="21"/>
                    </a:lnTo>
                    <a:lnTo>
                      <a:pt x="2" y="21"/>
                    </a:lnTo>
                    <a:lnTo>
                      <a:pt x="2" y="21"/>
                    </a:lnTo>
                    <a:lnTo>
                      <a:pt x="2" y="21"/>
                    </a:lnTo>
                    <a:lnTo>
                      <a:pt x="2" y="21"/>
                    </a:lnTo>
                    <a:lnTo>
                      <a:pt x="2" y="20"/>
                    </a:lnTo>
                    <a:lnTo>
                      <a:pt x="2" y="20"/>
                    </a:lnTo>
                    <a:lnTo>
                      <a:pt x="2" y="20"/>
                    </a:lnTo>
                    <a:lnTo>
                      <a:pt x="2" y="20"/>
                    </a:lnTo>
                    <a:lnTo>
                      <a:pt x="2"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2" y="15"/>
                    </a:lnTo>
                    <a:lnTo>
                      <a:pt x="2" y="15"/>
                    </a:lnTo>
                    <a:lnTo>
                      <a:pt x="2" y="15"/>
                    </a:lnTo>
                    <a:lnTo>
                      <a:pt x="2" y="15"/>
                    </a:lnTo>
                    <a:lnTo>
                      <a:pt x="2" y="14"/>
                    </a:lnTo>
                    <a:lnTo>
                      <a:pt x="2" y="14"/>
                    </a:lnTo>
                    <a:lnTo>
                      <a:pt x="2" y="14"/>
                    </a:lnTo>
                    <a:lnTo>
                      <a:pt x="2" y="14"/>
                    </a:lnTo>
                    <a:lnTo>
                      <a:pt x="2" y="14"/>
                    </a:lnTo>
                    <a:lnTo>
                      <a:pt x="2" y="12"/>
                    </a:lnTo>
                    <a:lnTo>
                      <a:pt x="2" y="12"/>
                    </a:lnTo>
                    <a:lnTo>
                      <a:pt x="2" y="12"/>
                    </a:lnTo>
                    <a:lnTo>
                      <a:pt x="2" y="12"/>
                    </a:lnTo>
                    <a:lnTo>
                      <a:pt x="2" y="12"/>
                    </a:lnTo>
                    <a:lnTo>
                      <a:pt x="2" y="12"/>
                    </a:lnTo>
                    <a:lnTo>
                      <a:pt x="2" y="11"/>
                    </a:lnTo>
                    <a:lnTo>
                      <a:pt x="2" y="11"/>
                    </a:lnTo>
                    <a:lnTo>
                      <a:pt x="2" y="11"/>
                    </a:lnTo>
                    <a:lnTo>
                      <a:pt x="2" y="11"/>
                    </a:lnTo>
                    <a:lnTo>
                      <a:pt x="2" y="11"/>
                    </a:lnTo>
                    <a:lnTo>
                      <a:pt x="2" y="11"/>
                    </a:lnTo>
                    <a:lnTo>
                      <a:pt x="3" y="9"/>
                    </a:lnTo>
                    <a:lnTo>
                      <a:pt x="3" y="9"/>
                    </a:lnTo>
                    <a:lnTo>
                      <a:pt x="3" y="9"/>
                    </a:lnTo>
                    <a:lnTo>
                      <a:pt x="3" y="9"/>
                    </a:lnTo>
                    <a:lnTo>
                      <a:pt x="3" y="9"/>
                    </a:lnTo>
                    <a:lnTo>
                      <a:pt x="3" y="9"/>
                    </a:lnTo>
                    <a:lnTo>
                      <a:pt x="3" y="8"/>
                    </a:lnTo>
                    <a:lnTo>
                      <a:pt x="3" y="8"/>
                    </a:lnTo>
                    <a:lnTo>
                      <a:pt x="3" y="8"/>
                    </a:lnTo>
                    <a:lnTo>
                      <a:pt x="3" y="8"/>
                    </a:lnTo>
                    <a:lnTo>
                      <a:pt x="3" y="8"/>
                    </a:lnTo>
                    <a:lnTo>
                      <a:pt x="3" y="8"/>
                    </a:lnTo>
                    <a:lnTo>
                      <a:pt x="5" y="8"/>
                    </a:lnTo>
                    <a:lnTo>
                      <a:pt x="5" y="6"/>
                    </a:lnTo>
                    <a:lnTo>
                      <a:pt x="5" y="6"/>
                    </a:lnTo>
                    <a:lnTo>
                      <a:pt x="5" y="6"/>
                    </a:lnTo>
                    <a:lnTo>
                      <a:pt x="5" y="6"/>
                    </a:lnTo>
                    <a:lnTo>
                      <a:pt x="5" y="6"/>
                    </a:lnTo>
                    <a:lnTo>
                      <a:pt x="5" y="6"/>
                    </a:lnTo>
                    <a:lnTo>
                      <a:pt x="5" y="6"/>
                    </a:lnTo>
                    <a:lnTo>
                      <a:pt x="5" y="5"/>
                    </a:lnTo>
                    <a:lnTo>
                      <a:pt x="6" y="5"/>
                    </a:lnTo>
                    <a:lnTo>
                      <a:pt x="6" y="5"/>
                    </a:lnTo>
                    <a:lnTo>
                      <a:pt x="6" y="5"/>
                    </a:lnTo>
                    <a:lnTo>
                      <a:pt x="6" y="5"/>
                    </a:lnTo>
                    <a:lnTo>
                      <a:pt x="6" y="5"/>
                    </a:lnTo>
                    <a:lnTo>
                      <a:pt x="6" y="5"/>
                    </a:lnTo>
                    <a:lnTo>
                      <a:pt x="6" y="5"/>
                    </a:lnTo>
                    <a:lnTo>
                      <a:pt x="6" y="3"/>
                    </a:lnTo>
                    <a:lnTo>
                      <a:pt x="8" y="3"/>
                    </a:lnTo>
                    <a:lnTo>
                      <a:pt x="8" y="3"/>
                    </a:lnTo>
                    <a:lnTo>
                      <a:pt x="8" y="3"/>
                    </a:lnTo>
                    <a:lnTo>
                      <a:pt x="8" y="3"/>
                    </a:lnTo>
                    <a:lnTo>
                      <a:pt x="8" y="3"/>
                    </a:lnTo>
                    <a:lnTo>
                      <a:pt x="8" y="3"/>
                    </a:lnTo>
                    <a:lnTo>
                      <a:pt x="8" y="3"/>
                    </a:lnTo>
                    <a:lnTo>
                      <a:pt x="9" y="3"/>
                    </a:lnTo>
                    <a:lnTo>
                      <a:pt x="9" y="3"/>
                    </a:lnTo>
                    <a:lnTo>
                      <a:pt x="9" y="2"/>
                    </a:lnTo>
                    <a:lnTo>
                      <a:pt x="9" y="2"/>
                    </a:lnTo>
                    <a:lnTo>
                      <a:pt x="9" y="2"/>
                    </a:lnTo>
                    <a:lnTo>
                      <a:pt x="9" y="2"/>
                    </a:lnTo>
                    <a:lnTo>
                      <a:pt x="9" y="2"/>
                    </a:lnTo>
                    <a:lnTo>
                      <a:pt x="11" y="2"/>
                    </a:lnTo>
                    <a:lnTo>
                      <a:pt x="11" y="2"/>
                    </a:lnTo>
                    <a:lnTo>
                      <a:pt x="11" y="2"/>
                    </a:lnTo>
                    <a:lnTo>
                      <a:pt x="11" y="2"/>
                    </a:lnTo>
                    <a:lnTo>
                      <a:pt x="11" y="2"/>
                    </a:lnTo>
                    <a:lnTo>
                      <a:pt x="11" y="2"/>
                    </a:lnTo>
                    <a:lnTo>
                      <a:pt x="11" y="2"/>
                    </a:lnTo>
                    <a:lnTo>
                      <a:pt x="12" y="2"/>
                    </a:lnTo>
                    <a:lnTo>
                      <a:pt x="12" y="2"/>
                    </a:lnTo>
                    <a:lnTo>
                      <a:pt x="12" y="2"/>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2"/>
                    </a:lnTo>
                    <a:lnTo>
                      <a:pt x="20" y="2"/>
                    </a:lnTo>
                    <a:lnTo>
                      <a:pt x="20" y="2"/>
                    </a:lnTo>
                    <a:lnTo>
                      <a:pt x="20" y="2"/>
                    </a:lnTo>
                    <a:lnTo>
                      <a:pt x="20" y="2"/>
                    </a:lnTo>
                    <a:lnTo>
                      <a:pt x="20" y="2"/>
                    </a:lnTo>
                    <a:lnTo>
                      <a:pt x="20" y="2"/>
                    </a:lnTo>
                    <a:lnTo>
                      <a:pt x="21" y="2"/>
                    </a:lnTo>
                    <a:lnTo>
                      <a:pt x="21" y="2"/>
                    </a:lnTo>
                    <a:lnTo>
                      <a:pt x="21" y="2"/>
                    </a:lnTo>
                    <a:lnTo>
                      <a:pt x="21" y="2"/>
                    </a:lnTo>
                    <a:lnTo>
                      <a:pt x="21" y="2"/>
                    </a:lnTo>
                    <a:lnTo>
                      <a:pt x="21" y="2"/>
                    </a:lnTo>
                    <a:lnTo>
                      <a:pt x="21" y="2"/>
                    </a:lnTo>
                    <a:lnTo>
                      <a:pt x="21" y="2"/>
                    </a:lnTo>
                    <a:lnTo>
                      <a:pt x="23" y="3"/>
                    </a:lnTo>
                    <a:lnTo>
                      <a:pt x="23" y="3"/>
                    </a:lnTo>
                    <a:lnTo>
                      <a:pt x="23" y="3"/>
                    </a:lnTo>
                    <a:lnTo>
                      <a:pt x="23" y="3"/>
                    </a:lnTo>
                    <a:lnTo>
                      <a:pt x="23" y="3"/>
                    </a:lnTo>
                    <a:lnTo>
                      <a:pt x="23" y="3"/>
                    </a:lnTo>
                    <a:lnTo>
                      <a:pt x="23" y="3"/>
                    </a:lnTo>
                    <a:lnTo>
                      <a:pt x="23" y="3"/>
                    </a:lnTo>
                    <a:lnTo>
                      <a:pt x="24" y="3"/>
                    </a:lnTo>
                    <a:lnTo>
                      <a:pt x="24" y="3"/>
                    </a:lnTo>
                    <a:lnTo>
                      <a:pt x="24" y="5"/>
                    </a:lnTo>
                    <a:lnTo>
                      <a:pt x="24" y="5"/>
                    </a:lnTo>
                    <a:lnTo>
                      <a:pt x="24" y="5"/>
                    </a:lnTo>
                    <a:lnTo>
                      <a:pt x="24" y="5"/>
                    </a:lnTo>
                    <a:lnTo>
                      <a:pt x="24" y="5"/>
                    </a:lnTo>
                    <a:lnTo>
                      <a:pt x="24" y="5"/>
                    </a:lnTo>
                    <a:lnTo>
                      <a:pt x="24" y="5"/>
                    </a:lnTo>
                    <a:lnTo>
                      <a:pt x="26" y="5"/>
                    </a:lnTo>
                    <a:lnTo>
                      <a:pt x="26" y="6"/>
                    </a:lnTo>
                    <a:lnTo>
                      <a:pt x="26" y="6"/>
                    </a:lnTo>
                    <a:lnTo>
                      <a:pt x="26" y="6"/>
                    </a:lnTo>
                    <a:lnTo>
                      <a:pt x="26" y="6"/>
                    </a:lnTo>
                    <a:lnTo>
                      <a:pt x="26" y="6"/>
                    </a:lnTo>
                    <a:lnTo>
                      <a:pt x="26" y="6"/>
                    </a:lnTo>
                    <a:lnTo>
                      <a:pt x="26" y="6"/>
                    </a:lnTo>
                    <a:lnTo>
                      <a:pt x="26" y="8"/>
                    </a:lnTo>
                    <a:lnTo>
                      <a:pt x="26" y="8"/>
                    </a:lnTo>
                    <a:lnTo>
                      <a:pt x="26" y="8"/>
                    </a:lnTo>
                    <a:lnTo>
                      <a:pt x="26" y="8"/>
                    </a:lnTo>
                    <a:lnTo>
                      <a:pt x="26"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0837" name="Freeform 325"/>
              <p:cNvSpPr>
                <a:spLocks/>
              </p:cNvSpPr>
              <p:nvPr/>
            </p:nvSpPr>
            <p:spPr bwMode="auto">
              <a:xfrm>
                <a:off x="2431" y="2129"/>
                <a:ext cx="27" cy="32"/>
              </a:xfrm>
              <a:custGeom>
                <a:avLst/>
                <a:gdLst/>
                <a:ahLst/>
                <a:cxnLst>
                  <a:cxn ang="0">
                    <a:pos x="27" y="17"/>
                  </a:cxn>
                  <a:cxn ang="0">
                    <a:pos x="27" y="18"/>
                  </a:cxn>
                  <a:cxn ang="0">
                    <a:pos x="27" y="20"/>
                  </a:cxn>
                  <a:cxn ang="0">
                    <a:pos x="26" y="21"/>
                  </a:cxn>
                  <a:cxn ang="0">
                    <a:pos x="26" y="23"/>
                  </a:cxn>
                  <a:cxn ang="0">
                    <a:pos x="24" y="24"/>
                  </a:cxn>
                  <a:cxn ang="0">
                    <a:pos x="24" y="26"/>
                  </a:cxn>
                  <a:cxn ang="0">
                    <a:pos x="23" y="27"/>
                  </a:cxn>
                  <a:cxn ang="0">
                    <a:pos x="21" y="29"/>
                  </a:cxn>
                  <a:cxn ang="0">
                    <a:pos x="20" y="29"/>
                  </a:cxn>
                  <a:cxn ang="0">
                    <a:pos x="18" y="30"/>
                  </a:cxn>
                  <a:cxn ang="0">
                    <a:pos x="18" y="30"/>
                  </a:cxn>
                  <a:cxn ang="0">
                    <a:pos x="17" y="30"/>
                  </a:cxn>
                  <a:cxn ang="0">
                    <a:pos x="15" y="32"/>
                  </a:cxn>
                  <a:cxn ang="0">
                    <a:pos x="14" y="32"/>
                  </a:cxn>
                  <a:cxn ang="0">
                    <a:pos x="12" y="32"/>
                  </a:cxn>
                  <a:cxn ang="0">
                    <a:pos x="11" y="32"/>
                  </a:cxn>
                  <a:cxn ang="0">
                    <a:pos x="9" y="30"/>
                  </a:cxn>
                  <a:cxn ang="0">
                    <a:pos x="8" y="30"/>
                  </a:cxn>
                  <a:cxn ang="0">
                    <a:pos x="6" y="29"/>
                  </a:cxn>
                  <a:cxn ang="0">
                    <a:pos x="6" y="29"/>
                  </a:cxn>
                  <a:cxn ang="0">
                    <a:pos x="5" y="27"/>
                  </a:cxn>
                  <a:cxn ang="0">
                    <a:pos x="3" y="26"/>
                  </a:cxn>
                  <a:cxn ang="0">
                    <a:pos x="3" y="26"/>
                  </a:cxn>
                  <a:cxn ang="0">
                    <a:pos x="2" y="24"/>
                  </a:cxn>
                  <a:cxn ang="0">
                    <a:pos x="2" y="23"/>
                  </a:cxn>
                  <a:cxn ang="0">
                    <a:pos x="2" y="21"/>
                  </a:cxn>
                  <a:cxn ang="0">
                    <a:pos x="2" y="20"/>
                  </a:cxn>
                  <a:cxn ang="0">
                    <a:pos x="0" y="18"/>
                  </a:cxn>
                  <a:cxn ang="0">
                    <a:pos x="0" y="17"/>
                  </a:cxn>
                  <a:cxn ang="0">
                    <a:pos x="2" y="15"/>
                  </a:cxn>
                  <a:cxn ang="0">
                    <a:pos x="2" y="12"/>
                  </a:cxn>
                  <a:cxn ang="0">
                    <a:pos x="2" y="11"/>
                  </a:cxn>
                  <a:cxn ang="0">
                    <a:pos x="3" y="9"/>
                  </a:cxn>
                  <a:cxn ang="0">
                    <a:pos x="3" y="8"/>
                  </a:cxn>
                  <a:cxn ang="0">
                    <a:pos x="5" y="8"/>
                  </a:cxn>
                  <a:cxn ang="0">
                    <a:pos x="5" y="6"/>
                  </a:cxn>
                  <a:cxn ang="0">
                    <a:pos x="6" y="5"/>
                  </a:cxn>
                  <a:cxn ang="0">
                    <a:pos x="8" y="3"/>
                  </a:cxn>
                  <a:cxn ang="0">
                    <a:pos x="9" y="3"/>
                  </a:cxn>
                  <a:cxn ang="0">
                    <a:pos x="9" y="2"/>
                  </a:cxn>
                  <a:cxn ang="0">
                    <a:pos x="11" y="2"/>
                  </a:cxn>
                  <a:cxn ang="0">
                    <a:pos x="12" y="0"/>
                  </a:cxn>
                  <a:cxn ang="0">
                    <a:pos x="14" y="0"/>
                  </a:cxn>
                  <a:cxn ang="0">
                    <a:pos x="15" y="0"/>
                  </a:cxn>
                  <a:cxn ang="0">
                    <a:pos x="17" y="0"/>
                  </a:cxn>
                  <a:cxn ang="0">
                    <a:pos x="18" y="0"/>
                  </a:cxn>
                  <a:cxn ang="0">
                    <a:pos x="20" y="2"/>
                  </a:cxn>
                  <a:cxn ang="0">
                    <a:pos x="21" y="2"/>
                  </a:cxn>
                  <a:cxn ang="0">
                    <a:pos x="21" y="2"/>
                  </a:cxn>
                  <a:cxn ang="0">
                    <a:pos x="23" y="3"/>
                  </a:cxn>
                  <a:cxn ang="0">
                    <a:pos x="24" y="5"/>
                  </a:cxn>
                  <a:cxn ang="0">
                    <a:pos x="26" y="5"/>
                  </a:cxn>
                  <a:cxn ang="0">
                    <a:pos x="26" y="6"/>
                  </a:cxn>
                  <a:cxn ang="0">
                    <a:pos x="26" y="8"/>
                  </a:cxn>
                  <a:cxn ang="0">
                    <a:pos x="27" y="9"/>
                  </a:cxn>
                  <a:cxn ang="0">
                    <a:pos x="27" y="11"/>
                  </a:cxn>
                  <a:cxn ang="0">
                    <a:pos x="27" y="12"/>
                  </a:cxn>
                  <a:cxn ang="0">
                    <a:pos x="27" y="14"/>
                  </a:cxn>
                  <a:cxn ang="0">
                    <a:pos x="27" y="15"/>
                  </a:cxn>
                </a:cxnLst>
                <a:rect l="0" t="0" r="r" b="b"/>
                <a:pathLst>
                  <a:path w="27" h="32">
                    <a:moveTo>
                      <a:pt x="27" y="17"/>
                    </a:moveTo>
                    <a:lnTo>
                      <a:pt x="27" y="17"/>
                    </a:lnTo>
                    <a:lnTo>
                      <a:pt x="27"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0"/>
                    </a:lnTo>
                    <a:lnTo>
                      <a:pt x="27" y="21"/>
                    </a:lnTo>
                    <a:lnTo>
                      <a:pt x="27" y="21"/>
                    </a:lnTo>
                    <a:lnTo>
                      <a:pt x="26" y="21"/>
                    </a:lnTo>
                    <a:lnTo>
                      <a:pt x="26" y="21"/>
                    </a:lnTo>
                    <a:lnTo>
                      <a:pt x="26" y="21"/>
                    </a:lnTo>
                    <a:lnTo>
                      <a:pt x="26" y="21"/>
                    </a:lnTo>
                    <a:lnTo>
                      <a:pt x="26" y="23"/>
                    </a:lnTo>
                    <a:lnTo>
                      <a:pt x="26" y="23"/>
                    </a:lnTo>
                    <a:lnTo>
                      <a:pt x="26" y="23"/>
                    </a:lnTo>
                    <a:lnTo>
                      <a:pt x="26" y="23"/>
                    </a:lnTo>
                    <a:lnTo>
                      <a:pt x="26" y="23"/>
                    </a:lnTo>
                    <a:lnTo>
                      <a:pt x="26" y="23"/>
                    </a:lnTo>
                    <a:lnTo>
                      <a:pt x="26" y="24"/>
                    </a:lnTo>
                    <a:lnTo>
                      <a:pt x="26" y="24"/>
                    </a:lnTo>
                    <a:lnTo>
                      <a:pt x="26" y="24"/>
                    </a:lnTo>
                    <a:lnTo>
                      <a:pt x="24" y="24"/>
                    </a:lnTo>
                    <a:lnTo>
                      <a:pt x="24" y="24"/>
                    </a:lnTo>
                    <a:lnTo>
                      <a:pt x="24" y="24"/>
                    </a:lnTo>
                    <a:lnTo>
                      <a:pt x="24" y="24"/>
                    </a:lnTo>
                    <a:lnTo>
                      <a:pt x="24" y="26"/>
                    </a:lnTo>
                    <a:lnTo>
                      <a:pt x="24" y="26"/>
                    </a:lnTo>
                    <a:lnTo>
                      <a:pt x="24" y="26"/>
                    </a:lnTo>
                    <a:lnTo>
                      <a:pt x="24" y="26"/>
                    </a:lnTo>
                    <a:lnTo>
                      <a:pt x="24" y="26"/>
                    </a:lnTo>
                    <a:lnTo>
                      <a:pt x="23" y="26"/>
                    </a:lnTo>
                    <a:lnTo>
                      <a:pt x="23" y="26"/>
                    </a:lnTo>
                    <a:lnTo>
                      <a:pt x="23" y="27"/>
                    </a:lnTo>
                    <a:lnTo>
                      <a:pt x="23" y="27"/>
                    </a:lnTo>
                    <a:lnTo>
                      <a:pt x="23" y="27"/>
                    </a:lnTo>
                    <a:lnTo>
                      <a:pt x="23" y="27"/>
                    </a:lnTo>
                    <a:lnTo>
                      <a:pt x="23" y="27"/>
                    </a:lnTo>
                    <a:lnTo>
                      <a:pt x="23" y="27"/>
                    </a:lnTo>
                    <a:lnTo>
                      <a:pt x="21" y="27"/>
                    </a:lnTo>
                    <a:lnTo>
                      <a:pt x="21" y="27"/>
                    </a:lnTo>
                    <a:lnTo>
                      <a:pt x="21" y="29"/>
                    </a:lnTo>
                    <a:lnTo>
                      <a:pt x="21" y="29"/>
                    </a:lnTo>
                    <a:lnTo>
                      <a:pt x="21" y="29"/>
                    </a:lnTo>
                    <a:lnTo>
                      <a:pt x="21" y="29"/>
                    </a:lnTo>
                    <a:lnTo>
                      <a:pt x="21" y="29"/>
                    </a:lnTo>
                    <a:lnTo>
                      <a:pt x="21" y="29"/>
                    </a:lnTo>
                    <a:lnTo>
                      <a:pt x="20" y="29"/>
                    </a:lnTo>
                    <a:lnTo>
                      <a:pt x="20" y="29"/>
                    </a:lnTo>
                    <a:lnTo>
                      <a:pt x="20" y="29"/>
                    </a:lnTo>
                    <a:lnTo>
                      <a:pt x="20" y="29"/>
                    </a:lnTo>
                    <a:lnTo>
                      <a:pt x="20" y="30"/>
                    </a:lnTo>
                    <a:lnTo>
                      <a:pt x="20" y="30"/>
                    </a:lnTo>
                    <a:lnTo>
                      <a:pt x="20" y="30"/>
                    </a:lnTo>
                    <a:lnTo>
                      <a:pt x="18" y="30"/>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5" y="30"/>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29"/>
                    </a:lnTo>
                    <a:lnTo>
                      <a:pt x="6" y="29"/>
                    </a:lnTo>
                    <a:lnTo>
                      <a:pt x="6" y="29"/>
                    </a:lnTo>
                    <a:lnTo>
                      <a:pt x="6" y="29"/>
                    </a:lnTo>
                    <a:lnTo>
                      <a:pt x="6" y="29"/>
                    </a:lnTo>
                    <a:lnTo>
                      <a:pt x="6" y="29"/>
                    </a:lnTo>
                    <a:lnTo>
                      <a:pt x="6" y="29"/>
                    </a:lnTo>
                    <a:lnTo>
                      <a:pt x="5" y="29"/>
                    </a:lnTo>
                    <a:lnTo>
                      <a:pt x="5" y="29"/>
                    </a:lnTo>
                    <a:lnTo>
                      <a:pt x="5" y="29"/>
                    </a:lnTo>
                    <a:lnTo>
                      <a:pt x="5" y="27"/>
                    </a:lnTo>
                    <a:lnTo>
                      <a:pt x="5" y="27"/>
                    </a:lnTo>
                    <a:lnTo>
                      <a:pt x="5" y="27"/>
                    </a:lnTo>
                    <a:lnTo>
                      <a:pt x="5" y="27"/>
                    </a:lnTo>
                    <a:lnTo>
                      <a:pt x="5" y="27"/>
                    </a:lnTo>
                    <a:lnTo>
                      <a:pt x="5" y="27"/>
                    </a:lnTo>
                    <a:lnTo>
                      <a:pt x="3" y="27"/>
                    </a:lnTo>
                    <a:lnTo>
                      <a:pt x="3" y="27"/>
                    </a:lnTo>
                    <a:lnTo>
                      <a:pt x="3" y="26"/>
                    </a:lnTo>
                    <a:lnTo>
                      <a:pt x="3" y="26"/>
                    </a:lnTo>
                    <a:lnTo>
                      <a:pt x="3" y="26"/>
                    </a:lnTo>
                    <a:lnTo>
                      <a:pt x="3" y="26"/>
                    </a:lnTo>
                    <a:lnTo>
                      <a:pt x="3" y="26"/>
                    </a:lnTo>
                    <a:lnTo>
                      <a:pt x="3" y="26"/>
                    </a:lnTo>
                    <a:lnTo>
                      <a:pt x="3" y="26"/>
                    </a:lnTo>
                    <a:lnTo>
                      <a:pt x="3" y="24"/>
                    </a:lnTo>
                    <a:lnTo>
                      <a:pt x="3" y="24"/>
                    </a:lnTo>
                    <a:lnTo>
                      <a:pt x="3" y="24"/>
                    </a:lnTo>
                    <a:lnTo>
                      <a:pt x="2" y="24"/>
                    </a:lnTo>
                    <a:lnTo>
                      <a:pt x="2" y="24"/>
                    </a:lnTo>
                    <a:lnTo>
                      <a:pt x="2" y="24"/>
                    </a:lnTo>
                    <a:lnTo>
                      <a:pt x="2" y="24"/>
                    </a:lnTo>
                    <a:lnTo>
                      <a:pt x="2" y="23"/>
                    </a:lnTo>
                    <a:lnTo>
                      <a:pt x="2" y="23"/>
                    </a:lnTo>
                    <a:lnTo>
                      <a:pt x="2" y="23"/>
                    </a:lnTo>
                    <a:lnTo>
                      <a:pt x="2" y="23"/>
                    </a:lnTo>
                    <a:lnTo>
                      <a:pt x="2" y="23"/>
                    </a:lnTo>
                    <a:lnTo>
                      <a:pt x="2" y="23"/>
                    </a:lnTo>
                    <a:lnTo>
                      <a:pt x="2" y="21"/>
                    </a:lnTo>
                    <a:lnTo>
                      <a:pt x="2" y="21"/>
                    </a:lnTo>
                    <a:lnTo>
                      <a:pt x="2" y="21"/>
                    </a:lnTo>
                    <a:lnTo>
                      <a:pt x="2" y="21"/>
                    </a:lnTo>
                    <a:lnTo>
                      <a:pt x="2" y="21"/>
                    </a:lnTo>
                    <a:lnTo>
                      <a:pt x="2" y="21"/>
                    </a:lnTo>
                    <a:lnTo>
                      <a:pt x="2" y="20"/>
                    </a:lnTo>
                    <a:lnTo>
                      <a:pt x="2" y="20"/>
                    </a:lnTo>
                    <a:lnTo>
                      <a:pt x="2" y="20"/>
                    </a:lnTo>
                    <a:lnTo>
                      <a:pt x="2" y="20"/>
                    </a:lnTo>
                    <a:lnTo>
                      <a:pt x="2"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2" y="15"/>
                    </a:lnTo>
                    <a:lnTo>
                      <a:pt x="2" y="15"/>
                    </a:lnTo>
                    <a:lnTo>
                      <a:pt x="2" y="15"/>
                    </a:lnTo>
                    <a:lnTo>
                      <a:pt x="2" y="15"/>
                    </a:lnTo>
                    <a:lnTo>
                      <a:pt x="2" y="14"/>
                    </a:lnTo>
                    <a:lnTo>
                      <a:pt x="2" y="14"/>
                    </a:lnTo>
                    <a:lnTo>
                      <a:pt x="2" y="14"/>
                    </a:lnTo>
                    <a:lnTo>
                      <a:pt x="2" y="14"/>
                    </a:lnTo>
                    <a:lnTo>
                      <a:pt x="2" y="14"/>
                    </a:lnTo>
                    <a:lnTo>
                      <a:pt x="2" y="12"/>
                    </a:lnTo>
                    <a:lnTo>
                      <a:pt x="2" y="12"/>
                    </a:lnTo>
                    <a:lnTo>
                      <a:pt x="2" y="12"/>
                    </a:lnTo>
                    <a:lnTo>
                      <a:pt x="2" y="12"/>
                    </a:lnTo>
                    <a:lnTo>
                      <a:pt x="2" y="12"/>
                    </a:lnTo>
                    <a:lnTo>
                      <a:pt x="2" y="12"/>
                    </a:lnTo>
                    <a:lnTo>
                      <a:pt x="2" y="11"/>
                    </a:lnTo>
                    <a:lnTo>
                      <a:pt x="2" y="11"/>
                    </a:lnTo>
                    <a:lnTo>
                      <a:pt x="2" y="11"/>
                    </a:lnTo>
                    <a:lnTo>
                      <a:pt x="2" y="11"/>
                    </a:lnTo>
                    <a:lnTo>
                      <a:pt x="2" y="11"/>
                    </a:lnTo>
                    <a:lnTo>
                      <a:pt x="2" y="11"/>
                    </a:lnTo>
                    <a:lnTo>
                      <a:pt x="3" y="9"/>
                    </a:lnTo>
                    <a:lnTo>
                      <a:pt x="3" y="9"/>
                    </a:lnTo>
                    <a:lnTo>
                      <a:pt x="3" y="9"/>
                    </a:lnTo>
                    <a:lnTo>
                      <a:pt x="3" y="9"/>
                    </a:lnTo>
                    <a:lnTo>
                      <a:pt x="3" y="9"/>
                    </a:lnTo>
                    <a:lnTo>
                      <a:pt x="3" y="9"/>
                    </a:lnTo>
                    <a:lnTo>
                      <a:pt x="3" y="8"/>
                    </a:lnTo>
                    <a:lnTo>
                      <a:pt x="3" y="8"/>
                    </a:lnTo>
                    <a:lnTo>
                      <a:pt x="3" y="8"/>
                    </a:lnTo>
                    <a:lnTo>
                      <a:pt x="3" y="8"/>
                    </a:lnTo>
                    <a:lnTo>
                      <a:pt x="3" y="8"/>
                    </a:lnTo>
                    <a:lnTo>
                      <a:pt x="3" y="8"/>
                    </a:lnTo>
                    <a:lnTo>
                      <a:pt x="5" y="8"/>
                    </a:lnTo>
                    <a:lnTo>
                      <a:pt x="5" y="6"/>
                    </a:lnTo>
                    <a:lnTo>
                      <a:pt x="5" y="6"/>
                    </a:lnTo>
                    <a:lnTo>
                      <a:pt x="5" y="6"/>
                    </a:lnTo>
                    <a:lnTo>
                      <a:pt x="5" y="6"/>
                    </a:lnTo>
                    <a:lnTo>
                      <a:pt x="5" y="6"/>
                    </a:lnTo>
                    <a:lnTo>
                      <a:pt x="5" y="6"/>
                    </a:lnTo>
                    <a:lnTo>
                      <a:pt x="5" y="6"/>
                    </a:lnTo>
                    <a:lnTo>
                      <a:pt x="5" y="5"/>
                    </a:lnTo>
                    <a:lnTo>
                      <a:pt x="6" y="5"/>
                    </a:lnTo>
                    <a:lnTo>
                      <a:pt x="6" y="5"/>
                    </a:lnTo>
                    <a:lnTo>
                      <a:pt x="6" y="5"/>
                    </a:lnTo>
                    <a:lnTo>
                      <a:pt x="6" y="5"/>
                    </a:lnTo>
                    <a:lnTo>
                      <a:pt x="6" y="5"/>
                    </a:lnTo>
                    <a:lnTo>
                      <a:pt x="6" y="5"/>
                    </a:lnTo>
                    <a:lnTo>
                      <a:pt x="6" y="5"/>
                    </a:lnTo>
                    <a:lnTo>
                      <a:pt x="6" y="3"/>
                    </a:lnTo>
                    <a:lnTo>
                      <a:pt x="8" y="3"/>
                    </a:lnTo>
                    <a:lnTo>
                      <a:pt x="8" y="3"/>
                    </a:lnTo>
                    <a:lnTo>
                      <a:pt x="8" y="3"/>
                    </a:lnTo>
                    <a:lnTo>
                      <a:pt x="8" y="3"/>
                    </a:lnTo>
                    <a:lnTo>
                      <a:pt x="8" y="3"/>
                    </a:lnTo>
                    <a:lnTo>
                      <a:pt x="8" y="3"/>
                    </a:lnTo>
                    <a:lnTo>
                      <a:pt x="8" y="3"/>
                    </a:lnTo>
                    <a:lnTo>
                      <a:pt x="9" y="3"/>
                    </a:lnTo>
                    <a:lnTo>
                      <a:pt x="9" y="3"/>
                    </a:lnTo>
                    <a:lnTo>
                      <a:pt x="9" y="2"/>
                    </a:lnTo>
                    <a:lnTo>
                      <a:pt x="9" y="2"/>
                    </a:lnTo>
                    <a:lnTo>
                      <a:pt x="9" y="2"/>
                    </a:lnTo>
                    <a:lnTo>
                      <a:pt x="9" y="2"/>
                    </a:lnTo>
                    <a:lnTo>
                      <a:pt x="9" y="2"/>
                    </a:lnTo>
                    <a:lnTo>
                      <a:pt x="11" y="2"/>
                    </a:lnTo>
                    <a:lnTo>
                      <a:pt x="11" y="2"/>
                    </a:lnTo>
                    <a:lnTo>
                      <a:pt x="11" y="2"/>
                    </a:lnTo>
                    <a:lnTo>
                      <a:pt x="11" y="2"/>
                    </a:lnTo>
                    <a:lnTo>
                      <a:pt x="11" y="2"/>
                    </a:lnTo>
                    <a:lnTo>
                      <a:pt x="11" y="2"/>
                    </a:lnTo>
                    <a:lnTo>
                      <a:pt x="11" y="2"/>
                    </a:lnTo>
                    <a:lnTo>
                      <a:pt x="12" y="2"/>
                    </a:lnTo>
                    <a:lnTo>
                      <a:pt x="12" y="2"/>
                    </a:lnTo>
                    <a:lnTo>
                      <a:pt x="12" y="2"/>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2"/>
                    </a:lnTo>
                    <a:lnTo>
                      <a:pt x="20" y="2"/>
                    </a:lnTo>
                    <a:lnTo>
                      <a:pt x="20" y="2"/>
                    </a:lnTo>
                    <a:lnTo>
                      <a:pt x="20" y="2"/>
                    </a:lnTo>
                    <a:lnTo>
                      <a:pt x="20" y="2"/>
                    </a:lnTo>
                    <a:lnTo>
                      <a:pt x="20" y="2"/>
                    </a:lnTo>
                    <a:lnTo>
                      <a:pt x="20" y="2"/>
                    </a:lnTo>
                    <a:lnTo>
                      <a:pt x="21" y="2"/>
                    </a:lnTo>
                    <a:lnTo>
                      <a:pt x="21" y="2"/>
                    </a:lnTo>
                    <a:lnTo>
                      <a:pt x="21" y="2"/>
                    </a:lnTo>
                    <a:lnTo>
                      <a:pt x="21" y="2"/>
                    </a:lnTo>
                    <a:lnTo>
                      <a:pt x="21" y="2"/>
                    </a:lnTo>
                    <a:lnTo>
                      <a:pt x="21" y="2"/>
                    </a:lnTo>
                    <a:lnTo>
                      <a:pt x="21" y="2"/>
                    </a:lnTo>
                    <a:lnTo>
                      <a:pt x="21" y="2"/>
                    </a:lnTo>
                    <a:lnTo>
                      <a:pt x="23" y="3"/>
                    </a:lnTo>
                    <a:lnTo>
                      <a:pt x="23" y="3"/>
                    </a:lnTo>
                    <a:lnTo>
                      <a:pt x="23" y="3"/>
                    </a:lnTo>
                    <a:lnTo>
                      <a:pt x="23" y="3"/>
                    </a:lnTo>
                    <a:lnTo>
                      <a:pt x="23" y="3"/>
                    </a:lnTo>
                    <a:lnTo>
                      <a:pt x="23" y="3"/>
                    </a:lnTo>
                    <a:lnTo>
                      <a:pt x="23" y="3"/>
                    </a:lnTo>
                    <a:lnTo>
                      <a:pt x="23" y="3"/>
                    </a:lnTo>
                    <a:lnTo>
                      <a:pt x="24" y="3"/>
                    </a:lnTo>
                    <a:lnTo>
                      <a:pt x="24" y="3"/>
                    </a:lnTo>
                    <a:lnTo>
                      <a:pt x="24" y="5"/>
                    </a:lnTo>
                    <a:lnTo>
                      <a:pt x="24" y="5"/>
                    </a:lnTo>
                    <a:lnTo>
                      <a:pt x="24" y="5"/>
                    </a:lnTo>
                    <a:lnTo>
                      <a:pt x="24" y="5"/>
                    </a:lnTo>
                    <a:lnTo>
                      <a:pt x="24" y="5"/>
                    </a:lnTo>
                    <a:lnTo>
                      <a:pt x="24" y="5"/>
                    </a:lnTo>
                    <a:lnTo>
                      <a:pt x="24" y="5"/>
                    </a:lnTo>
                    <a:lnTo>
                      <a:pt x="26" y="5"/>
                    </a:lnTo>
                    <a:lnTo>
                      <a:pt x="26" y="6"/>
                    </a:lnTo>
                    <a:lnTo>
                      <a:pt x="26" y="6"/>
                    </a:lnTo>
                    <a:lnTo>
                      <a:pt x="26" y="6"/>
                    </a:lnTo>
                    <a:lnTo>
                      <a:pt x="26" y="6"/>
                    </a:lnTo>
                    <a:lnTo>
                      <a:pt x="26" y="6"/>
                    </a:lnTo>
                    <a:lnTo>
                      <a:pt x="26" y="6"/>
                    </a:lnTo>
                    <a:lnTo>
                      <a:pt x="26" y="6"/>
                    </a:lnTo>
                    <a:lnTo>
                      <a:pt x="26" y="8"/>
                    </a:lnTo>
                    <a:lnTo>
                      <a:pt x="26" y="8"/>
                    </a:lnTo>
                    <a:lnTo>
                      <a:pt x="26" y="8"/>
                    </a:lnTo>
                    <a:lnTo>
                      <a:pt x="26" y="8"/>
                    </a:lnTo>
                    <a:lnTo>
                      <a:pt x="26"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7" y="17"/>
                    </a:lnTo>
                  </a:path>
                </a:pathLst>
              </a:custGeom>
              <a:noFill/>
              <a:ln w="1588" cap="sq">
                <a:solidFill>
                  <a:srgbClr val="000000"/>
                </a:solidFill>
                <a:prstDash val="solid"/>
                <a:miter lim="800000"/>
                <a:headEnd/>
                <a:tailEnd/>
              </a:ln>
            </p:spPr>
            <p:txBody>
              <a:bodyPr/>
              <a:lstStyle/>
              <a:p>
                <a:endParaRPr lang="en-US"/>
              </a:p>
            </p:txBody>
          </p:sp>
          <p:sp>
            <p:nvSpPr>
              <p:cNvPr id="320838" name="Freeform 326"/>
              <p:cNvSpPr>
                <a:spLocks/>
              </p:cNvSpPr>
              <p:nvPr/>
            </p:nvSpPr>
            <p:spPr bwMode="auto">
              <a:xfrm>
                <a:off x="2418" y="2230"/>
                <a:ext cx="27" cy="30"/>
              </a:xfrm>
              <a:custGeom>
                <a:avLst/>
                <a:gdLst/>
                <a:ahLst/>
                <a:cxnLst>
                  <a:cxn ang="0">
                    <a:pos x="25" y="16"/>
                  </a:cxn>
                  <a:cxn ang="0">
                    <a:pos x="25" y="18"/>
                  </a:cxn>
                  <a:cxn ang="0">
                    <a:pos x="25" y="19"/>
                  </a:cxn>
                  <a:cxn ang="0">
                    <a:pos x="25" y="21"/>
                  </a:cxn>
                  <a:cxn ang="0">
                    <a:pos x="24" y="22"/>
                  </a:cxn>
                  <a:cxn ang="0">
                    <a:pos x="24" y="24"/>
                  </a:cxn>
                  <a:cxn ang="0">
                    <a:pos x="22" y="25"/>
                  </a:cxn>
                  <a:cxn ang="0">
                    <a:pos x="21" y="27"/>
                  </a:cxn>
                  <a:cxn ang="0">
                    <a:pos x="19" y="27"/>
                  </a:cxn>
                  <a:cxn ang="0">
                    <a:pos x="19" y="28"/>
                  </a:cxn>
                  <a:cxn ang="0">
                    <a:pos x="18" y="30"/>
                  </a:cxn>
                  <a:cxn ang="0">
                    <a:pos x="16" y="30"/>
                  </a:cxn>
                  <a:cxn ang="0">
                    <a:pos x="15" y="30"/>
                  </a:cxn>
                  <a:cxn ang="0">
                    <a:pos x="13" y="30"/>
                  </a:cxn>
                  <a:cxn ang="0">
                    <a:pos x="12" y="30"/>
                  </a:cxn>
                  <a:cxn ang="0">
                    <a:pos x="10" y="30"/>
                  </a:cxn>
                  <a:cxn ang="0">
                    <a:pos x="9" y="30"/>
                  </a:cxn>
                  <a:cxn ang="0">
                    <a:pos x="7" y="30"/>
                  </a:cxn>
                  <a:cxn ang="0">
                    <a:pos x="6" y="30"/>
                  </a:cxn>
                  <a:cxn ang="0">
                    <a:pos x="6" y="28"/>
                  </a:cxn>
                  <a:cxn ang="0">
                    <a:pos x="4" y="28"/>
                  </a:cxn>
                  <a:cxn ang="0">
                    <a:pos x="3" y="27"/>
                  </a:cxn>
                  <a:cxn ang="0">
                    <a:pos x="3" y="25"/>
                  </a:cxn>
                  <a:cxn ang="0">
                    <a:pos x="1" y="24"/>
                  </a:cxn>
                  <a:cxn ang="0">
                    <a:pos x="1" y="24"/>
                  </a:cxn>
                  <a:cxn ang="0">
                    <a:pos x="0" y="22"/>
                  </a:cxn>
                  <a:cxn ang="0">
                    <a:pos x="0" y="21"/>
                  </a:cxn>
                  <a:cxn ang="0">
                    <a:pos x="0" y="19"/>
                  </a:cxn>
                  <a:cxn ang="0">
                    <a:pos x="0" y="16"/>
                  </a:cxn>
                  <a:cxn ang="0">
                    <a:pos x="0" y="15"/>
                  </a:cxn>
                  <a:cxn ang="0">
                    <a:pos x="0" y="13"/>
                  </a:cxn>
                  <a:cxn ang="0">
                    <a:pos x="0" y="12"/>
                  </a:cxn>
                  <a:cxn ang="0">
                    <a:pos x="0" y="10"/>
                  </a:cxn>
                  <a:cxn ang="0">
                    <a:pos x="1" y="9"/>
                  </a:cxn>
                  <a:cxn ang="0">
                    <a:pos x="1" y="7"/>
                  </a:cxn>
                  <a:cxn ang="0">
                    <a:pos x="3" y="6"/>
                  </a:cxn>
                  <a:cxn ang="0">
                    <a:pos x="3" y="4"/>
                  </a:cxn>
                  <a:cxn ang="0">
                    <a:pos x="4" y="4"/>
                  </a:cxn>
                  <a:cxn ang="0">
                    <a:pos x="6" y="3"/>
                  </a:cxn>
                  <a:cxn ang="0">
                    <a:pos x="6" y="1"/>
                  </a:cxn>
                  <a:cxn ang="0">
                    <a:pos x="7" y="1"/>
                  </a:cxn>
                  <a:cxn ang="0">
                    <a:pos x="9" y="0"/>
                  </a:cxn>
                  <a:cxn ang="0">
                    <a:pos x="10" y="0"/>
                  </a:cxn>
                  <a:cxn ang="0">
                    <a:pos x="12" y="0"/>
                  </a:cxn>
                  <a:cxn ang="0">
                    <a:pos x="13" y="0"/>
                  </a:cxn>
                  <a:cxn ang="0">
                    <a:pos x="15" y="0"/>
                  </a:cxn>
                  <a:cxn ang="0">
                    <a:pos x="16" y="0"/>
                  </a:cxn>
                  <a:cxn ang="0">
                    <a:pos x="18" y="0"/>
                  </a:cxn>
                  <a:cxn ang="0">
                    <a:pos x="19" y="1"/>
                  </a:cxn>
                  <a:cxn ang="0">
                    <a:pos x="19" y="1"/>
                  </a:cxn>
                  <a:cxn ang="0">
                    <a:pos x="21" y="3"/>
                  </a:cxn>
                  <a:cxn ang="0">
                    <a:pos x="22" y="3"/>
                  </a:cxn>
                  <a:cxn ang="0">
                    <a:pos x="24" y="4"/>
                  </a:cxn>
                  <a:cxn ang="0">
                    <a:pos x="24" y="6"/>
                  </a:cxn>
                  <a:cxn ang="0">
                    <a:pos x="25" y="7"/>
                  </a:cxn>
                  <a:cxn ang="0">
                    <a:pos x="25" y="9"/>
                  </a:cxn>
                  <a:cxn ang="0">
                    <a:pos x="25" y="10"/>
                  </a:cxn>
                  <a:cxn ang="0">
                    <a:pos x="25" y="12"/>
                  </a:cxn>
                  <a:cxn ang="0">
                    <a:pos x="27" y="13"/>
                  </a:cxn>
                  <a:cxn ang="0">
                    <a:pos x="27" y="15"/>
                  </a:cxn>
                </a:cxnLst>
                <a:rect l="0" t="0" r="r" b="b"/>
                <a:pathLst>
                  <a:path w="27" h="30">
                    <a:moveTo>
                      <a:pt x="27" y="15"/>
                    </a:moveTo>
                    <a:lnTo>
                      <a:pt x="27" y="15"/>
                    </a:lnTo>
                    <a:lnTo>
                      <a:pt x="27" y="16"/>
                    </a:lnTo>
                    <a:lnTo>
                      <a:pt x="27" y="16"/>
                    </a:lnTo>
                    <a:lnTo>
                      <a:pt x="25" y="16"/>
                    </a:lnTo>
                    <a:lnTo>
                      <a:pt x="25" y="16"/>
                    </a:lnTo>
                    <a:lnTo>
                      <a:pt x="25" y="16"/>
                    </a:lnTo>
                    <a:lnTo>
                      <a:pt x="25" y="16"/>
                    </a:lnTo>
                    <a:lnTo>
                      <a:pt x="25" y="18"/>
                    </a:lnTo>
                    <a:lnTo>
                      <a:pt x="25" y="18"/>
                    </a:lnTo>
                    <a:lnTo>
                      <a:pt x="25" y="18"/>
                    </a:lnTo>
                    <a:lnTo>
                      <a:pt x="25" y="18"/>
                    </a:lnTo>
                    <a:lnTo>
                      <a:pt x="25" y="18"/>
                    </a:lnTo>
                    <a:lnTo>
                      <a:pt x="25" y="19"/>
                    </a:lnTo>
                    <a:lnTo>
                      <a:pt x="25" y="19"/>
                    </a:lnTo>
                    <a:lnTo>
                      <a:pt x="25" y="19"/>
                    </a:lnTo>
                    <a:lnTo>
                      <a:pt x="25" y="19"/>
                    </a:lnTo>
                    <a:lnTo>
                      <a:pt x="25" y="19"/>
                    </a:lnTo>
                    <a:lnTo>
                      <a:pt x="25" y="19"/>
                    </a:lnTo>
                    <a:lnTo>
                      <a:pt x="25" y="21"/>
                    </a:lnTo>
                    <a:lnTo>
                      <a:pt x="25" y="21"/>
                    </a:lnTo>
                    <a:lnTo>
                      <a:pt x="25" y="21"/>
                    </a:lnTo>
                    <a:lnTo>
                      <a:pt x="25" y="21"/>
                    </a:lnTo>
                    <a:lnTo>
                      <a:pt x="25" y="21"/>
                    </a:lnTo>
                    <a:lnTo>
                      <a:pt x="25" y="21"/>
                    </a:lnTo>
                    <a:lnTo>
                      <a:pt x="24" y="22"/>
                    </a:lnTo>
                    <a:lnTo>
                      <a:pt x="24" y="22"/>
                    </a:lnTo>
                    <a:lnTo>
                      <a:pt x="24" y="22"/>
                    </a:lnTo>
                    <a:lnTo>
                      <a:pt x="24" y="22"/>
                    </a:lnTo>
                    <a:lnTo>
                      <a:pt x="24" y="22"/>
                    </a:lnTo>
                    <a:lnTo>
                      <a:pt x="24" y="22"/>
                    </a:lnTo>
                    <a:lnTo>
                      <a:pt x="24" y="24"/>
                    </a:lnTo>
                    <a:lnTo>
                      <a:pt x="24" y="24"/>
                    </a:lnTo>
                    <a:lnTo>
                      <a:pt x="24" y="24"/>
                    </a:lnTo>
                    <a:lnTo>
                      <a:pt x="24" y="24"/>
                    </a:lnTo>
                    <a:lnTo>
                      <a:pt x="24" y="24"/>
                    </a:lnTo>
                    <a:lnTo>
                      <a:pt x="22" y="24"/>
                    </a:lnTo>
                    <a:lnTo>
                      <a:pt x="22" y="24"/>
                    </a:lnTo>
                    <a:lnTo>
                      <a:pt x="22" y="25"/>
                    </a:lnTo>
                    <a:lnTo>
                      <a:pt x="22" y="25"/>
                    </a:lnTo>
                    <a:lnTo>
                      <a:pt x="22" y="25"/>
                    </a:lnTo>
                    <a:lnTo>
                      <a:pt x="22" y="25"/>
                    </a:lnTo>
                    <a:lnTo>
                      <a:pt x="22" y="25"/>
                    </a:lnTo>
                    <a:lnTo>
                      <a:pt x="22" y="25"/>
                    </a:lnTo>
                    <a:lnTo>
                      <a:pt x="22" y="25"/>
                    </a:lnTo>
                    <a:lnTo>
                      <a:pt x="21" y="25"/>
                    </a:lnTo>
                    <a:lnTo>
                      <a:pt x="21" y="27"/>
                    </a:lnTo>
                    <a:lnTo>
                      <a:pt x="21" y="27"/>
                    </a:lnTo>
                    <a:lnTo>
                      <a:pt x="21" y="27"/>
                    </a:lnTo>
                    <a:lnTo>
                      <a:pt x="21" y="27"/>
                    </a:lnTo>
                    <a:lnTo>
                      <a:pt x="21" y="27"/>
                    </a:lnTo>
                    <a:lnTo>
                      <a:pt x="21" y="27"/>
                    </a:lnTo>
                    <a:lnTo>
                      <a:pt x="21" y="27"/>
                    </a:lnTo>
                    <a:lnTo>
                      <a:pt x="19" y="27"/>
                    </a:lnTo>
                    <a:lnTo>
                      <a:pt x="19" y="28"/>
                    </a:lnTo>
                    <a:lnTo>
                      <a:pt x="19" y="28"/>
                    </a:lnTo>
                    <a:lnTo>
                      <a:pt x="19" y="28"/>
                    </a:lnTo>
                    <a:lnTo>
                      <a:pt x="19" y="28"/>
                    </a:lnTo>
                    <a:lnTo>
                      <a:pt x="19" y="28"/>
                    </a:lnTo>
                    <a:lnTo>
                      <a:pt x="19" y="28"/>
                    </a:lnTo>
                    <a:lnTo>
                      <a:pt x="19" y="28"/>
                    </a:lnTo>
                    <a:lnTo>
                      <a:pt x="18" y="28"/>
                    </a:lnTo>
                    <a:lnTo>
                      <a:pt x="18" y="28"/>
                    </a:lnTo>
                    <a:lnTo>
                      <a:pt x="18" y="28"/>
                    </a:lnTo>
                    <a:lnTo>
                      <a:pt x="18" y="28"/>
                    </a:lnTo>
                    <a:lnTo>
                      <a:pt x="18" y="30"/>
                    </a:lnTo>
                    <a:lnTo>
                      <a:pt x="18" y="30"/>
                    </a:lnTo>
                    <a:lnTo>
                      <a:pt x="18" y="30"/>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7" y="30"/>
                    </a:lnTo>
                    <a:lnTo>
                      <a:pt x="7" y="30"/>
                    </a:lnTo>
                    <a:lnTo>
                      <a:pt x="7" y="30"/>
                    </a:lnTo>
                    <a:lnTo>
                      <a:pt x="7" y="30"/>
                    </a:lnTo>
                    <a:lnTo>
                      <a:pt x="7" y="30"/>
                    </a:lnTo>
                    <a:lnTo>
                      <a:pt x="7" y="30"/>
                    </a:lnTo>
                    <a:lnTo>
                      <a:pt x="7" y="30"/>
                    </a:lnTo>
                    <a:lnTo>
                      <a:pt x="6" y="30"/>
                    </a:lnTo>
                    <a:lnTo>
                      <a:pt x="6" y="30"/>
                    </a:lnTo>
                    <a:lnTo>
                      <a:pt x="6" y="30"/>
                    </a:lnTo>
                    <a:lnTo>
                      <a:pt x="6" y="28"/>
                    </a:lnTo>
                    <a:lnTo>
                      <a:pt x="6" y="28"/>
                    </a:lnTo>
                    <a:lnTo>
                      <a:pt x="6" y="28"/>
                    </a:lnTo>
                    <a:lnTo>
                      <a:pt x="6" y="28"/>
                    </a:lnTo>
                    <a:lnTo>
                      <a:pt x="6" y="28"/>
                    </a:lnTo>
                    <a:lnTo>
                      <a:pt x="4" y="28"/>
                    </a:lnTo>
                    <a:lnTo>
                      <a:pt x="4" y="28"/>
                    </a:lnTo>
                    <a:lnTo>
                      <a:pt x="4" y="28"/>
                    </a:lnTo>
                    <a:lnTo>
                      <a:pt x="4" y="28"/>
                    </a:lnTo>
                    <a:lnTo>
                      <a:pt x="4" y="28"/>
                    </a:lnTo>
                    <a:lnTo>
                      <a:pt x="4" y="28"/>
                    </a:lnTo>
                    <a:lnTo>
                      <a:pt x="4" y="27"/>
                    </a:lnTo>
                    <a:lnTo>
                      <a:pt x="4" y="27"/>
                    </a:lnTo>
                    <a:lnTo>
                      <a:pt x="3" y="27"/>
                    </a:lnTo>
                    <a:lnTo>
                      <a:pt x="3" y="27"/>
                    </a:lnTo>
                    <a:lnTo>
                      <a:pt x="3" y="27"/>
                    </a:lnTo>
                    <a:lnTo>
                      <a:pt x="3" y="27"/>
                    </a:lnTo>
                    <a:lnTo>
                      <a:pt x="3" y="27"/>
                    </a:lnTo>
                    <a:lnTo>
                      <a:pt x="3" y="27"/>
                    </a:lnTo>
                    <a:lnTo>
                      <a:pt x="3" y="25"/>
                    </a:lnTo>
                    <a:lnTo>
                      <a:pt x="3" y="25"/>
                    </a:lnTo>
                    <a:lnTo>
                      <a:pt x="3" y="25"/>
                    </a:lnTo>
                    <a:lnTo>
                      <a:pt x="1" y="25"/>
                    </a:lnTo>
                    <a:lnTo>
                      <a:pt x="1" y="25"/>
                    </a:lnTo>
                    <a:lnTo>
                      <a:pt x="1" y="25"/>
                    </a:lnTo>
                    <a:lnTo>
                      <a:pt x="1" y="25"/>
                    </a:lnTo>
                    <a:lnTo>
                      <a:pt x="1" y="25"/>
                    </a:lnTo>
                    <a:lnTo>
                      <a:pt x="1" y="24"/>
                    </a:lnTo>
                    <a:lnTo>
                      <a:pt x="1" y="24"/>
                    </a:lnTo>
                    <a:lnTo>
                      <a:pt x="1" y="24"/>
                    </a:lnTo>
                    <a:lnTo>
                      <a:pt x="1" y="24"/>
                    </a:lnTo>
                    <a:lnTo>
                      <a:pt x="1" y="24"/>
                    </a:lnTo>
                    <a:lnTo>
                      <a:pt x="1" y="24"/>
                    </a:lnTo>
                    <a:lnTo>
                      <a:pt x="1" y="24"/>
                    </a:lnTo>
                    <a:lnTo>
                      <a:pt x="0" y="22"/>
                    </a:lnTo>
                    <a:lnTo>
                      <a:pt x="0" y="22"/>
                    </a:lnTo>
                    <a:lnTo>
                      <a:pt x="0" y="22"/>
                    </a:lnTo>
                    <a:lnTo>
                      <a:pt x="0" y="22"/>
                    </a:lnTo>
                    <a:lnTo>
                      <a:pt x="0" y="22"/>
                    </a:lnTo>
                    <a:lnTo>
                      <a:pt x="0" y="22"/>
                    </a:lnTo>
                    <a:lnTo>
                      <a:pt x="0" y="21"/>
                    </a:lnTo>
                    <a:lnTo>
                      <a:pt x="0"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1" y="9"/>
                    </a:lnTo>
                    <a:lnTo>
                      <a:pt x="1" y="9"/>
                    </a:lnTo>
                    <a:lnTo>
                      <a:pt x="1" y="9"/>
                    </a:lnTo>
                    <a:lnTo>
                      <a:pt x="1" y="9"/>
                    </a:lnTo>
                    <a:lnTo>
                      <a:pt x="1" y="9"/>
                    </a:lnTo>
                    <a:lnTo>
                      <a:pt x="1" y="7"/>
                    </a:lnTo>
                    <a:lnTo>
                      <a:pt x="1" y="7"/>
                    </a:lnTo>
                    <a:lnTo>
                      <a:pt x="1" y="7"/>
                    </a:lnTo>
                    <a:lnTo>
                      <a:pt x="1" y="7"/>
                    </a:lnTo>
                    <a:lnTo>
                      <a:pt x="1" y="7"/>
                    </a:lnTo>
                    <a:lnTo>
                      <a:pt x="1" y="7"/>
                    </a:lnTo>
                    <a:lnTo>
                      <a:pt x="1" y="6"/>
                    </a:lnTo>
                    <a:lnTo>
                      <a:pt x="3" y="6"/>
                    </a:lnTo>
                    <a:lnTo>
                      <a:pt x="3" y="6"/>
                    </a:lnTo>
                    <a:lnTo>
                      <a:pt x="3" y="6"/>
                    </a:lnTo>
                    <a:lnTo>
                      <a:pt x="3" y="6"/>
                    </a:lnTo>
                    <a:lnTo>
                      <a:pt x="3" y="6"/>
                    </a:lnTo>
                    <a:lnTo>
                      <a:pt x="3" y="6"/>
                    </a:lnTo>
                    <a:lnTo>
                      <a:pt x="3" y="4"/>
                    </a:lnTo>
                    <a:lnTo>
                      <a:pt x="3" y="4"/>
                    </a:lnTo>
                    <a:lnTo>
                      <a:pt x="3" y="4"/>
                    </a:lnTo>
                    <a:lnTo>
                      <a:pt x="4" y="4"/>
                    </a:lnTo>
                    <a:lnTo>
                      <a:pt x="4" y="4"/>
                    </a:lnTo>
                    <a:lnTo>
                      <a:pt x="4" y="4"/>
                    </a:lnTo>
                    <a:lnTo>
                      <a:pt x="4" y="4"/>
                    </a:lnTo>
                    <a:lnTo>
                      <a:pt x="4" y="4"/>
                    </a:lnTo>
                    <a:lnTo>
                      <a:pt x="4" y="3"/>
                    </a:lnTo>
                    <a:lnTo>
                      <a:pt x="4" y="3"/>
                    </a:lnTo>
                    <a:lnTo>
                      <a:pt x="4" y="3"/>
                    </a:lnTo>
                    <a:lnTo>
                      <a:pt x="6" y="3"/>
                    </a:lnTo>
                    <a:lnTo>
                      <a:pt x="6" y="3"/>
                    </a:lnTo>
                    <a:lnTo>
                      <a:pt x="6" y="3"/>
                    </a:lnTo>
                    <a:lnTo>
                      <a:pt x="6" y="3"/>
                    </a:lnTo>
                    <a:lnTo>
                      <a:pt x="6" y="3"/>
                    </a:lnTo>
                    <a:lnTo>
                      <a:pt x="6" y="3"/>
                    </a:lnTo>
                    <a:lnTo>
                      <a:pt x="6" y="1"/>
                    </a:lnTo>
                    <a:lnTo>
                      <a:pt x="6" y="1"/>
                    </a:lnTo>
                    <a:lnTo>
                      <a:pt x="7" y="1"/>
                    </a:lnTo>
                    <a:lnTo>
                      <a:pt x="7" y="1"/>
                    </a:lnTo>
                    <a:lnTo>
                      <a:pt x="7" y="1"/>
                    </a:lnTo>
                    <a:lnTo>
                      <a:pt x="7" y="1"/>
                    </a:lnTo>
                    <a:lnTo>
                      <a:pt x="7" y="1"/>
                    </a:lnTo>
                    <a:lnTo>
                      <a:pt x="7" y="1"/>
                    </a:lnTo>
                    <a:lnTo>
                      <a:pt x="7" y="1"/>
                    </a:lnTo>
                    <a:lnTo>
                      <a:pt x="9" y="1"/>
                    </a:lnTo>
                    <a:lnTo>
                      <a:pt x="9" y="1"/>
                    </a:lnTo>
                    <a:lnTo>
                      <a:pt x="9" y="1"/>
                    </a:lnTo>
                    <a:lnTo>
                      <a:pt x="9" y="1"/>
                    </a:lnTo>
                    <a:lnTo>
                      <a:pt x="9" y="0"/>
                    </a:lnTo>
                    <a:lnTo>
                      <a:pt x="9"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0"/>
                    </a:lnTo>
                    <a:lnTo>
                      <a:pt x="18" y="1"/>
                    </a:lnTo>
                    <a:lnTo>
                      <a:pt x="18" y="1"/>
                    </a:lnTo>
                    <a:lnTo>
                      <a:pt x="18" y="1"/>
                    </a:lnTo>
                    <a:lnTo>
                      <a:pt x="19" y="1"/>
                    </a:lnTo>
                    <a:lnTo>
                      <a:pt x="19" y="1"/>
                    </a:lnTo>
                    <a:lnTo>
                      <a:pt x="19" y="1"/>
                    </a:lnTo>
                    <a:lnTo>
                      <a:pt x="19" y="1"/>
                    </a:lnTo>
                    <a:lnTo>
                      <a:pt x="19" y="1"/>
                    </a:lnTo>
                    <a:lnTo>
                      <a:pt x="19" y="1"/>
                    </a:lnTo>
                    <a:lnTo>
                      <a:pt x="19" y="1"/>
                    </a:lnTo>
                    <a:lnTo>
                      <a:pt x="21" y="1"/>
                    </a:lnTo>
                    <a:lnTo>
                      <a:pt x="21" y="1"/>
                    </a:lnTo>
                    <a:lnTo>
                      <a:pt x="21" y="1"/>
                    </a:lnTo>
                    <a:lnTo>
                      <a:pt x="21" y="3"/>
                    </a:lnTo>
                    <a:lnTo>
                      <a:pt x="21" y="3"/>
                    </a:lnTo>
                    <a:lnTo>
                      <a:pt x="21" y="3"/>
                    </a:lnTo>
                    <a:lnTo>
                      <a:pt x="21" y="3"/>
                    </a:lnTo>
                    <a:lnTo>
                      <a:pt x="21" y="3"/>
                    </a:lnTo>
                    <a:lnTo>
                      <a:pt x="22" y="3"/>
                    </a:lnTo>
                    <a:lnTo>
                      <a:pt x="22" y="3"/>
                    </a:lnTo>
                    <a:lnTo>
                      <a:pt x="22" y="3"/>
                    </a:lnTo>
                    <a:lnTo>
                      <a:pt x="22" y="3"/>
                    </a:lnTo>
                    <a:lnTo>
                      <a:pt x="22" y="4"/>
                    </a:lnTo>
                    <a:lnTo>
                      <a:pt x="22" y="4"/>
                    </a:lnTo>
                    <a:lnTo>
                      <a:pt x="22" y="4"/>
                    </a:lnTo>
                    <a:lnTo>
                      <a:pt x="22" y="4"/>
                    </a:lnTo>
                    <a:lnTo>
                      <a:pt x="22" y="4"/>
                    </a:lnTo>
                    <a:lnTo>
                      <a:pt x="24" y="4"/>
                    </a:lnTo>
                    <a:lnTo>
                      <a:pt x="24" y="4"/>
                    </a:lnTo>
                    <a:lnTo>
                      <a:pt x="24" y="4"/>
                    </a:lnTo>
                    <a:lnTo>
                      <a:pt x="24" y="6"/>
                    </a:lnTo>
                    <a:lnTo>
                      <a:pt x="24" y="6"/>
                    </a:lnTo>
                    <a:lnTo>
                      <a:pt x="24" y="6"/>
                    </a:lnTo>
                    <a:lnTo>
                      <a:pt x="24" y="6"/>
                    </a:lnTo>
                    <a:lnTo>
                      <a:pt x="24" y="6"/>
                    </a:lnTo>
                    <a:lnTo>
                      <a:pt x="24" y="6"/>
                    </a:lnTo>
                    <a:lnTo>
                      <a:pt x="24" y="6"/>
                    </a:lnTo>
                    <a:lnTo>
                      <a:pt x="24" y="7"/>
                    </a:lnTo>
                    <a:lnTo>
                      <a:pt x="25" y="7"/>
                    </a:lnTo>
                    <a:lnTo>
                      <a:pt x="25" y="7"/>
                    </a:lnTo>
                    <a:lnTo>
                      <a:pt x="25" y="7"/>
                    </a:lnTo>
                    <a:lnTo>
                      <a:pt x="25" y="7"/>
                    </a:lnTo>
                    <a:lnTo>
                      <a:pt x="25" y="7"/>
                    </a:lnTo>
                    <a:lnTo>
                      <a:pt x="25" y="9"/>
                    </a:lnTo>
                    <a:lnTo>
                      <a:pt x="25" y="9"/>
                    </a:lnTo>
                    <a:lnTo>
                      <a:pt x="25" y="9"/>
                    </a:lnTo>
                    <a:lnTo>
                      <a:pt x="25" y="9"/>
                    </a:lnTo>
                    <a:lnTo>
                      <a:pt x="25" y="9"/>
                    </a:lnTo>
                    <a:lnTo>
                      <a:pt x="25" y="9"/>
                    </a:lnTo>
                    <a:lnTo>
                      <a:pt x="25" y="10"/>
                    </a:lnTo>
                    <a:lnTo>
                      <a:pt x="25" y="10"/>
                    </a:lnTo>
                    <a:lnTo>
                      <a:pt x="25" y="10"/>
                    </a:lnTo>
                    <a:lnTo>
                      <a:pt x="25" y="10"/>
                    </a:lnTo>
                    <a:lnTo>
                      <a:pt x="25" y="10"/>
                    </a:lnTo>
                    <a:lnTo>
                      <a:pt x="25" y="10"/>
                    </a:lnTo>
                    <a:lnTo>
                      <a:pt x="25" y="12"/>
                    </a:lnTo>
                    <a:lnTo>
                      <a:pt x="25" y="12"/>
                    </a:lnTo>
                    <a:lnTo>
                      <a:pt x="25" y="12"/>
                    </a:lnTo>
                    <a:lnTo>
                      <a:pt x="25" y="12"/>
                    </a:lnTo>
                    <a:lnTo>
                      <a:pt x="25" y="12"/>
                    </a:lnTo>
                    <a:lnTo>
                      <a:pt x="27" y="12"/>
                    </a:lnTo>
                    <a:lnTo>
                      <a:pt x="27" y="13"/>
                    </a:lnTo>
                    <a:lnTo>
                      <a:pt x="27" y="13"/>
                    </a:lnTo>
                    <a:lnTo>
                      <a:pt x="27" y="13"/>
                    </a:lnTo>
                    <a:lnTo>
                      <a:pt x="27" y="13"/>
                    </a:lnTo>
                    <a:lnTo>
                      <a:pt x="27" y="13"/>
                    </a:lnTo>
                    <a:lnTo>
                      <a:pt x="27" y="13"/>
                    </a:lnTo>
                    <a:lnTo>
                      <a:pt x="27" y="15"/>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0839" name="Freeform 327"/>
              <p:cNvSpPr>
                <a:spLocks/>
              </p:cNvSpPr>
              <p:nvPr/>
            </p:nvSpPr>
            <p:spPr bwMode="auto">
              <a:xfrm>
                <a:off x="2418" y="2230"/>
                <a:ext cx="27" cy="30"/>
              </a:xfrm>
              <a:custGeom>
                <a:avLst/>
                <a:gdLst/>
                <a:ahLst/>
                <a:cxnLst>
                  <a:cxn ang="0">
                    <a:pos x="25" y="16"/>
                  </a:cxn>
                  <a:cxn ang="0">
                    <a:pos x="25" y="18"/>
                  </a:cxn>
                  <a:cxn ang="0">
                    <a:pos x="25" y="19"/>
                  </a:cxn>
                  <a:cxn ang="0">
                    <a:pos x="25" y="21"/>
                  </a:cxn>
                  <a:cxn ang="0">
                    <a:pos x="24" y="22"/>
                  </a:cxn>
                  <a:cxn ang="0">
                    <a:pos x="24" y="24"/>
                  </a:cxn>
                  <a:cxn ang="0">
                    <a:pos x="22" y="25"/>
                  </a:cxn>
                  <a:cxn ang="0">
                    <a:pos x="21" y="27"/>
                  </a:cxn>
                  <a:cxn ang="0">
                    <a:pos x="19" y="27"/>
                  </a:cxn>
                  <a:cxn ang="0">
                    <a:pos x="19" y="28"/>
                  </a:cxn>
                  <a:cxn ang="0">
                    <a:pos x="18" y="30"/>
                  </a:cxn>
                  <a:cxn ang="0">
                    <a:pos x="16" y="30"/>
                  </a:cxn>
                  <a:cxn ang="0">
                    <a:pos x="15" y="30"/>
                  </a:cxn>
                  <a:cxn ang="0">
                    <a:pos x="13" y="30"/>
                  </a:cxn>
                  <a:cxn ang="0">
                    <a:pos x="12" y="30"/>
                  </a:cxn>
                  <a:cxn ang="0">
                    <a:pos x="10" y="30"/>
                  </a:cxn>
                  <a:cxn ang="0">
                    <a:pos x="9" y="30"/>
                  </a:cxn>
                  <a:cxn ang="0">
                    <a:pos x="7" y="30"/>
                  </a:cxn>
                  <a:cxn ang="0">
                    <a:pos x="6" y="30"/>
                  </a:cxn>
                  <a:cxn ang="0">
                    <a:pos x="6" y="28"/>
                  </a:cxn>
                  <a:cxn ang="0">
                    <a:pos x="4" y="28"/>
                  </a:cxn>
                  <a:cxn ang="0">
                    <a:pos x="3" y="27"/>
                  </a:cxn>
                  <a:cxn ang="0">
                    <a:pos x="3" y="25"/>
                  </a:cxn>
                  <a:cxn ang="0">
                    <a:pos x="1" y="24"/>
                  </a:cxn>
                  <a:cxn ang="0">
                    <a:pos x="1" y="24"/>
                  </a:cxn>
                  <a:cxn ang="0">
                    <a:pos x="0" y="22"/>
                  </a:cxn>
                  <a:cxn ang="0">
                    <a:pos x="0" y="21"/>
                  </a:cxn>
                  <a:cxn ang="0">
                    <a:pos x="0" y="19"/>
                  </a:cxn>
                  <a:cxn ang="0">
                    <a:pos x="0" y="16"/>
                  </a:cxn>
                  <a:cxn ang="0">
                    <a:pos x="0" y="15"/>
                  </a:cxn>
                  <a:cxn ang="0">
                    <a:pos x="0" y="13"/>
                  </a:cxn>
                  <a:cxn ang="0">
                    <a:pos x="0" y="12"/>
                  </a:cxn>
                  <a:cxn ang="0">
                    <a:pos x="0" y="10"/>
                  </a:cxn>
                  <a:cxn ang="0">
                    <a:pos x="1" y="9"/>
                  </a:cxn>
                  <a:cxn ang="0">
                    <a:pos x="1" y="7"/>
                  </a:cxn>
                  <a:cxn ang="0">
                    <a:pos x="3" y="6"/>
                  </a:cxn>
                  <a:cxn ang="0">
                    <a:pos x="3" y="4"/>
                  </a:cxn>
                  <a:cxn ang="0">
                    <a:pos x="4" y="4"/>
                  </a:cxn>
                  <a:cxn ang="0">
                    <a:pos x="6" y="3"/>
                  </a:cxn>
                  <a:cxn ang="0">
                    <a:pos x="6" y="1"/>
                  </a:cxn>
                  <a:cxn ang="0">
                    <a:pos x="7" y="1"/>
                  </a:cxn>
                  <a:cxn ang="0">
                    <a:pos x="9" y="0"/>
                  </a:cxn>
                  <a:cxn ang="0">
                    <a:pos x="10" y="0"/>
                  </a:cxn>
                  <a:cxn ang="0">
                    <a:pos x="12" y="0"/>
                  </a:cxn>
                  <a:cxn ang="0">
                    <a:pos x="13" y="0"/>
                  </a:cxn>
                  <a:cxn ang="0">
                    <a:pos x="15" y="0"/>
                  </a:cxn>
                  <a:cxn ang="0">
                    <a:pos x="16" y="0"/>
                  </a:cxn>
                  <a:cxn ang="0">
                    <a:pos x="18" y="0"/>
                  </a:cxn>
                  <a:cxn ang="0">
                    <a:pos x="19" y="1"/>
                  </a:cxn>
                  <a:cxn ang="0">
                    <a:pos x="19" y="1"/>
                  </a:cxn>
                  <a:cxn ang="0">
                    <a:pos x="21" y="3"/>
                  </a:cxn>
                  <a:cxn ang="0">
                    <a:pos x="22" y="3"/>
                  </a:cxn>
                  <a:cxn ang="0">
                    <a:pos x="24" y="4"/>
                  </a:cxn>
                  <a:cxn ang="0">
                    <a:pos x="24" y="6"/>
                  </a:cxn>
                  <a:cxn ang="0">
                    <a:pos x="25" y="7"/>
                  </a:cxn>
                  <a:cxn ang="0">
                    <a:pos x="25" y="9"/>
                  </a:cxn>
                  <a:cxn ang="0">
                    <a:pos x="25" y="10"/>
                  </a:cxn>
                  <a:cxn ang="0">
                    <a:pos x="25" y="12"/>
                  </a:cxn>
                  <a:cxn ang="0">
                    <a:pos x="27" y="13"/>
                  </a:cxn>
                  <a:cxn ang="0">
                    <a:pos x="27" y="15"/>
                  </a:cxn>
                </a:cxnLst>
                <a:rect l="0" t="0" r="r" b="b"/>
                <a:pathLst>
                  <a:path w="27" h="30">
                    <a:moveTo>
                      <a:pt x="27" y="15"/>
                    </a:moveTo>
                    <a:lnTo>
                      <a:pt x="27" y="15"/>
                    </a:lnTo>
                    <a:lnTo>
                      <a:pt x="27" y="16"/>
                    </a:lnTo>
                    <a:lnTo>
                      <a:pt x="27" y="16"/>
                    </a:lnTo>
                    <a:lnTo>
                      <a:pt x="25" y="16"/>
                    </a:lnTo>
                    <a:lnTo>
                      <a:pt x="25" y="16"/>
                    </a:lnTo>
                    <a:lnTo>
                      <a:pt x="25" y="16"/>
                    </a:lnTo>
                    <a:lnTo>
                      <a:pt x="25" y="16"/>
                    </a:lnTo>
                    <a:lnTo>
                      <a:pt x="25" y="18"/>
                    </a:lnTo>
                    <a:lnTo>
                      <a:pt x="25" y="18"/>
                    </a:lnTo>
                    <a:lnTo>
                      <a:pt x="25" y="18"/>
                    </a:lnTo>
                    <a:lnTo>
                      <a:pt x="25" y="18"/>
                    </a:lnTo>
                    <a:lnTo>
                      <a:pt x="25" y="18"/>
                    </a:lnTo>
                    <a:lnTo>
                      <a:pt x="25" y="19"/>
                    </a:lnTo>
                    <a:lnTo>
                      <a:pt x="25" y="19"/>
                    </a:lnTo>
                    <a:lnTo>
                      <a:pt x="25" y="19"/>
                    </a:lnTo>
                    <a:lnTo>
                      <a:pt x="25" y="19"/>
                    </a:lnTo>
                    <a:lnTo>
                      <a:pt x="25" y="19"/>
                    </a:lnTo>
                    <a:lnTo>
                      <a:pt x="25" y="19"/>
                    </a:lnTo>
                    <a:lnTo>
                      <a:pt x="25" y="21"/>
                    </a:lnTo>
                    <a:lnTo>
                      <a:pt x="25" y="21"/>
                    </a:lnTo>
                    <a:lnTo>
                      <a:pt x="25" y="21"/>
                    </a:lnTo>
                    <a:lnTo>
                      <a:pt x="25" y="21"/>
                    </a:lnTo>
                    <a:lnTo>
                      <a:pt x="25" y="21"/>
                    </a:lnTo>
                    <a:lnTo>
                      <a:pt x="25" y="21"/>
                    </a:lnTo>
                    <a:lnTo>
                      <a:pt x="24" y="22"/>
                    </a:lnTo>
                    <a:lnTo>
                      <a:pt x="24" y="22"/>
                    </a:lnTo>
                    <a:lnTo>
                      <a:pt x="24" y="22"/>
                    </a:lnTo>
                    <a:lnTo>
                      <a:pt x="24" y="22"/>
                    </a:lnTo>
                    <a:lnTo>
                      <a:pt x="24" y="22"/>
                    </a:lnTo>
                    <a:lnTo>
                      <a:pt x="24" y="22"/>
                    </a:lnTo>
                    <a:lnTo>
                      <a:pt x="24" y="24"/>
                    </a:lnTo>
                    <a:lnTo>
                      <a:pt x="24" y="24"/>
                    </a:lnTo>
                    <a:lnTo>
                      <a:pt x="24" y="24"/>
                    </a:lnTo>
                    <a:lnTo>
                      <a:pt x="24" y="24"/>
                    </a:lnTo>
                    <a:lnTo>
                      <a:pt x="24" y="24"/>
                    </a:lnTo>
                    <a:lnTo>
                      <a:pt x="22" y="24"/>
                    </a:lnTo>
                    <a:lnTo>
                      <a:pt x="22" y="24"/>
                    </a:lnTo>
                    <a:lnTo>
                      <a:pt x="22" y="25"/>
                    </a:lnTo>
                    <a:lnTo>
                      <a:pt x="22" y="25"/>
                    </a:lnTo>
                    <a:lnTo>
                      <a:pt x="22" y="25"/>
                    </a:lnTo>
                    <a:lnTo>
                      <a:pt x="22" y="25"/>
                    </a:lnTo>
                    <a:lnTo>
                      <a:pt x="22" y="25"/>
                    </a:lnTo>
                    <a:lnTo>
                      <a:pt x="22" y="25"/>
                    </a:lnTo>
                    <a:lnTo>
                      <a:pt x="22" y="25"/>
                    </a:lnTo>
                    <a:lnTo>
                      <a:pt x="21" y="25"/>
                    </a:lnTo>
                    <a:lnTo>
                      <a:pt x="21" y="27"/>
                    </a:lnTo>
                    <a:lnTo>
                      <a:pt x="21" y="27"/>
                    </a:lnTo>
                    <a:lnTo>
                      <a:pt x="21" y="27"/>
                    </a:lnTo>
                    <a:lnTo>
                      <a:pt x="21" y="27"/>
                    </a:lnTo>
                    <a:lnTo>
                      <a:pt x="21" y="27"/>
                    </a:lnTo>
                    <a:lnTo>
                      <a:pt x="21" y="27"/>
                    </a:lnTo>
                    <a:lnTo>
                      <a:pt x="21" y="27"/>
                    </a:lnTo>
                    <a:lnTo>
                      <a:pt x="19" y="27"/>
                    </a:lnTo>
                    <a:lnTo>
                      <a:pt x="19" y="28"/>
                    </a:lnTo>
                    <a:lnTo>
                      <a:pt x="19" y="28"/>
                    </a:lnTo>
                    <a:lnTo>
                      <a:pt x="19" y="28"/>
                    </a:lnTo>
                    <a:lnTo>
                      <a:pt x="19" y="28"/>
                    </a:lnTo>
                    <a:lnTo>
                      <a:pt x="19" y="28"/>
                    </a:lnTo>
                    <a:lnTo>
                      <a:pt x="19" y="28"/>
                    </a:lnTo>
                    <a:lnTo>
                      <a:pt x="19" y="28"/>
                    </a:lnTo>
                    <a:lnTo>
                      <a:pt x="18" y="28"/>
                    </a:lnTo>
                    <a:lnTo>
                      <a:pt x="18" y="28"/>
                    </a:lnTo>
                    <a:lnTo>
                      <a:pt x="18" y="28"/>
                    </a:lnTo>
                    <a:lnTo>
                      <a:pt x="18" y="28"/>
                    </a:lnTo>
                    <a:lnTo>
                      <a:pt x="18" y="30"/>
                    </a:lnTo>
                    <a:lnTo>
                      <a:pt x="18" y="30"/>
                    </a:lnTo>
                    <a:lnTo>
                      <a:pt x="18" y="30"/>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7" y="30"/>
                    </a:lnTo>
                    <a:lnTo>
                      <a:pt x="7" y="30"/>
                    </a:lnTo>
                    <a:lnTo>
                      <a:pt x="7" y="30"/>
                    </a:lnTo>
                    <a:lnTo>
                      <a:pt x="7" y="30"/>
                    </a:lnTo>
                    <a:lnTo>
                      <a:pt x="7" y="30"/>
                    </a:lnTo>
                    <a:lnTo>
                      <a:pt x="7" y="30"/>
                    </a:lnTo>
                    <a:lnTo>
                      <a:pt x="7" y="30"/>
                    </a:lnTo>
                    <a:lnTo>
                      <a:pt x="6" y="30"/>
                    </a:lnTo>
                    <a:lnTo>
                      <a:pt x="6" y="30"/>
                    </a:lnTo>
                    <a:lnTo>
                      <a:pt x="6" y="30"/>
                    </a:lnTo>
                    <a:lnTo>
                      <a:pt x="6" y="28"/>
                    </a:lnTo>
                    <a:lnTo>
                      <a:pt x="6" y="28"/>
                    </a:lnTo>
                    <a:lnTo>
                      <a:pt x="6" y="28"/>
                    </a:lnTo>
                    <a:lnTo>
                      <a:pt x="6" y="28"/>
                    </a:lnTo>
                    <a:lnTo>
                      <a:pt x="6" y="28"/>
                    </a:lnTo>
                    <a:lnTo>
                      <a:pt x="4" y="28"/>
                    </a:lnTo>
                    <a:lnTo>
                      <a:pt x="4" y="28"/>
                    </a:lnTo>
                    <a:lnTo>
                      <a:pt x="4" y="28"/>
                    </a:lnTo>
                    <a:lnTo>
                      <a:pt x="4" y="28"/>
                    </a:lnTo>
                    <a:lnTo>
                      <a:pt x="4" y="28"/>
                    </a:lnTo>
                    <a:lnTo>
                      <a:pt x="4" y="28"/>
                    </a:lnTo>
                    <a:lnTo>
                      <a:pt x="4" y="27"/>
                    </a:lnTo>
                    <a:lnTo>
                      <a:pt x="4" y="27"/>
                    </a:lnTo>
                    <a:lnTo>
                      <a:pt x="3" y="27"/>
                    </a:lnTo>
                    <a:lnTo>
                      <a:pt x="3" y="27"/>
                    </a:lnTo>
                    <a:lnTo>
                      <a:pt x="3" y="27"/>
                    </a:lnTo>
                    <a:lnTo>
                      <a:pt x="3" y="27"/>
                    </a:lnTo>
                    <a:lnTo>
                      <a:pt x="3" y="27"/>
                    </a:lnTo>
                    <a:lnTo>
                      <a:pt x="3" y="27"/>
                    </a:lnTo>
                    <a:lnTo>
                      <a:pt x="3" y="25"/>
                    </a:lnTo>
                    <a:lnTo>
                      <a:pt x="3" y="25"/>
                    </a:lnTo>
                    <a:lnTo>
                      <a:pt x="3" y="25"/>
                    </a:lnTo>
                    <a:lnTo>
                      <a:pt x="1" y="25"/>
                    </a:lnTo>
                    <a:lnTo>
                      <a:pt x="1" y="25"/>
                    </a:lnTo>
                    <a:lnTo>
                      <a:pt x="1" y="25"/>
                    </a:lnTo>
                    <a:lnTo>
                      <a:pt x="1" y="25"/>
                    </a:lnTo>
                    <a:lnTo>
                      <a:pt x="1" y="25"/>
                    </a:lnTo>
                    <a:lnTo>
                      <a:pt x="1" y="24"/>
                    </a:lnTo>
                    <a:lnTo>
                      <a:pt x="1" y="24"/>
                    </a:lnTo>
                    <a:lnTo>
                      <a:pt x="1" y="24"/>
                    </a:lnTo>
                    <a:lnTo>
                      <a:pt x="1" y="24"/>
                    </a:lnTo>
                    <a:lnTo>
                      <a:pt x="1" y="24"/>
                    </a:lnTo>
                    <a:lnTo>
                      <a:pt x="1" y="24"/>
                    </a:lnTo>
                    <a:lnTo>
                      <a:pt x="1" y="24"/>
                    </a:lnTo>
                    <a:lnTo>
                      <a:pt x="0" y="22"/>
                    </a:lnTo>
                    <a:lnTo>
                      <a:pt x="0" y="22"/>
                    </a:lnTo>
                    <a:lnTo>
                      <a:pt x="0" y="22"/>
                    </a:lnTo>
                    <a:lnTo>
                      <a:pt x="0" y="22"/>
                    </a:lnTo>
                    <a:lnTo>
                      <a:pt x="0" y="22"/>
                    </a:lnTo>
                    <a:lnTo>
                      <a:pt x="0" y="22"/>
                    </a:lnTo>
                    <a:lnTo>
                      <a:pt x="0" y="21"/>
                    </a:lnTo>
                    <a:lnTo>
                      <a:pt x="0"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1" y="9"/>
                    </a:lnTo>
                    <a:lnTo>
                      <a:pt x="1" y="9"/>
                    </a:lnTo>
                    <a:lnTo>
                      <a:pt x="1" y="9"/>
                    </a:lnTo>
                    <a:lnTo>
                      <a:pt x="1" y="9"/>
                    </a:lnTo>
                    <a:lnTo>
                      <a:pt x="1" y="9"/>
                    </a:lnTo>
                    <a:lnTo>
                      <a:pt x="1" y="7"/>
                    </a:lnTo>
                    <a:lnTo>
                      <a:pt x="1" y="7"/>
                    </a:lnTo>
                    <a:lnTo>
                      <a:pt x="1" y="7"/>
                    </a:lnTo>
                    <a:lnTo>
                      <a:pt x="1" y="7"/>
                    </a:lnTo>
                    <a:lnTo>
                      <a:pt x="1" y="7"/>
                    </a:lnTo>
                    <a:lnTo>
                      <a:pt x="1" y="7"/>
                    </a:lnTo>
                    <a:lnTo>
                      <a:pt x="1" y="6"/>
                    </a:lnTo>
                    <a:lnTo>
                      <a:pt x="3" y="6"/>
                    </a:lnTo>
                    <a:lnTo>
                      <a:pt x="3" y="6"/>
                    </a:lnTo>
                    <a:lnTo>
                      <a:pt x="3" y="6"/>
                    </a:lnTo>
                    <a:lnTo>
                      <a:pt x="3" y="6"/>
                    </a:lnTo>
                    <a:lnTo>
                      <a:pt x="3" y="6"/>
                    </a:lnTo>
                    <a:lnTo>
                      <a:pt x="3" y="6"/>
                    </a:lnTo>
                    <a:lnTo>
                      <a:pt x="3" y="4"/>
                    </a:lnTo>
                    <a:lnTo>
                      <a:pt x="3" y="4"/>
                    </a:lnTo>
                    <a:lnTo>
                      <a:pt x="3" y="4"/>
                    </a:lnTo>
                    <a:lnTo>
                      <a:pt x="4" y="4"/>
                    </a:lnTo>
                    <a:lnTo>
                      <a:pt x="4" y="4"/>
                    </a:lnTo>
                    <a:lnTo>
                      <a:pt x="4" y="4"/>
                    </a:lnTo>
                    <a:lnTo>
                      <a:pt x="4" y="4"/>
                    </a:lnTo>
                    <a:lnTo>
                      <a:pt x="4" y="4"/>
                    </a:lnTo>
                    <a:lnTo>
                      <a:pt x="4" y="3"/>
                    </a:lnTo>
                    <a:lnTo>
                      <a:pt x="4" y="3"/>
                    </a:lnTo>
                    <a:lnTo>
                      <a:pt x="4" y="3"/>
                    </a:lnTo>
                    <a:lnTo>
                      <a:pt x="6" y="3"/>
                    </a:lnTo>
                    <a:lnTo>
                      <a:pt x="6" y="3"/>
                    </a:lnTo>
                    <a:lnTo>
                      <a:pt x="6" y="3"/>
                    </a:lnTo>
                    <a:lnTo>
                      <a:pt x="6" y="3"/>
                    </a:lnTo>
                    <a:lnTo>
                      <a:pt x="6" y="3"/>
                    </a:lnTo>
                    <a:lnTo>
                      <a:pt x="6" y="3"/>
                    </a:lnTo>
                    <a:lnTo>
                      <a:pt x="6" y="1"/>
                    </a:lnTo>
                    <a:lnTo>
                      <a:pt x="6" y="1"/>
                    </a:lnTo>
                    <a:lnTo>
                      <a:pt x="7" y="1"/>
                    </a:lnTo>
                    <a:lnTo>
                      <a:pt x="7" y="1"/>
                    </a:lnTo>
                    <a:lnTo>
                      <a:pt x="7" y="1"/>
                    </a:lnTo>
                    <a:lnTo>
                      <a:pt x="7" y="1"/>
                    </a:lnTo>
                    <a:lnTo>
                      <a:pt x="7" y="1"/>
                    </a:lnTo>
                    <a:lnTo>
                      <a:pt x="7" y="1"/>
                    </a:lnTo>
                    <a:lnTo>
                      <a:pt x="7" y="1"/>
                    </a:lnTo>
                    <a:lnTo>
                      <a:pt x="9" y="1"/>
                    </a:lnTo>
                    <a:lnTo>
                      <a:pt x="9" y="1"/>
                    </a:lnTo>
                    <a:lnTo>
                      <a:pt x="9" y="1"/>
                    </a:lnTo>
                    <a:lnTo>
                      <a:pt x="9" y="1"/>
                    </a:lnTo>
                    <a:lnTo>
                      <a:pt x="9" y="0"/>
                    </a:lnTo>
                    <a:lnTo>
                      <a:pt x="9"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0"/>
                    </a:lnTo>
                    <a:lnTo>
                      <a:pt x="18" y="1"/>
                    </a:lnTo>
                    <a:lnTo>
                      <a:pt x="18" y="1"/>
                    </a:lnTo>
                    <a:lnTo>
                      <a:pt x="18" y="1"/>
                    </a:lnTo>
                    <a:lnTo>
                      <a:pt x="19" y="1"/>
                    </a:lnTo>
                    <a:lnTo>
                      <a:pt x="19" y="1"/>
                    </a:lnTo>
                    <a:lnTo>
                      <a:pt x="19" y="1"/>
                    </a:lnTo>
                    <a:lnTo>
                      <a:pt x="19" y="1"/>
                    </a:lnTo>
                    <a:lnTo>
                      <a:pt x="19" y="1"/>
                    </a:lnTo>
                    <a:lnTo>
                      <a:pt x="19" y="1"/>
                    </a:lnTo>
                    <a:lnTo>
                      <a:pt x="19" y="1"/>
                    </a:lnTo>
                    <a:lnTo>
                      <a:pt x="21" y="1"/>
                    </a:lnTo>
                    <a:lnTo>
                      <a:pt x="21" y="1"/>
                    </a:lnTo>
                    <a:lnTo>
                      <a:pt x="21" y="1"/>
                    </a:lnTo>
                    <a:lnTo>
                      <a:pt x="21" y="3"/>
                    </a:lnTo>
                    <a:lnTo>
                      <a:pt x="21" y="3"/>
                    </a:lnTo>
                    <a:lnTo>
                      <a:pt x="21" y="3"/>
                    </a:lnTo>
                    <a:lnTo>
                      <a:pt x="21" y="3"/>
                    </a:lnTo>
                    <a:lnTo>
                      <a:pt x="21" y="3"/>
                    </a:lnTo>
                    <a:lnTo>
                      <a:pt x="22" y="3"/>
                    </a:lnTo>
                    <a:lnTo>
                      <a:pt x="22" y="3"/>
                    </a:lnTo>
                    <a:lnTo>
                      <a:pt x="22" y="3"/>
                    </a:lnTo>
                    <a:lnTo>
                      <a:pt x="22" y="3"/>
                    </a:lnTo>
                    <a:lnTo>
                      <a:pt x="22" y="4"/>
                    </a:lnTo>
                    <a:lnTo>
                      <a:pt x="22" y="4"/>
                    </a:lnTo>
                    <a:lnTo>
                      <a:pt x="22" y="4"/>
                    </a:lnTo>
                    <a:lnTo>
                      <a:pt x="22" y="4"/>
                    </a:lnTo>
                    <a:lnTo>
                      <a:pt x="22" y="4"/>
                    </a:lnTo>
                    <a:lnTo>
                      <a:pt x="24" y="4"/>
                    </a:lnTo>
                    <a:lnTo>
                      <a:pt x="24" y="4"/>
                    </a:lnTo>
                    <a:lnTo>
                      <a:pt x="24" y="4"/>
                    </a:lnTo>
                    <a:lnTo>
                      <a:pt x="24" y="6"/>
                    </a:lnTo>
                    <a:lnTo>
                      <a:pt x="24" y="6"/>
                    </a:lnTo>
                    <a:lnTo>
                      <a:pt x="24" y="6"/>
                    </a:lnTo>
                    <a:lnTo>
                      <a:pt x="24" y="6"/>
                    </a:lnTo>
                    <a:lnTo>
                      <a:pt x="24" y="6"/>
                    </a:lnTo>
                    <a:lnTo>
                      <a:pt x="24" y="6"/>
                    </a:lnTo>
                    <a:lnTo>
                      <a:pt x="24" y="6"/>
                    </a:lnTo>
                    <a:lnTo>
                      <a:pt x="24" y="7"/>
                    </a:lnTo>
                    <a:lnTo>
                      <a:pt x="25" y="7"/>
                    </a:lnTo>
                    <a:lnTo>
                      <a:pt x="25" y="7"/>
                    </a:lnTo>
                    <a:lnTo>
                      <a:pt x="25" y="7"/>
                    </a:lnTo>
                    <a:lnTo>
                      <a:pt x="25" y="7"/>
                    </a:lnTo>
                    <a:lnTo>
                      <a:pt x="25" y="7"/>
                    </a:lnTo>
                    <a:lnTo>
                      <a:pt x="25" y="9"/>
                    </a:lnTo>
                    <a:lnTo>
                      <a:pt x="25" y="9"/>
                    </a:lnTo>
                    <a:lnTo>
                      <a:pt x="25" y="9"/>
                    </a:lnTo>
                    <a:lnTo>
                      <a:pt x="25" y="9"/>
                    </a:lnTo>
                    <a:lnTo>
                      <a:pt x="25" y="9"/>
                    </a:lnTo>
                    <a:lnTo>
                      <a:pt x="25" y="9"/>
                    </a:lnTo>
                    <a:lnTo>
                      <a:pt x="25" y="10"/>
                    </a:lnTo>
                    <a:lnTo>
                      <a:pt x="25" y="10"/>
                    </a:lnTo>
                    <a:lnTo>
                      <a:pt x="25" y="10"/>
                    </a:lnTo>
                    <a:lnTo>
                      <a:pt x="25" y="10"/>
                    </a:lnTo>
                    <a:lnTo>
                      <a:pt x="25" y="10"/>
                    </a:lnTo>
                    <a:lnTo>
                      <a:pt x="25" y="10"/>
                    </a:lnTo>
                    <a:lnTo>
                      <a:pt x="25" y="12"/>
                    </a:lnTo>
                    <a:lnTo>
                      <a:pt x="25" y="12"/>
                    </a:lnTo>
                    <a:lnTo>
                      <a:pt x="25" y="12"/>
                    </a:lnTo>
                    <a:lnTo>
                      <a:pt x="25" y="12"/>
                    </a:lnTo>
                    <a:lnTo>
                      <a:pt x="25" y="12"/>
                    </a:lnTo>
                    <a:lnTo>
                      <a:pt x="27" y="12"/>
                    </a:lnTo>
                    <a:lnTo>
                      <a:pt x="27" y="13"/>
                    </a:lnTo>
                    <a:lnTo>
                      <a:pt x="27" y="13"/>
                    </a:lnTo>
                    <a:lnTo>
                      <a:pt x="27" y="13"/>
                    </a:lnTo>
                    <a:lnTo>
                      <a:pt x="27" y="13"/>
                    </a:lnTo>
                    <a:lnTo>
                      <a:pt x="27" y="13"/>
                    </a:lnTo>
                    <a:lnTo>
                      <a:pt x="27" y="13"/>
                    </a:lnTo>
                    <a:lnTo>
                      <a:pt x="27" y="15"/>
                    </a:lnTo>
                    <a:lnTo>
                      <a:pt x="27" y="15"/>
                    </a:lnTo>
                    <a:lnTo>
                      <a:pt x="27" y="15"/>
                    </a:lnTo>
                    <a:lnTo>
                      <a:pt x="27" y="15"/>
                    </a:lnTo>
                  </a:path>
                </a:pathLst>
              </a:custGeom>
              <a:noFill/>
              <a:ln w="1588" cap="sq">
                <a:solidFill>
                  <a:srgbClr val="000000"/>
                </a:solidFill>
                <a:prstDash val="solid"/>
                <a:miter lim="800000"/>
                <a:headEnd/>
                <a:tailEnd/>
              </a:ln>
            </p:spPr>
            <p:txBody>
              <a:bodyPr/>
              <a:lstStyle/>
              <a:p>
                <a:endParaRPr lang="en-US"/>
              </a:p>
            </p:txBody>
          </p:sp>
          <p:sp>
            <p:nvSpPr>
              <p:cNvPr id="320840" name="Freeform 328"/>
              <p:cNvSpPr>
                <a:spLocks/>
              </p:cNvSpPr>
              <p:nvPr/>
            </p:nvSpPr>
            <p:spPr bwMode="auto">
              <a:xfrm>
                <a:off x="2374" y="2284"/>
                <a:ext cx="27" cy="31"/>
              </a:xfrm>
              <a:custGeom>
                <a:avLst/>
                <a:gdLst/>
                <a:ahLst/>
                <a:cxnLst>
                  <a:cxn ang="0">
                    <a:pos x="27" y="16"/>
                  </a:cxn>
                  <a:cxn ang="0">
                    <a:pos x="26" y="18"/>
                  </a:cxn>
                  <a:cxn ang="0">
                    <a:pos x="26" y="19"/>
                  </a:cxn>
                  <a:cxn ang="0">
                    <a:pos x="26" y="21"/>
                  </a:cxn>
                  <a:cxn ang="0">
                    <a:pos x="24" y="22"/>
                  </a:cxn>
                  <a:cxn ang="0">
                    <a:pos x="24" y="24"/>
                  </a:cxn>
                  <a:cxn ang="0">
                    <a:pos x="23" y="25"/>
                  </a:cxn>
                  <a:cxn ang="0">
                    <a:pos x="23" y="27"/>
                  </a:cxn>
                  <a:cxn ang="0">
                    <a:pos x="21" y="28"/>
                  </a:cxn>
                  <a:cxn ang="0">
                    <a:pos x="20" y="28"/>
                  </a:cxn>
                  <a:cxn ang="0">
                    <a:pos x="18" y="30"/>
                  </a:cxn>
                  <a:cxn ang="0">
                    <a:pos x="17" y="30"/>
                  </a:cxn>
                  <a:cxn ang="0">
                    <a:pos x="15" y="30"/>
                  </a:cxn>
                  <a:cxn ang="0">
                    <a:pos x="14" y="31"/>
                  </a:cxn>
                  <a:cxn ang="0">
                    <a:pos x="12" y="31"/>
                  </a:cxn>
                  <a:cxn ang="0">
                    <a:pos x="11" y="31"/>
                  </a:cxn>
                  <a:cxn ang="0">
                    <a:pos x="11" y="31"/>
                  </a:cxn>
                  <a:cxn ang="0">
                    <a:pos x="9" y="30"/>
                  </a:cxn>
                  <a:cxn ang="0">
                    <a:pos x="8" y="30"/>
                  </a:cxn>
                  <a:cxn ang="0">
                    <a:pos x="6" y="28"/>
                  </a:cxn>
                  <a:cxn ang="0">
                    <a:pos x="5" y="28"/>
                  </a:cxn>
                  <a:cxn ang="0">
                    <a:pos x="3" y="27"/>
                  </a:cxn>
                  <a:cxn ang="0">
                    <a:pos x="3" y="25"/>
                  </a:cxn>
                  <a:cxn ang="0">
                    <a:pos x="2" y="25"/>
                  </a:cxn>
                  <a:cxn ang="0">
                    <a:pos x="2" y="24"/>
                  </a:cxn>
                  <a:cxn ang="0">
                    <a:pos x="0" y="22"/>
                  </a:cxn>
                  <a:cxn ang="0">
                    <a:pos x="0" y="21"/>
                  </a:cxn>
                  <a:cxn ang="0">
                    <a:pos x="0" y="19"/>
                  </a:cxn>
                  <a:cxn ang="0">
                    <a:pos x="0" y="18"/>
                  </a:cxn>
                  <a:cxn ang="0">
                    <a:pos x="0" y="16"/>
                  </a:cxn>
                  <a:cxn ang="0">
                    <a:pos x="0" y="15"/>
                  </a:cxn>
                  <a:cxn ang="0">
                    <a:pos x="0" y="12"/>
                  </a:cxn>
                  <a:cxn ang="0">
                    <a:pos x="0" y="10"/>
                  </a:cxn>
                  <a:cxn ang="0">
                    <a:pos x="2" y="9"/>
                  </a:cxn>
                  <a:cxn ang="0">
                    <a:pos x="2" y="7"/>
                  </a:cxn>
                  <a:cxn ang="0">
                    <a:pos x="3" y="7"/>
                  </a:cxn>
                  <a:cxn ang="0">
                    <a:pos x="3" y="6"/>
                  </a:cxn>
                  <a:cxn ang="0">
                    <a:pos x="5" y="4"/>
                  </a:cxn>
                  <a:cxn ang="0">
                    <a:pos x="6" y="3"/>
                  </a:cxn>
                  <a:cxn ang="0">
                    <a:pos x="6" y="3"/>
                  </a:cxn>
                  <a:cxn ang="0">
                    <a:pos x="8" y="1"/>
                  </a:cxn>
                  <a:cxn ang="0">
                    <a:pos x="9" y="1"/>
                  </a:cxn>
                  <a:cxn ang="0">
                    <a:pos x="11" y="0"/>
                  </a:cxn>
                  <a:cxn ang="0">
                    <a:pos x="12" y="0"/>
                  </a:cxn>
                  <a:cxn ang="0">
                    <a:pos x="14" y="0"/>
                  </a:cxn>
                  <a:cxn ang="0">
                    <a:pos x="15" y="0"/>
                  </a:cxn>
                  <a:cxn ang="0">
                    <a:pos x="17" y="0"/>
                  </a:cxn>
                  <a:cxn ang="0">
                    <a:pos x="18" y="1"/>
                  </a:cxn>
                  <a:cxn ang="0">
                    <a:pos x="20" y="1"/>
                  </a:cxn>
                  <a:cxn ang="0">
                    <a:pos x="21" y="1"/>
                  </a:cxn>
                  <a:cxn ang="0">
                    <a:pos x="21" y="3"/>
                  </a:cxn>
                  <a:cxn ang="0">
                    <a:pos x="23" y="4"/>
                  </a:cxn>
                  <a:cxn ang="0">
                    <a:pos x="24" y="4"/>
                  </a:cxn>
                  <a:cxn ang="0">
                    <a:pos x="24" y="6"/>
                  </a:cxn>
                  <a:cxn ang="0">
                    <a:pos x="26" y="7"/>
                  </a:cxn>
                  <a:cxn ang="0">
                    <a:pos x="26" y="9"/>
                  </a:cxn>
                  <a:cxn ang="0">
                    <a:pos x="26" y="10"/>
                  </a:cxn>
                  <a:cxn ang="0">
                    <a:pos x="27" y="12"/>
                  </a:cxn>
                  <a:cxn ang="0">
                    <a:pos x="27" y="13"/>
                  </a:cxn>
                  <a:cxn ang="0">
                    <a:pos x="27" y="15"/>
                  </a:cxn>
                </a:cxnLst>
                <a:rect l="0" t="0" r="r" b="b"/>
                <a:pathLst>
                  <a:path w="27" h="31">
                    <a:moveTo>
                      <a:pt x="27" y="15"/>
                    </a:moveTo>
                    <a:lnTo>
                      <a:pt x="27" y="16"/>
                    </a:lnTo>
                    <a:lnTo>
                      <a:pt x="27" y="16"/>
                    </a:lnTo>
                    <a:lnTo>
                      <a:pt x="27" y="16"/>
                    </a:lnTo>
                    <a:lnTo>
                      <a:pt x="27" y="16"/>
                    </a:lnTo>
                    <a:lnTo>
                      <a:pt x="27" y="16"/>
                    </a:lnTo>
                    <a:lnTo>
                      <a:pt x="27" y="16"/>
                    </a:lnTo>
                    <a:lnTo>
                      <a:pt x="27" y="18"/>
                    </a:lnTo>
                    <a:lnTo>
                      <a:pt x="27" y="18"/>
                    </a:lnTo>
                    <a:lnTo>
                      <a:pt x="27" y="18"/>
                    </a:lnTo>
                    <a:lnTo>
                      <a:pt x="27" y="18"/>
                    </a:lnTo>
                    <a:lnTo>
                      <a:pt x="26" y="18"/>
                    </a:lnTo>
                    <a:lnTo>
                      <a:pt x="26" y="19"/>
                    </a:lnTo>
                    <a:lnTo>
                      <a:pt x="26" y="19"/>
                    </a:lnTo>
                    <a:lnTo>
                      <a:pt x="26" y="19"/>
                    </a:lnTo>
                    <a:lnTo>
                      <a:pt x="26" y="19"/>
                    </a:lnTo>
                    <a:lnTo>
                      <a:pt x="26" y="19"/>
                    </a:lnTo>
                    <a:lnTo>
                      <a:pt x="26" y="19"/>
                    </a:lnTo>
                    <a:lnTo>
                      <a:pt x="26" y="21"/>
                    </a:lnTo>
                    <a:lnTo>
                      <a:pt x="26" y="21"/>
                    </a:lnTo>
                    <a:lnTo>
                      <a:pt x="26" y="21"/>
                    </a:lnTo>
                    <a:lnTo>
                      <a:pt x="26" y="21"/>
                    </a:lnTo>
                    <a:lnTo>
                      <a:pt x="26" y="21"/>
                    </a:lnTo>
                    <a:lnTo>
                      <a:pt x="26" y="21"/>
                    </a:lnTo>
                    <a:lnTo>
                      <a:pt x="26" y="22"/>
                    </a:lnTo>
                    <a:lnTo>
                      <a:pt x="26" y="22"/>
                    </a:lnTo>
                    <a:lnTo>
                      <a:pt x="26" y="22"/>
                    </a:lnTo>
                    <a:lnTo>
                      <a:pt x="26" y="22"/>
                    </a:lnTo>
                    <a:lnTo>
                      <a:pt x="24" y="22"/>
                    </a:lnTo>
                    <a:lnTo>
                      <a:pt x="24" y="22"/>
                    </a:lnTo>
                    <a:lnTo>
                      <a:pt x="24" y="24"/>
                    </a:lnTo>
                    <a:lnTo>
                      <a:pt x="24" y="24"/>
                    </a:lnTo>
                    <a:lnTo>
                      <a:pt x="24" y="24"/>
                    </a:lnTo>
                    <a:lnTo>
                      <a:pt x="24" y="24"/>
                    </a:lnTo>
                    <a:lnTo>
                      <a:pt x="24" y="24"/>
                    </a:lnTo>
                    <a:lnTo>
                      <a:pt x="24" y="24"/>
                    </a:lnTo>
                    <a:lnTo>
                      <a:pt x="24" y="24"/>
                    </a:lnTo>
                    <a:lnTo>
                      <a:pt x="24" y="25"/>
                    </a:lnTo>
                    <a:lnTo>
                      <a:pt x="24" y="25"/>
                    </a:lnTo>
                    <a:lnTo>
                      <a:pt x="23" y="25"/>
                    </a:lnTo>
                    <a:lnTo>
                      <a:pt x="23" y="25"/>
                    </a:lnTo>
                    <a:lnTo>
                      <a:pt x="23" y="25"/>
                    </a:lnTo>
                    <a:lnTo>
                      <a:pt x="23" y="25"/>
                    </a:lnTo>
                    <a:lnTo>
                      <a:pt x="23" y="25"/>
                    </a:lnTo>
                    <a:lnTo>
                      <a:pt x="23" y="27"/>
                    </a:lnTo>
                    <a:lnTo>
                      <a:pt x="23" y="27"/>
                    </a:lnTo>
                    <a:lnTo>
                      <a:pt x="23" y="27"/>
                    </a:lnTo>
                    <a:lnTo>
                      <a:pt x="23" y="27"/>
                    </a:lnTo>
                    <a:lnTo>
                      <a:pt x="21" y="27"/>
                    </a:lnTo>
                    <a:lnTo>
                      <a:pt x="21" y="27"/>
                    </a:lnTo>
                    <a:lnTo>
                      <a:pt x="21" y="27"/>
                    </a:lnTo>
                    <a:lnTo>
                      <a:pt x="21" y="27"/>
                    </a:lnTo>
                    <a:lnTo>
                      <a:pt x="21" y="28"/>
                    </a:lnTo>
                    <a:lnTo>
                      <a:pt x="21" y="28"/>
                    </a:lnTo>
                    <a:lnTo>
                      <a:pt x="21" y="28"/>
                    </a:lnTo>
                    <a:lnTo>
                      <a:pt x="20" y="28"/>
                    </a:lnTo>
                    <a:lnTo>
                      <a:pt x="20" y="28"/>
                    </a:lnTo>
                    <a:lnTo>
                      <a:pt x="20" y="28"/>
                    </a:lnTo>
                    <a:lnTo>
                      <a:pt x="20" y="28"/>
                    </a:lnTo>
                    <a:lnTo>
                      <a:pt x="20" y="28"/>
                    </a:lnTo>
                    <a:lnTo>
                      <a:pt x="20" y="28"/>
                    </a:lnTo>
                    <a:lnTo>
                      <a:pt x="20" y="28"/>
                    </a:lnTo>
                    <a:lnTo>
                      <a:pt x="20" y="28"/>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0"/>
                    </a:lnTo>
                    <a:lnTo>
                      <a:pt x="15" y="30"/>
                    </a:lnTo>
                    <a:lnTo>
                      <a:pt x="15" y="30"/>
                    </a:lnTo>
                    <a:lnTo>
                      <a:pt x="15" y="31"/>
                    </a:lnTo>
                    <a:lnTo>
                      <a:pt x="15" y="31"/>
                    </a:lnTo>
                    <a:lnTo>
                      <a:pt x="15" y="31"/>
                    </a:lnTo>
                    <a:lnTo>
                      <a:pt x="14" y="31"/>
                    </a:lnTo>
                    <a:lnTo>
                      <a:pt x="14" y="31"/>
                    </a:lnTo>
                    <a:lnTo>
                      <a:pt x="14" y="31"/>
                    </a:lnTo>
                    <a:lnTo>
                      <a:pt x="14" y="31"/>
                    </a:lnTo>
                    <a:lnTo>
                      <a:pt x="14" y="31"/>
                    </a:lnTo>
                    <a:lnTo>
                      <a:pt x="14" y="31"/>
                    </a:lnTo>
                    <a:lnTo>
                      <a:pt x="14" y="31"/>
                    </a:lnTo>
                    <a:lnTo>
                      <a:pt x="12" y="31"/>
                    </a:lnTo>
                    <a:lnTo>
                      <a:pt x="12" y="31"/>
                    </a:lnTo>
                    <a:lnTo>
                      <a:pt x="12" y="31"/>
                    </a:lnTo>
                    <a:lnTo>
                      <a:pt x="12" y="31"/>
                    </a:lnTo>
                    <a:lnTo>
                      <a:pt x="12" y="31"/>
                    </a:lnTo>
                    <a:lnTo>
                      <a:pt x="12" y="31"/>
                    </a:lnTo>
                    <a:lnTo>
                      <a:pt x="11" y="31"/>
                    </a:lnTo>
                    <a:lnTo>
                      <a:pt x="11" y="31"/>
                    </a:lnTo>
                    <a:lnTo>
                      <a:pt x="11" y="31"/>
                    </a:lnTo>
                    <a:lnTo>
                      <a:pt x="11" y="31"/>
                    </a:lnTo>
                    <a:lnTo>
                      <a:pt x="11" y="31"/>
                    </a:lnTo>
                    <a:lnTo>
                      <a:pt x="11" y="31"/>
                    </a:lnTo>
                    <a:lnTo>
                      <a:pt x="11" y="31"/>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30"/>
                    </a:lnTo>
                    <a:lnTo>
                      <a:pt x="6" y="28"/>
                    </a:lnTo>
                    <a:lnTo>
                      <a:pt x="6" y="28"/>
                    </a:lnTo>
                    <a:lnTo>
                      <a:pt x="6" y="28"/>
                    </a:lnTo>
                    <a:lnTo>
                      <a:pt x="6" y="28"/>
                    </a:lnTo>
                    <a:lnTo>
                      <a:pt x="6" y="28"/>
                    </a:lnTo>
                    <a:lnTo>
                      <a:pt x="5" y="28"/>
                    </a:lnTo>
                    <a:lnTo>
                      <a:pt x="5" y="28"/>
                    </a:lnTo>
                    <a:lnTo>
                      <a:pt x="5" y="28"/>
                    </a:lnTo>
                    <a:lnTo>
                      <a:pt x="5" y="28"/>
                    </a:lnTo>
                    <a:lnTo>
                      <a:pt x="5" y="28"/>
                    </a:lnTo>
                    <a:lnTo>
                      <a:pt x="5" y="28"/>
                    </a:lnTo>
                    <a:lnTo>
                      <a:pt x="5" y="27"/>
                    </a:lnTo>
                    <a:lnTo>
                      <a:pt x="5" y="27"/>
                    </a:lnTo>
                    <a:lnTo>
                      <a:pt x="3" y="27"/>
                    </a:lnTo>
                    <a:lnTo>
                      <a:pt x="3" y="27"/>
                    </a:lnTo>
                    <a:lnTo>
                      <a:pt x="3" y="27"/>
                    </a:lnTo>
                    <a:lnTo>
                      <a:pt x="3" y="27"/>
                    </a:lnTo>
                    <a:lnTo>
                      <a:pt x="3" y="27"/>
                    </a:lnTo>
                    <a:lnTo>
                      <a:pt x="3" y="27"/>
                    </a:lnTo>
                    <a:lnTo>
                      <a:pt x="3" y="25"/>
                    </a:lnTo>
                    <a:lnTo>
                      <a:pt x="3" y="25"/>
                    </a:lnTo>
                    <a:lnTo>
                      <a:pt x="3" y="25"/>
                    </a:lnTo>
                    <a:lnTo>
                      <a:pt x="2" y="25"/>
                    </a:lnTo>
                    <a:lnTo>
                      <a:pt x="2" y="25"/>
                    </a:lnTo>
                    <a:lnTo>
                      <a:pt x="2" y="25"/>
                    </a:lnTo>
                    <a:lnTo>
                      <a:pt x="2" y="25"/>
                    </a:lnTo>
                    <a:lnTo>
                      <a:pt x="2" y="24"/>
                    </a:lnTo>
                    <a:lnTo>
                      <a:pt x="2" y="24"/>
                    </a:lnTo>
                    <a:lnTo>
                      <a:pt x="2" y="24"/>
                    </a:lnTo>
                    <a:lnTo>
                      <a:pt x="2" y="24"/>
                    </a:lnTo>
                    <a:lnTo>
                      <a:pt x="2" y="24"/>
                    </a:lnTo>
                    <a:lnTo>
                      <a:pt x="2" y="24"/>
                    </a:lnTo>
                    <a:lnTo>
                      <a:pt x="2" y="24"/>
                    </a:lnTo>
                    <a:lnTo>
                      <a:pt x="2" y="22"/>
                    </a:lnTo>
                    <a:lnTo>
                      <a:pt x="0" y="22"/>
                    </a:lnTo>
                    <a:lnTo>
                      <a:pt x="0" y="22"/>
                    </a:lnTo>
                    <a:lnTo>
                      <a:pt x="0" y="22"/>
                    </a:lnTo>
                    <a:lnTo>
                      <a:pt x="0" y="22"/>
                    </a:lnTo>
                    <a:lnTo>
                      <a:pt x="0" y="22"/>
                    </a:lnTo>
                    <a:lnTo>
                      <a:pt x="0" y="21"/>
                    </a:lnTo>
                    <a:lnTo>
                      <a:pt x="0"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2" y="10"/>
                    </a:lnTo>
                    <a:lnTo>
                      <a:pt x="2" y="9"/>
                    </a:lnTo>
                    <a:lnTo>
                      <a:pt x="2" y="9"/>
                    </a:lnTo>
                    <a:lnTo>
                      <a:pt x="2" y="9"/>
                    </a:lnTo>
                    <a:lnTo>
                      <a:pt x="2" y="9"/>
                    </a:lnTo>
                    <a:lnTo>
                      <a:pt x="2" y="9"/>
                    </a:lnTo>
                    <a:lnTo>
                      <a:pt x="2" y="9"/>
                    </a:lnTo>
                    <a:lnTo>
                      <a:pt x="2" y="7"/>
                    </a:lnTo>
                    <a:lnTo>
                      <a:pt x="2" y="7"/>
                    </a:lnTo>
                    <a:lnTo>
                      <a:pt x="2" y="7"/>
                    </a:lnTo>
                    <a:lnTo>
                      <a:pt x="2" y="7"/>
                    </a:lnTo>
                    <a:lnTo>
                      <a:pt x="2" y="7"/>
                    </a:lnTo>
                    <a:lnTo>
                      <a:pt x="3" y="7"/>
                    </a:lnTo>
                    <a:lnTo>
                      <a:pt x="3" y="7"/>
                    </a:lnTo>
                    <a:lnTo>
                      <a:pt x="3" y="6"/>
                    </a:lnTo>
                    <a:lnTo>
                      <a:pt x="3" y="6"/>
                    </a:lnTo>
                    <a:lnTo>
                      <a:pt x="3" y="6"/>
                    </a:lnTo>
                    <a:lnTo>
                      <a:pt x="3" y="6"/>
                    </a:lnTo>
                    <a:lnTo>
                      <a:pt x="3" y="6"/>
                    </a:lnTo>
                    <a:lnTo>
                      <a:pt x="3" y="6"/>
                    </a:lnTo>
                    <a:lnTo>
                      <a:pt x="3" y="6"/>
                    </a:lnTo>
                    <a:lnTo>
                      <a:pt x="3" y="4"/>
                    </a:lnTo>
                    <a:lnTo>
                      <a:pt x="5" y="4"/>
                    </a:lnTo>
                    <a:lnTo>
                      <a:pt x="5" y="4"/>
                    </a:lnTo>
                    <a:lnTo>
                      <a:pt x="5" y="4"/>
                    </a:lnTo>
                    <a:lnTo>
                      <a:pt x="5" y="4"/>
                    </a:lnTo>
                    <a:lnTo>
                      <a:pt x="5" y="4"/>
                    </a:lnTo>
                    <a:lnTo>
                      <a:pt x="5" y="4"/>
                    </a:lnTo>
                    <a:lnTo>
                      <a:pt x="5" y="4"/>
                    </a:lnTo>
                    <a:lnTo>
                      <a:pt x="5" y="3"/>
                    </a:lnTo>
                    <a:lnTo>
                      <a:pt x="6" y="3"/>
                    </a:lnTo>
                    <a:lnTo>
                      <a:pt x="6" y="3"/>
                    </a:lnTo>
                    <a:lnTo>
                      <a:pt x="6" y="3"/>
                    </a:lnTo>
                    <a:lnTo>
                      <a:pt x="6" y="3"/>
                    </a:lnTo>
                    <a:lnTo>
                      <a:pt x="6" y="3"/>
                    </a:lnTo>
                    <a:lnTo>
                      <a:pt x="6" y="3"/>
                    </a:lnTo>
                    <a:lnTo>
                      <a:pt x="6" y="3"/>
                    </a:lnTo>
                    <a:lnTo>
                      <a:pt x="6" y="3"/>
                    </a:lnTo>
                    <a:lnTo>
                      <a:pt x="8" y="3"/>
                    </a:lnTo>
                    <a:lnTo>
                      <a:pt x="8" y="1"/>
                    </a:lnTo>
                    <a:lnTo>
                      <a:pt x="8" y="1"/>
                    </a:lnTo>
                    <a:lnTo>
                      <a:pt x="8" y="1"/>
                    </a:lnTo>
                    <a:lnTo>
                      <a:pt x="8" y="1"/>
                    </a:lnTo>
                    <a:lnTo>
                      <a:pt x="8" y="1"/>
                    </a:lnTo>
                    <a:lnTo>
                      <a:pt x="9" y="1"/>
                    </a:lnTo>
                    <a:lnTo>
                      <a:pt x="9" y="1"/>
                    </a:lnTo>
                    <a:lnTo>
                      <a:pt x="9" y="1"/>
                    </a:lnTo>
                    <a:lnTo>
                      <a:pt x="9" y="1"/>
                    </a:lnTo>
                    <a:lnTo>
                      <a:pt x="9" y="1"/>
                    </a:lnTo>
                    <a:lnTo>
                      <a:pt x="9" y="1"/>
                    </a:lnTo>
                    <a:lnTo>
                      <a:pt x="9" y="1"/>
                    </a:lnTo>
                    <a:lnTo>
                      <a:pt x="11" y="1"/>
                    </a:lnTo>
                    <a:lnTo>
                      <a:pt x="11" y="1"/>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1"/>
                    </a:lnTo>
                    <a:lnTo>
                      <a:pt x="18" y="1"/>
                    </a:lnTo>
                    <a:lnTo>
                      <a:pt x="18" y="1"/>
                    </a:lnTo>
                    <a:lnTo>
                      <a:pt x="18" y="1"/>
                    </a:lnTo>
                    <a:lnTo>
                      <a:pt x="18" y="1"/>
                    </a:lnTo>
                    <a:lnTo>
                      <a:pt x="18" y="1"/>
                    </a:lnTo>
                    <a:lnTo>
                      <a:pt x="20" y="1"/>
                    </a:lnTo>
                    <a:lnTo>
                      <a:pt x="20" y="1"/>
                    </a:lnTo>
                    <a:lnTo>
                      <a:pt x="20" y="1"/>
                    </a:lnTo>
                    <a:lnTo>
                      <a:pt x="20" y="1"/>
                    </a:lnTo>
                    <a:lnTo>
                      <a:pt x="20" y="1"/>
                    </a:lnTo>
                    <a:lnTo>
                      <a:pt x="20" y="1"/>
                    </a:lnTo>
                    <a:lnTo>
                      <a:pt x="20" y="1"/>
                    </a:lnTo>
                    <a:lnTo>
                      <a:pt x="21" y="1"/>
                    </a:lnTo>
                    <a:lnTo>
                      <a:pt x="21" y="3"/>
                    </a:lnTo>
                    <a:lnTo>
                      <a:pt x="21" y="3"/>
                    </a:lnTo>
                    <a:lnTo>
                      <a:pt x="21" y="3"/>
                    </a:lnTo>
                    <a:lnTo>
                      <a:pt x="21" y="3"/>
                    </a:lnTo>
                    <a:lnTo>
                      <a:pt x="21" y="3"/>
                    </a:lnTo>
                    <a:lnTo>
                      <a:pt x="21" y="3"/>
                    </a:lnTo>
                    <a:lnTo>
                      <a:pt x="21" y="3"/>
                    </a:lnTo>
                    <a:lnTo>
                      <a:pt x="23" y="3"/>
                    </a:lnTo>
                    <a:lnTo>
                      <a:pt x="23" y="3"/>
                    </a:lnTo>
                    <a:lnTo>
                      <a:pt x="23" y="3"/>
                    </a:lnTo>
                    <a:lnTo>
                      <a:pt x="23" y="4"/>
                    </a:lnTo>
                    <a:lnTo>
                      <a:pt x="23" y="4"/>
                    </a:lnTo>
                    <a:lnTo>
                      <a:pt x="23" y="4"/>
                    </a:lnTo>
                    <a:lnTo>
                      <a:pt x="23" y="4"/>
                    </a:lnTo>
                    <a:lnTo>
                      <a:pt x="23" y="4"/>
                    </a:lnTo>
                    <a:lnTo>
                      <a:pt x="23" y="4"/>
                    </a:lnTo>
                    <a:lnTo>
                      <a:pt x="24" y="4"/>
                    </a:lnTo>
                    <a:lnTo>
                      <a:pt x="24" y="4"/>
                    </a:lnTo>
                    <a:lnTo>
                      <a:pt x="24" y="6"/>
                    </a:lnTo>
                    <a:lnTo>
                      <a:pt x="24" y="6"/>
                    </a:lnTo>
                    <a:lnTo>
                      <a:pt x="24" y="6"/>
                    </a:lnTo>
                    <a:lnTo>
                      <a:pt x="24" y="6"/>
                    </a:lnTo>
                    <a:lnTo>
                      <a:pt x="24" y="6"/>
                    </a:lnTo>
                    <a:lnTo>
                      <a:pt x="24" y="6"/>
                    </a:lnTo>
                    <a:lnTo>
                      <a:pt x="24" y="6"/>
                    </a:lnTo>
                    <a:lnTo>
                      <a:pt x="24" y="7"/>
                    </a:lnTo>
                    <a:lnTo>
                      <a:pt x="24" y="7"/>
                    </a:lnTo>
                    <a:lnTo>
                      <a:pt x="26" y="7"/>
                    </a:lnTo>
                    <a:lnTo>
                      <a:pt x="26" y="7"/>
                    </a:lnTo>
                    <a:lnTo>
                      <a:pt x="26" y="7"/>
                    </a:lnTo>
                    <a:lnTo>
                      <a:pt x="26" y="7"/>
                    </a:lnTo>
                    <a:lnTo>
                      <a:pt x="26" y="7"/>
                    </a:lnTo>
                    <a:lnTo>
                      <a:pt x="26" y="9"/>
                    </a:lnTo>
                    <a:lnTo>
                      <a:pt x="26" y="9"/>
                    </a:lnTo>
                    <a:lnTo>
                      <a:pt x="26" y="9"/>
                    </a:lnTo>
                    <a:lnTo>
                      <a:pt x="26" y="9"/>
                    </a:lnTo>
                    <a:lnTo>
                      <a:pt x="26" y="9"/>
                    </a:lnTo>
                    <a:lnTo>
                      <a:pt x="26" y="9"/>
                    </a:lnTo>
                    <a:lnTo>
                      <a:pt x="26" y="10"/>
                    </a:lnTo>
                    <a:lnTo>
                      <a:pt x="26" y="10"/>
                    </a:lnTo>
                    <a:lnTo>
                      <a:pt x="26" y="10"/>
                    </a:lnTo>
                    <a:lnTo>
                      <a:pt x="26" y="10"/>
                    </a:lnTo>
                    <a:lnTo>
                      <a:pt x="26" y="10"/>
                    </a:lnTo>
                    <a:lnTo>
                      <a:pt x="26"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0841" name="Freeform 329"/>
              <p:cNvSpPr>
                <a:spLocks/>
              </p:cNvSpPr>
              <p:nvPr/>
            </p:nvSpPr>
            <p:spPr bwMode="auto">
              <a:xfrm>
                <a:off x="2374" y="2284"/>
                <a:ext cx="27" cy="31"/>
              </a:xfrm>
              <a:custGeom>
                <a:avLst/>
                <a:gdLst/>
                <a:ahLst/>
                <a:cxnLst>
                  <a:cxn ang="0">
                    <a:pos x="27" y="16"/>
                  </a:cxn>
                  <a:cxn ang="0">
                    <a:pos x="26" y="18"/>
                  </a:cxn>
                  <a:cxn ang="0">
                    <a:pos x="26" y="19"/>
                  </a:cxn>
                  <a:cxn ang="0">
                    <a:pos x="26" y="21"/>
                  </a:cxn>
                  <a:cxn ang="0">
                    <a:pos x="24" y="22"/>
                  </a:cxn>
                  <a:cxn ang="0">
                    <a:pos x="24" y="24"/>
                  </a:cxn>
                  <a:cxn ang="0">
                    <a:pos x="23" y="25"/>
                  </a:cxn>
                  <a:cxn ang="0">
                    <a:pos x="23" y="27"/>
                  </a:cxn>
                  <a:cxn ang="0">
                    <a:pos x="21" y="28"/>
                  </a:cxn>
                  <a:cxn ang="0">
                    <a:pos x="20" y="28"/>
                  </a:cxn>
                  <a:cxn ang="0">
                    <a:pos x="18" y="30"/>
                  </a:cxn>
                  <a:cxn ang="0">
                    <a:pos x="17" y="30"/>
                  </a:cxn>
                  <a:cxn ang="0">
                    <a:pos x="15" y="30"/>
                  </a:cxn>
                  <a:cxn ang="0">
                    <a:pos x="14" y="31"/>
                  </a:cxn>
                  <a:cxn ang="0">
                    <a:pos x="12" y="31"/>
                  </a:cxn>
                  <a:cxn ang="0">
                    <a:pos x="11" y="31"/>
                  </a:cxn>
                  <a:cxn ang="0">
                    <a:pos x="11" y="31"/>
                  </a:cxn>
                  <a:cxn ang="0">
                    <a:pos x="9" y="30"/>
                  </a:cxn>
                  <a:cxn ang="0">
                    <a:pos x="8" y="30"/>
                  </a:cxn>
                  <a:cxn ang="0">
                    <a:pos x="6" y="28"/>
                  </a:cxn>
                  <a:cxn ang="0">
                    <a:pos x="5" y="28"/>
                  </a:cxn>
                  <a:cxn ang="0">
                    <a:pos x="3" y="27"/>
                  </a:cxn>
                  <a:cxn ang="0">
                    <a:pos x="3" y="25"/>
                  </a:cxn>
                  <a:cxn ang="0">
                    <a:pos x="2" y="25"/>
                  </a:cxn>
                  <a:cxn ang="0">
                    <a:pos x="2" y="24"/>
                  </a:cxn>
                  <a:cxn ang="0">
                    <a:pos x="0" y="22"/>
                  </a:cxn>
                  <a:cxn ang="0">
                    <a:pos x="0" y="21"/>
                  </a:cxn>
                  <a:cxn ang="0">
                    <a:pos x="0" y="19"/>
                  </a:cxn>
                  <a:cxn ang="0">
                    <a:pos x="0" y="18"/>
                  </a:cxn>
                  <a:cxn ang="0">
                    <a:pos x="0" y="16"/>
                  </a:cxn>
                  <a:cxn ang="0">
                    <a:pos x="0" y="15"/>
                  </a:cxn>
                  <a:cxn ang="0">
                    <a:pos x="0" y="12"/>
                  </a:cxn>
                  <a:cxn ang="0">
                    <a:pos x="0" y="10"/>
                  </a:cxn>
                  <a:cxn ang="0">
                    <a:pos x="2" y="9"/>
                  </a:cxn>
                  <a:cxn ang="0">
                    <a:pos x="2" y="7"/>
                  </a:cxn>
                  <a:cxn ang="0">
                    <a:pos x="3" y="7"/>
                  </a:cxn>
                  <a:cxn ang="0">
                    <a:pos x="3" y="6"/>
                  </a:cxn>
                  <a:cxn ang="0">
                    <a:pos x="5" y="4"/>
                  </a:cxn>
                  <a:cxn ang="0">
                    <a:pos x="6" y="3"/>
                  </a:cxn>
                  <a:cxn ang="0">
                    <a:pos x="6" y="3"/>
                  </a:cxn>
                  <a:cxn ang="0">
                    <a:pos x="8" y="1"/>
                  </a:cxn>
                  <a:cxn ang="0">
                    <a:pos x="9" y="1"/>
                  </a:cxn>
                  <a:cxn ang="0">
                    <a:pos x="11" y="0"/>
                  </a:cxn>
                  <a:cxn ang="0">
                    <a:pos x="12" y="0"/>
                  </a:cxn>
                  <a:cxn ang="0">
                    <a:pos x="14" y="0"/>
                  </a:cxn>
                  <a:cxn ang="0">
                    <a:pos x="15" y="0"/>
                  </a:cxn>
                  <a:cxn ang="0">
                    <a:pos x="17" y="0"/>
                  </a:cxn>
                  <a:cxn ang="0">
                    <a:pos x="18" y="1"/>
                  </a:cxn>
                  <a:cxn ang="0">
                    <a:pos x="20" y="1"/>
                  </a:cxn>
                  <a:cxn ang="0">
                    <a:pos x="21" y="1"/>
                  </a:cxn>
                  <a:cxn ang="0">
                    <a:pos x="21" y="3"/>
                  </a:cxn>
                  <a:cxn ang="0">
                    <a:pos x="23" y="4"/>
                  </a:cxn>
                  <a:cxn ang="0">
                    <a:pos x="24" y="4"/>
                  </a:cxn>
                  <a:cxn ang="0">
                    <a:pos x="24" y="6"/>
                  </a:cxn>
                  <a:cxn ang="0">
                    <a:pos x="26" y="7"/>
                  </a:cxn>
                  <a:cxn ang="0">
                    <a:pos x="26" y="9"/>
                  </a:cxn>
                  <a:cxn ang="0">
                    <a:pos x="26" y="10"/>
                  </a:cxn>
                  <a:cxn ang="0">
                    <a:pos x="27" y="12"/>
                  </a:cxn>
                  <a:cxn ang="0">
                    <a:pos x="27" y="13"/>
                  </a:cxn>
                  <a:cxn ang="0">
                    <a:pos x="27" y="15"/>
                  </a:cxn>
                </a:cxnLst>
                <a:rect l="0" t="0" r="r" b="b"/>
                <a:pathLst>
                  <a:path w="27" h="31">
                    <a:moveTo>
                      <a:pt x="27" y="15"/>
                    </a:moveTo>
                    <a:lnTo>
                      <a:pt x="27" y="16"/>
                    </a:lnTo>
                    <a:lnTo>
                      <a:pt x="27" y="16"/>
                    </a:lnTo>
                    <a:lnTo>
                      <a:pt x="27" y="16"/>
                    </a:lnTo>
                    <a:lnTo>
                      <a:pt x="27" y="16"/>
                    </a:lnTo>
                    <a:lnTo>
                      <a:pt x="27" y="16"/>
                    </a:lnTo>
                    <a:lnTo>
                      <a:pt x="27" y="16"/>
                    </a:lnTo>
                    <a:lnTo>
                      <a:pt x="27" y="18"/>
                    </a:lnTo>
                    <a:lnTo>
                      <a:pt x="27" y="18"/>
                    </a:lnTo>
                    <a:lnTo>
                      <a:pt x="27" y="18"/>
                    </a:lnTo>
                    <a:lnTo>
                      <a:pt x="27" y="18"/>
                    </a:lnTo>
                    <a:lnTo>
                      <a:pt x="26" y="18"/>
                    </a:lnTo>
                    <a:lnTo>
                      <a:pt x="26" y="19"/>
                    </a:lnTo>
                    <a:lnTo>
                      <a:pt x="26" y="19"/>
                    </a:lnTo>
                    <a:lnTo>
                      <a:pt x="26" y="19"/>
                    </a:lnTo>
                    <a:lnTo>
                      <a:pt x="26" y="19"/>
                    </a:lnTo>
                    <a:lnTo>
                      <a:pt x="26" y="19"/>
                    </a:lnTo>
                    <a:lnTo>
                      <a:pt x="26" y="19"/>
                    </a:lnTo>
                    <a:lnTo>
                      <a:pt x="26" y="21"/>
                    </a:lnTo>
                    <a:lnTo>
                      <a:pt x="26" y="21"/>
                    </a:lnTo>
                    <a:lnTo>
                      <a:pt x="26" y="21"/>
                    </a:lnTo>
                    <a:lnTo>
                      <a:pt x="26" y="21"/>
                    </a:lnTo>
                    <a:lnTo>
                      <a:pt x="26" y="21"/>
                    </a:lnTo>
                    <a:lnTo>
                      <a:pt x="26" y="21"/>
                    </a:lnTo>
                    <a:lnTo>
                      <a:pt x="26" y="22"/>
                    </a:lnTo>
                    <a:lnTo>
                      <a:pt x="26" y="22"/>
                    </a:lnTo>
                    <a:lnTo>
                      <a:pt x="26" y="22"/>
                    </a:lnTo>
                    <a:lnTo>
                      <a:pt x="26" y="22"/>
                    </a:lnTo>
                    <a:lnTo>
                      <a:pt x="24" y="22"/>
                    </a:lnTo>
                    <a:lnTo>
                      <a:pt x="24" y="22"/>
                    </a:lnTo>
                    <a:lnTo>
                      <a:pt x="24" y="24"/>
                    </a:lnTo>
                    <a:lnTo>
                      <a:pt x="24" y="24"/>
                    </a:lnTo>
                    <a:lnTo>
                      <a:pt x="24" y="24"/>
                    </a:lnTo>
                    <a:lnTo>
                      <a:pt x="24" y="24"/>
                    </a:lnTo>
                    <a:lnTo>
                      <a:pt x="24" y="24"/>
                    </a:lnTo>
                    <a:lnTo>
                      <a:pt x="24" y="24"/>
                    </a:lnTo>
                    <a:lnTo>
                      <a:pt x="24" y="24"/>
                    </a:lnTo>
                    <a:lnTo>
                      <a:pt x="24" y="25"/>
                    </a:lnTo>
                    <a:lnTo>
                      <a:pt x="24" y="25"/>
                    </a:lnTo>
                    <a:lnTo>
                      <a:pt x="23" y="25"/>
                    </a:lnTo>
                    <a:lnTo>
                      <a:pt x="23" y="25"/>
                    </a:lnTo>
                    <a:lnTo>
                      <a:pt x="23" y="25"/>
                    </a:lnTo>
                    <a:lnTo>
                      <a:pt x="23" y="25"/>
                    </a:lnTo>
                    <a:lnTo>
                      <a:pt x="23" y="25"/>
                    </a:lnTo>
                    <a:lnTo>
                      <a:pt x="23" y="27"/>
                    </a:lnTo>
                    <a:lnTo>
                      <a:pt x="23" y="27"/>
                    </a:lnTo>
                    <a:lnTo>
                      <a:pt x="23" y="27"/>
                    </a:lnTo>
                    <a:lnTo>
                      <a:pt x="23" y="27"/>
                    </a:lnTo>
                    <a:lnTo>
                      <a:pt x="21" y="27"/>
                    </a:lnTo>
                    <a:lnTo>
                      <a:pt x="21" y="27"/>
                    </a:lnTo>
                    <a:lnTo>
                      <a:pt x="21" y="27"/>
                    </a:lnTo>
                    <a:lnTo>
                      <a:pt x="21" y="27"/>
                    </a:lnTo>
                    <a:lnTo>
                      <a:pt x="21" y="28"/>
                    </a:lnTo>
                    <a:lnTo>
                      <a:pt x="21" y="28"/>
                    </a:lnTo>
                    <a:lnTo>
                      <a:pt x="21" y="28"/>
                    </a:lnTo>
                    <a:lnTo>
                      <a:pt x="20" y="28"/>
                    </a:lnTo>
                    <a:lnTo>
                      <a:pt x="20" y="28"/>
                    </a:lnTo>
                    <a:lnTo>
                      <a:pt x="20" y="28"/>
                    </a:lnTo>
                    <a:lnTo>
                      <a:pt x="20" y="28"/>
                    </a:lnTo>
                    <a:lnTo>
                      <a:pt x="20" y="28"/>
                    </a:lnTo>
                    <a:lnTo>
                      <a:pt x="20" y="28"/>
                    </a:lnTo>
                    <a:lnTo>
                      <a:pt x="20" y="28"/>
                    </a:lnTo>
                    <a:lnTo>
                      <a:pt x="20" y="28"/>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0"/>
                    </a:lnTo>
                    <a:lnTo>
                      <a:pt x="15" y="30"/>
                    </a:lnTo>
                    <a:lnTo>
                      <a:pt x="15" y="30"/>
                    </a:lnTo>
                    <a:lnTo>
                      <a:pt x="15" y="31"/>
                    </a:lnTo>
                    <a:lnTo>
                      <a:pt x="15" y="31"/>
                    </a:lnTo>
                    <a:lnTo>
                      <a:pt x="15" y="31"/>
                    </a:lnTo>
                    <a:lnTo>
                      <a:pt x="14" y="31"/>
                    </a:lnTo>
                    <a:lnTo>
                      <a:pt x="14" y="31"/>
                    </a:lnTo>
                    <a:lnTo>
                      <a:pt x="14" y="31"/>
                    </a:lnTo>
                    <a:lnTo>
                      <a:pt x="14" y="31"/>
                    </a:lnTo>
                    <a:lnTo>
                      <a:pt x="14" y="31"/>
                    </a:lnTo>
                    <a:lnTo>
                      <a:pt x="14" y="31"/>
                    </a:lnTo>
                    <a:lnTo>
                      <a:pt x="14" y="31"/>
                    </a:lnTo>
                    <a:lnTo>
                      <a:pt x="12" y="31"/>
                    </a:lnTo>
                    <a:lnTo>
                      <a:pt x="12" y="31"/>
                    </a:lnTo>
                    <a:lnTo>
                      <a:pt x="12" y="31"/>
                    </a:lnTo>
                    <a:lnTo>
                      <a:pt x="12" y="31"/>
                    </a:lnTo>
                    <a:lnTo>
                      <a:pt x="12" y="31"/>
                    </a:lnTo>
                    <a:lnTo>
                      <a:pt x="12" y="31"/>
                    </a:lnTo>
                    <a:lnTo>
                      <a:pt x="11" y="31"/>
                    </a:lnTo>
                    <a:lnTo>
                      <a:pt x="11" y="31"/>
                    </a:lnTo>
                    <a:lnTo>
                      <a:pt x="11" y="31"/>
                    </a:lnTo>
                    <a:lnTo>
                      <a:pt x="11" y="31"/>
                    </a:lnTo>
                    <a:lnTo>
                      <a:pt x="11" y="31"/>
                    </a:lnTo>
                    <a:lnTo>
                      <a:pt x="11" y="31"/>
                    </a:lnTo>
                    <a:lnTo>
                      <a:pt x="11" y="31"/>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30"/>
                    </a:lnTo>
                    <a:lnTo>
                      <a:pt x="6" y="28"/>
                    </a:lnTo>
                    <a:lnTo>
                      <a:pt x="6" y="28"/>
                    </a:lnTo>
                    <a:lnTo>
                      <a:pt x="6" y="28"/>
                    </a:lnTo>
                    <a:lnTo>
                      <a:pt x="6" y="28"/>
                    </a:lnTo>
                    <a:lnTo>
                      <a:pt x="6" y="28"/>
                    </a:lnTo>
                    <a:lnTo>
                      <a:pt x="5" y="28"/>
                    </a:lnTo>
                    <a:lnTo>
                      <a:pt x="5" y="28"/>
                    </a:lnTo>
                    <a:lnTo>
                      <a:pt x="5" y="28"/>
                    </a:lnTo>
                    <a:lnTo>
                      <a:pt x="5" y="28"/>
                    </a:lnTo>
                    <a:lnTo>
                      <a:pt x="5" y="28"/>
                    </a:lnTo>
                    <a:lnTo>
                      <a:pt x="5" y="28"/>
                    </a:lnTo>
                    <a:lnTo>
                      <a:pt x="5" y="27"/>
                    </a:lnTo>
                    <a:lnTo>
                      <a:pt x="5" y="27"/>
                    </a:lnTo>
                    <a:lnTo>
                      <a:pt x="3" y="27"/>
                    </a:lnTo>
                    <a:lnTo>
                      <a:pt x="3" y="27"/>
                    </a:lnTo>
                    <a:lnTo>
                      <a:pt x="3" y="27"/>
                    </a:lnTo>
                    <a:lnTo>
                      <a:pt x="3" y="27"/>
                    </a:lnTo>
                    <a:lnTo>
                      <a:pt x="3" y="27"/>
                    </a:lnTo>
                    <a:lnTo>
                      <a:pt x="3" y="27"/>
                    </a:lnTo>
                    <a:lnTo>
                      <a:pt x="3" y="25"/>
                    </a:lnTo>
                    <a:lnTo>
                      <a:pt x="3" y="25"/>
                    </a:lnTo>
                    <a:lnTo>
                      <a:pt x="3" y="25"/>
                    </a:lnTo>
                    <a:lnTo>
                      <a:pt x="2" y="25"/>
                    </a:lnTo>
                    <a:lnTo>
                      <a:pt x="2" y="25"/>
                    </a:lnTo>
                    <a:lnTo>
                      <a:pt x="2" y="25"/>
                    </a:lnTo>
                    <a:lnTo>
                      <a:pt x="2" y="25"/>
                    </a:lnTo>
                    <a:lnTo>
                      <a:pt x="2" y="24"/>
                    </a:lnTo>
                    <a:lnTo>
                      <a:pt x="2" y="24"/>
                    </a:lnTo>
                    <a:lnTo>
                      <a:pt x="2" y="24"/>
                    </a:lnTo>
                    <a:lnTo>
                      <a:pt x="2" y="24"/>
                    </a:lnTo>
                    <a:lnTo>
                      <a:pt x="2" y="24"/>
                    </a:lnTo>
                    <a:lnTo>
                      <a:pt x="2" y="24"/>
                    </a:lnTo>
                    <a:lnTo>
                      <a:pt x="2" y="24"/>
                    </a:lnTo>
                    <a:lnTo>
                      <a:pt x="2" y="22"/>
                    </a:lnTo>
                    <a:lnTo>
                      <a:pt x="0" y="22"/>
                    </a:lnTo>
                    <a:lnTo>
                      <a:pt x="0" y="22"/>
                    </a:lnTo>
                    <a:lnTo>
                      <a:pt x="0" y="22"/>
                    </a:lnTo>
                    <a:lnTo>
                      <a:pt x="0" y="22"/>
                    </a:lnTo>
                    <a:lnTo>
                      <a:pt x="0" y="22"/>
                    </a:lnTo>
                    <a:lnTo>
                      <a:pt x="0" y="21"/>
                    </a:lnTo>
                    <a:lnTo>
                      <a:pt x="0"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2" y="10"/>
                    </a:lnTo>
                    <a:lnTo>
                      <a:pt x="2" y="9"/>
                    </a:lnTo>
                    <a:lnTo>
                      <a:pt x="2" y="9"/>
                    </a:lnTo>
                    <a:lnTo>
                      <a:pt x="2" y="9"/>
                    </a:lnTo>
                    <a:lnTo>
                      <a:pt x="2" y="9"/>
                    </a:lnTo>
                    <a:lnTo>
                      <a:pt x="2" y="9"/>
                    </a:lnTo>
                    <a:lnTo>
                      <a:pt x="2" y="9"/>
                    </a:lnTo>
                    <a:lnTo>
                      <a:pt x="2" y="7"/>
                    </a:lnTo>
                    <a:lnTo>
                      <a:pt x="2" y="7"/>
                    </a:lnTo>
                    <a:lnTo>
                      <a:pt x="2" y="7"/>
                    </a:lnTo>
                    <a:lnTo>
                      <a:pt x="2" y="7"/>
                    </a:lnTo>
                    <a:lnTo>
                      <a:pt x="2" y="7"/>
                    </a:lnTo>
                    <a:lnTo>
                      <a:pt x="3" y="7"/>
                    </a:lnTo>
                    <a:lnTo>
                      <a:pt x="3" y="7"/>
                    </a:lnTo>
                    <a:lnTo>
                      <a:pt x="3" y="6"/>
                    </a:lnTo>
                    <a:lnTo>
                      <a:pt x="3" y="6"/>
                    </a:lnTo>
                    <a:lnTo>
                      <a:pt x="3" y="6"/>
                    </a:lnTo>
                    <a:lnTo>
                      <a:pt x="3" y="6"/>
                    </a:lnTo>
                    <a:lnTo>
                      <a:pt x="3" y="6"/>
                    </a:lnTo>
                    <a:lnTo>
                      <a:pt x="3" y="6"/>
                    </a:lnTo>
                    <a:lnTo>
                      <a:pt x="3" y="6"/>
                    </a:lnTo>
                    <a:lnTo>
                      <a:pt x="3" y="4"/>
                    </a:lnTo>
                    <a:lnTo>
                      <a:pt x="5" y="4"/>
                    </a:lnTo>
                    <a:lnTo>
                      <a:pt x="5" y="4"/>
                    </a:lnTo>
                    <a:lnTo>
                      <a:pt x="5" y="4"/>
                    </a:lnTo>
                    <a:lnTo>
                      <a:pt x="5" y="4"/>
                    </a:lnTo>
                    <a:lnTo>
                      <a:pt x="5" y="4"/>
                    </a:lnTo>
                    <a:lnTo>
                      <a:pt x="5" y="4"/>
                    </a:lnTo>
                    <a:lnTo>
                      <a:pt x="5" y="4"/>
                    </a:lnTo>
                    <a:lnTo>
                      <a:pt x="5" y="3"/>
                    </a:lnTo>
                    <a:lnTo>
                      <a:pt x="6" y="3"/>
                    </a:lnTo>
                    <a:lnTo>
                      <a:pt x="6" y="3"/>
                    </a:lnTo>
                    <a:lnTo>
                      <a:pt x="6" y="3"/>
                    </a:lnTo>
                    <a:lnTo>
                      <a:pt x="6" y="3"/>
                    </a:lnTo>
                    <a:lnTo>
                      <a:pt x="6" y="3"/>
                    </a:lnTo>
                    <a:lnTo>
                      <a:pt x="6" y="3"/>
                    </a:lnTo>
                    <a:lnTo>
                      <a:pt x="6" y="3"/>
                    </a:lnTo>
                    <a:lnTo>
                      <a:pt x="6" y="3"/>
                    </a:lnTo>
                    <a:lnTo>
                      <a:pt x="8" y="3"/>
                    </a:lnTo>
                    <a:lnTo>
                      <a:pt x="8" y="1"/>
                    </a:lnTo>
                    <a:lnTo>
                      <a:pt x="8" y="1"/>
                    </a:lnTo>
                    <a:lnTo>
                      <a:pt x="8" y="1"/>
                    </a:lnTo>
                    <a:lnTo>
                      <a:pt x="8" y="1"/>
                    </a:lnTo>
                    <a:lnTo>
                      <a:pt x="8" y="1"/>
                    </a:lnTo>
                    <a:lnTo>
                      <a:pt x="9" y="1"/>
                    </a:lnTo>
                    <a:lnTo>
                      <a:pt x="9" y="1"/>
                    </a:lnTo>
                    <a:lnTo>
                      <a:pt x="9" y="1"/>
                    </a:lnTo>
                    <a:lnTo>
                      <a:pt x="9" y="1"/>
                    </a:lnTo>
                    <a:lnTo>
                      <a:pt x="9" y="1"/>
                    </a:lnTo>
                    <a:lnTo>
                      <a:pt x="9" y="1"/>
                    </a:lnTo>
                    <a:lnTo>
                      <a:pt x="9" y="1"/>
                    </a:lnTo>
                    <a:lnTo>
                      <a:pt x="11" y="1"/>
                    </a:lnTo>
                    <a:lnTo>
                      <a:pt x="11" y="1"/>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1"/>
                    </a:lnTo>
                    <a:lnTo>
                      <a:pt x="18" y="1"/>
                    </a:lnTo>
                    <a:lnTo>
                      <a:pt x="18" y="1"/>
                    </a:lnTo>
                    <a:lnTo>
                      <a:pt x="18" y="1"/>
                    </a:lnTo>
                    <a:lnTo>
                      <a:pt x="18" y="1"/>
                    </a:lnTo>
                    <a:lnTo>
                      <a:pt x="18" y="1"/>
                    </a:lnTo>
                    <a:lnTo>
                      <a:pt x="20" y="1"/>
                    </a:lnTo>
                    <a:lnTo>
                      <a:pt x="20" y="1"/>
                    </a:lnTo>
                    <a:lnTo>
                      <a:pt x="20" y="1"/>
                    </a:lnTo>
                    <a:lnTo>
                      <a:pt x="20" y="1"/>
                    </a:lnTo>
                    <a:lnTo>
                      <a:pt x="20" y="1"/>
                    </a:lnTo>
                    <a:lnTo>
                      <a:pt x="20" y="1"/>
                    </a:lnTo>
                    <a:lnTo>
                      <a:pt x="20" y="1"/>
                    </a:lnTo>
                    <a:lnTo>
                      <a:pt x="21" y="1"/>
                    </a:lnTo>
                    <a:lnTo>
                      <a:pt x="21" y="3"/>
                    </a:lnTo>
                    <a:lnTo>
                      <a:pt x="21" y="3"/>
                    </a:lnTo>
                    <a:lnTo>
                      <a:pt x="21" y="3"/>
                    </a:lnTo>
                    <a:lnTo>
                      <a:pt x="21" y="3"/>
                    </a:lnTo>
                    <a:lnTo>
                      <a:pt x="21" y="3"/>
                    </a:lnTo>
                    <a:lnTo>
                      <a:pt x="21" y="3"/>
                    </a:lnTo>
                    <a:lnTo>
                      <a:pt x="21" y="3"/>
                    </a:lnTo>
                    <a:lnTo>
                      <a:pt x="23" y="3"/>
                    </a:lnTo>
                    <a:lnTo>
                      <a:pt x="23" y="3"/>
                    </a:lnTo>
                    <a:lnTo>
                      <a:pt x="23" y="3"/>
                    </a:lnTo>
                    <a:lnTo>
                      <a:pt x="23" y="4"/>
                    </a:lnTo>
                    <a:lnTo>
                      <a:pt x="23" y="4"/>
                    </a:lnTo>
                    <a:lnTo>
                      <a:pt x="23" y="4"/>
                    </a:lnTo>
                    <a:lnTo>
                      <a:pt x="23" y="4"/>
                    </a:lnTo>
                    <a:lnTo>
                      <a:pt x="23" y="4"/>
                    </a:lnTo>
                    <a:lnTo>
                      <a:pt x="23" y="4"/>
                    </a:lnTo>
                    <a:lnTo>
                      <a:pt x="24" y="4"/>
                    </a:lnTo>
                    <a:lnTo>
                      <a:pt x="24" y="4"/>
                    </a:lnTo>
                    <a:lnTo>
                      <a:pt x="24" y="6"/>
                    </a:lnTo>
                    <a:lnTo>
                      <a:pt x="24" y="6"/>
                    </a:lnTo>
                    <a:lnTo>
                      <a:pt x="24" y="6"/>
                    </a:lnTo>
                    <a:lnTo>
                      <a:pt x="24" y="6"/>
                    </a:lnTo>
                    <a:lnTo>
                      <a:pt x="24" y="6"/>
                    </a:lnTo>
                    <a:lnTo>
                      <a:pt x="24" y="6"/>
                    </a:lnTo>
                    <a:lnTo>
                      <a:pt x="24" y="6"/>
                    </a:lnTo>
                    <a:lnTo>
                      <a:pt x="24" y="7"/>
                    </a:lnTo>
                    <a:lnTo>
                      <a:pt x="24" y="7"/>
                    </a:lnTo>
                    <a:lnTo>
                      <a:pt x="26" y="7"/>
                    </a:lnTo>
                    <a:lnTo>
                      <a:pt x="26" y="7"/>
                    </a:lnTo>
                    <a:lnTo>
                      <a:pt x="26" y="7"/>
                    </a:lnTo>
                    <a:lnTo>
                      <a:pt x="26" y="7"/>
                    </a:lnTo>
                    <a:lnTo>
                      <a:pt x="26" y="7"/>
                    </a:lnTo>
                    <a:lnTo>
                      <a:pt x="26" y="9"/>
                    </a:lnTo>
                    <a:lnTo>
                      <a:pt x="26" y="9"/>
                    </a:lnTo>
                    <a:lnTo>
                      <a:pt x="26" y="9"/>
                    </a:lnTo>
                    <a:lnTo>
                      <a:pt x="26" y="9"/>
                    </a:lnTo>
                    <a:lnTo>
                      <a:pt x="26" y="9"/>
                    </a:lnTo>
                    <a:lnTo>
                      <a:pt x="26" y="9"/>
                    </a:lnTo>
                    <a:lnTo>
                      <a:pt x="26" y="10"/>
                    </a:lnTo>
                    <a:lnTo>
                      <a:pt x="26" y="10"/>
                    </a:lnTo>
                    <a:lnTo>
                      <a:pt x="26" y="10"/>
                    </a:lnTo>
                    <a:lnTo>
                      <a:pt x="26" y="10"/>
                    </a:lnTo>
                    <a:lnTo>
                      <a:pt x="26" y="10"/>
                    </a:lnTo>
                    <a:lnTo>
                      <a:pt x="26"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lnTo>
                      <a:pt x="27" y="15"/>
                    </a:lnTo>
                    <a:lnTo>
                      <a:pt x="27" y="15"/>
                    </a:lnTo>
                    <a:lnTo>
                      <a:pt x="27" y="15"/>
                    </a:lnTo>
                    <a:lnTo>
                      <a:pt x="27" y="15"/>
                    </a:lnTo>
                  </a:path>
                </a:pathLst>
              </a:custGeom>
              <a:noFill/>
              <a:ln w="1588" cap="sq">
                <a:solidFill>
                  <a:srgbClr val="000000"/>
                </a:solidFill>
                <a:prstDash val="solid"/>
                <a:miter lim="800000"/>
                <a:headEnd/>
                <a:tailEnd/>
              </a:ln>
            </p:spPr>
            <p:txBody>
              <a:bodyPr/>
              <a:lstStyle/>
              <a:p>
                <a:endParaRPr lang="en-US"/>
              </a:p>
            </p:txBody>
          </p:sp>
          <p:sp>
            <p:nvSpPr>
              <p:cNvPr id="320842" name="Freeform 330"/>
              <p:cNvSpPr>
                <a:spLocks/>
              </p:cNvSpPr>
              <p:nvPr/>
            </p:nvSpPr>
            <p:spPr bwMode="auto">
              <a:xfrm>
                <a:off x="5557" y="2170"/>
                <a:ext cx="27" cy="31"/>
              </a:xfrm>
              <a:custGeom>
                <a:avLst/>
                <a:gdLst/>
                <a:ahLst/>
                <a:cxnLst>
                  <a:cxn ang="0">
                    <a:pos x="27" y="16"/>
                  </a:cxn>
                  <a:cxn ang="0">
                    <a:pos x="27" y="19"/>
                  </a:cxn>
                  <a:cxn ang="0">
                    <a:pos x="27" y="21"/>
                  </a:cxn>
                  <a:cxn ang="0">
                    <a:pos x="27" y="22"/>
                  </a:cxn>
                  <a:cxn ang="0">
                    <a:pos x="27" y="24"/>
                  </a:cxn>
                  <a:cxn ang="0">
                    <a:pos x="26" y="25"/>
                  </a:cxn>
                  <a:cxn ang="0">
                    <a:pos x="26" y="25"/>
                  </a:cxn>
                  <a:cxn ang="0">
                    <a:pos x="26" y="27"/>
                  </a:cxn>
                  <a:cxn ang="0">
                    <a:pos x="24" y="28"/>
                  </a:cxn>
                  <a:cxn ang="0">
                    <a:pos x="23" y="28"/>
                  </a:cxn>
                  <a:cxn ang="0">
                    <a:pos x="23" y="30"/>
                  </a:cxn>
                  <a:cxn ang="0">
                    <a:pos x="21" y="30"/>
                  </a:cxn>
                  <a:cxn ang="0">
                    <a:pos x="20" y="31"/>
                  </a:cxn>
                  <a:cxn ang="0">
                    <a:pos x="18" y="31"/>
                  </a:cxn>
                  <a:cxn ang="0">
                    <a:pos x="17" y="31"/>
                  </a:cxn>
                  <a:cxn ang="0">
                    <a:pos x="15" y="31"/>
                  </a:cxn>
                  <a:cxn ang="0">
                    <a:pos x="14" y="31"/>
                  </a:cxn>
                  <a:cxn ang="0">
                    <a:pos x="12" y="31"/>
                  </a:cxn>
                  <a:cxn ang="0">
                    <a:pos x="11" y="30"/>
                  </a:cxn>
                  <a:cxn ang="0">
                    <a:pos x="9" y="30"/>
                  </a:cxn>
                  <a:cxn ang="0">
                    <a:pos x="8" y="28"/>
                  </a:cxn>
                  <a:cxn ang="0">
                    <a:pos x="8" y="27"/>
                  </a:cxn>
                  <a:cxn ang="0">
                    <a:pos x="6" y="27"/>
                  </a:cxn>
                  <a:cxn ang="0">
                    <a:pos x="5" y="25"/>
                  </a:cxn>
                  <a:cxn ang="0">
                    <a:pos x="3" y="24"/>
                  </a:cxn>
                  <a:cxn ang="0">
                    <a:pos x="3" y="22"/>
                  </a:cxn>
                  <a:cxn ang="0">
                    <a:pos x="2" y="21"/>
                  </a:cxn>
                  <a:cxn ang="0">
                    <a:pos x="2" y="19"/>
                  </a:cxn>
                  <a:cxn ang="0">
                    <a:pos x="0" y="18"/>
                  </a:cxn>
                  <a:cxn ang="0">
                    <a:pos x="0" y="16"/>
                  </a:cxn>
                  <a:cxn ang="0">
                    <a:pos x="0" y="15"/>
                  </a:cxn>
                  <a:cxn ang="0">
                    <a:pos x="0" y="13"/>
                  </a:cxn>
                  <a:cxn ang="0">
                    <a:pos x="0" y="12"/>
                  </a:cxn>
                  <a:cxn ang="0">
                    <a:pos x="0" y="10"/>
                  </a:cxn>
                  <a:cxn ang="0">
                    <a:pos x="0" y="9"/>
                  </a:cxn>
                  <a:cxn ang="0">
                    <a:pos x="0" y="7"/>
                  </a:cxn>
                  <a:cxn ang="0">
                    <a:pos x="2" y="6"/>
                  </a:cxn>
                  <a:cxn ang="0">
                    <a:pos x="2" y="4"/>
                  </a:cxn>
                  <a:cxn ang="0">
                    <a:pos x="3" y="3"/>
                  </a:cxn>
                  <a:cxn ang="0">
                    <a:pos x="5" y="3"/>
                  </a:cxn>
                  <a:cxn ang="0">
                    <a:pos x="5" y="1"/>
                  </a:cxn>
                  <a:cxn ang="0">
                    <a:pos x="6" y="1"/>
                  </a:cxn>
                  <a:cxn ang="0">
                    <a:pos x="8" y="0"/>
                  </a:cxn>
                  <a:cxn ang="0">
                    <a:pos x="9" y="0"/>
                  </a:cxn>
                  <a:cxn ang="0">
                    <a:pos x="11" y="0"/>
                  </a:cxn>
                  <a:cxn ang="0">
                    <a:pos x="12" y="0"/>
                  </a:cxn>
                  <a:cxn ang="0">
                    <a:pos x="14" y="0"/>
                  </a:cxn>
                  <a:cxn ang="0">
                    <a:pos x="15" y="1"/>
                  </a:cxn>
                  <a:cxn ang="0">
                    <a:pos x="17" y="1"/>
                  </a:cxn>
                  <a:cxn ang="0">
                    <a:pos x="17" y="1"/>
                  </a:cxn>
                  <a:cxn ang="0">
                    <a:pos x="18" y="3"/>
                  </a:cxn>
                  <a:cxn ang="0">
                    <a:pos x="20" y="4"/>
                  </a:cxn>
                  <a:cxn ang="0">
                    <a:pos x="21" y="4"/>
                  </a:cxn>
                  <a:cxn ang="0">
                    <a:pos x="23" y="6"/>
                  </a:cxn>
                  <a:cxn ang="0">
                    <a:pos x="24" y="7"/>
                  </a:cxn>
                  <a:cxn ang="0">
                    <a:pos x="24" y="9"/>
                  </a:cxn>
                  <a:cxn ang="0">
                    <a:pos x="26" y="10"/>
                  </a:cxn>
                  <a:cxn ang="0">
                    <a:pos x="26" y="12"/>
                  </a:cxn>
                  <a:cxn ang="0">
                    <a:pos x="27" y="13"/>
                  </a:cxn>
                  <a:cxn ang="0">
                    <a:pos x="27" y="15"/>
                  </a:cxn>
                </a:cxnLst>
                <a:rect l="0" t="0" r="r" b="b"/>
                <a:pathLst>
                  <a:path w="27" h="31">
                    <a:moveTo>
                      <a:pt x="27" y="16"/>
                    </a:moveTo>
                    <a:lnTo>
                      <a:pt x="27" y="16"/>
                    </a:lnTo>
                    <a:lnTo>
                      <a:pt x="27" y="16"/>
                    </a:lnTo>
                    <a:lnTo>
                      <a:pt x="27" y="16"/>
                    </a:lnTo>
                    <a:lnTo>
                      <a:pt x="27" y="16"/>
                    </a:lnTo>
                    <a:lnTo>
                      <a:pt x="27" y="16"/>
                    </a:lnTo>
                    <a:lnTo>
                      <a:pt x="27" y="18"/>
                    </a:lnTo>
                    <a:lnTo>
                      <a:pt x="27" y="18"/>
                    </a:lnTo>
                    <a:lnTo>
                      <a:pt x="27" y="18"/>
                    </a:lnTo>
                    <a:lnTo>
                      <a:pt x="27" y="18"/>
                    </a:lnTo>
                    <a:lnTo>
                      <a:pt x="27" y="18"/>
                    </a:lnTo>
                    <a:lnTo>
                      <a:pt x="27" y="19"/>
                    </a:lnTo>
                    <a:lnTo>
                      <a:pt x="27" y="19"/>
                    </a:lnTo>
                    <a:lnTo>
                      <a:pt x="27" y="19"/>
                    </a:lnTo>
                    <a:lnTo>
                      <a:pt x="27" y="19"/>
                    </a:lnTo>
                    <a:lnTo>
                      <a:pt x="27" y="19"/>
                    </a:lnTo>
                    <a:lnTo>
                      <a:pt x="27" y="19"/>
                    </a:lnTo>
                    <a:lnTo>
                      <a:pt x="27" y="21"/>
                    </a:lnTo>
                    <a:lnTo>
                      <a:pt x="27" y="21"/>
                    </a:lnTo>
                    <a:lnTo>
                      <a:pt x="27" y="21"/>
                    </a:lnTo>
                    <a:lnTo>
                      <a:pt x="27" y="21"/>
                    </a:lnTo>
                    <a:lnTo>
                      <a:pt x="27" y="21"/>
                    </a:lnTo>
                    <a:lnTo>
                      <a:pt x="27" y="21"/>
                    </a:lnTo>
                    <a:lnTo>
                      <a:pt x="27" y="22"/>
                    </a:lnTo>
                    <a:lnTo>
                      <a:pt x="27" y="22"/>
                    </a:lnTo>
                    <a:lnTo>
                      <a:pt x="27" y="22"/>
                    </a:lnTo>
                    <a:lnTo>
                      <a:pt x="27" y="22"/>
                    </a:lnTo>
                    <a:lnTo>
                      <a:pt x="27" y="22"/>
                    </a:lnTo>
                    <a:lnTo>
                      <a:pt x="27" y="22"/>
                    </a:lnTo>
                    <a:lnTo>
                      <a:pt x="27" y="24"/>
                    </a:lnTo>
                    <a:lnTo>
                      <a:pt x="27" y="24"/>
                    </a:lnTo>
                    <a:lnTo>
                      <a:pt x="27" y="24"/>
                    </a:lnTo>
                    <a:lnTo>
                      <a:pt x="27" y="24"/>
                    </a:lnTo>
                    <a:lnTo>
                      <a:pt x="27" y="24"/>
                    </a:lnTo>
                    <a:lnTo>
                      <a:pt x="27" y="24"/>
                    </a:lnTo>
                    <a:lnTo>
                      <a:pt x="26" y="25"/>
                    </a:lnTo>
                    <a:lnTo>
                      <a:pt x="26" y="25"/>
                    </a:lnTo>
                    <a:lnTo>
                      <a:pt x="26" y="25"/>
                    </a:lnTo>
                    <a:lnTo>
                      <a:pt x="26" y="25"/>
                    </a:lnTo>
                    <a:lnTo>
                      <a:pt x="26" y="25"/>
                    </a:lnTo>
                    <a:lnTo>
                      <a:pt x="26" y="25"/>
                    </a:lnTo>
                    <a:lnTo>
                      <a:pt x="26" y="25"/>
                    </a:lnTo>
                    <a:lnTo>
                      <a:pt x="26" y="27"/>
                    </a:lnTo>
                    <a:lnTo>
                      <a:pt x="26" y="27"/>
                    </a:lnTo>
                    <a:lnTo>
                      <a:pt x="26" y="27"/>
                    </a:lnTo>
                    <a:lnTo>
                      <a:pt x="26" y="27"/>
                    </a:lnTo>
                    <a:lnTo>
                      <a:pt x="26" y="27"/>
                    </a:lnTo>
                    <a:lnTo>
                      <a:pt x="26" y="27"/>
                    </a:lnTo>
                    <a:lnTo>
                      <a:pt x="24" y="27"/>
                    </a:lnTo>
                    <a:lnTo>
                      <a:pt x="24" y="27"/>
                    </a:lnTo>
                    <a:lnTo>
                      <a:pt x="24" y="28"/>
                    </a:lnTo>
                    <a:lnTo>
                      <a:pt x="24" y="28"/>
                    </a:lnTo>
                    <a:lnTo>
                      <a:pt x="24" y="28"/>
                    </a:lnTo>
                    <a:lnTo>
                      <a:pt x="24" y="28"/>
                    </a:lnTo>
                    <a:lnTo>
                      <a:pt x="24" y="28"/>
                    </a:lnTo>
                    <a:lnTo>
                      <a:pt x="24" y="28"/>
                    </a:lnTo>
                    <a:lnTo>
                      <a:pt x="24" y="28"/>
                    </a:lnTo>
                    <a:lnTo>
                      <a:pt x="24" y="28"/>
                    </a:lnTo>
                    <a:lnTo>
                      <a:pt x="23" y="28"/>
                    </a:lnTo>
                    <a:lnTo>
                      <a:pt x="23" y="28"/>
                    </a:lnTo>
                    <a:lnTo>
                      <a:pt x="23" y="30"/>
                    </a:lnTo>
                    <a:lnTo>
                      <a:pt x="23" y="30"/>
                    </a:lnTo>
                    <a:lnTo>
                      <a:pt x="23" y="30"/>
                    </a:lnTo>
                    <a:lnTo>
                      <a:pt x="23" y="30"/>
                    </a:lnTo>
                    <a:lnTo>
                      <a:pt x="23" y="30"/>
                    </a:lnTo>
                    <a:lnTo>
                      <a:pt x="23" y="30"/>
                    </a:lnTo>
                    <a:lnTo>
                      <a:pt x="21" y="30"/>
                    </a:lnTo>
                    <a:lnTo>
                      <a:pt x="21" y="30"/>
                    </a:lnTo>
                    <a:lnTo>
                      <a:pt x="21" y="30"/>
                    </a:lnTo>
                    <a:lnTo>
                      <a:pt x="21" y="30"/>
                    </a:lnTo>
                    <a:lnTo>
                      <a:pt x="21" y="30"/>
                    </a:lnTo>
                    <a:lnTo>
                      <a:pt x="21" y="30"/>
                    </a:lnTo>
                    <a:lnTo>
                      <a:pt x="21" y="30"/>
                    </a:lnTo>
                    <a:lnTo>
                      <a:pt x="21" y="31"/>
                    </a:lnTo>
                    <a:lnTo>
                      <a:pt x="20" y="31"/>
                    </a:lnTo>
                    <a:lnTo>
                      <a:pt x="20" y="31"/>
                    </a:lnTo>
                    <a:lnTo>
                      <a:pt x="20" y="31"/>
                    </a:lnTo>
                    <a:lnTo>
                      <a:pt x="20" y="31"/>
                    </a:lnTo>
                    <a:lnTo>
                      <a:pt x="20" y="31"/>
                    </a:lnTo>
                    <a:lnTo>
                      <a:pt x="20" y="31"/>
                    </a:lnTo>
                    <a:lnTo>
                      <a:pt x="20" y="31"/>
                    </a:lnTo>
                    <a:lnTo>
                      <a:pt x="18" y="31"/>
                    </a:lnTo>
                    <a:lnTo>
                      <a:pt x="18" y="31"/>
                    </a:lnTo>
                    <a:lnTo>
                      <a:pt x="18" y="31"/>
                    </a:lnTo>
                    <a:lnTo>
                      <a:pt x="18" y="31"/>
                    </a:lnTo>
                    <a:lnTo>
                      <a:pt x="18" y="31"/>
                    </a:lnTo>
                    <a:lnTo>
                      <a:pt x="18" y="31"/>
                    </a:lnTo>
                    <a:lnTo>
                      <a:pt x="17" y="31"/>
                    </a:lnTo>
                    <a:lnTo>
                      <a:pt x="17" y="31"/>
                    </a:lnTo>
                    <a:lnTo>
                      <a:pt x="17" y="31"/>
                    </a:lnTo>
                    <a:lnTo>
                      <a:pt x="17" y="31"/>
                    </a:lnTo>
                    <a:lnTo>
                      <a:pt x="17" y="31"/>
                    </a:lnTo>
                    <a:lnTo>
                      <a:pt x="17" y="31"/>
                    </a:lnTo>
                    <a:lnTo>
                      <a:pt x="17" y="31"/>
                    </a:lnTo>
                    <a:lnTo>
                      <a:pt x="15" y="31"/>
                    </a:lnTo>
                    <a:lnTo>
                      <a:pt x="15" y="31"/>
                    </a:lnTo>
                    <a:lnTo>
                      <a:pt x="15" y="31"/>
                    </a:lnTo>
                    <a:lnTo>
                      <a:pt x="15" y="31"/>
                    </a:lnTo>
                    <a:lnTo>
                      <a:pt x="15" y="31"/>
                    </a:lnTo>
                    <a:lnTo>
                      <a:pt x="15" y="31"/>
                    </a:lnTo>
                    <a:lnTo>
                      <a:pt x="14" y="31"/>
                    </a:lnTo>
                    <a:lnTo>
                      <a:pt x="14" y="31"/>
                    </a:lnTo>
                    <a:lnTo>
                      <a:pt x="14" y="31"/>
                    </a:lnTo>
                    <a:lnTo>
                      <a:pt x="14" y="31"/>
                    </a:lnTo>
                    <a:lnTo>
                      <a:pt x="14" y="31"/>
                    </a:lnTo>
                    <a:lnTo>
                      <a:pt x="14" y="31"/>
                    </a:lnTo>
                    <a:lnTo>
                      <a:pt x="12" y="31"/>
                    </a:lnTo>
                    <a:lnTo>
                      <a:pt x="12" y="31"/>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28"/>
                    </a:lnTo>
                    <a:lnTo>
                      <a:pt x="9" y="28"/>
                    </a:lnTo>
                    <a:lnTo>
                      <a:pt x="9" y="28"/>
                    </a:lnTo>
                    <a:lnTo>
                      <a:pt x="9" y="28"/>
                    </a:lnTo>
                    <a:lnTo>
                      <a:pt x="8" y="28"/>
                    </a:lnTo>
                    <a:lnTo>
                      <a:pt x="8" y="28"/>
                    </a:lnTo>
                    <a:lnTo>
                      <a:pt x="8" y="28"/>
                    </a:lnTo>
                    <a:lnTo>
                      <a:pt x="8" y="28"/>
                    </a:lnTo>
                    <a:lnTo>
                      <a:pt x="8" y="28"/>
                    </a:lnTo>
                    <a:lnTo>
                      <a:pt x="8" y="28"/>
                    </a:lnTo>
                    <a:lnTo>
                      <a:pt x="8" y="27"/>
                    </a:lnTo>
                    <a:lnTo>
                      <a:pt x="6" y="27"/>
                    </a:lnTo>
                    <a:lnTo>
                      <a:pt x="6" y="27"/>
                    </a:lnTo>
                    <a:lnTo>
                      <a:pt x="6" y="27"/>
                    </a:lnTo>
                    <a:lnTo>
                      <a:pt x="6" y="27"/>
                    </a:lnTo>
                    <a:lnTo>
                      <a:pt x="6" y="27"/>
                    </a:lnTo>
                    <a:lnTo>
                      <a:pt x="6" y="27"/>
                    </a:lnTo>
                    <a:lnTo>
                      <a:pt x="6" y="27"/>
                    </a:lnTo>
                    <a:lnTo>
                      <a:pt x="6" y="25"/>
                    </a:lnTo>
                    <a:lnTo>
                      <a:pt x="5" y="25"/>
                    </a:lnTo>
                    <a:lnTo>
                      <a:pt x="5" y="25"/>
                    </a:lnTo>
                    <a:lnTo>
                      <a:pt x="5" y="25"/>
                    </a:lnTo>
                    <a:lnTo>
                      <a:pt x="5" y="25"/>
                    </a:lnTo>
                    <a:lnTo>
                      <a:pt x="5" y="25"/>
                    </a:lnTo>
                    <a:lnTo>
                      <a:pt x="5" y="25"/>
                    </a:lnTo>
                    <a:lnTo>
                      <a:pt x="5" y="24"/>
                    </a:lnTo>
                    <a:lnTo>
                      <a:pt x="5" y="24"/>
                    </a:lnTo>
                    <a:lnTo>
                      <a:pt x="3" y="24"/>
                    </a:lnTo>
                    <a:lnTo>
                      <a:pt x="3" y="24"/>
                    </a:lnTo>
                    <a:lnTo>
                      <a:pt x="3" y="24"/>
                    </a:lnTo>
                    <a:lnTo>
                      <a:pt x="3" y="24"/>
                    </a:lnTo>
                    <a:lnTo>
                      <a:pt x="3" y="22"/>
                    </a:lnTo>
                    <a:lnTo>
                      <a:pt x="3" y="22"/>
                    </a:lnTo>
                    <a:lnTo>
                      <a:pt x="3" y="22"/>
                    </a:lnTo>
                    <a:lnTo>
                      <a:pt x="3" y="22"/>
                    </a:lnTo>
                    <a:lnTo>
                      <a:pt x="3" y="22"/>
                    </a:lnTo>
                    <a:lnTo>
                      <a:pt x="3" y="22"/>
                    </a:lnTo>
                    <a:lnTo>
                      <a:pt x="2" y="21"/>
                    </a:lnTo>
                    <a:lnTo>
                      <a:pt x="2" y="21"/>
                    </a:lnTo>
                    <a:lnTo>
                      <a:pt x="2" y="21"/>
                    </a:lnTo>
                    <a:lnTo>
                      <a:pt x="2" y="21"/>
                    </a:lnTo>
                    <a:lnTo>
                      <a:pt x="2" y="21"/>
                    </a:lnTo>
                    <a:lnTo>
                      <a:pt x="2" y="21"/>
                    </a:lnTo>
                    <a:lnTo>
                      <a:pt x="2" y="19"/>
                    </a:lnTo>
                    <a:lnTo>
                      <a:pt x="2" y="19"/>
                    </a:lnTo>
                    <a:lnTo>
                      <a:pt x="2" y="19"/>
                    </a:lnTo>
                    <a:lnTo>
                      <a:pt x="2" y="19"/>
                    </a:lnTo>
                    <a:lnTo>
                      <a:pt x="2" y="19"/>
                    </a:lnTo>
                    <a:lnTo>
                      <a:pt x="2" y="19"/>
                    </a:lnTo>
                    <a:lnTo>
                      <a:pt x="2"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6"/>
                    </a:lnTo>
                    <a:lnTo>
                      <a:pt x="2" y="6"/>
                    </a:lnTo>
                    <a:lnTo>
                      <a:pt x="2" y="6"/>
                    </a:lnTo>
                    <a:lnTo>
                      <a:pt x="2" y="6"/>
                    </a:lnTo>
                    <a:lnTo>
                      <a:pt x="2" y="6"/>
                    </a:lnTo>
                    <a:lnTo>
                      <a:pt x="2" y="6"/>
                    </a:lnTo>
                    <a:lnTo>
                      <a:pt x="2" y="6"/>
                    </a:lnTo>
                    <a:lnTo>
                      <a:pt x="2" y="4"/>
                    </a:lnTo>
                    <a:lnTo>
                      <a:pt x="2" y="4"/>
                    </a:lnTo>
                    <a:lnTo>
                      <a:pt x="2" y="4"/>
                    </a:lnTo>
                    <a:lnTo>
                      <a:pt x="2" y="4"/>
                    </a:lnTo>
                    <a:lnTo>
                      <a:pt x="2" y="4"/>
                    </a:lnTo>
                    <a:lnTo>
                      <a:pt x="2" y="4"/>
                    </a:lnTo>
                    <a:lnTo>
                      <a:pt x="3" y="4"/>
                    </a:lnTo>
                    <a:lnTo>
                      <a:pt x="3" y="4"/>
                    </a:lnTo>
                    <a:lnTo>
                      <a:pt x="3" y="4"/>
                    </a:lnTo>
                    <a:lnTo>
                      <a:pt x="3" y="3"/>
                    </a:lnTo>
                    <a:lnTo>
                      <a:pt x="3" y="3"/>
                    </a:lnTo>
                    <a:lnTo>
                      <a:pt x="3" y="3"/>
                    </a:lnTo>
                    <a:lnTo>
                      <a:pt x="3" y="3"/>
                    </a:lnTo>
                    <a:lnTo>
                      <a:pt x="3" y="3"/>
                    </a:lnTo>
                    <a:lnTo>
                      <a:pt x="3" y="3"/>
                    </a:lnTo>
                    <a:lnTo>
                      <a:pt x="3" y="3"/>
                    </a:lnTo>
                    <a:lnTo>
                      <a:pt x="5" y="3"/>
                    </a:lnTo>
                    <a:lnTo>
                      <a:pt x="5" y="3"/>
                    </a:lnTo>
                    <a:lnTo>
                      <a:pt x="5" y="1"/>
                    </a:lnTo>
                    <a:lnTo>
                      <a:pt x="5" y="1"/>
                    </a:lnTo>
                    <a:lnTo>
                      <a:pt x="5" y="1"/>
                    </a:lnTo>
                    <a:lnTo>
                      <a:pt x="5" y="1"/>
                    </a:lnTo>
                    <a:lnTo>
                      <a:pt x="5" y="1"/>
                    </a:lnTo>
                    <a:lnTo>
                      <a:pt x="5" y="1"/>
                    </a:lnTo>
                    <a:lnTo>
                      <a:pt x="6" y="1"/>
                    </a:lnTo>
                    <a:lnTo>
                      <a:pt x="6" y="1"/>
                    </a:lnTo>
                    <a:lnTo>
                      <a:pt x="6" y="1"/>
                    </a:lnTo>
                    <a:lnTo>
                      <a:pt x="6" y="1"/>
                    </a:lnTo>
                    <a:lnTo>
                      <a:pt x="6" y="1"/>
                    </a:lnTo>
                    <a:lnTo>
                      <a:pt x="6" y="1"/>
                    </a:lnTo>
                    <a:lnTo>
                      <a:pt x="6" y="1"/>
                    </a:lnTo>
                    <a:lnTo>
                      <a:pt x="6" y="1"/>
                    </a:lnTo>
                    <a:lnTo>
                      <a:pt x="8" y="1"/>
                    </a:lnTo>
                    <a:lnTo>
                      <a:pt x="8" y="1"/>
                    </a:lnTo>
                    <a:lnTo>
                      <a:pt x="8" y="0"/>
                    </a:lnTo>
                    <a:lnTo>
                      <a:pt x="8" y="0"/>
                    </a:lnTo>
                    <a:lnTo>
                      <a:pt x="8" y="0"/>
                    </a:lnTo>
                    <a:lnTo>
                      <a:pt x="8" y="0"/>
                    </a:lnTo>
                    <a:lnTo>
                      <a:pt x="8"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1"/>
                    </a:lnTo>
                    <a:lnTo>
                      <a:pt x="14" y="1"/>
                    </a:lnTo>
                    <a:lnTo>
                      <a:pt x="14" y="1"/>
                    </a:lnTo>
                    <a:lnTo>
                      <a:pt x="15" y="1"/>
                    </a:lnTo>
                    <a:lnTo>
                      <a:pt x="15" y="1"/>
                    </a:lnTo>
                    <a:lnTo>
                      <a:pt x="15" y="1"/>
                    </a:lnTo>
                    <a:lnTo>
                      <a:pt x="15" y="1"/>
                    </a:lnTo>
                    <a:lnTo>
                      <a:pt x="15" y="1"/>
                    </a:lnTo>
                    <a:lnTo>
                      <a:pt x="15" y="1"/>
                    </a:lnTo>
                    <a:lnTo>
                      <a:pt x="17" y="1"/>
                    </a:lnTo>
                    <a:lnTo>
                      <a:pt x="17" y="1"/>
                    </a:lnTo>
                    <a:lnTo>
                      <a:pt x="17" y="1"/>
                    </a:lnTo>
                    <a:lnTo>
                      <a:pt x="17" y="1"/>
                    </a:lnTo>
                    <a:lnTo>
                      <a:pt x="17" y="1"/>
                    </a:lnTo>
                    <a:lnTo>
                      <a:pt x="17" y="1"/>
                    </a:lnTo>
                    <a:lnTo>
                      <a:pt x="17" y="1"/>
                    </a:lnTo>
                    <a:lnTo>
                      <a:pt x="18" y="3"/>
                    </a:lnTo>
                    <a:lnTo>
                      <a:pt x="18" y="3"/>
                    </a:lnTo>
                    <a:lnTo>
                      <a:pt x="18" y="3"/>
                    </a:lnTo>
                    <a:lnTo>
                      <a:pt x="18" y="3"/>
                    </a:lnTo>
                    <a:lnTo>
                      <a:pt x="18" y="3"/>
                    </a:lnTo>
                    <a:lnTo>
                      <a:pt x="18" y="3"/>
                    </a:lnTo>
                    <a:lnTo>
                      <a:pt x="20" y="3"/>
                    </a:lnTo>
                    <a:lnTo>
                      <a:pt x="20" y="3"/>
                    </a:lnTo>
                    <a:lnTo>
                      <a:pt x="20" y="3"/>
                    </a:lnTo>
                    <a:lnTo>
                      <a:pt x="20" y="4"/>
                    </a:lnTo>
                    <a:lnTo>
                      <a:pt x="20" y="4"/>
                    </a:lnTo>
                    <a:lnTo>
                      <a:pt x="20" y="4"/>
                    </a:lnTo>
                    <a:lnTo>
                      <a:pt x="20" y="4"/>
                    </a:lnTo>
                    <a:lnTo>
                      <a:pt x="21" y="4"/>
                    </a:lnTo>
                    <a:lnTo>
                      <a:pt x="21" y="4"/>
                    </a:lnTo>
                    <a:lnTo>
                      <a:pt x="21" y="4"/>
                    </a:lnTo>
                    <a:lnTo>
                      <a:pt x="21" y="4"/>
                    </a:lnTo>
                    <a:lnTo>
                      <a:pt x="21" y="4"/>
                    </a:lnTo>
                    <a:lnTo>
                      <a:pt x="21" y="6"/>
                    </a:lnTo>
                    <a:lnTo>
                      <a:pt x="21" y="6"/>
                    </a:lnTo>
                    <a:lnTo>
                      <a:pt x="21" y="6"/>
                    </a:lnTo>
                    <a:lnTo>
                      <a:pt x="23" y="6"/>
                    </a:lnTo>
                    <a:lnTo>
                      <a:pt x="23" y="6"/>
                    </a:lnTo>
                    <a:lnTo>
                      <a:pt x="23" y="6"/>
                    </a:lnTo>
                    <a:lnTo>
                      <a:pt x="23" y="6"/>
                    </a:lnTo>
                    <a:lnTo>
                      <a:pt x="23" y="7"/>
                    </a:lnTo>
                    <a:lnTo>
                      <a:pt x="23" y="7"/>
                    </a:lnTo>
                    <a:lnTo>
                      <a:pt x="23" y="7"/>
                    </a:lnTo>
                    <a:lnTo>
                      <a:pt x="23" y="7"/>
                    </a:lnTo>
                    <a:lnTo>
                      <a:pt x="24" y="7"/>
                    </a:lnTo>
                    <a:lnTo>
                      <a:pt x="24" y="7"/>
                    </a:lnTo>
                    <a:lnTo>
                      <a:pt x="24" y="9"/>
                    </a:lnTo>
                    <a:lnTo>
                      <a:pt x="24" y="9"/>
                    </a:lnTo>
                    <a:lnTo>
                      <a:pt x="24" y="9"/>
                    </a:lnTo>
                    <a:lnTo>
                      <a:pt x="24" y="9"/>
                    </a:lnTo>
                    <a:lnTo>
                      <a:pt x="24" y="9"/>
                    </a:lnTo>
                    <a:lnTo>
                      <a:pt x="24" y="9"/>
                    </a:lnTo>
                    <a:lnTo>
                      <a:pt x="24" y="10"/>
                    </a:lnTo>
                    <a:lnTo>
                      <a:pt x="24" y="10"/>
                    </a:lnTo>
                    <a:lnTo>
                      <a:pt x="26" y="10"/>
                    </a:lnTo>
                    <a:lnTo>
                      <a:pt x="26" y="10"/>
                    </a:lnTo>
                    <a:lnTo>
                      <a:pt x="26" y="10"/>
                    </a:lnTo>
                    <a:lnTo>
                      <a:pt x="26" y="10"/>
                    </a:lnTo>
                    <a:lnTo>
                      <a:pt x="26" y="12"/>
                    </a:lnTo>
                    <a:lnTo>
                      <a:pt x="26" y="12"/>
                    </a:lnTo>
                    <a:lnTo>
                      <a:pt x="26" y="12"/>
                    </a:lnTo>
                    <a:lnTo>
                      <a:pt x="26" y="12"/>
                    </a:lnTo>
                    <a:lnTo>
                      <a:pt x="26" y="12"/>
                    </a:lnTo>
                    <a:lnTo>
                      <a:pt x="26" y="12"/>
                    </a:lnTo>
                    <a:lnTo>
                      <a:pt x="26" y="13"/>
                    </a:lnTo>
                    <a:lnTo>
                      <a:pt x="26" y="13"/>
                    </a:lnTo>
                    <a:lnTo>
                      <a:pt x="27" y="13"/>
                    </a:lnTo>
                    <a:lnTo>
                      <a:pt x="27" y="13"/>
                    </a:lnTo>
                    <a:lnTo>
                      <a:pt x="27" y="13"/>
                    </a:lnTo>
                    <a:lnTo>
                      <a:pt x="27" y="13"/>
                    </a:lnTo>
                    <a:lnTo>
                      <a:pt x="27" y="15"/>
                    </a:lnTo>
                    <a:lnTo>
                      <a:pt x="27" y="15"/>
                    </a:lnTo>
                    <a:lnTo>
                      <a:pt x="27" y="15"/>
                    </a:lnTo>
                    <a:lnTo>
                      <a:pt x="27" y="15"/>
                    </a:lnTo>
                    <a:lnTo>
                      <a:pt x="27" y="15"/>
                    </a:lnTo>
                    <a:lnTo>
                      <a:pt x="27" y="16"/>
                    </a:lnTo>
                    <a:close/>
                  </a:path>
                </a:pathLst>
              </a:custGeom>
              <a:solidFill>
                <a:srgbClr val="E1E1E1"/>
              </a:solidFill>
              <a:ln w="9525">
                <a:noFill/>
                <a:round/>
                <a:headEnd/>
                <a:tailEnd/>
              </a:ln>
            </p:spPr>
            <p:txBody>
              <a:bodyPr/>
              <a:lstStyle/>
              <a:p>
                <a:endParaRPr lang="en-US"/>
              </a:p>
            </p:txBody>
          </p:sp>
          <p:sp>
            <p:nvSpPr>
              <p:cNvPr id="320843" name="Freeform 331"/>
              <p:cNvSpPr>
                <a:spLocks/>
              </p:cNvSpPr>
              <p:nvPr/>
            </p:nvSpPr>
            <p:spPr bwMode="auto">
              <a:xfrm>
                <a:off x="5557" y="2170"/>
                <a:ext cx="27" cy="31"/>
              </a:xfrm>
              <a:custGeom>
                <a:avLst/>
                <a:gdLst/>
                <a:ahLst/>
                <a:cxnLst>
                  <a:cxn ang="0">
                    <a:pos x="27" y="16"/>
                  </a:cxn>
                  <a:cxn ang="0">
                    <a:pos x="27" y="19"/>
                  </a:cxn>
                  <a:cxn ang="0">
                    <a:pos x="27" y="21"/>
                  </a:cxn>
                  <a:cxn ang="0">
                    <a:pos x="27" y="22"/>
                  </a:cxn>
                  <a:cxn ang="0">
                    <a:pos x="27" y="24"/>
                  </a:cxn>
                  <a:cxn ang="0">
                    <a:pos x="26" y="25"/>
                  </a:cxn>
                  <a:cxn ang="0">
                    <a:pos x="26" y="25"/>
                  </a:cxn>
                  <a:cxn ang="0">
                    <a:pos x="26" y="27"/>
                  </a:cxn>
                  <a:cxn ang="0">
                    <a:pos x="24" y="28"/>
                  </a:cxn>
                  <a:cxn ang="0">
                    <a:pos x="23" y="28"/>
                  </a:cxn>
                  <a:cxn ang="0">
                    <a:pos x="23" y="30"/>
                  </a:cxn>
                  <a:cxn ang="0">
                    <a:pos x="21" y="30"/>
                  </a:cxn>
                  <a:cxn ang="0">
                    <a:pos x="20" y="31"/>
                  </a:cxn>
                  <a:cxn ang="0">
                    <a:pos x="18" y="31"/>
                  </a:cxn>
                  <a:cxn ang="0">
                    <a:pos x="17" y="31"/>
                  </a:cxn>
                  <a:cxn ang="0">
                    <a:pos x="15" y="31"/>
                  </a:cxn>
                  <a:cxn ang="0">
                    <a:pos x="14" y="31"/>
                  </a:cxn>
                  <a:cxn ang="0">
                    <a:pos x="12" y="31"/>
                  </a:cxn>
                  <a:cxn ang="0">
                    <a:pos x="11" y="30"/>
                  </a:cxn>
                  <a:cxn ang="0">
                    <a:pos x="9" y="30"/>
                  </a:cxn>
                  <a:cxn ang="0">
                    <a:pos x="8" y="28"/>
                  </a:cxn>
                  <a:cxn ang="0">
                    <a:pos x="8" y="27"/>
                  </a:cxn>
                  <a:cxn ang="0">
                    <a:pos x="6" y="27"/>
                  </a:cxn>
                  <a:cxn ang="0">
                    <a:pos x="5" y="25"/>
                  </a:cxn>
                  <a:cxn ang="0">
                    <a:pos x="3" y="24"/>
                  </a:cxn>
                  <a:cxn ang="0">
                    <a:pos x="3" y="22"/>
                  </a:cxn>
                  <a:cxn ang="0">
                    <a:pos x="2" y="21"/>
                  </a:cxn>
                  <a:cxn ang="0">
                    <a:pos x="2" y="19"/>
                  </a:cxn>
                  <a:cxn ang="0">
                    <a:pos x="0" y="18"/>
                  </a:cxn>
                  <a:cxn ang="0">
                    <a:pos x="0" y="16"/>
                  </a:cxn>
                  <a:cxn ang="0">
                    <a:pos x="0" y="15"/>
                  </a:cxn>
                  <a:cxn ang="0">
                    <a:pos x="0" y="13"/>
                  </a:cxn>
                  <a:cxn ang="0">
                    <a:pos x="0" y="12"/>
                  </a:cxn>
                  <a:cxn ang="0">
                    <a:pos x="0" y="10"/>
                  </a:cxn>
                  <a:cxn ang="0">
                    <a:pos x="0" y="9"/>
                  </a:cxn>
                  <a:cxn ang="0">
                    <a:pos x="0" y="7"/>
                  </a:cxn>
                  <a:cxn ang="0">
                    <a:pos x="2" y="6"/>
                  </a:cxn>
                  <a:cxn ang="0">
                    <a:pos x="2" y="4"/>
                  </a:cxn>
                  <a:cxn ang="0">
                    <a:pos x="3" y="3"/>
                  </a:cxn>
                  <a:cxn ang="0">
                    <a:pos x="5" y="3"/>
                  </a:cxn>
                  <a:cxn ang="0">
                    <a:pos x="5" y="1"/>
                  </a:cxn>
                  <a:cxn ang="0">
                    <a:pos x="6" y="1"/>
                  </a:cxn>
                  <a:cxn ang="0">
                    <a:pos x="8" y="0"/>
                  </a:cxn>
                  <a:cxn ang="0">
                    <a:pos x="9" y="0"/>
                  </a:cxn>
                  <a:cxn ang="0">
                    <a:pos x="11" y="0"/>
                  </a:cxn>
                  <a:cxn ang="0">
                    <a:pos x="12" y="0"/>
                  </a:cxn>
                  <a:cxn ang="0">
                    <a:pos x="14" y="0"/>
                  </a:cxn>
                  <a:cxn ang="0">
                    <a:pos x="15" y="1"/>
                  </a:cxn>
                  <a:cxn ang="0">
                    <a:pos x="17" y="1"/>
                  </a:cxn>
                  <a:cxn ang="0">
                    <a:pos x="17" y="1"/>
                  </a:cxn>
                  <a:cxn ang="0">
                    <a:pos x="18" y="3"/>
                  </a:cxn>
                  <a:cxn ang="0">
                    <a:pos x="20" y="4"/>
                  </a:cxn>
                  <a:cxn ang="0">
                    <a:pos x="21" y="4"/>
                  </a:cxn>
                  <a:cxn ang="0">
                    <a:pos x="23" y="6"/>
                  </a:cxn>
                  <a:cxn ang="0">
                    <a:pos x="24" y="7"/>
                  </a:cxn>
                  <a:cxn ang="0">
                    <a:pos x="24" y="9"/>
                  </a:cxn>
                  <a:cxn ang="0">
                    <a:pos x="26" y="10"/>
                  </a:cxn>
                  <a:cxn ang="0">
                    <a:pos x="26" y="12"/>
                  </a:cxn>
                  <a:cxn ang="0">
                    <a:pos x="27" y="13"/>
                  </a:cxn>
                  <a:cxn ang="0">
                    <a:pos x="27" y="15"/>
                  </a:cxn>
                </a:cxnLst>
                <a:rect l="0" t="0" r="r" b="b"/>
                <a:pathLst>
                  <a:path w="27" h="31">
                    <a:moveTo>
                      <a:pt x="27" y="16"/>
                    </a:moveTo>
                    <a:lnTo>
                      <a:pt x="27" y="16"/>
                    </a:lnTo>
                    <a:lnTo>
                      <a:pt x="27" y="16"/>
                    </a:lnTo>
                    <a:lnTo>
                      <a:pt x="27" y="16"/>
                    </a:lnTo>
                    <a:lnTo>
                      <a:pt x="27" y="16"/>
                    </a:lnTo>
                    <a:lnTo>
                      <a:pt x="27" y="16"/>
                    </a:lnTo>
                    <a:lnTo>
                      <a:pt x="27" y="18"/>
                    </a:lnTo>
                    <a:lnTo>
                      <a:pt x="27" y="18"/>
                    </a:lnTo>
                    <a:lnTo>
                      <a:pt x="27" y="18"/>
                    </a:lnTo>
                    <a:lnTo>
                      <a:pt x="27" y="18"/>
                    </a:lnTo>
                    <a:lnTo>
                      <a:pt x="27" y="18"/>
                    </a:lnTo>
                    <a:lnTo>
                      <a:pt x="27" y="19"/>
                    </a:lnTo>
                    <a:lnTo>
                      <a:pt x="27" y="19"/>
                    </a:lnTo>
                    <a:lnTo>
                      <a:pt x="27" y="19"/>
                    </a:lnTo>
                    <a:lnTo>
                      <a:pt x="27" y="19"/>
                    </a:lnTo>
                    <a:lnTo>
                      <a:pt x="27" y="19"/>
                    </a:lnTo>
                    <a:lnTo>
                      <a:pt x="27" y="19"/>
                    </a:lnTo>
                    <a:lnTo>
                      <a:pt x="27" y="21"/>
                    </a:lnTo>
                    <a:lnTo>
                      <a:pt x="27" y="21"/>
                    </a:lnTo>
                    <a:lnTo>
                      <a:pt x="27" y="21"/>
                    </a:lnTo>
                    <a:lnTo>
                      <a:pt x="27" y="21"/>
                    </a:lnTo>
                    <a:lnTo>
                      <a:pt x="27" y="21"/>
                    </a:lnTo>
                    <a:lnTo>
                      <a:pt x="27" y="21"/>
                    </a:lnTo>
                    <a:lnTo>
                      <a:pt x="27" y="22"/>
                    </a:lnTo>
                    <a:lnTo>
                      <a:pt x="27" y="22"/>
                    </a:lnTo>
                    <a:lnTo>
                      <a:pt x="27" y="22"/>
                    </a:lnTo>
                    <a:lnTo>
                      <a:pt x="27" y="22"/>
                    </a:lnTo>
                    <a:lnTo>
                      <a:pt x="27" y="22"/>
                    </a:lnTo>
                    <a:lnTo>
                      <a:pt x="27" y="22"/>
                    </a:lnTo>
                    <a:lnTo>
                      <a:pt x="27" y="24"/>
                    </a:lnTo>
                    <a:lnTo>
                      <a:pt x="27" y="24"/>
                    </a:lnTo>
                    <a:lnTo>
                      <a:pt x="27" y="24"/>
                    </a:lnTo>
                    <a:lnTo>
                      <a:pt x="27" y="24"/>
                    </a:lnTo>
                    <a:lnTo>
                      <a:pt x="27" y="24"/>
                    </a:lnTo>
                    <a:lnTo>
                      <a:pt x="27" y="24"/>
                    </a:lnTo>
                    <a:lnTo>
                      <a:pt x="26" y="25"/>
                    </a:lnTo>
                    <a:lnTo>
                      <a:pt x="26" y="25"/>
                    </a:lnTo>
                    <a:lnTo>
                      <a:pt x="26" y="25"/>
                    </a:lnTo>
                    <a:lnTo>
                      <a:pt x="26" y="25"/>
                    </a:lnTo>
                    <a:lnTo>
                      <a:pt x="26" y="25"/>
                    </a:lnTo>
                    <a:lnTo>
                      <a:pt x="26" y="25"/>
                    </a:lnTo>
                    <a:lnTo>
                      <a:pt x="26" y="25"/>
                    </a:lnTo>
                    <a:lnTo>
                      <a:pt x="26" y="27"/>
                    </a:lnTo>
                    <a:lnTo>
                      <a:pt x="26" y="27"/>
                    </a:lnTo>
                    <a:lnTo>
                      <a:pt x="26" y="27"/>
                    </a:lnTo>
                    <a:lnTo>
                      <a:pt x="26" y="27"/>
                    </a:lnTo>
                    <a:lnTo>
                      <a:pt x="26" y="27"/>
                    </a:lnTo>
                    <a:lnTo>
                      <a:pt x="26" y="27"/>
                    </a:lnTo>
                    <a:lnTo>
                      <a:pt x="24" y="27"/>
                    </a:lnTo>
                    <a:lnTo>
                      <a:pt x="24" y="27"/>
                    </a:lnTo>
                    <a:lnTo>
                      <a:pt x="24" y="28"/>
                    </a:lnTo>
                    <a:lnTo>
                      <a:pt x="24" y="28"/>
                    </a:lnTo>
                    <a:lnTo>
                      <a:pt x="24" y="28"/>
                    </a:lnTo>
                    <a:lnTo>
                      <a:pt x="24" y="28"/>
                    </a:lnTo>
                    <a:lnTo>
                      <a:pt x="24" y="28"/>
                    </a:lnTo>
                    <a:lnTo>
                      <a:pt x="24" y="28"/>
                    </a:lnTo>
                    <a:lnTo>
                      <a:pt x="24" y="28"/>
                    </a:lnTo>
                    <a:lnTo>
                      <a:pt x="24" y="28"/>
                    </a:lnTo>
                    <a:lnTo>
                      <a:pt x="23" y="28"/>
                    </a:lnTo>
                    <a:lnTo>
                      <a:pt x="23" y="28"/>
                    </a:lnTo>
                    <a:lnTo>
                      <a:pt x="23" y="30"/>
                    </a:lnTo>
                    <a:lnTo>
                      <a:pt x="23" y="30"/>
                    </a:lnTo>
                    <a:lnTo>
                      <a:pt x="23" y="30"/>
                    </a:lnTo>
                    <a:lnTo>
                      <a:pt x="23" y="30"/>
                    </a:lnTo>
                    <a:lnTo>
                      <a:pt x="23" y="30"/>
                    </a:lnTo>
                    <a:lnTo>
                      <a:pt x="23" y="30"/>
                    </a:lnTo>
                    <a:lnTo>
                      <a:pt x="21" y="30"/>
                    </a:lnTo>
                    <a:lnTo>
                      <a:pt x="21" y="30"/>
                    </a:lnTo>
                    <a:lnTo>
                      <a:pt x="21" y="30"/>
                    </a:lnTo>
                    <a:lnTo>
                      <a:pt x="21" y="30"/>
                    </a:lnTo>
                    <a:lnTo>
                      <a:pt x="21" y="30"/>
                    </a:lnTo>
                    <a:lnTo>
                      <a:pt x="21" y="30"/>
                    </a:lnTo>
                    <a:lnTo>
                      <a:pt x="21" y="30"/>
                    </a:lnTo>
                    <a:lnTo>
                      <a:pt x="21" y="31"/>
                    </a:lnTo>
                    <a:lnTo>
                      <a:pt x="20" y="31"/>
                    </a:lnTo>
                    <a:lnTo>
                      <a:pt x="20" y="31"/>
                    </a:lnTo>
                    <a:lnTo>
                      <a:pt x="20" y="31"/>
                    </a:lnTo>
                    <a:lnTo>
                      <a:pt x="20" y="31"/>
                    </a:lnTo>
                    <a:lnTo>
                      <a:pt x="20" y="31"/>
                    </a:lnTo>
                    <a:lnTo>
                      <a:pt x="20" y="31"/>
                    </a:lnTo>
                    <a:lnTo>
                      <a:pt x="20" y="31"/>
                    </a:lnTo>
                    <a:lnTo>
                      <a:pt x="18" y="31"/>
                    </a:lnTo>
                    <a:lnTo>
                      <a:pt x="18" y="31"/>
                    </a:lnTo>
                    <a:lnTo>
                      <a:pt x="18" y="31"/>
                    </a:lnTo>
                    <a:lnTo>
                      <a:pt x="18" y="31"/>
                    </a:lnTo>
                    <a:lnTo>
                      <a:pt x="18" y="31"/>
                    </a:lnTo>
                    <a:lnTo>
                      <a:pt x="18" y="31"/>
                    </a:lnTo>
                    <a:lnTo>
                      <a:pt x="17" y="31"/>
                    </a:lnTo>
                    <a:lnTo>
                      <a:pt x="17" y="31"/>
                    </a:lnTo>
                    <a:lnTo>
                      <a:pt x="17" y="31"/>
                    </a:lnTo>
                    <a:lnTo>
                      <a:pt x="17" y="31"/>
                    </a:lnTo>
                    <a:lnTo>
                      <a:pt x="17" y="31"/>
                    </a:lnTo>
                    <a:lnTo>
                      <a:pt x="17" y="31"/>
                    </a:lnTo>
                    <a:lnTo>
                      <a:pt x="17" y="31"/>
                    </a:lnTo>
                    <a:lnTo>
                      <a:pt x="15" y="31"/>
                    </a:lnTo>
                    <a:lnTo>
                      <a:pt x="15" y="31"/>
                    </a:lnTo>
                    <a:lnTo>
                      <a:pt x="15" y="31"/>
                    </a:lnTo>
                    <a:lnTo>
                      <a:pt x="15" y="31"/>
                    </a:lnTo>
                    <a:lnTo>
                      <a:pt x="15" y="31"/>
                    </a:lnTo>
                    <a:lnTo>
                      <a:pt x="15" y="31"/>
                    </a:lnTo>
                    <a:lnTo>
                      <a:pt x="14" y="31"/>
                    </a:lnTo>
                    <a:lnTo>
                      <a:pt x="14" y="31"/>
                    </a:lnTo>
                    <a:lnTo>
                      <a:pt x="14" y="31"/>
                    </a:lnTo>
                    <a:lnTo>
                      <a:pt x="14" y="31"/>
                    </a:lnTo>
                    <a:lnTo>
                      <a:pt x="14" y="31"/>
                    </a:lnTo>
                    <a:lnTo>
                      <a:pt x="14" y="31"/>
                    </a:lnTo>
                    <a:lnTo>
                      <a:pt x="12" y="31"/>
                    </a:lnTo>
                    <a:lnTo>
                      <a:pt x="12" y="31"/>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28"/>
                    </a:lnTo>
                    <a:lnTo>
                      <a:pt x="9" y="28"/>
                    </a:lnTo>
                    <a:lnTo>
                      <a:pt x="9" y="28"/>
                    </a:lnTo>
                    <a:lnTo>
                      <a:pt x="9" y="28"/>
                    </a:lnTo>
                    <a:lnTo>
                      <a:pt x="8" y="28"/>
                    </a:lnTo>
                    <a:lnTo>
                      <a:pt x="8" y="28"/>
                    </a:lnTo>
                    <a:lnTo>
                      <a:pt x="8" y="28"/>
                    </a:lnTo>
                    <a:lnTo>
                      <a:pt x="8" y="28"/>
                    </a:lnTo>
                    <a:lnTo>
                      <a:pt x="8" y="28"/>
                    </a:lnTo>
                    <a:lnTo>
                      <a:pt x="8" y="28"/>
                    </a:lnTo>
                    <a:lnTo>
                      <a:pt x="8" y="27"/>
                    </a:lnTo>
                    <a:lnTo>
                      <a:pt x="6" y="27"/>
                    </a:lnTo>
                    <a:lnTo>
                      <a:pt x="6" y="27"/>
                    </a:lnTo>
                    <a:lnTo>
                      <a:pt x="6" y="27"/>
                    </a:lnTo>
                    <a:lnTo>
                      <a:pt x="6" y="27"/>
                    </a:lnTo>
                    <a:lnTo>
                      <a:pt x="6" y="27"/>
                    </a:lnTo>
                    <a:lnTo>
                      <a:pt x="6" y="27"/>
                    </a:lnTo>
                    <a:lnTo>
                      <a:pt x="6" y="27"/>
                    </a:lnTo>
                    <a:lnTo>
                      <a:pt x="6" y="25"/>
                    </a:lnTo>
                    <a:lnTo>
                      <a:pt x="5" y="25"/>
                    </a:lnTo>
                    <a:lnTo>
                      <a:pt x="5" y="25"/>
                    </a:lnTo>
                    <a:lnTo>
                      <a:pt x="5" y="25"/>
                    </a:lnTo>
                    <a:lnTo>
                      <a:pt x="5" y="25"/>
                    </a:lnTo>
                    <a:lnTo>
                      <a:pt x="5" y="25"/>
                    </a:lnTo>
                    <a:lnTo>
                      <a:pt x="5" y="25"/>
                    </a:lnTo>
                    <a:lnTo>
                      <a:pt x="5" y="24"/>
                    </a:lnTo>
                    <a:lnTo>
                      <a:pt x="5" y="24"/>
                    </a:lnTo>
                    <a:lnTo>
                      <a:pt x="3" y="24"/>
                    </a:lnTo>
                    <a:lnTo>
                      <a:pt x="3" y="24"/>
                    </a:lnTo>
                    <a:lnTo>
                      <a:pt x="3" y="24"/>
                    </a:lnTo>
                    <a:lnTo>
                      <a:pt x="3" y="24"/>
                    </a:lnTo>
                    <a:lnTo>
                      <a:pt x="3" y="22"/>
                    </a:lnTo>
                    <a:lnTo>
                      <a:pt x="3" y="22"/>
                    </a:lnTo>
                    <a:lnTo>
                      <a:pt x="3" y="22"/>
                    </a:lnTo>
                    <a:lnTo>
                      <a:pt x="3" y="22"/>
                    </a:lnTo>
                    <a:lnTo>
                      <a:pt x="3" y="22"/>
                    </a:lnTo>
                    <a:lnTo>
                      <a:pt x="3" y="22"/>
                    </a:lnTo>
                    <a:lnTo>
                      <a:pt x="2" y="21"/>
                    </a:lnTo>
                    <a:lnTo>
                      <a:pt x="2" y="21"/>
                    </a:lnTo>
                    <a:lnTo>
                      <a:pt x="2" y="21"/>
                    </a:lnTo>
                    <a:lnTo>
                      <a:pt x="2" y="21"/>
                    </a:lnTo>
                    <a:lnTo>
                      <a:pt x="2" y="21"/>
                    </a:lnTo>
                    <a:lnTo>
                      <a:pt x="2" y="21"/>
                    </a:lnTo>
                    <a:lnTo>
                      <a:pt x="2" y="19"/>
                    </a:lnTo>
                    <a:lnTo>
                      <a:pt x="2" y="19"/>
                    </a:lnTo>
                    <a:lnTo>
                      <a:pt x="2" y="19"/>
                    </a:lnTo>
                    <a:lnTo>
                      <a:pt x="2" y="19"/>
                    </a:lnTo>
                    <a:lnTo>
                      <a:pt x="2" y="19"/>
                    </a:lnTo>
                    <a:lnTo>
                      <a:pt x="2" y="19"/>
                    </a:lnTo>
                    <a:lnTo>
                      <a:pt x="2"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6"/>
                    </a:lnTo>
                    <a:lnTo>
                      <a:pt x="2" y="6"/>
                    </a:lnTo>
                    <a:lnTo>
                      <a:pt x="2" y="6"/>
                    </a:lnTo>
                    <a:lnTo>
                      <a:pt x="2" y="6"/>
                    </a:lnTo>
                    <a:lnTo>
                      <a:pt x="2" y="6"/>
                    </a:lnTo>
                    <a:lnTo>
                      <a:pt x="2" y="6"/>
                    </a:lnTo>
                    <a:lnTo>
                      <a:pt x="2" y="6"/>
                    </a:lnTo>
                    <a:lnTo>
                      <a:pt x="2" y="4"/>
                    </a:lnTo>
                    <a:lnTo>
                      <a:pt x="2" y="4"/>
                    </a:lnTo>
                    <a:lnTo>
                      <a:pt x="2" y="4"/>
                    </a:lnTo>
                    <a:lnTo>
                      <a:pt x="2" y="4"/>
                    </a:lnTo>
                    <a:lnTo>
                      <a:pt x="2" y="4"/>
                    </a:lnTo>
                    <a:lnTo>
                      <a:pt x="2" y="4"/>
                    </a:lnTo>
                    <a:lnTo>
                      <a:pt x="3" y="4"/>
                    </a:lnTo>
                    <a:lnTo>
                      <a:pt x="3" y="4"/>
                    </a:lnTo>
                    <a:lnTo>
                      <a:pt x="3" y="4"/>
                    </a:lnTo>
                    <a:lnTo>
                      <a:pt x="3" y="3"/>
                    </a:lnTo>
                    <a:lnTo>
                      <a:pt x="3" y="3"/>
                    </a:lnTo>
                    <a:lnTo>
                      <a:pt x="3" y="3"/>
                    </a:lnTo>
                    <a:lnTo>
                      <a:pt x="3" y="3"/>
                    </a:lnTo>
                    <a:lnTo>
                      <a:pt x="3" y="3"/>
                    </a:lnTo>
                    <a:lnTo>
                      <a:pt x="3" y="3"/>
                    </a:lnTo>
                    <a:lnTo>
                      <a:pt x="3" y="3"/>
                    </a:lnTo>
                    <a:lnTo>
                      <a:pt x="5" y="3"/>
                    </a:lnTo>
                    <a:lnTo>
                      <a:pt x="5" y="3"/>
                    </a:lnTo>
                    <a:lnTo>
                      <a:pt x="5" y="1"/>
                    </a:lnTo>
                    <a:lnTo>
                      <a:pt x="5" y="1"/>
                    </a:lnTo>
                    <a:lnTo>
                      <a:pt x="5" y="1"/>
                    </a:lnTo>
                    <a:lnTo>
                      <a:pt x="5" y="1"/>
                    </a:lnTo>
                    <a:lnTo>
                      <a:pt x="5" y="1"/>
                    </a:lnTo>
                    <a:lnTo>
                      <a:pt x="5" y="1"/>
                    </a:lnTo>
                    <a:lnTo>
                      <a:pt x="6" y="1"/>
                    </a:lnTo>
                    <a:lnTo>
                      <a:pt x="6" y="1"/>
                    </a:lnTo>
                    <a:lnTo>
                      <a:pt x="6" y="1"/>
                    </a:lnTo>
                    <a:lnTo>
                      <a:pt x="6" y="1"/>
                    </a:lnTo>
                    <a:lnTo>
                      <a:pt x="6" y="1"/>
                    </a:lnTo>
                    <a:lnTo>
                      <a:pt x="6" y="1"/>
                    </a:lnTo>
                    <a:lnTo>
                      <a:pt x="6" y="1"/>
                    </a:lnTo>
                    <a:lnTo>
                      <a:pt x="6" y="1"/>
                    </a:lnTo>
                    <a:lnTo>
                      <a:pt x="8" y="1"/>
                    </a:lnTo>
                    <a:lnTo>
                      <a:pt x="8" y="1"/>
                    </a:lnTo>
                    <a:lnTo>
                      <a:pt x="8" y="0"/>
                    </a:lnTo>
                    <a:lnTo>
                      <a:pt x="8" y="0"/>
                    </a:lnTo>
                    <a:lnTo>
                      <a:pt x="8" y="0"/>
                    </a:lnTo>
                    <a:lnTo>
                      <a:pt x="8" y="0"/>
                    </a:lnTo>
                    <a:lnTo>
                      <a:pt x="8"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1"/>
                    </a:lnTo>
                    <a:lnTo>
                      <a:pt x="14" y="1"/>
                    </a:lnTo>
                    <a:lnTo>
                      <a:pt x="14" y="1"/>
                    </a:lnTo>
                    <a:lnTo>
                      <a:pt x="15" y="1"/>
                    </a:lnTo>
                    <a:lnTo>
                      <a:pt x="15" y="1"/>
                    </a:lnTo>
                    <a:lnTo>
                      <a:pt x="15" y="1"/>
                    </a:lnTo>
                    <a:lnTo>
                      <a:pt x="15" y="1"/>
                    </a:lnTo>
                    <a:lnTo>
                      <a:pt x="15" y="1"/>
                    </a:lnTo>
                    <a:lnTo>
                      <a:pt x="15" y="1"/>
                    </a:lnTo>
                    <a:lnTo>
                      <a:pt x="17" y="1"/>
                    </a:lnTo>
                    <a:lnTo>
                      <a:pt x="17" y="1"/>
                    </a:lnTo>
                    <a:lnTo>
                      <a:pt x="17" y="1"/>
                    </a:lnTo>
                    <a:lnTo>
                      <a:pt x="17" y="1"/>
                    </a:lnTo>
                    <a:lnTo>
                      <a:pt x="17" y="1"/>
                    </a:lnTo>
                    <a:lnTo>
                      <a:pt x="17" y="1"/>
                    </a:lnTo>
                    <a:lnTo>
                      <a:pt x="17" y="1"/>
                    </a:lnTo>
                    <a:lnTo>
                      <a:pt x="18" y="3"/>
                    </a:lnTo>
                    <a:lnTo>
                      <a:pt x="18" y="3"/>
                    </a:lnTo>
                    <a:lnTo>
                      <a:pt x="18" y="3"/>
                    </a:lnTo>
                    <a:lnTo>
                      <a:pt x="18" y="3"/>
                    </a:lnTo>
                    <a:lnTo>
                      <a:pt x="18" y="3"/>
                    </a:lnTo>
                    <a:lnTo>
                      <a:pt x="18" y="3"/>
                    </a:lnTo>
                    <a:lnTo>
                      <a:pt x="20" y="3"/>
                    </a:lnTo>
                    <a:lnTo>
                      <a:pt x="20" y="3"/>
                    </a:lnTo>
                    <a:lnTo>
                      <a:pt x="20" y="3"/>
                    </a:lnTo>
                    <a:lnTo>
                      <a:pt x="20" y="4"/>
                    </a:lnTo>
                    <a:lnTo>
                      <a:pt x="20" y="4"/>
                    </a:lnTo>
                    <a:lnTo>
                      <a:pt x="20" y="4"/>
                    </a:lnTo>
                    <a:lnTo>
                      <a:pt x="20" y="4"/>
                    </a:lnTo>
                    <a:lnTo>
                      <a:pt x="21" y="4"/>
                    </a:lnTo>
                    <a:lnTo>
                      <a:pt x="21" y="4"/>
                    </a:lnTo>
                    <a:lnTo>
                      <a:pt x="21" y="4"/>
                    </a:lnTo>
                    <a:lnTo>
                      <a:pt x="21" y="4"/>
                    </a:lnTo>
                    <a:lnTo>
                      <a:pt x="21" y="4"/>
                    </a:lnTo>
                    <a:lnTo>
                      <a:pt x="21" y="6"/>
                    </a:lnTo>
                    <a:lnTo>
                      <a:pt x="21" y="6"/>
                    </a:lnTo>
                    <a:lnTo>
                      <a:pt x="21" y="6"/>
                    </a:lnTo>
                    <a:lnTo>
                      <a:pt x="23" y="6"/>
                    </a:lnTo>
                    <a:lnTo>
                      <a:pt x="23" y="6"/>
                    </a:lnTo>
                    <a:lnTo>
                      <a:pt x="23" y="6"/>
                    </a:lnTo>
                    <a:lnTo>
                      <a:pt x="23" y="6"/>
                    </a:lnTo>
                    <a:lnTo>
                      <a:pt x="23" y="7"/>
                    </a:lnTo>
                    <a:lnTo>
                      <a:pt x="23" y="7"/>
                    </a:lnTo>
                    <a:lnTo>
                      <a:pt x="23" y="7"/>
                    </a:lnTo>
                    <a:lnTo>
                      <a:pt x="23" y="7"/>
                    </a:lnTo>
                    <a:lnTo>
                      <a:pt x="24" y="7"/>
                    </a:lnTo>
                    <a:lnTo>
                      <a:pt x="24" y="7"/>
                    </a:lnTo>
                    <a:lnTo>
                      <a:pt x="24" y="9"/>
                    </a:lnTo>
                    <a:lnTo>
                      <a:pt x="24" y="9"/>
                    </a:lnTo>
                    <a:lnTo>
                      <a:pt x="24" y="9"/>
                    </a:lnTo>
                    <a:lnTo>
                      <a:pt x="24" y="9"/>
                    </a:lnTo>
                    <a:lnTo>
                      <a:pt x="24" y="9"/>
                    </a:lnTo>
                    <a:lnTo>
                      <a:pt x="24" y="9"/>
                    </a:lnTo>
                    <a:lnTo>
                      <a:pt x="24" y="10"/>
                    </a:lnTo>
                    <a:lnTo>
                      <a:pt x="24" y="10"/>
                    </a:lnTo>
                    <a:lnTo>
                      <a:pt x="26" y="10"/>
                    </a:lnTo>
                    <a:lnTo>
                      <a:pt x="26" y="10"/>
                    </a:lnTo>
                    <a:lnTo>
                      <a:pt x="26" y="10"/>
                    </a:lnTo>
                    <a:lnTo>
                      <a:pt x="26" y="10"/>
                    </a:lnTo>
                    <a:lnTo>
                      <a:pt x="26" y="12"/>
                    </a:lnTo>
                    <a:lnTo>
                      <a:pt x="26" y="12"/>
                    </a:lnTo>
                    <a:lnTo>
                      <a:pt x="26" y="12"/>
                    </a:lnTo>
                    <a:lnTo>
                      <a:pt x="26" y="12"/>
                    </a:lnTo>
                    <a:lnTo>
                      <a:pt x="26" y="12"/>
                    </a:lnTo>
                    <a:lnTo>
                      <a:pt x="26" y="12"/>
                    </a:lnTo>
                    <a:lnTo>
                      <a:pt x="26" y="13"/>
                    </a:lnTo>
                    <a:lnTo>
                      <a:pt x="26" y="13"/>
                    </a:lnTo>
                    <a:lnTo>
                      <a:pt x="27" y="13"/>
                    </a:lnTo>
                    <a:lnTo>
                      <a:pt x="27" y="13"/>
                    </a:lnTo>
                    <a:lnTo>
                      <a:pt x="27" y="13"/>
                    </a:lnTo>
                    <a:lnTo>
                      <a:pt x="27" y="13"/>
                    </a:lnTo>
                    <a:lnTo>
                      <a:pt x="27" y="15"/>
                    </a:lnTo>
                    <a:lnTo>
                      <a:pt x="27" y="15"/>
                    </a:lnTo>
                    <a:lnTo>
                      <a:pt x="27" y="15"/>
                    </a:lnTo>
                    <a:lnTo>
                      <a:pt x="27" y="15"/>
                    </a:lnTo>
                    <a:lnTo>
                      <a:pt x="27" y="15"/>
                    </a:lnTo>
                    <a:lnTo>
                      <a:pt x="27" y="16"/>
                    </a:lnTo>
                    <a:lnTo>
                      <a:pt x="27" y="16"/>
                    </a:lnTo>
                  </a:path>
                </a:pathLst>
              </a:custGeom>
              <a:noFill/>
              <a:ln w="1588" cap="sq">
                <a:solidFill>
                  <a:srgbClr val="000000"/>
                </a:solidFill>
                <a:prstDash val="solid"/>
                <a:miter lim="800000"/>
                <a:headEnd/>
                <a:tailEnd/>
              </a:ln>
            </p:spPr>
            <p:txBody>
              <a:bodyPr/>
              <a:lstStyle/>
              <a:p>
                <a:endParaRPr lang="en-US"/>
              </a:p>
            </p:txBody>
          </p:sp>
          <p:sp>
            <p:nvSpPr>
              <p:cNvPr id="320844" name="Freeform 332"/>
              <p:cNvSpPr>
                <a:spLocks/>
              </p:cNvSpPr>
              <p:nvPr/>
            </p:nvSpPr>
            <p:spPr bwMode="auto">
              <a:xfrm>
                <a:off x="5560" y="2240"/>
                <a:ext cx="27" cy="32"/>
              </a:xfrm>
              <a:custGeom>
                <a:avLst/>
                <a:gdLst/>
                <a:ahLst/>
                <a:cxnLst>
                  <a:cxn ang="0">
                    <a:pos x="27" y="18"/>
                  </a:cxn>
                  <a:cxn ang="0">
                    <a:pos x="27" y="20"/>
                  </a:cxn>
                  <a:cxn ang="0">
                    <a:pos x="27" y="21"/>
                  </a:cxn>
                  <a:cxn ang="0">
                    <a:pos x="27" y="23"/>
                  </a:cxn>
                  <a:cxn ang="0">
                    <a:pos x="27" y="24"/>
                  </a:cxn>
                  <a:cxn ang="0">
                    <a:pos x="27" y="26"/>
                  </a:cxn>
                  <a:cxn ang="0">
                    <a:pos x="26" y="27"/>
                  </a:cxn>
                  <a:cxn ang="0">
                    <a:pos x="26" y="27"/>
                  </a:cxn>
                  <a:cxn ang="0">
                    <a:pos x="24" y="29"/>
                  </a:cxn>
                  <a:cxn ang="0">
                    <a:pos x="23" y="30"/>
                  </a:cxn>
                  <a:cxn ang="0">
                    <a:pos x="21" y="30"/>
                  </a:cxn>
                  <a:cxn ang="0">
                    <a:pos x="21" y="32"/>
                  </a:cxn>
                  <a:cxn ang="0">
                    <a:pos x="20" y="32"/>
                  </a:cxn>
                  <a:cxn ang="0">
                    <a:pos x="18" y="32"/>
                  </a:cxn>
                  <a:cxn ang="0">
                    <a:pos x="17" y="32"/>
                  </a:cxn>
                  <a:cxn ang="0">
                    <a:pos x="15" y="32"/>
                  </a:cxn>
                  <a:cxn ang="0">
                    <a:pos x="14" y="32"/>
                  </a:cxn>
                  <a:cxn ang="0">
                    <a:pos x="12" y="32"/>
                  </a:cxn>
                  <a:cxn ang="0">
                    <a:pos x="11" y="30"/>
                  </a:cxn>
                  <a:cxn ang="0">
                    <a:pos x="9" y="30"/>
                  </a:cxn>
                  <a:cxn ang="0">
                    <a:pos x="8" y="29"/>
                  </a:cxn>
                  <a:cxn ang="0">
                    <a:pos x="8" y="29"/>
                  </a:cxn>
                  <a:cxn ang="0">
                    <a:pos x="6" y="27"/>
                  </a:cxn>
                  <a:cxn ang="0">
                    <a:pos x="5" y="26"/>
                  </a:cxn>
                  <a:cxn ang="0">
                    <a:pos x="3" y="24"/>
                  </a:cxn>
                  <a:cxn ang="0">
                    <a:pos x="3" y="23"/>
                  </a:cxn>
                  <a:cxn ang="0">
                    <a:pos x="2" y="21"/>
                  </a:cxn>
                  <a:cxn ang="0">
                    <a:pos x="2" y="20"/>
                  </a:cxn>
                  <a:cxn ang="0">
                    <a:pos x="2" y="18"/>
                  </a:cxn>
                  <a:cxn ang="0">
                    <a:pos x="0" y="17"/>
                  </a:cxn>
                  <a:cxn ang="0">
                    <a:pos x="0" y="15"/>
                  </a:cxn>
                  <a:cxn ang="0">
                    <a:pos x="0" y="14"/>
                  </a:cxn>
                  <a:cxn ang="0">
                    <a:pos x="0" y="12"/>
                  </a:cxn>
                  <a:cxn ang="0">
                    <a:pos x="0" y="11"/>
                  </a:cxn>
                  <a:cxn ang="0">
                    <a:pos x="2" y="9"/>
                  </a:cxn>
                  <a:cxn ang="0">
                    <a:pos x="2" y="8"/>
                  </a:cxn>
                  <a:cxn ang="0">
                    <a:pos x="2" y="6"/>
                  </a:cxn>
                  <a:cxn ang="0">
                    <a:pos x="3" y="5"/>
                  </a:cxn>
                  <a:cxn ang="0">
                    <a:pos x="5" y="5"/>
                  </a:cxn>
                  <a:cxn ang="0">
                    <a:pos x="5" y="3"/>
                  </a:cxn>
                  <a:cxn ang="0">
                    <a:pos x="6" y="2"/>
                  </a:cxn>
                  <a:cxn ang="0">
                    <a:pos x="8" y="2"/>
                  </a:cxn>
                  <a:cxn ang="0">
                    <a:pos x="9" y="2"/>
                  </a:cxn>
                  <a:cxn ang="0">
                    <a:pos x="11" y="2"/>
                  </a:cxn>
                  <a:cxn ang="0">
                    <a:pos x="12" y="0"/>
                  </a:cxn>
                  <a:cxn ang="0">
                    <a:pos x="14" y="2"/>
                  </a:cxn>
                  <a:cxn ang="0">
                    <a:pos x="14" y="2"/>
                  </a:cxn>
                  <a:cxn ang="0">
                    <a:pos x="15" y="2"/>
                  </a:cxn>
                  <a:cxn ang="0">
                    <a:pos x="17" y="2"/>
                  </a:cxn>
                  <a:cxn ang="0">
                    <a:pos x="18" y="3"/>
                  </a:cxn>
                  <a:cxn ang="0">
                    <a:pos x="20" y="3"/>
                  </a:cxn>
                  <a:cxn ang="0">
                    <a:pos x="21" y="5"/>
                  </a:cxn>
                  <a:cxn ang="0">
                    <a:pos x="23" y="6"/>
                  </a:cxn>
                  <a:cxn ang="0">
                    <a:pos x="24" y="8"/>
                  </a:cxn>
                  <a:cxn ang="0">
                    <a:pos x="24" y="9"/>
                  </a:cxn>
                  <a:cxn ang="0">
                    <a:pos x="26" y="9"/>
                  </a:cxn>
                  <a:cxn ang="0">
                    <a:pos x="26" y="11"/>
                  </a:cxn>
                  <a:cxn ang="0">
                    <a:pos x="27" y="14"/>
                  </a:cxn>
                  <a:cxn ang="0">
                    <a:pos x="27" y="15"/>
                  </a:cxn>
                  <a:cxn ang="0">
                    <a:pos x="27" y="17"/>
                  </a:cxn>
                </a:cxnLst>
                <a:rect l="0" t="0" r="r" b="b"/>
                <a:pathLst>
                  <a:path w="27" h="32">
                    <a:moveTo>
                      <a:pt x="27" y="17"/>
                    </a:move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7" y="23"/>
                    </a:lnTo>
                    <a:lnTo>
                      <a:pt x="27" y="23"/>
                    </a:lnTo>
                    <a:lnTo>
                      <a:pt x="27" y="23"/>
                    </a:lnTo>
                    <a:lnTo>
                      <a:pt x="27" y="23"/>
                    </a:lnTo>
                    <a:lnTo>
                      <a:pt x="27" y="23"/>
                    </a:lnTo>
                    <a:lnTo>
                      <a:pt x="27" y="24"/>
                    </a:lnTo>
                    <a:lnTo>
                      <a:pt x="27" y="24"/>
                    </a:lnTo>
                    <a:lnTo>
                      <a:pt x="27" y="24"/>
                    </a:lnTo>
                    <a:lnTo>
                      <a:pt x="27" y="24"/>
                    </a:lnTo>
                    <a:lnTo>
                      <a:pt x="27" y="24"/>
                    </a:lnTo>
                    <a:lnTo>
                      <a:pt x="27" y="24"/>
                    </a:lnTo>
                    <a:lnTo>
                      <a:pt x="27" y="26"/>
                    </a:lnTo>
                    <a:lnTo>
                      <a:pt x="27" y="26"/>
                    </a:lnTo>
                    <a:lnTo>
                      <a:pt x="27" y="26"/>
                    </a:lnTo>
                    <a:lnTo>
                      <a:pt x="27" y="26"/>
                    </a:lnTo>
                    <a:lnTo>
                      <a:pt x="26" y="26"/>
                    </a:lnTo>
                    <a:lnTo>
                      <a:pt x="26" y="26"/>
                    </a:lnTo>
                    <a:lnTo>
                      <a:pt x="26" y="26"/>
                    </a:lnTo>
                    <a:lnTo>
                      <a:pt x="26" y="27"/>
                    </a:lnTo>
                    <a:lnTo>
                      <a:pt x="26" y="27"/>
                    </a:lnTo>
                    <a:lnTo>
                      <a:pt x="26" y="27"/>
                    </a:lnTo>
                    <a:lnTo>
                      <a:pt x="26" y="27"/>
                    </a:lnTo>
                    <a:lnTo>
                      <a:pt x="26" y="27"/>
                    </a:lnTo>
                    <a:lnTo>
                      <a:pt x="26" y="27"/>
                    </a:lnTo>
                    <a:lnTo>
                      <a:pt x="26" y="27"/>
                    </a:lnTo>
                    <a:lnTo>
                      <a:pt x="26" y="27"/>
                    </a:lnTo>
                    <a:lnTo>
                      <a:pt x="24" y="29"/>
                    </a:lnTo>
                    <a:lnTo>
                      <a:pt x="24" y="29"/>
                    </a:lnTo>
                    <a:lnTo>
                      <a:pt x="24" y="29"/>
                    </a:lnTo>
                    <a:lnTo>
                      <a:pt x="24" y="29"/>
                    </a:lnTo>
                    <a:lnTo>
                      <a:pt x="24" y="29"/>
                    </a:lnTo>
                    <a:lnTo>
                      <a:pt x="24" y="29"/>
                    </a:lnTo>
                    <a:lnTo>
                      <a:pt x="24" y="29"/>
                    </a:lnTo>
                    <a:lnTo>
                      <a:pt x="24" y="29"/>
                    </a:lnTo>
                    <a:lnTo>
                      <a:pt x="24" y="29"/>
                    </a:lnTo>
                    <a:lnTo>
                      <a:pt x="23" y="30"/>
                    </a:lnTo>
                    <a:lnTo>
                      <a:pt x="23" y="30"/>
                    </a:lnTo>
                    <a:lnTo>
                      <a:pt x="23" y="30"/>
                    </a:lnTo>
                    <a:lnTo>
                      <a:pt x="23" y="30"/>
                    </a:lnTo>
                    <a:lnTo>
                      <a:pt x="23" y="30"/>
                    </a:lnTo>
                    <a:lnTo>
                      <a:pt x="23" y="30"/>
                    </a:lnTo>
                    <a:lnTo>
                      <a:pt x="23" y="30"/>
                    </a:lnTo>
                    <a:lnTo>
                      <a:pt x="23" y="30"/>
                    </a:lnTo>
                    <a:lnTo>
                      <a:pt x="21" y="30"/>
                    </a:lnTo>
                    <a:lnTo>
                      <a:pt x="21" y="30"/>
                    </a:lnTo>
                    <a:lnTo>
                      <a:pt x="21" y="30"/>
                    </a:lnTo>
                    <a:lnTo>
                      <a:pt x="21" y="30"/>
                    </a:lnTo>
                    <a:lnTo>
                      <a:pt x="21" y="32"/>
                    </a:lnTo>
                    <a:lnTo>
                      <a:pt x="21" y="32"/>
                    </a:lnTo>
                    <a:lnTo>
                      <a:pt x="21" y="32"/>
                    </a:lnTo>
                    <a:lnTo>
                      <a:pt x="21" y="32"/>
                    </a:lnTo>
                    <a:lnTo>
                      <a:pt x="20" y="32"/>
                    </a:lnTo>
                    <a:lnTo>
                      <a:pt x="20" y="32"/>
                    </a:lnTo>
                    <a:lnTo>
                      <a:pt x="20" y="32"/>
                    </a:lnTo>
                    <a:lnTo>
                      <a:pt x="20" y="32"/>
                    </a:lnTo>
                    <a:lnTo>
                      <a:pt x="20" y="32"/>
                    </a:lnTo>
                    <a:lnTo>
                      <a:pt x="20" y="32"/>
                    </a:lnTo>
                    <a:lnTo>
                      <a:pt x="20" y="32"/>
                    </a:lnTo>
                    <a:lnTo>
                      <a:pt x="18" y="32"/>
                    </a:lnTo>
                    <a:lnTo>
                      <a:pt x="18" y="32"/>
                    </a:lnTo>
                    <a:lnTo>
                      <a:pt x="18" y="32"/>
                    </a:lnTo>
                    <a:lnTo>
                      <a:pt x="18" y="32"/>
                    </a:lnTo>
                    <a:lnTo>
                      <a:pt x="18" y="32"/>
                    </a:lnTo>
                    <a:lnTo>
                      <a:pt x="18" y="32"/>
                    </a:lnTo>
                    <a:lnTo>
                      <a:pt x="17" y="32"/>
                    </a:lnTo>
                    <a:lnTo>
                      <a:pt x="17" y="32"/>
                    </a:lnTo>
                    <a:lnTo>
                      <a:pt x="17" y="32"/>
                    </a:lnTo>
                    <a:lnTo>
                      <a:pt x="17" y="32"/>
                    </a:lnTo>
                    <a:lnTo>
                      <a:pt x="17" y="32"/>
                    </a:lnTo>
                    <a:lnTo>
                      <a:pt x="17" y="32"/>
                    </a:lnTo>
                    <a:lnTo>
                      <a:pt x="15" y="32"/>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1" y="32"/>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29"/>
                    </a:lnTo>
                    <a:lnTo>
                      <a:pt x="8" y="29"/>
                    </a:lnTo>
                    <a:lnTo>
                      <a:pt x="8" y="29"/>
                    </a:lnTo>
                    <a:lnTo>
                      <a:pt x="8" y="29"/>
                    </a:lnTo>
                    <a:lnTo>
                      <a:pt x="8" y="29"/>
                    </a:lnTo>
                    <a:lnTo>
                      <a:pt x="8" y="29"/>
                    </a:lnTo>
                    <a:lnTo>
                      <a:pt x="8" y="29"/>
                    </a:lnTo>
                    <a:lnTo>
                      <a:pt x="8" y="29"/>
                    </a:lnTo>
                    <a:lnTo>
                      <a:pt x="6" y="29"/>
                    </a:lnTo>
                    <a:lnTo>
                      <a:pt x="6" y="27"/>
                    </a:lnTo>
                    <a:lnTo>
                      <a:pt x="6" y="27"/>
                    </a:lnTo>
                    <a:lnTo>
                      <a:pt x="6" y="27"/>
                    </a:lnTo>
                    <a:lnTo>
                      <a:pt x="6" y="27"/>
                    </a:lnTo>
                    <a:lnTo>
                      <a:pt x="6" y="27"/>
                    </a:lnTo>
                    <a:lnTo>
                      <a:pt x="6" y="27"/>
                    </a:lnTo>
                    <a:lnTo>
                      <a:pt x="6" y="27"/>
                    </a:lnTo>
                    <a:lnTo>
                      <a:pt x="5" y="27"/>
                    </a:lnTo>
                    <a:lnTo>
                      <a:pt x="5" y="26"/>
                    </a:lnTo>
                    <a:lnTo>
                      <a:pt x="5" y="26"/>
                    </a:lnTo>
                    <a:lnTo>
                      <a:pt x="5" y="26"/>
                    </a:lnTo>
                    <a:lnTo>
                      <a:pt x="5" y="26"/>
                    </a:lnTo>
                    <a:lnTo>
                      <a:pt x="5" y="26"/>
                    </a:lnTo>
                    <a:lnTo>
                      <a:pt x="5" y="26"/>
                    </a:lnTo>
                    <a:lnTo>
                      <a:pt x="5" y="26"/>
                    </a:lnTo>
                    <a:lnTo>
                      <a:pt x="3" y="24"/>
                    </a:lnTo>
                    <a:lnTo>
                      <a:pt x="3" y="24"/>
                    </a:lnTo>
                    <a:lnTo>
                      <a:pt x="3" y="24"/>
                    </a:lnTo>
                    <a:lnTo>
                      <a:pt x="3" y="24"/>
                    </a:lnTo>
                    <a:lnTo>
                      <a:pt x="3" y="24"/>
                    </a:lnTo>
                    <a:lnTo>
                      <a:pt x="3" y="24"/>
                    </a:lnTo>
                    <a:lnTo>
                      <a:pt x="3" y="23"/>
                    </a:lnTo>
                    <a:lnTo>
                      <a:pt x="3" y="23"/>
                    </a:lnTo>
                    <a:lnTo>
                      <a:pt x="3" y="23"/>
                    </a:lnTo>
                    <a:lnTo>
                      <a:pt x="3" y="23"/>
                    </a:lnTo>
                    <a:lnTo>
                      <a:pt x="3" y="23"/>
                    </a:lnTo>
                    <a:lnTo>
                      <a:pt x="2" y="23"/>
                    </a:lnTo>
                    <a:lnTo>
                      <a:pt x="2" y="21"/>
                    </a:lnTo>
                    <a:lnTo>
                      <a:pt x="2" y="21"/>
                    </a:lnTo>
                    <a:lnTo>
                      <a:pt x="2" y="21"/>
                    </a:lnTo>
                    <a:lnTo>
                      <a:pt x="2" y="21"/>
                    </a:lnTo>
                    <a:lnTo>
                      <a:pt x="2" y="21"/>
                    </a:lnTo>
                    <a:lnTo>
                      <a:pt x="2" y="21"/>
                    </a:lnTo>
                    <a:lnTo>
                      <a:pt x="2" y="20"/>
                    </a:lnTo>
                    <a:lnTo>
                      <a:pt x="2" y="20"/>
                    </a:lnTo>
                    <a:lnTo>
                      <a:pt x="2" y="20"/>
                    </a:lnTo>
                    <a:lnTo>
                      <a:pt x="2" y="20"/>
                    </a:lnTo>
                    <a:lnTo>
                      <a:pt x="2" y="20"/>
                    </a:lnTo>
                    <a:lnTo>
                      <a:pt x="2" y="18"/>
                    </a:lnTo>
                    <a:lnTo>
                      <a:pt x="2" y="18"/>
                    </a:lnTo>
                    <a:lnTo>
                      <a:pt x="2" y="18"/>
                    </a:lnTo>
                    <a:lnTo>
                      <a:pt x="2"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2" y="9"/>
                    </a:lnTo>
                    <a:lnTo>
                      <a:pt x="2" y="9"/>
                    </a:lnTo>
                    <a:lnTo>
                      <a:pt x="2" y="9"/>
                    </a:lnTo>
                    <a:lnTo>
                      <a:pt x="2" y="9"/>
                    </a:lnTo>
                    <a:lnTo>
                      <a:pt x="2" y="9"/>
                    </a:lnTo>
                    <a:lnTo>
                      <a:pt x="2" y="9"/>
                    </a:lnTo>
                    <a:lnTo>
                      <a:pt x="2" y="8"/>
                    </a:lnTo>
                    <a:lnTo>
                      <a:pt x="2" y="8"/>
                    </a:lnTo>
                    <a:lnTo>
                      <a:pt x="2" y="8"/>
                    </a:lnTo>
                    <a:lnTo>
                      <a:pt x="2" y="8"/>
                    </a:lnTo>
                    <a:lnTo>
                      <a:pt x="2" y="8"/>
                    </a:lnTo>
                    <a:lnTo>
                      <a:pt x="2" y="8"/>
                    </a:lnTo>
                    <a:lnTo>
                      <a:pt x="2" y="6"/>
                    </a:lnTo>
                    <a:lnTo>
                      <a:pt x="2" y="6"/>
                    </a:lnTo>
                    <a:lnTo>
                      <a:pt x="2" y="6"/>
                    </a:lnTo>
                    <a:lnTo>
                      <a:pt x="2" y="6"/>
                    </a:lnTo>
                    <a:lnTo>
                      <a:pt x="3" y="6"/>
                    </a:lnTo>
                    <a:lnTo>
                      <a:pt x="3" y="6"/>
                    </a:lnTo>
                    <a:lnTo>
                      <a:pt x="3" y="6"/>
                    </a:lnTo>
                    <a:lnTo>
                      <a:pt x="3" y="6"/>
                    </a:lnTo>
                    <a:lnTo>
                      <a:pt x="3" y="5"/>
                    </a:lnTo>
                    <a:lnTo>
                      <a:pt x="3" y="5"/>
                    </a:lnTo>
                    <a:lnTo>
                      <a:pt x="3" y="5"/>
                    </a:lnTo>
                    <a:lnTo>
                      <a:pt x="3" y="5"/>
                    </a:lnTo>
                    <a:lnTo>
                      <a:pt x="3" y="5"/>
                    </a:lnTo>
                    <a:lnTo>
                      <a:pt x="3" y="5"/>
                    </a:lnTo>
                    <a:lnTo>
                      <a:pt x="5" y="5"/>
                    </a:lnTo>
                    <a:lnTo>
                      <a:pt x="5" y="5"/>
                    </a:lnTo>
                    <a:lnTo>
                      <a:pt x="5" y="3"/>
                    </a:lnTo>
                    <a:lnTo>
                      <a:pt x="5" y="3"/>
                    </a:lnTo>
                    <a:lnTo>
                      <a:pt x="5" y="3"/>
                    </a:lnTo>
                    <a:lnTo>
                      <a:pt x="5" y="3"/>
                    </a:lnTo>
                    <a:lnTo>
                      <a:pt x="5" y="3"/>
                    </a:lnTo>
                    <a:lnTo>
                      <a:pt x="5" y="3"/>
                    </a:lnTo>
                    <a:lnTo>
                      <a:pt x="5" y="3"/>
                    </a:lnTo>
                    <a:lnTo>
                      <a:pt x="6" y="3"/>
                    </a:lnTo>
                    <a:lnTo>
                      <a:pt x="6" y="3"/>
                    </a:lnTo>
                    <a:lnTo>
                      <a:pt x="6" y="3"/>
                    </a:lnTo>
                    <a:lnTo>
                      <a:pt x="6" y="3"/>
                    </a:lnTo>
                    <a:lnTo>
                      <a:pt x="6" y="2"/>
                    </a:lnTo>
                    <a:lnTo>
                      <a:pt x="6" y="2"/>
                    </a:lnTo>
                    <a:lnTo>
                      <a:pt x="6" y="2"/>
                    </a:lnTo>
                    <a:lnTo>
                      <a:pt x="6" y="2"/>
                    </a:lnTo>
                    <a:lnTo>
                      <a:pt x="8" y="2"/>
                    </a:lnTo>
                    <a:lnTo>
                      <a:pt x="8" y="2"/>
                    </a:lnTo>
                    <a:lnTo>
                      <a:pt x="8" y="2"/>
                    </a:lnTo>
                    <a:lnTo>
                      <a:pt x="8" y="2"/>
                    </a:lnTo>
                    <a:lnTo>
                      <a:pt x="8" y="2"/>
                    </a:lnTo>
                    <a:lnTo>
                      <a:pt x="8" y="2"/>
                    </a:lnTo>
                    <a:lnTo>
                      <a:pt x="8" y="2"/>
                    </a:lnTo>
                    <a:lnTo>
                      <a:pt x="9" y="2"/>
                    </a:lnTo>
                    <a:lnTo>
                      <a:pt x="9" y="2"/>
                    </a:lnTo>
                    <a:lnTo>
                      <a:pt x="9" y="2"/>
                    </a:lnTo>
                    <a:lnTo>
                      <a:pt x="9" y="2"/>
                    </a:lnTo>
                    <a:lnTo>
                      <a:pt x="9" y="2"/>
                    </a:lnTo>
                    <a:lnTo>
                      <a:pt x="9" y="2"/>
                    </a:lnTo>
                    <a:lnTo>
                      <a:pt x="9" y="2"/>
                    </a:lnTo>
                    <a:lnTo>
                      <a:pt x="11" y="2"/>
                    </a:lnTo>
                    <a:lnTo>
                      <a:pt x="11" y="2"/>
                    </a:lnTo>
                    <a:lnTo>
                      <a:pt x="11" y="2"/>
                    </a:lnTo>
                    <a:lnTo>
                      <a:pt x="11" y="0"/>
                    </a:lnTo>
                    <a:lnTo>
                      <a:pt x="11" y="0"/>
                    </a:lnTo>
                    <a:lnTo>
                      <a:pt x="11" y="0"/>
                    </a:lnTo>
                    <a:lnTo>
                      <a:pt x="12" y="0"/>
                    </a:lnTo>
                    <a:lnTo>
                      <a:pt x="12" y="0"/>
                    </a:lnTo>
                    <a:lnTo>
                      <a:pt x="12" y="0"/>
                    </a:lnTo>
                    <a:lnTo>
                      <a:pt x="12" y="0"/>
                    </a:lnTo>
                    <a:lnTo>
                      <a:pt x="12" y="0"/>
                    </a:lnTo>
                    <a:lnTo>
                      <a:pt x="12" y="0"/>
                    </a:lnTo>
                    <a:lnTo>
                      <a:pt x="14" y="2"/>
                    </a:lnTo>
                    <a:lnTo>
                      <a:pt x="14" y="2"/>
                    </a:lnTo>
                    <a:lnTo>
                      <a:pt x="14" y="2"/>
                    </a:lnTo>
                    <a:lnTo>
                      <a:pt x="14" y="2"/>
                    </a:lnTo>
                    <a:lnTo>
                      <a:pt x="14" y="2"/>
                    </a:lnTo>
                    <a:lnTo>
                      <a:pt x="14" y="2"/>
                    </a:lnTo>
                    <a:lnTo>
                      <a:pt x="14" y="2"/>
                    </a:lnTo>
                    <a:lnTo>
                      <a:pt x="15" y="2"/>
                    </a:lnTo>
                    <a:lnTo>
                      <a:pt x="15" y="2"/>
                    </a:lnTo>
                    <a:lnTo>
                      <a:pt x="15" y="2"/>
                    </a:lnTo>
                    <a:lnTo>
                      <a:pt x="15" y="2"/>
                    </a:lnTo>
                    <a:lnTo>
                      <a:pt x="15" y="2"/>
                    </a:lnTo>
                    <a:lnTo>
                      <a:pt x="15" y="2"/>
                    </a:lnTo>
                    <a:lnTo>
                      <a:pt x="17" y="2"/>
                    </a:lnTo>
                    <a:lnTo>
                      <a:pt x="17" y="2"/>
                    </a:lnTo>
                    <a:lnTo>
                      <a:pt x="17" y="2"/>
                    </a:lnTo>
                    <a:lnTo>
                      <a:pt x="17" y="2"/>
                    </a:lnTo>
                    <a:lnTo>
                      <a:pt x="17" y="2"/>
                    </a:lnTo>
                    <a:lnTo>
                      <a:pt x="17" y="2"/>
                    </a:lnTo>
                    <a:lnTo>
                      <a:pt x="18" y="2"/>
                    </a:lnTo>
                    <a:lnTo>
                      <a:pt x="18" y="2"/>
                    </a:lnTo>
                    <a:lnTo>
                      <a:pt x="18" y="3"/>
                    </a:lnTo>
                    <a:lnTo>
                      <a:pt x="18" y="3"/>
                    </a:lnTo>
                    <a:lnTo>
                      <a:pt x="18" y="3"/>
                    </a:lnTo>
                    <a:lnTo>
                      <a:pt x="18" y="3"/>
                    </a:lnTo>
                    <a:lnTo>
                      <a:pt x="18" y="3"/>
                    </a:lnTo>
                    <a:lnTo>
                      <a:pt x="20" y="3"/>
                    </a:lnTo>
                    <a:lnTo>
                      <a:pt x="20" y="3"/>
                    </a:lnTo>
                    <a:lnTo>
                      <a:pt x="20" y="3"/>
                    </a:lnTo>
                    <a:lnTo>
                      <a:pt x="20" y="3"/>
                    </a:lnTo>
                    <a:lnTo>
                      <a:pt x="20" y="3"/>
                    </a:lnTo>
                    <a:lnTo>
                      <a:pt x="20" y="3"/>
                    </a:lnTo>
                    <a:lnTo>
                      <a:pt x="20" y="5"/>
                    </a:lnTo>
                    <a:lnTo>
                      <a:pt x="21" y="5"/>
                    </a:lnTo>
                    <a:lnTo>
                      <a:pt x="21" y="5"/>
                    </a:lnTo>
                    <a:lnTo>
                      <a:pt x="21" y="5"/>
                    </a:lnTo>
                    <a:lnTo>
                      <a:pt x="21" y="5"/>
                    </a:lnTo>
                    <a:lnTo>
                      <a:pt x="21" y="5"/>
                    </a:lnTo>
                    <a:lnTo>
                      <a:pt x="21" y="5"/>
                    </a:lnTo>
                    <a:lnTo>
                      <a:pt x="21" y="5"/>
                    </a:lnTo>
                    <a:lnTo>
                      <a:pt x="23" y="6"/>
                    </a:lnTo>
                    <a:lnTo>
                      <a:pt x="23" y="6"/>
                    </a:lnTo>
                    <a:lnTo>
                      <a:pt x="23" y="6"/>
                    </a:lnTo>
                    <a:lnTo>
                      <a:pt x="23" y="6"/>
                    </a:lnTo>
                    <a:lnTo>
                      <a:pt x="23" y="6"/>
                    </a:lnTo>
                    <a:lnTo>
                      <a:pt x="23" y="6"/>
                    </a:lnTo>
                    <a:lnTo>
                      <a:pt x="23" y="6"/>
                    </a:lnTo>
                    <a:lnTo>
                      <a:pt x="23" y="6"/>
                    </a:lnTo>
                    <a:lnTo>
                      <a:pt x="24" y="8"/>
                    </a:lnTo>
                    <a:lnTo>
                      <a:pt x="24" y="8"/>
                    </a:lnTo>
                    <a:lnTo>
                      <a:pt x="24" y="8"/>
                    </a:lnTo>
                    <a:lnTo>
                      <a:pt x="24" y="8"/>
                    </a:lnTo>
                    <a:lnTo>
                      <a:pt x="24" y="8"/>
                    </a:lnTo>
                    <a:lnTo>
                      <a:pt x="24" y="8"/>
                    </a:lnTo>
                    <a:lnTo>
                      <a:pt x="24" y="9"/>
                    </a:lnTo>
                    <a:lnTo>
                      <a:pt x="24" y="9"/>
                    </a:lnTo>
                    <a:lnTo>
                      <a:pt x="24"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6"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7" y="17"/>
                    </a:lnTo>
                    <a:lnTo>
                      <a:pt x="27" y="17"/>
                    </a:lnTo>
                    <a:close/>
                  </a:path>
                </a:pathLst>
              </a:custGeom>
              <a:solidFill>
                <a:srgbClr val="E1E1E1"/>
              </a:solidFill>
              <a:ln w="9525">
                <a:noFill/>
                <a:round/>
                <a:headEnd/>
                <a:tailEnd/>
              </a:ln>
            </p:spPr>
            <p:txBody>
              <a:bodyPr/>
              <a:lstStyle/>
              <a:p>
                <a:endParaRPr lang="en-US"/>
              </a:p>
            </p:txBody>
          </p:sp>
          <p:sp>
            <p:nvSpPr>
              <p:cNvPr id="320845" name="Freeform 333"/>
              <p:cNvSpPr>
                <a:spLocks/>
              </p:cNvSpPr>
              <p:nvPr/>
            </p:nvSpPr>
            <p:spPr bwMode="auto">
              <a:xfrm>
                <a:off x="5560" y="2240"/>
                <a:ext cx="27" cy="32"/>
              </a:xfrm>
              <a:custGeom>
                <a:avLst/>
                <a:gdLst/>
                <a:ahLst/>
                <a:cxnLst>
                  <a:cxn ang="0">
                    <a:pos x="27" y="18"/>
                  </a:cxn>
                  <a:cxn ang="0">
                    <a:pos x="27" y="20"/>
                  </a:cxn>
                  <a:cxn ang="0">
                    <a:pos x="27" y="21"/>
                  </a:cxn>
                  <a:cxn ang="0">
                    <a:pos x="27" y="23"/>
                  </a:cxn>
                  <a:cxn ang="0">
                    <a:pos x="27" y="24"/>
                  </a:cxn>
                  <a:cxn ang="0">
                    <a:pos x="27" y="26"/>
                  </a:cxn>
                  <a:cxn ang="0">
                    <a:pos x="26" y="27"/>
                  </a:cxn>
                  <a:cxn ang="0">
                    <a:pos x="26" y="27"/>
                  </a:cxn>
                  <a:cxn ang="0">
                    <a:pos x="24" y="29"/>
                  </a:cxn>
                  <a:cxn ang="0">
                    <a:pos x="23" y="30"/>
                  </a:cxn>
                  <a:cxn ang="0">
                    <a:pos x="21" y="30"/>
                  </a:cxn>
                  <a:cxn ang="0">
                    <a:pos x="21" y="32"/>
                  </a:cxn>
                  <a:cxn ang="0">
                    <a:pos x="20" y="32"/>
                  </a:cxn>
                  <a:cxn ang="0">
                    <a:pos x="18" y="32"/>
                  </a:cxn>
                  <a:cxn ang="0">
                    <a:pos x="17" y="32"/>
                  </a:cxn>
                  <a:cxn ang="0">
                    <a:pos x="15" y="32"/>
                  </a:cxn>
                  <a:cxn ang="0">
                    <a:pos x="14" y="32"/>
                  </a:cxn>
                  <a:cxn ang="0">
                    <a:pos x="12" y="32"/>
                  </a:cxn>
                  <a:cxn ang="0">
                    <a:pos x="11" y="30"/>
                  </a:cxn>
                  <a:cxn ang="0">
                    <a:pos x="9" y="30"/>
                  </a:cxn>
                  <a:cxn ang="0">
                    <a:pos x="8" y="29"/>
                  </a:cxn>
                  <a:cxn ang="0">
                    <a:pos x="8" y="29"/>
                  </a:cxn>
                  <a:cxn ang="0">
                    <a:pos x="6" y="27"/>
                  </a:cxn>
                  <a:cxn ang="0">
                    <a:pos x="5" y="26"/>
                  </a:cxn>
                  <a:cxn ang="0">
                    <a:pos x="3" y="24"/>
                  </a:cxn>
                  <a:cxn ang="0">
                    <a:pos x="3" y="23"/>
                  </a:cxn>
                  <a:cxn ang="0">
                    <a:pos x="2" y="21"/>
                  </a:cxn>
                  <a:cxn ang="0">
                    <a:pos x="2" y="20"/>
                  </a:cxn>
                  <a:cxn ang="0">
                    <a:pos x="2" y="18"/>
                  </a:cxn>
                  <a:cxn ang="0">
                    <a:pos x="0" y="17"/>
                  </a:cxn>
                  <a:cxn ang="0">
                    <a:pos x="0" y="15"/>
                  </a:cxn>
                  <a:cxn ang="0">
                    <a:pos x="0" y="14"/>
                  </a:cxn>
                  <a:cxn ang="0">
                    <a:pos x="0" y="12"/>
                  </a:cxn>
                  <a:cxn ang="0">
                    <a:pos x="0" y="11"/>
                  </a:cxn>
                  <a:cxn ang="0">
                    <a:pos x="2" y="9"/>
                  </a:cxn>
                  <a:cxn ang="0">
                    <a:pos x="2" y="8"/>
                  </a:cxn>
                  <a:cxn ang="0">
                    <a:pos x="2" y="6"/>
                  </a:cxn>
                  <a:cxn ang="0">
                    <a:pos x="3" y="5"/>
                  </a:cxn>
                  <a:cxn ang="0">
                    <a:pos x="5" y="5"/>
                  </a:cxn>
                  <a:cxn ang="0">
                    <a:pos x="5" y="3"/>
                  </a:cxn>
                  <a:cxn ang="0">
                    <a:pos x="6" y="2"/>
                  </a:cxn>
                  <a:cxn ang="0">
                    <a:pos x="8" y="2"/>
                  </a:cxn>
                  <a:cxn ang="0">
                    <a:pos x="9" y="2"/>
                  </a:cxn>
                  <a:cxn ang="0">
                    <a:pos x="11" y="2"/>
                  </a:cxn>
                  <a:cxn ang="0">
                    <a:pos x="12" y="0"/>
                  </a:cxn>
                  <a:cxn ang="0">
                    <a:pos x="14" y="2"/>
                  </a:cxn>
                  <a:cxn ang="0">
                    <a:pos x="14" y="2"/>
                  </a:cxn>
                  <a:cxn ang="0">
                    <a:pos x="15" y="2"/>
                  </a:cxn>
                  <a:cxn ang="0">
                    <a:pos x="17" y="2"/>
                  </a:cxn>
                  <a:cxn ang="0">
                    <a:pos x="18" y="3"/>
                  </a:cxn>
                  <a:cxn ang="0">
                    <a:pos x="20" y="3"/>
                  </a:cxn>
                  <a:cxn ang="0">
                    <a:pos x="21" y="5"/>
                  </a:cxn>
                  <a:cxn ang="0">
                    <a:pos x="23" y="6"/>
                  </a:cxn>
                  <a:cxn ang="0">
                    <a:pos x="24" y="8"/>
                  </a:cxn>
                  <a:cxn ang="0">
                    <a:pos x="24" y="9"/>
                  </a:cxn>
                  <a:cxn ang="0">
                    <a:pos x="26" y="9"/>
                  </a:cxn>
                  <a:cxn ang="0">
                    <a:pos x="26" y="11"/>
                  </a:cxn>
                  <a:cxn ang="0">
                    <a:pos x="27" y="14"/>
                  </a:cxn>
                  <a:cxn ang="0">
                    <a:pos x="27" y="15"/>
                  </a:cxn>
                  <a:cxn ang="0">
                    <a:pos x="27" y="17"/>
                  </a:cxn>
                </a:cxnLst>
                <a:rect l="0" t="0" r="r" b="b"/>
                <a:pathLst>
                  <a:path w="27" h="32">
                    <a:moveTo>
                      <a:pt x="27" y="17"/>
                    </a:move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7" y="23"/>
                    </a:lnTo>
                    <a:lnTo>
                      <a:pt x="27" y="23"/>
                    </a:lnTo>
                    <a:lnTo>
                      <a:pt x="27" y="23"/>
                    </a:lnTo>
                    <a:lnTo>
                      <a:pt x="27" y="23"/>
                    </a:lnTo>
                    <a:lnTo>
                      <a:pt x="27" y="23"/>
                    </a:lnTo>
                    <a:lnTo>
                      <a:pt x="27" y="24"/>
                    </a:lnTo>
                    <a:lnTo>
                      <a:pt x="27" y="24"/>
                    </a:lnTo>
                    <a:lnTo>
                      <a:pt x="27" y="24"/>
                    </a:lnTo>
                    <a:lnTo>
                      <a:pt x="27" y="24"/>
                    </a:lnTo>
                    <a:lnTo>
                      <a:pt x="27" y="24"/>
                    </a:lnTo>
                    <a:lnTo>
                      <a:pt x="27" y="24"/>
                    </a:lnTo>
                    <a:lnTo>
                      <a:pt x="27" y="26"/>
                    </a:lnTo>
                    <a:lnTo>
                      <a:pt x="27" y="26"/>
                    </a:lnTo>
                    <a:lnTo>
                      <a:pt x="27" y="26"/>
                    </a:lnTo>
                    <a:lnTo>
                      <a:pt x="27" y="26"/>
                    </a:lnTo>
                    <a:lnTo>
                      <a:pt x="26" y="26"/>
                    </a:lnTo>
                    <a:lnTo>
                      <a:pt x="26" y="26"/>
                    </a:lnTo>
                    <a:lnTo>
                      <a:pt x="26" y="26"/>
                    </a:lnTo>
                    <a:lnTo>
                      <a:pt x="26" y="27"/>
                    </a:lnTo>
                    <a:lnTo>
                      <a:pt x="26" y="27"/>
                    </a:lnTo>
                    <a:lnTo>
                      <a:pt x="26" y="27"/>
                    </a:lnTo>
                    <a:lnTo>
                      <a:pt x="26" y="27"/>
                    </a:lnTo>
                    <a:lnTo>
                      <a:pt x="26" y="27"/>
                    </a:lnTo>
                    <a:lnTo>
                      <a:pt x="26" y="27"/>
                    </a:lnTo>
                    <a:lnTo>
                      <a:pt x="26" y="27"/>
                    </a:lnTo>
                    <a:lnTo>
                      <a:pt x="26" y="27"/>
                    </a:lnTo>
                    <a:lnTo>
                      <a:pt x="24" y="29"/>
                    </a:lnTo>
                    <a:lnTo>
                      <a:pt x="24" y="29"/>
                    </a:lnTo>
                    <a:lnTo>
                      <a:pt x="24" y="29"/>
                    </a:lnTo>
                    <a:lnTo>
                      <a:pt x="24" y="29"/>
                    </a:lnTo>
                    <a:lnTo>
                      <a:pt x="24" y="29"/>
                    </a:lnTo>
                    <a:lnTo>
                      <a:pt x="24" y="29"/>
                    </a:lnTo>
                    <a:lnTo>
                      <a:pt x="24" y="29"/>
                    </a:lnTo>
                    <a:lnTo>
                      <a:pt x="24" y="29"/>
                    </a:lnTo>
                    <a:lnTo>
                      <a:pt x="24" y="29"/>
                    </a:lnTo>
                    <a:lnTo>
                      <a:pt x="23" y="30"/>
                    </a:lnTo>
                    <a:lnTo>
                      <a:pt x="23" y="30"/>
                    </a:lnTo>
                    <a:lnTo>
                      <a:pt x="23" y="30"/>
                    </a:lnTo>
                    <a:lnTo>
                      <a:pt x="23" y="30"/>
                    </a:lnTo>
                    <a:lnTo>
                      <a:pt x="23" y="30"/>
                    </a:lnTo>
                    <a:lnTo>
                      <a:pt x="23" y="30"/>
                    </a:lnTo>
                    <a:lnTo>
                      <a:pt x="23" y="30"/>
                    </a:lnTo>
                    <a:lnTo>
                      <a:pt x="23" y="30"/>
                    </a:lnTo>
                    <a:lnTo>
                      <a:pt x="21" y="30"/>
                    </a:lnTo>
                    <a:lnTo>
                      <a:pt x="21" y="30"/>
                    </a:lnTo>
                    <a:lnTo>
                      <a:pt x="21" y="30"/>
                    </a:lnTo>
                    <a:lnTo>
                      <a:pt x="21" y="30"/>
                    </a:lnTo>
                    <a:lnTo>
                      <a:pt x="21" y="32"/>
                    </a:lnTo>
                    <a:lnTo>
                      <a:pt x="21" y="32"/>
                    </a:lnTo>
                    <a:lnTo>
                      <a:pt x="21" y="32"/>
                    </a:lnTo>
                    <a:lnTo>
                      <a:pt x="21" y="32"/>
                    </a:lnTo>
                    <a:lnTo>
                      <a:pt x="20" y="32"/>
                    </a:lnTo>
                    <a:lnTo>
                      <a:pt x="20" y="32"/>
                    </a:lnTo>
                    <a:lnTo>
                      <a:pt x="20" y="32"/>
                    </a:lnTo>
                    <a:lnTo>
                      <a:pt x="20" y="32"/>
                    </a:lnTo>
                    <a:lnTo>
                      <a:pt x="20" y="32"/>
                    </a:lnTo>
                    <a:lnTo>
                      <a:pt x="20" y="32"/>
                    </a:lnTo>
                    <a:lnTo>
                      <a:pt x="20" y="32"/>
                    </a:lnTo>
                    <a:lnTo>
                      <a:pt x="18" y="32"/>
                    </a:lnTo>
                    <a:lnTo>
                      <a:pt x="18" y="32"/>
                    </a:lnTo>
                    <a:lnTo>
                      <a:pt x="18" y="32"/>
                    </a:lnTo>
                    <a:lnTo>
                      <a:pt x="18" y="32"/>
                    </a:lnTo>
                    <a:lnTo>
                      <a:pt x="18" y="32"/>
                    </a:lnTo>
                    <a:lnTo>
                      <a:pt x="18" y="32"/>
                    </a:lnTo>
                    <a:lnTo>
                      <a:pt x="17" y="32"/>
                    </a:lnTo>
                    <a:lnTo>
                      <a:pt x="17" y="32"/>
                    </a:lnTo>
                    <a:lnTo>
                      <a:pt x="17" y="32"/>
                    </a:lnTo>
                    <a:lnTo>
                      <a:pt x="17" y="32"/>
                    </a:lnTo>
                    <a:lnTo>
                      <a:pt x="17" y="32"/>
                    </a:lnTo>
                    <a:lnTo>
                      <a:pt x="17" y="32"/>
                    </a:lnTo>
                    <a:lnTo>
                      <a:pt x="15" y="32"/>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1" y="32"/>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29"/>
                    </a:lnTo>
                    <a:lnTo>
                      <a:pt x="8" y="29"/>
                    </a:lnTo>
                    <a:lnTo>
                      <a:pt x="8" y="29"/>
                    </a:lnTo>
                    <a:lnTo>
                      <a:pt x="8" y="29"/>
                    </a:lnTo>
                    <a:lnTo>
                      <a:pt x="8" y="29"/>
                    </a:lnTo>
                    <a:lnTo>
                      <a:pt x="8" y="29"/>
                    </a:lnTo>
                    <a:lnTo>
                      <a:pt x="8" y="29"/>
                    </a:lnTo>
                    <a:lnTo>
                      <a:pt x="8" y="29"/>
                    </a:lnTo>
                    <a:lnTo>
                      <a:pt x="6" y="29"/>
                    </a:lnTo>
                    <a:lnTo>
                      <a:pt x="6" y="27"/>
                    </a:lnTo>
                    <a:lnTo>
                      <a:pt x="6" y="27"/>
                    </a:lnTo>
                    <a:lnTo>
                      <a:pt x="6" y="27"/>
                    </a:lnTo>
                    <a:lnTo>
                      <a:pt x="6" y="27"/>
                    </a:lnTo>
                    <a:lnTo>
                      <a:pt x="6" y="27"/>
                    </a:lnTo>
                    <a:lnTo>
                      <a:pt x="6" y="27"/>
                    </a:lnTo>
                    <a:lnTo>
                      <a:pt x="6" y="27"/>
                    </a:lnTo>
                    <a:lnTo>
                      <a:pt x="5" y="27"/>
                    </a:lnTo>
                    <a:lnTo>
                      <a:pt x="5" y="26"/>
                    </a:lnTo>
                    <a:lnTo>
                      <a:pt x="5" y="26"/>
                    </a:lnTo>
                    <a:lnTo>
                      <a:pt x="5" y="26"/>
                    </a:lnTo>
                    <a:lnTo>
                      <a:pt x="5" y="26"/>
                    </a:lnTo>
                    <a:lnTo>
                      <a:pt x="5" y="26"/>
                    </a:lnTo>
                    <a:lnTo>
                      <a:pt x="5" y="26"/>
                    </a:lnTo>
                    <a:lnTo>
                      <a:pt x="5" y="26"/>
                    </a:lnTo>
                    <a:lnTo>
                      <a:pt x="3" y="24"/>
                    </a:lnTo>
                    <a:lnTo>
                      <a:pt x="3" y="24"/>
                    </a:lnTo>
                    <a:lnTo>
                      <a:pt x="3" y="24"/>
                    </a:lnTo>
                    <a:lnTo>
                      <a:pt x="3" y="24"/>
                    </a:lnTo>
                    <a:lnTo>
                      <a:pt x="3" y="24"/>
                    </a:lnTo>
                    <a:lnTo>
                      <a:pt x="3" y="24"/>
                    </a:lnTo>
                    <a:lnTo>
                      <a:pt x="3" y="23"/>
                    </a:lnTo>
                    <a:lnTo>
                      <a:pt x="3" y="23"/>
                    </a:lnTo>
                    <a:lnTo>
                      <a:pt x="3" y="23"/>
                    </a:lnTo>
                    <a:lnTo>
                      <a:pt x="3" y="23"/>
                    </a:lnTo>
                    <a:lnTo>
                      <a:pt x="3" y="23"/>
                    </a:lnTo>
                    <a:lnTo>
                      <a:pt x="2" y="23"/>
                    </a:lnTo>
                    <a:lnTo>
                      <a:pt x="2" y="21"/>
                    </a:lnTo>
                    <a:lnTo>
                      <a:pt x="2" y="21"/>
                    </a:lnTo>
                    <a:lnTo>
                      <a:pt x="2" y="21"/>
                    </a:lnTo>
                    <a:lnTo>
                      <a:pt x="2" y="21"/>
                    </a:lnTo>
                    <a:lnTo>
                      <a:pt x="2" y="21"/>
                    </a:lnTo>
                    <a:lnTo>
                      <a:pt x="2" y="21"/>
                    </a:lnTo>
                    <a:lnTo>
                      <a:pt x="2" y="20"/>
                    </a:lnTo>
                    <a:lnTo>
                      <a:pt x="2" y="20"/>
                    </a:lnTo>
                    <a:lnTo>
                      <a:pt x="2" y="20"/>
                    </a:lnTo>
                    <a:lnTo>
                      <a:pt x="2" y="20"/>
                    </a:lnTo>
                    <a:lnTo>
                      <a:pt x="2" y="20"/>
                    </a:lnTo>
                    <a:lnTo>
                      <a:pt x="2" y="18"/>
                    </a:lnTo>
                    <a:lnTo>
                      <a:pt x="2" y="18"/>
                    </a:lnTo>
                    <a:lnTo>
                      <a:pt x="2" y="18"/>
                    </a:lnTo>
                    <a:lnTo>
                      <a:pt x="2"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2" y="9"/>
                    </a:lnTo>
                    <a:lnTo>
                      <a:pt x="2" y="9"/>
                    </a:lnTo>
                    <a:lnTo>
                      <a:pt x="2" y="9"/>
                    </a:lnTo>
                    <a:lnTo>
                      <a:pt x="2" y="9"/>
                    </a:lnTo>
                    <a:lnTo>
                      <a:pt x="2" y="9"/>
                    </a:lnTo>
                    <a:lnTo>
                      <a:pt x="2" y="9"/>
                    </a:lnTo>
                    <a:lnTo>
                      <a:pt x="2" y="8"/>
                    </a:lnTo>
                    <a:lnTo>
                      <a:pt x="2" y="8"/>
                    </a:lnTo>
                    <a:lnTo>
                      <a:pt x="2" y="8"/>
                    </a:lnTo>
                    <a:lnTo>
                      <a:pt x="2" y="8"/>
                    </a:lnTo>
                    <a:lnTo>
                      <a:pt x="2" y="8"/>
                    </a:lnTo>
                    <a:lnTo>
                      <a:pt x="2" y="8"/>
                    </a:lnTo>
                    <a:lnTo>
                      <a:pt x="2" y="6"/>
                    </a:lnTo>
                    <a:lnTo>
                      <a:pt x="2" y="6"/>
                    </a:lnTo>
                    <a:lnTo>
                      <a:pt x="2" y="6"/>
                    </a:lnTo>
                    <a:lnTo>
                      <a:pt x="2" y="6"/>
                    </a:lnTo>
                    <a:lnTo>
                      <a:pt x="3" y="6"/>
                    </a:lnTo>
                    <a:lnTo>
                      <a:pt x="3" y="6"/>
                    </a:lnTo>
                    <a:lnTo>
                      <a:pt x="3" y="6"/>
                    </a:lnTo>
                    <a:lnTo>
                      <a:pt x="3" y="6"/>
                    </a:lnTo>
                    <a:lnTo>
                      <a:pt x="3" y="5"/>
                    </a:lnTo>
                    <a:lnTo>
                      <a:pt x="3" y="5"/>
                    </a:lnTo>
                    <a:lnTo>
                      <a:pt x="3" y="5"/>
                    </a:lnTo>
                    <a:lnTo>
                      <a:pt x="3" y="5"/>
                    </a:lnTo>
                    <a:lnTo>
                      <a:pt x="3" y="5"/>
                    </a:lnTo>
                    <a:lnTo>
                      <a:pt x="3" y="5"/>
                    </a:lnTo>
                    <a:lnTo>
                      <a:pt x="5" y="5"/>
                    </a:lnTo>
                    <a:lnTo>
                      <a:pt x="5" y="5"/>
                    </a:lnTo>
                    <a:lnTo>
                      <a:pt x="5" y="3"/>
                    </a:lnTo>
                    <a:lnTo>
                      <a:pt x="5" y="3"/>
                    </a:lnTo>
                    <a:lnTo>
                      <a:pt x="5" y="3"/>
                    </a:lnTo>
                    <a:lnTo>
                      <a:pt x="5" y="3"/>
                    </a:lnTo>
                    <a:lnTo>
                      <a:pt x="5" y="3"/>
                    </a:lnTo>
                    <a:lnTo>
                      <a:pt x="5" y="3"/>
                    </a:lnTo>
                    <a:lnTo>
                      <a:pt x="5" y="3"/>
                    </a:lnTo>
                    <a:lnTo>
                      <a:pt x="6" y="3"/>
                    </a:lnTo>
                    <a:lnTo>
                      <a:pt x="6" y="3"/>
                    </a:lnTo>
                    <a:lnTo>
                      <a:pt x="6" y="3"/>
                    </a:lnTo>
                    <a:lnTo>
                      <a:pt x="6" y="3"/>
                    </a:lnTo>
                    <a:lnTo>
                      <a:pt x="6" y="2"/>
                    </a:lnTo>
                    <a:lnTo>
                      <a:pt x="6" y="2"/>
                    </a:lnTo>
                    <a:lnTo>
                      <a:pt x="6" y="2"/>
                    </a:lnTo>
                    <a:lnTo>
                      <a:pt x="6" y="2"/>
                    </a:lnTo>
                    <a:lnTo>
                      <a:pt x="8" y="2"/>
                    </a:lnTo>
                    <a:lnTo>
                      <a:pt x="8" y="2"/>
                    </a:lnTo>
                    <a:lnTo>
                      <a:pt x="8" y="2"/>
                    </a:lnTo>
                    <a:lnTo>
                      <a:pt x="8" y="2"/>
                    </a:lnTo>
                    <a:lnTo>
                      <a:pt x="8" y="2"/>
                    </a:lnTo>
                    <a:lnTo>
                      <a:pt x="8" y="2"/>
                    </a:lnTo>
                    <a:lnTo>
                      <a:pt x="8" y="2"/>
                    </a:lnTo>
                    <a:lnTo>
                      <a:pt x="9" y="2"/>
                    </a:lnTo>
                    <a:lnTo>
                      <a:pt x="9" y="2"/>
                    </a:lnTo>
                    <a:lnTo>
                      <a:pt x="9" y="2"/>
                    </a:lnTo>
                    <a:lnTo>
                      <a:pt x="9" y="2"/>
                    </a:lnTo>
                    <a:lnTo>
                      <a:pt x="9" y="2"/>
                    </a:lnTo>
                    <a:lnTo>
                      <a:pt x="9" y="2"/>
                    </a:lnTo>
                    <a:lnTo>
                      <a:pt x="9" y="2"/>
                    </a:lnTo>
                    <a:lnTo>
                      <a:pt x="11" y="2"/>
                    </a:lnTo>
                    <a:lnTo>
                      <a:pt x="11" y="2"/>
                    </a:lnTo>
                    <a:lnTo>
                      <a:pt x="11" y="2"/>
                    </a:lnTo>
                    <a:lnTo>
                      <a:pt x="11" y="0"/>
                    </a:lnTo>
                    <a:lnTo>
                      <a:pt x="11" y="0"/>
                    </a:lnTo>
                    <a:lnTo>
                      <a:pt x="11" y="0"/>
                    </a:lnTo>
                    <a:lnTo>
                      <a:pt x="12" y="0"/>
                    </a:lnTo>
                    <a:lnTo>
                      <a:pt x="12" y="0"/>
                    </a:lnTo>
                    <a:lnTo>
                      <a:pt x="12" y="0"/>
                    </a:lnTo>
                    <a:lnTo>
                      <a:pt x="12" y="0"/>
                    </a:lnTo>
                    <a:lnTo>
                      <a:pt x="12" y="0"/>
                    </a:lnTo>
                    <a:lnTo>
                      <a:pt x="12" y="0"/>
                    </a:lnTo>
                    <a:lnTo>
                      <a:pt x="14" y="2"/>
                    </a:lnTo>
                    <a:lnTo>
                      <a:pt x="14" y="2"/>
                    </a:lnTo>
                    <a:lnTo>
                      <a:pt x="14" y="2"/>
                    </a:lnTo>
                    <a:lnTo>
                      <a:pt x="14" y="2"/>
                    </a:lnTo>
                    <a:lnTo>
                      <a:pt x="14" y="2"/>
                    </a:lnTo>
                    <a:lnTo>
                      <a:pt x="14" y="2"/>
                    </a:lnTo>
                    <a:lnTo>
                      <a:pt x="14" y="2"/>
                    </a:lnTo>
                    <a:lnTo>
                      <a:pt x="15" y="2"/>
                    </a:lnTo>
                    <a:lnTo>
                      <a:pt x="15" y="2"/>
                    </a:lnTo>
                    <a:lnTo>
                      <a:pt x="15" y="2"/>
                    </a:lnTo>
                    <a:lnTo>
                      <a:pt x="15" y="2"/>
                    </a:lnTo>
                    <a:lnTo>
                      <a:pt x="15" y="2"/>
                    </a:lnTo>
                    <a:lnTo>
                      <a:pt x="15" y="2"/>
                    </a:lnTo>
                    <a:lnTo>
                      <a:pt x="17" y="2"/>
                    </a:lnTo>
                    <a:lnTo>
                      <a:pt x="17" y="2"/>
                    </a:lnTo>
                    <a:lnTo>
                      <a:pt x="17" y="2"/>
                    </a:lnTo>
                    <a:lnTo>
                      <a:pt x="17" y="2"/>
                    </a:lnTo>
                    <a:lnTo>
                      <a:pt x="17" y="2"/>
                    </a:lnTo>
                    <a:lnTo>
                      <a:pt x="17" y="2"/>
                    </a:lnTo>
                    <a:lnTo>
                      <a:pt x="18" y="2"/>
                    </a:lnTo>
                    <a:lnTo>
                      <a:pt x="18" y="2"/>
                    </a:lnTo>
                    <a:lnTo>
                      <a:pt x="18" y="3"/>
                    </a:lnTo>
                    <a:lnTo>
                      <a:pt x="18" y="3"/>
                    </a:lnTo>
                    <a:lnTo>
                      <a:pt x="18" y="3"/>
                    </a:lnTo>
                    <a:lnTo>
                      <a:pt x="18" y="3"/>
                    </a:lnTo>
                    <a:lnTo>
                      <a:pt x="18" y="3"/>
                    </a:lnTo>
                    <a:lnTo>
                      <a:pt x="20" y="3"/>
                    </a:lnTo>
                    <a:lnTo>
                      <a:pt x="20" y="3"/>
                    </a:lnTo>
                    <a:lnTo>
                      <a:pt x="20" y="3"/>
                    </a:lnTo>
                    <a:lnTo>
                      <a:pt x="20" y="3"/>
                    </a:lnTo>
                    <a:lnTo>
                      <a:pt x="20" y="3"/>
                    </a:lnTo>
                    <a:lnTo>
                      <a:pt x="20" y="3"/>
                    </a:lnTo>
                    <a:lnTo>
                      <a:pt x="20" y="5"/>
                    </a:lnTo>
                    <a:lnTo>
                      <a:pt x="21" y="5"/>
                    </a:lnTo>
                    <a:lnTo>
                      <a:pt x="21" y="5"/>
                    </a:lnTo>
                    <a:lnTo>
                      <a:pt x="21" y="5"/>
                    </a:lnTo>
                    <a:lnTo>
                      <a:pt x="21" y="5"/>
                    </a:lnTo>
                    <a:lnTo>
                      <a:pt x="21" y="5"/>
                    </a:lnTo>
                    <a:lnTo>
                      <a:pt x="21" y="5"/>
                    </a:lnTo>
                    <a:lnTo>
                      <a:pt x="21" y="5"/>
                    </a:lnTo>
                    <a:lnTo>
                      <a:pt x="23" y="6"/>
                    </a:lnTo>
                    <a:lnTo>
                      <a:pt x="23" y="6"/>
                    </a:lnTo>
                    <a:lnTo>
                      <a:pt x="23" y="6"/>
                    </a:lnTo>
                    <a:lnTo>
                      <a:pt x="23" y="6"/>
                    </a:lnTo>
                    <a:lnTo>
                      <a:pt x="23" y="6"/>
                    </a:lnTo>
                    <a:lnTo>
                      <a:pt x="23" y="6"/>
                    </a:lnTo>
                    <a:lnTo>
                      <a:pt x="23" y="6"/>
                    </a:lnTo>
                    <a:lnTo>
                      <a:pt x="23" y="6"/>
                    </a:lnTo>
                    <a:lnTo>
                      <a:pt x="24" y="8"/>
                    </a:lnTo>
                    <a:lnTo>
                      <a:pt x="24" y="8"/>
                    </a:lnTo>
                    <a:lnTo>
                      <a:pt x="24" y="8"/>
                    </a:lnTo>
                    <a:lnTo>
                      <a:pt x="24" y="8"/>
                    </a:lnTo>
                    <a:lnTo>
                      <a:pt x="24" y="8"/>
                    </a:lnTo>
                    <a:lnTo>
                      <a:pt x="24" y="8"/>
                    </a:lnTo>
                    <a:lnTo>
                      <a:pt x="24" y="9"/>
                    </a:lnTo>
                    <a:lnTo>
                      <a:pt x="24" y="9"/>
                    </a:lnTo>
                    <a:lnTo>
                      <a:pt x="24"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6"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7" y="17"/>
                    </a:lnTo>
                    <a:lnTo>
                      <a:pt x="27" y="17"/>
                    </a:lnTo>
                    <a:lnTo>
                      <a:pt x="27" y="17"/>
                    </a:lnTo>
                  </a:path>
                </a:pathLst>
              </a:custGeom>
              <a:noFill/>
              <a:ln w="1588" cap="sq">
                <a:solidFill>
                  <a:srgbClr val="000000"/>
                </a:solidFill>
                <a:prstDash val="solid"/>
                <a:miter lim="800000"/>
                <a:headEnd/>
                <a:tailEnd/>
              </a:ln>
            </p:spPr>
            <p:txBody>
              <a:bodyPr/>
              <a:lstStyle/>
              <a:p>
                <a:endParaRPr lang="en-US"/>
              </a:p>
            </p:txBody>
          </p:sp>
          <p:sp>
            <p:nvSpPr>
              <p:cNvPr id="320846" name="Freeform 334"/>
              <p:cNvSpPr>
                <a:spLocks/>
              </p:cNvSpPr>
              <p:nvPr/>
            </p:nvSpPr>
            <p:spPr bwMode="auto">
              <a:xfrm>
                <a:off x="5639" y="2345"/>
                <a:ext cx="27" cy="31"/>
              </a:xfrm>
              <a:custGeom>
                <a:avLst/>
                <a:gdLst/>
                <a:ahLst/>
                <a:cxnLst>
                  <a:cxn ang="0">
                    <a:pos x="27" y="18"/>
                  </a:cxn>
                  <a:cxn ang="0">
                    <a:pos x="27" y="19"/>
                  </a:cxn>
                  <a:cxn ang="0">
                    <a:pos x="27" y="21"/>
                  </a:cxn>
                  <a:cxn ang="0">
                    <a:pos x="27" y="22"/>
                  </a:cxn>
                  <a:cxn ang="0">
                    <a:pos x="27" y="24"/>
                  </a:cxn>
                  <a:cxn ang="0">
                    <a:pos x="26" y="25"/>
                  </a:cxn>
                  <a:cxn ang="0">
                    <a:pos x="26" y="27"/>
                  </a:cxn>
                  <a:cxn ang="0">
                    <a:pos x="24" y="27"/>
                  </a:cxn>
                  <a:cxn ang="0">
                    <a:pos x="23" y="28"/>
                  </a:cxn>
                  <a:cxn ang="0">
                    <a:pos x="23" y="30"/>
                  </a:cxn>
                  <a:cxn ang="0">
                    <a:pos x="21" y="30"/>
                  </a:cxn>
                  <a:cxn ang="0">
                    <a:pos x="20" y="31"/>
                  </a:cxn>
                  <a:cxn ang="0">
                    <a:pos x="18" y="31"/>
                  </a:cxn>
                  <a:cxn ang="0">
                    <a:pos x="17" y="31"/>
                  </a:cxn>
                  <a:cxn ang="0">
                    <a:pos x="15" y="31"/>
                  </a:cxn>
                  <a:cxn ang="0">
                    <a:pos x="14" y="31"/>
                  </a:cxn>
                  <a:cxn ang="0">
                    <a:pos x="12" y="31"/>
                  </a:cxn>
                  <a:cxn ang="0">
                    <a:pos x="11" y="31"/>
                  </a:cxn>
                  <a:cxn ang="0">
                    <a:pos x="9" y="30"/>
                  </a:cxn>
                  <a:cxn ang="0">
                    <a:pos x="9" y="30"/>
                  </a:cxn>
                  <a:cxn ang="0">
                    <a:pos x="8" y="28"/>
                  </a:cxn>
                  <a:cxn ang="0">
                    <a:pos x="6" y="28"/>
                  </a:cxn>
                  <a:cxn ang="0">
                    <a:pos x="5" y="27"/>
                  </a:cxn>
                  <a:cxn ang="0">
                    <a:pos x="3" y="25"/>
                  </a:cxn>
                  <a:cxn ang="0">
                    <a:pos x="3" y="24"/>
                  </a:cxn>
                  <a:cxn ang="0">
                    <a:pos x="2" y="22"/>
                  </a:cxn>
                  <a:cxn ang="0">
                    <a:pos x="2" y="21"/>
                  </a:cxn>
                  <a:cxn ang="0">
                    <a:pos x="2" y="19"/>
                  </a:cxn>
                  <a:cxn ang="0">
                    <a:pos x="0" y="18"/>
                  </a:cxn>
                  <a:cxn ang="0">
                    <a:pos x="0" y="16"/>
                  </a:cxn>
                  <a:cxn ang="0">
                    <a:pos x="0" y="15"/>
                  </a:cxn>
                  <a:cxn ang="0">
                    <a:pos x="0" y="13"/>
                  </a:cxn>
                  <a:cxn ang="0">
                    <a:pos x="0" y="12"/>
                  </a:cxn>
                  <a:cxn ang="0">
                    <a:pos x="0" y="10"/>
                  </a:cxn>
                  <a:cxn ang="0">
                    <a:pos x="2" y="9"/>
                  </a:cxn>
                  <a:cxn ang="0">
                    <a:pos x="2" y="7"/>
                  </a:cxn>
                  <a:cxn ang="0">
                    <a:pos x="3" y="6"/>
                  </a:cxn>
                  <a:cxn ang="0">
                    <a:pos x="3" y="4"/>
                  </a:cxn>
                  <a:cxn ang="0">
                    <a:pos x="5" y="3"/>
                  </a:cxn>
                  <a:cxn ang="0">
                    <a:pos x="6" y="3"/>
                  </a:cxn>
                  <a:cxn ang="0">
                    <a:pos x="8" y="1"/>
                  </a:cxn>
                  <a:cxn ang="0">
                    <a:pos x="8" y="1"/>
                  </a:cxn>
                  <a:cxn ang="0">
                    <a:pos x="9" y="1"/>
                  </a:cxn>
                  <a:cxn ang="0">
                    <a:pos x="11" y="0"/>
                  </a:cxn>
                  <a:cxn ang="0">
                    <a:pos x="12" y="0"/>
                  </a:cxn>
                  <a:cxn ang="0">
                    <a:pos x="14" y="0"/>
                  </a:cxn>
                  <a:cxn ang="0">
                    <a:pos x="15" y="1"/>
                  </a:cxn>
                  <a:cxn ang="0">
                    <a:pos x="17" y="1"/>
                  </a:cxn>
                  <a:cxn ang="0">
                    <a:pos x="18" y="1"/>
                  </a:cxn>
                  <a:cxn ang="0">
                    <a:pos x="20" y="3"/>
                  </a:cxn>
                  <a:cxn ang="0">
                    <a:pos x="21" y="3"/>
                  </a:cxn>
                  <a:cxn ang="0">
                    <a:pos x="21" y="4"/>
                  </a:cxn>
                  <a:cxn ang="0">
                    <a:pos x="23" y="6"/>
                  </a:cxn>
                  <a:cxn ang="0">
                    <a:pos x="24" y="6"/>
                  </a:cxn>
                  <a:cxn ang="0">
                    <a:pos x="24" y="7"/>
                  </a:cxn>
                  <a:cxn ang="0">
                    <a:pos x="26" y="9"/>
                  </a:cxn>
                  <a:cxn ang="0">
                    <a:pos x="26" y="10"/>
                  </a:cxn>
                  <a:cxn ang="0">
                    <a:pos x="27" y="12"/>
                  </a:cxn>
                  <a:cxn ang="0">
                    <a:pos x="27" y="13"/>
                  </a:cxn>
                  <a:cxn ang="0">
                    <a:pos x="27" y="16"/>
                  </a:cxn>
                </a:cxnLst>
                <a:rect l="0" t="0" r="r" b="b"/>
                <a:pathLst>
                  <a:path w="27" h="31">
                    <a:moveTo>
                      <a:pt x="27" y="16"/>
                    </a:moveTo>
                    <a:lnTo>
                      <a:pt x="27" y="16"/>
                    </a:lnTo>
                    <a:lnTo>
                      <a:pt x="27" y="16"/>
                    </a:lnTo>
                    <a:lnTo>
                      <a:pt x="27" y="16"/>
                    </a:lnTo>
                    <a:lnTo>
                      <a:pt x="27" y="16"/>
                    </a:lnTo>
                    <a:lnTo>
                      <a:pt x="27" y="18"/>
                    </a:lnTo>
                    <a:lnTo>
                      <a:pt x="27" y="18"/>
                    </a:lnTo>
                    <a:lnTo>
                      <a:pt x="27" y="18"/>
                    </a:lnTo>
                    <a:lnTo>
                      <a:pt x="27" y="18"/>
                    </a:lnTo>
                    <a:lnTo>
                      <a:pt x="27" y="18"/>
                    </a:lnTo>
                    <a:lnTo>
                      <a:pt x="27" y="19"/>
                    </a:lnTo>
                    <a:lnTo>
                      <a:pt x="27" y="19"/>
                    </a:lnTo>
                    <a:lnTo>
                      <a:pt x="27" y="19"/>
                    </a:lnTo>
                    <a:lnTo>
                      <a:pt x="27" y="19"/>
                    </a:lnTo>
                    <a:lnTo>
                      <a:pt x="27" y="19"/>
                    </a:lnTo>
                    <a:lnTo>
                      <a:pt x="27" y="19"/>
                    </a:lnTo>
                    <a:lnTo>
                      <a:pt x="27" y="21"/>
                    </a:lnTo>
                    <a:lnTo>
                      <a:pt x="27" y="21"/>
                    </a:lnTo>
                    <a:lnTo>
                      <a:pt x="27" y="21"/>
                    </a:lnTo>
                    <a:lnTo>
                      <a:pt x="27" y="21"/>
                    </a:lnTo>
                    <a:lnTo>
                      <a:pt x="27" y="21"/>
                    </a:lnTo>
                    <a:lnTo>
                      <a:pt x="27" y="21"/>
                    </a:lnTo>
                    <a:lnTo>
                      <a:pt x="27" y="22"/>
                    </a:lnTo>
                    <a:lnTo>
                      <a:pt x="27" y="22"/>
                    </a:lnTo>
                    <a:lnTo>
                      <a:pt x="27" y="22"/>
                    </a:lnTo>
                    <a:lnTo>
                      <a:pt x="27" y="22"/>
                    </a:lnTo>
                    <a:lnTo>
                      <a:pt x="27" y="22"/>
                    </a:lnTo>
                    <a:lnTo>
                      <a:pt x="27" y="22"/>
                    </a:lnTo>
                    <a:lnTo>
                      <a:pt x="27" y="24"/>
                    </a:lnTo>
                    <a:lnTo>
                      <a:pt x="27" y="24"/>
                    </a:lnTo>
                    <a:lnTo>
                      <a:pt x="26" y="24"/>
                    </a:lnTo>
                    <a:lnTo>
                      <a:pt x="26" y="24"/>
                    </a:lnTo>
                    <a:lnTo>
                      <a:pt x="26" y="24"/>
                    </a:lnTo>
                    <a:lnTo>
                      <a:pt x="26" y="24"/>
                    </a:lnTo>
                    <a:lnTo>
                      <a:pt x="26" y="25"/>
                    </a:lnTo>
                    <a:lnTo>
                      <a:pt x="26" y="25"/>
                    </a:lnTo>
                    <a:lnTo>
                      <a:pt x="26" y="25"/>
                    </a:lnTo>
                    <a:lnTo>
                      <a:pt x="26" y="25"/>
                    </a:lnTo>
                    <a:lnTo>
                      <a:pt x="26" y="25"/>
                    </a:lnTo>
                    <a:lnTo>
                      <a:pt x="26" y="25"/>
                    </a:lnTo>
                    <a:lnTo>
                      <a:pt x="26" y="25"/>
                    </a:lnTo>
                    <a:lnTo>
                      <a:pt x="26" y="27"/>
                    </a:lnTo>
                    <a:lnTo>
                      <a:pt x="24" y="27"/>
                    </a:lnTo>
                    <a:lnTo>
                      <a:pt x="24" y="27"/>
                    </a:lnTo>
                    <a:lnTo>
                      <a:pt x="24" y="27"/>
                    </a:lnTo>
                    <a:lnTo>
                      <a:pt x="24" y="27"/>
                    </a:lnTo>
                    <a:lnTo>
                      <a:pt x="24" y="27"/>
                    </a:lnTo>
                    <a:lnTo>
                      <a:pt x="24" y="27"/>
                    </a:lnTo>
                    <a:lnTo>
                      <a:pt x="24" y="27"/>
                    </a:lnTo>
                    <a:lnTo>
                      <a:pt x="24" y="28"/>
                    </a:lnTo>
                    <a:lnTo>
                      <a:pt x="24" y="28"/>
                    </a:lnTo>
                    <a:lnTo>
                      <a:pt x="24" y="28"/>
                    </a:lnTo>
                    <a:lnTo>
                      <a:pt x="23" y="28"/>
                    </a:lnTo>
                    <a:lnTo>
                      <a:pt x="23" y="28"/>
                    </a:lnTo>
                    <a:lnTo>
                      <a:pt x="23" y="28"/>
                    </a:lnTo>
                    <a:lnTo>
                      <a:pt x="23" y="28"/>
                    </a:lnTo>
                    <a:lnTo>
                      <a:pt x="23" y="28"/>
                    </a:lnTo>
                    <a:lnTo>
                      <a:pt x="23" y="28"/>
                    </a:lnTo>
                    <a:lnTo>
                      <a:pt x="23" y="30"/>
                    </a:lnTo>
                    <a:lnTo>
                      <a:pt x="23" y="30"/>
                    </a:lnTo>
                    <a:lnTo>
                      <a:pt x="21" y="30"/>
                    </a:lnTo>
                    <a:lnTo>
                      <a:pt x="21" y="30"/>
                    </a:lnTo>
                    <a:lnTo>
                      <a:pt x="21" y="30"/>
                    </a:lnTo>
                    <a:lnTo>
                      <a:pt x="21" y="30"/>
                    </a:lnTo>
                    <a:lnTo>
                      <a:pt x="21" y="30"/>
                    </a:lnTo>
                    <a:lnTo>
                      <a:pt x="21" y="30"/>
                    </a:lnTo>
                    <a:lnTo>
                      <a:pt x="21" y="30"/>
                    </a:lnTo>
                    <a:lnTo>
                      <a:pt x="21" y="30"/>
                    </a:lnTo>
                    <a:lnTo>
                      <a:pt x="20" y="30"/>
                    </a:lnTo>
                    <a:lnTo>
                      <a:pt x="20" y="30"/>
                    </a:lnTo>
                    <a:lnTo>
                      <a:pt x="20" y="30"/>
                    </a:lnTo>
                    <a:lnTo>
                      <a:pt x="20" y="31"/>
                    </a:lnTo>
                    <a:lnTo>
                      <a:pt x="20" y="31"/>
                    </a:lnTo>
                    <a:lnTo>
                      <a:pt x="20" y="31"/>
                    </a:lnTo>
                    <a:lnTo>
                      <a:pt x="20" y="31"/>
                    </a:lnTo>
                    <a:lnTo>
                      <a:pt x="18" y="31"/>
                    </a:lnTo>
                    <a:lnTo>
                      <a:pt x="18" y="31"/>
                    </a:lnTo>
                    <a:lnTo>
                      <a:pt x="18" y="31"/>
                    </a:lnTo>
                    <a:lnTo>
                      <a:pt x="18" y="31"/>
                    </a:lnTo>
                    <a:lnTo>
                      <a:pt x="18" y="31"/>
                    </a:lnTo>
                    <a:lnTo>
                      <a:pt x="18" y="31"/>
                    </a:lnTo>
                    <a:lnTo>
                      <a:pt x="17" y="31"/>
                    </a:lnTo>
                    <a:lnTo>
                      <a:pt x="17" y="31"/>
                    </a:lnTo>
                    <a:lnTo>
                      <a:pt x="17" y="31"/>
                    </a:lnTo>
                    <a:lnTo>
                      <a:pt x="17" y="31"/>
                    </a:lnTo>
                    <a:lnTo>
                      <a:pt x="17" y="31"/>
                    </a:lnTo>
                    <a:lnTo>
                      <a:pt x="17" y="31"/>
                    </a:lnTo>
                    <a:lnTo>
                      <a:pt x="17" y="31"/>
                    </a:lnTo>
                    <a:lnTo>
                      <a:pt x="15" y="31"/>
                    </a:lnTo>
                    <a:lnTo>
                      <a:pt x="15" y="31"/>
                    </a:lnTo>
                    <a:lnTo>
                      <a:pt x="15" y="31"/>
                    </a:lnTo>
                    <a:lnTo>
                      <a:pt x="15" y="31"/>
                    </a:lnTo>
                    <a:lnTo>
                      <a:pt x="15" y="31"/>
                    </a:lnTo>
                    <a:lnTo>
                      <a:pt x="15" y="31"/>
                    </a:lnTo>
                    <a:lnTo>
                      <a:pt x="14" y="31"/>
                    </a:lnTo>
                    <a:lnTo>
                      <a:pt x="14" y="31"/>
                    </a:lnTo>
                    <a:lnTo>
                      <a:pt x="14" y="31"/>
                    </a:lnTo>
                    <a:lnTo>
                      <a:pt x="14" y="31"/>
                    </a:lnTo>
                    <a:lnTo>
                      <a:pt x="14" y="31"/>
                    </a:lnTo>
                    <a:lnTo>
                      <a:pt x="14" y="31"/>
                    </a:lnTo>
                    <a:lnTo>
                      <a:pt x="12" y="31"/>
                    </a:lnTo>
                    <a:lnTo>
                      <a:pt x="12" y="31"/>
                    </a:lnTo>
                    <a:lnTo>
                      <a:pt x="12" y="31"/>
                    </a:lnTo>
                    <a:lnTo>
                      <a:pt x="12" y="31"/>
                    </a:lnTo>
                    <a:lnTo>
                      <a:pt x="12" y="31"/>
                    </a:lnTo>
                    <a:lnTo>
                      <a:pt x="12" y="31"/>
                    </a:lnTo>
                    <a:lnTo>
                      <a:pt x="12" y="31"/>
                    </a:lnTo>
                    <a:lnTo>
                      <a:pt x="11" y="31"/>
                    </a:lnTo>
                    <a:lnTo>
                      <a:pt x="11" y="31"/>
                    </a:lnTo>
                    <a:lnTo>
                      <a:pt x="11" y="31"/>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28"/>
                    </a:lnTo>
                    <a:lnTo>
                      <a:pt x="8" y="28"/>
                    </a:lnTo>
                    <a:lnTo>
                      <a:pt x="8" y="28"/>
                    </a:lnTo>
                    <a:lnTo>
                      <a:pt x="8" y="28"/>
                    </a:lnTo>
                    <a:lnTo>
                      <a:pt x="6" y="28"/>
                    </a:lnTo>
                    <a:lnTo>
                      <a:pt x="6" y="28"/>
                    </a:lnTo>
                    <a:lnTo>
                      <a:pt x="6" y="28"/>
                    </a:lnTo>
                    <a:lnTo>
                      <a:pt x="6" y="28"/>
                    </a:lnTo>
                    <a:lnTo>
                      <a:pt x="6" y="28"/>
                    </a:lnTo>
                    <a:lnTo>
                      <a:pt x="6" y="27"/>
                    </a:lnTo>
                    <a:lnTo>
                      <a:pt x="6" y="27"/>
                    </a:lnTo>
                    <a:lnTo>
                      <a:pt x="6" y="27"/>
                    </a:lnTo>
                    <a:lnTo>
                      <a:pt x="5" y="27"/>
                    </a:lnTo>
                    <a:lnTo>
                      <a:pt x="5" y="27"/>
                    </a:lnTo>
                    <a:lnTo>
                      <a:pt x="5" y="27"/>
                    </a:lnTo>
                    <a:lnTo>
                      <a:pt x="5" y="27"/>
                    </a:lnTo>
                    <a:lnTo>
                      <a:pt x="5" y="27"/>
                    </a:lnTo>
                    <a:lnTo>
                      <a:pt x="5" y="25"/>
                    </a:lnTo>
                    <a:lnTo>
                      <a:pt x="5" y="25"/>
                    </a:lnTo>
                    <a:lnTo>
                      <a:pt x="5" y="25"/>
                    </a:lnTo>
                    <a:lnTo>
                      <a:pt x="3" y="25"/>
                    </a:lnTo>
                    <a:lnTo>
                      <a:pt x="3" y="25"/>
                    </a:lnTo>
                    <a:lnTo>
                      <a:pt x="3" y="25"/>
                    </a:lnTo>
                    <a:lnTo>
                      <a:pt x="3" y="25"/>
                    </a:lnTo>
                    <a:lnTo>
                      <a:pt x="3" y="24"/>
                    </a:lnTo>
                    <a:lnTo>
                      <a:pt x="3" y="24"/>
                    </a:lnTo>
                    <a:lnTo>
                      <a:pt x="3" y="24"/>
                    </a:lnTo>
                    <a:lnTo>
                      <a:pt x="3" y="24"/>
                    </a:lnTo>
                    <a:lnTo>
                      <a:pt x="3" y="24"/>
                    </a:lnTo>
                    <a:lnTo>
                      <a:pt x="3" y="24"/>
                    </a:lnTo>
                    <a:lnTo>
                      <a:pt x="3" y="22"/>
                    </a:lnTo>
                    <a:lnTo>
                      <a:pt x="2" y="22"/>
                    </a:lnTo>
                    <a:lnTo>
                      <a:pt x="2" y="22"/>
                    </a:lnTo>
                    <a:lnTo>
                      <a:pt x="2" y="22"/>
                    </a:lnTo>
                    <a:lnTo>
                      <a:pt x="2" y="22"/>
                    </a:lnTo>
                    <a:lnTo>
                      <a:pt x="2" y="22"/>
                    </a:lnTo>
                    <a:lnTo>
                      <a:pt x="2" y="21"/>
                    </a:lnTo>
                    <a:lnTo>
                      <a:pt x="2" y="21"/>
                    </a:lnTo>
                    <a:lnTo>
                      <a:pt x="2" y="21"/>
                    </a:lnTo>
                    <a:lnTo>
                      <a:pt x="2" y="21"/>
                    </a:lnTo>
                    <a:lnTo>
                      <a:pt x="2" y="21"/>
                    </a:lnTo>
                    <a:lnTo>
                      <a:pt x="2" y="21"/>
                    </a:lnTo>
                    <a:lnTo>
                      <a:pt x="2" y="19"/>
                    </a:lnTo>
                    <a:lnTo>
                      <a:pt x="2" y="19"/>
                    </a:lnTo>
                    <a:lnTo>
                      <a:pt x="2" y="19"/>
                    </a:lnTo>
                    <a:lnTo>
                      <a:pt x="2" y="19"/>
                    </a:lnTo>
                    <a:lnTo>
                      <a:pt x="0" y="19"/>
                    </a:lnTo>
                    <a:lnTo>
                      <a:pt x="0" y="19"/>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2" y="9"/>
                    </a:lnTo>
                    <a:lnTo>
                      <a:pt x="2" y="9"/>
                    </a:lnTo>
                    <a:lnTo>
                      <a:pt x="2" y="9"/>
                    </a:lnTo>
                    <a:lnTo>
                      <a:pt x="2" y="9"/>
                    </a:lnTo>
                    <a:lnTo>
                      <a:pt x="2" y="9"/>
                    </a:lnTo>
                    <a:lnTo>
                      <a:pt x="2" y="9"/>
                    </a:lnTo>
                    <a:lnTo>
                      <a:pt x="2" y="9"/>
                    </a:lnTo>
                    <a:lnTo>
                      <a:pt x="2" y="7"/>
                    </a:lnTo>
                    <a:lnTo>
                      <a:pt x="2" y="7"/>
                    </a:lnTo>
                    <a:lnTo>
                      <a:pt x="2" y="7"/>
                    </a:lnTo>
                    <a:lnTo>
                      <a:pt x="2" y="7"/>
                    </a:lnTo>
                    <a:lnTo>
                      <a:pt x="2" y="7"/>
                    </a:lnTo>
                    <a:lnTo>
                      <a:pt x="2" y="7"/>
                    </a:lnTo>
                    <a:lnTo>
                      <a:pt x="2" y="6"/>
                    </a:lnTo>
                    <a:lnTo>
                      <a:pt x="2" y="6"/>
                    </a:lnTo>
                    <a:lnTo>
                      <a:pt x="3" y="6"/>
                    </a:lnTo>
                    <a:lnTo>
                      <a:pt x="3" y="6"/>
                    </a:lnTo>
                    <a:lnTo>
                      <a:pt x="3" y="6"/>
                    </a:lnTo>
                    <a:lnTo>
                      <a:pt x="3" y="6"/>
                    </a:lnTo>
                    <a:lnTo>
                      <a:pt x="3" y="6"/>
                    </a:lnTo>
                    <a:lnTo>
                      <a:pt x="3" y="4"/>
                    </a:lnTo>
                    <a:lnTo>
                      <a:pt x="3" y="4"/>
                    </a:lnTo>
                    <a:lnTo>
                      <a:pt x="3" y="4"/>
                    </a:lnTo>
                    <a:lnTo>
                      <a:pt x="3" y="4"/>
                    </a:lnTo>
                    <a:lnTo>
                      <a:pt x="3" y="4"/>
                    </a:lnTo>
                    <a:lnTo>
                      <a:pt x="5" y="4"/>
                    </a:lnTo>
                    <a:lnTo>
                      <a:pt x="5" y="4"/>
                    </a:lnTo>
                    <a:lnTo>
                      <a:pt x="5" y="4"/>
                    </a:lnTo>
                    <a:lnTo>
                      <a:pt x="5" y="4"/>
                    </a:lnTo>
                    <a:lnTo>
                      <a:pt x="5" y="3"/>
                    </a:lnTo>
                    <a:lnTo>
                      <a:pt x="5" y="3"/>
                    </a:lnTo>
                    <a:lnTo>
                      <a:pt x="5" y="3"/>
                    </a:lnTo>
                    <a:lnTo>
                      <a:pt x="5" y="3"/>
                    </a:lnTo>
                    <a:lnTo>
                      <a:pt x="5" y="3"/>
                    </a:lnTo>
                    <a:lnTo>
                      <a:pt x="6" y="3"/>
                    </a:lnTo>
                    <a:lnTo>
                      <a:pt x="6" y="3"/>
                    </a:lnTo>
                    <a:lnTo>
                      <a:pt x="6" y="3"/>
                    </a:lnTo>
                    <a:lnTo>
                      <a:pt x="6" y="3"/>
                    </a:lnTo>
                    <a:lnTo>
                      <a:pt x="6" y="3"/>
                    </a:lnTo>
                    <a:lnTo>
                      <a:pt x="6" y="1"/>
                    </a:lnTo>
                    <a:lnTo>
                      <a:pt x="6" y="1"/>
                    </a:lnTo>
                    <a:lnTo>
                      <a:pt x="8" y="1"/>
                    </a:lnTo>
                    <a:lnTo>
                      <a:pt x="8" y="1"/>
                    </a:lnTo>
                    <a:lnTo>
                      <a:pt x="8" y="1"/>
                    </a:lnTo>
                    <a:lnTo>
                      <a:pt x="8" y="1"/>
                    </a:lnTo>
                    <a:lnTo>
                      <a:pt x="8" y="1"/>
                    </a:lnTo>
                    <a:lnTo>
                      <a:pt x="8" y="1"/>
                    </a:lnTo>
                    <a:lnTo>
                      <a:pt x="8" y="1"/>
                    </a:lnTo>
                    <a:lnTo>
                      <a:pt x="9" y="1"/>
                    </a:lnTo>
                    <a:lnTo>
                      <a:pt x="9" y="1"/>
                    </a:lnTo>
                    <a:lnTo>
                      <a:pt x="9" y="1"/>
                    </a:lnTo>
                    <a:lnTo>
                      <a:pt x="9" y="1"/>
                    </a:lnTo>
                    <a:lnTo>
                      <a:pt x="9" y="1"/>
                    </a:lnTo>
                    <a:lnTo>
                      <a:pt x="9" y="1"/>
                    </a:lnTo>
                    <a:lnTo>
                      <a:pt x="9" y="1"/>
                    </a:lnTo>
                    <a:lnTo>
                      <a:pt x="11" y="1"/>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1"/>
                    </a:lnTo>
                    <a:lnTo>
                      <a:pt x="15" y="1"/>
                    </a:lnTo>
                    <a:lnTo>
                      <a:pt x="15" y="1"/>
                    </a:lnTo>
                    <a:lnTo>
                      <a:pt x="15" y="1"/>
                    </a:lnTo>
                    <a:lnTo>
                      <a:pt x="17" y="1"/>
                    </a:lnTo>
                    <a:lnTo>
                      <a:pt x="17" y="1"/>
                    </a:lnTo>
                    <a:lnTo>
                      <a:pt x="17" y="1"/>
                    </a:lnTo>
                    <a:lnTo>
                      <a:pt x="17" y="1"/>
                    </a:lnTo>
                    <a:lnTo>
                      <a:pt x="17" y="1"/>
                    </a:lnTo>
                    <a:lnTo>
                      <a:pt x="17" y="1"/>
                    </a:lnTo>
                    <a:lnTo>
                      <a:pt x="18" y="1"/>
                    </a:lnTo>
                    <a:lnTo>
                      <a:pt x="18" y="1"/>
                    </a:lnTo>
                    <a:lnTo>
                      <a:pt x="18" y="1"/>
                    </a:lnTo>
                    <a:lnTo>
                      <a:pt x="18" y="1"/>
                    </a:lnTo>
                    <a:lnTo>
                      <a:pt x="18" y="1"/>
                    </a:lnTo>
                    <a:lnTo>
                      <a:pt x="18" y="1"/>
                    </a:lnTo>
                    <a:lnTo>
                      <a:pt x="18" y="1"/>
                    </a:lnTo>
                    <a:lnTo>
                      <a:pt x="20" y="3"/>
                    </a:lnTo>
                    <a:lnTo>
                      <a:pt x="20" y="3"/>
                    </a:lnTo>
                    <a:lnTo>
                      <a:pt x="20" y="3"/>
                    </a:lnTo>
                    <a:lnTo>
                      <a:pt x="20" y="3"/>
                    </a:lnTo>
                    <a:lnTo>
                      <a:pt x="20" y="3"/>
                    </a:lnTo>
                    <a:lnTo>
                      <a:pt x="20" y="3"/>
                    </a:lnTo>
                    <a:lnTo>
                      <a:pt x="20" y="3"/>
                    </a:lnTo>
                    <a:lnTo>
                      <a:pt x="21" y="3"/>
                    </a:lnTo>
                    <a:lnTo>
                      <a:pt x="21" y="3"/>
                    </a:lnTo>
                    <a:lnTo>
                      <a:pt x="21" y="3"/>
                    </a:lnTo>
                    <a:lnTo>
                      <a:pt x="21" y="4"/>
                    </a:lnTo>
                    <a:lnTo>
                      <a:pt x="21" y="4"/>
                    </a:lnTo>
                    <a:lnTo>
                      <a:pt x="21" y="4"/>
                    </a:lnTo>
                    <a:lnTo>
                      <a:pt x="21" y="4"/>
                    </a:lnTo>
                    <a:lnTo>
                      <a:pt x="23" y="4"/>
                    </a:lnTo>
                    <a:lnTo>
                      <a:pt x="23" y="4"/>
                    </a:lnTo>
                    <a:lnTo>
                      <a:pt x="23" y="4"/>
                    </a:lnTo>
                    <a:lnTo>
                      <a:pt x="23" y="4"/>
                    </a:lnTo>
                    <a:lnTo>
                      <a:pt x="23" y="4"/>
                    </a:lnTo>
                    <a:lnTo>
                      <a:pt x="23" y="6"/>
                    </a:lnTo>
                    <a:lnTo>
                      <a:pt x="23" y="6"/>
                    </a:lnTo>
                    <a:lnTo>
                      <a:pt x="23" y="6"/>
                    </a:lnTo>
                    <a:lnTo>
                      <a:pt x="24" y="6"/>
                    </a:lnTo>
                    <a:lnTo>
                      <a:pt x="24" y="6"/>
                    </a:lnTo>
                    <a:lnTo>
                      <a:pt x="24" y="6"/>
                    </a:lnTo>
                    <a:lnTo>
                      <a:pt x="24" y="6"/>
                    </a:lnTo>
                    <a:lnTo>
                      <a:pt x="24" y="7"/>
                    </a:lnTo>
                    <a:lnTo>
                      <a:pt x="24" y="7"/>
                    </a:lnTo>
                    <a:lnTo>
                      <a:pt x="24" y="7"/>
                    </a:lnTo>
                    <a:lnTo>
                      <a:pt x="24" y="7"/>
                    </a:lnTo>
                    <a:lnTo>
                      <a:pt x="24" y="7"/>
                    </a:lnTo>
                    <a:lnTo>
                      <a:pt x="24" y="7"/>
                    </a:lnTo>
                    <a:lnTo>
                      <a:pt x="26" y="9"/>
                    </a:lnTo>
                    <a:lnTo>
                      <a:pt x="26" y="9"/>
                    </a:lnTo>
                    <a:lnTo>
                      <a:pt x="26" y="9"/>
                    </a:lnTo>
                    <a:lnTo>
                      <a:pt x="26" y="9"/>
                    </a:lnTo>
                    <a:lnTo>
                      <a:pt x="26" y="9"/>
                    </a:lnTo>
                    <a:lnTo>
                      <a:pt x="26" y="9"/>
                    </a:lnTo>
                    <a:lnTo>
                      <a:pt x="26" y="9"/>
                    </a:lnTo>
                    <a:lnTo>
                      <a:pt x="26" y="10"/>
                    </a:lnTo>
                    <a:lnTo>
                      <a:pt x="26" y="10"/>
                    </a:lnTo>
                    <a:lnTo>
                      <a:pt x="26" y="10"/>
                    </a:lnTo>
                    <a:lnTo>
                      <a:pt x="26" y="10"/>
                    </a:lnTo>
                    <a:lnTo>
                      <a:pt x="26"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lnTo>
                      <a:pt x="27" y="15"/>
                    </a:lnTo>
                    <a:lnTo>
                      <a:pt x="27" y="15"/>
                    </a:lnTo>
                    <a:lnTo>
                      <a:pt x="27" y="15"/>
                    </a:lnTo>
                    <a:lnTo>
                      <a:pt x="27" y="16"/>
                    </a:lnTo>
                    <a:lnTo>
                      <a:pt x="27" y="16"/>
                    </a:lnTo>
                    <a:close/>
                  </a:path>
                </a:pathLst>
              </a:custGeom>
              <a:solidFill>
                <a:srgbClr val="E1E1E1"/>
              </a:solidFill>
              <a:ln w="9525">
                <a:noFill/>
                <a:round/>
                <a:headEnd/>
                <a:tailEnd/>
              </a:ln>
            </p:spPr>
            <p:txBody>
              <a:bodyPr/>
              <a:lstStyle/>
              <a:p>
                <a:endParaRPr lang="en-US"/>
              </a:p>
            </p:txBody>
          </p:sp>
          <p:sp>
            <p:nvSpPr>
              <p:cNvPr id="320847" name="Freeform 335"/>
              <p:cNvSpPr>
                <a:spLocks/>
              </p:cNvSpPr>
              <p:nvPr/>
            </p:nvSpPr>
            <p:spPr bwMode="auto">
              <a:xfrm>
                <a:off x="5639" y="2345"/>
                <a:ext cx="27" cy="31"/>
              </a:xfrm>
              <a:custGeom>
                <a:avLst/>
                <a:gdLst/>
                <a:ahLst/>
                <a:cxnLst>
                  <a:cxn ang="0">
                    <a:pos x="27" y="18"/>
                  </a:cxn>
                  <a:cxn ang="0">
                    <a:pos x="27" y="19"/>
                  </a:cxn>
                  <a:cxn ang="0">
                    <a:pos x="27" y="21"/>
                  </a:cxn>
                  <a:cxn ang="0">
                    <a:pos x="27" y="22"/>
                  </a:cxn>
                  <a:cxn ang="0">
                    <a:pos x="27" y="24"/>
                  </a:cxn>
                  <a:cxn ang="0">
                    <a:pos x="26" y="25"/>
                  </a:cxn>
                  <a:cxn ang="0">
                    <a:pos x="26" y="27"/>
                  </a:cxn>
                  <a:cxn ang="0">
                    <a:pos x="24" y="27"/>
                  </a:cxn>
                  <a:cxn ang="0">
                    <a:pos x="23" y="28"/>
                  </a:cxn>
                  <a:cxn ang="0">
                    <a:pos x="23" y="30"/>
                  </a:cxn>
                  <a:cxn ang="0">
                    <a:pos x="21" y="30"/>
                  </a:cxn>
                  <a:cxn ang="0">
                    <a:pos x="20" y="31"/>
                  </a:cxn>
                  <a:cxn ang="0">
                    <a:pos x="18" y="31"/>
                  </a:cxn>
                  <a:cxn ang="0">
                    <a:pos x="17" y="31"/>
                  </a:cxn>
                  <a:cxn ang="0">
                    <a:pos x="15" y="31"/>
                  </a:cxn>
                  <a:cxn ang="0">
                    <a:pos x="14" y="31"/>
                  </a:cxn>
                  <a:cxn ang="0">
                    <a:pos x="12" y="31"/>
                  </a:cxn>
                  <a:cxn ang="0">
                    <a:pos x="11" y="31"/>
                  </a:cxn>
                  <a:cxn ang="0">
                    <a:pos x="9" y="30"/>
                  </a:cxn>
                  <a:cxn ang="0">
                    <a:pos x="9" y="30"/>
                  </a:cxn>
                  <a:cxn ang="0">
                    <a:pos x="8" y="28"/>
                  </a:cxn>
                  <a:cxn ang="0">
                    <a:pos x="6" y="28"/>
                  </a:cxn>
                  <a:cxn ang="0">
                    <a:pos x="5" y="27"/>
                  </a:cxn>
                  <a:cxn ang="0">
                    <a:pos x="3" y="25"/>
                  </a:cxn>
                  <a:cxn ang="0">
                    <a:pos x="3" y="24"/>
                  </a:cxn>
                  <a:cxn ang="0">
                    <a:pos x="2" y="22"/>
                  </a:cxn>
                  <a:cxn ang="0">
                    <a:pos x="2" y="21"/>
                  </a:cxn>
                  <a:cxn ang="0">
                    <a:pos x="2" y="19"/>
                  </a:cxn>
                  <a:cxn ang="0">
                    <a:pos x="0" y="18"/>
                  </a:cxn>
                  <a:cxn ang="0">
                    <a:pos x="0" y="16"/>
                  </a:cxn>
                  <a:cxn ang="0">
                    <a:pos x="0" y="15"/>
                  </a:cxn>
                  <a:cxn ang="0">
                    <a:pos x="0" y="13"/>
                  </a:cxn>
                  <a:cxn ang="0">
                    <a:pos x="0" y="12"/>
                  </a:cxn>
                  <a:cxn ang="0">
                    <a:pos x="0" y="10"/>
                  </a:cxn>
                  <a:cxn ang="0">
                    <a:pos x="2" y="9"/>
                  </a:cxn>
                  <a:cxn ang="0">
                    <a:pos x="2" y="7"/>
                  </a:cxn>
                  <a:cxn ang="0">
                    <a:pos x="3" y="6"/>
                  </a:cxn>
                  <a:cxn ang="0">
                    <a:pos x="3" y="4"/>
                  </a:cxn>
                  <a:cxn ang="0">
                    <a:pos x="5" y="3"/>
                  </a:cxn>
                  <a:cxn ang="0">
                    <a:pos x="6" y="3"/>
                  </a:cxn>
                  <a:cxn ang="0">
                    <a:pos x="8" y="1"/>
                  </a:cxn>
                  <a:cxn ang="0">
                    <a:pos x="8" y="1"/>
                  </a:cxn>
                  <a:cxn ang="0">
                    <a:pos x="9" y="1"/>
                  </a:cxn>
                  <a:cxn ang="0">
                    <a:pos x="11" y="0"/>
                  </a:cxn>
                  <a:cxn ang="0">
                    <a:pos x="12" y="0"/>
                  </a:cxn>
                  <a:cxn ang="0">
                    <a:pos x="14" y="0"/>
                  </a:cxn>
                  <a:cxn ang="0">
                    <a:pos x="15" y="1"/>
                  </a:cxn>
                  <a:cxn ang="0">
                    <a:pos x="17" y="1"/>
                  </a:cxn>
                  <a:cxn ang="0">
                    <a:pos x="18" y="1"/>
                  </a:cxn>
                  <a:cxn ang="0">
                    <a:pos x="20" y="3"/>
                  </a:cxn>
                  <a:cxn ang="0">
                    <a:pos x="21" y="3"/>
                  </a:cxn>
                  <a:cxn ang="0">
                    <a:pos x="21" y="4"/>
                  </a:cxn>
                  <a:cxn ang="0">
                    <a:pos x="23" y="6"/>
                  </a:cxn>
                  <a:cxn ang="0">
                    <a:pos x="24" y="6"/>
                  </a:cxn>
                  <a:cxn ang="0">
                    <a:pos x="24" y="7"/>
                  </a:cxn>
                  <a:cxn ang="0">
                    <a:pos x="26" y="9"/>
                  </a:cxn>
                  <a:cxn ang="0">
                    <a:pos x="26" y="10"/>
                  </a:cxn>
                  <a:cxn ang="0">
                    <a:pos x="27" y="12"/>
                  </a:cxn>
                  <a:cxn ang="0">
                    <a:pos x="27" y="13"/>
                  </a:cxn>
                  <a:cxn ang="0">
                    <a:pos x="27" y="16"/>
                  </a:cxn>
                </a:cxnLst>
                <a:rect l="0" t="0" r="r" b="b"/>
                <a:pathLst>
                  <a:path w="27" h="31">
                    <a:moveTo>
                      <a:pt x="27" y="16"/>
                    </a:moveTo>
                    <a:lnTo>
                      <a:pt x="27" y="16"/>
                    </a:lnTo>
                    <a:lnTo>
                      <a:pt x="27" y="16"/>
                    </a:lnTo>
                    <a:lnTo>
                      <a:pt x="27" y="16"/>
                    </a:lnTo>
                    <a:lnTo>
                      <a:pt x="27" y="16"/>
                    </a:lnTo>
                    <a:lnTo>
                      <a:pt x="27" y="18"/>
                    </a:lnTo>
                    <a:lnTo>
                      <a:pt x="27" y="18"/>
                    </a:lnTo>
                    <a:lnTo>
                      <a:pt x="27" y="18"/>
                    </a:lnTo>
                    <a:lnTo>
                      <a:pt x="27" y="18"/>
                    </a:lnTo>
                    <a:lnTo>
                      <a:pt x="27" y="18"/>
                    </a:lnTo>
                    <a:lnTo>
                      <a:pt x="27" y="19"/>
                    </a:lnTo>
                    <a:lnTo>
                      <a:pt x="27" y="19"/>
                    </a:lnTo>
                    <a:lnTo>
                      <a:pt x="27" y="19"/>
                    </a:lnTo>
                    <a:lnTo>
                      <a:pt x="27" y="19"/>
                    </a:lnTo>
                    <a:lnTo>
                      <a:pt x="27" y="19"/>
                    </a:lnTo>
                    <a:lnTo>
                      <a:pt x="27" y="19"/>
                    </a:lnTo>
                    <a:lnTo>
                      <a:pt x="27" y="21"/>
                    </a:lnTo>
                    <a:lnTo>
                      <a:pt x="27" y="21"/>
                    </a:lnTo>
                    <a:lnTo>
                      <a:pt x="27" y="21"/>
                    </a:lnTo>
                    <a:lnTo>
                      <a:pt x="27" y="21"/>
                    </a:lnTo>
                    <a:lnTo>
                      <a:pt x="27" y="21"/>
                    </a:lnTo>
                    <a:lnTo>
                      <a:pt x="27" y="21"/>
                    </a:lnTo>
                    <a:lnTo>
                      <a:pt x="27" y="22"/>
                    </a:lnTo>
                    <a:lnTo>
                      <a:pt x="27" y="22"/>
                    </a:lnTo>
                    <a:lnTo>
                      <a:pt x="27" y="22"/>
                    </a:lnTo>
                    <a:lnTo>
                      <a:pt x="27" y="22"/>
                    </a:lnTo>
                    <a:lnTo>
                      <a:pt x="27" y="22"/>
                    </a:lnTo>
                    <a:lnTo>
                      <a:pt x="27" y="22"/>
                    </a:lnTo>
                    <a:lnTo>
                      <a:pt x="27" y="24"/>
                    </a:lnTo>
                    <a:lnTo>
                      <a:pt x="27" y="24"/>
                    </a:lnTo>
                    <a:lnTo>
                      <a:pt x="26" y="24"/>
                    </a:lnTo>
                    <a:lnTo>
                      <a:pt x="26" y="24"/>
                    </a:lnTo>
                    <a:lnTo>
                      <a:pt x="26" y="24"/>
                    </a:lnTo>
                    <a:lnTo>
                      <a:pt x="26" y="24"/>
                    </a:lnTo>
                    <a:lnTo>
                      <a:pt x="26" y="25"/>
                    </a:lnTo>
                    <a:lnTo>
                      <a:pt x="26" y="25"/>
                    </a:lnTo>
                    <a:lnTo>
                      <a:pt x="26" y="25"/>
                    </a:lnTo>
                    <a:lnTo>
                      <a:pt x="26" y="25"/>
                    </a:lnTo>
                    <a:lnTo>
                      <a:pt x="26" y="25"/>
                    </a:lnTo>
                    <a:lnTo>
                      <a:pt x="26" y="25"/>
                    </a:lnTo>
                    <a:lnTo>
                      <a:pt x="26" y="25"/>
                    </a:lnTo>
                    <a:lnTo>
                      <a:pt x="26" y="27"/>
                    </a:lnTo>
                    <a:lnTo>
                      <a:pt x="24" y="27"/>
                    </a:lnTo>
                    <a:lnTo>
                      <a:pt x="24" y="27"/>
                    </a:lnTo>
                    <a:lnTo>
                      <a:pt x="24" y="27"/>
                    </a:lnTo>
                    <a:lnTo>
                      <a:pt x="24" y="27"/>
                    </a:lnTo>
                    <a:lnTo>
                      <a:pt x="24" y="27"/>
                    </a:lnTo>
                    <a:lnTo>
                      <a:pt x="24" y="27"/>
                    </a:lnTo>
                    <a:lnTo>
                      <a:pt x="24" y="27"/>
                    </a:lnTo>
                    <a:lnTo>
                      <a:pt x="24" y="28"/>
                    </a:lnTo>
                    <a:lnTo>
                      <a:pt x="24" y="28"/>
                    </a:lnTo>
                    <a:lnTo>
                      <a:pt x="24" y="28"/>
                    </a:lnTo>
                    <a:lnTo>
                      <a:pt x="23" y="28"/>
                    </a:lnTo>
                    <a:lnTo>
                      <a:pt x="23" y="28"/>
                    </a:lnTo>
                    <a:lnTo>
                      <a:pt x="23" y="28"/>
                    </a:lnTo>
                    <a:lnTo>
                      <a:pt x="23" y="28"/>
                    </a:lnTo>
                    <a:lnTo>
                      <a:pt x="23" y="28"/>
                    </a:lnTo>
                    <a:lnTo>
                      <a:pt x="23" y="28"/>
                    </a:lnTo>
                    <a:lnTo>
                      <a:pt x="23" y="30"/>
                    </a:lnTo>
                    <a:lnTo>
                      <a:pt x="23" y="30"/>
                    </a:lnTo>
                    <a:lnTo>
                      <a:pt x="21" y="30"/>
                    </a:lnTo>
                    <a:lnTo>
                      <a:pt x="21" y="30"/>
                    </a:lnTo>
                    <a:lnTo>
                      <a:pt x="21" y="30"/>
                    </a:lnTo>
                    <a:lnTo>
                      <a:pt x="21" y="30"/>
                    </a:lnTo>
                    <a:lnTo>
                      <a:pt x="21" y="30"/>
                    </a:lnTo>
                    <a:lnTo>
                      <a:pt x="21" y="30"/>
                    </a:lnTo>
                    <a:lnTo>
                      <a:pt x="21" y="30"/>
                    </a:lnTo>
                    <a:lnTo>
                      <a:pt x="21" y="30"/>
                    </a:lnTo>
                    <a:lnTo>
                      <a:pt x="20" y="30"/>
                    </a:lnTo>
                    <a:lnTo>
                      <a:pt x="20" y="30"/>
                    </a:lnTo>
                    <a:lnTo>
                      <a:pt x="20" y="30"/>
                    </a:lnTo>
                    <a:lnTo>
                      <a:pt x="20" y="31"/>
                    </a:lnTo>
                    <a:lnTo>
                      <a:pt x="20" y="31"/>
                    </a:lnTo>
                    <a:lnTo>
                      <a:pt x="20" y="31"/>
                    </a:lnTo>
                    <a:lnTo>
                      <a:pt x="20" y="31"/>
                    </a:lnTo>
                    <a:lnTo>
                      <a:pt x="18" y="31"/>
                    </a:lnTo>
                    <a:lnTo>
                      <a:pt x="18" y="31"/>
                    </a:lnTo>
                    <a:lnTo>
                      <a:pt x="18" y="31"/>
                    </a:lnTo>
                    <a:lnTo>
                      <a:pt x="18" y="31"/>
                    </a:lnTo>
                    <a:lnTo>
                      <a:pt x="18" y="31"/>
                    </a:lnTo>
                    <a:lnTo>
                      <a:pt x="18" y="31"/>
                    </a:lnTo>
                    <a:lnTo>
                      <a:pt x="17" y="31"/>
                    </a:lnTo>
                    <a:lnTo>
                      <a:pt x="17" y="31"/>
                    </a:lnTo>
                    <a:lnTo>
                      <a:pt x="17" y="31"/>
                    </a:lnTo>
                    <a:lnTo>
                      <a:pt x="17" y="31"/>
                    </a:lnTo>
                    <a:lnTo>
                      <a:pt x="17" y="31"/>
                    </a:lnTo>
                    <a:lnTo>
                      <a:pt x="17" y="31"/>
                    </a:lnTo>
                    <a:lnTo>
                      <a:pt x="17" y="31"/>
                    </a:lnTo>
                    <a:lnTo>
                      <a:pt x="15" y="31"/>
                    </a:lnTo>
                    <a:lnTo>
                      <a:pt x="15" y="31"/>
                    </a:lnTo>
                    <a:lnTo>
                      <a:pt x="15" y="31"/>
                    </a:lnTo>
                    <a:lnTo>
                      <a:pt x="15" y="31"/>
                    </a:lnTo>
                    <a:lnTo>
                      <a:pt x="15" y="31"/>
                    </a:lnTo>
                    <a:lnTo>
                      <a:pt x="15" y="31"/>
                    </a:lnTo>
                    <a:lnTo>
                      <a:pt x="14" y="31"/>
                    </a:lnTo>
                    <a:lnTo>
                      <a:pt x="14" y="31"/>
                    </a:lnTo>
                    <a:lnTo>
                      <a:pt x="14" y="31"/>
                    </a:lnTo>
                    <a:lnTo>
                      <a:pt x="14" y="31"/>
                    </a:lnTo>
                    <a:lnTo>
                      <a:pt x="14" y="31"/>
                    </a:lnTo>
                    <a:lnTo>
                      <a:pt x="14" y="31"/>
                    </a:lnTo>
                    <a:lnTo>
                      <a:pt x="12" y="31"/>
                    </a:lnTo>
                    <a:lnTo>
                      <a:pt x="12" y="31"/>
                    </a:lnTo>
                    <a:lnTo>
                      <a:pt x="12" y="31"/>
                    </a:lnTo>
                    <a:lnTo>
                      <a:pt x="12" y="31"/>
                    </a:lnTo>
                    <a:lnTo>
                      <a:pt x="12" y="31"/>
                    </a:lnTo>
                    <a:lnTo>
                      <a:pt x="12" y="31"/>
                    </a:lnTo>
                    <a:lnTo>
                      <a:pt x="12" y="31"/>
                    </a:lnTo>
                    <a:lnTo>
                      <a:pt x="11" y="31"/>
                    </a:lnTo>
                    <a:lnTo>
                      <a:pt x="11" y="31"/>
                    </a:lnTo>
                    <a:lnTo>
                      <a:pt x="11" y="31"/>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28"/>
                    </a:lnTo>
                    <a:lnTo>
                      <a:pt x="8" y="28"/>
                    </a:lnTo>
                    <a:lnTo>
                      <a:pt x="8" y="28"/>
                    </a:lnTo>
                    <a:lnTo>
                      <a:pt x="8" y="28"/>
                    </a:lnTo>
                    <a:lnTo>
                      <a:pt x="6" y="28"/>
                    </a:lnTo>
                    <a:lnTo>
                      <a:pt x="6" y="28"/>
                    </a:lnTo>
                    <a:lnTo>
                      <a:pt x="6" y="28"/>
                    </a:lnTo>
                    <a:lnTo>
                      <a:pt x="6" y="28"/>
                    </a:lnTo>
                    <a:lnTo>
                      <a:pt x="6" y="28"/>
                    </a:lnTo>
                    <a:lnTo>
                      <a:pt x="6" y="27"/>
                    </a:lnTo>
                    <a:lnTo>
                      <a:pt x="6" y="27"/>
                    </a:lnTo>
                    <a:lnTo>
                      <a:pt x="6" y="27"/>
                    </a:lnTo>
                    <a:lnTo>
                      <a:pt x="5" y="27"/>
                    </a:lnTo>
                    <a:lnTo>
                      <a:pt x="5" y="27"/>
                    </a:lnTo>
                    <a:lnTo>
                      <a:pt x="5" y="27"/>
                    </a:lnTo>
                    <a:lnTo>
                      <a:pt x="5" y="27"/>
                    </a:lnTo>
                    <a:lnTo>
                      <a:pt x="5" y="27"/>
                    </a:lnTo>
                    <a:lnTo>
                      <a:pt x="5" y="25"/>
                    </a:lnTo>
                    <a:lnTo>
                      <a:pt x="5" y="25"/>
                    </a:lnTo>
                    <a:lnTo>
                      <a:pt x="5" y="25"/>
                    </a:lnTo>
                    <a:lnTo>
                      <a:pt x="3" y="25"/>
                    </a:lnTo>
                    <a:lnTo>
                      <a:pt x="3" y="25"/>
                    </a:lnTo>
                    <a:lnTo>
                      <a:pt x="3" y="25"/>
                    </a:lnTo>
                    <a:lnTo>
                      <a:pt x="3" y="25"/>
                    </a:lnTo>
                    <a:lnTo>
                      <a:pt x="3" y="24"/>
                    </a:lnTo>
                    <a:lnTo>
                      <a:pt x="3" y="24"/>
                    </a:lnTo>
                    <a:lnTo>
                      <a:pt x="3" y="24"/>
                    </a:lnTo>
                    <a:lnTo>
                      <a:pt x="3" y="24"/>
                    </a:lnTo>
                    <a:lnTo>
                      <a:pt x="3" y="24"/>
                    </a:lnTo>
                    <a:lnTo>
                      <a:pt x="3" y="24"/>
                    </a:lnTo>
                    <a:lnTo>
                      <a:pt x="3" y="22"/>
                    </a:lnTo>
                    <a:lnTo>
                      <a:pt x="2" y="22"/>
                    </a:lnTo>
                    <a:lnTo>
                      <a:pt x="2" y="22"/>
                    </a:lnTo>
                    <a:lnTo>
                      <a:pt x="2" y="22"/>
                    </a:lnTo>
                    <a:lnTo>
                      <a:pt x="2" y="22"/>
                    </a:lnTo>
                    <a:lnTo>
                      <a:pt x="2" y="22"/>
                    </a:lnTo>
                    <a:lnTo>
                      <a:pt x="2" y="21"/>
                    </a:lnTo>
                    <a:lnTo>
                      <a:pt x="2" y="21"/>
                    </a:lnTo>
                    <a:lnTo>
                      <a:pt x="2" y="21"/>
                    </a:lnTo>
                    <a:lnTo>
                      <a:pt x="2" y="21"/>
                    </a:lnTo>
                    <a:lnTo>
                      <a:pt x="2" y="21"/>
                    </a:lnTo>
                    <a:lnTo>
                      <a:pt x="2" y="21"/>
                    </a:lnTo>
                    <a:lnTo>
                      <a:pt x="2" y="19"/>
                    </a:lnTo>
                    <a:lnTo>
                      <a:pt x="2" y="19"/>
                    </a:lnTo>
                    <a:lnTo>
                      <a:pt x="2" y="19"/>
                    </a:lnTo>
                    <a:lnTo>
                      <a:pt x="2" y="19"/>
                    </a:lnTo>
                    <a:lnTo>
                      <a:pt x="0" y="19"/>
                    </a:lnTo>
                    <a:lnTo>
                      <a:pt x="0" y="19"/>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2" y="9"/>
                    </a:lnTo>
                    <a:lnTo>
                      <a:pt x="2" y="9"/>
                    </a:lnTo>
                    <a:lnTo>
                      <a:pt x="2" y="9"/>
                    </a:lnTo>
                    <a:lnTo>
                      <a:pt x="2" y="9"/>
                    </a:lnTo>
                    <a:lnTo>
                      <a:pt x="2" y="9"/>
                    </a:lnTo>
                    <a:lnTo>
                      <a:pt x="2" y="9"/>
                    </a:lnTo>
                    <a:lnTo>
                      <a:pt x="2" y="9"/>
                    </a:lnTo>
                    <a:lnTo>
                      <a:pt x="2" y="7"/>
                    </a:lnTo>
                    <a:lnTo>
                      <a:pt x="2" y="7"/>
                    </a:lnTo>
                    <a:lnTo>
                      <a:pt x="2" y="7"/>
                    </a:lnTo>
                    <a:lnTo>
                      <a:pt x="2" y="7"/>
                    </a:lnTo>
                    <a:lnTo>
                      <a:pt x="2" y="7"/>
                    </a:lnTo>
                    <a:lnTo>
                      <a:pt x="2" y="7"/>
                    </a:lnTo>
                    <a:lnTo>
                      <a:pt x="2" y="6"/>
                    </a:lnTo>
                    <a:lnTo>
                      <a:pt x="2" y="6"/>
                    </a:lnTo>
                    <a:lnTo>
                      <a:pt x="3" y="6"/>
                    </a:lnTo>
                    <a:lnTo>
                      <a:pt x="3" y="6"/>
                    </a:lnTo>
                    <a:lnTo>
                      <a:pt x="3" y="6"/>
                    </a:lnTo>
                    <a:lnTo>
                      <a:pt x="3" y="6"/>
                    </a:lnTo>
                    <a:lnTo>
                      <a:pt x="3" y="6"/>
                    </a:lnTo>
                    <a:lnTo>
                      <a:pt x="3" y="4"/>
                    </a:lnTo>
                    <a:lnTo>
                      <a:pt x="3" y="4"/>
                    </a:lnTo>
                    <a:lnTo>
                      <a:pt x="3" y="4"/>
                    </a:lnTo>
                    <a:lnTo>
                      <a:pt x="3" y="4"/>
                    </a:lnTo>
                    <a:lnTo>
                      <a:pt x="3" y="4"/>
                    </a:lnTo>
                    <a:lnTo>
                      <a:pt x="5" y="4"/>
                    </a:lnTo>
                    <a:lnTo>
                      <a:pt x="5" y="4"/>
                    </a:lnTo>
                    <a:lnTo>
                      <a:pt x="5" y="4"/>
                    </a:lnTo>
                    <a:lnTo>
                      <a:pt x="5" y="4"/>
                    </a:lnTo>
                    <a:lnTo>
                      <a:pt x="5" y="3"/>
                    </a:lnTo>
                    <a:lnTo>
                      <a:pt x="5" y="3"/>
                    </a:lnTo>
                    <a:lnTo>
                      <a:pt x="5" y="3"/>
                    </a:lnTo>
                    <a:lnTo>
                      <a:pt x="5" y="3"/>
                    </a:lnTo>
                    <a:lnTo>
                      <a:pt x="5" y="3"/>
                    </a:lnTo>
                    <a:lnTo>
                      <a:pt x="6" y="3"/>
                    </a:lnTo>
                    <a:lnTo>
                      <a:pt x="6" y="3"/>
                    </a:lnTo>
                    <a:lnTo>
                      <a:pt x="6" y="3"/>
                    </a:lnTo>
                    <a:lnTo>
                      <a:pt x="6" y="3"/>
                    </a:lnTo>
                    <a:lnTo>
                      <a:pt x="6" y="3"/>
                    </a:lnTo>
                    <a:lnTo>
                      <a:pt x="6" y="1"/>
                    </a:lnTo>
                    <a:lnTo>
                      <a:pt x="6" y="1"/>
                    </a:lnTo>
                    <a:lnTo>
                      <a:pt x="8" y="1"/>
                    </a:lnTo>
                    <a:lnTo>
                      <a:pt x="8" y="1"/>
                    </a:lnTo>
                    <a:lnTo>
                      <a:pt x="8" y="1"/>
                    </a:lnTo>
                    <a:lnTo>
                      <a:pt x="8" y="1"/>
                    </a:lnTo>
                    <a:lnTo>
                      <a:pt x="8" y="1"/>
                    </a:lnTo>
                    <a:lnTo>
                      <a:pt x="8" y="1"/>
                    </a:lnTo>
                    <a:lnTo>
                      <a:pt x="8" y="1"/>
                    </a:lnTo>
                    <a:lnTo>
                      <a:pt x="9" y="1"/>
                    </a:lnTo>
                    <a:lnTo>
                      <a:pt x="9" y="1"/>
                    </a:lnTo>
                    <a:lnTo>
                      <a:pt x="9" y="1"/>
                    </a:lnTo>
                    <a:lnTo>
                      <a:pt x="9" y="1"/>
                    </a:lnTo>
                    <a:lnTo>
                      <a:pt x="9" y="1"/>
                    </a:lnTo>
                    <a:lnTo>
                      <a:pt x="9" y="1"/>
                    </a:lnTo>
                    <a:lnTo>
                      <a:pt x="9" y="1"/>
                    </a:lnTo>
                    <a:lnTo>
                      <a:pt x="11" y="1"/>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1"/>
                    </a:lnTo>
                    <a:lnTo>
                      <a:pt x="15" y="1"/>
                    </a:lnTo>
                    <a:lnTo>
                      <a:pt x="15" y="1"/>
                    </a:lnTo>
                    <a:lnTo>
                      <a:pt x="15" y="1"/>
                    </a:lnTo>
                    <a:lnTo>
                      <a:pt x="17" y="1"/>
                    </a:lnTo>
                    <a:lnTo>
                      <a:pt x="17" y="1"/>
                    </a:lnTo>
                    <a:lnTo>
                      <a:pt x="17" y="1"/>
                    </a:lnTo>
                    <a:lnTo>
                      <a:pt x="17" y="1"/>
                    </a:lnTo>
                    <a:lnTo>
                      <a:pt x="17" y="1"/>
                    </a:lnTo>
                    <a:lnTo>
                      <a:pt x="17" y="1"/>
                    </a:lnTo>
                    <a:lnTo>
                      <a:pt x="18" y="1"/>
                    </a:lnTo>
                    <a:lnTo>
                      <a:pt x="18" y="1"/>
                    </a:lnTo>
                    <a:lnTo>
                      <a:pt x="18" y="1"/>
                    </a:lnTo>
                    <a:lnTo>
                      <a:pt x="18" y="1"/>
                    </a:lnTo>
                    <a:lnTo>
                      <a:pt x="18" y="1"/>
                    </a:lnTo>
                    <a:lnTo>
                      <a:pt x="18" y="1"/>
                    </a:lnTo>
                    <a:lnTo>
                      <a:pt x="18" y="1"/>
                    </a:lnTo>
                    <a:lnTo>
                      <a:pt x="20" y="3"/>
                    </a:lnTo>
                    <a:lnTo>
                      <a:pt x="20" y="3"/>
                    </a:lnTo>
                    <a:lnTo>
                      <a:pt x="20" y="3"/>
                    </a:lnTo>
                    <a:lnTo>
                      <a:pt x="20" y="3"/>
                    </a:lnTo>
                    <a:lnTo>
                      <a:pt x="20" y="3"/>
                    </a:lnTo>
                    <a:lnTo>
                      <a:pt x="20" y="3"/>
                    </a:lnTo>
                    <a:lnTo>
                      <a:pt x="20" y="3"/>
                    </a:lnTo>
                    <a:lnTo>
                      <a:pt x="21" y="3"/>
                    </a:lnTo>
                    <a:lnTo>
                      <a:pt x="21" y="3"/>
                    </a:lnTo>
                    <a:lnTo>
                      <a:pt x="21" y="3"/>
                    </a:lnTo>
                    <a:lnTo>
                      <a:pt x="21" y="4"/>
                    </a:lnTo>
                    <a:lnTo>
                      <a:pt x="21" y="4"/>
                    </a:lnTo>
                    <a:lnTo>
                      <a:pt x="21" y="4"/>
                    </a:lnTo>
                    <a:lnTo>
                      <a:pt x="21" y="4"/>
                    </a:lnTo>
                    <a:lnTo>
                      <a:pt x="23" y="4"/>
                    </a:lnTo>
                    <a:lnTo>
                      <a:pt x="23" y="4"/>
                    </a:lnTo>
                    <a:lnTo>
                      <a:pt x="23" y="4"/>
                    </a:lnTo>
                    <a:lnTo>
                      <a:pt x="23" y="4"/>
                    </a:lnTo>
                    <a:lnTo>
                      <a:pt x="23" y="4"/>
                    </a:lnTo>
                    <a:lnTo>
                      <a:pt x="23" y="6"/>
                    </a:lnTo>
                    <a:lnTo>
                      <a:pt x="23" y="6"/>
                    </a:lnTo>
                    <a:lnTo>
                      <a:pt x="23" y="6"/>
                    </a:lnTo>
                    <a:lnTo>
                      <a:pt x="24" y="6"/>
                    </a:lnTo>
                    <a:lnTo>
                      <a:pt x="24" y="6"/>
                    </a:lnTo>
                    <a:lnTo>
                      <a:pt x="24" y="6"/>
                    </a:lnTo>
                    <a:lnTo>
                      <a:pt x="24" y="6"/>
                    </a:lnTo>
                    <a:lnTo>
                      <a:pt x="24" y="7"/>
                    </a:lnTo>
                    <a:lnTo>
                      <a:pt x="24" y="7"/>
                    </a:lnTo>
                    <a:lnTo>
                      <a:pt x="24" y="7"/>
                    </a:lnTo>
                    <a:lnTo>
                      <a:pt x="24" y="7"/>
                    </a:lnTo>
                    <a:lnTo>
                      <a:pt x="24" y="7"/>
                    </a:lnTo>
                    <a:lnTo>
                      <a:pt x="24" y="7"/>
                    </a:lnTo>
                    <a:lnTo>
                      <a:pt x="26" y="9"/>
                    </a:lnTo>
                    <a:lnTo>
                      <a:pt x="26" y="9"/>
                    </a:lnTo>
                    <a:lnTo>
                      <a:pt x="26" y="9"/>
                    </a:lnTo>
                    <a:lnTo>
                      <a:pt x="26" y="9"/>
                    </a:lnTo>
                    <a:lnTo>
                      <a:pt x="26" y="9"/>
                    </a:lnTo>
                    <a:lnTo>
                      <a:pt x="26" y="9"/>
                    </a:lnTo>
                    <a:lnTo>
                      <a:pt x="26" y="9"/>
                    </a:lnTo>
                    <a:lnTo>
                      <a:pt x="26" y="10"/>
                    </a:lnTo>
                    <a:lnTo>
                      <a:pt x="26" y="10"/>
                    </a:lnTo>
                    <a:lnTo>
                      <a:pt x="26" y="10"/>
                    </a:lnTo>
                    <a:lnTo>
                      <a:pt x="26" y="10"/>
                    </a:lnTo>
                    <a:lnTo>
                      <a:pt x="26"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lnTo>
                      <a:pt x="27" y="15"/>
                    </a:lnTo>
                    <a:lnTo>
                      <a:pt x="27" y="15"/>
                    </a:lnTo>
                    <a:lnTo>
                      <a:pt x="27" y="15"/>
                    </a:lnTo>
                    <a:lnTo>
                      <a:pt x="27" y="16"/>
                    </a:lnTo>
                    <a:lnTo>
                      <a:pt x="27" y="16"/>
                    </a:lnTo>
                    <a:lnTo>
                      <a:pt x="27" y="16"/>
                    </a:lnTo>
                  </a:path>
                </a:pathLst>
              </a:custGeom>
              <a:noFill/>
              <a:ln w="1588" cap="sq">
                <a:solidFill>
                  <a:srgbClr val="000000"/>
                </a:solidFill>
                <a:prstDash val="solid"/>
                <a:miter lim="800000"/>
                <a:headEnd/>
                <a:tailEnd/>
              </a:ln>
            </p:spPr>
            <p:txBody>
              <a:bodyPr/>
              <a:lstStyle/>
              <a:p>
                <a:endParaRPr lang="en-US"/>
              </a:p>
            </p:txBody>
          </p:sp>
          <p:sp>
            <p:nvSpPr>
              <p:cNvPr id="320848" name="Freeform 336"/>
              <p:cNvSpPr>
                <a:spLocks/>
              </p:cNvSpPr>
              <p:nvPr/>
            </p:nvSpPr>
            <p:spPr bwMode="auto">
              <a:xfrm>
                <a:off x="5829" y="2640"/>
                <a:ext cx="27" cy="32"/>
              </a:xfrm>
              <a:custGeom>
                <a:avLst/>
                <a:gdLst/>
                <a:ahLst/>
                <a:cxnLst>
                  <a:cxn ang="0">
                    <a:pos x="27" y="18"/>
                  </a:cxn>
                  <a:cxn ang="0">
                    <a:pos x="27" y="20"/>
                  </a:cxn>
                  <a:cxn ang="0">
                    <a:pos x="27" y="21"/>
                  </a:cxn>
                  <a:cxn ang="0">
                    <a:pos x="26" y="23"/>
                  </a:cxn>
                  <a:cxn ang="0">
                    <a:pos x="26" y="24"/>
                  </a:cxn>
                  <a:cxn ang="0">
                    <a:pos x="24" y="26"/>
                  </a:cxn>
                  <a:cxn ang="0">
                    <a:pos x="23" y="27"/>
                  </a:cxn>
                  <a:cxn ang="0">
                    <a:pos x="23" y="27"/>
                  </a:cxn>
                  <a:cxn ang="0">
                    <a:pos x="21" y="29"/>
                  </a:cxn>
                  <a:cxn ang="0">
                    <a:pos x="20" y="30"/>
                  </a:cxn>
                  <a:cxn ang="0">
                    <a:pos x="18" y="30"/>
                  </a:cxn>
                  <a:cxn ang="0">
                    <a:pos x="17" y="32"/>
                  </a:cxn>
                  <a:cxn ang="0">
                    <a:pos x="15" y="32"/>
                  </a:cxn>
                  <a:cxn ang="0">
                    <a:pos x="14" y="32"/>
                  </a:cxn>
                  <a:cxn ang="0">
                    <a:pos x="12" y="32"/>
                  </a:cxn>
                  <a:cxn ang="0">
                    <a:pos x="11" y="32"/>
                  </a:cxn>
                  <a:cxn ang="0">
                    <a:pos x="9" y="32"/>
                  </a:cxn>
                  <a:cxn ang="0">
                    <a:pos x="9" y="32"/>
                  </a:cxn>
                  <a:cxn ang="0">
                    <a:pos x="8" y="30"/>
                  </a:cxn>
                  <a:cxn ang="0">
                    <a:pos x="6" y="30"/>
                  </a:cxn>
                  <a:cxn ang="0">
                    <a:pos x="5" y="29"/>
                  </a:cxn>
                  <a:cxn ang="0">
                    <a:pos x="3" y="29"/>
                  </a:cxn>
                  <a:cxn ang="0">
                    <a:pos x="3" y="27"/>
                  </a:cxn>
                  <a:cxn ang="0">
                    <a:pos x="2" y="26"/>
                  </a:cxn>
                  <a:cxn ang="0">
                    <a:pos x="2" y="24"/>
                  </a:cxn>
                  <a:cxn ang="0">
                    <a:pos x="2" y="23"/>
                  </a:cxn>
                  <a:cxn ang="0">
                    <a:pos x="0" y="21"/>
                  </a:cxn>
                  <a:cxn ang="0">
                    <a:pos x="0" y="20"/>
                  </a:cxn>
                  <a:cxn ang="0">
                    <a:pos x="0" y="18"/>
                  </a:cxn>
                  <a:cxn ang="0">
                    <a:pos x="0" y="17"/>
                  </a:cxn>
                  <a:cxn ang="0">
                    <a:pos x="0" y="15"/>
                  </a:cxn>
                  <a:cxn ang="0">
                    <a:pos x="2" y="14"/>
                  </a:cxn>
                  <a:cxn ang="0">
                    <a:pos x="2" y="12"/>
                  </a:cxn>
                  <a:cxn ang="0">
                    <a:pos x="2" y="11"/>
                  </a:cxn>
                  <a:cxn ang="0">
                    <a:pos x="3" y="9"/>
                  </a:cxn>
                  <a:cxn ang="0">
                    <a:pos x="3" y="8"/>
                  </a:cxn>
                  <a:cxn ang="0">
                    <a:pos x="5" y="6"/>
                  </a:cxn>
                  <a:cxn ang="0">
                    <a:pos x="6" y="5"/>
                  </a:cxn>
                  <a:cxn ang="0">
                    <a:pos x="8" y="5"/>
                  </a:cxn>
                  <a:cxn ang="0">
                    <a:pos x="8" y="3"/>
                  </a:cxn>
                  <a:cxn ang="0">
                    <a:pos x="9" y="2"/>
                  </a:cxn>
                  <a:cxn ang="0">
                    <a:pos x="11" y="2"/>
                  </a:cxn>
                  <a:cxn ang="0">
                    <a:pos x="12" y="2"/>
                  </a:cxn>
                  <a:cxn ang="0">
                    <a:pos x="14" y="2"/>
                  </a:cxn>
                  <a:cxn ang="0">
                    <a:pos x="15" y="0"/>
                  </a:cxn>
                  <a:cxn ang="0">
                    <a:pos x="17" y="0"/>
                  </a:cxn>
                  <a:cxn ang="0">
                    <a:pos x="18" y="2"/>
                  </a:cxn>
                  <a:cxn ang="0">
                    <a:pos x="20" y="2"/>
                  </a:cxn>
                  <a:cxn ang="0">
                    <a:pos x="21" y="2"/>
                  </a:cxn>
                  <a:cxn ang="0">
                    <a:pos x="23" y="3"/>
                  </a:cxn>
                  <a:cxn ang="0">
                    <a:pos x="23" y="3"/>
                  </a:cxn>
                  <a:cxn ang="0">
                    <a:pos x="24" y="5"/>
                  </a:cxn>
                  <a:cxn ang="0">
                    <a:pos x="26" y="6"/>
                  </a:cxn>
                  <a:cxn ang="0">
                    <a:pos x="26" y="8"/>
                  </a:cxn>
                  <a:cxn ang="0">
                    <a:pos x="27" y="8"/>
                  </a:cxn>
                  <a:cxn ang="0">
                    <a:pos x="27" y="9"/>
                  </a:cxn>
                  <a:cxn ang="0">
                    <a:pos x="27" y="11"/>
                  </a:cxn>
                  <a:cxn ang="0">
                    <a:pos x="27" y="12"/>
                  </a:cxn>
                  <a:cxn ang="0">
                    <a:pos x="27" y="15"/>
                  </a:cxn>
                  <a:cxn ang="0">
                    <a:pos x="27" y="17"/>
                  </a:cxn>
                </a:cxnLst>
                <a:rect l="0" t="0" r="r" b="b"/>
                <a:pathLst>
                  <a:path w="27" h="32">
                    <a:moveTo>
                      <a:pt x="27" y="17"/>
                    </a:move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1"/>
                    </a:lnTo>
                    <a:lnTo>
                      <a:pt x="27" y="21"/>
                    </a:lnTo>
                    <a:lnTo>
                      <a:pt x="27" y="21"/>
                    </a:lnTo>
                    <a:lnTo>
                      <a:pt x="26" y="21"/>
                    </a:lnTo>
                    <a:lnTo>
                      <a:pt x="26" y="21"/>
                    </a:lnTo>
                    <a:lnTo>
                      <a:pt x="26" y="21"/>
                    </a:lnTo>
                    <a:lnTo>
                      <a:pt x="26" y="23"/>
                    </a:lnTo>
                    <a:lnTo>
                      <a:pt x="26" y="23"/>
                    </a:lnTo>
                    <a:lnTo>
                      <a:pt x="26" y="23"/>
                    </a:lnTo>
                    <a:lnTo>
                      <a:pt x="26" y="23"/>
                    </a:lnTo>
                    <a:lnTo>
                      <a:pt x="26" y="23"/>
                    </a:lnTo>
                    <a:lnTo>
                      <a:pt x="26" y="23"/>
                    </a:lnTo>
                    <a:lnTo>
                      <a:pt x="26" y="24"/>
                    </a:lnTo>
                    <a:lnTo>
                      <a:pt x="26" y="24"/>
                    </a:lnTo>
                    <a:lnTo>
                      <a:pt x="26" y="24"/>
                    </a:lnTo>
                    <a:lnTo>
                      <a:pt x="26" y="24"/>
                    </a:lnTo>
                    <a:lnTo>
                      <a:pt x="24" y="24"/>
                    </a:lnTo>
                    <a:lnTo>
                      <a:pt x="24" y="24"/>
                    </a:lnTo>
                    <a:lnTo>
                      <a:pt x="24" y="24"/>
                    </a:lnTo>
                    <a:lnTo>
                      <a:pt x="24" y="26"/>
                    </a:lnTo>
                    <a:lnTo>
                      <a:pt x="24" y="26"/>
                    </a:lnTo>
                    <a:lnTo>
                      <a:pt x="24" y="26"/>
                    </a:lnTo>
                    <a:lnTo>
                      <a:pt x="24" y="26"/>
                    </a:lnTo>
                    <a:lnTo>
                      <a:pt x="24" y="26"/>
                    </a:lnTo>
                    <a:lnTo>
                      <a:pt x="24" y="26"/>
                    </a:lnTo>
                    <a:lnTo>
                      <a:pt x="23" y="27"/>
                    </a:lnTo>
                    <a:lnTo>
                      <a:pt x="23" y="27"/>
                    </a:lnTo>
                    <a:lnTo>
                      <a:pt x="23" y="27"/>
                    </a:lnTo>
                    <a:lnTo>
                      <a:pt x="23" y="27"/>
                    </a:lnTo>
                    <a:lnTo>
                      <a:pt x="23" y="27"/>
                    </a:lnTo>
                    <a:lnTo>
                      <a:pt x="23" y="27"/>
                    </a:lnTo>
                    <a:lnTo>
                      <a:pt x="23" y="27"/>
                    </a:lnTo>
                    <a:lnTo>
                      <a:pt x="23" y="27"/>
                    </a:lnTo>
                    <a:lnTo>
                      <a:pt x="21" y="29"/>
                    </a:lnTo>
                    <a:lnTo>
                      <a:pt x="21" y="29"/>
                    </a:lnTo>
                    <a:lnTo>
                      <a:pt x="21" y="29"/>
                    </a:lnTo>
                    <a:lnTo>
                      <a:pt x="21" y="29"/>
                    </a:lnTo>
                    <a:lnTo>
                      <a:pt x="21" y="29"/>
                    </a:lnTo>
                    <a:lnTo>
                      <a:pt x="21" y="29"/>
                    </a:lnTo>
                    <a:lnTo>
                      <a:pt x="21" y="29"/>
                    </a:lnTo>
                    <a:lnTo>
                      <a:pt x="21" y="29"/>
                    </a:lnTo>
                    <a:lnTo>
                      <a:pt x="20" y="29"/>
                    </a:lnTo>
                    <a:lnTo>
                      <a:pt x="20" y="30"/>
                    </a:lnTo>
                    <a:lnTo>
                      <a:pt x="20" y="30"/>
                    </a:lnTo>
                    <a:lnTo>
                      <a:pt x="20" y="30"/>
                    </a:lnTo>
                    <a:lnTo>
                      <a:pt x="20" y="30"/>
                    </a:lnTo>
                    <a:lnTo>
                      <a:pt x="20" y="30"/>
                    </a:lnTo>
                    <a:lnTo>
                      <a:pt x="18" y="30"/>
                    </a:lnTo>
                    <a:lnTo>
                      <a:pt x="18" y="30"/>
                    </a:lnTo>
                    <a:lnTo>
                      <a:pt x="18" y="30"/>
                    </a:lnTo>
                    <a:lnTo>
                      <a:pt x="18" y="30"/>
                    </a:lnTo>
                    <a:lnTo>
                      <a:pt x="18" y="30"/>
                    </a:lnTo>
                    <a:lnTo>
                      <a:pt x="18" y="30"/>
                    </a:lnTo>
                    <a:lnTo>
                      <a:pt x="18" y="30"/>
                    </a:lnTo>
                    <a:lnTo>
                      <a:pt x="17" y="32"/>
                    </a:lnTo>
                    <a:lnTo>
                      <a:pt x="17" y="32"/>
                    </a:lnTo>
                    <a:lnTo>
                      <a:pt x="17" y="32"/>
                    </a:lnTo>
                    <a:lnTo>
                      <a:pt x="17" y="32"/>
                    </a:lnTo>
                    <a:lnTo>
                      <a:pt x="17" y="32"/>
                    </a:lnTo>
                    <a:lnTo>
                      <a:pt x="17" y="32"/>
                    </a:lnTo>
                    <a:lnTo>
                      <a:pt x="15" y="32"/>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2"/>
                    </a:lnTo>
                    <a:lnTo>
                      <a:pt x="11" y="32"/>
                    </a:lnTo>
                    <a:lnTo>
                      <a:pt x="9" y="32"/>
                    </a:lnTo>
                    <a:lnTo>
                      <a:pt x="9" y="32"/>
                    </a:lnTo>
                    <a:lnTo>
                      <a:pt x="9" y="32"/>
                    </a:lnTo>
                    <a:lnTo>
                      <a:pt x="9" y="32"/>
                    </a:lnTo>
                    <a:lnTo>
                      <a:pt x="9" y="32"/>
                    </a:lnTo>
                    <a:lnTo>
                      <a:pt x="9" y="32"/>
                    </a:lnTo>
                    <a:lnTo>
                      <a:pt x="9" y="32"/>
                    </a:lnTo>
                    <a:lnTo>
                      <a:pt x="8" y="32"/>
                    </a:lnTo>
                    <a:lnTo>
                      <a:pt x="8" y="32"/>
                    </a:lnTo>
                    <a:lnTo>
                      <a:pt x="8" y="32"/>
                    </a:lnTo>
                    <a:lnTo>
                      <a:pt x="8" y="32"/>
                    </a:lnTo>
                    <a:lnTo>
                      <a:pt x="8" y="30"/>
                    </a:lnTo>
                    <a:lnTo>
                      <a:pt x="8" y="30"/>
                    </a:lnTo>
                    <a:lnTo>
                      <a:pt x="8" y="30"/>
                    </a:lnTo>
                    <a:lnTo>
                      <a:pt x="6" y="30"/>
                    </a:lnTo>
                    <a:lnTo>
                      <a:pt x="6" y="30"/>
                    </a:lnTo>
                    <a:lnTo>
                      <a:pt x="6" y="30"/>
                    </a:lnTo>
                    <a:lnTo>
                      <a:pt x="6" y="30"/>
                    </a:lnTo>
                    <a:lnTo>
                      <a:pt x="6" y="30"/>
                    </a:lnTo>
                    <a:lnTo>
                      <a:pt x="6" y="30"/>
                    </a:lnTo>
                    <a:lnTo>
                      <a:pt x="6" y="30"/>
                    </a:lnTo>
                    <a:lnTo>
                      <a:pt x="5" y="30"/>
                    </a:lnTo>
                    <a:lnTo>
                      <a:pt x="5" y="30"/>
                    </a:lnTo>
                    <a:lnTo>
                      <a:pt x="5" y="29"/>
                    </a:lnTo>
                    <a:lnTo>
                      <a:pt x="5" y="29"/>
                    </a:lnTo>
                    <a:lnTo>
                      <a:pt x="5" y="29"/>
                    </a:lnTo>
                    <a:lnTo>
                      <a:pt x="5" y="29"/>
                    </a:lnTo>
                    <a:lnTo>
                      <a:pt x="5" y="29"/>
                    </a:lnTo>
                    <a:lnTo>
                      <a:pt x="5" y="29"/>
                    </a:lnTo>
                    <a:lnTo>
                      <a:pt x="5" y="29"/>
                    </a:lnTo>
                    <a:lnTo>
                      <a:pt x="3" y="29"/>
                    </a:lnTo>
                    <a:lnTo>
                      <a:pt x="3" y="29"/>
                    </a:lnTo>
                    <a:lnTo>
                      <a:pt x="3" y="27"/>
                    </a:lnTo>
                    <a:lnTo>
                      <a:pt x="3" y="27"/>
                    </a:lnTo>
                    <a:lnTo>
                      <a:pt x="3" y="27"/>
                    </a:lnTo>
                    <a:lnTo>
                      <a:pt x="3" y="27"/>
                    </a:lnTo>
                    <a:lnTo>
                      <a:pt x="3" y="27"/>
                    </a:lnTo>
                    <a:lnTo>
                      <a:pt x="3" y="27"/>
                    </a:lnTo>
                    <a:lnTo>
                      <a:pt x="3" y="27"/>
                    </a:lnTo>
                    <a:lnTo>
                      <a:pt x="3" y="27"/>
                    </a:lnTo>
                    <a:lnTo>
                      <a:pt x="3" y="26"/>
                    </a:lnTo>
                    <a:lnTo>
                      <a:pt x="2" y="26"/>
                    </a:lnTo>
                    <a:lnTo>
                      <a:pt x="2" y="26"/>
                    </a:lnTo>
                    <a:lnTo>
                      <a:pt x="2" y="26"/>
                    </a:lnTo>
                    <a:lnTo>
                      <a:pt x="2" y="26"/>
                    </a:lnTo>
                    <a:lnTo>
                      <a:pt x="2" y="26"/>
                    </a:lnTo>
                    <a:lnTo>
                      <a:pt x="2" y="24"/>
                    </a:lnTo>
                    <a:lnTo>
                      <a:pt x="2" y="24"/>
                    </a:lnTo>
                    <a:lnTo>
                      <a:pt x="2" y="24"/>
                    </a:lnTo>
                    <a:lnTo>
                      <a:pt x="2" y="24"/>
                    </a:lnTo>
                    <a:lnTo>
                      <a:pt x="2" y="24"/>
                    </a:lnTo>
                    <a:lnTo>
                      <a:pt x="2" y="24"/>
                    </a:lnTo>
                    <a:lnTo>
                      <a:pt x="2" y="24"/>
                    </a:lnTo>
                    <a:lnTo>
                      <a:pt x="2" y="23"/>
                    </a:lnTo>
                    <a:lnTo>
                      <a:pt x="2" y="23"/>
                    </a:lnTo>
                    <a:lnTo>
                      <a:pt x="2"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2" y="14"/>
                    </a:lnTo>
                    <a:lnTo>
                      <a:pt x="2" y="14"/>
                    </a:lnTo>
                    <a:lnTo>
                      <a:pt x="2" y="12"/>
                    </a:lnTo>
                    <a:lnTo>
                      <a:pt x="2" y="12"/>
                    </a:lnTo>
                    <a:lnTo>
                      <a:pt x="2" y="12"/>
                    </a:lnTo>
                    <a:lnTo>
                      <a:pt x="2" y="12"/>
                    </a:lnTo>
                    <a:lnTo>
                      <a:pt x="2" y="12"/>
                    </a:lnTo>
                    <a:lnTo>
                      <a:pt x="2" y="12"/>
                    </a:lnTo>
                    <a:lnTo>
                      <a:pt x="2" y="11"/>
                    </a:lnTo>
                    <a:lnTo>
                      <a:pt x="2" y="11"/>
                    </a:lnTo>
                    <a:lnTo>
                      <a:pt x="2" y="11"/>
                    </a:lnTo>
                    <a:lnTo>
                      <a:pt x="2" y="11"/>
                    </a:lnTo>
                    <a:lnTo>
                      <a:pt x="2" y="11"/>
                    </a:lnTo>
                    <a:lnTo>
                      <a:pt x="2" y="11"/>
                    </a:lnTo>
                    <a:lnTo>
                      <a:pt x="2" y="9"/>
                    </a:lnTo>
                    <a:lnTo>
                      <a:pt x="3" y="9"/>
                    </a:lnTo>
                    <a:lnTo>
                      <a:pt x="3" y="9"/>
                    </a:lnTo>
                    <a:lnTo>
                      <a:pt x="3" y="9"/>
                    </a:lnTo>
                    <a:lnTo>
                      <a:pt x="3" y="9"/>
                    </a:lnTo>
                    <a:lnTo>
                      <a:pt x="3" y="9"/>
                    </a:lnTo>
                    <a:lnTo>
                      <a:pt x="3" y="8"/>
                    </a:lnTo>
                    <a:lnTo>
                      <a:pt x="3" y="8"/>
                    </a:lnTo>
                    <a:lnTo>
                      <a:pt x="3" y="8"/>
                    </a:lnTo>
                    <a:lnTo>
                      <a:pt x="3" y="8"/>
                    </a:lnTo>
                    <a:lnTo>
                      <a:pt x="3" y="8"/>
                    </a:lnTo>
                    <a:lnTo>
                      <a:pt x="5" y="8"/>
                    </a:lnTo>
                    <a:lnTo>
                      <a:pt x="5" y="8"/>
                    </a:lnTo>
                    <a:lnTo>
                      <a:pt x="5" y="6"/>
                    </a:lnTo>
                    <a:lnTo>
                      <a:pt x="5" y="6"/>
                    </a:lnTo>
                    <a:lnTo>
                      <a:pt x="5" y="6"/>
                    </a:lnTo>
                    <a:lnTo>
                      <a:pt x="5" y="6"/>
                    </a:lnTo>
                    <a:lnTo>
                      <a:pt x="5" y="6"/>
                    </a:lnTo>
                    <a:lnTo>
                      <a:pt x="5" y="6"/>
                    </a:lnTo>
                    <a:lnTo>
                      <a:pt x="5" y="6"/>
                    </a:lnTo>
                    <a:lnTo>
                      <a:pt x="6" y="5"/>
                    </a:lnTo>
                    <a:lnTo>
                      <a:pt x="6" y="5"/>
                    </a:lnTo>
                    <a:lnTo>
                      <a:pt x="6" y="5"/>
                    </a:lnTo>
                    <a:lnTo>
                      <a:pt x="6" y="5"/>
                    </a:lnTo>
                    <a:lnTo>
                      <a:pt x="6" y="5"/>
                    </a:lnTo>
                    <a:lnTo>
                      <a:pt x="6" y="5"/>
                    </a:lnTo>
                    <a:lnTo>
                      <a:pt x="6" y="5"/>
                    </a:lnTo>
                    <a:lnTo>
                      <a:pt x="6" y="5"/>
                    </a:lnTo>
                    <a:lnTo>
                      <a:pt x="8" y="5"/>
                    </a:lnTo>
                    <a:lnTo>
                      <a:pt x="8" y="3"/>
                    </a:lnTo>
                    <a:lnTo>
                      <a:pt x="8" y="3"/>
                    </a:lnTo>
                    <a:lnTo>
                      <a:pt x="8" y="3"/>
                    </a:lnTo>
                    <a:lnTo>
                      <a:pt x="8" y="3"/>
                    </a:lnTo>
                    <a:lnTo>
                      <a:pt x="8" y="3"/>
                    </a:lnTo>
                    <a:lnTo>
                      <a:pt x="8" y="3"/>
                    </a:lnTo>
                    <a:lnTo>
                      <a:pt x="9" y="3"/>
                    </a:lnTo>
                    <a:lnTo>
                      <a:pt x="9" y="3"/>
                    </a:lnTo>
                    <a:lnTo>
                      <a:pt x="9" y="3"/>
                    </a:lnTo>
                    <a:lnTo>
                      <a:pt x="9" y="3"/>
                    </a:lnTo>
                    <a:lnTo>
                      <a:pt x="9" y="2"/>
                    </a:lnTo>
                    <a:lnTo>
                      <a:pt x="9" y="2"/>
                    </a:lnTo>
                    <a:lnTo>
                      <a:pt x="9" y="2"/>
                    </a:lnTo>
                    <a:lnTo>
                      <a:pt x="11" y="2"/>
                    </a:lnTo>
                    <a:lnTo>
                      <a:pt x="11" y="2"/>
                    </a:lnTo>
                    <a:lnTo>
                      <a:pt x="11" y="2"/>
                    </a:lnTo>
                    <a:lnTo>
                      <a:pt x="11" y="2"/>
                    </a:lnTo>
                    <a:lnTo>
                      <a:pt x="11" y="2"/>
                    </a:lnTo>
                    <a:lnTo>
                      <a:pt x="11" y="2"/>
                    </a:lnTo>
                    <a:lnTo>
                      <a:pt x="12" y="2"/>
                    </a:lnTo>
                    <a:lnTo>
                      <a:pt x="12" y="2"/>
                    </a:lnTo>
                    <a:lnTo>
                      <a:pt x="12" y="2"/>
                    </a:lnTo>
                    <a:lnTo>
                      <a:pt x="12" y="2"/>
                    </a:lnTo>
                    <a:lnTo>
                      <a:pt x="12" y="2"/>
                    </a:lnTo>
                    <a:lnTo>
                      <a:pt x="12" y="2"/>
                    </a:lnTo>
                    <a:lnTo>
                      <a:pt x="14" y="2"/>
                    </a:lnTo>
                    <a:lnTo>
                      <a:pt x="14" y="2"/>
                    </a:lnTo>
                    <a:lnTo>
                      <a:pt x="14" y="2"/>
                    </a:lnTo>
                    <a:lnTo>
                      <a:pt x="14" y="2"/>
                    </a:lnTo>
                    <a:lnTo>
                      <a:pt x="14" y="2"/>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2"/>
                    </a:lnTo>
                    <a:lnTo>
                      <a:pt x="18" y="2"/>
                    </a:lnTo>
                    <a:lnTo>
                      <a:pt x="18" y="2"/>
                    </a:lnTo>
                    <a:lnTo>
                      <a:pt x="18" y="2"/>
                    </a:lnTo>
                    <a:lnTo>
                      <a:pt x="18" y="2"/>
                    </a:lnTo>
                    <a:lnTo>
                      <a:pt x="18" y="2"/>
                    </a:lnTo>
                    <a:lnTo>
                      <a:pt x="18" y="2"/>
                    </a:lnTo>
                    <a:lnTo>
                      <a:pt x="18" y="2"/>
                    </a:lnTo>
                    <a:lnTo>
                      <a:pt x="20" y="2"/>
                    </a:lnTo>
                    <a:lnTo>
                      <a:pt x="20" y="2"/>
                    </a:lnTo>
                    <a:lnTo>
                      <a:pt x="20" y="2"/>
                    </a:lnTo>
                    <a:lnTo>
                      <a:pt x="20" y="2"/>
                    </a:lnTo>
                    <a:lnTo>
                      <a:pt x="20" y="2"/>
                    </a:lnTo>
                    <a:lnTo>
                      <a:pt x="20" y="2"/>
                    </a:lnTo>
                    <a:lnTo>
                      <a:pt x="20" y="2"/>
                    </a:lnTo>
                    <a:lnTo>
                      <a:pt x="21" y="2"/>
                    </a:lnTo>
                    <a:lnTo>
                      <a:pt x="21" y="2"/>
                    </a:lnTo>
                    <a:lnTo>
                      <a:pt x="21" y="2"/>
                    </a:lnTo>
                    <a:lnTo>
                      <a:pt x="21" y="2"/>
                    </a:lnTo>
                    <a:lnTo>
                      <a:pt x="21" y="2"/>
                    </a:lnTo>
                    <a:lnTo>
                      <a:pt x="21" y="3"/>
                    </a:lnTo>
                    <a:lnTo>
                      <a:pt x="21" y="3"/>
                    </a:lnTo>
                    <a:lnTo>
                      <a:pt x="23" y="3"/>
                    </a:lnTo>
                    <a:lnTo>
                      <a:pt x="23" y="3"/>
                    </a:lnTo>
                    <a:lnTo>
                      <a:pt x="23" y="3"/>
                    </a:lnTo>
                    <a:lnTo>
                      <a:pt x="23" y="3"/>
                    </a:lnTo>
                    <a:lnTo>
                      <a:pt x="23" y="3"/>
                    </a:lnTo>
                    <a:lnTo>
                      <a:pt x="23" y="3"/>
                    </a:lnTo>
                    <a:lnTo>
                      <a:pt x="23" y="3"/>
                    </a:lnTo>
                    <a:lnTo>
                      <a:pt x="23" y="3"/>
                    </a:lnTo>
                    <a:lnTo>
                      <a:pt x="24" y="5"/>
                    </a:lnTo>
                    <a:lnTo>
                      <a:pt x="24" y="5"/>
                    </a:lnTo>
                    <a:lnTo>
                      <a:pt x="24" y="5"/>
                    </a:lnTo>
                    <a:lnTo>
                      <a:pt x="24" y="5"/>
                    </a:lnTo>
                    <a:lnTo>
                      <a:pt x="24" y="5"/>
                    </a:lnTo>
                    <a:lnTo>
                      <a:pt x="24" y="5"/>
                    </a:lnTo>
                    <a:lnTo>
                      <a:pt x="24" y="5"/>
                    </a:lnTo>
                    <a:lnTo>
                      <a:pt x="24" y="5"/>
                    </a:lnTo>
                    <a:lnTo>
                      <a:pt x="24" y="5"/>
                    </a:lnTo>
                    <a:lnTo>
                      <a:pt x="24" y="6"/>
                    </a:lnTo>
                    <a:lnTo>
                      <a:pt x="26" y="6"/>
                    </a:lnTo>
                    <a:lnTo>
                      <a:pt x="26" y="6"/>
                    </a:lnTo>
                    <a:lnTo>
                      <a:pt x="26" y="6"/>
                    </a:lnTo>
                    <a:lnTo>
                      <a:pt x="26" y="6"/>
                    </a:lnTo>
                    <a:lnTo>
                      <a:pt x="26" y="6"/>
                    </a:lnTo>
                    <a:lnTo>
                      <a:pt x="26" y="6"/>
                    </a:lnTo>
                    <a:lnTo>
                      <a:pt x="26" y="8"/>
                    </a:lnTo>
                    <a:lnTo>
                      <a:pt x="26" y="8"/>
                    </a:lnTo>
                    <a:lnTo>
                      <a:pt x="26" y="8"/>
                    </a:lnTo>
                    <a:lnTo>
                      <a:pt x="26" y="8"/>
                    </a:lnTo>
                    <a:lnTo>
                      <a:pt x="26" y="8"/>
                    </a:lnTo>
                    <a:lnTo>
                      <a:pt x="26"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7" y="17"/>
                    </a:lnTo>
                    <a:lnTo>
                      <a:pt x="27" y="17"/>
                    </a:lnTo>
                    <a:close/>
                  </a:path>
                </a:pathLst>
              </a:custGeom>
              <a:solidFill>
                <a:srgbClr val="E1E1E1"/>
              </a:solidFill>
              <a:ln w="9525">
                <a:noFill/>
                <a:round/>
                <a:headEnd/>
                <a:tailEnd/>
              </a:ln>
            </p:spPr>
            <p:txBody>
              <a:bodyPr/>
              <a:lstStyle/>
              <a:p>
                <a:endParaRPr lang="en-US"/>
              </a:p>
            </p:txBody>
          </p:sp>
          <p:sp>
            <p:nvSpPr>
              <p:cNvPr id="320849" name="Freeform 337"/>
              <p:cNvSpPr>
                <a:spLocks/>
              </p:cNvSpPr>
              <p:nvPr/>
            </p:nvSpPr>
            <p:spPr bwMode="auto">
              <a:xfrm>
                <a:off x="5829" y="2640"/>
                <a:ext cx="27" cy="32"/>
              </a:xfrm>
              <a:custGeom>
                <a:avLst/>
                <a:gdLst/>
                <a:ahLst/>
                <a:cxnLst>
                  <a:cxn ang="0">
                    <a:pos x="27" y="18"/>
                  </a:cxn>
                  <a:cxn ang="0">
                    <a:pos x="27" y="20"/>
                  </a:cxn>
                  <a:cxn ang="0">
                    <a:pos x="27" y="21"/>
                  </a:cxn>
                  <a:cxn ang="0">
                    <a:pos x="26" y="23"/>
                  </a:cxn>
                  <a:cxn ang="0">
                    <a:pos x="26" y="24"/>
                  </a:cxn>
                  <a:cxn ang="0">
                    <a:pos x="24" y="26"/>
                  </a:cxn>
                  <a:cxn ang="0">
                    <a:pos x="23" y="27"/>
                  </a:cxn>
                  <a:cxn ang="0">
                    <a:pos x="23" y="27"/>
                  </a:cxn>
                  <a:cxn ang="0">
                    <a:pos x="21" y="29"/>
                  </a:cxn>
                  <a:cxn ang="0">
                    <a:pos x="20" y="30"/>
                  </a:cxn>
                  <a:cxn ang="0">
                    <a:pos x="18" y="30"/>
                  </a:cxn>
                  <a:cxn ang="0">
                    <a:pos x="17" y="32"/>
                  </a:cxn>
                  <a:cxn ang="0">
                    <a:pos x="15" y="32"/>
                  </a:cxn>
                  <a:cxn ang="0">
                    <a:pos x="14" y="32"/>
                  </a:cxn>
                  <a:cxn ang="0">
                    <a:pos x="12" y="32"/>
                  </a:cxn>
                  <a:cxn ang="0">
                    <a:pos x="11" y="32"/>
                  </a:cxn>
                  <a:cxn ang="0">
                    <a:pos x="9" y="32"/>
                  </a:cxn>
                  <a:cxn ang="0">
                    <a:pos x="9" y="32"/>
                  </a:cxn>
                  <a:cxn ang="0">
                    <a:pos x="8" y="30"/>
                  </a:cxn>
                  <a:cxn ang="0">
                    <a:pos x="6" y="30"/>
                  </a:cxn>
                  <a:cxn ang="0">
                    <a:pos x="5" y="29"/>
                  </a:cxn>
                  <a:cxn ang="0">
                    <a:pos x="3" y="29"/>
                  </a:cxn>
                  <a:cxn ang="0">
                    <a:pos x="3" y="27"/>
                  </a:cxn>
                  <a:cxn ang="0">
                    <a:pos x="2" y="26"/>
                  </a:cxn>
                  <a:cxn ang="0">
                    <a:pos x="2" y="24"/>
                  </a:cxn>
                  <a:cxn ang="0">
                    <a:pos x="2" y="23"/>
                  </a:cxn>
                  <a:cxn ang="0">
                    <a:pos x="0" y="21"/>
                  </a:cxn>
                  <a:cxn ang="0">
                    <a:pos x="0" y="20"/>
                  </a:cxn>
                  <a:cxn ang="0">
                    <a:pos x="0" y="18"/>
                  </a:cxn>
                  <a:cxn ang="0">
                    <a:pos x="0" y="17"/>
                  </a:cxn>
                  <a:cxn ang="0">
                    <a:pos x="0" y="15"/>
                  </a:cxn>
                  <a:cxn ang="0">
                    <a:pos x="2" y="14"/>
                  </a:cxn>
                  <a:cxn ang="0">
                    <a:pos x="2" y="12"/>
                  </a:cxn>
                  <a:cxn ang="0">
                    <a:pos x="2" y="11"/>
                  </a:cxn>
                  <a:cxn ang="0">
                    <a:pos x="3" y="9"/>
                  </a:cxn>
                  <a:cxn ang="0">
                    <a:pos x="3" y="8"/>
                  </a:cxn>
                  <a:cxn ang="0">
                    <a:pos x="5" y="6"/>
                  </a:cxn>
                  <a:cxn ang="0">
                    <a:pos x="6" y="5"/>
                  </a:cxn>
                  <a:cxn ang="0">
                    <a:pos x="8" y="5"/>
                  </a:cxn>
                  <a:cxn ang="0">
                    <a:pos x="8" y="3"/>
                  </a:cxn>
                  <a:cxn ang="0">
                    <a:pos x="9" y="2"/>
                  </a:cxn>
                  <a:cxn ang="0">
                    <a:pos x="11" y="2"/>
                  </a:cxn>
                  <a:cxn ang="0">
                    <a:pos x="12" y="2"/>
                  </a:cxn>
                  <a:cxn ang="0">
                    <a:pos x="14" y="2"/>
                  </a:cxn>
                  <a:cxn ang="0">
                    <a:pos x="15" y="0"/>
                  </a:cxn>
                  <a:cxn ang="0">
                    <a:pos x="17" y="0"/>
                  </a:cxn>
                  <a:cxn ang="0">
                    <a:pos x="18" y="2"/>
                  </a:cxn>
                  <a:cxn ang="0">
                    <a:pos x="20" y="2"/>
                  </a:cxn>
                  <a:cxn ang="0">
                    <a:pos x="21" y="2"/>
                  </a:cxn>
                  <a:cxn ang="0">
                    <a:pos x="23" y="3"/>
                  </a:cxn>
                  <a:cxn ang="0">
                    <a:pos x="23" y="3"/>
                  </a:cxn>
                  <a:cxn ang="0">
                    <a:pos x="24" y="5"/>
                  </a:cxn>
                  <a:cxn ang="0">
                    <a:pos x="26" y="6"/>
                  </a:cxn>
                  <a:cxn ang="0">
                    <a:pos x="26" y="8"/>
                  </a:cxn>
                  <a:cxn ang="0">
                    <a:pos x="27" y="8"/>
                  </a:cxn>
                  <a:cxn ang="0">
                    <a:pos x="27" y="9"/>
                  </a:cxn>
                  <a:cxn ang="0">
                    <a:pos x="27" y="11"/>
                  </a:cxn>
                  <a:cxn ang="0">
                    <a:pos x="27" y="12"/>
                  </a:cxn>
                  <a:cxn ang="0">
                    <a:pos x="27" y="15"/>
                  </a:cxn>
                  <a:cxn ang="0">
                    <a:pos x="27" y="17"/>
                  </a:cxn>
                </a:cxnLst>
                <a:rect l="0" t="0" r="r" b="b"/>
                <a:pathLst>
                  <a:path w="27" h="32">
                    <a:moveTo>
                      <a:pt x="27" y="17"/>
                    </a:move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1"/>
                    </a:lnTo>
                    <a:lnTo>
                      <a:pt x="27" y="21"/>
                    </a:lnTo>
                    <a:lnTo>
                      <a:pt x="27" y="21"/>
                    </a:lnTo>
                    <a:lnTo>
                      <a:pt x="26" y="21"/>
                    </a:lnTo>
                    <a:lnTo>
                      <a:pt x="26" y="21"/>
                    </a:lnTo>
                    <a:lnTo>
                      <a:pt x="26" y="21"/>
                    </a:lnTo>
                    <a:lnTo>
                      <a:pt x="26" y="23"/>
                    </a:lnTo>
                    <a:lnTo>
                      <a:pt x="26" y="23"/>
                    </a:lnTo>
                    <a:lnTo>
                      <a:pt x="26" y="23"/>
                    </a:lnTo>
                    <a:lnTo>
                      <a:pt x="26" y="23"/>
                    </a:lnTo>
                    <a:lnTo>
                      <a:pt x="26" y="23"/>
                    </a:lnTo>
                    <a:lnTo>
                      <a:pt x="26" y="23"/>
                    </a:lnTo>
                    <a:lnTo>
                      <a:pt x="26" y="24"/>
                    </a:lnTo>
                    <a:lnTo>
                      <a:pt x="26" y="24"/>
                    </a:lnTo>
                    <a:lnTo>
                      <a:pt x="26" y="24"/>
                    </a:lnTo>
                    <a:lnTo>
                      <a:pt x="26" y="24"/>
                    </a:lnTo>
                    <a:lnTo>
                      <a:pt x="24" y="24"/>
                    </a:lnTo>
                    <a:lnTo>
                      <a:pt x="24" y="24"/>
                    </a:lnTo>
                    <a:lnTo>
                      <a:pt x="24" y="24"/>
                    </a:lnTo>
                    <a:lnTo>
                      <a:pt x="24" y="26"/>
                    </a:lnTo>
                    <a:lnTo>
                      <a:pt x="24" y="26"/>
                    </a:lnTo>
                    <a:lnTo>
                      <a:pt x="24" y="26"/>
                    </a:lnTo>
                    <a:lnTo>
                      <a:pt x="24" y="26"/>
                    </a:lnTo>
                    <a:lnTo>
                      <a:pt x="24" y="26"/>
                    </a:lnTo>
                    <a:lnTo>
                      <a:pt x="24" y="26"/>
                    </a:lnTo>
                    <a:lnTo>
                      <a:pt x="23" y="27"/>
                    </a:lnTo>
                    <a:lnTo>
                      <a:pt x="23" y="27"/>
                    </a:lnTo>
                    <a:lnTo>
                      <a:pt x="23" y="27"/>
                    </a:lnTo>
                    <a:lnTo>
                      <a:pt x="23" y="27"/>
                    </a:lnTo>
                    <a:lnTo>
                      <a:pt x="23" y="27"/>
                    </a:lnTo>
                    <a:lnTo>
                      <a:pt x="23" y="27"/>
                    </a:lnTo>
                    <a:lnTo>
                      <a:pt x="23" y="27"/>
                    </a:lnTo>
                    <a:lnTo>
                      <a:pt x="23" y="27"/>
                    </a:lnTo>
                    <a:lnTo>
                      <a:pt x="21" y="29"/>
                    </a:lnTo>
                    <a:lnTo>
                      <a:pt x="21" y="29"/>
                    </a:lnTo>
                    <a:lnTo>
                      <a:pt x="21" y="29"/>
                    </a:lnTo>
                    <a:lnTo>
                      <a:pt x="21" y="29"/>
                    </a:lnTo>
                    <a:lnTo>
                      <a:pt x="21" y="29"/>
                    </a:lnTo>
                    <a:lnTo>
                      <a:pt x="21" y="29"/>
                    </a:lnTo>
                    <a:lnTo>
                      <a:pt x="21" y="29"/>
                    </a:lnTo>
                    <a:lnTo>
                      <a:pt x="21" y="29"/>
                    </a:lnTo>
                    <a:lnTo>
                      <a:pt x="20" y="29"/>
                    </a:lnTo>
                    <a:lnTo>
                      <a:pt x="20" y="30"/>
                    </a:lnTo>
                    <a:lnTo>
                      <a:pt x="20" y="30"/>
                    </a:lnTo>
                    <a:lnTo>
                      <a:pt x="20" y="30"/>
                    </a:lnTo>
                    <a:lnTo>
                      <a:pt x="20" y="30"/>
                    </a:lnTo>
                    <a:lnTo>
                      <a:pt x="20" y="30"/>
                    </a:lnTo>
                    <a:lnTo>
                      <a:pt x="18" y="30"/>
                    </a:lnTo>
                    <a:lnTo>
                      <a:pt x="18" y="30"/>
                    </a:lnTo>
                    <a:lnTo>
                      <a:pt x="18" y="30"/>
                    </a:lnTo>
                    <a:lnTo>
                      <a:pt x="18" y="30"/>
                    </a:lnTo>
                    <a:lnTo>
                      <a:pt x="18" y="30"/>
                    </a:lnTo>
                    <a:lnTo>
                      <a:pt x="18" y="30"/>
                    </a:lnTo>
                    <a:lnTo>
                      <a:pt x="18" y="30"/>
                    </a:lnTo>
                    <a:lnTo>
                      <a:pt x="17" y="32"/>
                    </a:lnTo>
                    <a:lnTo>
                      <a:pt x="17" y="32"/>
                    </a:lnTo>
                    <a:lnTo>
                      <a:pt x="17" y="32"/>
                    </a:lnTo>
                    <a:lnTo>
                      <a:pt x="17" y="32"/>
                    </a:lnTo>
                    <a:lnTo>
                      <a:pt x="17" y="32"/>
                    </a:lnTo>
                    <a:lnTo>
                      <a:pt x="17" y="32"/>
                    </a:lnTo>
                    <a:lnTo>
                      <a:pt x="15" y="32"/>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2"/>
                    </a:lnTo>
                    <a:lnTo>
                      <a:pt x="11" y="32"/>
                    </a:lnTo>
                    <a:lnTo>
                      <a:pt x="9" y="32"/>
                    </a:lnTo>
                    <a:lnTo>
                      <a:pt x="9" y="32"/>
                    </a:lnTo>
                    <a:lnTo>
                      <a:pt x="9" y="32"/>
                    </a:lnTo>
                    <a:lnTo>
                      <a:pt x="9" y="32"/>
                    </a:lnTo>
                    <a:lnTo>
                      <a:pt x="9" y="32"/>
                    </a:lnTo>
                    <a:lnTo>
                      <a:pt x="9" y="32"/>
                    </a:lnTo>
                    <a:lnTo>
                      <a:pt x="9" y="32"/>
                    </a:lnTo>
                    <a:lnTo>
                      <a:pt x="8" y="32"/>
                    </a:lnTo>
                    <a:lnTo>
                      <a:pt x="8" y="32"/>
                    </a:lnTo>
                    <a:lnTo>
                      <a:pt x="8" y="32"/>
                    </a:lnTo>
                    <a:lnTo>
                      <a:pt x="8" y="32"/>
                    </a:lnTo>
                    <a:lnTo>
                      <a:pt x="8" y="30"/>
                    </a:lnTo>
                    <a:lnTo>
                      <a:pt x="8" y="30"/>
                    </a:lnTo>
                    <a:lnTo>
                      <a:pt x="8" y="30"/>
                    </a:lnTo>
                    <a:lnTo>
                      <a:pt x="6" y="30"/>
                    </a:lnTo>
                    <a:lnTo>
                      <a:pt x="6" y="30"/>
                    </a:lnTo>
                    <a:lnTo>
                      <a:pt x="6" y="30"/>
                    </a:lnTo>
                    <a:lnTo>
                      <a:pt x="6" y="30"/>
                    </a:lnTo>
                    <a:lnTo>
                      <a:pt x="6" y="30"/>
                    </a:lnTo>
                    <a:lnTo>
                      <a:pt x="6" y="30"/>
                    </a:lnTo>
                    <a:lnTo>
                      <a:pt x="6" y="30"/>
                    </a:lnTo>
                    <a:lnTo>
                      <a:pt x="5" y="30"/>
                    </a:lnTo>
                    <a:lnTo>
                      <a:pt x="5" y="30"/>
                    </a:lnTo>
                    <a:lnTo>
                      <a:pt x="5" y="29"/>
                    </a:lnTo>
                    <a:lnTo>
                      <a:pt x="5" y="29"/>
                    </a:lnTo>
                    <a:lnTo>
                      <a:pt x="5" y="29"/>
                    </a:lnTo>
                    <a:lnTo>
                      <a:pt x="5" y="29"/>
                    </a:lnTo>
                    <a:lnTo>
                      <a:pt x="5" y="29"/>
                    </a:lnTo>
                    <a:lnTo>
                      <a:pt x="5" y="29"/>
                    </a:lnTo>
                    <a:lnTo>
                      <a:pt x="5" y="29"/>
                    </a:lnTo>
                    <a:lnTo>
                      <a:pt x="3" y="29"/>
                    </a:lnTo>
                    <a:lnTo>
                      <a:pt x="3" y="29"/>
                    </a:lnTo>
                    <a:lnTo>
                      <a:pt x="3" y="27"/>
                    </a:lnTo>
                    <a:lnTo>
                      <a:pt x="3" y="27"/>
                    </a:lnTo>
                    <a:lnTo>
                      <a:pt x="3" y="27"/>
                    </a:lnTo>
                    <a:lnTo>
                      <a:pt x="3" y="27"/>
                    </a:lnTo>
                    <a:lnTo>
                      <a:pt x="3" y="27"/>
                    </a:lnTo>
                    <a:lnTo>
                      <a:pt x="3" y="27"/>
                    </a:lnTo>
                    <a:lnTo>
                      <a:pt x="3" y="27"/>
                    </a:lnTo>
                    <a:lnTo>
                      <a:pt x="3" y="27"/>
                    </a:lnTo>
                    <a:lnTo>
                      <a:pt x="3" y="26"/>
                    </a:lnTo>
                    <a:lnTo>
                      <a:pt x="2" y="26"/>
                    </a:lnTo>
                    <a:lnTo>
                      <a:pt x="2" y="26"/>
                    </a:lnTo>
                    <a:lnTo>
                      <a:pt x="2" y="26"/>
                    </a:lnTo>
                    <a:lnTo>
                      <a:pt x="2" y="26"/>
                    </a:lnTo>
                    <a:lnTo>
                      <a:pt x="2" y="26"/>
                    </a:lnTo>
                    <a:lnTo>
                      <a:pt x="2" y="24"/>
                    </a:lnTo>
                    <a:lnTo>
                      <a:pt x="2" y="24"/>
                    </a:lnTo>
                    <a:lnTo>
                      <a:pt x="2" y="24"/>
                    </a:lnTo>
                    <a:lnTo>
                      <a:pt x="2" y="24"/>
                    </a:lnTo>
                    <a:lnTo>
                      <a:pt x="2" y="24"/>
                    </a:lnTo>
                    <a:lnTo>
                      <a:pt x="2" y="24"/>
                    </a:lnTo>
                    <a:lnTo>
                      <a:pt x="2" y="24"/>
                    </a:lnTo>
                    <a:lnTo>
                      <a:pt x="2" y="23"/>
                    </a:lnTo>
                    <a:lnTo>
                      <a:pt x="2" y="23"/>
                    </a:lnTo>
                    <a:lnTo>
                      <a:pt x="2"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2" y="14"/>
                    </a:lnTo>
                    <a:lnTo>
                      <a:pt x="2" y="14"/>
                    </a:lnTo>
                    <a:lnTo>
                      <a:pt x="2" y="12"/>
                    </a:lnTo>
                    <a:lnTo>
                      <a:pt x="2" y="12"/>
                    </a:lnTo>
                    <a:lnTo>
                      <a:pt x="2" y="12"/>
                    </a:lnTo>
                    <a:lnTo>
                      <a:pt x="2" y="12"/>
                    </a:lnTo>
                    <a:lnTo>
                      <a:pt x="2" y="12"/>
                    </a:lnTo>
                    <a:lnTo>
                      <a:pt x="2" y="12"/>
                    </a:lnTo>
                    <a:lnTo>
                      <a:pt x="2" y="11"/>
                    </a:lnTo>
                    <a:lnTo>
                      <a:pt x="2" y="11"/>
                    </a:lnTo>
                    <a:lnTo>
                      <a:pt x="2" y="11"/>
                    </a:lnTo>
                    <a:lnTo>
                      <a:pt x="2" y="11"/>
                    </a:lnTo>
                    <a:lnTo>
                      <a:pt x="2" y="11"/>
                    </a:lnTo>
                    <a:lnTo>
                      <a:pt x="2" y="11"/>
                    </a:lnTo>
                    <a:lnTo>
                      <a:pt x="2" y="9"/>
                    </a:lnTo>
                    <a:lnTo>
                      <a:pt x="3" y="9"/>
                    </a:lnTo>
                    <a:lnTo>
                      <a:pt x="3" y="9"/>
                    </a:lnTo>
                    <a:lnTo>
                      <a:pt x="3" y="9"/>
                    </a:lnTo>
                    <a:lnTo>
                      <a:pt x="3" y="9"/>
                    </a:lnTo>
                    <a:lnTo>
                      <a:pt x="3" y="9"/>
                    </a:lnTo>
                    <a:lnTo>
                      <a:pt x="3" y="8"/>
                    </a:lnTo>
                    <a:lnTo>
                      <a:pt x="3" y="8"/>
                    </a:lnTo>
                    <a:lnTo>
                      <a:pt x="3" y="8"/>
                    </a:lnTo>
                    <a:lnTo>
                      <a:pt x="3" y="8"/>
                    </a:lnTo>
                    <a:lnTo>
                      <a:pt x="3" y="8"/>
                    </a:lnTo>
                    <a:lnTo>
                      <a:pt x="5" y="8"/>
                    </a:lnTo>
                    <a:lnTo>
                      <a:pt x="5" y="8"/>
                    </a:lnTo>
                    <a:lnTo>
                      <a:pt x="5" y="6"/>
                    </a:lnTo>
                    <a:lnTo>
                      <a:pt x="5" y="6"/>
                    </a:lnTo>
                    <a:lnTo>
                      <a:pt x="5" y="6"/>
                    </a:lnTo>
                    <a:lnTo>
                      <a:pt x="5" y="6"/>
                    </a:lnTo>
                    <a:lnTo>
                      <a:pt x="5" y="6"/>
                    </a:lnTo>
                    <a:lnTo>
                      <a:pt x="5" y="6"/>
                    </a:lnTo>
                    <a:lnTo>
                      <a:pt x="5" y="6"/>
                    </a:lnTo>
                    <a:lnTo>
                      <a:pt x="6" y="5"/>
                    </a:lnTo>
                    <a:lnTo>
                      <a:pt x="6" y="5"/>
                    </a:lnTo>
                    <a:lnTo>
                      <a:pt x="6" y="5"/>
                    </a:lnTo>
                    <a:lnTo>
                      <a:pt x="6" y="5"/>
                    </a:lnTo>
                    <a:lnTo>
                      <a:pt x="6" y="5"/>
                    </a:lnTo>
                    <a:lnTo>
                      <a:pt x="6" y="5"/>
                    </a:lnTo>
                    <a:lnTo>
                      <a:pt x="6" y="5"/>
                    </a:lnTo>
                    <a:lnTo>
                      <a:pt x="6" y="5"/>
                    </a:lnTo>
                    <a:lnTo>
                      <a:pt x="8" y="5"/>
                    </a:lnTo>
                    <a:lnTo>
                      <a:pt x="8" y="3"/>
                    </a:lnTo>
                    <a:lnTo>
                      <a:pt x="8" y="3"/>
                    </a:lnTo>
                    <a:lnTo>
                      <a:pt x="8" y="3"/>
                    </a:lnTo>
                    <a:lnTo>
                      <a:pt x="8" y="3"/>
                    </a:lnTo>
                    <a:lnTo>
                      <a:pt x="8" y="3"/>
                    </a:lnTo>
                    <a:lnTo>
                      <a:pt x="8" y="3"/>
                    </a:lnTo>
                    <a:lnTo>
                      <a:pt x="9" y="3"/>
                    </a:lnTo>
                    <a:lnTo>
                      <a:pt x="9" y="3"/>
                    </a:lnTo>
                    <a:lnTo>
                      <a:pt x="9" y="3"/>
                    </a:lnTo>
                    <a:lnTo>
                      <a:pt x="9" y="3"/>
                    </a:lnTo>
                    <a:lnTo>
                      <a:pt x="9" y="2"/>
                    </a:lnTo>
                    <a:lnTo>
                      <a:pt x="9" y="2"/>
                    </a:lnTo>
                    <a:lnTo>
                      <a:pt x="9" y="2"/>
                    </a:lnTo>
                    <a:lnTo>
                      <a:pt x="11" y="2"/>
                    </a:lnTo>
                    <a:lnTo>
                      <a:pt x="11" y="2"/>
                    </a:lnTo>
                    <a:lnTo>
                      <a:pt x="11" y="2"/>
                    </a:lnTo>
                    <a:lnTo>
                      <a:pt x="11" y="2"/>
                    </a:lnTo>
                    <a:lnTo>
                      <a:pt x="11" y="2"/>
                    </a:lnTo>
                    <a:lnTo>
                      <a:pt x="11" y="2"/>
                    </a:lnTo>
                    <a:lnTo>
                      <a:pt x="12" y="2"/>
                    </a:lnTo>
                    <a:lnTo>
                      <a:pt x="12" y="2"/>
                    </a:lnTo>
                    <a:lnTo>
                      <a:pt x="12" y="2"/>
                    </a:lnTo>
                    <a:lnTo>
                      <a:pt x="12" y="2"/>
                    </a:lnTo>
                    <a:lnTo>
                      <a:pt x="12" y="2"/>
                    </a:lnTo>
                    <a:lnTo>
                      <a:pt x="12" y="2"/>
                    </a:lnTo>
                    <a:lnTo>
                      <a:pt x="14" y="2"/>
                    </a:lnTo>
                    <a:lnTo>
                      <a:pt x="14" y="2"/>
                    </a:lnTo>
                    <a:lnTo>
                      <a:pt x="14" y="2"/>
                    </a:lnTo>
                    <a:lnTo>
                      <a:pt x="14" y="2"/>
                    </a:lnTo>
                    <a:lnTo>
                      <a:pt x="14" y="2"/>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2"/>
                    </a:lnTo>
                    <a:lnTo>
                      <a:pt x="18" y="2"/>
                    </a:lnTo>
                    <a:lnTo>
                      <a:pt x="18" y="2"/>
                    </a:lnTo>
                    <a:lnTo>
                      <a:pt x="18" y="2"/>
                    </a:lnTo>
                    <a:lnTo>
                      <a:pt x="18" y="2"/>
                    </a:lnTo>
                    <a:lnTo>
                      <a:pt x="18" y="2"/>
                    </a:lnTo>
                    <a:lnTo>
                      <a:pt x="18" y="2"/>
                    </a:lnTo>
                    <a:lnTo>
                      <a:pt x="18" y="2"/>
                    </a:lnTo>
                    <a:lnTo>
                      <a:pt x="20" y="2"/>
                    </a:lnTo>
                    <a:lnTo>
                      <a:pt x="20" y="2"/>
                    </a:lnTo>
                    <a:lnTo>
                      <a:pt x="20" y="2"/>
                    </a:lnTo>
                    <a:lnTo>
                      <a:pt x="20" y="2"/>
                    </a:lnTo>
                    <a:lnTo>
                      <a:pt x="20" y="2"/>
                    </a:lnTo>
                    <a:lnTo>
                      <a:pt x="20" y="2"/>
                    </a:lnTo>
                    <a:lnTo>
                      <a:pt x="20" y="2"/>
                    </a:lnTo>
                    <a:lnTo>
                      <a:pt x="21" y="2"/>
                    </a:lnTo>
                    <a:lnTo>
                      <a:pt x="21" y="2"/>
                    </a:lnTo>
                    <a:lnTo>
                      <a:pt x="21" y="2"/>
                    </a:lnTo>
                    <a:lnTo>
                      <a:pt x="21" y="2"/>
                    </a:lnTo>
                    <a:lnTo>
                      <a:pt x="21" y="2"/>
                    </a:lnTo>
                    <a:lnTo>
                      <a:pt x="21" y="3"/>
                    </a:lnTo>
                    <a:lnTo>
                      <a:pt x="21" y="3"/>
                    </a:lnTo>
                    <a:lnTo>
                      <a:pt x="23" y="3"/>
                    </a:lnTo>
                    <a:lnTo>
                      <a:pt x="23" y="3"/>
                    </a:lnTo>
                    <a:lnTo>
                      <a:pt x="23" y="3"/>
                    </a:lnTo>
                    <a:lnTo>
                      <a:pt x="23" y="3"/>
                    </a:lnTo>
                    <a:lnTo>
                      <a:pt x="23" y="3"/>
                    </a:lnTo>
                    <a:lnTo>
                      <a:pt x="23" y="3"/>
                    </a:lnTo>
                    <a:lnTo>
                      <a:pt x="23" y="3"/>
                    </a:lnTo>
                    <a:lnTo>
                      <a:pt x="23" y="3"/>
                    </a:lnTo>
                    <a:lnTo>
                      <a:pt x="24" y="5"/>
                    </a:lnTo>
                    <a:lnTo>
                      <a:pt x="24" y="5"/>
                    </a:lnTo>
                    <a:lnTo>
                      <a:pt x="24" y="5"/>
                    </a:lnTo>
                    <a:lnTo>
                      <a:pt x="24" y="5"/>
                    </a:lnTo>
                    <a:lnTo>
                      <a:pt x="24" y="5"/>
                    </a:lnTo>
                    <a:lnTo>
                      <a:pt x="24" y="5"/>
                    </a:lnTo>
                    <a:lnTo>
                      <a:pt x="24" y="5"/>
                    </a:lnTo>
                    <a:lnTo>
                      <a:pt x="24" y="5"/>
                    </a:lnTo>
                    <a:lnTo>
                      <a:pt x="24" y="5"/>
                    </a:lnTo>
                    <a:lnTo>
                      <a:pt x="24" y="6"/>
                    </a:lnTo>
                    <a:lnTo>
                      <a:pt x="26" y="6"/>
                    </a:lnTo>
                    <a:lnTo>
                      <a:pt x="26" y="6"/>
                    </a:lnTo>
                    <a:lnTo>
                      <a:pt x="26" y="6"/>
                    </a:lnTo>
                    <a:lnTo>
                      <a:pt x="26" y="6"/>
                    </a:lnTo>
                    <a:lnTo>
                      <a:pt x="26" y="6"/>
                    </a:lnTo>
                    <a:lnTo>
                      <a:pt x="26" y="6"/>
                    </a:lnTo>
                    <a:lnTo>
                      <a:pt x="26" y="8"/>
                    </a:lnTo>
                    <a:lnTo>
                      <a:pt x="26" y="8"/>
                    </a:lnTo>
                    <a:lnTo>
                      <a:pt x="26" y="8"/>
                    </a:lnTo>
                    <a:lnTo>
                      <a:pt x="26" y="8"/>
                    </a:lnTo>
                    <a:lnTo>
                      <a:pt x="26" y="8"/>
                    </a:lnTo>
                    <a:lnTo>
                      <a:pt x="26"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7" y="17"/>
                    </a:lnTo>
                    <a:lnTo>
                      <a:pt x="27" y="17"/>
                    </a:lnTo>
                    <a:lnTo>
                      <a:pt x="27" y="17"/>
                    </a:lnTo>
                  </a:path>
                </a:pathLst>
              </a:custGeom>
              <a:noFill/>
              <a:ln w="1588" cap="sq">
                <a:solidFill>
                  <a:srgbClr val="000000"/>
                </a:solidFill>
                <a:prstDash val="solid"/>
                <a:miter lim="800000"/>
                <a:headEnd/>
                <a:tailEnd/>
              </a:ln>
            </p:spPr>
            <p:txBody>
              <a:bodyPr/>
              <a:lstStyle/>
              <a:p>
                <a:endParaRPr lang="en-US"/>
              </a:p>
            </p:txBody>
          </p:sp>
          <p:sp>
            <p:nvSpPr>
              <p:cNvPr id="320850" name="Freeform 338"/>
              <p:cNvSpPr>
                <a:spLocks/>
              </p:cNvSpPr>
              <p:nvPr/>
            </p:nvSpPr>
            <p:spPr bwMode="auto">
              <a:xfrm>
                <a:off x="6086" y="2619"/>
                <a:ext cx="27" cy="32"/>
              </a:xfrm>
              <a:custGeom>
                <a:avLst/>
                <a:gdLst/>
                <a:ahLst/>
                <a:cxnLst>
                  <a:cxn ang="0">
                    <a:pos x="27" y="17"/>
                  </a:cxn>
                  <a:cxn ang="0">
                    <a:pos x="27" y="18"/>
                  </a:cxn>
                  <a:cxn ang="0">
                    <a:pos x="26" y="20"/>
                  </a:cxn>
                  <a:cxn ang="0">
                    <a:pos x="26" y="21"/>
                  </a:cxn>
                  <a:cxn ang="0">
                    <a:pos x="24" y="23"/>
                  </a:cxn>
                  <a:cxn ang="0">
                    <a:pos x="24" y="24"/>
                  </a:cxn>
                  <a:cxn ang="0">
                    <a:pos x="23" y="26"/>
                  </a:cxn>
                  <a:cxn ang="0">
                    <a:pos x="21" y="27"/>
                  </a:cxn>
                  <a:cxn ang="0">
                    <a:pos x="21" y="27"/>
                  </a:cxn>
                  <a:cxn ang="0">
                    <a:pos x="20" y="29"/>
                  </a:cxn>
                  <a:cxn ang="0">
                    <a:pos x="18" y="30"/>
                  </a:cxn>
                  <a:cxn ang="0">
                    <a:pos x="17" y="30"/>
                  </a:cxn>
                  <a:cxn ang="0">
                    <a:pos x="15" y="30"/>
                  </a:cxn>
                  <a:cxn ang="0">
                    <a:pos x="14" y="32"/>
                  </a:cxn>
                  <a:cxn ang="0">
                    <a:pos x="12" y="32"/>
                  </a:cxn>
                  <a:cxn ang="0">
                    <a:pos x="11" y="32"/>
                  </a:cxn>
                  <a:cxn ang="0">
                    <a:pos x="9" y="30"/>
                  </a:cxn>
                  <a:cxn ang="0">
                    <a:pos x="8" y="30"/>
                  </a:cxn>
                  <a:cxn ang="0">
                    <a:pos x="6" y="30"/>
                  </a:cxn>
                  <a:cxn ang="0">
                    <a:pos x="6" y="29"/>
                  </a:cxn>
                  <a:cxn ang="0">
                    <a:pos x="5" y="29"/>
                  </a:cxn>
                  <a:cxn ang="0">
                    <a:pos x="3" y="27"/>
                  </a:cxn>
                  <a:cxn ang="0">
                    <a:pos x="3" y="26"/>
                  </a:cxn>
                  <a:cxn ang="0">
                    <a:pos x="2" y="24"/>
                  </a:cxn>
                  <a:cxn ang="0">
                    <a:pos x="2" y="24"/>
                  </a:cxn>
                  <a:cxn ang="0">
                    <a:pos x="0" y="23"/>
                  </a:cxn>
                  <a:cxn ang="0">
                    <a:pos x="0" y="21"/>
                  </a:cxn>
                  <a:cxn ang="0">
                    <a:pos x="0" y="20"/>
                  </a:cxn>
                  <a:cxn ang="0">
                    <a:pos x="0" y="17"/>
                  </a:cxn>
                  <a:cxn ang="0">
                    <a:pos x="0" y="15"/>
                  </a:cxn>
                  <a:cxn ang="0">
                    <a:pos x="0" y="14"/>
                  </a:cxn>
                  <a:cxn ang="0">
                    <a:pos x="0" y="12"/>
                  </a:cxn>
                  <a:cxn ang="0">
                    <a:pos x="2" y="11"/>
                  </a:cxn>
                  <a:cxn ang="0">
                    <a:pos x="2" y="9"/>
                  </a:cxn>
                  <a:cxn ang="0">
                    <a:pos x="2" y="8"/>
                  </a:cxn>
                  <a:cxn ang="0">
                    <a:pos x="3" y="6"/>
                  </a:cxn>
                  <a:cxn ang="0">
                    <a:pos x="5" y="5"/>
                  </a:cxn>
                  <a:cxn ang="0">
                    <a:pos x="5" y="5"/>
                  </a:cxn>
                  <a:cxn ang="0">
                    <a:pos x="6" y="3"/>
                  </a:cxn>
                  <a:cxn ang="0">
                    <a:pos x="8" y="2"/>
                  </a:cxn>
                  <a:cxn ang="0">
                    <a:pos x="9" y="2"/>
                  </a:cxn>
                  <a:cxn ang="0">
                    <a:pos x="11" y="0"/>
                  </a:cxn>
                  <a:cxn ang="0">
                    <a:pos x="12" y="0"/>
                  </a:cxn>
                  <a:cxn ang="0">
                    <a:pos x="14" y="0"/>
                  </a:cxn>
                  <a:cxn ang="0">
                    <a:pos x="15" y="0"/>
                  </a:cxn>
                  <a:cxn ang="0">
                    <a:pos x="17" y="0"/>
                  </a:cxn>
                  <a:cxn ang="0">
                    <a:pos x="18" y="0"/>
                  </a:cxn>
                  <a:cxn ang="0">
                    <a:pos x="20" y="0"/>
                  </a:cxn>
                  <a:cxn ang="0">
                    <a:pos x="20" y="2"/>
                  </a:cxn>
                  <a:cxn ang="0">
                    <a:pos x="21" y="2"/>
                  </a:cxn>
                  <a:cxn ang="0">
                    <a:pos x="23" y="3"/>
                  </a:cxn>
                  <a:cxn ang="0">
                    <a:pos x="24" y="3"/>
                  </a:cxn>
                  <a:cxn ang="0">
                    <a:pos x="24" y="5"/>
                  </a:cxn>
                  <a:cxn ang="0">
                    <a:pos x="26" y="6"/>
                  </a:cxn>
                  <a:cxn ang="0">
                    <a:pos x="26" y="8"/>
                  </a:cxn>
                  <a:cxn ang="0">
                    <a:pos x="27" y="9"/>
                  </a:cxn>
                  <a:cxn ang="0">
                    <a:pos x="27" y="11"/>
                  </a:cxn>
                  <a:cxn ang="0">
                    <a:pos x="27" y="12"/>
                  </a:cxn>
                  <a:cxn ang="0">
                    <a:pos x="27" y="14"/>
                  </a:cxn>
                  <a:cxn ang="0">
                    <a:pos x="27" y="15"/>
                  </a:cxn>
                </a:cxnLst>
                <a:rect l="0" t="0" r="r" b="b"/>
                <a:pathLst>
                  <a:path w="27" h="32">
                    <a:moveTo>
                      <a:pt x="27" y="15"/>
                    </a:moveTo>
                    <a:lnTo>
                      <a:pt x="27" y="15"/>
                    </a:ln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20"/>
                    </a:lnTo>
                    <a:lnTo>
                      <a:pt x="26" y="20"/>
                    </a:lnTo>
                    <a:lnTo>
                      <a:pt x="26" y="20"/>
                    </a:lnTo>
                    <a:lnTo>
                      <a:pt x="26" y="20"/>
                    </a:lnTo>
                    <a:lnTo>
                      <a:pt x="26" y="20"/>
                    </a:lnTo>
                    <a:lnTo>
                      <a:pt x="26" y="20"/>
                    </a:lnTo>
                    <a:lnTo>
                      <a:pt x="26" y="21"/>
                    </a:lnTo>
                    <a:lnTo>
                      <a:pt x="26" y="21"/>
                    </a:lnTo>
                    <a:lnTo>
                      <a:pt x="26" y="21"/>
                    </a:lnTo>
                    <a:lnTo>
                      <a:pt x="26" y="21"/>
                    </a:lnTo>
                    <a:lnTo>
                      <a:pt x="26" y="21"/>
                    </a:lnTo>
                    <a:lnTo>
                      <a:pt x="26" y="21"/>
                    </a:lnTo>
                    <a:lnTo>
                      <a:pt x="26" y="23"/>
                    </a:lnTo>
                    <a:lnTo>
                      <a:pt x="26" y="23"/>
                    </a:lnTo>
                    <a:lnTo>
                      <a:pt x="26" y="23"/>
                    </a:lnTo>
                    <a:lnTo>
                      <a:pt x="24" y="23"/>
                    </a:lnTo>
                    <a:lnTo>
                      <a:pt x="24" y="23"/>
                    </a:lnTo>
                    <a:lnTo>
                      <a:pt x="24" y="23"/>
                    </a:lnTo>
                    <a:lnTo>
                      <a:pt x="24" y="24"/>
                    </a:lnTo>
                    <a:lnTo>
                      <a:pt x="24" y="24"/>
                    </a:lnTo>
                    <a:lnTo>
                      <a:pt x="24" y="24"/>
                    </a:lnTo>
                    <a:lnTo>
                      <a:pt x="24" y="24"/>
                    </a:lnTo>
                    <a:lnTo>
                      <a:pt x="24" y="24"/>
                    </a:lnTo>
                    <a:lnTo>
                      <a:pt x="24" y="24"/>
                    </a:lnTo>
                    <a:lnTo>
                      <a:pt x="24" y="24"/>
                    </a:lnTo>
                    <a:lnTo>
                      <a:pt x="23" y="26"/>
                    </a:lnTo>
                    <a:lnTo>
                      <a:pt x="23" y="26"/>
                    </a:lnTo>
                    <a:lnTo>
                      <a:pt x="23" y="26"/>
                    </a:lnTo>
                    <a:lnTo>
                      <a:pt x="23" y="26"/>
                    </a:lnTo>
                    <a:lnTo>
                      <a:pt x="23" y="26"/>
                    </a:lnTo>
                    <a:lnTo>
                      <a:pt x="23" y="26"/>
                    </a:lnTo>
                    <a:lnTo>
                      <a:pt x="23" y="26"/>
                    </a:lnTo>
                    <a:lnTo>
                      <a:pt x="23" y="27"/>
                    </a:lnTo>
                    <a:lnTo>
                      <a:pt x="21" y="27"/>
                    </a:lnTo>
                    <a:lnTo>
                      <a:pt x="21" y="27"/>
                    </a:lnTo>
                    <a:lnTo>
                      <a:pt x="21" y="27"/>
                    </a:lnTo>
                    <a:lnTo>
                      <a:pt x="21" y="27"/>
                    </a:lnTo>
                    <a:lnTo>
                      <a:pt x="21" y="27"/>
                    </a:lnTo>
                    <a:lnTo>
                      <a:pt x="21" y="27"/>
                    </a:lnTo>
                    <a:lnTo>
                      <a:pt x="21" y="27"/>
                    </a:lnTo>
                    <a:lnTo>
                      <a:pt x="21" y="27"/>
                    </a:lnTo>
                    <a:lnTo>
                      <a:pt x="20" y="29"/>
                    </a:lnTo>
                    <a:lnTo>
                      <a:pt x="20" y="29"/>
                    </a:lnTo>
                    <a:lnTo>
                      <a:pt x="20" y="29"/>
                    </a:lnTo>
                    <a:lnTo>
                      <a:pt x="20" y="29"/>
                    </a:lnTo>
                    <a:lnTo>
                      <a:pt x="20" y="29"/>
                    </a:lnTo>
                    <a:lnTo>
                      <a:pt x="20" y="29"/>
                    </a:lnTo>
                    <a:lnTo>
                      <a:pt x="20" y="29"/>
                    </a:lnTo>
                    <a:lnTo>
                      <a:pt x="18" y="29"/>
                    </a:lnTo>
                    <a:lnTo>
                      <a:pt x="18" y="29"/>
                    </a:lnTo>
                    <a:lnTo>
                      <a:pt x="18" y="29"/>
                    </a:lnTo>
                    <a:lnTo>
                      <a:pt x="18" y="30"/>
                    </a:lnTo>
                    <a:lnTo>
                      <a:pt x="18" y="30"/>
                    </a:lnTo>
                    <a:lnTo>
                      <a:pt x="18" y="30"/>
                    </a:lnTo>
                    <a:lnTo>
                      <a:pt x="17"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2"/>
                    </a:lnTo>
                    <a:lnTo>
                      <a:pt x="14" y="32"/>
                    </a:lnTo>
                    <a:lnTo>
                      <a:pt x="14" y="32"/>
                    </a:lnTo>
                    <a:lnTo>
                      <a:pt x="12"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30"/>
                    </a:lnTo>
                    <a:lnTo>
                      <a:pt x="6" y="30"/>
                    </a:lnTo>
                    <a:lnTo>
                      <a:pt x="6" y="29"/>
                    </a:lnTo>
                    <a:lnTo>
                      <a:pt x="6" y="29"/>
                    </a:lnTo>
                    <a:lnTo>
                      <a:pt x="6" y="29"/>
                    </a:lnTo>
                    <a:lnTo>
                      <a:pt x="5" y="29"/>
                    </a:lnTo>
                    <a:lnTo>
                      <a:pt x="5" y="29"/>
                    </a:lnTo>
                    <a:lnTo>
                      <a:pt x="5" y="29"/>
                    </a:lnTo>
                    <a:lnTo>
                      <a:pt x="5" y="29"/>
                    </a:lnTo>
                    <a:lnTo>
                      <a:pt x="5" y="29"/>
                    </a:lnTo>
                    <a:lnTo>
                      <a:pt x="5" y="29"/>
                    </a:lnTo>
                    <a:lnTo>
                      <a:pt x="5" y="29"/>
                    </a:lnTo>
                    <a:lnTo>
                      <a:pt x="5" y="27"/>
                    </a:lnTo>
                    <a:lnTo>
                      <a:pt x="3" y="27"/>
                    </a:lnTo>
                    <a:lnTo>
                      <a:pt x="3" y="27"/>
                    </a:lnTo>
                    <a:lnTo>
                      <a:pt x="3" y="27"/>
                    </a:lnTo>
                    <a:lnTo>
                      <a:pt x="3" y="27"/>
                    </a:lnTo>
                    <a:lnTo>
                      <a:pt x="3" y="27"/>
                    </a:lnTo>
                    <a:lnTo>
                      <a:pt x="3" y="27"/>
                    </a:lnTo>
                    <a:lnTo>
                      <a:pt x="3" y="27"/>
                    </a:lnTo>
                    <a:lnTo>
                      <a:pt x="3" y="27"/>
                    </a:lnTo>
                    <a:lnTo>
                      <a:pt x="3" y="26"/>
                    </a:lnTo>
                    <a:lnTo>
                      <a:pt x="3" y="26"/>
                    </a:lnTo>
                    <a:lnTo>
                      <a:pt x="2" y="26"/>
                    </a:lnTo>
                    <a:lnTo>
                      <a:pt x="2" y="26"/>
                    </a:lnTo>
                    <a:lnTo>
                      <a:pt x="2" y="26"/>
                    </a:lnTo>
                    <a:lnTo>
                      <a:pt x="2" y="26"/>
                    </a:lnTo>
                    <a:lnTo>
                      <a:pt x="2" y="26"/>
                    </a:lnTo>
                    <a:lnTo>
                      <a:pt x="2" y="24"/>
                    </a:lnTo>
                    <a:lnTo>
                      <a:pt x="2" y="24"/>
                    </a:lnTo>
                    <a:lnTo>
                      <a:pt x="2" y="24"/>
                    </a:lnTo>
                    <a:lnTo>
                      <a:pt x="2" y="24"/>
                    </a:lnTo>
                    <a:lnTo>
                      <a:pt x="2" y="24"/>
                    </a:lnTo>
                    <a:lnTo>
                      <a:pt x="2" y="24"/>
                    </a:lnTo>
                    <a:lnTo>
                      <a:pt x="2" y="24"/>
                    </a:lnTo>
                    <a:lnTo>
                      <a:pt x="2" y="23"/>
                    </a:lnTo>
                    <a:lnTo>
                      <a:pt x="0"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1"/>
                    </a:lnTo>
                    <a:lnTo>
                      <a:pt x="2" y="11"/>
                    </a:lnTo>
                    <a:lnTo>
                      <a:pt x="2" y="11"/>
                    </a:lnTo>
                    <a:lnTo>
                      <a:pt x="2" y="11"/>
                    </a:lnTo>
                    <a:lnTo>
                      <a:pt x="2" y="11"/>
                    </a:lnTo>
                    <a:lnTo>
                      <a:pt x="2" y="9"/>
                    </a:lnTo>
                    <a:lnTo>
                      <a:pt x="2" y="9"/>
                    </a:lnTo>
                    <a:lnTo>
                      <a:pt x="2" y="9"/>
                    </a:lnTo>
                    <a:lnTo>
                      <a:pt x="2" y="9"/>
                    </a:lnTo>
                    <a:lnTo>
                      <a:pt x="2" y="9"/>
                    </a:lnTo>
                    <a:lnTo>
                      <a:pt x="2" y="9"/>
                    </a:lnTo>
                    <a:lnTo>
                      <a:pt x="2" y="8"/>
                    </a:lnTo>
                    <a:lnTo>
                      <a:pt x="2" y="8"/>
                    </a:lnTo>
                    <a:lnTo>
                      <a:pt x="2" y="8"/>
                    </a:lnTo>
                    <a:lnTo>
                      <a:pt x="3" y="8"/>
                    </a:lnTo>
                    <a:lnTo>
                      <a:pt x="3" y="8"/>
                    </a:lnTo>
                    <a:lnTo>
                      <a:pt x="3" y="8"/>
                    </a:lnTo>
                    <a:lnTo>
                      <a:pt x="3" y="8"/>
                    </a:lnTo>
                    <a:lnTo>
                      <a:pt x="3" y="6"/>
                    </a:lnTo>
                    <a:lnTo>
                      <a:pt x="3" y="6"/>
                    </a:lnTo>
                    <a:lnTo>
                      <a:pt x="3" y="6"/>
                    </a:lnTo>
                    <a:lnTo>
                      <a:pt x="3" y="6"/>
                    </a:lnTo>
                    <a:lnTo>
                      <a:pt x="3" y="6"/>
                    </a:lnTo>
                    <a:lnTo>
                      <a:pt x="5" y="6"/>
                    </a:lnTo>
                    <a:lnTo>
                      <a:pt x="5" y="6"/>
                    </a:lnTo>
                    <a:lnTo>
                      <a:pt x="5" y="5"/>
                    </a:lnTo>
                    <a:lnTo>
                      <a:pt x="5" y="5"/>
                    </a:lnTo>
                    <a:lnTo>
                      <a:pt x="5" y="5"/>
                    </a:lnTo>
                    <a:lnTo>
                      <a:pt x="5" y="5"/>
                    </a:lnTo>
                    <a:lnTo>
                      <a:pt x="5" y="5"/>
                    </a:lnTo>
                    <a:lnTo>
                      <a:pt x="5" y="5"/>
                    </a:lnTo>
                    <a:lnTo>
                      <a:pt x="5" y="5"/>
                    </a:lnTo>
                    <a:lnTo>
                      <a:pt x="6" y="3"/>
                    </a:lnTo>
                    <a:lnTo>
                      <a:pt x="6" y="3"/>
                    </a:lnTo>
                    <a:lnTo>
                      <a:pt x="6" y="3"/>
                    </a:lnTo>
                    <a:lnTo>
                      <a:pt x="6" y="3"/>
                    </a:lnTo>
                    <a:lnTo>
                      <a:pt x="6" y="3"/>
                    </a:lnTo>
                    <a:lnTo>
                      <a:pt x="6" y="3"/>
                    </a:lnTo>
                    <a:lnTo>
                      <a:pt x="6" y="3"/>
                    </a:lnTo>
                    <a:lnTo>
                      <a:pt x="8" y="3"/>
                    </a:lnTo>
                    <a:lnTo>
                      <a:pt x="8" y="3"/>
                    </a:lnTo>
                    <a:lnTo>
                      <a:pt x="8" y="2"/>
                    </a:lnTo>
                    <a:lnTo>
                      <a:pt x="8" y="2"/>
                    </a:lnTo>
                    <a:lnTo>
                      <a:pt x="8" y="2"/>
                    </a:lnTo>
                    <a:lnTo>
                      <a:pt x="8" y="2"/>
                    </a:lnTo>
                    <a:lnTo>
                      <a:pt x="8" y="2"/>
                    </a:lnTo>
                    <a:lnTo>
                      <a:pt x="9" y="2"/>
                    </a:lnTo>
                    <a:lnTo>
                      <a:pt x="9" y="2"/>
                    </a:lnTo>
                    <a:lnTo>
                      <a:pt x="9" y="2"/>
                    </a:lnTo>
                    <a:lnTo>
                      <a:pt x="9" y="2"/>
                    </a:lnTo>
                    <a:lnTo>
                      <a:pt x="9" y="2"/>
                    </a:lnTo>
                    <a:lnTo>
                      <a:pt x="9" y="2"/>
                    </a:lnTo>
                    <a:lnTo>
                      <a:pt x="9" y="2"/>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0"/>
                    </a:lnTo>
                    <a:lnTo>
                      <a:pt x="20" y="0"/>
                    </a:lnTo>
                    <a:lnTo>
                      <a:pt x="20" y="0"/>
                    </a:lnTo>
                    <a:lnTo>
                      <a:pt x="20" y="0"/>
                    </a:lnTo>
                    <a:lnTo>
                      <a:pt x="20" y="0"/>
                    </a:lnTo>
                    <a:lnTo>
                      <a:pt x="20" y="2"/>
                    </a:lnTo>
                    <a:lnTo>
                      <a:pt x="20" y="2"/>
                    </a:lnTo>
                    <a:lnTo>
                      <a:pt x="21" y="2"/>
                    </a:lnTo>
                    <a:lnTo>
                      <a:pt x="21" y="2"/>
                    </a:lnTo>
                    <a:lnTo>
                      <a:pt x="21" y="2"/>
                    </a:lnTo>
                    <a:lnTo>
                      <a:pt x="21" y="2"/>
                    </a:lnTo>
                    <a:lnTo>
                      <a:pt x="21" y="2"/>
                    </a:lnTo>
                    <a:lnTo>
                      <a:pt x="21" y="2"/>
                    </a:lnTo>
                    <a:lnTo>
                      <a:pt x="21" y="2"/>
                    </a:lnTo>
                    <a:lnTo>
                      <a:pt x="21" y="2"/>
                    </a:lnTo>
                    <a:lnTo>
                      <a:pt x="23" y="2"/>
                    </a:lnTo>
                    <a:lnTo>
                      <a:pt x="23" y="2"/>
                    </a:lnTo>
                    <a:lnTo>
                      <a:pt x="23" y="3"/>
                    </a:lnTo>
                    <a:lnTo>
                      <a:pt x="23" y="3"/>
                    </a:lnTo>
                    <a:lnTo>
                      <a:pt x="23" y="3"/>
                    </a:lnTo>
                    <a:lnTo>
                      <a:pt x="23" y="3"/>
                    </a:lnTo>
                    <a:lnTo>
                      <a:pt x="23" y="3"/>
                    </a:lnTo>
                    <a:lnTo>
                      <a:pt x="23" y="3"/>
                    </a:lnTo>
                    <a:lnTo>
                      <a:pt x="24" y="3"/>
                    </a:lnTo>
                    <a:lnTo>
                      <a:pt x="24" y="3"/>
                    </a:lnTo>
                    <a:lnTo>
                      <a:pt x="24" y="3"/>
                    </a:lnTo>
                    <a:lnTo>
                      <a:pt x="24" y="5"/>
                    </a:lnTo>
                    <a:lnTo>
                      <a:pt x="24" y="5"/>
                    </a:lnTo>
                    <a:lnTo>
                      <a:pt x="24" y="5"/>
                    </a:lnTo>
                    <a:lnTo>
                      <a:pt x="24" y="5"/>
                    </a:lnTo>
                    <a:lnTo>
                      <a:pt x="24" y="5"/>
                    </a:lnTo>
                    <a:lnTo>
                      <a:pt x="24" y="5"/>
                    </a:lnTo>
                    <a:lnTo>
                      <a:pt x="24" y="5"/>
                    </a:lnTo>
                    <a:lnTo>
                      <a:pt x="26" y="6"/>
                    </a:lnTo>
                    <a:lnTo>
                      <a:pt x="26" y="6"/>
                    </a:lnTo>
                    <a:lnTo>
                      <a:pt x="26" y="6"/>
                    </a:lnTo>
                    <a:lnTo>
                      <a:pt x="26" y="6"/>
                    </a:lnTo>
                    <a:lnTo>
                      <a:pt x="26" y="6"/>
                    </a:lnTo>
                    <a:lnTo>
                      <a:pt x="26" y="6"/>
                    </a:lnTo>
                    <a:lnTo>
                      <a:pt x="26" y="6"/>
                    </a:lnTo>
                    <a:lnTo>
                      <a:pt x="26" y="8"/>
                    </a:lnTo>
                    <a:lnTo>
                      <a:pt x="26" y="8"/>
                    </a:lnTo>
                    <a:lnTo>
                      <a:pt x="26" y="8"/>
                    </a:lnTo>
                    <a:lnTo>
                      <a:pt x="26" y="8"/>
                    </a:lnTo>
                    <a:lnTo>
                      <a:pt x="26" y="8"/>
                    </a:lnTo>
                    <a:lnTo>
                      <a:pt x="26" y="8"/>
                    </a:lnTo>
                    <a:lnTo>
                      <a:pt x="26"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0851" name="Freeform 339"/>
              <p:cNvSpPr>
                <a:spLocks/>
              </p:cNvSpPr>
              <p:nvPr/>
            </p:nvSpPr>
            <p:spPr bwMode="auto">
              <a:xfrm>
                <a:off x="6086" y="2619"/>
                <a:ext cx="27" cy="32"/>
              </a:xfrm>
              <a:custGeom>
                <a:avLst/>
                <a:gdLst/>
                <a:ahLst/>
                <a:cxnLst>
                  <a:cxn ang="0">
                    <a:pos x="27" y="17"/>
                  </a:cxn>
                  <a:cxn ang="0">
                    <a:pos x="27" y="18"/>
                  </a:cxn>
                  <a:cxn ang="0">
                    <a:pos x="26" y="20"/>
                  </a:cxn>
                  <a:cxn ang="0">
                    <a:pos x="26" y="21"/>
                  </a:cxn>
                  <a:cxn ang="0">
                    <a:pos x="24" y="23"/>
                  </a:cxn>
                  <a:cxn ang="0">
                    <a:pos x="24" y="24"/>
                  </a:cxn>
                  <a:cxn ang="0">
                    <a:pos x="23" y="26"/>
                  </a:cxn>
                  <a:cxn ang="0">
                    <a:pos x="21" y="27"/>
                  </a:cxn>
                  <a:cxn ang="0">
                    <a:pos x="21" y="27"/>
                  </a:cxn>
                  <a:cxn ang="0">
                    <a:pos x="20" y="29"/>
                  </a:cxn>
                  <a:cxn ang="0">
                    <a:pos x="18" y="30"/>
                  </a:cxn>
                  <a:cxn ang="0">
                    <a:pos x="17" y="30"/>
                  </a:cxn>
                  <a:cxn ang="0">
                    <a:pos x="15" y="30"/>
                  </a:cxn>
                  <a:cxn ang="0">
                    <a:pos x="14" y="32"/>
                  </a:cxn>
                  <a:cxn ang="0">
                    <a:pos x="12" y="32"/>
                  </a:cxn>
                  <a:cxn ang="0">
                    <a:pos x="11" y="32"/>
                  </a:cxn>
                  <a:cxn ang="0">
                    <a:pos x="9" y="30"/>
                  </a:cxn>
                  <a:cxn ang="0">
                    <a:pos x="8" y="30"/>
                  </a:cxn>
                  <a:cxn ang="0">
                    <a:pos x="6" y="30"/>
                  </a:cxn>
                  <a:cxn ang="0">
                    <a:pos x="6" y="29"/>
                  </a:cxn>
                  <a:cxn ang="0">
                    <a:pos x="5" y="29"/>
                  </a:cxn>
                  <a:cxn ang="0">
                    <a:pos x="3" y="27"/>
                  </a:cxn>
                  <a:cxn ang="0">
                    <a:pos x="3" y="26"/>
                  </a:cxn>
                  <a:cxn ang="0">
                    <a:pos x="2" y="24"/>
                  </a:cxn>
                  <a:cxn ang="0">
                    <a:pos x="2" y="24"/>
                  </a:cxn>
                  <a:cxn ang="0">
                    <a:pos x="0" y="23"/>
                  </a:cxn>
                  <a:cxn ang="0">
                    <a:pos x="0" y="21"/>
                  </a:cxn>
                  <a:cxn ang="0">
                    <a:pos x="0" y="20"/>
                  </a:cxn>
                  <a:cxn ang="0">
                    <a:pos x="0" y="17"/>
                  </a:cxn>
                  <a:cxn ang="0">
                    <a:pos x="0" y="15"/>
                  </a:cxn>
                  <a:cxn ang="0">
                    <a:pos x="0" y="14"/>
                  </a:cxn>
                  <a:cxn ang="0">
                    <a:pos x="0" y="12"/>
                  </a:cxn>
                  <a:cxn ang="0">
                    <a:pos x="2" y="11"/>
                  </a:cxn>
                  <a:cxn ang="0">
                    <a:pos x="2" y="9"/>
                  </a:cxn>
                  <a:cxn ang="0">
                    <a:pos x="2" y="8"/>
                  </a:cxn>
                  <a:cxn ang="0">
                    <a:pos x="3" y="6"/>
                  </a:cxn>
                  <a:cxn ang="0">
                    <a:pos x="5" y="5"/>
                  </a:cxn>
                  <a:cxn ang="0">
                    <a:pos x="5" y="5"/>
                  </a:cxn>
                  <a:cxn ang="0">
                    <a:pos x="6" y="3"/>
                  </a:cxn>
                  <a:cxn ang="0">
                    <a:pos x="8" y="2"/>
                  </a:cxn>
                  <a:cxn ang="0">
                    <a:pos x="9" y="2"/>
                  </a:cxn>
                  <a:cxn ang="0">
                    <a:pos x="11" y="0"/>
                  </a:cxn>
                  <a:cxn ang="0">
                    <a:pos x="12" y="0"/>
                  </a:cxn>
                  <a:cxn ang="0">
                    <a:pos x="14" y="0"/>
                  </a:cxn>
                  <a:cxn ang="0">
                    <a:pos x="15" y="0"/>
                  </a:cxn>
                  <a:cxn ang="0">
                    <a:pos x="17" y="0"/>
                  </a:cxn>
                  <a:cxn ang="0">
                    <a:pos x="18" y="0"/>
                  </a:cxn>
                  <a:cxn ang="0">
                    <a:pos x="20" y="0"/>
                  </a:cxn>
                  <a:cxn ang="0">
                    <a:pos x="20" y="2"/>
                  </a:cxn>
                  <a:cxn ang="0">
                    <a:pos x="21" y="2"/>
                  </a:cxn>
                  <a:cxn ang="0">
                    <a:pos x="23" y="3"/>
                  </a:cxn>
                  <a:cxn ang="0">
                    <a:pos x="24" y="3"/>
                  </a:cxn>
                  <a:cxn ang="0">
                    <a:pos x="24" y="5"/>
                  </a:cxn>
                  <a:cxn ang="0">
                    <a:pos x="26" y="6"/>
                  </a:cxn>
                  <a:cxn ang="0">
                    <a:pos x="26" y="8"/>
                  </a:cxn>
                  <a:cxn ang="0">
                    <a:pos x="27" y="9"/>
                  </a:cxn>
                  <a:cxn ang="0">
                    <a:pos x="27" y="11"/>
                  </a:cxn>
                  <a:cxn ang="0">
                    <a:pos x="27" y="12"/>
                  </a:cxn>
                  <a:cxn ang="0">
                    <a:pos x="27" y="14"/>
                  </a:cxn>
                  <a:cxn ang="0">
                    <a:pos x="27" y="15"/>
                  </a:cxn>
                </a:cxnLst>
                <a:rect l="0" t="0" r="r" b="b"/>
                <a:pathLst>
                  <a:path w="27" h="32">
                    <a:moveTo>
                      <a:pt x="27" y="15"/>
                    </a:moveTo>
                    <a:lnTo>
                      <a:pt x="27" y="15"/>
                    </a:ln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20"/>
                    </a:lnTo>
                    <a:lnTo>
                      <a:pt x="26" y="20"/>
                    </a:lnTo>
                    <a:lnTo>
                      <a:pt x="26" y="20"/>
                    </a:lnTo>
                    <a:lnTo>
                      <a:pt x="26" y="20"/>
                    </a:lnTo>
                    <a:lnTo>
                      <a:pt x="26" y="20"/>
                    </a:lnTo>
                    <a:lnTo>
                      <a:pt x="26" y="20"/>
                    </a:lnTo>
                    <a:lnTo>
                      <a:pt x="26" y="21"/>
                    </a:lnTo>
                    <a:lnTo>
                      <a:pt x="26" y="21"/>
                    </a:lnTo>
                    <a:lnTo>
                      <a:pt x="26" y="21"/>
                    </a:lnTo>
                    <a:lnTo>
                      <a:pt x="26" y="21"/>
                    </a:lnTo>
                    <a:lnTo>
                      <a:pt x="26" y="21"/>
                    </a:lnTo>
                    <a:lnTo>
                      <a:pt x="26" y="21"/>
                    </a:lnTo>
                    <a:lnTo>
                      <a:pt x="26" y="23"/>
                    </a:lnTo>
                    <a:lnTo>
                      <a:pt x="26" y="23"/>
                    </a:lnTo>
                    <a:lnTo>
                      <a:pt x="26" y="23"/>
                    </a:lnTo>
                    <a:lnTo>
                      <a:pt x="24" y="23"/>
                    </a:lnTo>
                    <a:lnTo>
                      <a:pt x="24" y="23"/>
                    </a:lnTo>
                    <a:lnTo>
                      <a:pt x="24" y="23"/>
                    </a:lnTo>
                    <a:lnTo>
                      <a:pt x="24" y="24"/>
                    </a:lnTo>
                    <a:lnTo>
                      <a:pt x="24" y="24"/>
                    </a:lnTo>
                    <a:lnTo>
                      <a:pt x="24" y="24"/>
                    </a:lnTo>
                    <a:lnTo>
                      <a:pt x="24" y="24"/>
                    </a:lnTo>
                    <a:lnTo>
                      <a:pt x="24" y="24"/>
                    </a:lnTo>
                    <a:lnTo>
                      <a:pt x="24" y="24"/>
                    </a:lnTo>
                    <a:lnTo>
                      <a:pt x="24" y="24"/>
                    </a:lnTo>
                    <a:lnTo>
                      <a:pt x="23" y="26"/>
                    </a:lnTo>
                    <a:lnTo>
                      <a:pt x="23" y="26"/>
                    </a:lnTo>
                    <a:lnTo>
                      <a:pt x="23" y="26"/>
                    </a:lnTo>
                    <a:lnTo>
                      <a:pt x="23" y="26"/>
                    </a:lnTo>
                    <a:lnTo>
                      <a:pt x="23" y="26"/>
                    </a:lnTo>
                    <a:lnTo>
                      <a:pt x="23" y="26"/>
                    </a:lnTo>
                    <a:lnTo>
                      <a:pt x="23" y="26"/>
                    </a:lnTo>
                    <a:lnTo>
                      <a:pt x="23" y="27"/>
                    </a:lnTo>
                    <a:lnTo>
                      <a:pt x="21" y="27"/>
                    </a:lnTo>
                    <a:lnTo>
                      <a:pt x="21" y="27"/>
                    </a:lnTo>
                    <a:lnTo>
                      <a:pt x="21" y="27"/>
                    </a:lnTo>
                    <a:lnTo>
                      <a:pt x="21" y="27"/>
                    </a:lnTo>
                    <a:lnTo>
                      <a:pt x="21" y="27"/>
                    </a:lnTo>
                    <a:lnTo>
                      <a:pt x="21" y="27"/>
                    </a:lnTo>
                    <a:lnTo>
                      <a:pt x="21" y="27"/>
                    </a:lnTo>
                    <a:lnTo>
                      <a:pt x="21" y="27"/>
                    </a:lnTo>
                    <a:lnTo>
                      <a:pt x="20" y="29"/>
                    </a:lnTo>
                    <a:lnTo>
                      <a:pt x="20" y="29"/>
                    </a:lnTo>
                    <a:lnTo>
                      <a:pt x="20" y="29"/>
                    </a:lnTo>
                    <a:lnTo>
                      <a:pt x="20" y="29"/>
                    </a:lnTo>
                    <a:lnTo>
                      <a:pt x="20" y="29"/>
                    </a:lnTo>
                    <a:lnTo>
                      <a:pt x="20" y="29"/>
                    </a:lnTo>
                    <a:lnTo>
                      <a:pt x="20" y="29"/>
                    </a:lnTo>
                    <a:lnTo>
                      <a:pt x="18" y="29"/>
                    </a:lnTo>
                    <a:lnTo>
                      <a:pt x="18" y="29"/>
                    </a:lnTo>
                    <a:lnTo>
                      <a:pt x="18" y="29"/>
                    </a:lnTo>
                    <a:lnTo>
                      <a:pt x="18" y="30"/>
                    </a:lnTo>
                    <a:lnTo>
                      <a:pt x="18" y="30"/>
                    </a:lnTo>
                    <a:lnTo>
                      <a:pt x="18" y="30"/>
                    </a:lnTo>
                    <a:lnTo>
                      <a:pt x="17"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2"/>
                    </a:lnTo>
                    <a:lnTo>
                      <a:pt x="14" y="32"/>
                    </a:lnTo>
                    <a:lnTo>
                      <a:pt x="14" y="32"/>
                    </a:lnTo>
                    <a:lnTo>
                      <a:pt x="12"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30"/>
                    </a:lnTo>
                    <a:lnTo>
                      <a:pt x="6" y="30"/>
                    </a:lnTo>
                    <a:lnTo>
                      <a:pt x="6" y="29"/>
                    </a:lnTo>
                    <a:lnTo>
                      <a:pt x="6" y="29"/>
                    </a:lnTo>
                    <a:lnTo>
                      <a:pt x="6" y="29"/>
                    </a:lnTo>
                    <a:lnTo>
                      <a:pt x="5" y="29"/>
                    </a:lnTo>
                    <a:lnTo>
                      <a:pt x="5" y="29"/>
                    </a:lnTo>
                    <a:lnTo>
                      <a:pt x="5" y="29"/>
                    </a:lnTo>
                    <a:lnTo>
                      <a:pt x="5" y="29"/>
                    </a:lnTo>
                    <a:lnTo>
                      <a:pt x="5" y="29"/>
                    </a:lnTo>
                    <a:lnTo>
                      <a:pt x="5" y="29"/>
                    </a:lnTo>
                    <a:lnTo>
                      <a:pt x="5" y="29"/>
                    </a:lnTo>
                    <a:lnTo>
                      <a:pt x="5" y="27"/>
                    </a:lnTo>
                    <a:lnTo>
                      <a:pt x="3" y="27"/>
                    </a:lnTo>
                    <a:lnTo>
                      <a:pt x="3" y="27"/>
                    </a:lnTo>
                    <a:lnTo>
                      <a:pt x="3" y="27"/>
                    </a:lnTo>
                    <a:lnTo>
                      <a:pt x="3" y="27"/>
                    </a:lnTo>
                    <a:lnTo>
                      <a:pt x="3" y="27"/>
                    </a:lnTo>
                    <a:lnTo>
                      <a:pt x="3" y="27"/>
                    </a:lnTo>
                    <a:lnTo>
                      <a:pt x="3" y="27"/>
                    </a:lnTo>
                    <a:lnTo>
                      <a:pt x="3" y="27"/>
                    </a:lnTo>
                    <a:lnTo>
                      <a:pt x="3" y="26"/>
                    </a:lnTo>
                    <a:lnTo>
                      <a:pt x="3" y="26"/>
                    </a:lnTo>
                    <a:lnTo>
                      <a:pt x="2" y="26"/>
                    </a:lnTo>
                    <a:lnTo>
                      <a:pt x="2" y="26"/>
                    </a:lnTo>
                    <a:lnTo>
                      <a:pt x="2" y="26"/>
                    </a:lnTo>
                    <a:lnTo>
                      <a:pt x="2" y="26"/>
                    </a:lnTo>
                    <a:lnTo>
                      <a:pt x="2" y="26"/>
                    </a:lnTo>
                    <a:lnTo>
                      <a:pt x="2" y="24"/>
                    </a:lnTo>
                    <a:lnTo>
                      <a:pt x="2" y="24"/>
                    </a:lnTo>
                    <a:lnTo>
                      <a:pt x="2" y="24"/>
                    </a:lnTo>
                    <a:lnTo>
                      <a:pt x="2" y="24"/>
                    </a:lnTo>
                    <a:lnTo>
                      <a:pt x="2" y="24"/>
                    </a:lnTo>
                    <a:lnTo>
                      <a:pt x="2" y="24"/>
                    </a:lnTo>
                    <a:lnTo>
                      <a:pt x="2" y="24"/>
                    </a:lnTo>
                    <a:lnTo>
                      <a:pt x="2" y="23"/>
                    </a:lnTo>
                    <a:lnTo>
                      <a:pt x="0"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1"/>
                    </a:lnTo>
                    <a:lnTo>
                      <a:pt x="2" y="11"/>
                    </a:lnTo>
                    <a:lnTo>
                      <a:pt x="2" y="11"/>
                    </a:lnTo>
                    <a:lnTo>
                      <a:pt x="2" y="11"/>
                    </a:lnTo>
                    <a:lnTo>
                      <a:pt x="2" y="11"/>
                    </a:lnTo>
                    <a:lnTo>
                      <a:pt x="2" y="9"/>
                    </a:lnTo>
                    <a:lnTo>
                      <a:pt x="2" y="9"/>
                    </a:lnTo>
                    <a:lnTo>
                      <a:pt x="2" y="9"/>
                    </a:lnTo>
                    <a:lnTo>
                      <a:pt x="2" y="9"/>
                    </a:lnTo>
                    <a:lnTo>
                      <a:pt x="2" y="9"/>
                    </a:lnTo>
                    <a:lnTo>
                      <a:pt x="2" y="9"/>
                    </a:lnTo>
                    <a:lnTo>
                      <a:pt x="2" y="8"/>
                    </a:lnTo>
                    <a:lnTo>
                      <a:pt x="2" y="8"/>
                    </a:lnTo>
                    <a:lnTo>
                      <a:pt x="2" y="8"/>
                    </a:lnTo>
                    <a:lnTo>
                      <a:pt x="3" y="8"/>
                    </a:lnTo>
                    <a:lnTo>
                      <a:pt x="3" y="8"/>
                    </a:lnTo>
                    <a:lnTo>
                      <a:pt x="3" y="8"/>
                    </a:lnTo>
                    <a:lnTo>
                      <a:pt x="3" y="8"/>
                    </a:lnTo>
                    <a:lnTo>
                      <a:pt x="3" y="6"/>
                    </a:lnTo>
                    <a:lnTo>
                      <a:pt x="3" y="6"/>
                    </a:lnTo>
                    <a:lnTo>
                      <a:pt x="3" y="6"/>
                    </a:lnTo>
                    <a:lnTo>
                      <a:pt x="3" y="6"/>
                    </a:lnTo>
                    <a:lnTo>
                      <a:pt x="3" y="6"/>
                    </a:lnTo>
                    <a:lnTo>
                      <a:pt x="5" y="6"/>
                    </a:lnTo>
                    <a:lnTo>
                      <a:pt x="5" y="6"/>
                    </a:lnTo>
                    <a:lnTo>
                      <a:pt x="5" y="5"/>
                    </a:lnTo>
                    <a:lnTo>
                      <a:pt x="5" y="5"/>
                    </a:lnTo>
                    <a:lnTo>
                      <a:pt x="5" y="5"/>
                    </a:lnTo>
                    <a:lnTo>
                      <a:pt x="5" y="5"/>
                    </a:lnTo>
                    <a:lnTo>
                      <a:pt x="5" y="5"/>
                    </a:lnTo>
                    <a:lnTo>
                      <a:pt x="5" y="5"/>
                    </a:lnTo>
                    <a:lnTo>
                      <a:pt x="5" y="5"/>
                    </a:lnTo>
                    <a:lnTo>
                      <a:pt x="6" y="3"/>
                    </a:lnTo>
                    <a:lnTo>
                      <a:pt x="6" y="3"/>
                    </a:lnTo>
                    <a:lnTo>
                      <a:pt x="6" y="3"/>
                    </a:lnTo>
                    <a:lnTo>
                      <a:pt x="6" y="3"/>
                    </a:lnTo>
                    <a:lnTo>
                      <a:pt x="6" y="3"/>
                    </a:lnTo>
                    <a:lnTo>
                      <a:pt x="6" y="3"/>
                    </a:lnTo>
                    <a:lnTo>
                      <a:pt x="6" y="3"/>
                    </a:lnTo>
                    <a:lnTo>
                      <a:pt x="8" y="3"/>
                    </a:lnTo>
                    <a:lnTo>
                      <a:pt x="8" y="3"/>
                    </a:lnTo>
                    <a:lnTo>
                      <a:pt x="8" y="2"/>
                    </a:lnTo>
                    <a:lnTo>
                      <a:pt x="8" y="2"/>
                    </a:lnTo>
                    <a:lnTo>
                      <a:pt x="8" y="2"/>
                    </a:lnTo>
                    <a:lnTo>
                      <a:pt x="8" y="2"/>
                    </a:lnTo>
                    <a:lnTo>
                      <a:pt x="8" y="2"/>
                    </a:lnTo>
                    <a:lnTo>
                      <a:pt x="9" y="2"/>
                    </a:lnTo>
                    <a:lnTo>
                      <a:pt x="9" y="2"/>
                    </a:lnTo>
                    <a:lnTo>
                      <a:pt x="9" y="2"/>
                    </a:lnTo>
                    <a:lnTo>
                      <a:pt x="9" y="2"/>
                    </a:lnTo>
                    <a:lnTo>
                      <a:pt x="9" y="2"/>
                    </a:lnTo>
                    <a:lnTo>
                      <a:pt x="9" y="2"/>
                    </a:lnTo>
                    <a:lnTo>
                      <a:pt x="9" y="2"/>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0"/>
                    </a:lnTo>
                    <a:lnTo>
                      <a:pt x="20" y="0"/>
                    </a:lnTo>
                    <a:lnTo>
                      <a:pt x="20" y="0"/>
                    </a:lnTo>
                    <a:lnTo>
                      <a:pt x="20" y="0"/>
                    </a:lnTo>
                    <a:lnTo>
                      <a:pt x="20" y="0"/>
                    </a:lnTo>
                    <a:lnTo>
                      <a:pt x="20" y="2"/>
                    </a:lnTo>
                    <a:lnTo>
                      <a:pt x="20" y="2"/>
                    </a:lnTo>
                    <a:lnTo>
                      <a:pt x="21" y="2"/>
                    </a:lnTo>
                    <a:lnTo>
                      <a:pt x="21" y="2"/>
                    </a:lnTo>
                    <a:lnTo>
                      <a:pt x="21" y="2"/>
                    </a:lnTo>
                    <a:lnTo>
                      <a:pt x="21" y="2"/>
                    </a:lnTo>
                    <a:lnTo>
                      <a:pt x="21" y="2"/>
                    </a:lnTo>
                    <a:lnTo>
                      <a:pt x="21" y="2"/>
                    </a:lnTo>
                    <a:lnTo>
                      <a:pt x="21" y="2"/>
                    </a:lnTo>
                    <a:lnTo>
                      <a:pt x="21" y="2"/>
                    </a:lnTo>
                    <a:lnTo>
                      <a:pt x="23" y="2"/>
                    </a:lnTo>
                    <a:lnTo>
                      <a:pt x="23" y="2"/>
                    </a:lnTo>
                    <a:lnTo>
                      <a:pt x="23" y="3"/>
                    </a:lnTo>
                    <a:lnTo>
                      <a:pt x="23" y="3"/>
                    </a:lnTo>
                    <a:lnTo>
                      <a:pt x="23" y="3"/>
                    </a:lnTo>
                    <a:lnTo>
                      <a:pt x="23" y="3"/>
                    </a:lnTo>
                    <a:lnTo>
                      <a:pt x="23" y="3"/>
                    </a:lnTo>
                    <a:lnTo>
                      <a:pt x="23" y="3"/>
                    </a:lnTo>
                    <a:lnTo>
                      <a:pt x="24" y="3"/>
                    </a:lnTo>
                    <a:lnTo>
                      <a:pt x="24" y="3"/>
                    </a:lnTo>
                    <a:lnTo>
                      <a:pt x="24" y="3"/>
                    </a:lnTo>
                    <a:lnTo>
                      <a:pt x="24" y="5"/>
                    </a:lnTo>
                    <a:lnTo>
                      <a:pt x="24" y="5"/>
                    </a:lnTo>
                    <a:lnTo>
                      <a:pt x="24" y="5"/>
                    </a:lnTo>
                    <a:lnTo>
                      <a:pt x="24" y="5"/>
                    </a:lnTo>
                    <a:lnTo>
                      <a:pt x="24" y="5"/>
                    </a:lnTo>
                    <a:lnTo>
                      <a:pt x="24" y="5"/>
                    </a:lnTo>
                    <a:lnTo>
                      <a:pt x="24" y="5"/>
                    </a:lnTo>
                    <a:lnTo>
                      <a:pt x="26" y="6"/>
                    </a:lnTo>
                    <a:lnTo>
                      <a:pt x="26" y="6"/>
                    </a:lnTo>
                    <a:lnTo>
                      <a:pt x="26" y="6"/>
                    </a:lnTo>
                    <a:lnTo>
                      <a:pt x="26" y="6"/>
                    </a:lnTo>
                    <a:lnTo>
                      <a:pt x="26" y="6"/>
                    </a:lnTo>
                    <a:lnTo>
                      <a:pt x="26" y="6"/>
                    </a:lnTo>
                    <a:lnTo>
                      <a:pt x="26" y="6"/>
                    </a:lnTo>
                    <a:lnTo>
                      <a:pt x="26" y="8"/>
                    </a:lnTo>
                    <a:lnTo>
                      <a:pt x="26" y="8"/>
                    </a:lnTo>
                    <a:lnTo>
                      <a:pt x="26" y="8"/>
                    </a:lnTo>
                    <a:lnTo>
                      <a:pt x="26" y="8"/>
                    </a:lnTo>
                    <a:lnTo>
                      <a:pt x="26" y="8"/>
                    </a:lnTo>
                    <a:lnTo>
                      <a:pt x="26" y="8"/>
                    </a:lnTo>
                    <a:lnTo>
                      <a:pt x="26"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path>
                </a:pathLst>
              </a:custGeom>
              <a:noFill/>
              <a:ln w="1588" cap="sq">
                <a:solidFill>
                  <a:srgbClr val="000000"/>
                </a:solidFill>
                <a:prstDash val="solid"/>
                <a:miter lim="800000"/>
                <a:headEnd/>
                <a:tailEnd/>
              </a:ln>
            </p:spPr>
            <p:txBody>
              <a:bodyPr/>
              <a:lstStyle/>
              <a:p>
                <a:endParaRPr lang="en-US"/>
              </a:p>
            </p:txBody>
          </p:sp>
          <p:sp>
            <p:nvSpPr>
              <p:cNvPr id="320852" name="Freeform 340"/>
              <p:cNvSpPr>
                <a:spLocks/>
              </p:cNvSpPr>
              <p:nvPr/>
            </p:nvSpPr>
            <p:spPr bwMode="auto">
              <a:xfrm>
                <a:off x="6049" y="2489"/>
                <a:ext cx="27" cy="31"/>
              </a:xfrm>
              <a:custGeom>
                <a:avLst/>
                <a:gdLst/>
                <a:ahLst/>
                <a:cxnLst>
                  <a:cxn ang="0">
                    <a:pos x="27" y="16"/>
                  </a:cxn>
                  <a:cxn ang="0">
                    <a:pos x="27" y="18"/>
                  </a:cxn>
                  <a:cxn ang="0">
                    <a:pos x="27" y="19"/>
                  </a:cxn>
                  <a:cxn ang="0">
                    <a:pos x="25" y="21"/>
                  </a:cxn>
                  <a:cxn ang="0">
                    <a:pos x="25" y="22"/>
                  </a:cxn>
                  <a:cxn ang="0">
                    <a:pos x="24" y="24"/>
                  </a:cxn>
                  <a:cxn ang="0">
                    <a:pos x="24" y="25"/>
                  </a:cxn>
                  <a:cxn ang="0">
                    <a:pos x="22" y="27"/>
                  </a:cxn>
                  <a:cxn ang="0">
                    <a:pos x="21" y="28"/>
                  </a:cxn>
                  <a:cxn ang="0">
                    <a:pos x="21" y="28"/>
                  </a:cxn>
                  <a:cxn ang="0">
                    <a:pos x="19" y="30"/>
                  </a:cxn>
                  <a:cxn ang="0">
                    <a:pos x="18" y="30"/>
                  </a:cxn>
                  <a:cxn ang="0">
                    <a:pos x="16" y="30"/>
                  </a:cxn>
                  <a:cxn ang="0">
                    <a:pos x="15" y="31"/>
                  </a:cxn>
                  <a:cxn ang="0">
                    <a:pos x="13" y="31"/>
                  </a:cxn>
                  <a:cxn ang="0">
                    <a:pos x="12" y="31"/>
                  </a:cxn>
                  <a:cxn ang="0">
                    <a:pos x="10" y="30"/>
                  </a:cxn>
                  <a:cxn ang="0">
                    <a:pos x="9" y="30"/>
                  </a:cxn>
                  <a:cxn ang="0">
                    <a:pos x="7" y="30"/>
                  </a:cxn>
                  <a:cxn ang="0">
                    <a:pos x="7" y="28"/>
                  </a:cxn>
                  <a:cxn ang="0">
                    <a:pos x="6" y="28"/>
                  </a:cxn>
                  <a:cxn ang="0">
                    <a:pos x="4" y="27"/>
                  </a:cxn>
                  <a:cxn ang="0">
                    <a:pos x="3" y="25"/>
                  </a:cxn>
                  <a:cxn ang="0">
                    <a:pos x="3" y="25"/>
                  </a:cxn>
                  <a:cxn ang="0">
                    <a:pos x="1" y="24"/>
                  </a:cxn>
                  <a:cxn ang="0">
                    <a:pos x="1" y="22"/>
                  </a:cxn>
                  <a:cxn ang="0">
                    <a:pos x="0" y="21"/>
                  </a:cxn>
                  <a:cxn ang="0">
                    <a:pos x="0" y="19"/>
                  </a:cxn>
                  <a:cxn ang="0">
                    <a:pos x="0" y="18"/>
                  </a:cxn>
                  <a:cxn ang="0">
                    <a:pos x="0" y="15"/>
                  </a:cxn>
                  <a:cxn ang="0">
                    <a:pos x="0" y="13"/>
                  </a:cxn>
                  <a:cxn ang="0">
                    <a:pos x="0" y="12"/>
                  </a:cxn>
                  <a:cxn ang="0">
                    <a:pos x="0" y="10"/>
                  </a:cxn>
                  <a:cxn ang="0">
                    <a:pos x="1" y="9"/>
                  </a:cxn>
                  <a:cxn ang="0">
                    <a:pos x="1" y="7"/>
                  </a:cxn>
                  <a:cxn ang="0">
                    <a:pos x="3" y="6"/>
                  </a:cxn>
                  <a:cxn ang="0">
                    <a:pos x="3" y="4"/>
                  </a:cxn>
                  <a:cxn ang="0">
                    <a:pos x="4" y="4"/>
                  </a:cxn>
                  <a:cxn ang="0">
                    <a:pos x="6" y="3"/>
                  </a:cxn>
                  <a:cxn ang="0">
                    <a:pos x="6" y="1"/>
                  </a:cxn>
                  <a:cxn ang="0">
                    <a:pos x="7" y="1"/>
                  </a:cxn>
                  <a:cxn ang="0">
                    <a:pos x="9" y="0"/>
                  </a:cxn>
                  <a:cxn ang="0">
                    <a:pos x="10" y="0"/>
                  </a:cxn>
                  <a:cxn ang="0">
                    <a:pos x="12" y="0"/>
                  </a:cxn>
                  <a:cxn ang="0">
                    <a:pos x="13" y="0"/>
                  </a:cxn>
                  <a:cxn ang="0">
                    <a:pos x="15" y="0"/>
                  </a:cxn>
                  <a:cxn ang="0">
                    <a:pos x="16" y="0"/>
                  </a:cxn>
                  <a:cxn ang="0">
                    <a:pos x="18" y="0"/>
                  </a:cxn>
                  <a:cxn ang="0">
                    <a:pos x="19" y="1"/>
                  </a:cxn>
                  <a:cxn ang="0">
                    <a:pos x="19" y="1"/>
                  </a:cxn>
                  <a:cxn ang="0">
                    <a:pos x="21" y="3"/>
                  </a:cxn>
                  <a:cxn ang="0">
                    <a:pos x="22" y="3"/>
                  </a:cxn>
                  <a:cxn ang="0">
                    <a:pos x="24" y="4"/>
                  </a:cxn>
                  <a:cxn ang="0">
                    <a:pos x="24" y="6"/>
                  </a:cxn>
                  <a:cxn ang="0">
                    <a:pos x="25" y="7"/>
                  </a:cxn>
                  <a:cxn ang="0">
                    <a:pos x="25" y="9"/>
                  </a:cxn>
                  <a:cxn ang="0">
                    <a:pos x="27" y="10"/>
                  </a:cxn>
                  <a:cxn ang="0">
                    <a:pos x="27" y="12"/>
                  </a:cxn>
                  <a:cxn ang="0">
                    <a:pos x="27" y="13"/>
                  </a:cxn>
                  <a:cxn ang="0">
                    <a:pos x="27" y="15"/>
                  </a:cxn>
                </a:cxnLst>
                <a:rect l="0" t="0" r="r" b="b"/>
                <a:pathLst>
                  <a:path w="27" h="31">
                    <a:moveTo>
                      <a:pt x="27" y="15"/>
                    </a:moveTo>
                    <a:lnTo>
                      <a:pt x="27" y="15"/>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7" y="19"/>
                    </a:lnTo>
                    <a:lnTo>
                      <a:pt x="27" y="19"/>
                    </a:lnTo>
                    <a:lnTo>
                      <a:pt x="27" y="21"/>
                    </a:lnTo>
                    <a:lnTo>
                      <a:pt x="27" y="21"/>
                    </a:lnTo>
                    <a:lnTo>
                      <a:pt x="27" y="21"/>
                    </a:lnTo>
                    <a:lnTo>
                      <a:pt x="25" y="21"/>
                    </a:lnTo>
                    <a:lnTo>
                      <a:pt x="25" y="21"/>
                    </a:lnTo>
                    <a:lnTo>
                      <a:pt x="25" y="22"/>
                    </a:lnTo>
                    <a:lnTo>
                      <a:pt x="25" y="22"/>
                    </a:lnTo>
                    <a:lnTo>
                      <a:pt x="25" y="22"/>
                    </a:lnTo>
                    <a:lnTo>
                      <a:pt x="25" y="22"/>
                    </a:lnTo>
                    <a:lnTo>
                      <a:pt x="25" y="22"/>
                    </a:lnTo>
                    <a:lnTo>
                      <a:pt x="25" y="22"/>
                    </a:lnTo>
                    <a:lnTo>
                      <a:pt x="25" y="22"/>
                    </a:lnTo>
                    <a:lnTo>
                      <a:pt x="25" y="24"/>
                    </a:lnTo>
                    <a:lnTo>
                      <a:pt x="25" y="24"/>
                    </a:lnTo>
                    <a:lnTo>
                      <a:pt x="25" y="24"/>
                    </a:lnTo>
                    <a:lnTo>
                      <a:pt x="25" y="24"/>
                    </a:lnTo>
                    <a:lnTo>
                      <a:pt x="24" y="24"/>
                    </a:lnTo>
                    <a:lnTo>
                      <a:pt x="24" y="24"/>
                    </a:lnTo>
                    <a:lnTo>
                      <a:pt x="24" y="25"/>
                    </a:lnTo>
                    <a:lnTo>
                      <a:pt x="24" y="25"/>
                    </a:lnTo>
                    <a:lnTo>
                      <a:pt x="24" y="25"/>
                    </a:lnTo>
                    <a:lnTo>
                      <a:pt x="24" y="25"/>
                    </a:lnTo>
                    <a:lnTo>
                      <a:pt x="24" y="25"/>
                    </a:lnTo>
                    <a:lnTo>
                      <a:pt x="24" y="25"/>
                    </a:lnTo>
                    <a:lnTo>
                      <a:pt x="24" y="25"/>
                    </a:lnTo>
                    <a:lnTo>
                      <a:pt x="24" y="25"/>
                    </a:lnTo>
                    <a:lnTo>
                      <a:pt x="22" y="27"/>
                    </a:lnTo>
                    <a:lnTo>
                      <a:pt x="22" y="27"/>
                    </a:lnTo>
                    <a:lnTo>
                      <a:pt x="22" y="27"/>
                    </a:lnTo>
                    <a:lnTo>
                      <a:pt x="22" y="27"/>
                    </a:lnTo>
                    <a:lnTo>
                      <a:pt x="22" y="27"/>
                    </a:lnTo>
                    <a:lnTo>
                      <a:pt x="22" y="27"/>
                    </a:lnTo>
                    <a:lnTo>
                      <a:pt x="22" y="27"/>
                    </a:lnTo>
                    <a:lnTo>
                      <a:pt x="22" y="27"/>
                    </a:lnTo>
                    <a:lnTo>
                      <a:pt x="21" y="28"/>
                    </a:lnTo>
                    <a:lnTo>
                      <a:pt x="21" y="28"/>
                    </a:lnTo>
                    <a:lnTo>
                      <a:pt x="21" y="28"/>
                    </a:lnTo>
                    <a:lnTo>
                      <a:pt x="21" y="28"/>
                    </a:lnTo>
                    <a:lnTo>
                      <a:pt x="21" y="28"/>
                    </a:lnTo>
                    <a:lnTo>
                      <a:pt x="21" y="28"/>
                    </a:lnTo>
                    <a:lnTo>
                      <a:pt x="21" y="28"/>
                    </a:lnTo>
                    <a:lnTo>
                      <a:pt x="21" y="28"/>
                    </a:lnTo>
                    <a:lnTo>
                      <a:pt x="19" y="28"/>
                    </a:lnTo>
                    <a:lnTo>
                      <a:pt x="19" y="28"/>
                    </a:lnTo>
                    <a:lnTo>
                      <a:pt x="19" y="30"/>
                    </a:lnTo>
                    <a:lnTo>
                      <a:pt x="19" y="30"/>
                    </a:lnTo>
                    <a:lnTo>
                      <a:pt x="19" y="30"/>
                    </a:lnTo>
                    <a:lnTo>
                      <a:pt x="19" y="30"/>
                    </a:lnTo>
                    <a:lnTo>
                      <a:pt x="19" y="30"/>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6" y="31"/>
                    </a:lnTo>
                    <a:lnTo>
                      <a:pt x="15" y="31"/>
                    </a:lnTo>
                    <a:lnTo>
                      <a:pt x="15" y="31"/>
                    </a:lnTo>
                    <a:lnTo>
                      <a:pt x="15" y="31"/>
                    </a:lnTo>
                    <a:lnTo>
                      <a:pt x="15" y="31"/>
                    </a:lnTo>
                    <a:lnTo>
                      <a:pt x="15" y="31"/>
                    </a:lnTo>
                    <a:lnTo>
                      <a:pt x="15" y="31"/>
                    </a:lnTo>
                    <a:lnTo>
                      <a:pt x="13" y="31"/>
                    </a:lnTo>
                    <a:lnTo>
                      <a:pt x="13" y="31"/>
                    </a:lnTo>
                    <a:lnTo>
                      <a:pt x="13" y="31"/>
                    </a:lnTo>
                    <a:lnTo>
                      <a:pt x="13" y="31"/>
                    </a:lnTo>
                    <a:lnTo>
                      <a:pt x="13" y="31"/>
                    </a:lnTo>
                    <a:lnTo>
                      <a:pt x="13" y="31"/>
                    </a:lnTo>
                    <a:lnTo>
                      <a:pt x="12" y="31"/>
                    </a:lnTo>
                    <a:lnTo>
                      <a:pt x="12" y="31"/>
                    </a:lnTo>
                    <a:lnTo>
                      <a:pt x="12" y="31"/>
                    </a:lnTo>
                    <a:lnTo>
                      <a:pt x="12" y="31"/>
                    </a:lnTo>
                    <a:lnTo>
                      <a:pt x="12" y="31"/>
                    </a:lnTo>
                    <a:lnTo>
                      <a:pt x="12" y="31"/>
                    </a:lnTo>
                    <a:lnTo>
                      <a:pt x="12" y="31"/>
                    </a:lnTo>
                    <a:lnTo>
                      <a:pt x="10" y="31"/>
                    </a:lnTo>
                    <a:lnTo>
                      <a:pt x="10" y="30"/>
                    </a:lnTo>
                    <a:lnTo>
                      <a:pt x="10" y="30"/>
                    </a:lnTo>
                    <a:lnTo>
                      <a:pt x="10" y="30"/>
                    </a:lnTo>
                    <a:lnTo>
                      <a:pt x="10" y="30"/>
                    </a:lnTo>
                    <a:lnTo>
                      <a:pt x="10" y="30"/>
                    </a:lnTo>
                    <a:lnTo>
                      <a:pt x="9" y="30"/>
                    </a:lnTo>
                    <a:lnTo>
                      <a:pt x="9" y="30"/>
                    </a:lnTo>
                    <a:lnTo>
                      <a:pt x="9" y="30"/>
                    </a:lnTo>
                    <a:lnTo>
                      <a:pt x="9" y="30"/>
                    </a:lnTo>
                    <a:lnTo>
                      <a:pt x="9" y="30"/>
                    </a:lnTo>
                    <a:lnTo>
                      <a:pt x="9" y="30"/>
                    </a:lnTo>
                    <a:lnTo>
                      <a:pt x="9" y="30"/>
                    </a:lnTo>
                    <a:lnTo>
                      <a:pt x="7" y="30"/>
                    </a:lnTo>
                    <a:lnTo>
                      <a:pt x="7" y="30"/>
                    </a:lnTo>
                    <a:lnTo>
                      <a:pt x="7" y="30"/>
                    </a:lnTo>
                    <a:lnTo>
                      <a:pt x="7" y="30"/>
                    </a:lnTo>
                    <a:lnTo>
                      <a:pt x="7" y="30"/>
                    </a:lnTo>
                    <a:lnTo>
                      <a:pt x="7" y="28"/>
                    </a:lnTo>
                    <a:lnTo>
                      <a:pt x="7" y="28"/>
                    </a:lnTo>
                    <a:lnTo>
                      <a:pt x="6" y="28"/>
                    </a:lnTo>
                    <a:lnTo>
                      <a:pt x="6" y="28"/>
                    </a:lnTo>
                    <a:lnTo>
                      <a:pt x="6" y="28"/>
                    </a:lnTo>
                    <a:lnTo>
                      <a:pt x="6" y="28"/>
                    </a:lnTo>
                    <a:lnTo>
                      <a:pt x="6" y="28"/>
                    </a:lnTo>
                    <a:lnTo>
                      <a:pt x="6" y="28"/>
                    </a:lnTo>
                    <a:lnTo>
                      <a:pt x="6" y="28"/>
                    </a:lnTo>
                    <a:lnTo>
                      <a:pt x="6" y="28"/>
                    </a:lnTo>
                    <a:lnTo>
                      <a:pt x="4" y="27"/>
                    </a:lnTo>
                    <a:lnTo>
                      <a:pt x="4" y="27"/>
                    </a:lnTo>
                    <a:lnTo>
                      <a:pt x="4" y="27"/>
                    </a:lnTo>
                    <a:lnTo>
                      <a:pt x="4" y="27"/>
                    </a:lnTo>
                    <a:lnTo>
                      <a:pt x="4" y="27"/>
                    </a:lnTo>
                    <a:lnTo>
                      <a:pt x="4" y="27"/>
                    </a:lnTo>
                    <a:lnTo>
                      <a:pt x="4" y="27"/>
                    </a:lnTo>
                    <a:lnTo>
                      <a:pt x="4" y="27"/>
                    </a:lnTo>
                    <a:lnTo>
                      <a:pt x="3" y="25"/>
                    </a:lnTo>
                    <a:lnTo>
                      <a:pt x="3" y="25"/>
                    </a:lnTo>
                    <a:lnTo>
                      <a:pt x="3" y="25"/>
                    </a:lnTo>
                    <a:lnTo>
                      <a:pt x="3" y="25"/>
                    </a:lnTo>
                    <a:lnTo>
                      <a:pt x="3" y="25"/>
                    </a:lnTo>
                    <a:lnTo>
                      <a:pt x="3" y="25"/>
                    </a:lnTo>
                    <a:lnTo>
                      <a:pt x="3" y="25"/>
                    </a:lnTo>
                    <a:lnTo>
                      <a:pt x="3" y="25"/>
                    </a:lnTo>
                    <a:lnTo>
                      <a:pt x="3" y="24"/>
                    </a:lnTo>
                    <a:lnTo>
                      <a:pt x="3" y="24"/>
                    </a:lnTo>
                    <a:lnTo>
                      <a:pt x="3" y="24"/>
                    </a:lnTo>
                    <a:lnTo>
                      <a:pt x="1" y="24"/>
                    </a:lnTo>
                    <a:lnTo>
                      <a:pt x="1" y="24"/>
                    </a:lnTo>
                    <a:lnTo>
                      <a:pt x="1" y="24"/>
                    </a:lnTo>
                    <a:lnTo>
                      <a:pt x="1" y="22"/>
                    </a:lnTo>
                    <a:lnTo>
                      <a:pt x="1" y="22"/>
                    </a:lnTo>
                    <a:lnTo>
                      <a:pt x="1" y="22"/>
                    </a:lnTo>
                    <a:lnTo>
                      <a:pt x="1" y="22"/>
                    </a:lnTo>
                    <a:lnTo>
                      <a:pt x="1" y="22"/>
                    </a:lnTo>
                    <a:lnTo>
                      <a:pt x="1" y="22"/>
                    </a:lnTo>
                    <a:lnTo>
                      <a:pt x="1" y="22"/>
                    </a:lnTo>
                    <a:lnTo>
                      <a:pt x="1" y="21"/>
                    </a:lnTo>
                    <a:lnTo>
                      <a:pt x="1" y="21"/>
                    </a:lnTo>
                    <a:lnTo>
                      <a:pt x="1" y="21"/>
                    </a:lnTo>
                    <a:lnTo>
                      <a:pt x="1"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1" y="10"/>
                    </a:lnTo>
                    <a:lnTo>
                      <a:pt x="1" y="10"/>
                    </a:lnTo>
                    <a:lnTo>
                      <a:pt x="1" y="9"/>
                    </a:lnTo>
                    <a:lnTo>
                      <a:pt x="1" y="9"/>
                    </a:lnTo>
                    <a:lnTo>
                      <a:pt x="1" y="9"/>
                    </a:lnTo>
                    <a:lnTo>
                      <a:pt x="1" y="9"/>
                    </a:lnTo>
                    <a:lnTo>
                      <a:pt x="1" y="9"/>
                    </a:lnTo>
                    <a:lnTo>
                      <a:pt x="1" y="9"/>
                    </a:lnTo>
                    <a:lnTo>
                      <a:pt x="1" y="7"/>
                    </a:lnTo>
                    <a:lnTo>
                      <a:pt x="1" y="7"/>
                    </a:lnTo>
                    <a:lnTo>
                      <a:pt x="1" y="7"/>
                    </a:lnTo>
                    <a:lnTo>
                      <a:pt x="1" y="7"/>
                    </a:lnTo>
                    <a:lnTo>
                      <a:pt x="1" y="7"/>
                    </a:lnTo>
                    <a:lnTo>
                      <a:pt x="1" y="7"/>
                    </a:lnTo>
                    <a:lnTo>
                      <a:pt x="3" y="6"/>
                    </a:lnTo>
                    <a:lnTo>
                      <a:pt x="3" y="6"/>
                    </a:lnTo>
                    <a:lnTo>
                      <a:pt x="3" y="6"/>
                    </a:lnTo>
                    <a:lnTo>
                      <a:pt x="3" y="6"/>
                    </a:lnTo>
                    <a:lnTo>
                      <a:pt x="3" y="6"/>
                    </a:lnTo>
                    <a:lnTo>
                      <a:pt x="3" y="6"/>
                    </a:lnTo>
                    <a:lnTo>
                      <a:pt x="3" y="6"/>
                    </a:lnTo>
                    <a:lnTo>
                      <a:pt x="3" y="4"/>
                    </a:lnTo>
                    <a:lnTo>
                      <a:pt x="3" y="4"/>
                    </a:lnTo>
                    <a:lnTo>
                      <a:pt x="3" y="4"/>
                    </a:lnTo>
                    <a:lnTo>
                      <a:pt x="4" y="4"/>
                    </a:lnTo>
                    <a:lnTo>
                      <a:pt x="4" y="4"/>
                    </a:lnTo>
                    <a:lnTo>
                      <a:pt x="4" y="4"/>
                    </a:lnTo>
                    <a:lnTo>
                      <a:pt x="4" y="4"/>
                    </a:lnTo>
                    <a:lnTo>
                      <a:pt x="4" y="4"/>
                    </a:lnTo>
                    <a:lnTo>
                      <a:pt x="4" y="3"/>
                    </a:lnTo>
                    <a:lnTo>
                      <a:pt x="4" y="3"/>
                    </a:lnTo>
                    <a:lnTo>
                      <a:pt x="4" y="3"/>
                    </a:lnTo>
                    <a:lnTo>
                      <a:pt x="4" y="3"/>
                    </a:lnTo>
                    <a:lnTo>
                      <a:pt x="6" y="3"/>
                    </a:lnTo>
                    <a:lnTo>
                      <a:pt x="6" y="3"/>
                    </a:lnTo>
                    <a:lnTo>
                      <a:pt x="6" y="3"/>
                    </a:lnTo>
                    <a:lnTo>
                      <a:pt x="6" y="3"/>
                    </a:lnTo>
                    <a:lnTo>
                      <a:pt x="6" y="3"/>
                    </a:lnTo>
                    <a:lnTo>
                      <a:pt x="6" y="1"/>
                    </a:lnTo>
                    <a:lnTo>
                      <a:pt x="6" y="1"/>
                    </a:lnTo>
                    <a:lnTo>
                      <a:pt x="7" y="1"/>
                    </a:lnTo>
                    <a:lnTo>
                      <a:pt x="7" y="1"/>
                    </a:lnTo>
                    <a:lnTo>
                      <a:pt x="7" y="1"/>
                    </a:lnTo>
                    <a:lnTo>
                      <a:pt x="7" y="1"/>
                    </a:lnTo>
                    <a:lnTo>
                      <a:pt x="7" y="1"/>
                    </a:lnTo>
                    <a:lnTo>
                      <a:pt x="7" y="1"/>
                    </a:lnTo>
                    <a:lnTo>
                      <a:pt x="7" y="1"/>
                    </a:lnTo>
                    <a:lnTo>
                      <a:pt x="9" y="1"/>
                    </a:lnTo>
                    <a:lnTo>
                      <a:pt x="9" y="1"/>
                    </a:lnTo>
                    <a:lnTo>
                      <a:pt x="9" y="1"/>
                    </a:lnTo>
                    <a:lnTo>
                      <a:pt x="9" y="1"/>
                    </a:lnTo>
                    <a:lnTo>
                      <a:pt x="9" y="0"/>
                    </a:lnTo>
                    <a:lnTo>
                      <a:pt x="9" y="0"/>
                    </a:lnTo>
                    <a:lnTo>
                      <a:pt x="9"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8" y="0"/>
                    </a:lnTo>
                    <a:lnTo>
                      <a:pt x="18" y="0"/>
                    </a:lnTo>
                    <a:lnTo>
                      <a:pt x="18" y="0"/>
                    </a:lnTo>
                    <a:lnTo>
                      <a:pt x="18" y="0"/>
                    </a:lnTo>
                    <a:lnTo>
                      <a:pt x="18" y="1"/>
                    </a:lnTo>
                    <a:lnTo>
                      <a:pt x="18" y="1"/>
                    </a:lnTo>
                    <a:lnTo>
                      <a:pt x="18" y="1"/>
                    </a:lnTo>
                    <a:lnTo>
                      <a:pt x="19" y="1"/>
                    </a:lnTo>
                    <a:lnTo>
                      <a:pt x="19" y="1"/>
                    </a:lnTo>
                    <a:lnTo>
                      <a:pt x="19" y="1"/>
                    </a:lnTo>
                    <a:lnTo>
                      <a:pt x="19" y="1"/>
                    </a:lnTo>
                    <a:lnTo>
                      <a:pt x="19" y="1"/>
                    </a:lnTo>
                    <a:lnTo>
                      <a:pt x="19" y="1"/>
                    </a:lnTo>
                    <a:lnTo>
                      <a:pt x="19" y="1"/>
                    </a:lnTo>
                    <a:lnTo>
                      <a:pt x="21" y="1"/>
                    </a:lnTo>
                    <a:lnTo>
                      <a:pt x="21" y="1"/>
                    </a:lnTo>
                    <a:lnTo>
                      <a:pt x="21" y="1"/>
                    </a:lnTo>
                    <a:lnTo>
                      <a:pt x="21" y="3"/>
                    </a:lnTo>
                    <a:lnTo>
                      <a:pt x="21" y="3"/>
                    </a:lnTo>
                    <a:lnTo>
                      <a:pt x="21" y="3"/>
                    </a:lnTo>
                    <a:lnTo>
                      <a:pt x="21" y="3"/>
                    </a:lnTo>
                    <a:lnTo>
                      <a:pt x="22" y="3"/>
                    </a:lnTo>
                    <a:lnTo>
                      <a:pt x="22" y="3"/>
                    </a:lnTo>
                    <a:lnTo>
                      <a:pt x="22" y="3"/>
                    </a:lnTo>
                    <a:lnTo>
                      <a:pt x="22" y="3"/>
                    </a:lnTo>
                    <a:lnTo>
                      <a:pt x="22" y="3"/>
                    </a:lnTo>
                    <a:lnTo>
                      <a:pt x="22" y="4"/>
                    </a:lnTo>
                    <a:lnTo>
                      <a:pt x="22" y="4"/>
                    </a:lnTo>
                    <a:lnTo>
                      <a:pt x="22" y="4"/>
                    </a:lnTo>
                    <a:lnTo>
                      <a:pt x="22" y="4"/>
                    </a:lnTo>
                    <a:lnTo>
                      <a:pt x="24" y="4"/>
                    </a:lnTo>
                    <a:lnTo>
                      <a:pt x="24" y="4"/>
                    </a:lnTo>
                    <a:lnTo>
                      <a:pt x="24" y="4"/>
                    </a:lnTo>
                    <a:lnTo>
                      <a:pt x="24" y="4"/>
                    </a:lnTo>
                    <a:lnTo>
                      <a:pt x="24" y="6"/>
                    </a:lnTo>
                    <a:lnTo>
                      <a:pt x="24" y="6"/>
                    </a:lnTo>
                    <a:lnTo>
                      <a:pt x="24" y="6"/>
                    </a:lnTo>
                    <a:lnTo>
                      <a:pt x="24" y="6"/>
                    </a:lnTo>
                    <a:lnTo>
                      <a:pt x="24" y="6"/>
                    </a:lnTo>
                    <a:lnTo>
                      <a:pt x="25" y="6"/>
                    </a:lnTo>
                    <a:lnTo>
                      <a:pt x="25" y="6"/>
                    </a:lnTo>
                    <a:lnTo>
                      <a:pt x="25" y="7"/>
                    </a:lnTo>
                    <a:lnTo>
                      <a:pt x="25" y="7"/>
                    </a:lnTo>
                    <a:lnTo>
                      <a:pt x="25" y="7"/>
                    </a:lnTo>
                    <a:lnTo>
                      <a:pt x="25" y="7"/>
                    </a:lnTo>
                    <a:lnTo>
                      <a:pt x="25" y="7"/>
                    </a:lnTo>
                    <a:lnTo>
                      <a:pt x="25" y="7"/>
                    </a:lnTo>
                    <a:lnTo>
                      <a:pt x="25" y="9"/>
                    </a:lnTo>
                    <a:lnTo>
                      <a:pt x="25" y="9"/>
                    </a:lnTo>
                    <a:lnTo>
                      <a:pt x="25" y="9"/>
                    </a:lnTo>
                    <a:lnTo>
                      <a:pt x="25" y="9"/>
                    </a:lnTo>
                    <a:lnTo>
                      <a:pt x="25" y="9"/>
                    </a:lnTo>
                    <a:lnTo>
                      <a:pt x="27" y="9"/>
                    </a:lnTo>
                    <a:lnTo>
                      <a:pt x="27" y="10"/>
                    </a:lnTo>
                    <a:lnTo>
                      <a:pt x="27" y="10"/>
                    </a:lnTo>
                    <a:lnTo>
                      <a:pt x="27"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0853" name="Freeform 341"/>
              <p:cNvSpPr>
                <a:spLocks/>
              </p:cNvSpPr>
              <p:nvPr/>
            </p:nvSpPr>
            <p:spPr bwMode="auto">
              <a:xfrm>
                <a:off x="6049" y="2489"/>
                <a:ext cx="27" cy="31"/>
              </a:xfrm>
              <a:custGeom>
                <a:avLst/>
                <a:gdLst/>
                <a:ahLst/>
                <a:cxnLst>
                  <a:cxn ang="0">
                    <a:pos x="27" y="16"/>
                  </a:cxn>
                  <a:cxn ang="0">
                    <a:pos x="27" y="18"/>
                  </a:cxn>
                  <a:cxn ang="0">
                    <a:pos x="27" y="19"/>
                  </a:cxn>
                  <a:cxn ang="0">
                    <a:pos x="25" y="21"/>
                  </a:cxn>
                  <a:cxn ang="0">
                    <a:pos x="25" y="22"/>
                  </a:cxn>
                  <a:cxn ang="0">
                    <a:pos x="24" y="24"/>
                  </a:cxn>
                  <a:cxn ang="0">
                    <a:pos x="24" y="25"/>
                  </a:cxn>
                  <a:cxn ang="0">
                    <a:pos x="22" y="27"/>
                  </a:cxn>
                  <a:cxn ang="0">
                    <a:pos x="21" y="28"/>
                  </a:cxn>
                  <a:cxn ang="0">
                    <a:pos x="21" y="28"/>
                  </a:cxn>
                  <a:cxn ang="0">
                    <a:pos x="19" y="30"/>
                  </a:cxn>
                  <a:cxn ang="0">
                    <a:pos x="18" y="30"/>
                  </a:cxn>
                  <a:cxn ang="0">
                    <a:pos x="16" y="30"/>
                  </a:cxn>
                  <a:cxn ang="0">
                    <a:pos x="15" y="31"/>
                  </a:cxn>
                  <a:cxn ang="0">
                    <a:pos x="13" y="31"/>
                  </a:cxn>
                  <a:cxn ang="0">
                    <a:pos x="12" y="31"/>
                  </a:cxn>
                  <a:cxn ang="0">
                    <a:pos x="10" y="30"/>
                  </a:cxn>
                  <a:cxn ang="0">
                    <a:pos x="9" y="30"/>
                  </a:cxn>
                  <a:cxn ang="0">
                    <a:pos x="7" y="30"/>
                  </a:cxn>
                  <a:cxn ang="0">
                    <a:pos x="7" y="28"/>
                  </a:cxn>
                  <a:cxn ang="0">
                    <a:pos x="6" y="28"/>
                  </a:cxn>
                  <a:cxn ang="0">
                    <a:pos x="4" y="27"/>
                  </a:cxn>
                  <a:cxn ang="0">
                    <a:pos x="3" y="25"/>
                  </a:cxn>
                  <a:cxn ang="0">
                    <a:pos x="3" y="25"/>
                  </a:cxn>
                  <a:cxn ang="0">
                    <a:pos x="1" y="24"/>
                  </a:cxn>
                  <a:cxn ang="0">
                    <a:pos x="1" y="22"/>
                  </a:cxn>
                  <a:cxn ang="0">
                    <a:pos x="0" y="21"/>
                  </a:cxn>
                  <a:cxn ang="0">
                    <a:pos x="0" y="19"/>
                  </a:cxn>
                  <a:cxn ang="0">
                    <a:pos x="0" y="18"/>
                  </a:cxn>
                  <a:cxn ang="0">
                    <a:pos x="0" y="15"/>
                  </a:cxn>
                  <a:cxn ang="0">
                    <a:pos x="0" y="13"/>
                  </a:cxn>
                  <a:cxn ang="0">
                    <a:pos x="0" y="12"/>
                  </a:cxn>
                  <a:cxn ang="0">
                    <a:pos x="0" y="10"/>
                  </a:cxn>
                  <a:cxn ang="0">
                    <a:pos x="1" y="9"/>
                  </a:cxn>
                  <a:cxn ang="0">
                    <a:pos x="1" y="7"/>
                  </a:cxn>
                  <a:cxn ang="0">
                    <a:pos x="3" y="6"/>
                  </a:cxn>
                  <a:cxn ang="0">
                    <a:pos x="3" y="4"/>
                  </a:cxn>
                  <a:cxn ang="0">
                    <a:pos x="4" y="4"/>
                  </a:cxn>
                  <a:cxn ang="0">
                    <a:pos x="6" y="3"/>
                  </a:cxn>
                  <a:cxn ang="0">
                    <a:pos x="6" y="1"/>
                  </a:cxn>
                  <a:cxn ang="0">
                    <a:pos x="7" y="1"/>
                  </a:cxn>
                  <a:cxn ang="0">
                    <a:pos x="9" y="0"/>
                  </a:cxn>
                  <a:cxn ang="0">
                    <a:pos x="10" y="0"/>
                  </a:cxn>
                  <a:cxn ang="0">
                    <a:pos x="12" y="0"/>
                  </a:cxn>
                  <a:cxn ang="0">
                    <a:pos x="13" y="0"/>
                  </a:cxn>
                  <a:cxn ang="0">
                    <a:pos x="15" y="0"/>
                  </a:cxn>
                  <a:cxn ang="0">
                    <a:pos x="16" y="0"/>
                  </a:cxn>
                  <a:cxn ang="0">
                    <a:pos x="18" y="0"/>
                  </a:cxn>
                  <a:cxn ang="0">
                    <a:pos x="19" y="1"/>
                  </a:cxn>
                  <a:cxn ang="0">
                    <a:pos x="19" y="1"/>
                  </a:cxn>
                  <a:cxn ang="0">
                    <a:pos x="21" y="3"/>
                  </a:cxn>
                  <a:cxn ang="0">
                    <a:pos x="22" y="3"/>
                  </a:cxn>
                  <a:cxn ang="0">
                    <a:pos x="24" y="4"/>
                  </a:cxn>
                  <a:cxn ang="0">
                    <a:pos x="24" y="6"/>
                  </a:cxn>
                  <a:cxn ang="0">
                    <a:pos x="25" y="7"/>
                  </a:cxn>
                  <a:cxn ang="0">
                    <a:pos x="25" y="9"/>
                  </a:cxn>
                  <a:cxn ang="0">
                    <a:pos x="27" y="10"/>
                  </a:cxn>
                  <a:cxn ang="0">
                    <a:pos x="27" y="12"/>
                  </a:cxn>
                  <a:cxn ang="0">
                    <a:pos x="27" y="13"/>
                  </a:cxn>
                  <a:cxn ang="0">
                    <a:pos x="27" y="15"/>
                  </a:cxn>
                </a:cxnLst>
                <a:rect l="0" t="0" r="r" b="b"/>
                <a:pathLst>
                  <a:path w="27" h="31">
                    <a:moveTo>
                      <a:pt x="27" y="15"/>
                    </a:moveTo>
                    <a:lnTo>
                      <a:pt x="27" y="15"/>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7" y="19"/>
                    </a:lnTo>
                    <a:lnTo>
                      <a:pt x="27" y="19"/>
                    </a:lnTo>
                    <a:lnTo>
                      <a:pt x="27" y="21"/>
                    </a:lnTo>
                    <a:lnTo>
                      <a:pt x="27" y="21"/>
                    </a:lnTo>
                    <a:lnTo>
                      <a:pt x="27" y="21"/>
                    </a:lnTo>
                    <a:lnTo>
                      <a:pt x="25" y="21"/>
                    </a:lnTo>
                    <a:lnTo>
                      <a:pt x="25" y="21"/>
                    </a:lnTo>
                    <a:lnTo>
                      <a:pt x="25" y="22"/>
                    </a:lnTo>
                    <a:lnTo>
                      <a:pt x="25" y="22"/>
                    </a:lnTo>
                    <a:lnTo>
                      <a:pt x="25" y="22"/>
                    </a:lnTo>
                    <a:lnTo>
                      <a:pt x="25" y="22"/>
                    </a:lnTo>
                    <a:lnTo>
                      <a:pt x="25" y="22"/>
                    </a:lnTo>
                    <a:lnTo>
                      <a:pt x="25" y="22"/>
                    </a:lnTo>
                    <a:lnTo>
                      <a:pt x="25" y="22"/>
                    </a:lnTo>
                    <a:lnTo>
                      <a:pt x="25" y="24"/>
                    </a:lnTo>
                    <a:lnTo>
                      <a:pt x="25" y="24"/>
                    </a:lnTo>
                    <a:lnTo>
                      <a:pt x="25" y="24"/>
                    </a:lnTo>
                    <a:lnTo>
                      <a:pt x="25" y="24"/>
                    </a:lnTo>
                    <a:lnTo>
                      <a:pt x="24" y="24"/>
                    </a:lnTo>
                    <a:lnTo>
                      <a:pt x="24" y="24"/>
                    </a:lnTo>
                    <a:lnTo>
                      <a:pt x="24" y="25"/>
                    </a:lnTo>
                    <a:lnTo>
                      <a:pt x="24" y="25"/>
                    </a:lnTo>
                    <a:lnTo>
                      <a:pt x="24" y="25"/>
                    </a:lnTo>
                    <a:lnTo>
                      <a:pt x="24" y="25"/>
                    </a:lnTo>
                    <a:lnTo>
                      <a:pt x="24" y="25"/>
                    </a:lnTo>
                    <a:lnTo>
                      <a:pt x="24" y="25"/>
                    </a:lnTo>
                    <a:lnTo>
                      <a:pt x="24" y="25"/>
                    </a:lnTo>
                    <a:lnTo>
                      <a:pt x="24" y="25"/>
                    </a:lnTo>
                    <a:lnTo>
                      <a:pt x="22" y="27"/>
                    </a:lnTo>
                    <a:lnTo>
                      <a:pt x="22" y="27"/>
                    </a:lnTo>
                    <a:lnTo>
                      <a:pt x="22" y="27"/>
                    </a:lnTo>
                    <a:lnTo>
                      <a:pt x="22" y="27"/>
                    </a:lnTo>
                    <a:lnTo>
                      <a:pt x="22" y="27"/>
                    </a:lnTo>
                    <a:lnTo>
                      <a:pt x="22" y="27"/>
                    </a:lnTo>
                    <a:lnTo>
                      <a:pt x="22" y="27"/>
                    </a:lnTo>
                    <a:lnTo>
                      <a:pt x="22" y="27"/>
                    </a:lnTo>
                    <a:lnTo>
                      <a:pt x="21" y="28"/>
                    </a:lnTo>
                    <a:lnTo>
                      <a:pt x="21" y="28"/>
                    </a:lnTo>
                    <a:lnTo>
                      <a:pt x="21" y="28"/>
                    </a:lnTo>
                    <a:lnTo>
                      <a:pt x="21" y="28"/>
                    </a:lnTo>
                    <a:lnTo>
                      <a:pt x="21" y="28"/>
                    </a:lnTo>
                    <a:lnTo>
                      <a:pt x="21" y="28"/>
                    </a:lnTo>
                    <a:lnTo>
                      <a:pt x="21" y="28"/>
                    </a:lnTo>
                    <a:lnTo>
                      <a:pt x="21" y="28"/>
                    </a:lnTo>
                    <a:lnTo>
                      <a:pt x="19" y="28"/>
                    </a:lnTo>
                    <a:lnTo>
                      <a:pt x="19" y="28"/>
                    </a:lnTo>
                    <a:lnTo>
                      <a:pt x="19" y="30"/>
                    </a:lnTo>
                    <a:lnTo>
                      <a:pt x="19" y="30"/>
                    </a:lnTo>
                    <a:lnTo>
                      <a:pt x="19" y="30"/>
                    </a:lnTo>
                    <a:lnTo>
                      <a:pt x="19" y="30"/>
                    </a:lnTo>
                    <a:lnTo>
                      <a:pt x="19" y="30"/>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6" y="31"/>
                    </a:lnTo>
                    <a:lnTo>
                      <a:pt x="15" y="31"/>
                    </a:lnTo>
                    <a:lnTo>
                      <a:pt x="15" y="31"/>
                    </a:lnTo>
                    <a:lnTo>
                      <a:pt x="15" y="31"/>
                    </a:lnTo>
                    <a:lnTo>
                      <a:pt x="15" y="31"/>
                    </a:lnTo>
                    <a:lnTo>
                      <a:pt x="15" y="31"/>
                    </a:lnTo>
                    <a:lnTo>
                      <a:pt x="15" y="31"/>
                    </a:lnTo>
                    <a:lnTo>
                      <a:pt x="13" y="31"/>
                    </a:lnTo>
                    <a:lnTo>
                      <a:pt x="13" y="31"/>
                    </a:lnTo>
                    <a:lnTo>
                      <a:pt x="13" y="31"/>
                    </a:lnTo>
                    <a:lnTo>
                      <a:pt x="13" y="31"/>
                    </a:lnTo>
                    <a:lnTo>
                      <a:pt x="13" y="31"/>
                    </a:lnTo>
                    <a:lnTo>
                      <a:pt x="13" y="31"/>
                    </a:lnTo>
                    <a:lnTo>
                      <a:pt x="12" y="31"/>
                    </a:lnTo>
                    <a:lnTo>
                      <a:pt x="12" y="31"/>
                    </a:lnTo>
                    <a:lnTo>
                      <a:pt x="12" y="31"/>
                    </a:lnTo>
                    <a:lnTo>
                      <a:pt x="12" y="31"/>
                    </a:lnTo>
                    <a:lnTo>
                      <a:pt x="12" y="31"/>
                    </a:lnTo>
                    <a:lnTo>
                      <a:pt x="12" y="31"/>
                    </a:lnTo>
                    <a:lnTo>
                      <a:pt x="12" y="31"/>
                    </a:lnTo>
                    <a:lnTo>
                      <a:pt x="10" y="31"/>
                    </a:lnTo>
                    <a:lnTo>
                      <a:pt x="10" y="30"/>
                    </a:lnTo>
                    <a:lnTo>
                      <a:pt x="10" y="30"/>
                    </a:lnTo>
                    <a:lnTo>
                      <a:pt x="10" y="30"/>
                    </a:lnTo>
                    <a:lnTo>
                      <a:pt x="10" y="30"/>
                    </a:lnTo>
                    <a:lnTo>
                      <a:pt x="10" y="30"/>
                    </a:lnTo>
                    <a:lnTo>
                      <a:pt x="9" y="30"/>
                    </a:lnTo>
                    <a:lnTo>
                      <a:pt x="9" y="30"/>
                    </a:lnTo>
                    <a:lnTo>
                      <a:pt x="9" y="30"/>
                    </a:lnTo>
                    <a:lnTo>
                      <a:pt x="9" y="30"/>
                    </a:lnTo>
                    <a:lnTo>
                      <a:pt x="9" y="30"/>
                    </a:lnTo>
                    <a:lnTo>
                      <a:pt x="9" y="30"/>
                    </a:lnTo>
                    <a:lnTo>
                      <a:pt x="9" y="30"/>
                    </a:lnTo>
                    <a:lnTo>
                      <a:pt x="7" y="30"/>
                    </a:lnTo>
                    <a:lnTo>
                      <a:pt x="7" y="30"/>
                    </a:lnTo>
                    <a:lnTo>
                      <a:pt x="7" y="30"/>
                    </a:lnTo>
                    <a:lnTo>
                      <a:pt x="7" y="30"/>
                    </a:lnTo>
                    <a:lnTo>
                      <a:pt x="7" y="30"/>
                    </a:lnTo>
                    <a:lnTo>
                      <a:pt x="7" y="28"/>
                    </a:lnTo>
                    <a:lnTo>
                      <a:pt x="7" y="28"/>
                    </a:lnTo>
                    <a:lnTo>
                      <a:pt x="6" y="28"/>
                    </a:lnTo>
                    <a:lnTo>
                      <a:pt x="6" y="28"/>
                    </a:lnTo>
                    <a:lnTo>
                      <a:pt x="6" y="28"/>
                    </a:lnTo>
                    <a:lnTo>
                      <a:pt x="6" y="28"/>
                    </a:lnTo>
                    <a:lnTo>
                      <a:pt x="6" y="28"/>
                    </a:lnTo>
                    <a:lnTo>
                      <a:pt x="6" y="28"/>
                    </a:lnTo>
                    <a:lnTo>
                      <a:pt x="6" y="28"/>
                    </a:lnTo>
                    <a:lnTo>
                      <a:pt x="6" y="28"/>
                    </a:lnTo>
                    <a:lnTo>
                      <a:pt x="4" y="27"/>
                    </a:lnTo>
                    <a:lnTo>
                      <a:pt x="4" y="27"/>
                    </a:lnTo>
                    <a:lnTo>
                      <a:pt x="4" y="27"/>
                    </a:lnTo>
                    <a:lnTo>
                      <a:pt x="4" y="27"/>
                    </a:lnTo>
                    <a:lnTo>
                      <a:pt x="4" y="27"/>
                    </a:lnTo>
                    <a:lnTo>
                      <a:pt x="4" y="27"/>
                    </a:lnTo>
                    <a:lnTo>
                      <a:pt x="4" y="27"/>
                    </a:lnTo>
                    <a:lnTo>
                      <a:pt x="4" y="27"/>
                    </a:lnTo>
                    <a:lnTo>
                      <a:pt x="3" y="25"/>
                    </a:lnTo>
                    <a:lnTo>
                      <a:pt x="3" y="25"/>
                    </a:lnTo>
                    <a:lnTo>
                      <a:pt x="3" y="25"/>
                    </a:lnTo>
                    <a:lnTo>
                      <a:pt x="3" y="25"/>
                    </a:lnTo>
                    <a:lnTo>
                      <a:pt x="3" y="25"/>
                    </a:lnTo>
                    <a:lnTo>
                      <a:pt x="3" y="25"/>
                    </a:lnTo>
                    <a:lnTo>
                      <a:pt x="3" y="25"/>
                    </a:lnTo>
                    <a:lnTo>
                      <a:pt x="3" y="25"/>
                    </a:lnTo>
                    <a:lnTo>
                      <a:pt x="3" y="24"/>
                    </a:lnTo>
                    <a:lnTo>
                      <a:pt x="3" y="24"/>
                    </a:lnTo>
                    <a:lnTo>
                      <a:pt x="3" y="24"/>
                    </a:lnTo>
                    <a:lnTo>
                      <a:pt x="1" y="24"/>
                    </a:lnTo>
                    <a:lnTo>
                      <a:pt x="1" y="24"/>
                    </a:lnTo>
                    <a:lnTo>
                      <a:pt x="1" y="24"/>
                    </a:lnTo>
                    <a:lnTo>
                      <a:pt x="1" y="22"/>
                    </a:lnTo>
                    <a:lnTo>
                      <a:pt x="1" y="22"/>
                    </a:lnTo>
                    <a:lnTo>
                      <a:pt x="1" y="22"/>
                    </a:lnTo>
                    <a:lnTo>
                      <a:pt x="1" y="22"/>
                    </a:lnTo>
                    <a:lnTo>
                      <a:pt x="1" y="22"/>
                    </a:lnTo>
                    <a:lnTo>
                      <a:pt x="1" y="22"/>
                    </a:lnTo>
                    <a:lnTo>
                      <a:pt x="1" y="22"/>
                    </a:lnTo>
                    <a:lnTo>
                      <a:pt x="1" y="21"/>
                    </a:lnTo>
                    <a:lnTo>
                      <a:pt x="1" y="21"/>
                    </a:lnTo>
                    <a:lnTo>
                      <a:pt x="1" y="21"/>
                    </a:lnTo>
                    <a:lnTo>
                      <a:pt x="1"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1" y="10"/>
                    </a:lnTo>
                    <a:lnTo>
                      <a:pt x="1" y="10"/>
                    </a:lnTo>
                    <a:lnTo>
                      <a:pt x="1" y="9"/>
                    </a:lnTo>
                    <a:lnTo>
                      <a:pt x="1" y="9"/>
                    </a:lnTo>
                    <a:lnTo>
                      <a:pt x="1" y="9"/>
                    </a:lnTo>
                    <a:lnTo>
                      <a:pt x="1" y="9"/>
                    </a:lnTo>
                    <a:lnTo>
                      <a:pt x="1" y="9"/>
                    </a:lnTo>
                    <a:lnTo>
                      <a:pt x="1" y="9"/>
                    </a:lnTo>
                    <a:lnTo>
                      <a:pt x="1" y="7"/>
                    </a:lnTo>
                    <a:lnTo>
                      <a:pt x="1" y="7"/>
                    </a:lnTo>
                    <a:lnTo>
                      <a:pt x="1" y="7"/>
                    </a:lnTo>
                    <a:lnTo>
                      <a:pt x="1" y="7"/>
                    </a:lnTo>
                    <a:lnTo>
                      <a:pt x="1" y="7"/>
                    </a:lnTo>
                    <a:lnTo>
                      <a:pt x="1" y="7"/>
                    </a:lnTo>
                    <a:lnTo>
                      <a:pt x="3" y="6"/>
                    </a:lnTo>
                    <a:lnTo>
                      <a:pt x="3" y="6"/>
                    </a:lnTo>
                    <a:lnTo>
                      <a:pt x="3" y="6"/>
                    </a:lnTo>
                    <a:lnTo>
                      <a:pt x="3" y="6"/>
                    </a:lnTo>
                    <a:lnTo>
                      <a:pt x="3" y="6"/>
                    </a:lnTo>
                    <a:lnTo>
                      <a:pt x="3" y="6"/>
                    </a:lnTo>
                    <a:lnTo>
                      <a:pt x="3" y="6"/>
                    </a:lnTo>
                    <a:lnTo>
                      <a:pt x="3" y="4"/>
                    </a:lnTo>
                    <a:lnTo>
                      <a:pt x="3" y="4"/>
                    </a:lnTo>
                    <a:lnTo>
                      <a:pt x="3" y="4"/>
                    </a:lnTo>
                    <a:lnTo>
                      <a:pt x="4" y="4"/>
                    </a:lnTo>
                    <a:lnTo>
                      <a:pt x="4" y="4"/>
                    </a:lnTo>
                    <a:lnTo>
                      <a:pt x="4" y="4"/>
                    </a:lnTo>
                    <a:lnTo>
                      <a:pt x="4" y="4"/>
                    </a:lnTo>
                    <a:lnTo>
                      <a:pt x="4" y="4"/>
                    </a:lnTo>
                    <a:lnTo>
                      <a:pt x="4" y="3"/>
                    </a:lnTo>
                    <a:lnTo>
                      <a:pt x="4" y="3"/>
                    </a:lnTo>
                    <a:lnTo>
                      <a:pt x="4" y="3"/>
                    </a:lnTo>
                    <a:lnTo>
                      <a:pt x="4" y="3"/>
                    </a:lnTo>
                    <a:lnTo>
                      <a:pt x="6" y="3"/>
                    </a:lnTo>
                    <a:lnTo>
                      <a:pt x="6" y="3"/>
                    </a:lnTo>
                    <a:lnTo>
                      <a:pt x="6" y="3"/>
                    </a:lnTo>
                    <a:lnTo>
                      <a:pt x="6" y="3"/>
                    </a:lnTo>
                    <a:lnTo>
                      <a:pt x="6" y="3"/>
                    </a:lnTo>
                    <a:lnTo>
                      <a:pt x="6" y="1"/>
                    </a:lnTo>
                    <a:lnTo>
                      <a:pt x="6" y="1"/>
                    </a:lnTo>
                    <a:lnTo>
                      <a:pt x="7" y="1"/>
                    </a:lnTo>
                    <a:lnTo>
                      <a:pt x="7" y="1"/>
                    </a:lnTo>
                    <a:lnTo>
                      <a:pt x="7" y="1"/>
                    </a:lnTo>
                    <a:lnTo>
                      <a:pt x="7" y="1"/>
                    </a:lnTo>
                    <a:lnTo>
                      <a:pt x="7" y="1"/>
                    </a:lnTo>
                    <a:lnTo>
                      <a:pt x="7" y="1"/>
                    </a:lnTo>
                    <a:lnTo>
                      <a:pt x="7" y="1"/>
                    </a:lnTo>
                    <a:lnTo>
                      <a:pt x="9" y="1"/>
                    </a:lnTo>
                    <a:lnTo>
                      <a:pt x="9" y="1"/>
                    </a:lnTo>
                    <a:lnTo>
                      <a:pt x="9" y="1"/>
                    </a:lnTo>
                    <a:lnTo>
                      <a:pt x="9" y="1"/>
                    </a:lnTo>
                    <a:lnTo>
                      <a:pt x="9" y="0"/>
                    </a:lnTo>
                    <a:lnTo>
                      <a:pt x="9" y="0"/>
                    </a:lnTo>
                    <a:lnTo>
                      <a:pt x="9"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8" y="0"/>
                    </a:lnTo>
                    <a:lnTo>
                      <a:pt x="18" y="0"/>
                    </a:lnTo>
                    <a:lnTo>
                      <a:pt x="18" y="0"/>
                    </a:lnTo>
                    <a:lnTo>
                      <a:pt x="18" y="0"/>
                    </a:lnTo>
                    <a:lnTo>
                      <a:pt x="18" y="1"/>
                    </a:lnTo>
                    <a:lnTo>
                      <a:pt x="18" y="1"/>
                    </a:lnTo>
                    <a:lnTo>
                      <a:pt x="18" y="1"/>
                    </a:lnTo>
                    <a:lnTo>
                      <a:pt x="19" y="1"/>
                    </a:lnTo>
                    <a:lnTo>
                      <a:pt x="19" y="1"/>
                    </a:lnTo>
                    <a:lnTo>
                      <a:pt x="19" y="1"/>
                    </a:lnTo>
                    <a:lnTo>
                      <a:pt x="19" y="1"/>
                    </a:lnTo>
                    <a:lnTo>
                      <a:pt x="19" y="1"/>
                    </a:lnTo>
                    <a:lnTo>
                      <a:pt x="19" y="1"/>
                    </a:lnTo>
                    <a:lnTo>
                      <a:pt x="19" y="1"/>
                    </a:lnTo>
                    <a:lnTo>
                      <a:pt x="21" y="1"/>
                    </a:lnTo>
                    <a:lnTo>
                      <a:pt x="21" y="1"/>
                    </a:lnTo>
                    <a:lnTo>
                      <a:pt x="21" y="1"/>
                    </a:lnTo>
                    <a:lnTo>
                      <a:pt x="21" y="3"/>
                    </a:lnTo>
                    <a:lnTo>
                      <a:pt x="21" y="3"/>
                    </a:lnTo>
                    <a:lnTo>
                      <a:pt x="21" y="3"/>
                    </a:lnTo>
                    <a:lnTo>
                      <a:pt x="21" y="3"/>
                    </a:lnTo>
                    <a:lnTo>
                      <a:pt x="22" y="3"/>
                    </a:lnTo>
                    <a:lnTo>
                      <a:pt x="22" y="3"/>
                    </a:lnTo>
                    <a:lnTo>
                      <a:pt x="22" y="3"/>
                    </a:lnTo>
                    <a:lnTo>
                      <a:pt x="22" y="3"/>
                    </a:lnTo>
                    <a:lnTo>
                      <a:pt x="22" y="3"/>
                    </a:lnTo>
                    <a:lnTo>
                      <a:pt x="22" y="4"/>
                    </a:lnTo>
                    <a:lnTo>
                      <a:pt x="22" y="4"/>
                    </a:lnTo>
                    <a:lnTo>
                      <a:pt x="22" y="4"/>
                    </a:lnTo>
                    <a:lnTo>
                      <a:pt x="22" y="4"/>
                    </a:lnTo>
                    <a:lnTo>
                      <a:pt x="24" y="4"/>
                    </a:lnTo>
                    <a:lnTo>
                      <a:pt x="24" y="4"/>
                    </a:lnTo>
                    <a:lnTo>
                      <a:pt x="24" y="4"/>
                    </a:lnTo>
                    <a:lnTo>
                      <a:pt x="24" y="4"/>
                    </a:lnTo>
                    <a:lnTo>
                      <a:pt x="24" y="6"/>
                    </a:lnTo>
                    <a:lnTo>
                      <a:pt x="24" y="6"/>
                    </a:lnTo>
                    <a:lnTo>
                      <a:pt x="24" y="6"/>
                    </a:lnTo>
                    <a:lnTo>
                      <a:pt x="24" y="6"/>
                    </a:lnTo>
                    <a:lnTo>
                      <a:pt x="24" y="6"/>
                    </a:lnTo>
                    <a:lnTo>
                      <a:pt x="25" y="6"/>
                    </a:lnTo>
                    <a:lnTo>
                      <a:pt x="25" y="6"/>
                    </a:lnTo>
                    <a:lnTo>
                      <a:pt x="25" y="7"/>
                    </a:lnTo>
                    <a:lnTo>
                      <a:pt x="25" y="7"/>
                    </a:lnTo>
                    <a:lnTo>
                      <a:pt x="25" y="7"/>
                    </a:lnTo>
                    <a:lnTo>
                      <a:pt x="25" y="7"/>
                    </a:lnTo>
                    <a:lnTo>
                      <a:pt x="25" y="7"/>
                    </a:lnTo>
                    <a:lnTo>
                      <a:pt x="25" y="7"/>
                    </a:lnTo>
                    <a:lnTo>
                      <a:pt x="25" y="9"/>
                    </a:lnTo>
                    <a:lnTo>
                      <a:pt x="25" y="9"/>
                    </a:lnTo>
                    <a:lnTo>
                      <a:pt x="25" y="9"/>
                    </a:lnTo>
                    <a:lnTo>
                      <a:pt x="25" y="9"/>
                    </a:lnTo>
                    <a:lnTo>
                      <a:pt x="25" y="9"/>
                    </a:lnTo>
                    <a:lnTo>
                      <a:pt x="27" y="9"/>
                    </a:lnTo>
                    <a:lnTo>
                      <a:pt x="27" y="10"/>
                    </a:lnTo>
                    <a:lnTo>
                      <a:pt x="27" y="10"/>
                    </a:lnTo>
                    <a:lnTo>
                      <a:pt x="27"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lnTo>
                      <a:pt x="27" y="15"/>
                    </a:lnTo>
                    <a:lnTo>
                      <a:pt x="27" y="15"/>
                    </a:lnTo>
                  </a:path>
                </a:pathLst>
              </a:custGeom>
              <a:noFill/>
              <a:ln w="1588" cap="sq">
                <a:solidFill>
                  <a:srgbClr val="000000"/>
                </a:solidFill>
                <a:prstDash val="solid"/>
                <a:miter lim="800000"/>
                <a:headEnd/>
                <a:tailEnd/>
              </a:ln>
            </p:spPr>
            <p:txBody>
              <a:bodyPr/>
              <a:lstStyle/>
              <a:p>
                <a:endParaRPr lang="en-US"/>
              </a:p>
            </p:txBody>
          </p:sp>
          <p:sp>
            <p:nvSpPr>
              <p:cNvPr id="320854" name="Freeform 342"/>
              <p:cNvSpPr>
                <a:spLocks/>
              </p:cNvSpPr>
              <p:nvPr/>
            </p:nvSpPr>
            <p:spPr bwMode="auto">
              <a:xfrm>
                <a:off x="5977" y="2366"/>
                <a:ext cx="27" cy="31"/>
              </a:xfrm>
              <a:custGeom>
                <a:avLst/>
                <a:gdLst/>
                <a:ahLst/>
                <a:cxnLst>
                  <a:cxn ang="0">
                    <a:pos x="27" y="16"/>
                  </a:cxn>
                  <a:cxn ang="0">
                    <a:pos x="27" y="18"/>
                  </a:cxn>
                  <a:cxn ang="0">
                    <a:pos x="27" y="19"/>
                  </a:cxn>
                  <a:cxn ang="0">
                    <a:pos x="27" y="21"/>
                  </a:cxn>
                  <a:cxn ang="0">
                    <a:pos x="27" y="22"/>
                  </a:cxn>
                  <a:cxn ang="0">
                    <a:pos x="26" y="24"/>
                  </a:cxn>
                  <a:cxn ang="0">
                    <a:pos x="26" y="25"/>
                  </a:cxn>
                  <a:cxn ang="0">
                    <a:pos x="24" y="27"/>
                  </a:cxn>
                  <a:cxn ang="0">
                    <a:pos x="23" y="28"/>
                  </a:cxn>
                  <a:cxn ang="0">
                    <a:pos x="23" y="28"/>
                  </a:cxn>
                  <a:cxn ang="0">
                    <a:pos x="21" y="30"/>
                  </a:cxn>
                  <a:cxn ang="0">
                    <a:pos x="20" y="30"/>
                  </a:cxn>
                  <a:cxn ang="0">
                    <a:pos x="18" y="30"/>
                  </a:cxn>
                  <a:cxn ang="0">
                    <a:pos x="17" y="31"/>
                  </a:cxn>
                  <a:cxn ang="0">
                    <a:pos x="15" y="31"/>
                  </a:cxn>
                  <a:cxn ang="0">
                    <a:pos x="14" y="31"/>
                  </a:cxn>
                  <a:cxn ang="0">
                    <a:pos x="12" y="31"/>
                  </a:cxn>
                  <a:cxn ang="0">
                    <a:pos x="11" y="30"/>
                  </a:cxn>
                  <a:cxn ang="0">
                    <a:pos x="9" y="30"/>
                  </a:cxn>
                  <a:cxn ang="0">
                    <a:pos x="9" y="28"/>
                  </a:cxn>
                  <a:cxn ang="0">
                    <a:pos x="8" y="28"/>
                  </a:cxn>
                  <a:cxn ang="0">
                    <a:pos x="6" y="27"/>
                  </a:cxn>
                  <a:cxn ang="0">
                    <a:pos x="5" y="25"/>
                  </a:cxn>
                  <a:cxn ang="0">
                    <a:pos x="3" y="25"/>
                  </a:cxn>
                  <a:cxn ang="0">
                    <a:pos x="3" y="24"/>
                  </a:cxn>
                  <a:cxn ang="0">
                    <a:pos x="2" y="22"/>
                  </a:cxn>
                  <a:cxn ang="0">
                    <a:pos x="2" y="21"/>
                  </a:cxn>
                  <a:cxn ang="0">
                    <a:pos x="2" y="19"/>
                  </a:cxn>
                  <a:cxn ang="0">
                    <a:pos x="0" y="18"/>
                  </a:cxn>
                  <a:cxn ang="0">
                    <a:pos x="0" y="16"/>
                  </a:cxn>
                  <a:cxn ang="0">
                    <a:pos x="0" y="13"/>
                  </a:cxn>
                  <a:cxn ang="0">
                    <a:pos x="0" y="12"/>
                  </a:cxn>
                  <a:cxn ang="0">
                    <a:pos x="0" y="10"/>
                  </a:cxn>
                  <a:cxn ang="0">
                    <a:pos x="0" y="9"/>
                  </a:cxn>
                  <a:cxn ang="0">
                    <a:pos x="2" y="7"/>
                  </a:cxn>
                  <a:cxn ang="0">
                    <a:pos x="2" y="6"/>
                  </a:cxn>
                  <a:cxn ang="0">
                    <a:pos x="3" y="6"/>
                  </a:cxn>
                  <a:cxn ang="0">
                    <a:pos x="3" y="4"/>
                  </a:cxn>
                  <a:cxn ang="0">
                    <a:pos x="5" y="3"/>
                  </a:cxn>
                  <a:cxn ang="0">
                    <a:pos x="6" y="1"/>
                  </a:cxn>
                  <a:cxn ang="0">
                    <a:pos x="6" y="1"/>
                  </a:cxn>
                  <a:cxn ang="0">
                    <a:pos x="8" y="1"/>
                  </a:cxn>
                  <a:cxn ang="0">
                    <a:pos x="9" y="0"/>
                  </a:cxn>
                  <a:cxn ang="0">
                    <a:pos x="11" y="0"/>
                  </a:cxn>
                  <a:cxn ang="0">
                    <a:pos x="12" y="0"/>
                  </a:cxn>
                  <a:cxn ang="0">
                    <a:pos x="14" y="0"/>
                  </a:cxn>
                  <a:cxn ang="0">
                    <a:pos x="15" y="0"/>
                  </a:cxn>
                  <a:cxn ang="0">
                    <a:pos x="17" y="0"/>
                  </a:cxn>
                  <a:cxn ang="0">
                    <a:pos x="18" y="1"/>
                  </a:cxn>
                  <a:cxn ang="0">
                    <a:pos x="20" y="1"/>
                  </a:cxn>
                  <a:cxn ang="0">
                    <a:pos x="21" y="3"/>
                  </a:cxn>
                  <a:cxn ang="0">
                    <a:pos x="21" y="3"/>
                  </a:cxn>
                  <a:cxn ang="0">
                    <a:pos x="23" y="4"/>
                  </a:cxn>
                  <a:cxn ang="0">
                    <a:pos x="24" y="6"/>
                  </a:cxn>
                  <a:cxn ang="0">
                    <a:pos x="24" y="7"/>
                  </a:cxn>
                  <a:cxn ang="0">
                    <a:pos x="26" y="9"/>
                  </a:cxn>
                  <a:cxn ang="0">
                    <a:pos x="26" y="10"/>
                  </a:cxn>
                  <a:cxn ang="0">
                    <a:pos x="27" y="12"/>
                  </a:cxn>
                  <a:cxn ang="0">
                    <a:pos x="27" y="13"/>
                  </a:cxn>
                  <a:cxn ang="0">
                    <a:pos x="27" y="15"/>
                  </a:cxn>
                </a:cxnLst>
                <a:rect l="0" t="0" r="r" b="b"/>
                <a:pathLst>
                  <a:path w="27" h="31">
                    <a:moveTo>
                      <a:pt x="27" y="15"/>
                    </a:moveTo>
                    <a:lnTo>
                      <a:pt x="27" y="16"/>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7" y="19"/>
                    </a:lnTo>
                    <a:lnTo>
                      <a:pt x="27" y="21"/>
                    </a:lnTo>
                    <a:lnTo>
                      <a:pt x="27" y="21"/>
                    </a:lnTo>
                    <a:lnTo>
                      <a:pt x="27" y="21"/>
                    </a:lnTo>
                    <a:lnTo>
                      <a:pt x="27" y="21"/>
                    </a:lnTo>
                    <a:lnTo>
                      <a:pt x="27" y="21"/>
                    </a:lnTo>
                    <a:lnTo>
                      <a:pt x="27" y="21"/>
                    </a:lnTo>
                    <a:lnTo>
                      <a:pt x="27" y="22"/>
                    </a:lnTo>
                    <a:lnTo>
                      <a:pt x="27" y="22"/>
                    </a:lnTo>
                    <a:lnTo>
                      <a:pt x="27" y="22"/>
                    </a:lnTo>
                    <a:lnTo>
                      <a:pt x="27" y="22"/>
                    </a:lnTo>
                    <a:lnTo>
                      <a:pt x="27" y="22"/>
                    </a:lnTo>
                    <a:lnTo>
                      <a:pt x="27" y="22"/>
                    </a:lnTo>
                    <a:lnTo>
                      <a:pt x="26" y="24"/>
                    </a:lnTo>
                    <a:lnTo>
                      <a:pt x="26" y="24"/>
                    </a:lnTo>
                    <a:lnTo>
                      <a:pt x="26" y="24"/>
                    </a:lnTo>
                    <a:lnTo>
                      <a:pt x="26" y="24"/>
                    </a:lnTo>
                    <a:lnTo>
                      <a:pt x="26" y="24"/>
                    </a:lnTo>
                    <a:lnTo>
                      <a:pt x="26" y="24"/>
                    </a:lnTo>
                    <a:lnTo>
                      <a:pt x="26" y="24"/>
                    </a:lnTo>
                    <a:lnTo>
                      <a:pt x="26" y="25"/>
                    </a:lnTo>
                    <a:lnTo>
                      <a:pt x="26" y="25"/>
                    </a:lnTo>
                    <a:lnTo>
                      <a:pt x="26" y="25"/>
                    </a:lnTo>
                    <a:lnTo>
                      <a:pt x="26" y="25"/>
                    </a:lnTo>
                    <a:lnTo>
                      <a:pt x="26" y="25"/>
                    </a:lnTo>
                    <a:lnTo>
                      <a:pt x="24" y="25"/>
                    </a:lnTo>
                    <a:lnTo>
                      <a:pt x="24" y="25"/>
                    </a:lnTo>
                    <a:lnTo>
                      <a:pt x="24" y="27"/>
                    </a:lnTo>
                    <a:lnTo>
                      <a:pt x="24" y="27"/>
                    </a:lnTo>
                    <a:lnTo>
                      <a:pt x="24" y="27"/>
                    </a:lnTo>
                    <a:lnTo>
                      <a:pt x="24" y="27"/>
                    </a:lnTo>
                    <a:lnTo>
                      <a:pt x="24" y="27"/>
                    </a:lnTo>
                    <a:lnTo>
                      <a:pt x="24" y="27"/>
                    </a:lnTo>
                    <a:lnTo>
                      <a:pt x="24" y="27"/>
                    </a:lnTo>
                    <a:lnTo>
                      <a:pt x="24" y="27"/>
                    </a:lnTo>
                    <a:lnTo>
                      <a:pt x="23" y="28"/>
                    </a:lnTo>
                    <a:lnTo>
                      <a:pt x="23" y="28"/>
                    </a:lnTo>
                    <a:lnTo>
                      <a:pt x="23" y="28"/>
                    </a:lnTo>
                    <a:lnTo>
                      <a:pt x="23" y="28"/>
                    </a:lnTo>
                    <a:lnTo>
                      <a:pt x="23" y="28"/>
                    </a:lnTo>
                    <a:lnTo>
                      <a:pt x="23" y="28"/>
                    </a:lnTo>
                    <a:lnTo>
                      <a:pt x="23" y="28"/>
                    </a:lnTo>
                    <a:lnTo>
                      <a:pt x="23" y="28"/>
                    </a:lnTo>
                    <a:lnTo>
                      <a:pt x="21" y="28"/>
                    </a:lnTo>
                    <a:lnTo>
                      <a:pt x="21" y="28"/>
                    </a:lnTo>
                    <a:lnTo>
                      <a:pt x="21" y="30"/>
                    </a:lnTo>
                    <a:lnTo>
                      <a:pt x="21" y="30"/>
                    </a:lnTo>
                    <a:lnTo>
                      <a:pt x="21" y="30"/>
                    </a:lnTo>
                    <a:lnTo>
                      <a:pt x="21" y="30"/>
                    </a:lnTo>
                    <a:lnTo>
                      <a:pt x="21" y="30"/>
                    </a:lnTo>
                    <a:lnTo>
                      <a:pt x="20" y="30"/>
                    </a:lnTo>
                    <a:lnTo>
                      <a:pt x="20" y="30"/>
                    </a:lnTo>
                    <a:lnTo>
                      <a:pt x="20" y="30"/>
                    </a:lnTo>
                    <a:lnTo>
                      <a:pt x="20" y="30"/>
                    </a:lnTo>
                    <a:lnTo>
                      <a:pt x="20" y="30"/>
                    </a:lnTo>
                    <a:lnTo>
                      <a:pt x="20" y="30"/>
                    </a:lnTo>
                    <a:lnTo>
                      <a:pt x="20" y="30"/>
                    </a:lnTo>
                    <a:lnTo>
                      <a:pt x="18" y="30"/>
                    </a:lnTo>
                    <a:lnTo>
                      <a:pt x="18" y="30"/>
                    </a:lnTo>
                    <a:lnTo>
                      <a:pt x="18" y="30"/>
                    </a:lnTo>
                    <a:lnTo>
                      <a:pt x="18" y="30"/>
                    </a:lnTo>
                    <a:lnTo>
                      <a:pt x="18" y="30"/>
                    </a:lnTo>
                    <a:lnTo>
                      <a:pt x="18" y="31"/>
                    </a:lnTo>
                    <a:lnTo>
                      <a:pt x="18" y="31"/>
                    </a:lnTo>
                    <a:lnTo>
                      <a:pt x="17" y="31"/>
                    </a:lnTo>
                    <a:lnTo>
                      <a:pt x="17" y="31"/>
                    </a:lnTo>
                    <a:lnTo>
                      <a:pt x="17" y="31"/>
                    </a:lnTo>
                    <a:lnTo>
                      <a:pt x="17" y="31"/>
                    </a:lnTo>
                    <a:lnTo>
                      <a:pt x="17" y="31"/>
                    </a:lnTo>
                    <a:lnTo>
                      <a:pt x="17" y="31"/>
                    </a:lnTo>
                    <a:lnTo>
                      <a:pt x="15" y="31"/>
                    </a:lnTo>
                    <a:lnTo>
                      <a:pt x="15" y="31"/>
                    </a:lnTo>
                    <a:lnTo>
                      <a:pt x="15" y="31"/>
                    </a:lnTo>
                    <a:lnTo>
                      <a:pt x="15" y="31"/>
                    </a:lnTo>
                    <a:lnTo>
                      <a:pt x="15" y="31"/>
                    </a:lnTo>
                    <a:lnTo>
                      <a:pt x="15" y="31"/>
                    </a:lnTo>
                    <a:lnTo>
                      <a:pt x="15" y="31"/>
                    </a:lnTo>
                    <a:lnTo>
                      <a:pt x="14" y="31"/>
                    </a:lnTo>
                    <a:lnTo>
                      <a:pt x="14" y="31"/>
                    </a:lnTo>
                    <a:lnTo>
                      <a:pt x="14" y="31"/>
                    </a:lnTo>
                    <a:lnTo>
                      <a:pt x="14" y="31"/>
                    </a:lnTo>
                    <a:lnTo>
                      <a:pt x="14" y="31"/>
                    </a:lnTo>
                    <a:lnTo>
                      <a:pt x="14" y="31"/>
                    </a:lnTo>
                    <a:lnTo>
                      <a:pt x="12" y="31"/>
                    </a:lnTo>
                    <a:lnTo>
                      <a:pt x="12" y="31"/>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28"/>
                    </a:lnTo>
                    <a:lnTo>
                      <a:pt x="8" y="28"/>
                    </a:lnTo>
                    <a:lnTo>
                      <a:pt x="8" y="28"/>
                    </a:lnTo>
                    <a:lnTo>
                      <a:pt x="8" y="28"/>
                    </a:lnTo>
                    <a:lnTo>
                      <a:pt x="8" y="28"/>
                    </a:lnTo>
                    <a:lnTo>
                      <a:pt x="8" y="28"/>
                    </a:lnTo>
                    <a:lnTo>
                      <a:pt x="8" y="28"/>
                    </a:lnTo>
                    <a:lnTo>
                      <a:pt x="8" y="28"/>
                    </a:lnTo>
                    <a:lnTo>
                      <a:pt x="6" y="28"/>
                    </a:lnTo>
                    <a:lnTo>
                      <a:pt x="6" y="28"/>
                    </a:lnTo>
                    <a:lnTo>
                      <a:pt x="6" y="27"/>
                    </a:lnTo>
                    <a:lnTo>
                      <a:pt x="6" y="27"/>
                    </a:lnTo>
                    <a:lnTo>
                      <a:pt x="6" y="27"/>
                    </a:lnTo>
                    <a:lnTo>
                      <a:pt x="6" y="27"/>
                    </a:lnTo>
                    <a:lnTo>
                      <a:pt x="6" y="27"/>
                    </a:lnTo>
                    <a:lnTo>
                      <a:pt x="5" y="27"/>
                    </a:lnTo>
                    <a:lnTo>
                      <a:pt x="5" y="27"/>
                    </a:lnTo>
                    <a:lnTo>
                      <a:pt x="5" y="27"/>
                    </a:lnTo>
                    <a:lnTo>
                      <a:pt x="5" y="25"/>
                    </a:lnTo>
                    <a:lnTo>
                      <a:pt x="5" y="25"/>
                    </a:lnTo>
                    <a:lnTo>
                      <a:pt x="5" y="25"/>
                    </a:lnTo>
                    <a:lnTo>
                      <a:pt x="5" y="25"/>
                    </a:lnTo>
                    <a:lnTo>
                      <a:pt x="5" y="25"/>
                    </a:lnTo>
                    <a:lnTo>
                      <a:pt x="5" y="25"/>
                    </a:lnTo>
                    <a:lnTo>
                      <a:pt x="3" y="25"/>
                    </a:lnTo>
                    <a:lnTo>
                      <a:pt x="3" y="24"/>
                    </a:lnTo>
                    <a:lnTo>
                      <a:pt x="3" y="24"/>
                    </a:lnTo>
                    <a:lnTo>
                      <a:pt x="3" y="24"/>
                    </a:lnTo>
                    <a:lnTo>
                      <a:pt x="3" y="24"/>
                    </a:lnTo>
                    <a:lnTo>
                      <a:pt x="3" y="24"/>
                    </a:lnTo>
                    <a:lnTo>
                      <a:pt x="3" y="24"/>
                    </a:lnTo>
                    <a:lnTo>
                      <a:pt x="3" y="24"/>
                    </a:lnTo>
                    <a:lnTo>
                      <a:pt x="3" y="22"/>
                    </a:lnTo>
                    <a:lnTo>
                      <a:pt x="3" y="22"/>
                    </a:lnTo>
                    <a:lnTo>
                      <a:pt x="2" y="22"/>
                    </a:lnTo>
                    <a:lnTo>
                      <a:pt x="2" y="22"/>
                    </a:lnTo>
                    <a:lnTo>
                      <a:pt x="2" y="22"/>
                    </a:lnTo>
                    <a:lnTo>
                      <a:pt x="2" y="22"/>
                    </a:lnTo>
                    <a:lnTo>
                      <a:pt x="2" y="21"/>
                    </a:lnTo>
                    <a:lnTo>
                      <a:pt x="2" y="21"/>
                    </a:lnTo>
                    <a:lnTo>
                      <a:pt x="2" y="21"/>
                    </a:lnTo>
                    <a:lnTo>
                      <a:pt x="2" y="21"/>
                    </a:lnTo>
                    <a:lnTo>
                      <a:pt x="2" y="21"/>
                    </a:lnTo>
                    <a:lnTo>
                      <a:pt x="2" y="21"/>
                    </a:lnTo>
                    <a:lnTo>
                      <a:pt x="2" y="19"/>
                    </a:lnTo>
                    <a:lnTo>
                      <a:pt x="2" y="19"/>
                    </a:lnTo>
                    <a:lnTo>
                      <a:pt x="2" y="19"/>
                    </a:lnTo>
                    <a:lnTo>
                      <a:pt x="2" y="19"/>
                    </a:lnTo>
                    <a:lnTo>
                      <a:pt x="2" y="19"/>
                    </a:lnTo>
                    <a:lnTo>
                      <a:pt x="0" y="18"/>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2" y="9"/>
                    </a:lnTo>
                    <a:lnTo>
                      <a:pt x="2" y="9"/>
                    </a:lnTo>
                    <a:lnTo>
                      <a:pt x="2" y="9"/>
                    </a:lnTo>
                    <a:lnTo>
                      <a:pt x="2" y="9"/>
                    </a:lnTo>
                    <a:lnTo>
                      <a:pt x="2" y="7"/>
                    </a:lnTo>
                    <a:lnTo>
                      <a:pt x="2" y="7"/>
                    </a:lnTo>
                    <a:lnTo>
                      <a:pt x="2" y="7"/>
                    </a:lnTo>
                    <a:lnTo>
                      <a:pt x="2" y="7"/>
                    </a:lnTo>
                    <a:lnTo>
                      <a:pt x="2" y="7"/>
                    </a:lnTo>
                    <a:lnTo>
                      <a:pt x="2" y="7"/>
                    </a:lnTo>
                    <a:lnTo>
                      <a:pt x="2" y="7"/>
                    </a:lnTo>
                    <a:lnTo>
                      <a:pt x="2" y="6"/>
                    </a:lnTo>
                    <a:lnTo>
                      <a:pt x="2" y="6"/>
                    </a:lnTo>
                    <a:lnTo>
                      <a:pt x="2" y="6"/>
                    </a:lnTo>
                    <a:lnTo>
                      <a:pt x="2" y="6"/>
                    </a:lnTo>
                    <a:lnTo>
                      <a:pt x="3" y="6"/>
                    </a:lnTo>
                    <a:lnTo>
                      <a:pt x="3" y="6"/>
                    </a:lnTo>
                    <a:lnTo>
                      <a:pt x="3" y="6"/>
                    </a:lnTo>
                    <a:lnTo>
                      <a:pt x="3" y="4"/>
                    </a:lnTo>
                    <a:lnTo>
                      <a:pt x="3" y="4"/>
                    </a:lnTo>
                    <a:lnTo>
                      <a:pt x="3" y="4"/>
                    </a:lnTo>
                    <a:lnTo>
                      <a:pt x="3" y="4"/>
                    </a:lnTo>
                    <a:lnTo>
                      <a:pt x="3" y="4"/>
                    </a:lnTo>
                    <a:lnTo>
                      <a:pt x="3" y="4"/>
                    </a:lnTo>
                    <a:lnTo>
                      <a:pt x="3" y="4"/>
                    </a:lnTo>
                    <a:lnTo>
                      <a:pt x="5" y="3"/>
                    </a:lnTo>
                    <a:lnTo>
                      <a:pt x="5" y="3"/>
                    </a:lnTo>
                    <a:lnTo>
                      <a:pt x="5" y="3"/>
                    </a:lnTo>
                    <a:lnTo>
                      <a:pt x="5" y="3"/>
                    </a:lnTo>
                    <a:lnTo>
                      <a:pt x="5" y="3"/>
                    </a:lnTo>
                    <a:lnTo>
                      <a:pt x="5" y="3"/>
                    </a:lnTo>
                    <a:lnTo>
                      <a:pt x="5" y="3"/>
                    </a:lnTo>
                    <a:lnTo>
                      <a:pt x="5" y="3"/>
                    </a:lnTo>
                    <a:lnTo>
                      <a:pt x="5" y="3"/>
                    </a:lnTo>
                    <a:lnTo>
                      <a:pt x="6" y="3"/>
                    </a:lnTo>
                    <a:lnTo>
                      <a:pt x="6" y="1"/>
                    </a:lnTo>
                    <a:lnTo>
                      <a:pt x="6" y="1"/>
                    </a:lnTo>
                    <a:lnTo>
                      <a:pt x="6" y="1"/>
                    </a:lnTo>
                    <a:lnTo>
                      <a:pt x="6" y="1"/>
                    </a:lnTo>
                    <a:lnTo>
                      <a:pt x="6" y="1"/>
                    </a:lnTo>
                    <a:lnTo>
                      <a:pt x="6" y="1"/>
                    </a:lnTo>
                    <a:lnTo>
                      <a:pt x="6" y="1"/>
                    </a:lnTo>
                    <a:lnTo>
                      <a:pt x="8" y="1"/>
                    </a:lnTo>
                    <a:lnTo>
                      <a:pt x="8" y="1"/>
                    </a:lnTo>
                    <a:lnTo>
                      <a:pt x="8" y="1"/>
                    </a:lnTo>
                    <a:lnTo>
                      <a:pt x="8" y="1"/>
                    </a:lnTo>
                    <a:lnTo>
                      <a:pt x="8" y="1"/>
                    </a:lnTo>
                    <a:lnTo>
                      <a:pt x="8" y="1"/>
                    </a:lnTo>
                    <a:lnTo>
                      <a:pt x="8"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1"/>
                    </a:lnTo>
                    <a:lnTo>
                      <a:pt x="17" y="1"/>
                    </a:lnTo>
                    <a:lnTo>
                      <a:pt x="18" y="1"/>
                    </a:lnTo>
                    <a:lnTo>
                      <a:pt x="18" y="1"/>
                    </a:lnTo>
                    <a:lnTo>
                      <a:pt x="18" y="1"/>
                    </a:lnTo>
                    <a:lnTo>
                      <a:pt x="18" y="1"/>
                    </a:lnTo>
                    <a:lnTo>
                      <a:pt x="18" y="1"/>
                    </a:lnTo>
                    <a:lnTo>
                      <a:pt x="18" y="1"/>
                    </a:lnTo>
                    <a:lnTo>
                      <a:pt x="18" y="1"/>
                    </a:lnTo>
                    <a:lnTo>
                      <a:pt x="20" y="1"/>
                    </a:lnTo>
                    <a:lnTo>
                      <a:pt x="20" y="1"/>
                    </a:lnTo>
                    <a:lnTo>
                      <a:pt x="20" y="1"/>
                    </a:lnTo>
                    <a:lnTo>
                      <a:pt x="20" y="1"/>
                    </a:lnTo>
                    <a:lnTo>
                      <a:pt x="20" y="3"/>
                    </a:lnTo>
                    <a:lnTo>
                      <a:pt x="20" y="3"/>
                    </a:lnTo>
                    <a:lnTo>
                      <a:pt x="20" y="3"/>
                    </a:lnTo>
                    <a:lnTo>
                      <a:pt x="21" y="3"/>
                    </a:lnTo>
                    <a:lnTo>
                      <a:pt x="21" y="3"/>
                    </a:lnTo>
                    <a:lnTo>
                      <a:pt x="21" y="3"/>
                    </a:lnTo>
                    <a:lnTo>
                      <a:pt x="21" y="3"/>
                    </a:lnTo>
                    <a:lnTo>
                      <a:pt x="21" y="3"/>
                    </a:lnTo>
                    <a:lnTo>
                      <a:pt x="21" y="3"/>
                    </a:lnTo>
                    <a:lnTo>
                      <a:pt x="21" y="3"/>
                    </a:lnTo>
                    <a:lnTo>
                      <a:pt x="23" y="4"/>
                    </a:lnTo>
                    <a:lnTo>
                      <a:pt x="23" y="4"/>
                    </a:lnTo>
                    <a:lnTo>
                      <a:pt x="23" y="4"/>
                    </a:lnTo>
                    <a:lnTo>
                      <a:pt x="23" y="4"/>
                    </a:lnTo>
                    <a:lnTo>
                      <a:pt x="23" y="4"/>
                    </a:lnTo>
                    <a:lnTo>
                      <a:pt x="23" y="4"/>
                    </a:lnTo>
                    <a:lnTo>
                      <a:pt x="23" y="4"/>
                    </a:lnTo>
                    <a:lnTo>
                      <a:pt x="23" y="6"/>
                    </a:lnTo>
                    <a:lnTo>
                      <a:pt x="24" y="6"/>
                    </a:lnTo>
                    <a:lnTo>
                      <a:pt x="24" y="6"/>
                    </a:lnTo>
                    <a:lnTo>
                      <a:pt x="24" y="6"/>
                    </a:lnTo>
                    <a:lnTo>
                      <a:pt x="24" y="6"/>
                    </a:lnTo>
                    <a:lnTo>
                      <a:pt x="24" y="6"/>
                    </a:lnTo>
                    <a:lnTo>
                      <a:pt x="24" y="6"/>
                    </a:lnTo>
                    <a:lnTo>
                      <a:pt x="24" y="7"/>
                    </a:lnTo>
                    <a:lnTo>
                      <a:pt x="24" y="7"/>
                    </a:lnTo>
                    <a:lnTo>
                      <a:pt x="24" y="7"/>
                    </a:lnTo>
                    <a:lnTo>
                      <a:pt x="24" y="7"/>
                    </a:lnTo>
                    <a:lnTo>
                      <a:pt x="26" y="7"/>
                    </a:lnTo>
                    <a:lnTo>
                      <a:pt x="26" y="7"/>
                    </a:lnTo>
                    <a:lnTo>
                      <a:pt x="26" y="7"/>
                    </a:lnTo>
                    <a:lnTo>
                      <a:pt x="26" y="9"/>
                    </a:lnTo>
                    <a:lnTo>
                      <a:pt x="26" y="9"/>
                    </a:lnTo>
                    <a:lnTo>
                      <a:pt x="26" y="9"/>
                    </a:lnTo>
                    <a:lnTo>
                      <a:pt x="26" y="9"/>
                    </a:lnTo>
                    <a:lnTo>
                      <a:pt x="26" y="9"/>
                    </a:lnTo>
                    <a:lnTo>
                      <a:pt x="26" y="9"/>
                    </a:lnTo>
                    <a:lnTo>
                      <a:pt x="26" y="10"/>
                    </a:lnTo>
                    <a:lnTo>
                      <a:pt x="26" y="10"/>
                    </a:lnTo>
                    <a:lnTo>
                      <a:pt x="26" y="10"/>
                    </a:lnTo>
                    <a:lnTo>
                      <a:pt x="27" y="10"/>
                    </a:lnTo>
                    <a:lnTo>
                      <a:pt x="27" y="10"/>
                    </a:lnTo>
                    <a:lnTo>
                      <a:pt x="27" y="10"/>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0855" name="Freeform 343"/>
              <p:cNvSpPr>
                <a:spLocks/>
              </p:cNvSpPr>
              <p:nvPr/>
            </p:nvSpPr>
            <p:spPr bwMode="auto">
              <a:xfrm>
                <a:off x="5977" y="2366"/>
                <a:ext cx="27" cy="31"/>
              </a:xfrm>
              <a:custGeom>
                <a:avLst/>
                <a:gdLst/>
                <a:ahLst/>
                <a:cxnLst>
                  <a:cxn ang="0">
                    <a:pos x="27" y="16"/>
                  </a:cxn>
                  <a:cxn ang="0">
                    <a:pos x="27" y="18"/>
                  </a:cxn>
                  <a:cxn ang="0">
                    <a:pos x="27" y="19"/>
                  </a:cxn>
                  <a:cxn ang="0">
                    <a:pos x="27" y="21"/>
                  </a:cxn>
                  <a:cxn ang="0">
                    <a:pos x="27" y="22"/>
                  </a:cxn>
                  <a:cxn ang="0">
                    <a:pos x="26" y="24"/>
                  </a:cxn>
                  <a:cxn ang="0">
                    <a:pos x="26" y="25"/>
                  </a:cxn>
                  <a:cxn ang="0">
                    <a:pos x="24" y="27"/>
                  </a:cxn>
                  <a:cxn ang="0">
                    <a:pos x="23" y="28"/>
                  </a:cxn>
                  <a:cxn ang="0">
                    <a:pos x="23" y="28"/>
                  </a:cxn>
                  <a:cxn ang="0">
                    <a:pos x="21" y="30"/>
                  </a:cxn>
                  <a:cxn ang="0">
                    <a:pos x="20" y="30"/>
                  </a:cxn>
                  <a:cxn ang="0">
                    <a:pos x="18" y="30"/>
                  </a:cxn>
                  <a:cxn ang="0">
                    <a:pos x="17" y="31"/>
                  </a:cxn>
                  <a:cxn ang="0">
                    <a:pos x="15" y="31"/>
                  </a:cxn>
                  <a:cxn ang="0">
                    <a:pos x="14" y="31"/>
                  </a:cxn>
                  <a:cxn ang="0">
                    <a:pos x="12" y="31"/>
                  </a:cxn>
                  <a:cxn ang="0">
                    <a:pos x="11" y="30"/>
                  </a:cxn>
                  <a:cxn ang="0">
                    <a:pos x="9" y="30"/>
                  </a:cxn>
                  <a:cxn ang="0">
                    <a:pos x="9" y="28"/>
                  </a:cxn>
                  <a:cxn ang="0">
                    <a:pos x="8" y="28"/>
                  </a:cxn>
                  <a:cxn ang="0">
                    <a:pos x="6" y="27"/>
                  </a:cxn>
                  <a:cxn ang="0">
                    <a:pos x="5" y="25"/>
                  </a:cxn>
                  <a:cxn ang="0">
                    <a:pos x="3" y="25"/>
                  </a:cxn>
                  <a:cxn ang="0">
                    <a:pos x="3" y="24"/>
                  </a:cxn>
                  <a:cxn ang="0">
                    <a:pos x="2" y="22"/>
                  </a:cxn>
                  <a:cxn ang="0">
                    <a:pos x="2" y="21"/>
                  </a:cxn>
                  <a:cxn ang="0">
                    <a:pos x="2" y="19"/>
                  </a:cxn>
                  <a:cxn ang="0">
                    <a:pos x="0" y="18"/>
                  </a:cxn>
                  <a:cxn ang="0">
                    <a:pos x="0" y="16"/>
                  </a:cxn>
                  <a:cxn ang="0">
                    <a:pos x="0" y="13"/>
                  </a:cxn>
                  <a:cxn ang="0">
                    <a:pos x="0" y="12"/>
                  </a:cxn>
                  <a:cxn ang="0">
                    <a:pos x="0" y="10"/>
                  </a:cxn>
                  <a:cxn ang="0">
                    <a:pos x="0" y="9"/>
                  </a:cxn>
                  <a:cxn ang="0">
                    <a:pos x="2" y="7"/>
                  </a:cxn>
                  <a:cxn ang="0">
                    <a:pos x="2" y="6"/>
                  </a:cxn>
                  <a:cxn ang="0">
                    <a:pos x="3" y="6"/>
                  </a:cxn>
                  <a:cxn ang="0">
                    <a:pos x="3" y="4"/>
                  </a:cxn>
                  <a:cxn ang="0">
                    <a:pos x="5" y="3"/>
                  </a:cxn>
                  <a:cxn ang="0">
                    <a:pos x="6" y="1"/>
                  </a:cxn>
                  <a:cxn ang="0">
                    <a:pos x="6" y="1"/>
                  </a:cxn>
                  <a:cxn ang="0">
                    <a:pos x="8" y="1"/>
                  </a:cxn>
                  <a:cxn ang="0">
                    <a:pos x="9" y="0"/>
                  </a:cxn>
                  <a:cxn ang="0">
                    <a:pos x="11" y="0"/>
                  </a:cxn>
                  <a:cxn ang="0">
                    <a:pos x="12" y="0"/>
                  </a:cxn>
                  <a:cxn ang="0">
                    <a:pos x="14" y="0"/>
                  </a:cxn>
                  <a:cxn ang="0">
                    <a:pos x="15" y="0"/>
                  </a:cxn>
                  <a:cxn ang="0">
                    <a:pos x="17" y="0"/>
                  </a:cxn>
                  <a:cxn ang="0">
                    <a:pos x="18" y="1"/>
                  </a:cxn>
                  <a:cxn ang="0">
                    <a:pos x="20" y="1"/>
                  </a:cxn>
                  <a:cxn ang="0">
                    <a:pos x="21" y="3"/>
                  </a:cxn>
                  <a:cxn ang="0">
                    <a:pos x="21" y="3"/>
                  </a:cxn>
                  <a:cxn ang="0">
                    <a:pos x="23" y="4"/>
                  </a:cxn>
                  <a:cxn ang="0">
                    <a:pos x="24" y="6"/>
                  </a:cxn>
                  <a:cxn ang="0">
                    <a:pos x="24" y="7"/>
                  </a:cxn>
                  <a:cxn ang="0">
                    <a:pos x="26" y="9"/>
                  </a:cxn>
                  <a:cxn ang="0">
                    <a:pos x="26" y="10"/>
                  </a:cxn>
                  <a:cxn ang="0">
                    <a:pos x="27" y="12"/>
                  </a:cxn>
                  <a:cxn ang="0">
                    <a:pos x="27" y="13"/>
                  </a:cxn>
                  <a:cxn ang="0">
                    <a:pos x="27" y="15"/>
                  </a:cxn>
                </a:cxnLst>
                <a:rect l="0" t="0" r="r" b="b"/>
                <a:pathLst>
                  <a:path w="27" h="31">
                    <a:moveTo>
                      <a:pt x="27" y="15"/>
                    </a:moveTo>
                    <a:lnTo>
                      <a:pt x="27" y="16"/>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7" y="19"/>
                    </a:lnTo>
                    <a:lnTo>
                      <a:pt x="27" y="21"/>
                    </a:lnTo>
                    <a:lnTo>
                      <a:pt x="27" y="21"/>
                    </a:lnTo>
                    <a:lnTo>
                      <a:pt x="27" y="21"/>
                    </a:lnTo>
                    <a:lnTo>
                      <a:pt x="27" y="21"/>
                    </a:lnTo>
                    <a:lnTo>
                      <a:pt x="27" y="21"/>
                    </a:lnTo>
                    <a:lnTo>
                      <a:pt x="27" y="21"/>
                    </a:lnTo>
                    <a:lnTo>
                      <a:pt x="27" y="22"/>
                    </a:lnTo>
                    <a:lnTo>
                      <a:pt x="27" y="22"/>
                    </a:lnTo>
                    <a:lnTo>
                      <a:pt x="27" y="22"/>
                    </a:lnTo>
                    <a:lnTo>
                      <a:pt x="27" y="22"/>
                    </a:lnTo>
                    <a:lnTo>
                      <a:pt x="27" y="22"/>
                    </a:lnTo>
                    <a:lnTo>
                      <a:pt x="27" y="22"/>
                    </a:lnTo>
                    <a:lnTo>
                      <a:pt x="26" y="24"/>
                    </a:lnTo>
                    <a:lnTo>
                      <a:pt x="26" y="24"/>
                    </a:lnTo>
                    <a:lnTo>
                      <a:pt x="26" y="24"/>
                    </a:lnTo>
                    <a:lnTo>
                      <a:pt x="26" y="24"/>
                    </a:lnTo>
                    <a:lnTo>
                      <a:pt x="26" y="24"/>
                    </a:lnTo>
                    <a:lnTo>
                      <a:pt x="26" y="24"/>
                    </a:lnTo>
                    <a:lnTo>
                      <a:pt x="26" y="24"/>
                    </a:lnTo>
                    <a:lnTo>
                      <a:pt x="26" y="25"/>
                    </a:lnTo>
                    <a:lnTo>
                      <a:pt x="26" y="25"/>
                    </a:lnTo>
                    <a:lnTo>
                      <a:pt x="26" y="25"/>
                    </a:lnTo>
                    <a:lnTo>
                      <a:pt x="26" y="25"/>
                    </a:lnTo>
                    <a:lnTo>
                      <a:pt x="26" y="25"/>
                    </a:lnTo>
                    <a:lnTo>
                      <a:pt x="24" y="25"/>
                    </a:lnTo>
                    <a:lnTo>
                      <a:pt x="24" y="25"/>
                    </a:lnTo>
                    <a:lnTo>
                      <a:pt x="24" y="27"/>
                    </a:lnTo>
                    <a:lnTo>
                      <a:pt x="24" y="27"/>
                    </a:lnTo>
                    <a:lnTo>
                      <a:pt x="24" y="27"/>
                    </a:lnTo>
                    <a:lnTo>
                      <a:pt x="24" y="27"/>
                    </a:lnTo>
                    <a:lnTo>
                      <a:pt x="24" y="27"/>
                    </a:lnTo>
                    <a:lnTo>
                      <a:pt x="24" y="27"/>
                    </a:lnTo>
                    <a:lnTo>
                      <a:pt x="24" y="27"/>
                    </a:lnTo>
                    <a:lnTo>
                      <a:pt x="24" y="27"/>
                    </a:lnTo>
                    <a:lnTo>
                      <a:pt x="23" y="28"/>
                    </a:lnTo>
                    <a:lnTo>
                      <a:pt x="23" y="28"/>
                    </a:lnTo>
                    <a:lnTo>
                      <a:pt x="23" y="28"/>
                    </a:lnTo>
                    <a:lnTo>
                      <a:pt x="23" y="28"/>
                    </a:lnTo>
                    <a:lnTo>
                      <a:pt x="23" y="28"/>
                    </a:lnTo>
                    <a:lnTo>
                      <a:pt x="23" y="28"/>
                    </a:lnTo>
                    <a:lnTo>
                      <a:pt x="23" y="28"/>
                    </a:lnTo>
                    <a:lnTo>
                      <a:pt x="23" y="28"/>
                    </a:lnTo>
                    <a:lnTo>
                      <a:pt x="21" y="28"/>
                    </a:lnTo>
                    <a:lnTo>
                      <a:pt x="21" y="28"/>
                    </a:lnTo>
                    <a:lnTo>
                      <a:pt x="21" y="30"/>
                    </a:lnTo>
                    <a:lnTo>
                      <a:pt x="21" y="30"/>
                    </a:lnTo>
                    <a:lnTo>
                      <a:pt x="21" y="30"/>
                    </a:lnTo>
                    <a:lnTo>
                      <a:pt x="21" y="30"/>
                    </a:lnTo>
                    <a:lnTo>
                      <a:pt x="21" y="30"/>
                    </a:lnTo>
                    <a:lnTo>
                      <a:pt x="20" y="30"/>
                    </a:lnTo>
                    <a:lnTo>
                      <a:pt x="20" y="30"/>
                    </a:lnTo>
                    <a:lnTo>
                      <a:pt x="20" y="30"/>
                    </a:lnTo>
                    <a:lnTo>
                      <a:pt x="20" y="30"/>
                    </a:lnTo>
                    <a:lnTo>
                      <a:pt x="20" y="30"/>
                    </a:lnTo>
                    <a:lnTo>
                      <a:pt x="20" y="30"/>
                    </a:lnTo>
                    <a:lnTo>
                      <a:pt x="20" y="30"/>
                    </a:lnTo>
                    <a:lnTo>
                      <a:pt x="18" y="30"/>
                    </a:lnTo>
                    <a:lnTo>
                      <a:pt x="18" y="30"/>
                    </a:lnTo>
                    <a:lnTo>
                      <a:pt x="18" y="30"/>
                    </a:lnTo>
                    <a:lnTo>
                      <a:pt x="18" y="30"/>
                    </a:lnTo>
                    <a:lnTo>
                      <a:pt x="18" y="30"/>
                    </a:lnTo>
                    <a:lnTo>
                      <a:pt x="18" y="31"/>
                    </a:lnTo>
                    <a:lnTo>
                      <a:pt x="18" y="31"/>
                    </a:lnTo>
                    <a:lnTo>
                      <a:pt x="17" y="31"/>
                    </a:lnTo>
                    <a:lnTo>
                      <a:pt x="17" y="31"/>
                    </a:lnTo>
                    <a:lnTo>
                      <a:pt x="17" y="31"/>
                    </a:lnTo>
                    <a:lnTo>
                      <a:pt x="17" y="31"/>
                    </a:lnTo>
                    <a:lnTo>
                      <a:pt x="17" y="31"/>
                    </a:lnTo>
                    <a:lnTo>
                      <a:pt x="17" y="31"/>
                    </a:lnTo>
                    <a:lnTo>
                      <a:pt x="15" y="31"/>
                    </a:lnTo>
                    <a:lnTo>
                      <a:pt x="15" y="31"/>
                    </a:lnTo>
                    <a:lnTo>
                      <a:pt x="15" y="31"/>
                    </a:lnTo>
                    <a:lnTo>
                      <a:pt x="15" y="31"/>
                    </a:lnTo>
                    <a:lnTo>
                      <a:pt x="15" y="31"/>
                    </a:lnTo>
                    <a:lnTo>
                      <a:pt x="15" y="31"/>
                    </a:lnTo>
                    <a:lnTo>
                      <a:pt x="15" y="31"/>
                    </a:lnTo>
                    <a:lnTo>
                      <a:pt x="14" y="31"/>
                    </a:lnTo>
                    <a:lnTo>
                      <a:pt x="14" y="31"/>
                    </a:lnTo>
                    <a:lnTo>
                      <a:pt x="14" y="31"/>
                    </a:lnTo>
                    <a:lnTo>
                      <a:pt x="14" y="31"/>
                    </a:lnTo>
                    <a:lnTo>
                      <a:pt x="14" y="31"/>
                    </a:lnTo>
                    <a:lnTo>
                      <a:pt x="14" y="31"/>
                    </a:lnTo>
                    <a:lnTo>
                      <a:pt x="12" y="31"/>
                    </a:lnTo>
                    <a:lnTo>
                      <a:pt x="12" y="31"/>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28"/>
                    </a:lnTo>
                    <a:lnTo>
                      <a:pt x="8" y="28"/>
                    </a:lnTo>
                    <a:lnTo>
                      <a:pt x="8" y="28"/>
                    </a:lnTo>
                    <a:lnTo>
                      <a:pt x="8" y="28"/>
                    </a:lnTo>
                    <a:lnTo>
                      <a:pt x="8" y="28"/>
                    </a:lnTo>
                    <a:lnTo>
                      <a:pt x="8" y="28"/>
                    </a:lnTo>
                    <a:lnTo>
                      <a:pt x="8" y="28"/>
                    </a:lnTo>
                    <a:lnTo>
                      <a:pt x="8" y="28"/>
                    </a:lnTo>
                    <a:lnTo>
                      <a:pt x="6" y="28"/>
                    </a:lnTo>
                    <a:lnTo>
                      <a:pt x="6" y="28"/>
                    </a:lnTo>
                    <a:lnTo>
                      <a:pt x="6" y="27"/>
                    </a:lnTo>
                    <a:lnTo>
                      <a:pt x="6" y="27"/>
                    </a:lnTo>
                    <a:lnTo>
                      <a:pt x="6" y="27"/>
                    </a:lnTo>
                    <a:lnTo>
                      <a:pt x="6" y="27"/>
                    </a:lnTo>
                    <a:lnTo>
                      <a:pt x="6" y="27"/>
                    </a:lnTo>
                    <a:lnTo>
                      <a:pt x="5" y="27"/>
                    </a:lnTo>
                    <a:lnTo>
                      <a:pt x="5" y="27"/>
                    </a:lnTo>
                    <a:lnTo>
                      <a:pt x="5" y="27"/>
                    </a:lnTo>
                    <a:lnTo>
                      <a:pt x="5" y="25"/>
                    </a:lnTo>
                    <a:lnTo>
                      <a:pt x="5" y="25"/>
                    </a:lnTo>
                    <a:lnTo>
                      <a:pt x="5" y="25"/>
                    </a:lnTo>
                    <a:lnTo>
                      <a:pt x="5" y="25"/>
                    </a:lnTo>
                    <a:lnTo>
                      <a:pt x="5" y="25"/>
                    </a:lnTo>
                    <a:lnTo>
                      <a:pt x="5" y="25"/>
                    </a:lnTo>
                    <a:lnTo>
                      <a:pt x="3" y="25"/>
                    </a:lnTo>
                    <a:lnTo>
                      <a:pt x="3" y="24"/>
                    </a:lnTo>
                    <a:lnTo>
                      <a:pt x="3" y="24"/>
                    </a:lnTo>
                    <a:lnTo>
                      <a:pt x="3" y="24"/>
                    </a:lnTo>
                    <a:lnTo>
                      <a:pt x="3" y="24"/>
                    </a:lnTo>
                    <a:lnTo>
                      <a:pt x="3" y="24"/>
                    </a:lnTo>
                    <a:lnTo>
                      <a:pt x="3" y="24"/>
                    </a:lnTo>
                    <a:lnTo>
                      <a:pt x="3" y="24"/>
                    </a:lnTo>
                    <a:lnTo>
                      <a:pt x="3" y="22"/>
                    </a:lnTo>
                    <a:lnTo>
                      <a:pt x="3" y="22"/>
                    </a:lnTo>
                    <a:lnTo>
                      <a:pt x="2" y="22"/>
                    </a:lnTo>
                    <a:lnTo>
                      <a:pt x="2" y="22"/>
                    </a:lnTo>
                    <a:lnTo>
                      <a:pt x="2" y="22"/>
                    </a:lnTo>
                    <a:lnTo>
                      <a:pt x="2" y="22"/>
                    </a:lnTo>
                    <a:lnTo>
                      <a:pt x="2" y="21"/>
                    </a:lnTo>
                    <a:lnTo>
                      <a:pt x="2" y="21"/>
                    </a:lnTo>
                    <a:lnTo>
                      <a:pt x="2" y="21"/>
                    </a:lnTo>
                    <a:lnTo>
                      <a:pt x="2" y="21"/>
                    </a:lnTo>
                    <a:lnTo>
                      <a:pt x="2" y="21"/>
                    </a:lnTo>
                    <a:lnTo>
                      <a:pt x="2" y="21"/>
                    </a:lnTo>
                    <a:lnTo>
                      <a:pt x="2" y="19"/>
                    </a:lnTo>
                    <a:lnTo>
                      <a:pt x="2" y="19"/>
                    </a:lnTo>
                    <a:lnTo>
                      <a:pt x="2" y="19"/>
                    </a:lnTo>
                    <a:lnTo>
                      <a:pt x="2" y="19"/>
                    </a:lnTo>
                    <a:lnTo>
                      <a:pt x="2" y="19"/>
                    </a:lnTo>
                    <a:lnTo>
                      <a:pt x="0" y="18"/>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2" y="9"/>
                    </a:lnTo>
                    <a:lnTo>
                      <a:pt x="2" y="9"/>
                    </a:lnTo>
                    <a:lnTo>
                      <a:pt x="2" y="9"/>
                    </a:lnTo>
                    <a:lnTo>
                      <a:pt x="2" y="9"/>
                    </a:lnTo>
                    <a:lnTo>
                      <a:pt x="2" y="7"/>
                    </a:lnTo>
                    <a:lnTo>
                      <a:pt x="2" y="7"/>
                    </a:lnTo>
                    <a:lnTo>
                      <a:pt x="2" y="7"/>
                    </a:lnTo>
                    <a:lnTo>
                      <a:pt x="2" y="7"/>
                    </a:lnTo>
                    <a:lnTo>
                      <a:pt x="2" y="7"/>
                    </a:lnTo>
                    <a:lnTo>
                      <a:pt x="2" y="7"/>
                    </a:lnTo>
                    <a:lnTo>
                      <a:pt x="2" y="7"/>
                    </a:lnTo>
                    <a:lnTo>
                      <a:pt x="2" y="6"/>
                    </a:lnTo>
                    <a:lnTo>
                      <a:pt x="2" y="6"/>
                    </a:lnTo>
                    <a:lnTo>
                      <a:pt x="2" y="6"/>
                    </a:lnTo>
                    <a:lnTo>
                      <a:pt x="2" y="6"/>
                    </a:lnTo>
                    <a:lnTo>
                      <a:pt x="3" y="6"/>
                    </a:lnTo>
                    <a:lnTo>
                      <a:pt x="3" y="6"/>
                    </a:lnTo>
                    <a:lnTo>
                      <a:pt x="3" y="6"/>
                    </a:lnTo>
                    <a:lnTo>
                      <a:pt x="3" y="4"/>
                    </a:lnTo>
                    <a:lnTo>
                      <a:pt x="3" y="4"/>
                    </a:lnTo>
                    <a:lnTo>
                      <a:pt x="3" y="4"/>
                    </a:lnTo>
                    <a:lnTo>
                      <a:pt x="3" y="4"/>
                    </a:lnTo>
                    <a:lnTo>
                      <a:pt x="3" y="4"/>
                    </a:lnTo>
                    <a:lnTo>
                      <a:pt x="3" y="4"/>
                    </a:lnTo>
                    <a:lnTo>
                      <a:pt x="3" y="4"/>
                    </a:lnTo>
                    <a:lnTo>
                      <a:pt x="5" y="3"/>
                    </a:lnTo>
                    <a:lnTo>
                      <a:pt x="5" y="3"/>
                    </a:lnTo>
                    <a:lnTo>
                      <a:pt x="5" y="3"/>
                    </a:lnTo>
                    <a:lnTo>
                      <a:pt x="5" y="3"/>
                    </a:lnTo>
                    <a:lnTo>
                      <a:pt x="5" y="3"/>
                    </a:lnTo>
                    <a:lnTo>
                      <a:pt x="5" y="3"/>
                    </a:lnTo>
                    <a:lnTo>
                      <a:pt x="5" y="3"/>
                    </a:lnTo>
                    <a:lnTo>
                      <a:pt x="5" y="3"/>
                    </a:lnTo>
                    <a:lnTo>
                      <a:pt x="5" y="3"/>
                    </a:lnTo>
                    <a:lnTo>
                      <a:pt x="6" y="3"/>
                    </a:lnTo>
                    <a:lnTo>
                      <a:pt x="6" y="1"/>
                    </a:lnTo>
                    <a:lnTo>
                      <a:pt x="6" y="1"/>
                    </a:lnTo>
                    <a:lnTo>
                      <a:pt x="6" y="1"/>
                    </a:lnTo>
                    <a:lnTo>
                      <a:pt x="6" y="1"/>
                    </a:lnTo>
                    <a:lnTo>
                      <a:pt x="6" y="1"/>
                    </a:lnTo>
                    <a:lnTo>
                      <a:pt x="6" y="1"/>
                    </a:lnTo>
                    <a:lnTo>
                      <a:pt x="6" y="1"/>
                    </a:lnTo>
                    <a:lnTo>
                      <a:pt x="8" y="1"/>
                    </a:lnTo>
                    <a:lnTo>
                      <a:pt x="8" y="1"/>
                    </a:lnTo>
                    <a:lnTo>
                      <a:pt x="8" y="1"/>
                    </a:lnTo>
                    <a:lnTo>
                      <a:pt x="8" y="1"/>
                    </a:lnTo>
                    <a:lnTo>
                      <a:pt x="8" y="1"/>
                    </a:lnTo>
                    <a:lnTo>
                      <a:pt x="8" y="1"/>
                    </a:lnTo>
                    <a:lnTo>
                      <a:pt x="8"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1"/>
                    </a:lnTo>
                    <a:lnTo>
                      <a:pt x="17" y="1"/>
                    </a:lnTo>
                    <a:lnTo>
                      <a:pt x="18" y="1"/>
                    </a:lnTo>
                    <a:lnTo>
                      <a:pt x="18" y="1"/>
                    </a:lnTo>
                    <a:lnTo>
                      <a:pt x="18" y="1"/>
                    </a:lnTo>
                    <a:lnTo>
                      <a:pt x="18" y="1"/>
                    </a:lnTo>
                    <a:lnTo>
                      <a:pt x="18" y="1"/>
                    </a:lnTo>
                    <a:lnTo>
                      <a:pt x="18" y="1"/>
                    </a:lnTo>
                    <a:lnTo>
                      <a:pt x="18" y="1"/>
                    </a:lnTo>
                    <a:lnTo>
                      <a:pt x="20" y="1"/>
                    </a:lnTo>
                    <a:lnTo>
                      <a:pt x="20" y="1"/>
                    </a:lnTo>
                    <a:lnTo>
                      <a:pt x="20" y="1"/>
                    </a:lnTo>
                    <a:lnTo>
                      <a:pt x="20" y="1"/>
                    </a:lnTo>
                    <a:lnTo>
                      <a:pt x="20" y="3"/>
                    </a:lnTo>
                    <a:lnTo>
                      <a:pt x="20" y="3"/>
                    </a:lnTo>
                    <a:lnTo>
                      <a:pt x="20" y="3"/>
                    </a:lnTo>
                    <a:lnTo>
                      <a:pt x="21" y="3"/>
                    </a:lnTo>
                    <a:lnTo>
                      <a:pt x="21" y="3"/>
                    </a:lnTo>
                    <a:lnTo>
                      <a:pt x="21" y="3"/>
                    </a:lnTo>
                    <a:lnTo>
                      <a:pt x="21" y="3"/>
                    </a:lnTo>
                    <a:lnTo>
                      <a:pt x="21" y="3"/>
                    </a:lnTo>
                    <a:lnTo>
                      <a:pt x="21" y="3"/>
                    </a:lnTo>
                    <a:lnTo>
                      <a:pt x="21" y="3"/>
                    </a:lnTo>
                    <a:lnTo>
                      <a:pt x="23" y="4"/>
                    </a:lnTo>
                    <a:lnTo>
                      <a:pt x="23" y="4"/>
                    </a:lnTo>
                    <a:lnTo>
                      <a:pt x="23" y="4"/>
                    </a:lnTo>
                    <a:lnTo>
                      <a:pt x="23" y="4"/>
                    </a:lnTo>
                    <a:lnTo>
                      <a:pt x="23" y="4"/>
                    </a:lnTo>
                    <a:lnTo>
                      <a:pt x="23" y="4"/>
                    </a:lnTo>
                    <a:lnTo>
                      <a:pt x="23" y="4"/>
                    </a:lnTo>
                    <a:lnTo>
                      <a:pt x="23" y="6"/>
                    </a:lnTo>
                    <a:lnTo>
                      <a:pt x="24" y="6"/>
                    </a:lnTo>
                    <a:lnTo>
                      <a:pt x="24" y="6"/>
                    </a:lnTo>
                    <a:lnTo>
                      <a:pt x="24" y="6"/>
                    </a:lnTo>
                    <a:lnTo>
                      <a:pt x="24" y="6"/>
                    </a:lnTo>
                    <a:lnTo>
                      <a:pt x="24" y="6"/>
                    </a:lnTo>
                    <a:lnTo>
                      <a:pt x="24" y="6"/>
                    </a:lnTo>
                    <a:lnTo>
                      <a:pt x="24" y="7"/>
                    </a:lnTo>
                    <a:lnTo>
                      <a:pt x="24" y="7"/>
                    </a:lnTo>
                    <a:lnTo>
                      <a:pt x="24" y="7"/>
                    </a:lnTo>
                    <a:lnTo>
                      <a:pt x="24" y="7"/>
                    </a:lnTo>
                    <a:lnTo>
                      <a:pt x="26" y="7"/>
                    </a:lnTo>
                    <a:lnTo>
                      <a:pt x="26" y="7"/>
                    </a:lnTo>
                    <a:lnTo>
                      <a:pt x="26" y="7"/>
                    </a:lnTo>
                    <a:lnTo>
                      <a:pt x="26" y="9"/>
                    </a:lnTo>
                    <a:lnTo>
                      <a:pt x="26" y="9"/>
                    </a:lnTo>
                    <a:lnTo>
                      <a:pt x="26" y="9"/>
                    </a:lnTo>
                    <a:lnTo>
                      <a:pt x="26" y="9"/>
                    </a:lnTo>
                    <a:lnTo>
                      <a:pt x="26" y="9"/>
                    </a:lnTo>
                    <a:lnTo>
                      <a:pt x="26" y="9"/>
                    </a:lnTo>
                    <a:lnTo>
                      <a:pt x="26" y="10"/>
                    </a:lnTo>
                    <a:lnTo>
                      <a:pt x="26" y="10"/>
                    </a:lnTo>
                    <a:lnTo>
                      <a:pt x="26" y="10"/>
                    </a:lnTo>
                    <a:lnTo>
                      <a:pt x="27" y="10"/>
                    </a:lnTo>
                    <a:lnTo>
                      <a:pt x="27" y="10"/>
                    </a:lnTo>
                    <a:lnTo>
                      <a:pt x="27" y="10"/>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lnTo>
                      <a:pt x="27" y="15"/>
                    </a:lnTo>
                    <a:lnTo>
                      <a:pt x="27" y="15"/>
                    </a:lnTo>
                    <a:lnTo>
                      <a:pt x="27" y="15"/>
                    </a:lnTo>
                  </a:path>
                </a:pathLst>
              </a:custGeom>
              <a:noFill/>
              <a:ln w="1588" cap="sq">
                <a:solidFill>
                  <a:srgbClr val="000000"/>
                </a:solidFill>
                <a:prstDash val="solid"/>
                <a:miter lim="800000"/>
                <a:headEnd/>
                <a:tailEnd/>
              </a:ln>
            </p:spPr>
            <p:txBody>
              <a:bodyPr/>
              <a:lstStyle/>
              <a:p>
                <a:endParaRPr lang="en-US"/>
              </a:p>
            </p:txBody>
          </p:sp>
          <p:sp>
            <p:nvSpPr>
              <p:cNvPr id="320856" name="Freeform 344"/>
              <p:cNvSpPr>
                <a:spLocks/>
              </p:cNvSpPr>
              <p:nvPr/>
            </p:nvSpPr>
            <p:spPr bwMode="auto">
              <a:xfrm>
                <a:off x="5931" y="2493"/>
                <a:ext cx="28" cy="30"/>
              </a:xfrm>
              <a:custGeom>
                <a:avLst/>
                <a:gdLst/>
                <a:ahLst/>
                <a:cxnLst>
                  <a:cxn ang="0">
                    <a:pos x="27" y="17"/>
                  </a:cxn>
                  <a:cxn ang="0">
                    <a:pos x="27" y="18"/>
                  </a:cxn>
                  <a:cxn ang="0">
                    <a:pos x="27" y="20"/>
                  </a:cxn>
                  <a:cxn ang="0">
                    <a:pos x="27" y="21"/>
                  </a:cxn>
                  <a:cxn ang="0">
                    <a:pos x="25" y="23"/>
                  </a:cxn>
                  <a:cxn ang="0">
                    <a:pos x="25" y="24"/>
                  </a:cxn>
                  <a:cxn ang="0">
                    <a:pos x="24" y="26"/>
                  </a:cxn>
                  <a:cxn ang="0">
                    <a:pos x="24" y="27"/>
                  </a:cxn>
                  <a:cxn ang="0">
                    <a:pos x="22" y="27"/>
                  </a:cxn>
                  <a:cxn ang="0">
                    <a:pos x="21" y="29"/>
                  </a:cxn>
                  <a:cxn ang="0">
                    <a:pos x="19" y="30"/>
                  </a:cxn>
                  <a:cxn ang="0">
                    <a:pos x="18" y="30"/>
                  </a:cxn>
                  <a:cxn ang="0">
                    <a:pos x="16" y="30"/>
                  </a:cxn>
                  <a:cxn ang="0">
                    <a:pos x="15" y="30"/>
                  </a:cxn>
                  <a:cxn ang="0">
                    <a:pos x="13" y="30"/>
                  </a:cxn>
                  <a:cxn ang="0">
                    <a:pos x="13" y="30"/>
                  </a:cxn>
                  <a:cxn ang="0">
                    <a:pos x="12" y="30"/>
                  </a:cxn>
                  <a:cxn ang="0">
                    <a:pos x="10" y="30"/>
                  </a:cxn>
                  <a:cxn ang="0">
                    <a:pos x="9" y="30"/>
                  </a:cxn>
                  <a:cxn ang="0">
                    <a:pos x="7" y="29"/>
                  </a:cxn>
                  <a:cxn ang="0">
                    <a:pos x="6" y="29"/>
                  </a:cxn>
                  <a:cxn ang="0">
                    <a:pos x="4" y="27"/>
                  </a:cxn>
                  <a:cxn ang="0">
                    <a:pos x="4" y="26"/>
                  </a:cxn>
                  <a:cxn ang="0">
                    <a:pos x="3" y="24"/>
                  </a:cxn>
                  <a:cxn ang="0">
                    <a:pos x="3" y="23"/>
                  </a:cxn>
                  <a:cxn ang="0">
                    <a:pos x="1" y="21"/>
                  </a:cxn>
                  <a:cxn ang="0">
                    <a:pos x="1" y="20"/>
                  </a:cxn>
                  <a:cxn ang="0">
                    <a:pos x="1" y="18"/>
                  </a:cxn>
                  <a:cxn ang="0">
                    <a:pos x="0" y="17"/>
                  </a:cxn>
                  <a:cxn ang="0">
                    <a:pos x="0" y="15"/>
                  </a:cxn>
                  <a:cxn ang="0">
                    <a:pos x="0" y="14"/>
                  </a:cxn>
                  <a:cxn ang="0">
                    <a:pos x="1" y="12"/>
                  </a:cxn>
                  <a:cxn ang="0">
                    <a:pos x="1" y="11"/>
                  </a:cxn>
                  <a:cxn ang="0">
                    <a:pos x="1" y="9"/>
                  </a:cxn>
                  <a:cxn ang="0">
                    <a:pos x="3" y="8"/>
                  </a:cxn>
                  <a:cxn ang="0">
                    <a:pos x="3" y="6"/>
                  </a:cxn>
                  <a:cxn ang="0">
                    <a:pos x="4" y="5"/>
                  </a:cxn>
                  <a:cxn ang="0">
                    <a:pos x="4" y="3"/>
                  </a:cxn>
                  <a:cxn ang="0">
                    <a:pos x="6" y="3"/>
                  </a:cxn>
                  <a:cxn ang="0">
                    <a:pos x="7" y="2"/>
                  </a:cxn>
                  <a:cxn ang="0">
                    <a:pos x="9" y="2"/>
                  </a:cxn>
                  <a:cxn ang="0">
                    <a:pos x="10" y="0"/>
                  </a:cxn>
                  <a:cxn ang="0">
                    <a:pos x="10" y="0"/>
                  </a:cxn>
                  <a:cxn ang="0">
                    <a:pos x="12" y="0"/>
                  </a:cxn>
                  <a:cxn ang="0">
                    <a:pos x="13" y="0"/>
                  </a:cxn>
                  <a:cxn ang="0">
                    <a:pos x="15" y="0"/>
                  </a:cxn>
                  <a:cxn ang="0">
                    <a:pos x="16" y="0"/>
                  </a:cxn>
                  <a:cxn ang="0">
                    <a:pos x="18" y="0"/>
                  </a:cxn>
                  <a:cxn ang="0">
                    <a:pos x="19" y="2"/>
                  </a:cxn>
                  <a:cxn ang="0">
                    <a:pos x="21" y="2"/>
                  </a:cxn>
                  <a:cxn ang="0">
                    <a:pos x="22" y="3"/>
                  </a:cxn>
                  <a:cxn ang="0">
                    <a:pos x="22" y="3"/>
                  </a:cxn>
                  <a:cxn ang="0">
                    <a:pos x="24" y="5"/>
                  </a:cxn>
                  <a:cxn ang="0">
                    <a:pos x="25" y="6"/>
                  </a:cxn>
                  <a:cxn ang="0">
                    <a:pos x="25" y="8"/>
                  </a:cxn>
                  <a:cxn ang="0">
                    <a:pos x="27" y="9"/>
                  </a:cxn>
                  <a:cxn ang="0">
                    <a:pos x="27" y="11"/>
                  </a:cxn>
                  <a:cxn ang="0">
                    <a:pos x="27" y="12"/>
                  </a:cxn>
                  <a:cxn ang="0">
                    <a:pos x="27" y="14"/>
                  </a:cxn>
                  <a:cxn ang="0">
                    <a:pos x="28" y="15"/>
                  </a:cxn>
                </a:cxnLst>
                <a:rect l="0" t="0" r="r" b="b"/>
                <a:pathLst>
                  <a:path w="28" h="30">
                    <a:moveTo>
                      <a:pt x="28" y="15"/>
                    </a:moveTo>
                    <a:lnTo>
                      <a:pt x="28" y="15"/>
                    </a:lnTo>
                    <a:lnTo>
                      <a:pt x="28" y="15"/>
                    </a:lnTo>
                    <a:lnTo>
                      <a:pt x="28" y="17"/>
                    </a:lnTo>
                    <a:lnTo>
                      <a:pt x="28"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5" y="23"/>
                    </a:lnTo>
                    <a:lnTo>
                      <a:pt x="25" y="23"/>
                    </a:lnTo>
                    <a:lnTo>
                      <a:pt x="25" y="23"/>
                    </a:lnTo>
                    <a:lnTo>
                      <a:pt x="25" y="23"/>
                    </a:lnTo>
                    <a:lnTo>
                      <a:pt x="25" y="23"/>
                    </a:lnTo>
                    <a:lnTo>
                      <a:pt x="25" y="24"/>
                    </a:lnTo>
                    <a:lnTo>
                      <a:pt x="25" y="24"/>
                    </a:lnTo>
                    <a:lnTo>
                      <a:pt x="25" y="24"/>
                    </a:lnTo>
                    <a:lnTo>
                      <a:pt x="25" y="24"/>
                    </a:lnTo>
                    <a:lnTo>
                      <a:pt x="25" y="24"/>
                    </a:lnTo>
                    <a:lnTo>
                      <a:pt x="25" y="24"/>
                    </a:lnTo>
                    <a:lnTo>
                      <a:pt x="25" y="24"/>
                    </a:lnTo>
                    <a:lnTo>
                      <a:pt x="24" y="26"/>
                    </a:lnTo>
                    <a:lnTo>
                      <a:pt x="24" y="26"/>
                    </a:lnTo>
                    <a:lnTo>
                      <a:pt x="24" y="26"/>
                    </a:lnTo>
                    <a:lnTo>
                      <a:pt x="24" y="26"/>
                    </a:lnTo>
                    <a:lnTo>
                      <a:pt x="24" y="26"/>
                    </a:lnTo>
                    <a:lnTo>
                      <a:pt x="24" y="26"/>
                    </a:lnTo>
                    <a:lnTo>
                      <a:pt x="24" y="26"/>
                    </a:lnTo>
                    <a:lnTo>
                      <a:pt x="24" y="27"/>
                    </a:lnTo>
                    <a:lnTo>
                      <a:pt x="24" y="27"/>
                    </a:lnTo>
                    <a:lnTo>
                      <a:pt x="22" y="27"/>
                    </a:lnTo>
                    <a:lnTo>
                      <a:pt x="22" y="27"/>
                    </a:lnTo>
                    <a:lnTo>
                      <a:pt x="22" y="27"/>
                    </a:lnTo>
                    <a:lnTo>
                      <a:pt x="22" y="27"/>
                    </a:lnTo>
                    <a:lnTo>
                      <a:pt x="22" y="27"/>
                    </a:lnTo>
                    <a:lnTo>
                      <a:pt x="22" y="27"/>
                    </a:lnTo>
                    <a:lnTo>
                      <a:pt x="22" y="27"/>
                    </a:lnTo>
                    <a:lnTo>
                      <a:pt x="22" y="29"/>
                    </a:lnTo>
                    <a:lnTo>
                      <a:pt x="21" y="29"/>
                    </a:lnTo>
                    <a:lnTo>
                      <a:pt x="21" y="29"/>
                    </a:lnTo>
                    <a:lnTo>
                      <a:pt x="21" y="29"/>
                    </a:lnTo>
                    <a:lnTo>
                      <a:pt x="21" y="29"/>
                    </a:lnTo>
                    <a:lnTo>
                      <a:pt x="21" y="29"/>
                    </a:lnTo>
                    <a:lnTo>
                      <a:pt x="21" y="29"/>
                    </a:lnTo>
                    <a:lnTo>
                      <a:pt x="21" y="29"/>
                    </a:lnTo>
                    <a:lnTo>
                      <a:pt x="19" y="29"/>
                    </a:lnTo>
                    <a:lnTo>
                      <a:pt x="19" y="29"/>
                    </a:lnTo>
                    <a:lnTo>
                      <a:pt x="19" y="30"/>
                    </a:lnTo>
                    <a:lnTo>
                      <a:pt x="19" y="30"/>
                    </a:lnTo>
                    <a:lnTo>
                      <a:pt x="19" y="30"/>
                    </a:lnTo>
                    <a:lnTo>
                      <a:pt x="19" y="30"/>
                    </a:lnTo>
                    <a:lnTo>
                      <a:pt x="19" y="30"/>
                    </a:lnTo>
                    <a:lnTo>
                      <a:pt x="18" y="30"/>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7" y="30"/>
                    </a:lnTo>
                    <a:lnTo>
                      <a:pt x="7" y="29"/>
                    </a:lnTo>
                    <a:lnTo>
                      <a:pt x="7" y="29"/>
                    </a:lnTo>
                    <a:lnTo>
                      <a:pt x="7" y="29"/>
                    </a:lnTo>
                    <a:lnTo>
                      <a:pt x="7" y="29"/>
                    </a:lnTo>
                    <a:lnTo>
                      <a:pt x="7" y="29"/>
                    </a:lnTo>
                    <a:lnTo>
                      <a:pt x="7" y="29"/>
                    </a:lnTo>
                    <a:lnTo>
                      <a:pt x="7" y="29"/>
                    </a:lnTo>
                    <a:lnTo>
                      <a:pt x="6" y="29"/>
                    </a:lnTo>
                    <a:lnTo>
                      <a:pt x="6" y="29"/>
                    </a:lnTo>
                    <a:lnTo>
                      <a:pt x="6" y="29"/>
                    </a:lnTo>
                    <a:lnTo>
                      <a:pt x="6" y="27"/>
                    </a:lnTo>
                    <a:lnTo>
                      <a:pt x="6" y="27"/>
                    </a:lnTo>
                    <a:lnTo>
                      <a:pt x="6" y="27"/>
                    </a:lnTo>
                    <a:lnTo>
                      <a:pt x="6" y="27"/>
                    </a:lnTo>
                    <a:lnTo>
                      <a:pt x="6" y="27"/>
                    </a:lnTo>
                    <a:lnTo>
                      <a:pt x="4" y="27"/>
                    </a:lnTo>
                    <a:lnTo>
                      <a:pt x="4" y="27"/>
                    </a:lnTo>
                    <a:lnTo>
                      <a:pt x="4" y="27"/>
                    </a:lnTo>
                    <a:lnTo>
                      <a:pt x="4" y="27"/>
                    </a:lnTo>
                    <a:lnTo>
                      <a:pt x="4" y="26"/>
                    </a:lnTo>
                    <a:lnTo>
                      <a:pt x="4" y="26"/>
                    </a:lnTo>
                    <a:lnTo>
                      <a:pt x="4" y="26"/>
                    </a:lnTo>
                    <a:lnTo>
                      <a:pt x="4" y="26"/>
                    </a:lnTo>
                    <a:lnTo>
                      <a:pt x="4" y="26"/>
                    </a:lnTo>
                    <a:lnTo>
                      <a:pt x="3" y="26"/>
                    </a:lnTo>
                    <a:lnTo>
                      <a:pt x="3" y="26"/>
                    </a:lnTo>
                    <a:lnTo>
                      <a:pt x="3" y="24"/>
                    </a:lnTo>
                    <a:lnTo>
                      <a:pt x="3" y="24"/>
                    </a:lnTo>
                    <a:lnTo>
                      <a:pt x="3" y="24"/>
                    </a:lnTo>
                    <a:lnTo>
                      <a:pt x="3" y="24"/>
                    </a:lnTo>
                    <a:lnTo>
                      <a:pt x="3" y="24"/>
                    </a:lnTo>
                    <a:lnTo>
                      <a:pt x="3" y="24"/>
                    </a:lnTo>
                    <a:lnTo>
                      <a:pt x="3" y="24"/>
                    </a:lnTo>
                    <a:lnTo>
                      <a:pt x="3" y="23"/>
                    </a:lnTo>
                    <a:lnTo>
                      <a:pt x="3" y="23"/>
                    </a:lnTo>
                    <a:lnTo>
                      <a:pt x="1" y="23"/>
                    </a:lnTo>
                    <a:lnTo>
                      <a:pt x="1" y="23"/>
                    </a:lnTo>
                    <a:lnTo>
                      <a:pt x="1" y="23"/>
                    </a:lnTo>
                    <a:lnTo>
                      <a:pt x="1" y="23"/>
                    </a:lnTo>
                    <a:lnTo>
                      <a:pt x="1" y="21"/>
                    </a:lnTo>
                    <a:lnTo>
                      <a:pt x="1" y="21"/>
                    </a:lnTo>
                    <a:lnTo>
                      <a:pt x="1" y="21"/>
                    </a:lnTo>
                    <a:lnTo>
                      <a:pt x="1" y="21"/>
                    </a:lnTo>
                    <a:lnTo>
                      <a:pt x="1" y="21"/>
                    </a:lnTo>
                    <a:lnTo>
                      <a:pt x="1" y="21"/>
                    </a:lnTo>
                    <a:lnTo>
                      <a:pt x="1" y="20"/>
                    </a:lnTo>
                    <a:lnTo>
                      <a:pt x="1" y="20"/>
                    </a:lnTo>
                    <a:lnTo>
                      <a:pt x="1" y="20"/>
                    </a:lnTo>
                    <a:lnTo>
                      <a:pt x="1" y="20"/>
                    </a:lnTo>
                    <a:lnTo>
                      <a:pt x="1" y="20"/>
                    </a:lnTo>
                    <a:lnTo>
                      <a:pt x="1" y="20"/>
                    </a:lnTo>
                    <a:lnTo>
                      <a:pt x="1" y="18"/>
                    </a:lnTo>
                    <a:lnTo>
                      <a:pt x="1" y="18"/>
                    </a:lnTo>
                    <a:lnTo>
                      <a:pt x="1"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1" y="12"/>
                    </a:lnTo>
                    <a:lnTo>
                      <a:pt x="1" y="12"/>
                    </a:lnTo>
                    <a:lnTo>
                      <a:pt x="1" y="12"/>
                    </a:lnTo>
                    <a:lnTo>
                      <a:pt x="1" y="12"/>
                    </a:lnTo>
                    <a:lnTo>
                      <a:pt x="1" y="12"/>
                    </a:lnTo>
                    <a:lnTo>
                      <a:pt x="1" y="12"/>
                    </a:lnTo>
                    <a:lnTo>
                      <a:pt x="1" y="11"/>
                    </a:lnTo>
                    <a:lnTo>
                      <a:pt x="1" y="11"/>
                    </a:lnTo>
                    <a:lnTo>
                      <a:pt x="1" y="11"/>
                    </a:lnTo>
                    <a:lnTo>
                      <a:pt x="1" y="11"/>
                    </a:lnTo>
                    <a:lnTo>
                      <a:pt x="1" y="11"/>
                    </a:lnTo>
                    <a:lnTo>
                      <a:pt x="1" y="11"/>
                    </a:lnTo>
                    <a:lnTo>
                      <a:pt x="1" y="9"/>
                    </a:lnTo>
                    <a:lnTo>
                      <a:pt x="1" y="9"/>
                    </a:lnTo>
                    <a:lnTo>
                      <a:pt x="1" y="9"/>
                    </a:lnTo>
                    <a:lnTo>
                      <a:pt x="1" y="9"/>
                    </a:lnTo>
                    <a:lnTo>
                      <a:pt x="1" y="9"/>
                    </a:lnTo>
                    <a:lnTo>
                      <a:pt x="1" y="9"/>
                    </a:lnTo>
                    <a:lnTo>
                      <a:pt x="1" y="8"/>
                    </a:lnTo>
                    <a:lnTo>
                      <a:pt x="1" y="8"/>
                    </a:lnTo>
                    <a:lnTo>
                      <a:pt x="3" y="8"/>
                    </a:lnTo>
                    <a:lnTo>
                      <a:pt x="3" y="8"/>
                    </a:lnTo>
                    <a:lnTo>
                      <a:pt x="3" y="8"/>
                    </a:lnTo>
                    <a:lnTo>
                      <a:pt x="3" y="8"/>
                    </a:lnTo>
                    <a:lnTo>
                      <a:pt x="3" y="6"/>
                    </a:lnTo>
                    <a:lnTo>
                      <a:pt x="3" y="6"/>
                    </a:lnTo>
                    <a:lnTo>
                      <a:pt x="3" y="6"/>
                    </a:lnTo>
                    <a:lnTo>
                      <a:pt x="3" y="6"/>
                    </a:lnTo>
                    <a:lnTo>
                      <a:pt x="3" y="6"/>
                    </a:lnTo>
                    <a:lnTo>
                      <a:pt x="3" y="6"/>
                    </a:lnTo>
                    <a:lnTo>
                      <a:pt x="3" y="6"/>
                    </a:lnTo>
                    <a:lnTo>
                      <a:pt x="4" y="5"/>
                    </a:lnTo>
                    <a:lnTo>
                      <a:pt x="4" y="5"/>
                    </a:lnTo>
                    <a:lnTo>
                      <a:pt x="4" y="5"/>
                    </a:lnTo>
                    <a:lnTo>
                      <a:pt x="4" y="5"/>
                    </a:lnTo>
                    <a:lnTo>
                      <a:pt x="4" y="5"/>
                    </a:lnTo>
                    <a:lnTo>
                      <a:pt x="4" y="5"/>
                    </a:lnTo>
                    <a:lnTo>
                      <a:pt x="4" y="5"/>
                    </a:lnTo>
                    <a:lnTo>
                      <a:pt x="4" y="3"/>
                    </a:lnTo>
                    <a:lnTo>
                      <a:pt x="4" y="3"/>
                    </a:lnTo>
                    <a:lnTo>
                      <a:pt x="6" y="3"/>
                    </a:lnTo>
                    <a:lnTo>
                      <a:pt x="6" y="3"/>
                    </a:lnTo>
                    <a:lnTo>
                      <a:pt x="6" y="3"/>
                    </a:lnTo>
                    <a:lnTo>
                      <a:pt x="6" y="3"/>
                    </a:lnTo>
                    <a:lnTo>
                      <a:pt x="6" y="3"/>
                    </a:lnTo>
                    <a:lnTo>
                      <a:pt x="6" y="3"/>
                    </a:lnTo>
                    <a:lnTo>
                      <a:pt x="6" y="3"/>
                    </a:lnTo>
                    <a:lnTo>
                      <a:pt x="6" y="2"/>
                    </a:lnTo>
                    <a:lnTo>
                      <a:pt x="7" y="2"/>
                    </a:lnTo>
                    <a:lnTo>
                      <a:pt x="7" y="2"/>
                    </a:lnTo>
                    <a:lnTo>
                      <a:pt x="7" y="2"/>
                    </a:lnTo>
                    <a:lnTo>
                      <a:pt x="7" y="2"/>
                    </a:lnTo>
                    <a:lnTo>
                      <a:pt x="7" y="2"/>
                    </a:lnTo>
                    <a:lnTo>
                      <a:pt x="7" y="2"/>
                    </a:lnTo>
                    <a:lnTo>
                      <a:pt x="7" y="2"/>
                    </a:lnTo>
                    <a:lnTo>
                      <a:pt x="7" y="2"/>
                    </a:lnTo>
                    <a:lnTo>
                      <a:pt x="9" y="2"/>
                    </a:lnTo>
                    <a:lnTo>
                      <a:pt x="9" y="2"/>
                    </a:lnTo>
                    <a:lnTo>
                      <a:pt x="9" y="2"/>
                    </a:lnTo>
                    <a:lnTo>
                      <a:pt x="9" y="0"/>
                    </a:lnTo>
                    <a:lnTo>
                      <a:pt x="9" y="0"/>
                    </a:lnTo>
                    <a:lnTo>
                      <a:pt x="9"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8" y="0"/>
                    </a:lnTo>
                    <a:lnTo>
                      <a:pt x="18" y="0"/>
                    </a:lnTo>
                    <a:lnTo>
                      <a:pt x="18" y="0"/>
                    </a:lnTo>
                    <a:lnTo>
                      <a:pt x="18" y="0"/>
                    </a:lnTo>
                    <a:lnTo>
                      <a:pt x="18" y="0"/>
                    </a:lnTo>
                    <a:lnTo>
                      <a:pt x="18" y="0"/>
                    </a:lnTo>
                    <a:lnTo>
                      <a:pt x="18" y="0"/>
                    </a:lnTo>
                    <a:lnTo>
                      <a:pt x="19" y="0"/>
                    </a:lnTo>
                    <a:lnTo>
                      <a:pt x="19" y="0"/>
                    </a:lnTo>
                    <a:lnTo>
                      <a:pt x="19" y="0"/>
                    </a:lnTo>
                    <a:lnTo>
                      <a:pt x="19" y="2"/>
                    </a:lnTo>
                    <a:lnTo>
                      <a:pt x="19" y="2"/>
                    </a:lnTo>
                    <a:lnTo>
                      <a:pt x="19" y="2"/>
                    </a:lnTo>
                    <a:lnTo>
                      <a:pt x="19" y="2"/>
                    </a:lnTo>
                    <a:lnTo>
                      <a:pt x="21" y="2"/>
                    </a:lnTo>
                    <a:lnTo>
                      <a:pt x="21" y="2"/>
                    </a:lnTo>
                    <a:lnTo>
                      <a:pt x="21" y="2"/>
                    </a:lnTo>
                    <a:lnTo>
                      <a:pt x="21" y="2"/>
                    </a:lnTo>
                    <a:lnTo>
                      <a:pt x="21" y="2"/>
                    </a:lnTo>
                    <a:lnTo>
                      <a:pt x="21" y="2"/>
                    </a:lnTo>
                    <a:lnTo>
                      <a:pt x="21" y="2"/>
                    </a:lnTo>
                    <a:lnTo>
                      <a:pt x="22" y="2"/>
                    </a:lnTo>
                    <a:lnTo>
                      <a:pt x="22" y="3"/>
                    </a:lnTo>
                    <a:lnTo>
                      <a:pt x="22" y="3"/>
                    </a:lnTo>
                    <a:lnTo>
                      <a:pt x="22" y="3"/>
                    </a:lnTo>
                    <a:lnTo>
                      <a:pt x="22" y="3"/>
                    </a:lnTo>
                    <a:lnTo>
                      <a:pt x="22" y="3"/>
                    </a:lnTo>
                    <a:lnTo>
                      <a:pt x="22" y="3"/>
                    </a:lnTo>
                    <a:lnTo>
                      <a:pt x="22" y="3"/>
                    </a:lnTo>
                    <a:lnTo>
                      <a:pt x="24" y="3"/>
                    </a:lnTo>
                    <a:lnTo>
                      <a:pt x="24" y="3"/>
                    </a:lnTo>
                    <a:lnTo>
                      <a:pt x="24" y="5"/>
                    </a:lnTo>
                    <a:lnTo>
                      <a:pt x="24" y="5"/>
                    </a:lnTo>
                    <a:lnTo>
                      <a:pt x="24" y="5"/>
                    </a:lnTo>
                    <a:lnTo>
                      <a:pt x="24" y="5"/>
                    </a:lnTo>
                    <a:lnTo>
                      <a:pt x="24" y="5"/>
                    </a:lnTo>
                    <a:lnTo>
                      <a:pt x="24" y="5"/>
                    </a:lnTo>
                    <a:lnTo>
                      <a:pt x="24" y="5"/>
                    </a:lnTo>
                    <a:lnTo>
                      <a:pt x="25" y="6"/>
                    </a:lnTo>
                    <a:lnTo>
                      <a:pt x="25" y="6"/>
                    </a:lnTo>
                    <a:lnTo>
                      <a:pt x="25" y="6"/>
                    </a:lnTo>
                    <a:lnTo>
                      <a:pt x="25" y="6"/>
                    </a:lnTo>
                    <a:lnTo>
                      <a:pt x="25" y="6"/>
                    </a:lnTo>
                    <a:lnTo>
                      <a:pt x="25" y="6"/>
                    </a:lnTo>
                    <a:lnTo>
                      <a:pt x="25" y="6"/>
                    </a:lnTo>
                    <a:lnTo>
                      <a:pt x="25" y="8"/>
                    </a:lnTo>
                    <a:lnTo>
                      <a:pt x="25" y="8"/>
                    </a:lnTo>
                    <a:lnTo>
                      <a:pt x="25" y="8"/>
                    </a:lnTo>
                    <a:lnTo>
                      <a:pt x="25"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8" y="14"/>
                    </a:lnTo>
                    <a:lnTo>
                      <a:pt x="28" y="14"/>
                    </a:lnTo>
                    <a:lnTo>
                      <a:pt x="28" y="15"/>
                    </a:lnTo>
                    <a:lnTo>
                      <a:pt x="28" y="15"/>
                    </a:lnTo>
                    <a:lnTo>
                      <a:pt x="28" y="15"/>
                    </a:lnTo>
                    <a:lnTo>
                      <a:pt x="28" y="15"/>
                    </a:lnTo>
                    <a:close/>
                  </a:path>
                </a:pathLst>
              </a:custGeom>
              <a:solidFill>
                <a:srgbClr val="E1E1E1"/>
              </a:solidFill>
              <a:ln w="9525">
                <a:noFill/>
                <a:round/>
                <a:headEnd/>
                <a:tailEnd/>
              </a:ln>
            </p:spPr>
            <p:txBody>
              <a:bodyPr/>
              <a:lstStyle/>
              <a:p>
                <a:endParaRPr lang="en-US"/>
              </a:p>
            </p:txBody>
          </p:sp>
          <p:sp>
            <p:nvSpPr>
              <p:cNvPr id="320857" name="Freeform 345"/>
              <p:cNvSpPr>
                <a:spLocks/>
              </p:cNvSpPr>
              <p:nvPr/>
            </p:nvSpPr>
            <p:spPr bwMode="auto">
              <a:xfrm>
                <a:off x="5931" y="2493"/>
                <a:ext cx="28" cy="30"/>
              </a:xfrm>
              <a:custGeom>
                <a:avLst/>
                <a:gdLst/>
                <a:ahLst/>
                <a:cxnLst>
                  <a:cxn ang="0">
                    <a:pos x="27" y="17"/>
                  </a:cxn>
                  <a:cxn ang="0">
                    <a:pos x="27" y="18"/>
                  </a:cxn>
                  <a:cxn ang="0">
                    <a:pos x="27" y="20"/>
                  </a:cxn>
                  <a:cxn ang="0">
                    <a:pos x="27" y="21"/>
                  </a:cxn>
                  <a:cxn ang="0">
                    <a:pos x="25" y="23"/>
                  </a:cxn>
                  <a:cxn ang="0">
                    <a:pos x="25" y="24"/>
                  </a:cxn>
                  <a:cxn ang="0">
                    <a:pos x="24" y="26"/>
                  </a:cxn>
                  <a:cxn ang="0">
                    <a:pos x="24" y="27"/>
                  </a:cxn>
                  <a:cxn ang="0">
                    <a:pos x="22" y="27"/>
                  </a:cxn>
                  <a:cxn ang="0">
                    <a:pos x="21" y="29"/>
                  </a:cxn>
                  <a:cxn ang="0">
                    <a:pos x="19" y="30"/>
                  </a:cxn>
                  <a:cxn ang="0">
                    <a:pos x="18" y="30"/>
                  </a:cxn>
                  <a:cxn ang="0">
                    <a:pos x="16" y="30"/>
                  </a:cxn>
                  <a:cxn ang="0">
                    <a:pos x="15" y="30"/>
                  </a:cxn>
                  <a:cxn ang="0">
                    <a:pos x="13" y="30"/>
                  </a:cxn>
                  <a:cxn ang="0">
                    <a:pos x="13" y="30"/>
                  </a:cxn>
                  <a:cxn ang="0">
                    <a:pos x="12" y="30"/>
                  </a:cxn>
                  <a:cxn ang="0">
                    <a:pos x="10" y="30"/>
                  </a:cxn>
                  <a:cxn ang="0">
                    <a:pos x="9" y="30"/>
                  </a:cxn>
                  <a:cxn ang="0">
                    <a:pos x="7" y="29"/>
                  </a:cxn>
                  <a:cxn ang="0">
                    <a:pos x="6" y="29"/>
                  </a:cxn>
                  <a:cxn ang="0">
                    <a:pos x="4" y="27"/>
                  </a:cxn>
                  <a:cxn ang="0">
                    <a:pos x="4" y="26"/>
                  </a:cxn>
                  <a:cxn ang="0">
                    <a:pos x="3" y="24"/>
                  </a:cxn>
                  <a:cxn ang="0">
                    <a:pos x="3" y="23"/>
                  </a:cxn>
                  <a:cxn ang="0">
                    <a:pos x="1" y="21"/>
                  </a:cxn>
                  <a:cxn ang="0">
                    <a:pos x="1" y="20"/>
                  </a:cxn>
                  <a:cxn ang="0">
                    <a:pos x="1" y="18"/>
                  </a:cxn>
                  <a:cxn ang="0">
                    <a:pos x="0" y="17"/>
                  </a:cxn>
                  <a:cxn ang="0">
                    <a:pos x="0" y="15"/>
                  </a:cxn>
                  <a:cxn ang="0">
                    <a:pos x="0" y="14"/>
                  </a:cxn>
                  <a:cxn ang="0">
                    <a:pos x="1" y="12"/>
                  </a:cxn>
                  <a:cxn ang="0">
                    <a:pos x="1" y="11"/>
                  </a:cxn>
                  <a:cxn ang="0">
                    <a:pos x="1" y="9"/>
                  </a:cxn>
                  <a:cxn ang="0">
                    <a:pos x="3" y="8"/>
                  </a:cxn>
                  <a:cxn ang="0">
                    <a:pos x="3" y="6"/>
                  </a:cxn>
                  <a:cxn ang="0">
                    <a:pos x="4" y="5"/>
                  </a:cxn>
                  <a:cxn ang="0">
                    <a:pos x="4" y="3"/>
                  </a:cxn>
                  <a:cxn ang="0">
                    <a:pos x="6" y="3"/>
                  </a:cxn>
                  <a:cxn ang="0">
                    <a:pos x="7" y="2"/>
                  </a:cxn>
                  <a:cxn ang="0">
                    <a:pos x="9" y="2"/>
                  </a:cxn>
                  <a:cxn ang="0">
                    <a:pos x="10" y="0"/>
                  </a:cxn>
                  <a:cxn ang="0">
                    <a:pos x="10" y="0"/>
                  </a:cxn>
                  <a:cxn ang="0">
                    <a:pos x="12" y="0"/>
                  </a:cxn>
                  <a:cxn ang="0">
                    <a:pos x="13" y="0"/>
                  </a:cxn>
                  <a:cxn ang="0">
                    <a:pos x="15" y="0"/>
                  </a:cxn>
                  <a:cxn ang="0">
                    <a:pos x="16" y="0"/>
                  </a:cxn>
                  <a:cxn ang="0">
                    <a:pos x="18" y="0"/>
                  </a:cxn>
                  <a:cxn ang="0">
                    <a:pos x="19" y="2"/>
                  </a:cxn>
                  <a:cxn ang="0">
                    <a:pos x="21" y="2"/>
                  </a:cxn>
                  <a:cxn ang="0">
                    <a:pos x="22" y="3"/>
                  </a:cxn>
                  <a:cxn ang="0">
                    <a:pos x="22" y="3"/>
                  </a:cxn>
                  <a:cxn ang="0">
                    <a:pos x="24" y="5"/>
                  </a:cxn>
                  <a:cxn ang="0">
                    <a:pos x="25" y="6"/>
                  </a:cxn>
                  <a:cxn ang="0">
                    <a:pos x="25" y="8"/>
                  </a:cxn>
                  <a:cxn ang="0">
                    <a:pos x="27" y="9"/>
                  </a:cxn>
                  <a:cxn ang="0">
                    <a:pos x="27" y="11"/>
                  </a:cxn>
                  <a:cxn ang="0">
                    <a:pos x="27" y="12"/>
                  </a:cxn>
                  <a:cxn ang="0">
                    <a:pos x="27" y="14"/>
                  </a:cxn>
                  <a:cxn ang="0">
                    <a:pos x="28" y="15"/>
                  </a:cxn>
                </a:cxnLst>
                <a:rect l="0" t="0" r="r" b="b"/>
                <a:pathLst>
                  <a:path w="28" h="30">
                    <a:moveTo>
                      <a:pt x="28" y="15"/>
                    </a:moveTo>
                    <a:lnTo>
                      <a:pt x="28" y="15"/>
                    </a:lnTo>
                    <a:lnTo>
                      <a:pt x="28" y="15"/>
                    </a:lnTo>
                    <a:lnTo>
                      <a:pt x="28" y="17"/>
                    </a:lnTo>
                    <a:lnTo>
                      <a:pt x="28"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5" y="23"/>
                    </a:lnTo>
                    <a:lnTo>
                      <a:pt x="25" y="23"/>
                    </a:lnTo>
                    <a:lnTo>
                      <a:pt x="25" y="23"/>
                    </a:lnTo>
                    <a:lnTo>
                      <a:pt x="25" y="23"/>
                    </a:lnTo>
                    <a:lnTo>
                      <a:pt x="25" y="23"/>
                    </a:lnTo>
                    <a:lnTo>
                      <a:pt x="25" y="24"/>
                    </a:lnTo>
                    <a:lnTo>
                      <a:pt x="25" y="24"/>
                    </a:lnTo>
                    <a:lnTo>
                      <a:pt x="25" y="24"/>
                    </a:lnTo>
                    <a:lnTo>
                      <a:pt x="25" y="24"/>
                    </a:lnTo>
                    <a:lnTo>
                      <a:pt x="25" y="24"/>
                    </a:lnTo>
                    <a:lnTo>
                      <a:pt x="25" y="24"/>
                    </a:lnTo>
                    <a:lnTo>
                      <a:pt x="25" y="24"/>
                    </a:lnTo>
                    <a:lnTo>
                      <a:pt x="24" y="26"/>
                    </a:lnTo>
                    <a:lnTo>
                      <a:pt x="24" y="26"/>
                    </a:lnTo>
                    <a:lnTo>
                      <a:pt x="24" y="26"/>
                    </a:lnTo>
                    <a:lnTo>
                      <a:pt x="24" y="26"/>
                    </a:lnTo>
                    <a:lnTo>
                      <a:pt x="24" y="26"/>
                    </a:lnTo>
                    <a:lnTo>
                      <a:pt x="24" y="26"/>
                    </a:lnTo>
                    <a:lnTo>
                      <a:pt x="24" y="26"/>
                    </a:lnTo>
                    <a:lnTo>
                      <a:pt x="24" y="27"/>
                    </a:lnTo>
                    <a:lnTo>
                      <a:pt x="24" y="27"/>
                    </a:lnTo>
                    <a:lnTo>
                      <a:pt x="22" y="27"/>
                    </a:lnTo>
                    <a:lnTo>
                      <a:pt x="22" y="27"/>
                    </a:lnTo>
                    <a:lnTo>
                      <a:pt x="22" y="27"/>
                    </a:lnTo>
                    <a:lnTo>
                      <a:pt x="22" y="27"/>
                    </a:lnTo>
                    <a:lnTo>
                      <a:pt x="22" y="27"/>
                    </a:lnTo>
                    <a:lnTo>
                      <a:pt x="22" y="27"/>
                    </a:lnTo>
                    <a:lnTo>
                      <a:pt x="22" y="27"/>
                    </a:lnTo>
                    <a:lnTo>
                      <a:pt x="22" y="29"/>
                    </a:lnTo>
                    <a:lnTo>
                      <a:pt x="21" y="29"/>
                    </a:lnTo>
                    <a:lnTo>
                      <a:pt x="21" y="29"/>
                    </a:lnTo>
                    <a:lnTo>
                      <a:pt x="21" y="29"/>
                    </a:lnTo>
                    <a:lnTo>
                      <a:pt x="21" y="29"/>
                    </a:lnTo>
                    <a:lnTo>
                      <a:pt x="21" y="29"/>
                    </a:lnTo>
                    <a:lnTo>
                      <a:pt x="21" y="29"/>
                    </a:lnTo>
                    <a:lnTo>
                      <a:pt x="21" y="29"/>
                    </a:lnTo>
                    <a:lnTo>
                      <a:pt x="19" y="29"/>
                    </a:lnTo>
                    <a:lnTo>
                      <a:pt x="19" y="29"/>
                    </a:lnTo>
                    <a:lnTo>
                      <a:pt x="19" y="30"/>
                    </a:lnTo>
                    <a:lnTo>
                      <a:pt x="19" y="30"/>
                    </a:lnTo>
                    <a:lnTo>
                      <a:pt x="19" y="30"/>
                    </a:lnTo>
                    <a:lnTo>
                      <a:pt x="19" y="30"/>
                    </a:lnTo>
                    <a:lnTo>
                      <a:pt x="19" y="30"/>
                    </a:lnTo>
                    <a:lnTo>
                      <a:pt x="18" y="30"/>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7" y="30"/>
                    </a:lnTo>
                    <a:lnTo>
                      <a:pt x="7" y="29"/>
                    </a:lnTo>
                    <a:lnTo>
                      <a:pt x="7" y="29"/>
                    </a:lnTo>
                    <a:lnTo>
                      <a:pt x="7" y="29"/>
                    </a:lnTo>
                    <a:lnTo>
                      <a:pt x="7" y="29"/>
                    </a:lnTo>
                    <a:lnTo>
                      <a:pt x="7" y="29"/>
                    </a:lnTo>
                    <a:lnTo>
                      <a:pt x="7" y="29"/>
                    </a:lnTo>
                    <a:lnTo>
                      <a:pt x="7" y="29"/>
                    </a:lnTo>
                    <a:lnTo>
                      <a:pt x="6" y="29"/>
                    </a:lnTo>
                    <a:lnTo>
                      <a:pt x="6" y="29"/>
                    </a:lnTo>
                    <a:lnTo>
                      <a:pt x="6" y="29"/>
                    </a:lnTo>
                    <a:lnTo>
                      <a:pt x="6" y="27"/>
                    </a:lnTo>
                    <a:lnTo>
                      <a:pt x="6" y="27"/>
                    </a:lnTo>
                    <a:lnTo>
                      <a:pt x="6" y="27"/>
                    </a:lnTo>
                    <a:lnTo>
                      <a:pt x="6" y="27"/>
                    </a:lnTo>
                    <a:lnTo>
                      <a:pt x="6" y="27"/>
                    </a:lnTo>
                    <a:lnTo>
                      <a:pt x="4" y="27"/>
                    </a:lnTo>
                    <a:lnTo>
                      <a:pt x="4" y="27"/>
                    </a:lnTo>
                    <a:lnTo>
                      <a:pt x="4" y="27"/>
                    </a:lnTo>
                    <a:lnTo>
                      <a:pt x="4" y="27"/>
                    </a:lnTo>
                    <a:lnTo>
                      <a:pt x="4" y="26"/>
                    </a:lnTo>
                    <a:lnTo>
                      <a:pt x="4" y="26"/>
                    </a:lnTo>
                    <a:lnTo>
                      <a:pt x="4" y="26"/>
                    </a:lnTo>
                    <a:lnTo>
                      <a:pt x="4" y="26"/>
                    </a:lnTo>
                    <a:lnTo>
                      <a:pt x="4" y="26"/>
                    </a:lnTo>
                    <a:lnTo>
                      <a:pt x="3" y="26"/>
                    </a:lnTo>
                    <a:lnTo>
                      <a:pt x="3" y="26"/>
                    </a:lnTo>
                    <a:lnTo>
                      <a:pt x="3" y="24"/>
                    </a:lnTo>
                    <a:lnTo>
                      <a:pt x="3" y="24"/>
                    </a:lnTo>
                    <a:lnTo>
                      <a:pt x="3" y="24"/>
                    </a:lnTo>
                    <a:lnTo>
                      <a:pt x="3" y="24"/>
                    </a:lnTo>
                    <a:lnTo>
                      <a:pt x="3" y="24"/>
                    </a:lnTo>
                    <a:lnTo>
                      <a:pt x="3" y="24"/>
                    </a:lnTo>
                    <a:lnTo>
                      <a:pt x="3" y="24"/>
                    </a:lnTo>
                    <a:lnTo>
                      <a:pt x="3" y="23"/>
                    </a:lnTo>
                    <a:lnTo>
                      <a:pt x="3" y="23"/>
                    </a:lnTo>
                    <a:lnTo>
                      <a:pt x="1" y="23"/>
                    </a:lnTo>
                    <a:lnTo>
                      <a:pt x="1" y="23"/>
                    </a:lnTo>
                    <a:lnTo>
                      <a:pt x="1" y="23"/>
                    </a:lnTo>
                    <a:lnTo>
                      <a:pt x="1" y="23"/>
                    </a:lnTo>
                    <a:lnTo>
                      <a:pt x="1" y="21"/>
                    </a:lnTo>
                    <a:lnTo>
                      <a:pt x="1" y="21"/>
                    </a:lnTo>
                    <a:lnTo>
                      <a:pt x="1" y="21"/>
                    </a:lnTo>
                    <a:lnTo>
                      <a:pt x="1" y="21"/>
                    </a:lnTo>
                    <a:lnTo>
                      <a:pt x="1" y="21"/>
                    </a:lnTo>
                    <a:lnTo>
                      <a:pt x="1" y="21"/>
                    </a:lnTo>
                    <a:lnTo>
                      <a:pt x="1" y="20"/>
                    </a:lnTo>
                    <a:lnTo>
                      <a:pt x="1" y="20"/>
                    </a:lnTo>
                    <a:lnTo>
                      <a:pt x="1" y="20"/>
                    </a:lnTo>
                    <a:lnTo>
                      <a:pt x="1" y="20"/>
                    </a:lnTo>
                    <a:lnTo>
                      <a:pt x="1" y="20"/>
                    </a:lnTo>
                    <a:lnTo>
                      <a:pt x="1" y="20"/>
                    </a:lnTo>
                    <a:lnTo>
                      <a:pt x="1" y="18"/>
                    </a:lnTo>
                    <a:lnTo>
                      <a:pt x="1" y="18"/>
                    </a:lnTo>
                    <a:lnTo>
                      <a:pt x="1"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1" y="12"/>
                    </a:lnTo>
                    <a:lnTo>
                      <a:pt x="1" y="12"/>
                    </a:lnTo>
                    <a:lnTo>
                      <a:pt x="1" y="12"/>
                    </a:lnTo>
                    <a:lnTo>
                      <a:pt x="1" y="12"/>
                    </a:lnTo>
                    <a:lnTo>
                      <a:pt x="1" y="12"/>
                    </a:lnTo>
                    <a:lnTo>
                      <a:pt x="1" y="12"/>
                    </a:lnTo>
                    <a:lnTo>
                      <a:pt x="1" y="11"/>
                    </a:lnTo>
                    <a:lnTo>
                      <a:pt x="1" y="11"/>
                    </a:lnTo>
                    <a:lnTo>
                      <a:pt x="1" y="11"/>
                    </a:lnTo>
                    <a:lnTo>
                      <a:pt x="1" y="11"/>
                    </a:lnTo>
                    <a:lnTo>
                      <a:pt x="1" y="11"/>
                    </a:lnTo>
                    <a:lnTo>
                      <a:pt x="1" y="11"/>
                    </a:lnTo>
                    <a:lnTo>
                      <a:pt x="1" y="9"/>
                    </a:lnTo>
                    <a:lnTo>
                      <a:pt x="1" y="9"/>
                    </a:lnTo>
                    <a:lnTo>
                      <a:pt x="1" y="9"/>
                    </a:lnTo>
                    <a:lnTo>
                      <a:pt x="1" y="9"/>
                    </a:lnTo>
                    <a:lnTo>
                      <a:pt x="1" y="9"/>
                    </a:lnTo>
                    <a:lnTo>
                      <a:pt x="1" y="9"/>
                    </a:lnTo>
                    <a:lnTo>
                      <a:pt x="1" y="8"/>
                    </a:lnTo>
                    <a:lnTo>
                      <a:pt x="1" y="8"/>
                    </a:lnTo>
                    <a:lnTo>
                      <a:pt x="3" y="8"/>
                    </a:lnTo>
                    <a:lnTo>
                      <a:pt x="3" y="8"/>
                    </a:lnTo>
                    <a:lnTo>
                      <a:pt x="3" y="8"/>
                    </a:lnTo>
                    <a:lnTo>
                      <a:pt x="3" y="8"/>
                    </a:lnTo>
                    <a:lnTo>
                      <a:pt x="3" y="6"/>
                    </a:lnTo>
                    <a:lnTo>
                      <a:pt x="3" y="6"/>
                    </a:lnTo>
                    <a:lnTo>
                      <a:pt x="3" y="6"/>
                    </a:lnTo>
                    <a:lnTo>
                      <a:pt x="3" y="6"/>
                    </a:lnTo>
                    <a:lnTo>
                      <a:pt x="3" y="6"/>
                    </a:lnTo>
                    <a:lnTo>
                      <a:pt x="3" y="6"/>
                    </a:lnTo>
                    <a:lnTo>
                      <a:pt x="3" y="6"/>
                    </a:lnTo>
                    <a:lnTo>
                      <a:pt x="4" y="5"/>
                    </a:lnTo>
                    <a:lnTo>
                      <a:pt x="4" y="5"/>
                    </a:lnTo>
                    <a:lnTo>
                      <a:pt x="4" y="5"/>
                    </a:lnTo>
                    <a:lnTo>
                      <a:pt x="4" y="5"/>
                    </a:lnTo>
                    <a:lnTo>
                      <a:pt x="4" y="5"/>
                    </a:lnTo>
                    <a:lnTo>
                      <a:pt x="4" y="5"/>
                    </a:lnTo>
                    <a:lnTo>
                      <a:pt x="4" y="5"/>
                    </a:lnTo>
                    <a:lnTo>
                      <a:pt x="4" y="3"/>
                    </a:lnTo>
                    <a:lnTo>
                      <a:pt x="4" y="3"/>
                    </a:lnTo>
                    <a:lnTo>
                      <a:pt x="6" y="3"/>
                    </a:lnTo>
                    <a:lnTo>
                      <a:pt x="6" y="3"/>
                    </a:lnTo>
                    <a:lnTo>
                      <a:pt x="6" y="3"/>
                    </a:lnTo>
                    <a:lnTo>
                      <a:pt x="6" y="3"/>
                    </a:lnTo>
                    <a:lnTo>
                      <a:pt x="6" y="3"/>
                    </a:lnTo>
                    <a:lnTo>
                      <a:pt x="6" y="3"/>
                    </a:lnTo>
                    <a:lnTo>
                      <a:pt x="6" y="3"/>
                    </a:lnTo>
                    <a:lnTo>
                      <a:pt x="6" y="2"/>
                    </a:lnTo>
                    <a:lnTo>
                      <a:pt x="7" y="2"/>
                    </a:lnTo>
                    <a:lnTo>
                      <a:pt x="7" y="2"/>
                    </a:lnTo>
                    <a:lnTo>
                      <a:pt x="7" y="2"/>
                    </a:lnTo>
                    <a:lnTo>
                      <a:pt x="7" y="2"/>
                    </a:lnTo>
                    <a:lnTo>
                      <a:pt x="7" y="2"/>
                    </a:lnTo>
                    <a:lnTo>
                      <a:pt x="7" y="2"/>
                    </a:lnTo>
                    <a:lnTo>
                      <a:pt x="7" y="2"/>
                    </a:lnTo>
                    <a:lnTo>
                      <a:pt x="7" y="2"/>
                    </a:lnTo>
                    <a:lnTo>
                      <a:pt x="9" y="2"/>
                    </a:lnTo>
                    <a:lnTo>
                      <a:pt x="9" y="2"/>
                    </a:lnTo>
                    <a:lnTo>
                      <a:pt x="9" y="2"/>
                    </a:lnTo>
                    <a:lnTo>
                      <a:pt x="9" y="0"/>
                    </a:lnTo>
                    <a:lnTo>
                      <a:pt x="9" y="0"/>
                    </a:lnTo>
                    <a:lnTo>
                      <a:pt x="9"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8" y="0"/>
                    </a:lnTo>
                    <a:lnTo>
                      <a:pt x="18" y="0"/>
                    </a:lnTo>
                    <a:lnTo>
                      <a:pt x="18" y="0"/>
                    </a:lnTo>
                    <a:lnTo>
                      <a:pt x="18" y="0"/>
                    </a:lnTo>
                    <a:lnTo>
                      <a:pt x="18" y="0"/>
                    </a:lnTo>
                    <a:lnTo>
                      <a:pt x="18" y="0"/>
                    </a:lnTo>
                    <a:lnTo>
                      <a:pt x="18" y="0"/>
                    </a:lnTo>
                    <a:lnTo>
                      <a:pt x="19" y="0"/>
                    </a:lnTo>
                    <a:lnTo>
                      <a:pt x="19" y="0"/>
                    </a:lnTo>
                    <a:lnTo>
                      <a:pt x="19" y="0"/>
                    </a:lnTo>
                    <a:lnTo>
                      <a:pt x="19" y="2"/>
                    </a:lnTo>
                    <a:lnTo>
                      <a:pt x="19" y="2"/>
                    </a:lnTo>
                    <a:lnTo>
                      <a:pt x="19" y="2"/>
                    </a:lnTo>
                    <a:lnTo>
                      <a:pt x="19" y="2"/>
                    </a:lnTo>
                    <a:lnTo>
                      <a:pt x="21" y="2"/>
                    </a:lnTo>
                    <a:lnTo>
                      <a:pt x="21" y="2"/>
                    </a:lnTo>
                    <a:lnTo>
                      <a:pt x="21" y="2"/>
                    </a:lnTo>
                    <a:lnTo>
                      <a:pt x="21" y="2"/>
                    </a:lnTo>
                    <a:lnTo>
                      <a:pt x="21" y="2"/>
                    </a:lnTo>
                    <a:lnTo>
                      <a:pt x="21" y="2"/>
                    </a:lnTo>
                    <a:lnTo>
                      <a:pt x="21" y="2"/>
                    </a:lnTo>
                    <a:lnTo>
                      <a:pt x="22" y="2"/>
                    </a:lnTo>
                    <a:lnTo>
                      <a:pt x="22" y="3"/>
                    </a:lnTo>
                    <a:lnTo>
                      <a:pt x="22" y="3"/>
                    </a:lnTo>
                    <a:lnTo>
                      <a:pt x="22" y="3"/>
                    </a:lnTo>
                    <a:lnTo>
                      <a:pt x="22" y="3"/>
                    </a:lnTo>
                    <a:lnTo>
                      <a:pt x="22" y="3"/>
                    </a:lnTo>
                    <a:lnTo>
                      <a:pt x="22" y="3"/>
                    </a:lnTo>
                    <a:lnTo>
                      <a:pt x="22" y="3"/>
                    </a:lnTo>
                    <a:lnTo>
                      <a:pt x="24" y="3"/>
                    </a:lnTo>
                    <a:lnTo>
                      <a:pt x="24" y="3"/>
                    </a:lnTo>
                    <a:lnTo>
                      <a:pt x="24" y="5"/>
                    </a:lnTo>
                    <a:lnTo>
                      <a:pt x="24" y="5"/>
                    </a:lnTo>
                    <a:lnTo>
                      <a:pt x="24" y="5"/>
                    </a:lnTo>
                    <a:lnTo>
                      <a:pt x="24" y="5"/>
                    </a:lnTo>
                    <a:lnTo>
                      <a:pt x="24" y="5"/>
                    </a:lnTo>
                    <a:lnTo>
                      <a:pt x="24" y="5"/>
                    </a:lnTo>
                    <a:lnTo>
                      <a:pt x="24" y="5"/>
                    </a:lnTo>
                    <a:lnTo>
                      <a:pt x="25" y="6"/>
                    </a:lnTo>
                    <a:lnTo>
                      <a:pt x="25" y="6"/>
                    </a:lnTo>
                    <a:lnTo>
                      <a:pt x="25" y="6"/>
                    </a:lnTo>
                    <a:lnTo>
                      <a:pt x="25" y="6"/>
                    </a:lnTo>
                    <a:lnTo>
                      <a:pt x="25" y="6"/>
                    </a:lnTo>
                    <a:lnTo>
                      <a:pt x="25" y="6"/>
                    </a:lnTo>
                    <a:lnTo>
                      <a:pt x="25" y="6"/>
                    </a:lnTo>
                    <a:lnTo>
                      <a:pt x="25" y="8"/>
                    </a:lnTo>
                    <a:lnTo>
                      <a:pt x="25" y="8"/>
                    </a:lnTo>
                    <a:lnTo>
                      <a:pt x="25" y="8"/>
                    </a:lnTo>
                    <a:lnTo>
                      <a:pt x="25"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8" y="14"/>
                    </a:lnTo>
                    <a:lnTo>
                      <a:pt x="28" y="14"/>
                    </a:lnTo>
                    <a:lnTo>
                      <a:pt x="28" y="15"/>
                    </a:lnTo>
                    <a:lnTo>
                      <a:pt x="28" y="15"/>
                    </a:lnTo>
                    <a:lnTo>
                      <a:pt x="28" y="15"/>
                    </a:lnTo>
                    <a:lnTo>
                      <a:pt x="28" y="15"/>
                    </a:lnTo>
                    <a:lnTo>
                      <a:pt x="28" y="15"/>
                    </a:lnTo>
                  </a:path>
                </a:pathLst>
              </a:custGeom>
              <a:noFill/>
              <a:ln w="1588" cap="sq">
                <a:solidFill>
                  <a:srgbClr val="000000"/>
                </a:solidFill>
                <a:prstDash val="solid"/>
                <a:miter lim="800000"/>
                <a:headEnd/>
                <a:tailEnd/>
              </a:ln>
            </p:spPr>
            <p:txBody>
              <a:bodyPr/>
              <a:lstStyle/>
              <a:p>
                <a:endParaRPr lang="en-US"/>
              </a:p>
            </p:txBody>
          </p:sp>
          <p:sp>
            <p:nvSpPr>
              <p:cNvPr id="320858" name="Freeform 346"/>
              <p:cNvSpPr>
                <a:spLocks/>
              </p:cNvSpPr>
              <p:nvPr/>
            </p:nvSpPr>
            <p:spPr bwMode="auto">
              <a:xfrm>
                <a:off x="2397" y="2258"/>
                <a:ext cx="28" cy="32"/>
              </a:xfrm>
              <a:custGeom>
                <a:avLst/>
                <a:gdLst/>
                <a:ahLst/>
                <a:cxnLst>
                  <a:cxn ang="0">
                    <a:pos x="27" y="17"/>
                  </a:cxn>
                  <a:cxn ang="0">
                    <a:pos x="27" y="18"/>
                  </a:cxn>
                  <a:cxn ang="0">
                    <a:pos x="27" y="21"/>
                  </a:cxn>
                  <a:cxn ang="0">
                    <a:pos x="27" y="23"/>
                  </a:cxn>
                  <a:cxn ang="0">
                    <a:pos x="25" y="24"/>
                  </a:cxn>
                  <a:cxn ang="0">
                    <a:pos x="25" y="24"/>
                  </a:cxn>
                  <a:cxn ang="0">
                    <a:pos x="24" y="26"/>
                  </a:cxn>
                  <a:cxn ang="0">
                    <a:pos x="22" y="27"/>
                  </a:cxn>
                  <a:cxn ang="0">
                    <a:pos x="22" y="29"/>
                  </a:cxn>
                  <a:cxn ang="0">
                    <a:pos x="21" y="29"/>
                  </a:cxn>
                  <a:cxn ang="0">
                    <a:pos x="19" y="30"/>
                  </a:cxn>
                  <a:cxn ang="0">
                    <a:pos x="18" y="30"/>
                  </a:cxn>
                  <a:cxn ang="0">
                    <a:pos x="16" y="32"/>
                  </a:cxn>
                  <a:cxn ang="0">
                    <a:pos x="15" y="32"/>
                  </a:cxn>
                  <a:cxn ang="0">
                    <a:pos x="13" y="32"/>
                  </a:cxn>
                  <a:cxn ang="0">
                    <a:pos x="12" y="32"/>
                  </a:cxn>
                  <a:cxn ang="0">
                    <a:pos x="10" y="32"/>
                  </a:cxn>
                  <a:cxn ang="0">
                    <a:pos x="9" y="30"/>
                  </a:cxn>
                  <a:cxn ang="0">
                    <a:pos x="7" y="30"/>
                  </a:cxn>
                  <a:cxn ang="0">
                    <a:pos x="7" y="30"/>
                  </a:cxn>
                  <a:cxn ang="0">
                    <a:pos x="6" y="29"/>
                  </a:cxn>
                  <a:cxn ang="0">
                    <a:pos x="4" y="27"/>
                  </a:cxn>
                  <a:cxn ang="0">
                    <a:pos x="4" y="27"/>
                  </a:cxn>
                  <a:cxn ang="0">
                    <a:pos x="3" y="26"/>
                  </a:cxn>
                  <a:cxn ang="0">
                    <a:pos x="1" y="24"/>
                  </a:cxn>
                  <a:cxn ang="0">
                    <a:pos x="1" y="23"/>
                  </a:cxn>
                  <a:cxn ang="0">
                    <a:pos x="1" y="21"/>
                  </a:cxn>
                  <a:cxn ang="0">
                    <a:pos x="1" y="20"/>
                  </a:cxn>
                  <a:cxn ang="0">
                    <a:pos x="0" y="18"/>
                  </a:cxn>
                  <a:cxn ang="0">
                    <a:pos x="0" y="17"/>
                  </a:cxn>
                  <a:cxn ang="0">
                    <a:pos x="1" y="15"/>
                  </a:cxn>
                  <a:cxn ang="0">
                    <a:pos x="1" y="14"/>
                  </a:cxn>
                  <a:cxn ang="0">
                    <a:pos x="1" y="12"/>
                  </a:cxn>
                  <a:cxn ang="0">
                    <a:pos x="1" y="11"/>
                  </a:cxn>
                  <a:cxn ang="0">
                    <a:pos x="3" y="9"/>
                  </a:cxn>
                  <a:cxn ang="0">
                    <a:pos x="3" y="8"/>
                  </a:cxn>
                  <a:cxn ang="0">
                    <a:pos x="4" y="6"/>
                  </a:cxn>
                  <a:cxn ang="0">
                    <a:pos x="6" y="5"/>
                  </a:cxn>
                  <a:cxn ang="0">
                    <a:pos x="7" y="3"/>
                  </a:cxn>
                  <a:cxn ang="0">
                    <a:pos x="7" y="3"/>
                  </a:cxn>
                  <a:cxn ang="0">
                    <a:pos x="9" y="2"/>
                  </a:cxn>
                  <a:cxn ang="0">
                    <a:pos x="10" y="2"/>
                  </a:cxn>
                  <a:cxn ang="0">
                    <a:pos x="12" y="2"/>
                  </a:cxn>
                  <a:cxn ang="0">
                    <a:pos x="13" y="0"/>
                  </a:cxn>
                  <a:cxn ang="0">
                    <a:pos x="15" y="0"/>
                  </a:cxn>
                  <a:cxn ang="0">
                    <a:pos x="16" y="0"/>
                  </a:cxn>
                  <a:cxn ang="0">
                    <a:pos x="18" y="0"/>
                  </a:cxn>
                  <a:cxn ang="0">
                    <a:pos x="19" y="2"/>
                  </a:cxn>
                  <a:cxn ang="0">
                    <a:pos x="21" y="2"/>
                  </a:cxn>
                  <a:cxn ang="0">
                    <a:pos x="21" y="3"/>
                  </a:cxn>
                  <a:cxn ang="0">
                    <a:pos x="22" y="3"/>
                  </a:cxn>
                  <a:cxn ang="0">
                    <a:pos x="24" y="5"/>
                  </a:cxn>
                  <a:cxn ang="0">
                    <a:pos x="24" y="6"/>
                  </a:cxn>
                  <a:cxn ang="0">
                    <a:pos x="25" y="6"/>
                  </a:cxn>
                  <a:cxn ang="0">
                    <a:pos x="27" y="8"/>
                  </a:cxn>
                  <a:cxn ang="0">
                    <a:pos x="27" y="9"/>
                  </a:cxn>
                  <a:cxn ang="0">
                    <a:pos x="27" y="11"/>
                  </a:cxn>
                  <a:cxn ang="0">
                    <a:pos x="27" y="12"/>
                  </a:cxn>
                  <a:cxn ang="0">
                    <a:pos x="28" y="14"/>
                  </a:cxn>
                  <a:cxn ang="0">
                    <a:pos x="28" y="15"/>
                  </a:cxn>
                </a:cxnLst>
                <a:rect l="0" t="0" r="r" b="b"/>
                <a:pathLst>
                  <a:path w="28" h="32">
                    <a:moveTo>
                      <a:pt x="28" y="17"/>
                    </a:moveTo>
                    <a:lnTo>
                      <a:pt x="28" y="17"/>
                    </a:lnTo>
                    <a:lnTo>
                      <a:pt x="27"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7" y="23"/>
                    </a:lnTo>
                    <a:lnTo>
                      <a:pt x="25" y="23"/>
                    </a:lnTo>
                    <a:lnTo>
                      <a:pt x="25" y="23"/>
                    </a:lnTo>
                    <a:lnTo>
                      <a:pt x="25" y="23"/>
                    </a:lnTo>
                    <a:lnTo>
                      <a:pt x="25" y="23"/>
                    </a:lnTo>
                    <a:lnTo>
                      <a:pt x="25" y="24"/>
                    </a:lnTo>
                    <a:lnTo>
                      <a:pt x="25" y="24"/>
                    </a:lnTo>
                    <a:lnTo>
                      <a:pt x="25" y="24"/>
                    </a:lnTo>
                    <a:lnTo>
                      <a:pt x="25" y="24"/>
                    </a:lnTo>
                    <a:lnTo>
                      <a:pt x="25" y="24"/>
                    </a:lnTo>
                    <a:lnTo>
                      <a:pt x="25" y="24"/>
                    </a:lnTo>
                    <a:lnTo>
                      <a:pt x="25" y="24"/>
                    </a:lnTo>
                    <a:lnTo>
                      <a:pt x="24" y="26"/>
                    </a:lnTo>
                    <a:lnTo>
                      <a:pt x="24" y="26"/>
                    </a:lnTo>
                    <a:lnTo>
                      <a:pt x="24" y="26"/>
                    </a:lnTo>
                    <a:lnTo>
                      <a:pt x="24" y="26"/>
                    </a:lnTo>
                    <a:lnTo>
                      <a:pt x="24" y="26"/>
                    </a:lnTo>
                    <a:lnTo>
                      <a:pt x="24" y="26"/>
                    </a:lnTo>
                    <a:lnTo>
                      <a:pt x="24" y="26"/>
                    </a:lnTo>
                    <a:lnTo>
                      <a:pt x="24" y="27"/>
                    </a:lnTo>
                    <a:lnTo>
                      <a:pt x="24" y="27"/>
                    </a:lnTo>
                    <a:lnTo>
                      <a:pt x="22" y="27"/>
                    </a:lnTo>
                    <a:lnTo>
                      <a:pt x="22" y="27"/>
                    </a:lnTo>
                    <a:lnTo>
                      <a:pt x="22" y="27"/>
                    </a:lnTo>
                    <a:lnTo>
                      <a:pt x="22" y="27"/>
                    </a:lnTo>
                    <a:lnTo>
                      <a:pt x="22" y="27"/>
                    </a:lnTo>
                    <a:lnTo>
                      <a:pt x="22" y="27"/>
                    </a:lnTo>
                    <a:lnTo>
                      <a:pt x="22" y="29"/>
                    </a:lnTo>
                    <a:lnTo>
                      <a:pt x="22" y="29"/>
                    </a:lnTo>
                    <a:lnTo>
                      <a:pt x="22" y="29"/>
                    </a:lnTo>
                    <a:lnTo>
                      <a:pt x="21" y="29"/>
                    </a:lnTo>
                    <a:lnTo>
                      <a:pt x="21" y="29"/>
                    </a:lnTo>
                    <a:lnTo>
                      <a:pt x="21" y="29"/>
                    </a:lnTo>
                    <a:lnTo>
                      <a:pt x="21" y="29"/>
                    </a:lnTo>
                    <a:lnTo>
                      <a:pt x="21" y="29"/>
                    </a:lnTo>
                    <a:lnTo>
                      <a:pt x="21" y="29"/>
                    </a:lnTo>
                    <a:lnTo>
                      <a:pt x="21" y="29"/>
                    </a:lnTo>
                    <a:lnTo>
                      <a:pt x="19" y="30"/>
                    </a:lnTo>
                    <a:lnTo>
                      <a:pt x="19" y="30"/>
                    </a:lnTo>
                    <a:lnTo>
                      <a:pt x="19" y="30"/>
                    </a:lnTo>
                    <a:lnTo>
                      <a:pt x="19" y="30"/>
                    </a:lnTo>
                    <a:lnTo>
                      <a:pt x="19" y="30"/>
                    </a:lnTo>
                    <a:lnTo>
                      <a:pt x="19" y="30"/>
                    </a:lnTo>
                    <a:lnTo>
                      <a:pt x="19" y="30"/>
                    </a:lnTo>
                    <a:lnTo>
                      <a:pt x="18" y="30"/>
                    </a:lnTo>
                    <a:lnTo>
                      <a:pt x="18" y="30"/>
                    </a:lnTo>
                    <a:lnTo>
                      <a:pt x="18" y="30"/>
                    </a:lnTo>
                    <a:lnTo>
                      <a:pt x="18" y="30"/>
                    </a:lnTo>
                    <a:lnTo>
                      <a:pt x="18" y="30"/>
                    </a:lnTo>
                    <a:lnTo>
                      <a:pt x="18" y="30"/>
                    </a:lnTo>
                    <a:lnTo>
                      <a:pt x="16" y="30"/>
                    </a:lnTo>
                    <a:lnTo>
                      <a:pt x="16" y="30"/>
                    </a:lnTo>
                    <a:lnTo>
                      <a:pt x="16" y="32"/>
                    </a:lnTo>
                    <a:lnTo>
                      <a:pt x="16" y="32"/>
                    </a:lnTo>
                    <a:lnTo>
                      <a:pt x="16" y="32"/>
                    </a:lnTo>
                    <a:lnTo>
                      <a:pt x="16" y="32"/>
                    </a:lnTo>
                    <a:lnTo>
                      <a:pt x="16" y="32"/>
                    </a:lnTo>
                    <a:lnTo>
                      <a:pt x="15" y="32"/>
                    </a:lnTo>
                    <a:lnTo>
                      <a:pt x="15" y="32"/>
                    </a:lnTo>
                    <a:lnTo>
                      <a:pt x="15" y="32"/>
                    </a:lnTo>
                    <a:lnTo>
                      <a:pt x="15" y="32"/>
                    </a:lnTo>
                    <a:lnTo>
                      <a:pt x="15" y="32"/>
                    </a:lnTo>
                    <a:lnTo>
                      <a:pt x="15" y="32"/>
                    </a:lnTo>
                    <a:lnTo>
                      <a:pt x="13" y="32"/>
                    </a:lnTo>
                    <a:lnTo>
                      <a:pt x="13" y="32"/>
                    </a:lnTo>
                    <a:lnTo>
                      <a:pt x="13" y="32"/>
                    </a:lnTo>
                    <a:lnTo>
                      <a:pt x="13" y="32"/>
                    </a:lnTo>
                    <a:lnTo>
                      <a:pt x="13" y="32"/>
                    </a:lnTo>
                    <a:lnTo>
                      <a:pt x="13" y="32"/>
                    </a:lnTo>
                    <a:lnTo>
                      <a:pt x="12" y="32"/>
                    </a:lnTo>
                    <a:lnTo>
                      <a:pt x="12" y="32"/>
                    </a:lnTo>
                    <a:lnTo>
                      <a:pt x="12" y="32"/>
                    </a:lnTo>
                    <a:lnTo>
                      <a:pt x="12" y="32"/>
                    </a:lnTo>
                    <a:lnTo>
                      <a:pt x="12" y="32"/>
                    </a:lnTo>
                    <a:lnTo>
                      <a:pt x="12" y="32"/>
                    </a:lnTo>
                    <a:lnTo>
                      <a:pt x="12" y="32"/>
                    </a:lnTo>
                    <a:lnTo>
                      <a:pt x="10" y="32"/>
                    </a:lnTo>
                    <a:lnTo>
                      <a:pt x="10" y="32"/>
                    </a:lnTo>
                    <a:lnTo>
                      <a:pt x="10" y="32"/>
                    </a:lnTo>
                    <a:lnTo>
                      <a:pt x="10" y="32"/>
                    </a:lnTo>
                    <a:lnTo>
                      <a:pt x="10" y="32"/>
                    </a:lnTo>
                    <a:lnTo>
                      <a:pt x="10" y="30"/>
                    </a:lnTo>
                    <a:lnTo>
                      <a:pt x="9" y="30"/>
                    </a:lnTo>
                    <a:lnTo>
                      <a:pt x="9" y="30"/>
                    </a:lnTo>
                    <a:lnTo>
                      <a:pt x="9" y="30"/>
                    </a:lnTo>
                    <a:lnTo>
                      <a:pt x="9" y="30"/>
                    </a:lnTo>
                    <a:lnTo>
                      <a:pt x="9" y="30"/>
                    </a:lnTo>
                    <a:lnTo>
                      <a:pt x="9" y="30"/>
                    </a:lnTo>
                    <a:lnTo>
                      <a:pt x="9" y="30"/>
                    </a:lnTo>
                    <a:lnTo>
                      <a:pt x="7" y="30"/>
                    </a:lnTo>
                    <a:lnTo>
                      <a:pt x="7" y="30"/>
                    </a:lnTo>
                    <a:lnTo>
                      <a:pt x="7" y="30"/>
                    </a:lnTo>
                    <a:lnTo>
                      <a:pt x="7" y="30"/>
                    </a:lnTo>
                    <a:lnTo>
                      <a:pt x="7" y="30"/>
                    </a:lnTo>
                    <a:lnTo>
                      <a:pt x="7" y="30"/>
                    </a:lnTo>
                    <a:lnTo>
                      <a:pt x="7" y="30"/>
                    </a:lnTo>
                    <a:lnTo>
                      <a:pt x="7" y="29"/>
                    </a:lnTo>
                    <a:lnTo>
                      <a:pt x="6" y="29"/>
                    </a:lnTo>
                    <a:lnTo>
                      <a:pt x="6" y="29"/>
                    </a:lnTo>
                    <a:lnTo>
                      <a:pt x="6" y="29"/>
                    </a:lnTo>
                    <a:lnTo>
                      <a:pt x="6" y="29"/>
                    </a:lnTo>
                    <a:lnTo>
                      <a:pt x="6" y="29"/>
                    </a:lnTo>
                    <a:lnTo>
                      <a:pt x="6" y="29"/>
                    </a:lnTo>
                    <a:lnTo>
                      <a:pt x="6" y="29"/>
                    </a:lnTo>
                    <a:lnTo>
                      <a:pt x="6" y="29"/>
                    </a:lnTo>
                    <a:lnTo>
                      <a:pt x="4" y="29"/>
                    </a:lnTo>
                    <a:lnTo>
                      <a:pt x="4" y="27"/>
                    </a:lnTo>
                    <a:lnTo>
                      <a:pt x="4" y="27"/>
                    </a:lnTo>
                    <a:lnTo>
                      <a:pt x="4" y="27"/>
                    </a:lnTo>
                    <a:lnTo>
                      <a:pt x="4" y="27"/>
                    </a:lnTo>
                    <a:lnTo>
                      <a:pt x="4" y="27"/>
                    </a:lnTo>
                    <a:lnTo>
                      <a:pt x="4" y="27"/>
                    </a:lnTo>
                    <a:lnTo>
                      <a:pt x="4" y="27"/>
                    </a:lnTo>
                    <a:lnTo>
                      <a:pt x="4" y="27"/>
                    </a:lnTo>
                    <a:lnTo>
                      <a:pt x="3" y="26"/>
                    </a:lnTo>
                    <a:lnTo>
                      <a:pt x="3" y="26"/>
                    </a:lnTo>
                    <a:lnTo>
                      <a:pt x="3" y="26"/>
                    </a:lnTo>
                    <a:lnTo>
                      <a:pt x="3" y="26"/>
                    </a:lnTo>
                    <a:lnTo>
                      <a:pt x="3" y="26"/>
                    </a:lnTo>
                    <a:lnTo>
                      <a:pt x="3" y="26"/>
                    </a:lnTo>
                    <a:lnTo>
                      <a:pt x="3" y="26"/>
                    </a:lnTo>
                    <a:lnTo>
                      <a:pt x="3" y="24"/>
                    </a:lnTo>
                    <a:lnTo>
                      <a:pt x="3" y="24"/>
                    </a:lnTo>
                    <a:lnTo>
                      <a:pt x="3" y="24"/>
                    </a:lnTo>
                    <a:lnTo>
                      <a:pt x="3" y="24"/>
                    </a:lnTo>
                    <a:lnTo>
                      <a:pt x="1" y="24"/>
                    </a:lnTo>
                    <a:lnTo>
                      <a:pt x="1" y="24"/>
                    </a:lnTo>
                    <a:lnTo>
                      <a:pt x="1" y="24"/>
                    </a:lnTo>
                    <a:lnTo>
                      <a:pt x="1" y="23"/>
                    </a:lnTo>
                    <a:lnTo>
                      <a:pt x="1" y="23"/>
                    </a:lnTo>
                    <a:lnTo>
                      <a:pt x="1" y="23"/>
                    </a:lnTo>
                    <a:lnTo>
                      <a:pt x="1" y="23"/>
                    </a:lnTo>
                    <a:lnTo>
                      <a:pt x="1" y="23"/>
                    </a:lnTo>
                    <a:lnTo>
                      <a:pt x="1" y="23"/>
                    </a:lnTo>
                    <a:lnTo>
                      <a:pt x="1" y="21"/>
                    </a:lnTo>
                    <a:lnTo>
                      <a:pt x="1" y="21"/>
                    </a:lnTo>
                    <a:lnTo>
                      <a:pt x="1" y="21"/>
                    </a:lnTo>
                    <a:lnTo>
                      <a:pt x="1" y="21"/>
                    </a:lnTo>
                    <a:lnTo>
                      <a:pt x="1" y="21"/>
                    </a:lnTo>
                    <a:lnTo>
                      <a:pt x="1" y="21"/>
                    </a:lnTo>
                    <a:lnTo>
                      <a:pt x="1" y="20"/>
                    </a:lnTo>
                    <a:lnTo>
                      <a:pt x="1" y="20"/>
                    </a:lnTo>
                    <a:lnTo>
                      <a:pt x="1" y="20"/>
                    </a:lnTo>
                    <a:lnTo>
                      <a:pt x="1" y="20"/>
                    </a:lnTo>
                    <a:lnTo>
                      <a:pt x="1" y="20"/>
                    </a:lnTo>
                    <a:lnTo>
                      <a:pt x="1" y="18"/>
                    </a:lnTo>
                    <a:lnTo>
                      <a:pt x="1" y="18"/>
                    </a:lnTo>
                    <a:lnTo>
                      <a:pt x="1" y="18"/>
                    </a:lnTo>
                    <a:lnTo>
                      <a:pt x="0" y="18"/>
                    </a:lnTo>
                    <a:lnTo>
                      <a:pt x="0" y="18"/>
                    </a:lnTo>
                    <a:lnTo>
                      <a:pt x="0" y="18"/>
                    </a:lnTo>
                    <a:lnTo>
                      <a:pt x="0" y="17"/>
                    </a:lnTo>
                    <a:lnTo>
                      <a:pt x="0" y="17"/>
                    </a:lnTo>
                    <a:lnTo>
                      <a:pt x="0" y="17"/>
                    </a:lnTo>
                    <a:lnTo>
                      <a:pt x="0" y="17"/>
                    </a:lnTo>
                    <a:lnTo>
                      <a:pt x="0" y="17"/>
                    </a:lnTo>
                    <a:lnTo>
                      <a:pt x="0" y="17"/>
                    </a:lnTo>
                    <a:lnTo>
                      <a:pt x="0" y="15"/>
                    </a:lnTo>
                    <a:lnTo>
                      <a:pt x="1" y="15"/>
                    </a:lnTo>
                    <a:lnTo>
                      <a:pt x="1" y="15"/>
                    </a:lnTo>
                    <a:lnTo>
                      <a:pt x="1" y="15"/>
                    </a:lnTo>
                    <a:lnTo>
                      <a:pt x="1" y="15"/>
                    </a:lnTo>
                    <a:lnTo>
                      <a:pt x="1" y="14"/>
                    </a:lnTo>
                    <a:lnTo>
                      <a:pt x="1" y="14"/>
                    </a:lnTo>
                    <a:lnTo>
                      <a:pt x="1" y="14"/>
                    </a:lnTo>
                    <a:lnTo>
                      <a:pt x="1" y="14"/>
                    </a:lnTo>
                    <a:lnTo>
                      <a:pt x="1" y="14"/>
                    </a:lnTo>
                    <a:lnTo>
                      <a:pt x="1" y="14"/>
                    </a:lnTo>
                    <a:lnTo>
                      <a:pt x="1" y="12"/>
                    </a:lnTo>
                    <a:lnTo>
                      <a:pt x="1" y="12"/>
                    </a:lnTo>
                    <a:lnTo>
                      <a:pt x="1" y="12"/>
                    </a:lnTo>
                    <a:lnTo>
                      <a:pt x="1" y="12"/>
                    </a:lnTo>
                    <a:lnTo>
                      <a:pt x="1" y="12"/>
                    </a:lnTo>
                    <a:lnTo>
                      <a:pt x="1" y="12"/>
                    </a:lnTo>
                    <a:lnTo>
                      <a:pt x="1" y="11"/>
                    </a:lnTo>
                    <a:lnTo>
                      <a:pt x="1" y="11"/>
                    </a:lnTo>
                    <a:lnTo>
                      <a:pt x="1" y="11"/>
                    </a:lnTo>
                    <a:lnTo>
                      <a:pt x="1" y="11"/>
                    </a:lnTo>
                    <a:lnTo>
                      <a:pt x="1" y="11"/>
                    </a:lnTo>
                    <a:lnTo>
                      <a:pt x="1" y="11"/>
                    </a:lnTo>
                    <a:lnTo>
                      <a:pt x="1" y="9"/>
                    </a:lnTo>
                    <a:lnTo>
                      <a:pt x="3" y="9"/>
                    </a:lnTo>
                    <a:lnTo>
                      <a:pt x="3" y="9"/>
                    </a:lnTo>
                    <a:lnTo>
                      <a:pt x="3" y="9"/>
                    </a:lnTo>
                    <a:lnTo>
                      <a:pt x="3" y="9"/>
                    </a:lnTo>
                    <a:lnTo>
                      <a:pt x="3" y="9"/>
                    </a:lnTo>
                    <a:lnTo>
                      <a:pt x="3" y="8"/>
                    </a:lnTo>
                    <a:lnTo>
                      <a:pt x="3" y="8"/>
                    </a:lnTo>
                    <a:lnTo>
                      <a:pt x="3" y="8"/>
                    </a:lnTo>
                    <a:lnTo>
                      <a:pt x="3" y="8"/>
                    </a:lnTo>
                    <a:lnTo>
                      <a:pt x="3" y="8"/>
                    </a:lnTo>
                    <a:lnTo>
                      <a:pt x="3" y="8"/>
                    </a:lnTo>
                    <a:lnTo>
                      <a:pt x="4" y="6"/>
                    </a:lnTo>
                    <a:lnTo>
                      <a:pt x="4" y="6"/>
                    </a:lnTo>
                    <a:lnTo>
                      <a:pt x="4" y="6"/>
                    </a:lnTo>
                    <a:lnTo>
                      <a:pt x="4" y="6"/>
                    </a:lnTo>
                    <a:lnTo>
                      <a:pt x="4" y="6"/>
                    </a:lnTo>
                    <a:lnTo>
                      <a:pt x="4" y="6"/>
                    </a:lnTo>
                    <a:lnTo>
                      <a:pt x="4" y="6"/>
                    </a:lnTo>
                    <a:lnTo>
                      <a:pt x="4" y="6"/>
                    </a:lnTo>
                    <a:lnTo>
                      <a:pt x="4" y="5"/>
                    </a:lnTo>
                    <a:lnTo>
                      <a:pt x="6" y="5"/>
                    </a:lnTo>
                    <a:lnTo>
                      <a:pt x="6" y="5"/>
                    </a:lnTo>
                    <a:lnTo>
                      <a:pt x="6" y="5"/>
                    </a:lnTo>
                    <a:lnTo>
                      <a:pt x="6" y="5"/>
                    </a:lnTo>
                    <a:lnTo>
                      <a:pt x="6" y="5"/>
                    </a:lnTo>
                    <a:lnTo>
                      <a:pt x="6" y="5"/>
                    </a:lnTo>
                    <a:lnTo>
                      <a:pt x="6" y="5"/>
                    </a:lnTo>
                    <a:lnTo>
                      <a:pt x="6" y="3"/>
                    </a:lnTo>
                    <a:lnTo>
                      <a:pt x="7" y="3"/>
                    </a:lnTo>
                    <a:lnTo>
                      <a:pt x="7" y="3"/>
                    </a:lnTo>
                    <a:lnTo>
                      <a:pt x="7" y="3"/>
                    </a:lnTo>
                    <a:lnTo>
                      <a:pt x="7" y="3"/>
                    </a:lnTo>
                    <a:lnTo>
                      <a:pt x="7" y="3"/>
                    </a:lnTo>
                    <a:lnTo>
                      <a:pt x="7" y="3"/>
                    </a:lnTo>
                    <a:lnTo>
                      <a:pt x="7" y="3"/>
                    </a:lnTo>
                    <a:lnTo>
                      <a:pt x="7" y="3"/>
                    </a:lnTo>
                    <a:lnTo>
                      <a:pt x="9" y="3"/>
                    </a:lnTo>
                    <a:lnTo>
                      <a:pt x="9" y="2"/>
                    </a:lnTo>
                    <a:lnTo>
                      <a:pt x="9" y="2"/>
                    </a:lnTo>
                    <a:lnTo>
                      <a:pt x="9" y="2"/>
                    </a:lnTo>
                    <a:lnTo>
                      <a:pt x="9" y="2"/>
                    </a:lnTo>
                    <a:lnTo>
                      <a:pt x="9" y="2"/>
                    </a:lnTo>
                    <a:lnTo>
                      <a:pt x="9" y="2"/>
                    </a:lnTo>
                    <a:lnTo>
                      <a:pt x="10" y="2"/>
                    </a:lnTo>
                    <a:lnTo>
                      <a:pt x="10" y="2"/>
                    </a:lnTo>
                    <a:lnTo>
                      <a:pt x="10" y="2"/>
                    </a:lnTo>
                    <a:lnTo>
                      <a:pt x="10" y="2"/>
                    </a:lnTo>
                    <a:lnTo>
                      <a:pt x="10" y="2"/>
                    </a:lnTo>
                    <a:lnTo>
                      <a:pt x="10" y="2"/>
                    </a:lnTo>
                    <a:lnTo>
                      <a:pt x="12" y="2"/>
                    </a:lnTo>
                    <a:lnTo>
                      <a:pt x="12" y="2"/>
                    </a:lnTo>
                    <a:lnTo>
                      <a:pt x="12" y="2"/>
                    </a:lnTo>
                    <a:lnTo>
                      <a:pt x="12" y="2"/>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2"/>
                    </a:lnTo>
                    <a:lnTo>
                      <a:pt x="18" y="2"/>
                    </a:lnTo>
                    <a:lnTo>
                      <a:pt x="18" y="2"/>
                    </a:lnTo>
                    <a:lnTo>
                      <a:pt x="19" y="2"/>
                    </a:lnTo>
                    <a:lnTo>
                      <a:pt x="19" y="2"/>
                    </a:lnTo>
                    <a:lnTo>
                      <a:pt x="19" y="2"/>
                    </a:lnTo>
                    <a:lnTo>
                      <a:pt x="19" y="2"/>
                    </a:lnTo>
                    <a:lnTo>
                      <a:pt x="19" y="2"/>
                    </a:lnTo>
                    <a:lnTo>
                      <a:pt x="19" y="2"/>
                    </a:lnTo>
                    <a:lnTo>
                      <a:pt x="19" y="2"/>
                    </a:lnTo>
                    <a:lnTo>
                      <a:pt x="21" y="2"/>
                    </a:lnTo>
                    <a:lnTo>
                      <a:pt x="21" y="2"/>
                    </a:lnTo>
                    <a:lnTo>
                      <a:pt x="21" y="2"/>
                    </a:lnTo>
                    <a:lnTo>
                      <a:pt x="21" y="2"/>
                    </a:lnTo>
                    <a:lnTo>
                      <a:pt x="21" y="2"/>
                    </a:lnTo>
                    <a:lnTo>
                      <a:pt x="21" y="2"/>
                    </a:lnTo>
                    <a:lnTo>
                      <a:pt x="21" y="3"/>
                    </a:lnTo>
                    <a:lnTo>
                      <a:pt x="21" y="3"/>
                    </a:lnTo>
                    <a:lnTo>
                      <a:pt x="22" y="3"/>
                    </a:lnTo>
                    <a:lnTo>
                      <a:pt x="22" y="3"/>
                    </a:lnTo>
                    <a:lnTo>
                      <a:pt x="22" y="3"/>
                    </a:lnTo>
                    <a:lnTo>
                      <a:pt x="22" y="3"/>
                    </a:lnTo>
                    <a:lnTo>
                      <a:pt x="22" y="3"/>
                    </a:lnTo>
                    <a:lnTo>
                      <a:pt x="22" y="3"/>
                    </a:lnTo>
                    <a:lnTo>
                      <a:pt x="22" y="3"/>
                    </a:lnTo>
                    <a:lnTo>
                      <a:pt x="22" y="3"/>
                    </a:lnTo>
                    <a:lnTo>
                      <a:pt x="24" y="5"/>
                    </a:lnTo>
                    <a:lnTo>
                      <a:pt x="24" y="5"/>
                    </a:lnTo>
                    <a:lnTo>
                      <a:pt x="24" y="5"/>
                    </a:lnTo>
                    <a:lnTo>
                      <a:pt x="24" y="5"/>
                    </a:lnTo>
                    <a:lnTo>
                      <a:pt x="24" y="5"/>
                    </a:lnTo>
                    <a:lnTo>
                      <a:pt x="24" y="5"/>
                    </a:lnTo>
                    <a:lnTo>
                      <a:pt x="24" y="5"/>
                    </a:lnTo>
                    <a:lnTo>
                      <a:pt x="24" y="5"/>
                    </a:lnTo>
                    <a:lnTo>
                      <a:pt x="24" y="6"/>
                    </a:lnTo>
                    <a:lnTo>
                      <a:pt x="25" y="6"/>
                    </a:lnTo>
                    <a:lnTo>
                      <a:pt x="25" y="6"/>
                    </a:lnTo>
                    <a:lnTo>
                      <a:pt x="25" y="6"/>
                    </a:lnTo>
                    <a:lnTo>
                      <a:pt x="25" y="6"/>
                    </a:lnTo>
                    <a:lnTo>
                      <a:pt x="25" y="6"/>
                    </a:lnTo>
                    <a:lnTo>
                      <a:pt x="25" y="6"/>
                    </a:lnTo>
                    <a:lnTo>
                      <a:pt x="25" y="6"/>
                    </a:lnTo>
                    <a:lnTo>
                      <a:pt x="25" y="8"/>
                    </a:lnTo>
                    <a:lnTo>
                      <a:pt x="25" y="8"/>
                    </a:lnTo>
                    <a:lnTo>
                      <a:pt x="25" y="8"/>
                    </a:lnTo>
                    <a:lnTo>
                      <a:pt x="25"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8" y="14"/>
                    </a:lnTo>
                    <a:lnTo>
                      <a:pt x="28" y="14"/>
                    </a:lnTo>
                    <a:lnTo>
                      <a:pt x="28" y="14"/>
                    </a:lnTo>
                    <a:lnTo>
                      <a:pt x="28" y="15"/>
                    </a:lnTo>
                    <a:lnTo>
                      <a:pt x="28" y="15"/>
                    </a:lnTo>
                    <a:lnTo>
                      <a:pt x="28" y="15"/>
                    </a:lnTo>
                    <a:lnTo>
                      <a:pt x="28" y="15"/>
                    </a:lnTo>
                    <a:lnTo>
                      <a:pt x="28" y="15"/>
                    </a:lnTo>
                    <a:lnTo>
                      <a:pt x="28" y="17"/>
                    </a:lnTo>
                    <a:close/>
                  </a:path>
                </a:pathLst>
              </a:custGeom>
              <a:solidFill>
                <a:srgbClr val="E1E1E1"/>
              </a:solidFill>
              <a:ln w="9525">
                <a:noFill/>
                <a:round/>
                <a:headEnd/>
                <a:tailEnd/>
              </a:ln>
            </p:spPr>
            <p:txBody>
              <a:bodyPr/>
              <a:lstStyle/>
              <a:p>
                <a:endParaRPr lang="en-US"/>
              </a:p>
            </p:txBody>
          </p:sp>
          <p:sp>
            <p:nvSpPr>
              <p:cNvPr id="320859" name="Freeform 347"/>
              <p:cNvSpPr>
                <a:spLocks/>
              </p:cNvSpPr>
              <p:nvPr/>
            </p:nvSpPr>
            <p:spPr bwMode="auto">
              <a:xfrm>
                <a:off x="2397" y="2258"/>
                <a:ext cx="28" cy="32"/>
              </a:xfrm>
              <a:custGeom>
                <a:avLst/>
                <a:gdLst/>
                <a:ahLst/>
                <a:cxnLst>
                  <a:cxn ang="0">
                    <a:pos x="27" y="17"/>
                  </a:cxn>
                  <a:cxn ang="0">
                    <a:pos x="27" y="18"/>
                  </a:cxn>
                  <a:cxn ang="0">
                    <a:pos x="27" y="21"/>
                  </a:cxn>
                  <a:cxn ang="0">
                    <a:pos x="27" y="23"/>
                  </a:cxn>
                  <a:cxn ang="0">
                    <a:pos x="25" y="24"/>
                  </a:cxn>
                  <a:cxn ang="0">
                    <a:pos x="25" y="24"/>
                  </a:cxn>
                  <a:cxn ang="0">
                    <a:pos x="24" y="26"/>
                  </a:cxn>
                  <a:cxn ang="0">
                    <a:pos x="22" y="27"/>
                  </a:cxn>
                  <a:cxn ang="0">
                    <a:pos x="22" y="29"/>
                  </a:cxn>
                  <a:cxn ang="0">
                    <a:pos x="21" y="29"/>
                  </a:cxn>
                  <a:cxn ang="0">
                    <a:pos x="19" y="30"/>
                  </a:cxn>
                  <a:cxn ang="0">
                    <a:pos x="18" y="30"/>
                  </a:cxn>
                  <a:cxn ang="0">
                    <a:pos x="16" y="32"/>
                  </a:cxn>
                  <a:cxn ang="0">
                    <a:pos x="15" y="32"/>
                  </a:cxn>
                  <a:cxn ang="0">
                    <a:pos x="13" y="32"/>
                  </a:cxn>
                  <a:cxn ang="0">
                    <a:pos x="12" y="32"/>
                  </a:cxn>
                  <a:cxn ang="0">
                    <a:pos x="10" y="32"/>
                  </a:cxn>
                  <a:cxn ang="0">
                    <a:pos x="9" y="30"/>
                  </a:cxn>
                  <a:cxn ang="0">
                    <a:pos x="7" y="30"/>
                  </a:cxn>
                  <a:cxn ang="0">
                    <a:pos x="7" y="30"/>
                  </a:cxn>
                  <a:cxn ang="0">
                    <a:pos x="6" y="29"/>
                  </a:cxn>
                  <a:cxn ang="0">
                    <a:pos x="4" y="27"/>
                  </a:cxn>
                  <a:cxn ang="0">
                    <a:pos x="4" y="27"/>
                  </a:cxn>
                  <a:cxn ang="0">
                    <a:pos x="3" y="26"/>
                  </a:cxn>
                  <a:cxn ang="0">
                    <a:pos x="1" y="24"/>
                  </a:cxn>
                  <a:cxn ang="0">
                    <a:pos x="1" y="23"/>
                  </a:cxn>
                  <a:cxn ang="0">
                    <a:pos x="1" y="21"/>
                  </a:cxn>
                  <a:cxn ang="0">
                    <a:pos x="1" y="20"/>
                  </a:cxn>
                  <a:cxn ang="0">
                    <a:pos x="0" y="18"/>
                  </a:cxn>
                  <a:cxn ang="0">
                    <a:pos x="0" y="17"/>
                  </a:cxn>
                  <a:cxn ang="0">
                    <a:pos x="1" y="15"/>
                  </a:cxn>
                  <a:cxn ang="0">
                    <a:pos x="1" y="14"/>
                  </a:cxn>
                  <a:cxn ang="0">
                    <a:pos x="1" y="12"/>
                  </a:cxn>
                  <a:cxn ang="0">
                    <a:pos x="1" y="11"/>
                  </a:cxn>
                  <a:cxn ang="0">
                    <a:pos x="3" y="9"/>
                  </a:cxn>
                  <a:cxn ang="0">
                    <a:pos x="3" y="8"/>
                  </a:cxn>
                  <a:cxn ang="0">
                    <a:pos x="4" y="6"/>
                  </a:cxn>
                  <a:cxn ang="0">
                    <a:pos x="6" y="5"/>
                  </a:cxn>
                  <a:cxn ang="0">
                    <a:pos x="7" y="3"/>
                  </a:cxn>
                  <a:cxn ang="0">
                    <a:pos x="7" y="3"/>
                  </a:cxn>
                  <a:cxn ang="0">
                    <a:pos x="9" y="2"/>
                  </a:cxn>
                  <a:cxn ang="0">
                    <a:pos x="10" y="2"/>
                  </a:cxn>
                  <a:cxn ang="0">
                    <a:pos x="12" y="2"/>
                  </a:cxn>
                  <a:cxn ang="0">
                    <a:pos x="13" y="0"/>
                  </a:cxn>
                  <a:cxn ang="0">
                    <a:pos x="15" y="0"/>
                  </a:cxn>
                  <a:cxn ang="0">
                    <a:pos x="16" y="0"/>
                  </a:cxn>
                  <a:cxn ang="0">
                    <a:pos x="18" y="0"/>
                  </a:cxn>
                  <a:cxn ang="0">
                    <a:pos x="19" y="2"/>
                  </a:cxn>
                  <a:cxn ang="0">
                    <a:pos x="21" y="2"/>
                  </a:cxn>
                  <a:cxn ang="0">
                    <a:pos x="21" y="3"/>
                  </a:cxn>
                  <a:cxn ang="0">
                    <a:pos x="22" y="3"/>
                  </a:cxn>
                  <a:cxn ang="0">
                    <a:pos x="24" y="5"/>
                  </a:cxn>
                  <a:cxn ang="0">
                    <a:pos x="24" y="6"/>
                  </a:cxn>
                  <a:cxn ang="0">
                    <a:pos x="25" y="6"/>
                  </a:cxn>
                  <a:cxn ang="0">
                    <a:pos x="27" y="8"/>
                  </a:cxn>
                  <a:cxn ang="0">
                    <a:pos x="27" y="9"/>
                  </a:cxn>
                  <a:cxn ang="0">
                    <a:pos x="27" y="11"/>
                  </a:cxn>
                  <a:cxn ang="0">
                    <a:pos x="27" y="12"/>
                  </a:cxn>
                  <a:cxn ang="0">
                    <a:pos x="28" y="14"/>
                  </a:cxn>
                  <a:cxn ang="0">
                    <a:pos x="28" y="15"/>
                  </a:cxn>
                </a:cxnLst>
                <a:rect l="0" t="0" r="r" b="b"/>
                <a:pathLst>
                  <a:path w="28" h="32">
                    <a:moveTo>
                      <a:pt x="28" y="17"/>
                    </a:moveTo>
                    <a:lnTo>
                      <a:pt x="28" y="17"/>
                    </a:lnTo>
                    <a:lnTo>
                      <a:pt x="27"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7" y="23"/>
                    </a:lnTo>
                    <a:lnTo>
                      <a:pt x="25" y="23"/>
                    </a:lnTo>
                    <a:lnTo>
                      <a:pt x="25" y="23"/>
                    </a:lnTo>
                    <a:lnTo>
                      <a:pt x="25" y="23"/>
                    </a:lnTo>
                    <a:lnTo>
                      <a:pt x="25" y="23"/>
                    </a:lnTo>
                    <a:lnTo>
                      <a:pt x="25" y="24"/>
                    </a:lnTo>
                    <a:lnTo>
                      <a:pt x="25" y="24"/>
                    </a:lnTo>
                    <a:lnTo>
                      <a:pt x="25" y="24"/>
                    </a:lnTo>
                    <a:lnTo>
                      <a:pt x="25" y="24"/>
                    </a:lnTo>
                    <a:lnTo>
                      <a:pt x="25" y="24"/>
                    </a:lnTo>
                    <a:lnTo>
                      <a:pt x="25" y="24"/>
                    </a:lnTo>
                    <a:lnTo>
                      <a:pt x="25" y="24"/>
                    </a:lnTo>
                    <a:lnTo>
                      <a:pt x="24" y="26"/>
                    </a:lnTo>
                    <a:lnTo>
                      <a:pt x="24" y="26"/>
                    </a:lnTo>
                    <a:lnTo>
                      <a:pt x="24" y="26"/>
                    </a:lnTo>
                    <a:lnTo>
                      <a:pt x="24" y="26"/>
                    </a:lnTo>
                    <a:lnTo>
                      <a:pt x="24" y="26"/>
                    </a:lnTo>
                    <a:lnTo>
                      <a:pt x="24" y="26"/>
                    </a:lnTo>
                    <a:lnTo>
                      <a:pt x="24" y="26"/>
                    </a:lnTo>
                    <a:lnTo>
                      <a:pt x="24" y="27"/>
                    </a:lnTo>
                    <a:lnTo>
                      <a:pt x="24" y="27"/>
                    </a:lnTo>
                    <a:lnTo>
                      <a:pt x="22" y="27"/>
                    </a:lnTo>
                    <a:lnTo>
                      <a:pt x="22" y="27"/>
                    </a:lnTo>
                    <a:lnTo>
                      <a:pt x="22" y="27"/>
                    </a:lnTo>
                    <a:lnTo>
                      <a:pt x="22" y="27"/>
                    </a:lnTo>
                    <a:lnTo>
                      <a:pt x="22" y="27"/>
                    </a:lnTo>
                    <a:lnTo>
                      <a:pt x="22" y="27"/>
                    </a:lnTo>
                    <a:lnTo>
                      <a:pt x="22" y="29"/>
                    </a:lnTo>
                    <a:lnTo>
                      <a:pt x="22" y="29"/>
                    </a:lnTo>
                    <a:lnTo>
                      <a:pt x="22" y="29"/>
                    </a:lnTo>
                    <a:lnTo>
                      <a:pt x="21" y="29"/>
                    </a:lnTo>
                    <a:lnTo>
                      <a:pt x="21" y="29"/>
                    </a:lnTo>
                    <a:lnTo>
                      <a:pt x="21" y="29"/>
                    </a:lnTo>
                    <a:lnTo>
                      <a:pt x="21" y="29"/>
                    </a:lnTo>
                    <a:lnTo>
                      <a:pt x="21" y="29"/>
                    </a:lnTo>
                    <a:lnTo>
                      <a:pt x="21" y="29"/>
                    </a:lnTo>
                    <a:lnTo>
                      <a:pt x="21" y="29"/>
                    </a:lnTo>
                    <a:lnTo>
                      <a:pt x="19" y="30"/>
                    </a:lnTo>
                    <a:lnTo>
                      <a:pt x="19" y="30"/>
                    </a:lnTo>
                    <a:lnTo>
                      <a:pt x="19" y="30"/>
                    </a:lnTo>
                    <a:lnTo>
                      <a:pt x="19" y="30"/>
                    </a:lnTo>
                    <a:lnTo>
                      <a:pt x="19" y="30"/>
                    </a:lnTo>
                    <a:lnTo>
                      <a:pt x="19" y="30"/>
                    </a:lnTo>
                    <a:lnTo>
                      <a:pt x="19" y="30"/>
                    </a:lnTo>
                    <a:lnTo>
                      <a:pt x="18" y="30"/>
                    </a:lnTo>
                    <a:lnTo>
                      <a:pt x="18" y="30"/>
                    </a:lnTo>
                    <a:lnTo>
                      <a:pt x="18" y="30"/>
                    </a:lnTo>
                    <a:lnTo>
                      <a:pt x="18" y="30"/>
                    </a:lnTo>
                    <a:lnTo>
                      <a:pt x="18" y="30"/>
                    </a:lnTo>
                    <a:lnTo>
                      <a:pt x="18" y="30"/>
                    </a:lnTo>
                    <a:lnTo>
                      <a:pt x="16" y="30"/>
                    </a:lnTo>
                    <a:lnTo>
                      <a:pt x="16" y="30"/>
                    </a:lnTo>
                    <a:lnTo>
                      <a:pt x="16" y="32"/>
                    </a:lnTo>
                    <a:lnTo>
                      <a:pt x="16" y="32"/>
                    </a:lnTo>
                    <a:lnTo>
                      <a:pt x="16" y="32"/>
                    </a:lnTo>
                    <a:lnTo>
                      <a:pt x="16" y="32"/>
                    </a:lnTo>
                    <a:lnTo>
                      <a:pt x="16" y="32"/>
                    </a:lnTo>
                    <a:lnTo>
                      <a:pt x="15" y="32"/>
                    </a:lnTo>
                    <a:lnTo>
                      <a:pt x="15" y="32"/>
                    </a:lnTo>
                    <a:lnTo>
                      <a:pt x="15" y="32"/>
                    </a:lnTo>
                    <a:lnTo>
                      <a:pt x="15" y="32"/>
                    </a:lnTo>
                    <a:lnTo>
                      <a:pt x="15" y="32"/>
                    </a:lnTo>
                    <a:lnTo>
                      <a:pt x="15" y="32"/>
                    </a:lnTo>
                    <a:lnTo>
                      <a:pt x="13" y="32"/>
                    </a:lnTo>
                    <a:lnTo>
                      <a:pt x="13" y="32"/>
                    </a:lnTo>
                    <a:lnTo>
                      <a:pt x="13" y="32"/>
                    </a:lnTo>
                    <a:lnTo>
                      <a:pt x="13" y="32"/>
                    </a:lnTo>
                    <a:lnTo>
                      <a:pt x="13" y="32"/>
                    </a:lnTo>
                    <a:lnTo>
                      <a:pt x="13" y="32"/>
                    </a:lnTo>
                    <a:lnTo>
                      <a:pt x="12" y="32"/>
                    </a:lnTo>
                    <a:lnTo>
                      <a:pt x="12" y="32"/>
                    </a:lnTo>
                    <a:lnTo>
                      <a:pt x="12" y="32"/>
                    </a:lnTo>
                    <a:lnTo>
                      <a:pt x="12" y="32"/>
                    </a:lnTo>
                    <a:lnTo>
                      <a:pt x="12" y="32"/>
                    </a:lnTo>
                    <a:lnTo>
                      <a:pt x="12" y="32"/>
                    </a:lnTo>
                    <a:lnTo>
                      <a:pt x="12" y="32"/>
                    </a:lnTo>
                    <a:lnTo>
                      <a:pt x="10" y="32"/>
                    </a:lnTo>
                    <a:lnTo>
                      <a:pt x="10" y="32"/>
                    </a:lnTo>
                    <a:lnTo>
                      <a:pt x="10" y="32"/>
                    </a:lnTo>
                    <a:lnTo>
                      <a:pt x="10" y="32"/>
                    </a:lnTo>
                    <a:lnTo>
                      <a:pt x="10" y="32"/>
                    </a:lnTo>
                    <a:lnTo>
                      <a:pt x="10" y="30"/>
                    </a:lnTo>
                    <a:lnTo>
                      <a:pt x="9" y="30"/>
                    </a:lnTo>
                    <a:lnTo>
                      <a:pt x="9" y="30"/>
                    </a:lnTo>
                    <a:lnTo>
                      <a:pt x="9" y="30"/>
                    </a:lnTo>
                    <a:lnTo>
                      <a:pt x="9" y="30"/>
                    </a:lnTo>
                    <a:lnTo>
                      <a:pt x="9" y="30"/>
                    </a:lnTo>
                    <a:lnTo>
                      <a:pt x="9" y="30"/>
                    </a:lnTo>
                    <a:lnTo>
                      <a:pt x="9" y="30"/>
                    </a:lnTo>
                    <a:lnTo>
                      <a:pt x="7" y="30"/>
                    </a:lnTo>
                    <a:lnTo>
                      <a:pt x="7" y="30"/>
                    </a:lnTo>
                    <a:lnTo>
                      <a:pt x="7" y="30"/>
                    </a:lnTo>
                    <a:lnTo>
                      <a:pt x="7" y="30"/>
                    </a:lnTo>
                    <a:lnTo>
                      <a:pt x="7" y="30"/>
                    </a:lnTo>
                    <a:lnTo>
                      <a:pt x="7" y="30"/>
                    </a:lnTo>
                    <a:lnTo>
                      <a:pt x="7" y="30"/>
                    </a:lnTo>
                    <a:lnTo>
                      <a:pt x="7" y="29"/>
                    </a:lnTo>
                    <a:lnTo>
                      <a:pt x="6" y="29"/>
                    </a:lnTo>
                    <a:lnTo>
                      <a:pt x="6" y="29"/>
                    </a:lnTo>
                    <a:lnTo>
                      <a:pt x="6" y="29"/>
                    </a:lnTo>
                    <a:lnTo>
                      <a:pt x="6" y="29"/>
                    </a:lnTo>
                    <a:lnTo>
                      <a:pt x="6" y="29"/>
                    </a:lnTo>
                    <a:lnTo>
                      <a:pt x="6" y="29"/>
                    </a:lnTo>
                    <a:lnTo>
                      <a:pt x="6" y="29"/>
                    </a:lnTo>
                    <a:lnTo>
                      <a:pt x="6" y="29"/>
                    </a:lnTo>
                    <a:lnTo>
                      <a:pt x="4" y="29"/>
                    </a:lnTo>
                    <a:lnTo>
                      <a:pt x="4" y="27"/>
                    </a:lnTo>
                    <a:lnTo>
                      <a:pt x="4" y="27"/>
                    </a:lnTo>
                    <a:lnTo>
                      <a:pt x="4" y="27"/>
                    </a:lnTo>
                    <a:lnTo>
                      <a:pt x="4" y="27"/>
                    </a:lnTo>
                    <a:lnTo>
                      <a:pt x="4" y="27"/>
                    </a:lnTo>
                    <a:lnTo>
                      <a:pt x="4" y="27"/>
                    </a:lnTo>
                    <a:lnTo>
                      <a:pt x="4" y="27"/>
                    </a:lnTo>
                    <a:lnTo>
                      <a:pt x="4" y="27"/>
                    </a:lnTo>
                    <a:lnTo>
                      <a:pt x="3" y="26"/>
                    </a:lnTo>
                    <a:lnTo>
                      <a:pt x="3" y="26"/>
                    </a:lnTo>
                    <a:lnTo>
                      <a:pt x="3" y="26"/>
                    </a:lnTo>
                    <a:lnTo>
                      <a:pt x="3" y="26"/>
                    </a:lnTo>
                    <a:lnTo>
                      <a:pt x="3" y="26"/>
                    </a:lnTo>
                    <a:lnTo>
                      <a:pt x="3" y="26"/>
                    </a:lnTo>
                    <a:lnTo>
                      <a:pt x="3" y="26"/>
                    </a:lnTo>
                    <a:lnTo>
                      <a:pt x="3" y="24"/>
                    </a:lnTo>
                    <a:lnTo>
                      <a:pt x="3" y="24"/>
                    </a:lnTo>
                    <a:lnTo>
                      <a:pt x="3" y="24"/>
                    </a:lnTo>
                    <a:lnTo>
                      <a:pt x="3" y="24"/>
                    </a:lnTo>
                    <a:lnTo>
                      <a:pt x="1" y="24"/>
                    </a:lnTo>
                    <a:lnTo>
                      <a:pt x="1" y="24"/>
                    </a:lnTo>
                    <a:lnTo>
                      <a:pt x="1" y="24"/>
                    </a:lnTo>
                    <a:lnTo>
                      <a:pt x="1" y="23"/>
                    </a:lnTo>
                    <a:lnTo>
                      <a:pt x="1" y="23"/>
                    </a:lnTo>
                    <a:lnTo>
                      <a:pt x="1" y="23"/>
                    </a:lnTo>
                    <a:lnTo>
                      <a:pt x="1" y="23"/>
                    </a:lnTo>
                    <a:lnTo>
                      <a:pt x="1" y="23"/>
                    </a:lnTo>
                    <a:lnTo>
                      <a:pt x="1" y="23"/>
                    </a:lnTo>
                    <a:lnTo>
                      <a:pt x="1" y="21"/>
                    </a:lnTo>
                    <a:lnTo>
                      <a:pt x="1" y="21"/>
                    </a:lnTo>
                    <a:lnTo>
                      <a:pt x="1" y="21"/>
                    </a:lnTo>
                    <a:lnTo>
                      <a:pt x="1" y="21"/>
                    </a:lnTo>
                    <a:lnTo>
                      <a:pt x="1" y="21"/>
                    </a:lnTo>
                    <a:lnTo>
                      <a:pt x="1" y="21"/>
                    </a:lnTo>
                    <a:lnTo>
                      <a:pt x="1" y="20"/>
                    </a:lnTo>
                    <a:lnTo>
                      <a:pt x="1" y="20"/>
                    </a:lnTo>
                    <a:lnTo>
                      <a:pt x="1" y="20"/>
                    </a:lnTo>
                    <a:lnTo>
                      <a:pt x="1" y="20"/>
                    </a:lnTo>
                    <a:lnTo>
                      <a:pt x="1" y="20"/>
                    </a:lnTo>
                    <a:lnTo>
                      <a:pt x="1" y="18"/>
                    </a:lnTo>
                    <a:lnTo>
                      <a:pt x="1" y="18"/>
                    </a:lnTo>
                    <a:lnTo>
                      <a:pt x="1" y="18"/>
                    </a:lnTo>
                    <a:lnTo>
                      <a:pt x="0" y="18"/>
                    </a:lnTo>
                    <a:lnTo>
                      <a:pt x="0" y="18"/>
                    </a:lnTo>
                    <a:lnTo>
                      <a:pt x="0" y="18"/>
                    </a:lnTo>
                    <a:lnTo>
                      <a:pt x="0" y="17"/>
                    </a:lnTo>
                    <a:lnTo>
                      <a:pt x="0" y="17"/>
                    </a:lnTo>
                    <a:lnTo>
                      <a:pt x="0" y="17"/>
                    </a:lnTo>
                    <a:lnTo>
                      <a:pt x="0" y="17"/>
                    </a:lnTo>
                    <a:lnTo>
                      <a:pt x="0" y="17"/>
                    </a:lnTo>
                    <a:lnTo>
                      <a:pt x="0" y="17"/>
                    </a:lnTo>
                    <a:lnTo>
                      <a:pt x="0" y="15"/>
                    </a:lnTo>
                    <a:lnTo>
                      <a:pt x="1" y="15"/>
                    </a:lnTo>
                    <a:lnTo>
                      <a:pt x="1" y="15"/>
                    </a:lnTo>
                    <a:lnTo>
                      <a:pt x="1" y="15"/>
                    </a:lnTo>
                    <a:lnTo>
                      <a:pt x="1" y="15"/>
                    </a:lnTo>
                    <a:lnTo>
                      <a:pt x="1" y="14"/>
                    </a:lnTo>
                    <a:lnTo>
                      <a:pt x="1" y="14"/>
                    </a:lnTo>
                    <a:lnTo>
                      <a:pt x="1" y="14"/>
                    </a:lnTo>
                    <a:lnTo>
                      <a:pt x="1" y="14"/>
                    </a:lnTo>
                    <a:lnTo>
                      <a:pt x="1" y="14"/>
                    </a:lnTo>
                    <a:lnTo>
                      <a:pt x="1" y="14"/>
                    </a:lnTo>
                    <a:lnTo>
                      <a:pt x="1" y="12"/>
                    </a:lnTo>
                    <a:lnTo>
                      <a:pt x="1" y="12"/>
                    </a:lnTo>
                    <a:lnTo>
                      <a:pt x="1" y="12"/>
                    </a:lnTo>
                    <a:lnTo>
                      <a:pt x="1" y="12"/>
                    </a:lnTo>
                    <a:lnTo>
                      <a:pt x="1" y="12"/>
                    </a:lnTo>
                    <a:lnTo>
                      <a:pt x="1" y="12"/>
                    </a:lnTo>
                    <a:lnTo>
                      <a:pt x="1" y="11"/>
                    </a:lnTo>
                    <a:lnTo>
                      <a:pt x="1" y="11"/>
                    </a:lnTo>
                    <a:lnTo>
                      <a:pt x="1" y="11"/>
                    </a:lnTo>
                    <a:lnTo>
                      <a:pt x="1" y="11"/>
                    </a:lnTo>
                    <a:lnTo>
                      <a:pt x="1" y="11"/>
                    </a:lnTo>
                    <a:lnTo>
                      <a:pt x="1" y="11"/>
                    </a:lnTo>
                    <a:lnTo>
                      <a:pt x="1" y="9"/>
                    </a:lnTo>
                    <a:lnTo>
                      <a:pt x="3" y="9"/>
                    </a:lnTo>
                    <a:lnTo>
                      <a:pt x="3" y="9"/>
                    </a:lnTo>
                    <a:lnTo>
                      <a:pt x="3" y="9"/>
                    </a:lnTo>
                    <a:lnTo>
                      <a:pt x="3" y="9"/>
                    </a:lnTo>
                    <a:lnTo>
                      <a:pt x="3" y="9"/>
                    </a:lnTo>
                    <a:lnTo>
                      <a:pt x="3" y="8"/>
                    </a:lnTo>
                    <a:lnTo>
                      <a:pt x="3" y="8"/>
                    </a:lnTo>
                    <a:lnTo>
                      <a:pt x="3" y="8"/>
                    </a:lnTo>
                    <a:lnTo>
                      <a:pt x="3" y="8"/>
                    </a:lnTo>
                    <a:lnTo>
                      <a:pt x="3" y="8"/>
                    </a:lnTo>
                    <a:lnTo>
                      <a:pt x="3" y="8"/>
                    </a:lnTo>
                    <a:lnTo>
                      <a:pt x="4" y="6"/>
                    </a:lnTo>
                    <a:lnTo>
                      <a:pt x="4" y="6"/>
                    </a:lnTo>
                    <a:lnTo>
                      <a:pt x="4" y="6"/>
                    </a:lnTo>
                    <a:lnTo>
                      <a:pt x="4" y="6"/>
                    </a:lnTo>
                    <a:lnTo>
                      <a:pt x="4" y="6"/>
                    </a:lnTo>
                    <a:lnTo>
                      <a:pt x="4" y="6"/>
                    </a:lnTo>
                    <a:lnTo>
                      <a:pt x="4" y="6"/>
                    </a:lnTo>
                    <a:lnTo>
                      <a:pt x="4" y="6"/>
                    </a:lnTo>
                    <a:lnTo>
                      <a:pt x="4" y="5"/>
                    </a:lnTo>
                    <a:lnTo>
                      <a:pt x="6" y="5"/>
                    </a:lnTo>
                    <a:lnTo>
                      <a:pt x="6" y="5"/>
                    </a:lnTo>
                    <a:lnTo>
                      <a:pt x="6" y="5"/>
                    </a:lnTo>
                    <a:lnTo>
                      <a:pt x="6" y="5"/>
                    </a:lnTo>
                    <a:lnTo>
                      <a:pt x="6" y="5"/>
                    </a:lnTo>
                    <a:lnTo>
                      <a:pt x="6" y="5"/>
                    </a:lnTo>
                    <a:lnTo>
                      <a:pt x="6" y="5"/>
                    </a:lnTo>
                    <a:lnTo>
                      <a:pt x="6" y="3"/>
                    </a:lnTo>
                    <a:lnTo>
                      <a:pt x="7" y="3"/>
                    </a:lnTo>
                    <a:lnTo>
                      <a:pt x="7" y="3"/>
                    </a:lnTo>
                    <a:lnTo>
                      <a:pt x="7" y="3"/>
                    </a:lnTo>
                    <a:lnTo>
                      <a:pt x="7" y="3"/>
                    </a:lnTo>
                    <a:lnTo>
                      <a:pt x="7" y="3"/>
                    </a:lnTo>
                    <a:lnTo>
                      <a:pt x="7" y="3"/>
                    </a:lnTo>
                    <a:lnTo>
                      <a:pt x="7" y="3"/>
                    </a:lnTo>
                    <a:lnTo>
                      <a:pt x="7" y="3"/>
                    </a:lnTo>
                    <a:lnTo>
                      <a:pt x="9" y="3"/>
                    </a:lnTo>
                    <a:lnTo>
                      <a:pt x="9" y="2"/>
                    </a:lnTo>
                    <a:lnTo>
                      <a:pt x="9" y="2"/>
                    </a:lnTo>
                    <a:lnTo>
                      <a:pt x="9" y="2"/>
                    </a:lnTo>
                    <a:lnTo>
                      <a:pt x="9" y="2"/>
                    </a:lnTo>
                    <a:lnTo>
                      <a:pt x="9" y="2"/>
                    </a:lnTo>
                    <a:lnTo>
                      <a:pt x="9" y="2"/>
                    </a:lnTo>
                    <a:lnTo>
                      <a:pt x="10" y="2"/>
                    </a:lnTo>
                    <a:lnTo>
                      <a:pt x="10" y="2"/>
                    </a:lnTo>
                    <a:lnTo>
                      <a:pt x="10" y="2"/>
                    </a:lnTo>
                    <a:lnTo>
                      <a:pt x="10" y="2"/>
                    </a:lnTo>
                    <a:lnTo>
                      <a:pt x="10" y="2"/>
                    </a:lnTo>
                    <a:lnTo>
                      <a:pt x="10" y="2"/>
                    </a:lnTo>
                    <a:lnTo>
                      <a:pt x="12" y="2"/>
                    </a:lnTo>
                    <a:lnTo>
                      <a:pt x="12" y="2"/>
                    </a:lnTo>
                    <a:lnTo>
                      <a:pt x="12" y="2"/>
                    </a:lnTo>
                    <a:lnTo>
                      <a:pt x="12" y="2"/>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2"/>
                    </a:lnTo>
                    <a:lnTo>
                      <a:pt x="18" y="2"/>
                    </a:lnTo>
                    <a:lnTo>
                      <a:pt x="18" y="2"/>
                    </a:lnTo>
                    <a:lnTo>
                      <a:pt x="19" y="2"/>
                    </a:lnTo>
                    <a:lnTo>
                      <a:pt x="19" y="2"/>
                    </a:lnTo>
                    <a:lnTo>
                      <a:pt x="19" y="2"/>
                    </a:lnTo>
                    <a:lnTo>
                      <a:pt x="19" y="2"/>
                    </a:lnTo>
                    <a:lnTo>
                      <a:pt x="19" y="2"/>
                    </a:lnTo>
                    <a:lnTo>
                      <a:pt x="19" y="2"/>
                    </a:lnTo>
                    <a:lnTo>
                      <a:pt x="19" y="2"/>
                    </a:lnTo>
                    <a:lnTo>
                      <a:pt x="21" y="2"/>
                    </a:lnTo>
                    <a:lnTo>
                      <a:pt x="21" y="2"/>
                    </a:lnTo>
                    <a:lnTo>
                      <a:pt x="21" y="2"/>
                    </a:lnTo>
                    <a:lnTo>
                      <a:pt x="21" y="2"/>
                    </a:lnTo>
                    <a:lnTo>
                      <a:pt x="21" y="2"/>
                    </a:lnTo>
                    <a:lnTo>
                      <a:pt x="21" y="2"/>
                    </a:lnTo>
                    <a:lnTo>
                      <a:pt x="21" y="3"/>
                    </a:lnTo>
                    <a:lnTo>
                      <a:pt x="21" y="3"/>
                    </a:lnTo>
                    <a:lnTo>
                      <a:pt x="22" y="3"/>
                    </a:lnTo>
                    <a:lnTo>
                      <a:pt x="22" y="3"/>
                    </a:lnTo>
                    <a:lnTo>
                      <a:pt x="22" y="3"/>
                    </a:lnTo>
                    <a:lnTo>
                      <a:pt x="22" y="3"/>
                    </a:lnTo>
                    <a:lnTo>
                      <a:pt x="22" y="3"/>
                    </a:lnTo>
                    <a:lnTo>
                      <a:pt x="22" y="3"/>
                    </a:lnTo>
                    <a:lnTo>
                      <a:pt x="22" y="3"/>
                    </a:lnTo>
                    <a:lnTo>
                      <a:pt x="22" y="3"/>
                    </a:lnTo>
                    <a:lnTo>
                      <a:pt x="24" y="5"/>
                    </a:lnTo>
                    <a:lnTo>
                      <a:pt x="24" y="5"/>
                    </a:lnTo>
                    <a:lnTo>
                      <a:pt x="24" y="5"/>
                    </a:lnTo>
                    <a:lnTo>
                      <a:pt x="24" y="5"/>
                    </a:lnTo>
                    <a:lnTo>
                      <a:pt x="24" y="5"/>
                    </a:lnTo>
                    <a:lnTo>
                      <a:pt x="24" y="5"/>
                    </a:lnTo>
                    <a:lnTo>
                      <a:pt x="24" y="5"/>
                    </a:lnTo>
                    <a:lnTo>
                      <a:pt x="24" y="5"/>
                    </a:lnTo>
                    <a:lnTo>
                      <a:pt x="24" y="6"/>
                    </a:lnTo>
                    <a:lnTo>
                      <a:pt x="25" y="6"/>
                    </a:lnTo>
                    <a:lnTo>
                      <a:pt x="25" y="6"/>
                    </a:lnTo>
                    <a:lnTo>
                      <a:pt x="25" y="6"/>
                    </a:lnTo>
                    <a:lnTo>
                      <a:pt x="25" y="6"/>
                    </a:lnTo>
                    <a:lnTo>
                      <a:pt x="25" y="6"/>
                    </a:lnTo>
                    <a:lnTo>
                      <a:pt x="25" y="6"/>
                    </a:lnTo>
                    <a:lnTo>
                      <a:pt x="25" y="6"/>
                    </a:lnTo>
                    <a:lnTo>
                      <a:pt x="25" y="8"/>
                    </a:lnTo>
                    <a:lnTo>
                      <a:pt x="25" y="8"/>
                    </a:lnTo>
                    <a:lnTo>
                      <a:pt x="25" y="8"/>
                    </a:lnTo>
                    <a:lnTo>
                      <a:pt x="25"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8" y="14"/>
                    </a:lnTo>
                    <a:lnTo>
                      <a:pt x="28" y="14"/>
                    </a:lnTo>
                    <a:lnTo>
                      <a:pt x="28" y="14"/>
                    </a:lnTo>
                    <a:lnTo>
                      <a:pt x="28" y="15"/>
                    </a:lnTo>
                    <a:lnTo>
                      <a:pt x="28" y="15"/>
                    </a:lnTo>
                    <a:lnTo>
                      <a:pt x="28" y="15"/>
                    </a:lnTo>
                    <a:lnTo>
                      <a:pt x="28" y="15"/>
                    </a:lnTo>
                    <a:lnTo>
                      <a:pt x="28" y="15"/>
                    </a:lnTo>
                    <a:lnTo>
                      <a:pt x="28" y="17"/>
                    </a:lnTo>
                  </a:path>
                </a:pathLst>
              </a:custGeom>
              <a:noFill/>
              <a:ln w="1588" cap="sq">
                <a:solidFill>
                  <a:srgbClr val="000000"/>
                </a:solidFill>
                <a:prstDash val="solid"/>
                <a:miter lim="800000"/>
                <a:headEnd/>
                <a:tailEnd/>
              </a:ln>
            </p:spPr>
            <p:txBody>
              <a:bodyPr/>
              <a:lstStyle/>
              <a:p>
                <a:endParaRPr lang="en-US"/>
              </a:p>
            </p:txBody>
          </p:sp>
          <p:sp>
            <p:nvSpPr>
              <p:cNvPr id="320860" name="Freeform 348"/>
              <p:cNvSpPr>
                <a:spLocks/>
              </p:cNvSpPr>
              <p:nvPr/>
            </p:nvSpPr>
            <p:spPr bwMode="auto">
              <a:xfrm>
                <a:off x="2413" y="2062"/>
                <a:ext cx="27" cy="30"/>
              </a:xfrm>
              <a:custGeom>
                <a:avLst/>
                <a:gdLst/>
                <a:ahLst/>
                <a:cxnLst>
                  <a:cxn ang="0">
                    <a:pos x="27" y="16"/>
                  </a:cxn>
                  <a:cxn ang="0">
                    <a:pos x="27" y="18"/>
                  </a:cxn>
                  <a:cxn ang="0">
                    <a:pos x="27" y="19"/>
                  </a:cxn>
                  <a:cxn ang="0">
                    <a:pos x="26" y="21"/>
                  </a:cxn>
                  <a:cxn ang="0">
                    <a:pos x="26" y="22"/>
                  </a:cxn>
                  <a:cxn ang="0">
                    <a:pos x="24" y="24"/>
                  </a:cxn>
                  <a:cxn ang="0">
                    <a:pos x="23" y="25"/>
                  </a:cxn>
                  <a:cxn ang="0">
                    <a:pos x="23" y="25"/>
                  </a:cxn>
                  <a:cxn ang="0">
                    <a:pos x="21" y="27"/>
                  </a:cxn>
                  <a:cxn ang="0">
                    <a:pos x="20" y="28"/>
                  </a:cxn>
                  <a:cxn ang="0">
                    <a:pos x="18" y="28"/>
                  </a:cxn>
                  <a:cxn ang="0">
                    <a:pos x="17" y="30"/>
                  </a:cxn>
                  <a:cxn ang="0">
                    <a:pos x="15" y="30"/>
                  </a:cxn>
                  <a:cxn ang="0">
                    <a:pos x="15" y="30"/>
                  </a:cxn>
                  <a:cxn ang="0">
                    <a:pos x="14" y="30"/>
                  </a:cxn>
                  <a:cxn ang="0">
                    <a:pos x="12" y="30"/>
                  </a:cxn>
                  <a:cxn ang="0">
                    <a:pos x="11" y="30"/>
                  </a:cxn>
                  <a:cxn ang="0">
                    <a:pos x="9" y="30"/>
                  </a:cxn>
                  <a:cxn ang="0">
                    <a:pos x="8" y="28"/>
                  </a:cxn>
                  <a:cxn ang="0">
                    <a:pos x="6" y="28"/>
                  </a:cxn>
                  <a:cxn ang="0">
                    <a:pos x="6" y="27"/>
                  </a:cxn>
                  <a:cxn ang="0">
                    <a:pos x="5" y="27"/>
                  </a:cxn>
                  <a:cxn ang="0">
                    <a:pos x="3" y="25"/>
                  </a:cxn>
                  <a:cxn ang="0">
                    <a:pos x="3" y="24"/>
                  </a:cxn>
                  <a:cxn ang="0">
                    <a:pos x="2" y="22"/>
                  </a:cxn>
                  <a:cxn ang="0">
                    <a:pos x="2" y="21"/>
                  </a:cxn>
                  <a:cxn ang="0">
                    <a:pos x="2" y="19"/>
                  </a:cxn>
                  <a:cxn ang="0">
                    <a:pos x="2" y="18"/>
                  </a:cxn>
                  <a:cxn ang="0">
                    <a:pos x="0" y="16"/>
                  </a:cxn>
                  <a:cxn ang="0">
                    <a:pos x="2" y="15"/>
                  </a:cxn>
                  <a:cxn ang="0">
                    <a:pos x="2" y="13"/>
                  </a:cxn>
                  <a:cxn ang="0">
                    <a:pos x="2" y="12"/>
                  </a:cxn>
                  <a:cxn ang="0">
                    <a:pos x="2" y="10"/>
                  </a:cxn>
                  <a:cxn ang="0">
                    <a:pos x="3" y="9"/>
                  </a:cxn>
                  <a:cxn ang="0">
                    <a:pos x="3" y="7"/>
                  </a:cxn>
                  <a:cxn ang="0">
                    <a:pos x="5" y="6"/>
                  </a:cxn>
                  <a:cxn ang="0">
                    <a:pos x="5" y="4"/>
                  </a:cxn>
                  <a:cxn ang="0">
                    <a:pos x="6" y="3"/>
                  </a:cxn>
                  <a:cxn ang="0">
                    <a:pos x="8" y="3"/>
                  </a:cxn>
                  <a:cxn ang="0">
                    <a:pos x="9" y="1"/>
                  </a:cxn>
                  <a:cxn ang="0">
                    <a:pos x="11" y="1"/>
                  </a:cxn>
                  <a:cxn ang="0">
                    <a:pos x="11" y="0"/>
                  </a:cxn>
                  <a:cxn ang="0">
                    <a:pos x="12" y="0"/>
                  </a:cxn>
                  <a:cxn ang="0">
                    <a:pos x="14" y="0"/>
                  </a:cxn>
                  <a:cxn ang="0">
                    <a:pos x="15" y="0"/>
                  </a:cxn>
                  <a:cxn ang="0">
                    <a:pos x="17" y="0"/>
                  </a:cxn>
                  <a:cxn ang="0">
                    <a:pos x="18" y="0"/>
                  </a:cxn>
                  <a:cxn ang="0">
                    <a:pos x="20" y="0"/>
                  </a:cxn>
                  <a:cxn ang="0">
                    <a:pos x="21" y="0"/>
                  </a:cxn>
                  <a:cxn ang="0">
                    <a:pos x="23" y="1"/>
                  </a:cxn>
                  <a:cxn ang="0">
                    <a:pos x="23" y="1"/>
                  </a:cxn>
                  <a:cxn ang="0">
                    <a:pos x="24" y="3"/>
                  </a:cxn>
                  <a:cxn ang="0">
                    <a:pos x="26" y="4"/>
                  </a:cxn>
                  <a:cxn ang="0">
                    <a:pos x="26" y="6"/>
                  </a:cxn>
                  <a:cxn ang="0">
                    <a:pos x="27" y="7"/>
                  </a:cxn>
                  <a:cxn ang="0">
                    <a:pos x="27" y="9"/>
                  </a:cxn>
                  <a:cxn ang="0">
                    <a:pos x="27" y="10"/>
                  </a:cxn>
                  <a:cxn ang="0">
                    <a:pos x="27" y="12"/>
                  </a:cxn>
                  <a:cxn ang="0">
                    <a:pos x="27" y="13"/>
                  </a:cxn>
                  <a:cxn ang="0">
                    <a:pos x="27" y="15"/>
                  </a:cxn>
                </a:cxnLst>
                <a:rect l="0" t="0" r="r" b="b"/>
                <a:pathLst>
                  <a:path w="27" h="30">
                    <a:moveTo>
                      <a:pt x="27" y="15"/>
                    </a:moveTo>
                    <a:lnTo>
                      <a:pt x="27" y="15"/>
                    </a:lnTo>
                    <a:lnTo>
                      <a:pt x="27" y="15"/>
                    </a:lnTo>
                    <a:lnTo>
                      <a:pt x="27" y="15"/>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6" y="19"/>
                    </a:lnTo>
                    <a:lnTo>
                      <a:pt x="26" y="19"/>
                    </a:lnTo>
                    <a:lnTo>
                      <a:pt x="26" y="21"/>
                    </a:lnTo>
                    <a:lnTo>
                      <a:pt x="26" y="21"/>
                    </a:lnTo>
                    <a:lnTo>
                      <a:pt x="26" y="21"/>
                    </a:lnTo>
                    <a:lnTo>
                      <a:pt x="26" y="21"/>
                    </a:lnTo>
                    <a:lnTo>
                      <a:pt x="26" y="21"/>
                    </a:lnTo>
                    <a:lnTo>
                      <a:pt x="26" y="21"/>
                    </a:lnTo>
                    <a:lnTo>
                      <a:pt x="26" y="22"/>
                    </a:lnTo>
                    <a:lnTo>
                      <a:pt x="26" y="22"/>
                    </a:lnTo>
                    <a:lnTo>
                      <a:pt x="26" y="22"/>
                    </a:lnTo>
                    <a:lnTo>
                      <a:pt x="26" y="22"/>
                    </a:lnTo>
                    <a:lnTo>
                      <a:pt x="26" y="22"/>
                    </a:lnTo>
                    <a:lnTo>
                      <a:pt x="24" y="22"/>
                    </a:lnTo>
                    <a:lnTo>
                      <a:pt x="24" y="24"/>
                    </a:lnTo>
                    <a:lnTo>
                      <a:pt x="24" y="24"/>
                    </a:lnTo>
                    <a:lnTo>
                      <a:pt x="24" y="24"/>
                    </a:lnTo>
                    <a:lnTo>
                      <a:pt x="24" y="24"/>
                    </a:lnTo>
                    <a:lnTo>
                      <a:pt x="24" y="24"/>
                    </a:lnTo>
                    <a:lnTo>
                      <a:pt x="24" y="24"/>
                    </a:lnTo>
                    <a:lnTo>
                      <a:pt x="24" y="24"/>
                    </a:lnTo>
                    <a:lnTo>
                      <a:pt x="24" y="25"/>
                    </a:lnTo>
                    <a:lnTo>
                      <a:pt x="23" y="25"/>
                    </a:lnTo>
                    <a:lnTo>
                      <a:pt x="23" y="25"/>
                    </a:lnTo>
                    <a:lnTo>
                      <a:pt x="23" y="25"/>
                    </a:lnTo>
                    <a:lnTo>
                      <a:pt x="23" y="25"/>
                    </a:lnTo>
                    <a:lnTo>
                      <a:pt x="23" y="25"/>
                    </a:lnTo>
                    <a:lnTo>
                      <a:pt x="23" y="25"/>
                    </a:lnTo>
                    <a:lnTo>
                      <a:pt x="23" y="25"/>
                    </a:lnTo>
                    <a:lnTo>
                      <a:pt x="23" y="27"/>
                    </a:lnTo>
                    <a:lnTo>
                      <a:pt x="23" y="27"/>
                    </a:lnTo>
                    <a:lnTo>
                      <a:pt x="21" y="27"/>
                    </a:lnTo>
                    <a:lnTo>
                      <a:pt x="21" y="27"/>
                    </a:lnTo>
                    <a:lnTo>
                      <a:pt x="21" y="27"/>
                    </a:lnTo>
                    <a:lnTo>
                      <a:pt x="21" y="27"/>
                    </a:lnTo>
                    <a:lnTo>
                      <a:pt x="21" y="27"/>
                    </a:lnTo>
                    <a:lnTo>
                      <a:pt x="21" y="27"/>
                    </a:lnTo>
                    <a:lnTo>
                      <a:pt x="21" y="27"/>
                    </a:lnTo>
                    <a:lnTo>
                      <a:pt x="20" y="28"/>
                    </a:lnTo>
                    <a:lnTo>
                      <a:pt x="20" y="28"/>
                    </a:lnTo>
                    <a:lnTo>
                      <a:pt x="20" y="28"/>
                    </a:lnTo>
                    <a:lnTo>
                      <a:pt x="20" y="28"/>
                    </a:lnTo>
                    <a:lnTo>
                      <a:pt x="20" y="28"/>
                    </a:lnTo>
                    <a:lnTo>
                      <a:pt x="20" y="28"/>
                    </a:lnTo>
                    <a:lnTo>
                      <a:pt x="20" y="28"/>
                    </a:lnTo>
                    <a:lnTo>
                      <a:pt x="18" y="28"/>
                    </a:lnTo>
                    <a:lnTo>
                      <a:pt x="18" y="28"/>
                    </a:lnTo>
                    <a:lnTo>
                      <a:pt x="18" y="28"/>
                    </a:lnTo>
                    <a:lnTo>
                      <a:pt x="18" y="28"/>
                    </a:lnTo>
                    <a:lnTo>
                      <a:pt x="18" y="28"/>
                    </a:lnTo>
                    <a:lnTo>
                      <a:pt x="18" y="30"/>
                    </a:lnTo>
                    <a:lnTo>
                      <a:pt x="18"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28"/>
                    </a:lnTo>
                    <a:lnTo>
                      <a:pt x="8" y="28"/>
                    </a:lnTo>
                    <a:lnTo>
                      <a:pt x="8" y="28"/>
                    </a:lnTo>
                    <a:lnTo>
                      <a:pt x="8" y="28"/>
                    </a:lnTo>
                    <a:lnTo>
                      <a:pt x="8" y="28"/>
                    </a:lnTo>
                    <a:lnTo>
                      <a:pt x="8" y="28"/>
                    </a:lnTo>
                    <a:lnTo>
                      <a:pt x="6" y="28"/>
                    </a:lnTo>
                    <a:lnTo>
                      <a:pt x="6" y="28"/>
                    </a:lnTo>
                    <a:lnTo>
                      <a:pt x="6" y="28"/>
                    </a:lnTo>
                    <a:lnTo>
                      <a:pt x="6" y="28"/>
                    </a:lnTo>
                    <a:lnTo>
                      <a:pt x="6" y="28"/>
                    </a:lnTo>
                    <a:lnTo>
                      <a:pt x="6" y="28"/>
                    </a:lnTo>
                    <a:lnTo>
                      <a:pt x="6" y="27"/>
                    </a:lnTo>
                    <a:lnTo>
                      <a:pt x="6" y="27"/>
                    </a:lnTo>
                    <a:lnTo>
                      <a:pt x="5" y="27"/>
                    </a:lnTo>
                    <a:lnTo>
                      <a:pt x="5" y="27"/>
                    </a:lnTo>
                    <a:lnTo>
                      <a:pt x="5" y="27"/>
                    </a:lnTo>
                    <a:lnTo>
                      <a:pt x="5" y="27"/>
                    </a:lnTo>
                    <a:lnTo>
                      <a:pt x="5" y="27"/>
                    </a:lnTo>
                    <a:lnTo>
                      <a:pt x="5" y="27"/>
                    </a:lnTo>
                    <a:lnTo>
                      <a:pt x="5" y="27"/>
                    </a:lnTo>
                    <a:lnTo>
                      <a:pt x="5" y="25"/>
                    </a:lnTo>
                    <a:lnTo>
                      <a:pt x="5" y="25"/>
                    </a:lnTo>
                    <a:lnTo>
                      <a:pt x="3" y="25"/>
                    </a:lnTo>
                    <a:lnTo>
                      <a:pt x="3" y="25"/>
                    </a:lnTo>
                    <a:lnTo>
                      <a:pt x="3" y="25"/>
                    </a:lnTo>
                    <a:lnTo>
                      <a:pt x="3" y="25"/>
                    </a:lnTo>
                    <a:lnTo>
                      <a:pt x="3" y="25"/>
                    </a:lnTo>
                    <a:lnTo>
                      <a:pt x="3" y="25"/>
                    </a:lnTo>
                    <a:lnTo>
                      <a:pt x="3" y="24"/>
                    </a:lnTo>
                    <a:lnTo>
                      <a:pt x="3" y="24"/>
                    </a:lnTo>
                    <a:lnTo>
                      <a:pt x="3" y="24"/>
                    </a:lnTo>
                    <a:lnTo>
                      <a:pt x="3" y="24"/>
                    </a:lnTo>
                    <a:lnTo>
                      <a:pt x="3" y="24"/>
                    </a:lnTo>
                    <a:lnTo>
                      <a:pt x="3" y="24"/>
                    </a:lnTo>
                    <a:lnTo>
                      <a:pt x="2" y="24"/>
                    </a:lnTo>
                    <a:lnTo>
                      <a:pt x="2" y="22"/>
                    </a:lnTo>
                    <a:lnTo>
                      <a:pt x="2" y="22"/>
                    </a:lnTo>
                    <a:lnTo>
                      <a:pt x="2" y="22"/>
                    </a:lnTo>
                    <a:lnTo>
                      <a:pt x="2" y="22"/>
                    </a:lnTo>
                    <a:lnTo>
                      <a:pt x="2" y="22"/>
                    </a:lnTo>
                    <a:lnTo>
                      <a:pt x="2" y="22"/>
                    </a:lnTo>
                    <a:lnTo>
                      <a:pt x="2" y="21"/>
                    </a:lnTo>
                    <a:lnTo>
                      <a:pt x="2" y="21"/>
                    </a:lnTo>
                    <a:lnTo>
                      <a:pt x="2" y="21"/>
                    </a:lnTo>
                    <a:lnTo>
                      <a:pt x="2" y="21"/>
                    </a:lnTo>
                    <a:lnTo>
                      <a:pt x="2" y="21"/>
                    </a:lnTo>
                    <a:lnTo>
                      <a:pt x="2" y="21"/>
                    </a:lnTo>
                    <a:lnTo>
                      <a:pt x="2" y="19"/>
                    </a:lnTo>
                    <a:lnTo>
                      <a:pt x="2" y="19"/>
                    </a:lnTo>
                    <a:lnTo>
                      <a:pt x="2" y="19"/>
                    </a:lnTo>
                    <a:lnTo>
                      <a:pt x="2" y="19"/>
                    </a:lnTo>
                    <a:lnTo>
                      <a:pt x="2" y="19"/>
                    </a:lnTo>
                    <a:lnTo>
                      <a:pt x="2" y="19"/>
                    </a:lnTo>
                    <a:lnTo>
                      <a:pt x="2" y="18"/>
                    </a:lnTo>
                    <a:lnTo>
                      <a:pt x="2" y="18"/>
                    </a:lnTo>
                    <a:lnTo>
                      <a:pt x="2" y="18"/>
                    </a:lnTo>
                    <a:lnTo>
                      <a:pt x="2" y="18"/>
                    </a:lnTo>
                    <a:lnTo>
                      <a:pt x="2" y="18"/>
                    </a:lnTo>
                    <a:lnTo>
                      <a:pt x="2" y="18"/>
                    </a:lnTo>
                    <a:lnTo>
                      <a:pt x="2" y="16"/>
                    </a:lnTo>
                    <a:lnTo>
                      <a:pt x="0" y="16"/>
                    </a:lnTo>
                    <a:lnTo>
                      <a:pt x="0" y="16"/>
                    </a:lnTo>
                    <a:lnTo>
                      <a:pt x="2" y="16"/>
                    </a:lnTo>
                    <a:lnTo>
                      <a:pt x="2" y="16"/>
                    </a:lnTo>
                    <a:lnTo>
                      <a:pt x="2" y="15"/>
                    </a:lnTo>
                    <a:lnTo>
                      <a:pt x="2" y="15"/>
                    </a:lnTo>
                    <a:lnTo>
                      <a:pt x="2" y="15"/>
                    </a:lnTo>
                    <a:lnTo>
                      <a:pt x="2" y="15"/>
                    </a:lnTo>
                    <a:lnTo>
                      <a:pt x="2" y="15"/>
                    </a:lnTo>
                    <a:lnTo>
                      <a:pt x="2" y="15"/>
                    </a:lnTo>
                    <a:lnTo>
                      <a:pt x="2" y="13"/>
                    </a:lnTo>
                    <a:lnTo>
                      <a:pt x="2" y="13"/>
                    </a:lnTo>
                    <a:lnTo>
                      <a:pt x="2" y="13"/>
                    </a:lnTo>
                    <a:lnTo>
                      <a:pt x="2" y="13"/>
                    </a:lnTo>
                    <a:lnTo>
                      <a:pt x="2" y="13"/>
                    </a:lnTo>
                    <a:lnTo>
                      <a:pt x="2" y="12"/>
                    </a:lnTo>
                    <a:lnTo>
                      <a:pt x="2" y="12"/>
                    </a:lnTo>
                    <a:lnTo>
                      <a:pt x="2" y="12"/>
                    </a:lnTo>
                    <a:lnTo>
                      <a:pt x="2" y="12"/>
                    </a:lnTo>
                    <a:lnTo>
                      <a:pt x="2" y="12"/>
                    </a:lnTo>
                    <a:lnTo>
                      <a:pt x="2" y="12"/>
                    </a:lnTo>
                    <a:lnTo>
                      <a:pt x="2" y="10"/>
                    </a:lnTo>
                    <a:lnTo>
                      <a:pt x="2" y="10"/>
                    </a:lnTo>
                    <a:lnTo>
                      <a:pt x="2" y="10"/>
                    </a:lnTo>
                    <a:lnTo>
                      <a:pt x="2" y="10"/>
                    </a:lnTo>
                    <a:lnTo>
                      <a:pt x="2" y="10"/>
                    </a:lnTo>
                    <a:lnTo>
                      <a:pt x="2" y="10"/>
                    </a:lnTo>
                    <a:lnTo>
                      <a:pt x="2" y="9"/>
                    </a:lnTo>
                    <a:lnTo>
                      <a:pt x="2" y="9"/>
                    </a:lnTo>
                    <a:lnTo>
                      <a:pt x="3" y="9"/>
                    </a:lnTo>
                    <a:lnTo>
                      <a:pt x="3" y="9"/>
                    </a:lnTo>
                    <a:lnTo>
                      <a:pt x="3" y="9"/>
                    </a:lnTo>
                    <a:lnTo>
                      <a:pt x="3" y="9"/>
                    </a:lnTo>
                    <a:lnTo>
                      <a:pt x="3" y="7"/>
                    </a:lnTo>
                    <a:lnTo>
                      <a:pt x="3" y="7"/>
                    </a:lnTo>
                    <a:lnTo>
                      <a:pt x="3" y="7"/>
                    </a:lnTo>
                    <a:lnTo>
                      <a:pt x="3" y="7"/>
                    </a:lnTo>
                    <a:lnTo>
                      <a:pt x="3" y="7"/>
                    </a:lnTo>
                    <a:lnTo>
                      <a:pt x="3" y="7"/>
                    </a:lnTo>
                    <a:lnTo>
                      <a:pt x="3" y="6"/>
                    </a:lnTo>
                    <a:lnTo>
                      <a:pt x="5" y="6"/>
                    </a:lnTo>
                    <a:lnTo>
                      <a:pt x="5" y="6"/>
                    </a:lnTo>
                    <a:lnTo>
                      <a:pt x="5" y="6"/>
                    </a:lnTo>
                    <a:lnTo>
                      <a:pt x="5" y="6"/>
                    </a:lnTo>
                    <a:lnTo>
                      <a:pt x="5" y="6"/>
                    </a:lnTo>
                    <a:lnTo>
                      <a:pt x="5" y="6"/>
                    </a:lnTo>
                    <a:lnTo>
                      <a:pt x="5" y="4"/>
                    </a:lnTo>
                    <a:lnTo>
                      <a:pt x="5" y="4"/>
                    </a:lnTo>
                    <a:lnTo>
                      <a:pt x="5" y="4"/>
                    </a:lnTo>
                    <a:lnTo>
                      <a:pt x="5" y="4"/>
                    </a:lnTo>
                    <a:lnTo>
                      <a:pt x="6" y="4"/>
                    </a:lnTo>
                    <a:lnTo>
                      <a:pt x="6" y="4"/>
                    </a:lnTo>
                    <a:lnTo>
                      <a:pt x="6" y="4"/>
                    </a:lnTo>
                    <a:lnTo>
                      <a:pt x="6" y="4"/>
                    </a:lnTo>
                    <a:lnTo>
                      <a:pt x="6" y="3"/>
                    </a:lnTo>
                    <a:lnTo>
                      <a:pt x="6" y="3"/>
                    </a:lnTo>
                    <a:lnTo>
                      <a:pt x="6" y="3"/>
                    </a:lnTo>
                    <a:lnTo>
                      <a:pt x="6" y="3"/>
                    </a:lnTo>
                    <a:lnTo>
                      <a:pt x="8" y="3"/>
                    </a:lnTo>
                    <a:lnTo>
                      <a:pt x="8" y="3"/>
                    </a:lnTo>
                    <a:lnTo>
                      <a:pt x="8" y="3"/>
                    </a:lnTo>
                    <a:lnTo>
                      <a:pt x="8" y="3"/>
                    </a:lnTo>
                    <a:lnTo>
                      <a:pt x="8" y="1"/>
                    </a:lnTo>
                    <a:lnTo>
                      <a:pt x="8" y="1"/>
                    </a:lnTo>
                    <a:lnTo>
                      <a:pt x="8" y="1"/>
                    </a:lnTo>
                    <a:lnTo>
                      <a:pt x="9" y="1"/>
                    </a:lnTo>
                    <a:lnTo>
                      <a:pt x="9" y="1"/>
                    </a:lnTo>
                    <a:lnTo>
                      <a:pt x="9" y="1"/>
                    </a:lnTo>
                    <a:lnTo>
                      <a:pt x="9" y="1"/>
                    </a:lnTo>
                    <a:lnTo>
                      <a:pt x="9" y="1"/>
                    </a:lnTo>
                    <a:lnTo>
                      <a:pt x="9" y="1"/>
                    </a:lnTo>
                    <a:lnTo>
                      <a:pt x="9" y="1"/>
                    </a:lnTo>
                    <a:lnTo>
                      <a:pt x="11" y="1"/>
                    </a:lnTo>
                    <a:lnTo>
                      <a:pt x="11" y="1"/>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1" y="0"/>
                    </a:lnTo>
                    <a:lnTo>
                      <a:pt x="21" y="0"/>
                    </a:lnTo>
                    <a:lnTo>
                      <a:pt x="21" y="1"/>
                    </a:lnTo>
                    <a:lnTo>
                      <a:pt x="21" y="1"/>
                    </a:lnTo>
                    <a:lnTo>
                      <a:pt x="21" y="1"/>
                    </a:lnTo>
                    <a:lnTo>
                      <a:pt x="21" y="1"/>
                    </a:lnTo>
                    <a:lnTo>
                      <a:pt x="21" y="1"/>
                    </a:lnTo>
                    <a:lnTo>
                      <a:pt x="23" y="1"/>
                    </a:lnTo>
                    <a:lnTo>
                      <a:pt x="23" y="1"/>
                    </a:lnTo>
                    <a:lnTo>
                      <a:pt x="23" y="1"/>
                    </a:lnTo>
                    <a:lnTo>
                      <a:pt x="23" y="1"/>
                    </a:lnTo>
                    <a:lnTo>
                      <a:pt x="23" y="1"/>
                    </a:lnTo>
                    <a:lnTo>
                      <a:pt x="23" y="1"/>
                    </a:lnTo>
                    <a:lnTo>
                      <a:pt x="23" y="1"/>
                    </a:lnTo>
                    <a:lnTo>
                      <a:pt x="23" y="3"/>
                    </a:lnTo>
                    <a:lnTo>
                      <a:pt x="24" y="3"/>
                    </a:lnTo>
                    <a:lnTo>
                      <a:pt x="24" y="3"/>
                    </a:lnTo>
                    <a:lnTo>
                      <a:pt x="24" y="3"/>
                    </a:lnTo>
                    <a:lnTo>
                      <a:pt x="24" y="3"/>
                    </a:lnTo>
                    <a:lnTo>
                      <a:pt x="24" y="3"/>
                    </a:lnTo>
                    <a:lnTo>
                      <a:pt x="24" y="3"/>
                    </a:lnTo>
                    <a:lnTo>
                      <a:pt x="24" y="3"/>
                    </a:lnTo>
                    <a:lnTo>
                      <a:pt x="24" y="4"/>
                    </a:lnTo>
                    <a:lnTo>
                      <a:pt x="24" y="4"/>
                    </a:lnTo>
                    <a:lnTo>
                      <a:pt x="24" y="4"/>
                    </a:lnTo>
                    <a:lnTo>
                      <a:pt x="26" y="4"/>
                    </a:lnTo>
                    <a:lnTo>
                      <a:pt x="26" y="4"/>
                    </a:lnTo>
                    <a:lnTo>
                      <a:pt x="26" y="4"/>
                    </a:lnTo>
                    <a:lnTo>
                      <a:pt x="26" y="4"/>
                    </a:lnTo>
                    <a:lnTo>
                      <a:pt x="26" y="4"/>
                    </a:lnTo>
                    <a:lnTo>
                      <a:pt x="26" y="6"/>
                    </a:lnTo>
                    <a:lnTo>
                      <a:pt x="26" y="6"/>
                    </a:lnTo>
                    <a:lnTo>
                      <a:pt x="26" y="6"/>
                    </a:lnTo>
                    <a:lnTo>
                      <a:pt x="26" y="6"/>
                    </a:lnTo>
                    <a:lnTo>
                      <a:pt x="26" y="6"/>
                    </a:lnTo>
                    <a:lnTo>
                      <a:pt x="26" y="6"/>
                    </a:lnTo>
                    <a:lnTo>
                      <a:pt x="26" y="6"/>
                    </a:lnTo>
                    <a:lnTo>
                      <a:pt x="27" y="7"/>
                    </a:lnTo>
                    <a:lnTo>
                      <a:pt x="27" y="7"/>
                    </a:lnTo>
                    <a:lnTo>
                      <a:pt x="27" y="7"/>
                    </a:lnTo>
                    <a:lnTo>
                      <a:pt x="27" y="7"/>
                    </a:lnTo>
                    <a:lnTo>
                      <a:pt x="27" y="7"/>
                    </a:lnTo>
                    <a:lnTo>
                      <a:pt x="27" y="7"/>
                    </a:lnTo>
                    <a:lnTo>
                      <a:pt x="27" y="9"/>
                    </a:lnTo>
                    <a:lnTo>
                      <a:pt x="27" y="9"/>
                    </a:lnTo>
                    <a:lnTo>
                      <a:pt x="27" y="9"/>
                    </a:lnTo>
                    <a:lnTo>
                      <a:pt x="27" y="9"/>
                    </a:lnTo>
                    <a:lnTo>
                      <a:pt x="27" y="9"/>
                    </a:lnTo>
                    <a:lnTo>
                      <a:pt x="27" y="9"/>
                    </a:lnTo>
                    <a:lnTo>
                      <a:pt x="27" y="10"/>
                    </a:lnTo>
                    <a:lnTo>
                      <a:pt x="27" y="10"/>
                    </a:lnTo>
                    <a:lnTo>
                      <a:pt x="27"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0861" name="Freeform 349"/>
              <p:cNvSpPr>
                <a:spLocks/>
              </p:cNvSpPr>
              <p:nvPr/>
            </p:nvSpPr>
            <p:spPr bwMode="auto">
              <a:xfrm>
                <a:off x="2413" y="2062"/>
                <a:ext cx="27" cy="30"/>
              </a:xfrm>
              <a:custGeom>
                <a:avLst/>
                <a:gdLst/>
                <a:ahLst/>
                <a:cxnLst>
                  <a:cxn ang="0">
                    <a:pos x="27" y="16"/>
                  </a:cxn>
                  <a:cxn ang="0">
                    <a:pos x="27" y="18"/>
                  </a:cxn>
                  <a:cxn ang="0">
                    <a:pos x="27" y="19"/>
                  </a:cxn>
                  <a:cxn ang="0">
                    <a:pos x="26" y="21"/>
                  </a:cxn>
                  <a:cxn ang="0">
                    <a:pos x="26" y="22"/>
                  </a:cxn>
                  <a:cxn ang="0">
                    <a:pos x="24" y="24"/>
                  </a:cxn>
                  <a:cxn ang="0">
                    <a:pos x="23" y="25"/>
                  </a:cxn>
                  <a:cxn ang="0">
                    <a:pos x="23" y="25"/>
                  </a:cxn>
                  <a:cxn ang="0">
                    <a:pos x="21" y="27"/>
                  </a:cxn>
                  <a:cxn ang="0">
                    <a:pos x="20" y="28"/>
                  </a:cxn>
                  <a:cxn ang="0">
                    <a:pos x="18" y="28"/>
                  </a:cxn>
                  <a:cxn ang="0">
                    <a:pos x="17" y="30"/>
                  </a:cxn>
                  <a:cxn ang="0">
                    <a:pos x="15" y="30"/>
                  </a:cxn>
                  <a:cxn ang="0">
                    <a:pos x="15" y="30"/>
                  </a:cxn>
                  <a:cxn ang="0">
                    <a:pos x="14" y="30"/>
                  </a:cxn>
                  <a:cxn ang="0">
                    <a:pos x="12" y="30"/>
                  </a:cxn>
                  <a:cxn ang="0">
                    <a:pos x="11" y="30"/>
                  </a:cxn>
                  <a:cxn ang="0">
                    <a:pos x="9" y="30"/>
                  </a:cxn>
                  <a:cxn ang="0">
                    <a:pos x="8" y="28"/>
                  </a:cxn>
                  <a:cxn ang="0">
                    <a:pos x="6" y="28"/>
                  </a:cxn>
                  <a:cxn ang="0">
                    <a:pos x="6" y="27"/>
                  </a:cxn>
                  <a:cxn ang="0">
                    <a:pos x="5" y="27"/>
                  </a:cxn>
                  <a:cxn ang="0">
                    <a:pos x="3" y="25"/>
                  </a:cxn>
                  <a:cxn ang="0">
                    <a:pos x="3" y="24"/>
                  </a:cxn>
                  <a:cxn ang="0">
                    <a:pos x="2" y="22"/>
                  </a:cxn>
                  <a:cxn ang="0">
                    <a:pos x="2" y="21"/>
                  </a:cxn>
                  <a:cxn ang="0">
                    <a:pos x="2" y="19"/>
                  </a:cxn>
                  <a:cxn ang="0">
                    <a:pos x="2" y="18"/>
                  </a:cxn>
                  <a:cxn ang="0">
                    <a:pos x="0" y="16"/>
                  </a:cxn>
                  <a:cxn ang="0">
                    <a:pos x="2" y="15"/>
                  </a:cxn>
                  <a:cxn ang="0">
                    <a:pos x="2" y="13"/>
                  </a:cxn>
                  <a:cxn ang="0">
                    <a:pos x="2" y="12"/>
                  </a:cxn>
                  <a:cxn ang="0">
                    <a:pos x="2" y="10"/>
                  </a:cxn>
                  <a:cxn ang="0">
                    <a:pos x="3" y="9"/>
                  </a:cxn>
                  <a:cxn ang="0">
                    <a:pos x="3" y="7"/>
                  </a:cxn>
                  <a:cxn ang="0">
                    <a:pos x="5" y="6"/>
                  </a:cxn>
                  <a:cxn ang="0">
                    <a:pos x="5" y="4"/>
                  </a:cxn>
                  <a:cxn ang="0">
                    <a:pos x="6" y="3"/>
                  </a:cxn>
                  <a:cxn ang="0">
                    <a:pos x="8" y="3"/>
                  </a:cxn>
                  <a:cxn ang="0">
                    <a:pos x="9" y="1"/>
                  </a:cxn>
                  <a:cxn ang="0">
                    <a:pos x="11" y="1"/>
                  </a:cxn>
                  <a:cxn ang="0">
                    <a:pos x="11" y="0"/>
                  </a:cxn>
                  <a:cxn ang="0">
                    <a:pos x="12" y="0"/>
                  </a:cxn>
                  <a:cxn ang="0">
                    <a:pos x="14" y="0"/>
                  </a:cxn>
                  <a:cxn ang="0">
                    <a:pos x="15" y="0"/>
                  </a:cxn>
                  <a:cxn ang="0">
                    <a:pos x="17" y="0"/>
                  </a:cxn>
                  <a:cxn ang="0">
                    <a:pos x="18" y="0"/>
                  </a:cxn>
                  <a:cxn ang="0">
                    <a:pos x="20" y="0"/>
                  </a:cxn>
                  <a:cxn ang="0">
                    <a:pos x="21" y="0"/>
                  </a:cxn>
                  <a:cxn ang="0">
                    <a:pos x="23" y="1"/>
                  </a:cxn>
                  <a:cxn ang="0">
                    <a:pos x="23" y="1"/>
                  </a:cxn>
                  <a:cxn ang="0">
                    <a:pos x="24" y="3"/>
                  </a:cxn>
                  <a:cxn ang="0">
                    <a:pos x="26" y="4"/>
                  </a:cxn>
                  <a:cxn ang="0">
                    <a:pos x="26" y="6"/>
                  </a:cxn>
                  <a:cxn ang="0">
                    <a:pos x="27" y="7"/>
                  </a:cxn>
                  <a:cxn ang="0">
                    <a:pos x="27" y="9"/>
                  </a:cxn>
                  <a:cxn ang="0">
                    <a:pos x="27" y="10"/>
                  </a:cxn>
                  <a:cxn ang="0">
                    <a:pos x="27" y="12"/>
                  </a:cxn>
                  <a:cxn ang="0">
                    <a:pos x="27" y="13"/>
                  </a:cxn>
                  <a:cxn ang="0">
                    <a:pos x="27" y="15"/>
                  </a:cxn>
                </a:cxnLst>
                <a:rect l="0" t="0" r="r" b="b"/>
                <a:pathLst>
                  <a:path w="27" h="30">
                    <a:moveTo>
                      <a:pt x="27" y="15"/>
                    </a:moveTo>
                    <a:lnTo>
                      <a:pt x="27" y="15"/>
                    </a:lnTo>
                    <a:lnTo>
                      <a:pt x="27" y="15"/>
                    </a:lnTo>
                    <a:lnTo>
                      <a:pt x="27" y="15"/>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6" y="19"/>
                    </a:lnTo>
                    <a:lnTo>
                      <a:pt x="26" y="19"/>
                    </a:lnTo>
                    <a:lnTo>
                      <a:pt x="26" y="21"/>
                    </a:lnTo>
                    <a:lnTo>
                      <a:pt x="26" y="21"/>
                    </a:lnTo>
                    <a:lnTo>
                      <a:pt x="26" y="21"/>
                    </a:lnTo>
                    <a:lnTo>
                      <a:pt x="26" y="21"/>
                    </a:lnTo>
                    <a:lnTo>
                      <a:pt x="26" y="21"/>
                    </a:lnTo>
                    <a:lnTo>
                      <a:pt x="26" y="21"/>
                    </a:lnTo>
                    <a:lnTo>
                      <a:pt x="26" y="22"/>
                    </a:lnTo>
                    <a:lnTo>
                      <a:pt x="26" y="22"/>
                    </a:lnTo>
                    <a:lnTo>
                      <a:pt x="26" y="22"/>
                    </a:lnTo>
                    <a:lnTo>
                      <a:pt x="26" y="22"/>
                    </a:lnTo>
                    <a:lnTo>
                      <a:pt x="26" y="22"/>
                    </a:lnTo>
                    <a:lnTo>
                      <a:pt x="24" y="22"/>
                    </a:lnTo>
                    <a:lnTo>
                      <a:pt x="24" y="24"/>
                    </a:lnTo>
                    <a:lnTo>
                      <a:pt x="24" y="24"/>
                    </a:lnTo>
                    <a:lnTo>
                      <a:pt x="24" y="24"/>
                    </a:lnTo>
                    <a:lnTo>
                      <a:pt x="24" y="24"/>
                    </a:lnTo>
                    <a:lnTo>
                      <a:pt x="24" y="24"/>
                    </a:lnTo>
                    <a:lnTo>
                      <a:pt x="24" y="24"/>
                    </a:lnTo>
                    <a:lnTo>
                      <a:pt x="24" y="24"/>
                    </a:lnTo>
                    <a:lnTo>
                      <a:pt x="24" y="25"/>
                    </a:lnTo>
                    <a:lnTo>
                      <a:pt x="23" y="25"/>
                    </a:lnTo>
                    <a:lnTo>
                      <a:pt x="23" y="25"/>
                    </a:lnTo>
                    <a:lnTo>
                      <a:pt x="23" y="25"/>
                    </a:lnTo>
                    <a:lnTo>
                      <a:pt x="23" y="25"/>
                    </a:lnTo>
                    <a:lnTo>
                      <a:pt x="23" y="25"/>
                    </a:lnTo>
                    <a:lnTo>
                      <a:pt x="23" y="25"/>
                    </a:lnTo>
                    <a:lnTo>
                      <a:pt x="23" y="25"/>
                    </a:lnTo>
                    <a:lnTo>
                      <a:pt x="23" y="27"/>
                    </a:lnTo>
                    <a:lnTo>
                      <a:pt x="23" y="27"/>
                    </a:lnTo>
                    <a:lnTo>
                      <a:pt x="21" y="27"/>
                    </a:lnTo>
                    <a:lnTo>
                      <a:pt x="21" y="27"/>
                    </a:lnTo>
                    <a:lnTo>
                      <a:pt x="21" y="27"/>
                    </a:lnTo>
                    <a:lnTo>
                      <a:pt x="21" y="27"/>
                    </a:lnTo>
                    <a:lnTo>
                      <a:pt x="21" y="27"/>
                    </a:lnTo>
                    <a:lnTo>
                      <a:pt x="21" y="27"/>
                    </a:lnTo>
                    <a:lnTo>
                      <a:pt x="21" y="27"/>
                    </a:lnTo>
                    <a:lnTo>
                      <a:pt x="20" y="28"/>
                    </a:lnTo>
                    <a:lnTo>
                      <a:pt x="20" y="28"/>
                    </a:lnTo>
                    <a:lnTo>
                      <a:pt x="20" y="28"/>
                    </a:lnTo>
                    <a:lnTo>
                      <a:pt x="20" y="28"/>
                    </a:lnTo>
                    <a:lnTo>
                      <a:pt x="20" y="28"/>
                    </a:lnTo>
                    <a:lnTo>
                      <a:pt x="20" y="28"/>
                    </a:lnTo>
                    <a:lnTo>
                      <a:pt x="20" y="28"/>
                    </a:lnTo>
                    <a:lnTo>
                      <a:pt x="18" y="28"/>
                    </a:lnTo>
                    <a:lnTo>
                      <a:pt x="18" y="28"/>
                    </a:lnTo>
                    <a:lnTo>
                      <a:pt x="18" y="28"/>
                    </a:lnTo>
                    <a:lnTo>
                      <a:pt x="18" y="28"/>
                    </a:lnTo>
                    <a:lnTo>
                      <a:pt x="18" y="28"/>
                    </a:lnTo>
                    <a:lnTo>
                      <a:pt x="18" y="30"/>
                    </a:lnTo>
                    <a:lnTo>
                      <a:pt x="18"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28"/>
                    </a:lnTo>
                    <a:lnTo>
                      <a:pt x="8" y="28"/>
                    </a:lnTo>
                    <a:lnTo>
                      <a:pt x="8" y="28"/>
                    </a:lnTo>
                    <a:lnTo>
                      <a:pt x="8" y="28"/>
                    </a:lnTo>
                    <a:lnTo>
                      <a:pt x="8" y="28"/>
                    </a:lnTo>
                    <a:lnTo>
                      <a:pt x="8" y="28"/>
                    </a:lnTo>
                    <a:lnTo>
                      <a:pt x="6" y="28"/>
                    </a:lnTo>
                    <a:lnTo>
                      <a:pt x="6" y="28"/>
                    </a:lnTo>
                    <a:lnTo>
                      <a:pt x="6" y="28"/>
                    </a:lnTo>
                    <a:lnTo>
                      <a:pt x="6" y="28"/>
                    </a:lnTo>
                    <a:lnTo>
                      <a:pt x="6" y="28"/>
                    </a:lnTo>
                    <a:lnTo>
                      <a:pt x="6" y="28"/>
                    </a:lnTo>
                    <a:lnTo>
                      <a:pt x="6" y="27"/>
                    </a:lnTo>
                    <a:lnTo>
                      <a:pt x="6" y="27"/>
                    </a:lnTo>
                    <a:lnTo>
                      <a:pt x="5" y="27"/>
                    </a:lnTo>
                    <a:lnTo>
                      <a:pt x="5" y="27"/>
                    </a:lnTo>
                    <a:lnTo>
                      <a:pt x="5" y="27"/>
                    </a:lnTo>
                    <a:lnTo>
                      <a:pt x="5" y="27"/>
                    </a:lnTo>
                    <a:lnTo>
                      <a:pt x="5" y="27"/>
                    </a:lnTo>
                    <a:lnTo>
                      <a:pt x="5" y="27"/>
                    </a:lnTo>
                    <a:lnTo>
                      <a:pt x="5" y="27"/>
                    </a:lnTo>
                    <a:lnTo>
                      <a:pt x="5" y="25"/>
                    </a:lnTo>
                    <a:lnTo>
                      <a:pt x="5" y="25"/>
                    </a:lnTo>
                    <a:lnTo>
                      <a:pt x="3" y="25"/>
                    </a:lnTo>
                    <a:lnTo>
                      <a:pt x="3" y="25"/>
                    </a:lnTo>
                    <a:lnTo>
                      <a:pt x="3" y="25"/>
                    </a:lnTo>
                    <a:lnTo>
                      <a:pt x="3" y="25"/>
                    </a:lnTo>
                    <a:lnTo>
                      <a:pt x="3" y="25"/>
                    </a:lnTo>
                    <a:lnTo>
                      <a:pt x="3" y="25"/>
                    </a:lnTo>
                    <a:lnTo>
                      <a:pt x="3" y="24"/>
                    </a:lnTo>
                    <a:lnTo>
                      <a:pt x="3" y="24"/>
                    </a:lnTo>
                    <a:lnTo>
                      <a:pt x="3" y="24"/>
                    </a:lnTo>
                    <a:lnTo>
                      <a:pt x="3" y="24"/>
                    </a:lnTo>
                    <a:lnTo>
                      <a:pt x="3" y="24"/>
                    </a:lnTo>
                    <a:lnTo>
                      <a:pt x="3" y="24"/>
                    </a:lnTo>
                    <a:lnTo>
                      <a:pt x="2" y="24"/>
                    </a:lnTo>
                    <a:lnTo>
                      <a:pt x="2" y="22"/>
                    </a:lnTo>
                    <a:lnTo>
                      <a:pt x="2" y="22"/>
                    </a:lnTo>
                    <a:lnTo>
                      <a:pt x="2" y="22"/>
                    </a:lnTo>
                    <a:lnTo>
                      <a:pt x="2" y="22"/>
                    </a:lnTo>
                    <a:lnTo>
                      <a:pt x="2" y="22"/>
                    </a:lnTo>
                    <a:lnTo>
                      <a:pt x="2" y="22"/>
                    </a:lnTo>
                    <a:lnTo>
                      <a:pt x="2" y="21"/>
                    </a:lnTo>
                    <a:lnTo>
                      <a:pt x="2" y="21"/>
                    </a:lnTo>
                    <a:lnTo>
                      <a:pt x="2" y="21"/>
                    </a:lnTo>
                    <a:lnTo>
                      <a:pt x="2" y="21"/>
                    </a:lnTo>
                    <a:lnTo>
                      <a:pt x="2" y="21"/>
                    </a:lnTo>
                    <a:lnTo>
                      <a:pt x="2" y="21"/>
                    </a:lnTo>
                    <a:lnTo>
                      <a:pt x="2" y="19"/>
                    </a:lnTo>
                    <a:lnTo>
                      <a:pt x="2" y="19"/>
                    </a:lnTo>
                    <a:lnTo>
                      <a:pt x="2" y="19"/>
                    </a:lnTo>
                    <a:lnTo>
                      <a:pt x="2" y="19"/>
                    </a:lnTo>
                    <a:lnTo>
                      <a:pt x="2" y="19"/>
                    </a:lnTo>
                    <a:lnTo>
                      <a:pt x="2" y="19"/>
                    </a:lnTo>
                    <a:lnTo>
                      <a:pt x="2" y="18"/>
                    </a:lnTo>
                    <a:lnTo>
                      <a:pt x="2" y="18"/>
                    </a:lnTo>
                    <a:lnTo>
                      <a:pt x="2" y="18"/>
                    </a:lnTo>
                    <a:lnTo>
                      <a:pt x="2" y="18"/>
                    </a:lnTo>
                    <a:lnTo>
                      <a:pt x="2" y="18"/>
                    </a:lnTo>
                    <a:lnTo>
                      <a:pt x="2" y="18"/>
                    </a:lnTo>
                    <a:lnTo>
                      <a:pt x="2" y="16"/>
                    </a:lnTo>
                    <a:lnTo>
                      <a:pt x="0" y="16"/>
                    </a:lnTo>
                    <a:lnTo>
                      <a:pt x="0" y="16"/>
                    </a:lnTo>
                    <a:lnTo>
                      <a:pt x="2" y="16"/>
                    </a:lnTo>
                    <a:lnTo>
                      <a:pt x="2" y="16"/>
                    </a:lnTo>
                    <a:lnTo>
                      <a:pt x="2" y="15"/>
                    </a:lnTo>
                    <a:lnTo>
                      <a:pt x="2" y="15"/>
                    </a:lnTo>
                    <a:lnTo>
                      <a:pt x="2" y="15"/>
                    </a:lnTo>
                    <a:lnTo>
                      <a:pt x="2" y="15"/>
                    </a:lnTo>
                    <a:lnTo>
                      <a:pt x="2" y="15"/>
                    </a:lnTo>
                    <a:lnTo>
                      <a:pt x="2" y="15"/>
                    </a:lnTo>
                    <a:lnTo>
                      <a:pt x="2" y="13"/>
                    </a:lnTo>
                    <a:lnTo>
                      <a:pt x="2" y="13"/>
                    </a:lnTo>
                    <a:lnTo>
                      <a:pt x="2" y="13"/>
                    </a:lnTo>
                    <a:lnTo>
                      <a:pt x="2" y="13"/>
                    </a:lnTo>
                    <a:lnTo>
                      <a:pt x="2" y="13"/>
                    </a:lnTo>
                    <a:lnTo>
                      <a:pt x="2" y="12"/>
                    </a:lnTo>
                    <a:lnTo>
                      <a:pt x="2" y="12"/>
                    </a:lnTo>
                    <a:lnTo>
                      <a:pt x="2" y="12"/>
                    </a:lnTo>
                    <a:lnTo>
                      <a:pt x="2" y="12"/>
                    </a:lnTo>
                    <a:lnTo>
                      <a:pt x="2" y="12"/>
                    </a:lnTo>
                    <a:lnTo>
                      <a:pt x="2" y="12"/>
                    </a:lnTo>
                    <a:lnTo>
                      <a:pt x="2" y="10"/>
                    </a:lnTo>
                    <a:lnTo>
                      <a:pt x="2" y="10"/>
                    </a:lnTo>
                    <a:lnTo>
                      <a:pt x="2" y="10"/>
                    </a:lnTo>
                    <a:lnTo>
                      <a:pt x="2" y="10"/>
                    </a:lnTo>
                    <a:lnTo>
                      <a:pt x="2" y="10"/>
                    </a:lnTo>
                    <a:lnTo>
                      <a:pt x="2" y="10"/>
                    </a:lnTo>
                    <a:lnTo>
                      <a:pt x="2" y="9"/>
                    </a:lnTo>
                    <a:lnTo>
                      <a:pt x="2" y="9"/>
                    </a:lnTo>
                    <a:lnTo>
                      <a:pt x="3" y="9"/>
                    </a:lnTo>
                    <a:lnTo>
                      <a:pt x="3" y="9"/>
                    </a:lnTo>
                    <a:lnTo>
                      <a:pt x="3" y="9"/>
                    </a:lnTo>
                    <a:lnTo>
                      <a:pt x="3" y="9"/>
                    </a:lnTo>
                    <a:lnTo>
                      <a:pt x="3" y="7"/>
                    </a:lnTo>
                    <a:lnTo>
                      <a:pt x="3" y="7"/>
                    </a:lnTo>
                    <a:lnTo>
                      <a:pt x="3" y="7"/>
                    </a:lnTo>
                    <a:lnTo>
                      <a:pt x="3" y="7"/>
                    </a:lnTo>
                    <a:lnTo>
                      <a:pt x="3" y="7"/>
                    </a:lnTo>
                    <a:lnTo>
                      <a:pt x="3" y="7"/>
                    </a:lnTo>
                    <a:lnTo>
                      <a:pt x="3" y="6"/>
                    </a:lnTo>
                    <a:lnTo>
                      <a:pt x="5" y="6"/>
                    </a:lnTo>
                    <a:lnTo>
                      <a:pt x="5" y="6"/>
                    </a:lnTo>
                    <a:lnTo>
                      <a:pt x="5" y="6"/>
                    </a:lnTo>
                    <a:lnTo>
                      <a:pt x="5" y="6"/>
                    </a:lnTo>
                    <a:lnTo>
                      <a:pt x="5" y="6"/>
                    </a:lnTo>
                    <a:lnTo>
                      <a:pt x="5" y="6"/>
                    </a:lnTo>
                    <a:lnTo>
                      <a:pt x="5" y="4"/>
                    </a:lnTo>
                    <a:lnTo>
                      <a:pt x="5" y="4"/>
                    </a:lnTo>
                    <a:lnTo>
                      <a:pt x="5" y="4"/>
                    </a:lnTo>
                    <a:lnTo>
                      <a:pt x="5" y="4"/>
                    </a:lnTo>
                    <a:lnTo>
                      <a:pt x="6" y="4"/>
                    </a:lnTo>
                    <a:lnTo>
                      <a:pt x="6" y="4"/>
                    </a:lnTo>
                    <a:lnTo>
                      <a:pt x="6" y="4"/>
                    </a:lnTo>
                    <a:lnTo>
                      <a:pt x="6" y="4"/>
                    </a:lnTo>
                    <a:lnTo>
                      <a:pt x="6" y="3"/>
                    </a:lnTo>
                    <a:lnTo>
                      <a:pt x="6" y="3"/>
                    </a:lnTo>
                    <a:lnTo>
                      <a:pt x="6" y="3"/>
                    </a:lnTo>
                    <a:lnTo>
                      <a:pt x="6" y="3"/>
                    </a:lnTo>
                    <a:lnTo>
                      <a:pt x="8" y="3"/>
                    </a:lnTo>
                    <a:lnTo>
                      <a:pt x="8" y="3"/>
                    </a:lnTo>
                    <a:lnTo>
                      <a:pt x="8" y="3"/>
                    </a:lnTo>
                    <a:lnTo>
                      <a:pt x="8" y="3"/>
                    </a:lnTo>
                    <a:lnTo>
                      <a:pt x="8" y="1"/>
                    </a:lnTo>
                    <a:lnTo>
                      <a:pt x="8" y="1"/>
                    </a:lnTo>
                    <a:lnTo>
                      <a:pt x="8" y="1"/>
                    </a:lnTo>
                    <a:lnTo>
                      <a:pt x="9" y="1"/>
                    </a:lnTo>
                    <a:lnTo>
                      <a:pt x="9" y="1"/>
                    </a:lnTo>
                    <a:lnTo>
                      <a:pt x="9" y="1"/>
                    </a:lnTo>
                    <a:lnTo>
                      <a:pt x="9" y="1"/>
                    </a:lnTo>
                    <a:lnTo>
                      <a:pt x="9" y="1"/>
                    </a:lnTo>
                    <a:lnTo>
                      <a:pt x="9" y="1"/>
                    </a:lnTo>
                    <a:lnTo>
                      <a:pt x="9" y="1"/>
                    </a:lnTo>
                    <a:lnTo>
                      <a:pt x="11" y="1"/>
                    </a:lnTo>
                    <a:lnTo>
                      <a:pt x="11" y="1"/>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1" y="0"/>
                    </a:lnTo>
                    <a:lnTo>
                      <a:pt x="21" y="0"/>
                    </a:lnTo>
                    <a:lnTo>
                      <a:pt x="21" y="1"/>
                    </a:lnTo>
                    <a:lnTo>
                      <a:pt x="21" y="1"/>
                    </a:lnTo>
                    <a:lnTo>
                      <a:pt x="21" y="1"/>
                    </a:lnTo>
                    <a:lnTo>
                      <a:pt x="21" y="1"/>
                    </a:lnTo>
                    <a:lnTo>
                      <a:pt x="21" y="1"/>
                    </a:lnTo>
                    <a:lnTo>
                      <a:pt x="23" y="1"/>
                    </a:lnTo>
                    <a:lnTo>
                      <a:pt x="23" y="1"/>
                    </a:lnTo>
                    <a:lnTo>
                      <a:pt x="23" y="1"/>
                    </a:lnTo>
                    <a:lnTo>
                      <a:pt x="23" y="1"/>
                    </a:lnTo>
                    <a:lnTo>
                      <a:pt x="23" y="1"/>
                    </a:lnTo>
                    <a:lnTo>
                      <a:pt x="23" y="1"/>
                    </a:lnTo>
                    <a:lnTo>
                      <a:pt x="23" y="1"/>
                    </a:lnTo>
                    <a:lnTo>
                      <a:pt x="23" y="3"/>
                    </a:lnTo>
                    <a:lnTo>
                      <a:pt x="24" y="3"/>
                    </a:lnTo>
                    <a:lnTo>
                      <a:pt x="24" y="3"/>
                    </a:lnTo>
                    <a:lnTo>
                      <a:pt x="24" y="3"/>
                    </a:lnTo>
                    <a:lnTo>
                      <a:pt x="24" y="3"/>
                    </a:lnTo>
                    <a:lnTo>
                      <a:pt x="24" y="3"/>
                    </a:lnTo>
                    <a:lnTo>
                      <a:pt x="24" y="3"/>
                    </a:lnTo>
                    <a:lnTo>
                      <a:pt x="24" y="3"/>
                    </a:lnTo>
                    <a:lnTo>
                      <a:pt x="24" y="4"/>
                    </a:lnTo>
                    <a:lnTo>
                      <a:pt x="24" y="4"/>
                    </a:lnTo>
                    <a:lnTo>
                      <a:pt x="24" y="4"/>
                    </a:lnTo>
                    <a:lnTo>
                      <a:pt x="26" y="4"/>
                    </a:lnTo>
                    <a:lnTo>
                      <a:pt x="26" y="4"/>
                    </a:lnTo>
                    <a:lnTo>
                      <a:pt x="26" y="4"/>
                    </a:lnTo>
                    <a:lnTo>
                      <a:pt x="26" y="4"/>
                    </a:lnTo>
                    <a:lnTo>
                      <a:pt x="26" y="4"/>
                    </a:lnTo>
                    <a:lnTo>
                      <a:pt x="26" y="6"/>
                    </a:lnTo>
                    <a:lnTo>
                      <a:pt x="26" y="6"/>
                    </a:lnTo>
                    <a:lnTo>
                      <a:pt x="26" y="6"/>
                    </a:lnTo>
                    <a:lnTo>
                      <a:pt x="26" y="6"/>
                    </a:lnTo>
                    <a:lnTo>
                      <a:pt x="26" y="6"/>
                    </a:lnTo>
                    <a:lnTo>
                      <a:pt x="26" y="6"/>
                    </a:lnTo>
                    <a:lnTo>
                      <a:pt x="26" y="6"/>
                    </a:lnTo>
                    <a:lnTo>
                      <a:pt x="27" y="7"/>
                    </a:lnTo>
                    <a:lnTo>
                      <a:pt x="27" y="7"/>
                    </a:lnTo>
                    <a:lnTo>
                      <a:pt x="27" y="7"/>
                    </a:lnTo>
                    <a:lnTo>
                      <a:pt x="27" y="7"/>
                    </a:lnTo>
                    <a:lnTo>
                      <a:pt x="27" y="7"/>
                    </a:lnTo>
                    <a:lnTo>
                      <a:pt x="27" y="7"/>
                    </a:lnTo>
                    <a:lnTo>
                      <a:pt x="27" y="9"/>
                    </a:lnTo>
                    <a:lnTo>
                      <a:pt x="27" y="9"/>
                    </a:lnTo>
                    <a:lnTo>
                      <a:pt x="27" y="9"/>
                    </a:lnTo>
                    <a:lnTo>
                      <a:pt x="27" y="9"/>
                    </a:lnTo>
                    <a:lnTo>
                      <a:pt x="27" y="9"/>
                    </a:lnTo>
                    <a:lnTo>
                      <a:pt x="27" y="9"/>
                    </a:lnTo>
                    <a:lnTo>
                      <a:pt x="27" y="10"/>
                    </a:lnTo>
                    <a:lnTo>
                      <a:pt x="27" y="10"/>
                    </a:lnTo>
                    <a:lnTo>
                      <a:pt x="27"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lnTo>
                      <a:pt x="27" y="15"/>
                    </a:lnTo>
                  </a:path>
                </a:pathLst>
              </a:custGeom>
              <a:noFill/>
              <a:ln w="1588" cap="sq">
                <a:solidFill>
                  <a:srgbClr val="000000"/>
                </a:solidFill>
                <a:prstDash val="solid"/>
                <a:miter lim="800000"/>
                <a:headEnd/>
                <a:tailEnd/>
              </a:ln>
            </p:spPr>
            <p:txBody>
              <a:bodyPr/>
              <a:lstStyle/>
              <a:p>
                <a:endParaRPr lang="en-US"/>
              </a:p>
            </p:txBody>
          </p:sp>
          <p:sp>
            <p:nvSpPr>
              <p:cNvPr id="320862" name="Freeform 350"/>
              <p:cNvSpPr>
                <a:spLocks/>
              </p:cNvSpPr>
              <p:nvPr/>
            </p:nvSpPr>
            <p:spPr bwMode="auto">
              <a:xfrm>
                <a:off x="2434" y="2164"/>
                <a:ext cx="27" cy="30"/>
              </a:xfrm>
              <a:custGeom>
                <a:avLst/>
                <a:gdLst/>
                <a:ahLst/>
                <a:cxnLst>
                  <a:cxn ang="0">
                    <a:pos x="27" y="16"/>
                  </a:cxn>
                  <a:cxn ang="0">
                    <a:pos x="27" y="18"/>
                  </a:cxn>
                  <a:cxn ang="0">
                    <a:pos x="26" y="19"/>
                  </a:cxn>
                  <a:cxn ang="0">
                    <a:pos x="26" y="21"/>
                  </a:cxn>
                  <a:cxn ang="0">
                    <a:pos x="24" y="22"/>
                  </a:cxn>
                  <a:cxn ang="0">
                    <a:pos x="24" y="24"/>
                  </a:cxn>
                  <a:cxn ang="0">
                    <a:pos x="23" y="25"/>
                  </a:cxn>
                  <a:cxn ang="0">
                    <a:pos x="23" y="27"/>
                  </a:cxn>
                  <a:cxn ang="0">
                    <a:pos x="21" y="27"/>
                  </a:cxn>
                  <a:cxn ang="0">
                    <a:pos x="20" y="28"/>
                  </a:cxn>
                  <a:cxn ang="0">
                    <a:pos x="18" y="28"/>
                  </a:cxn>
                  <a:cxn ang="0">
                    <a:pos x="17" y="30"/>
                  </a:cxn>
                  <a:cxn ang="0">
                    <a:pos x="15" y="30"/>
                  </a:cxn>
                  <a:cxn ang="0">
                    <a:pos x="14" y="30"/>
                  </a:cxn>
                  <a:cxn ang="0">
                    <a:pos x="12" y="30"/>
                  </a:cxn>
                  <a:cxn ang="0">
                    <a:pos x="11" y="30"/>
                  </a:cxn>
                  <a:cxn ang="0">
                    <a:pos x="11" y="30"/>
                  </a:cxn>
                  <a:cxn ang="0">
                    <a:pos x="9" y="30"/>
                  </a:cxn>
                  <a:cxn ang="0">
                    <a:pos x="8" y="30"/>
                  </a:cxn>
                  <a:cxn ang="0">
                    <a:pos x="6" y="28"/>
                  </a:cxn>
                  <a:cxn ang="0">
                    <a:pos x="5" y="28"/>
                  </a:cxn>
                  <a:cxn ang="0">
                    <a:pos x="5" y="27"/>
                  </a:cxn>
                  <a:cxn ang="0">
                    <a:pos x="3" y="25"/>
                  </a:cxn>
                  <a:cxn ang="0">
                    <a:pos x="2" y="24"/>
                  </a:cxn>
                  <a:cxn ang="0">
                    <a:pos x="2" y="22"/>
                  </a:cxn>
                  <a:cxn ang="0">
                    <a:pos x="2" y="21"/>
                  </a:cxn>
                  <a:cxn ang="0">
                    <a:pos x="0" y="19"/>
                  </a:cxn>
                  <a:cxn ang="0">
                    <a:pos x="0" y="18"/>
                  </a:cxn>
                  <a:cxn ang="0">
                    <a:pos x="0" y="16"/>
                  </a:cxn>
                  <a:cxn ang="0">
                    <a:pos x="0" y="15"/>
                  </a:cxn>
                  <a:cxn ang="0">
                    <a:pos x="0" y="13"/>
                  </a:cxn>
                  <a:cxn ang="0">
                    <a:pos x="0" y="12"/>
                  </a:cxn>
                  <a:cxn ang="0">
                    <a:pos x="2" y="10"/>
                  </a:cxn>
                  <a:cxn ang="0">
                    <a:pos x="2" y="9"/>
                  </a:cxn>
                  <a:cxn ang="0">
                    <a:pos x="3" y="7"/>
                  </a:cxn>
                  <a:cxn ang="0">
                    <a:pos x="3" y="6"/>
                  </a:cxn>
                  <a:cxn ang="0">
                    <a:pos x="5" y="4"/>
                  </a:cxn>
                  <a:cxn ang="0">
                    <a:pos x="5" y="4"/>
                  </a:cxn>
                  <a:cxn ang="0">
                    <a:pos x="6" y="3"/>
                  </a:cxn>
                  <a:cxn ang="0">
                    <a:pos x="8" y="1"/>
                  </a:cxn>
                  <a:cxn ang="0">
                    <a:pos x="9" y="1"/>
                  </a:cxn>
                  <a:cxn ang="0">
                    <a:pos x="11" y="0"/>
                  </a:cxn>
                  <a:cxn ang="0">
                    <a:pos x="12" y="0"/>
                  </a:cxn>
                  <a:cxn ang="0">
                    <a:pos x="14" y="0"/>
                  </a:cxn>
                  <a:cxn ang="0">
                    <a:pos x="15" y="0"/>
                  </a:cxn>
                  <a:cxn ang="0">
                    <a:pos x="17" y="0"/>
                  </a:cxn>
                  <a:cxn ang="0">
                    <a:pos x="17" y="0"/>
                  </a:cxn>
                  <a:cxn ang="0">
                    <a:pos x="18" y="0"/>
                  </a:cxn>
                  <a:cxn ang="0">
                    <a:pos x="20" y="1"/>
                  </a:cxn>
                  <a:cxn ang="0">
                    <a:pos x="21" y="1"/>
                  </a:cxn>
                  <a:cxn ang="0">
                    <a:pos x="23" y="3"/>
                  </a:cxn>
                  <a:cxn ang="0">
                    <a:pos x="23" y="3"/>
                  </a:cxn>
                  <a:cxn ang="0">
                    <a:pos x="24" y="4"/>
                  </a:cxn>
                  <a:cxn ang="0">
                    <a:pos x="26" y="6"/>
                  </a:cxn>
                  <a:cxn ang="0">
                    <a:pos x="26" y="7"/>
                  </a:cxn>
                  <a:cxn ang="0">
                    <a:pos x="26" y="9"/>
                  </a:cxn>
                  <a:cxn ang="0">
                    <a:pos x="27" y="10"/>
                  </a:cxn>
                  <a:cxn ang="0">
                    <a:pos x="27" y="12"/>
                  </a:cxn>
                  <a:cxn ang="0">
                    <a:pos x="27" y="13"/>
                  </a:cxn>
                  <a:cxn ang="0">
                    <a:pos x="27" y="15"/>
                  </a:cxn>
                </a:cxnLst>
                <a:rect l="0" t="0" r="r" b="b"/>
                <a:pathLst>
                  <a:path w="27" h="30">
                    <a:moveTo>
                      <a:pt x="27" y="15"/>
                    </a:moveTo>
                    <a:lnTo>
                      <a:pt x="27" y="15"/>
                    </a:lnTo>
                    <a:lnTo>
                      <a:pt x="27" y="15"/>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6" y="19"/>
                    </a:lnTo>
                    <a:lnTo>
                      <a:pt x="26" y="19"/>
                    </a:lnTo>
                    <a:lnTo>
                      <a:pt x="26" y="19"/>
                    </a:lnTo>
                    <a:lnTo>
                      <a:pt x="26" y="19"/>
                    </a:lnTo>
                    <a:lnTo>
                      <a:pt x="26" y="19"/>
                    </a:lnTo>
                    <a:lnTo>
                      <a:pt x="26" y="21"/>
                    </a:lnTo>
                    <a:lnTo>
                      <a:pt x="26" y="21"/>
                    </a:lnTo>
                    <a:lnTo>
                      <a:pt x="26" y="21"/>
                    </a:lnTo>
                    <a:lnTo>
                      <a:pt x="26" y="21"/>
                    </a:lnTo>
                    <a:lnTo>
                      <a:pt x="26" y="21"/>
                    </a:lnTo>
                    <a:lnTo>
                      <a:pt x="26" y="21"/>
                    </a:lnTo>
                    <a:lnTo>
                      <a:pt x="26" y="22"/>
                    </a:lnTo>
                    <a:lnTo>
                      <a:pt x="26" y="22"/>
                    </a:lnTo>
                    <a:lnTo>
                      <a:pt x="26" y="22"/>
                    </a:lnTo>
                    <a:lnTo>
                      <a:pt x="24" y="22"/>
                    </a:lnTo>
                    <a:lnTo>
                      <a:pt x="24" y="22"/>
                    </a:lnTo>
                    <a:lnTo>
                      <a:pt x="24" y="22"/>
                    </a:lnTo>
                    <a:lnTo>
                      <a:pt x="24" y="24"/>
                    </a:lnTo>
                    <a:lnTo>
                      <a:pt x="24" y="24"/>
                    </a:lnTo>
                    <a:lnTo>
                      <a:pt x="24" y="24"/>
                    </a:lnTo>
                    <a:lnTo>
                      <a:pt x="24" y="24"/>
                    </a:lnTo>
                    <a:lnTo>
                      <a:pt x="24" y="24"/>
                    </a:lnTo>
                    <a:lnTo>
                      <a:pt x="24" y="24"/>
                    </a:lnTo>
                    <a:lnTo>
                      <a:pt x="24" y="24"/>
                    </a:lnTo>
                    <a:lnTo>
                      <a:pt x="23" y="25"/>
                    </a:lnTo>
                    <a:lnTo>
                      <a:pt x="23" y="25"/>
                    </a:lnTo>
                    <a:lnTo>
                      <a:pt x="23" y="25"/>
                    </a:lnTo>
                    <a:lnTo>
                      <a:pt x="23" y="25"/>
                    </a:lnTo>
                    <a:lnTo>
                      <a:pt x="23" y="25"/>
                    </a:lnTo>
                    <a:lnTo>
                      <a:pt x="23" y="25"/>
                    </a:lnTo>
                    <a:lnTo>
                      <a:pt x="23" y="25"/>
                    </a:lnTo>
                    <a:lnTo>
                      <a:pt x="23" y="27"/>
                    </a:lnTo>
                    <a:lnTo>
                      <a:pt x="23" y="27"/>
                    </a:lnTo>
                    <a:lnTo>
                      <a:pt x="21" y="27"/>
                    </a:lnTo>
                    <a:lnTo>
                      <a:pt x="21" y="27"/>
                    </a:lnTo>
                    <a:lnTo>
                      <a:pt x="21" y="27"/>
                    </a:lnTo>
                    <a:lnTo>
                      <a:pt x="21" y="27"/>
                    </a:lnTo>
                    <a:lnTo>
                      <a:pt x="21" y="27"/>
                    </a:lnTo>
                    <a:lnTo>
                      <a:pt x="21" y="27"/>
                    </a:lnTo>
                    <a:lnTo>
                      <a:pt x="21" y="27"/>
                    </a:lnTo>
                    <a:lnTo>
                      <a:pt x="21" y="28"/>
                    </a:lnTo>
                    <a:lnTo>
                      <a:pt x="20" y="28"/>
                    </a:lnTo>
                    <a:lnTo>
                      <a:pt x="20" y="28"/>
                    </a:lnTo>
                    <a:lnTo>
                      <a:pt x="20" y="28"/>
                    </a:lnTo>
                    <a:lnTo>
                      <a:pt x="20" y="28"/>
                    </a:lnTo>
                    <a:lnTo>
                      <a:pt x="20" y="28"/>
                    </a:lnTo>
                    <a:lnTo>
                      <a:pt x="20" y="28"/>
                    </a:lnTo>
                    <a:lnTo>
                      <a:pt x="20" y="28"/>
                    </a:lnTo>
                    <a:lnTo>
                      <a:pt x="18" y="28"/>
                    </a:lnTo>
                    <a:lnTo>
                      <a:pt x="18" y="28"/>
                    </a:lnTo>
                    <a:lnTo>
                      <a:pt x="18" y="28"/>
                    </a:lnTo>
                    <a:lnTo>
                      <a:pt x="18" y="28"/>
                    </a:lnTo>
                    <a:lnTo>
                      <a:pt x="18" y="30"/>
                    </a:lnTo>
                    <a:lnTo>
                      <a:pt x="18" y="30"/>
                    </a:lnTo>
                    <a:lnTo>
                      <a:pt x="18"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28"/>
                    </a:lnTo>
                    <a:lnTo>
                      <a:pt x="8" y="28"/>
                    </a:lnTo>
                    <a:lnTo>
                      <a:pt x="6" y="28"/>
                    </a:lnTo>
                    <a:lnTo>
                      <a:pt x="6" y="28"/>
                    </a:lnTo>
                    <a:lnTo>
                      <a:pt x="6" y="28"/>
                    </a:lnTo>
                    <a:lnTo>
                      <a:pt x="6" y="28"/>
                    </a:lnTo>
                    <a:lnTo>
                      <a:pt x="6" y="28"/>
                    </a:lnTo>
                    <a:lnTo>
                      <a:pt x="6" y="28"/>
                    </a:lnTo>
                    <a:lnTo>
                      <a:pt x="6" y="28"/>
                    </a:lnTo>
                    <a:lnTo>
                      <a:pt x="5" y="28"/>
                    </a:lnTo>
                    <a:lnTo>
                      <a:pt x="5" y="28"/>
                    </a:lnTo>
                    <a:lnTo>
                      <a:pt x="5" y="28"/>
                    </a:lnTo>
                    <a:lnTo>
                      <a:pt x="5" y="27"/>
                    </a:lnTo>
                    <a:lnTo>
                      <a:pt x="5" y="27"/>
                    </a:lnTo>
                    <a:lnTo>
                      <a:pt x="5" y="27"/>
                    </a:lnTo>
                    <a:lnTo>
                      <a:pt x="5" y="27"/>
                    </a:lnTo>
                    <a:lnTo>
                      <a:pt x="5" y="27"/>
                    </a:lnTo>
                    <a:lnTo>
                      <a:pt x="5" y="27"/>
                    </a:lnTo>
                    <a:lnTo>
                      <a:pt x="3" y="27"/>
                    </a:lnTo>
                    <a:lnTo>
                      <a:pt x="3" y="27"/>
                    </a:lnTo>
                    <a:lnTo>
                      <a:pt x="3" y="27"/>
                    </a:lnTo>
                    <a:lnTo>
                      <a:pt x="3" y="25"/>
                    </a:lnTo>
                    <a:lnTo>
                      <a:pt x="3" y="25"/>
                    </a:lnTo>
                    <a:lnTo>
                      <a:pt x="3" y="25"/>
                    </a:lnTo>
                    <a:lnTo>
                      <a:pt x="3" y="25"/>
                    </a:lnTo>
                    <a:lnTo>
                      <a:pt x="3" y="25"/>
                    </a:lnTo>
                    <a:lnTo>
                      <a:pt x="3" y="25"/>
                    </a:lnTo>
                    <a:lnTo>
                      <a:pt x="3" y="25"/>
                    </a:lnTo>
                    <a:lnTo>
                      <a:pt x="2" y="24"/>
                    </a:lnTo>
                    <a:lnTo>
                      <a:pt x="2" y="24"/>
                    </a:lnTo>
                    <a:lnTo>
                      <a:pt x="2" y="24"/>
                    </a:lnTo>
                    <a:lnTo>
                      <a:pt x="2" y="24"/>
                    </a:lnTo>
                    <a:lnTo>
                      <a:pt x="2" y="24"/>
                    </a:lnTo>
                    <a:lnTo>
                      <a:pt x="2" y="24"/>
                    </a:lnTo>
                    <a:lnTo>
                      <a:pt x="2" y="24"/>
                    </a:lnTo>
                    <a:lnTo>
                      <a:pt x="2" y="22"/>
                    </a:lnTo>
                    <a:lnTo>
                      <a:pt x="2" y="22"/>
                    </a:lnTo>
                    <a:lnTo>
                      <a:pt x="2" y="22"/>
                    </a:lnTo>
                    <a:lnTo>
                      <a:pt x="2" y="22"/>
                    </a:lnTo>
                    <a:lnTo>
                      <a:pt x="2" y="22"/>
                    </a:lnTo>
                    <a:lnTo>
                      <a:pt x="2" y="22"/>
                    </a:lnTo>
                    <a:lnTo>
                      <a:pt x="2" y="21"/>
                    </a:lnTo>
                    <a:lnTo>
                      <a:pt x="2"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2" y="12"/>
                    </a:lnTo>
                    <a:lnTo>
                      <a:pt x="2" y="10"/>
                    </a:lnTo>
                    <a:lnTo>
                      <a:pt x="2" y="10"/>
                    </a:lnTo>
                    <a:lnTo>
                      <a:pt x="2" y="10"/>
                    </a:lnTo>
                    <a:lnTo>
                      <a:pt x="2" y="10"/>
                    </a:lnTo>
                    <a:lnTo>
                      <a:pt x="2" y="10"/>
                    </a:lnTo>
                    <a:lnTo>
                      <a:pt x="2" y="10"/>
                    </a:lnTo>
                    <a:lnTo>
                      <a:pt x="2" y="9"/>
                    </a:lnTo>
                    <a:lnTo>
                      <a:pt x="2" y="9"/>
                    </a:lnTo>
                    <a:lnTo>
                      <a:pt x="2" y="9"/>
                    </a:lnTo>
                    <a:lnTo>
                      <a:pt x="2" y="9"/>
                    </a:lnTo>
                    <a:lnTo>
                      <a:pt x="2" y="9"/>
                    </a:lnTo>
                    <a:lnTo>
                      <a:pt x="2" y="9"/>
                    </a:lnTo>
                    <a:lnTo>
                      <a:pt x="2" y="7"/>
                    </a:lnTo>
                    <a:lnTo>
                      <a:pt x="2" y="7"/>
                    </a:lnTo>
                    <a:lnTo>
                      <a:pt x="3" y="7"/>
                    </a:lnTo>
                    <a:lnTo>
                      <a:pt x="3" y="7"/>
                    </a:lnTo>
                    <a:lnTo>
                      <a:pt x="3" y="7"/>
                    </a:lnTo>
                    <a:lnTo>
                      <a:pt x="3" y="7"/>
                    </a:lnTo>
                    <a:lnTo>
                      <a:pt x="3" y="7"/>
                    </a:lnTo>
                    <a:lnTo>
                      <a:pt x="3" y="6"/>
                    </a:lnTo>
                    <a:lnTo>
                      <a:pt x="3" y="6"/>
                    </a:lnTo>
                    <a:lnTo>
                      <a:pt x="3" y="6"/>
                    </a:lnTo>
                    <a:lnTo>
                      <a:pt x="3" y="6"/>
                    </a:lnTo>
                    <a:lnTo>
                      <a:pt x="3" y="6"/>
                    </a:lnTo>
                    <a:lnTo>
                      <a:pt x="5" y="6"/>
                    </a:lnTo>
                    <a:lnTo>
                      <a:pt x="5" y="4"/>
                    </a:lnTo>
                    <a:lnTo>
                      <a:pt x="5" y="4"/>
                    </a:lnTo>
                    <a:lnTo>
                      <a:pt x="5" y="4"/>
                    </a:lnTo>
                    <a:lnTo>
                      <a:pt x="5" y="4"/>
                    </a:lnTo>
                    <a:lnTo>
                      <a:pt x="5" y="4"/>
                    </a:lnTo>
                    <a:lnTo>
                      <a:pt x="5" y="4"/>
                    </a:lnTo>
                    <a:lnTo>
                      <a:pt x="5" y="4"/>
                    </a:lnTo>
                    <a:lnTo>
                      <a:pt x="5" y="4"/>
                    </a:lnTo>
                    <a:lnTo>
                      <a:pt x="6" y="3"/>
                    </a:lnTo>
                    <a:lnTo>
                      <a:pt x="6" y="3"/>
                    </a:lnTo>
                    <a:lnTo>
                      <a:pt x="6" y="3"/>
                    </a:lnTo>
                    <a:lnTo>
                      <a:pt x="6" y="3"/>
                    </a:lnTo>
                    <a:lnTo>
                      <a:pt x="6" y="3"/>
                    </a:lnTo>
                    <a:lnTo>
                      <a:pt x="6" y="3"/>
                    </a:lnTo>
                    <a:lnTo>
                      <a:pt x="6" y="3"/>
                    </a:lnTo>
                    <a:lnTo>
                      <a:pt x="8" y="3"/>
                    </a:lnTo>
                    <a:lnTo>
                      <a:pt x="8" y="3"/>
                    </a:lnTo>
                    <a:lnTo>
                      <a:pt x="8" y="1"/>
                    </a:lnTo>
                    <a:lnTo>
                      <a:pt x="8" y="1"/>
                    </a:lnTo>
                    <a:lnTo>
                      <a:pt x="8" y="1"/>
                    </a:lnTo>
                    <a:lnTo>
                      <a:pt x="8" y="1"/>
                    </a:lnTo>
                    <a:lnTo>
                      <a:pt x="8" y="1"/>
                    </a:lnTo>
                    <a:lnTo>
                      <a:pt x="9" y="1"/>
                    </a:lnTo>
                    <a:lnTo>
                      <a:pt x="9" y="1"/>
                    </a:lnTo>
                    <a:lnTo>
                      <a:pt x="9" y="1"/>
                    </a:lnTo>
                    <a:lnTo>
                      <a:pt x="9" y="1"/>
                    </a:lnTo>
                    <a:lnTo>
                      <a:pt x="9" y="1"/>
                    </a:lnTo>
                    <a:lnTo>
                      <a:pt x="9" y="1"/>
                    </a:lnTo>
                    <a:lnTo>
                      <a:pt x="9" y="1"/>
                    </a:lnTo>
                    <a:lnTo>
                      <a:pt x="11" y="1"/>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0"/>
                    </a:lnTo>
                    <a:lnTo>
                      <a:pt x="20" y="0"/>
                    </a:lnTo>
                    <a:lnTo>
                      <a:pt x="20" y="0"/>
                    </a:lnTo>
                    <a:lnTo>
                      <a:pt x="20" y="1"/>
                    </a:lnTo>
                    <a:lnTo>
                      <a:pt x="20" y="1"/>
                    </a:lnTo>
                    <a:lnTo>
                      <a:pt x="20" y="1"/>
                    </a:lnTo>
                    <a:lnTo>
                      <a:pt x="20" y="1"/>
                    </a:lnTo>
                    <a:lnTo>
                      <a:pt x="21" y="1"/>
                    </a:lnTo>
                    <a:lnTo>
                      <a:pt x="21" y="1"/>
                    </a:lnTo>
                    <a:lnTo>
                      <a:pt x="21" y="1"/>
                    </a:lnTo>
                    <a:lnTo>
                      <a:pt x="21" y="1"/>
                    </a:lnTo>
                    <a:lnTo>
                      <a:pt x="21" y="1"/>
                    </a:lnTo>
                    <a:lnTo>
                      <a:pt x="21" y="1"/>
                    </a:lnTo>
                    <a:lnTo>
                      <a:pt x="21" y="1"/>
                    </a:lnTo>
                    <a:lnTo>
                      <a:pt x="21" y="1"/>
                    </a:lnTo>
                    <a:lnTo>
                      <a:pt x="23" y="1"/>
                    </a:lnTo>
                    <a:lnTo>
                      <a:pt x="23" y="3"/>
                    </a:lnTo>
                    <a:lnTo>
                      <a:pt x="23" y="3"/>
                    </a:lnTo>
                    <a:lnTo>
                      <a:pt x="23" y="3"/>
                    </a:lnTo>
                    <a:lnTo>
                      <a:pt x="23" y="3"/>
                    </a:lnTo>
                    <a:lnTo>
                      <a:pt x="23" y="3"/>
                    </a:lnTo>
                    <a:lnTo>
                      <a:pt x="23" y="3"/>
                    </a:lnTo>
                    <a:lnTo>
                      <a:pt x="23" y="3"/>
                    </a:lnTo>
                    <a:lnTo>
                      <a:pt x="23" y="3"/>
                    </a:lnTo>
                    <a:lnTo>
                      <a:pt x="24" y="3"/>
                    </a:lnTo>
                    <a:lnTo>
                      <a:pt x="24" y="4"/>
                    </a:lnTo>
                    <a:lnTo>
                      <a:pt x="24" y="4"/>
                    </a:lnTo>
                    <a:lnTo>
                      <a:pt x="24" y="4"/>
                    </a:lnTo>
                    <a:lnTo>
                      <a:pt x="24" y="4"/>
                    </a:lnTo>
                    <a:lnTo>
                      <a:pt x="24" y="4"/>
                    </a:lnTo>
                    <a:lnTo>
                      <a:pt x="24" y="4"/>
                    </a:lnTo>
                    <a:lnTo>
                      <a:pt x="24" y="4"/>
                    </a:lnTo>
                    <a:lnTo>
                      <a:pt x="24" y="4"/>
                    </a:lnTo>
                    <a:lnTo>
                      <a:pt x="24" y="6"/>
                    </a:lnTo>
                    <a:lnTo>
                      <a:pt x="26" y="6"/>
                    </a:lnTo>
                    <a:lnTo>
                      <a:pt x="26" y="6"/>
                    </a:lnTo>
                    <a:lnTo>
                      <a:pt x="26" y="6"/>
                    </a:lnTo>
                    <a:lnTo>
                      <a:pt x="26" y="6"/>
                    </a:lnTo>
                    <a:lnTo>
                      <a:pt x="26" y="6"/>
                    </a:lnTo>
                    <a:lnTo>
                      <a:pt x="26" y="7"/>
                    </a:lnTo>
                    <a:lnTo>
                      <a:pt x="26" y="7"/>
                    </a:lnTo>
                    <a:lnTo>
                      <a:pt x="26" y="7"/>
                    </a:lnTo>
                    <a:lnTo>
                      <a:pt x="26" y="7"/>
                    </a:lnTo>
                    <a:lnTo>
                      <a:pt x="26" y="7"/>
                    </a:lnTo>
                    <a:lnTo>
                      <a:pt x="26" y="7"/>
                    </a:lnTo>
                    <a:lnTo>
                      <a:pt x="26" y="7"/>
                    </a:lnTo>
                    <a:lnTo>
                      <a:pt x="26" y="9"/>
                    </a:lnTo>
                    <a:lnTo>
                      <a:pt x="26" y="9"/>
                    </a:lnTo>
                    <a:lnTo>
                      <a:pt x="26" y="9"/>
                    </a:lnTo>
                    <a:lnTo>
                      <a:pt x="27" y="9"/>
                    </a:lnTo>
                    <a:lnTo>
                      <a:pt x="27" y="9"/>
                    </a:lnTo>
                    <a:lnTo>
                      <a:pt x="27" y="9"/>
                    </a:lnTo>
                    <a:lnTo>
                      <a:pt x="27" y="10"/>
                    </a:lnTo>
                    <a:lnTo>
                      <a:pt x="27" y="10"/>
                    </a:lnTo>
                    <a:lnTo>
                      <a:pt x="27"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0863" name="Freeform 351"/>
              <p:cNvSpPr>
                <a:spLocks/>
              </p:cNvSpPr>
              <p:nvPr/>
            </p:nvSpPr>
            <p:spPr bwMode="auto">
              <a:xfrm>
                <a:off x="2434" y="2164"/>
                <a:ext cx="27" cy="30"/>
              </a:xfrm>
              <a:custGeom>
                <a:avLst/>
                <a:gdLst/>
                <a:ahLst/>
                <a:cxnLst>
                  <a:cxn ang="0">
                    <a:pos x="27" y="16"/>
                  </a:cxn>
                  <a:cxn ang="0">
                    <a:pos x="27" y="18"/>
                  </a:cxn>
                  <a:cxn ang="0">
                    <a:pos x="26" y="19"/>
                  </a:cxn>
                  <a:cxn ang="0">
                    <a:pos x="26" y="21"/>
                  </a:cxn>
                  <a:cxn ang="0">
                    <a:pos x="24" y="22"/>
                  </a:cxn>
                  <a:cxn ang="0">
                    <a:pos x="24" y="24"/>
                  </a:cxn>
                  <a:cxn ang="0">
                    <a:pos x="23" y="25"/>
                  </a:cxn>
                  <a:cxn ang="0">
                    <a:pos x="23" y="27"/>
                  </a:cxn>
                  <a:cxn ang="0">
                    <a:pos x="21" y="27"/>
                  </a:cxn>
                  <a:cxn ang="0">
                    <a:pos x="20" y="28"/>
                  </a:cxn>
                  <a:cxn ang="0">
                    <a:pos x="18" y="28"/>
                  </a:cxn>
                  <a:cxn ang="0">
                    <a:pos x="17" y="30"/>
                  </a:cxn>
                  <a:cxn ang="0">
                    <a:pos x="15" y="30"/>
                  </a:cxn>
                  <a:cxn ang="0">
                    <a:pos x="14" y="30"/>
                  </a:cxn>
                  <a:cxn ang="0">
                    <a:pos x="12" y="30"/>
                  </a:cxn>
                  <a:cxn ang="0">
                    <a:pos x="11" y="30"/>
                  </a:cxn>
                  <a:cxn ang="0">
                    <a:pos x="11" y="30"/>
                  </a:cxn>
                  <a:cxn ang="0">
                    <a:pos x="9" y="30"/>
                  </a:cxn>
                  <a:cxn ang="0">
                    <a:pos x="8" y="30"/>
                  </a:cxn>
                  <a:cxn ang="0">
                    <a:pos x="6" y="28"/>
                  </a:cxn>
                  <a:cxn ang="0">
                    <a:pos x="5" y="28"/>
                  </a:cxn>
                  <a:cxn ang="0">
                    <a:pos x="5" y="27"/>
                  </a:cxn>
                  <a:cxn ang="0">
                    <a:pos x="3" y="25"/>
                  </a:cxn>
                  <a:cxn ang="0">
                    <a:pos x="2" y="24"/>
                  </a:cxn>
                  <a:cxn ang="0">
                    <a:pos x="2" y="22"/>
                  </a:cxn>
                  <a:cxn ang="0">
                    <a:pos x="2" y="21"/>
                  </a:cxn>
                  <a:cxn ang="0">
                    <a:pos x="0" y="19"/>
                  </a:cxn>
                  <a:cxn ang="0">
                    <a:pos x="0" y="18"/>
                  </a:cxn>
                  <a:cxn ang="0">
                    <a:pos x="0" y="16"/>
                  </a:cxn>
                  <a:cxn ang="0">
                    <a:pos x="0" y="15"/>
                  </a:cxn>
                  <a:cxn ang="0">
                    <a:pos x="0" y="13"/>
                  </a:cxn>
                  <a:cxn ang="0">
                    <a:pos x="0" y="12"/>
                  </a:cxn>
                  <a:cxn ang="0">
                    <a:pos x="2" y="10"/>
                  </a:cxn>
                  <a:cxn ang="0">
                    <a:pos x="2" y="9"/>
                  </a:cxn>
                  <a:cxn ang="0">
                    <a:pos x="3" y="7"/>
                  </a:cxn>
                  <a:cxn ang="0">
                    <a:pos x="3" y="6"/>
                  </a:cxn>
                  <a:cxn ang="0">
                    <a:pos x="5" y="4"/>
                  </a:cxn>
                  <a:cxn ang="0">
                    <a:pos x="5" y="4"/>
                  </a:cxn>
                  <a:cxn ang="0">
                    <a:pos x="6" y="3"/>
                  </a:cxn>
                  <a:cxn ang="0">
                    <a:pos x="8" y="1"/>
                  </a:cxn>
                  <a:cxn ang="0">
                    <a:pos x="9" y="1"/>
                  </a:cxn>
                  <a:cxn ang="0">
                    <a:pos x="11" y="0"/>
                  </a:cxn>
                  <a:cxn ang="0">
                    <a:pos x="12" y="0"/>
                  </a:cxn>
                  <a:cxn ang="0">
                    <a:pos x="14" y="0"/>
                  </a:cxn>
                  <a:cxn ang="0">
                    <a:pos x="15" y="0"/>
                  </a:cxn>
                  <a:cxn ang="0">
                    <a:pos x="17" y="0"/>
                  </a:cxn>
                  <a:cxn ang="0">
                    <a:pos x="17" y="0"/>
                  </a:cxn>
                  <a:cxn ang="0">
                    <a:pos x="18" y="0"/>
                  </a:cxn>
                  <a:cxn ang="0">
                    <a:pos x="20" y="1"/>
                  </a:cxn>
                  <a:cxn ang="0">
                    <a:pos x="21" y="1"/>
                  </a:cxn>
                  <a:cxn ang="0">
                    <a:pos x="23" y="3"/>
                  </a:cxn>
                  <a:cxn ang="0">
                    <a:pos x="23" y="3"/>
                  </a:cxn>
                  <a:cxn ang="0">
                    <a:pos x="24" y="4"/>
                  </a:cxn>
                  <a:cxn ang="0">
                    <a:pos x="26" y="6"/>
                  </a:cxn>
                  <a:cxn ang="0">
                    <a:pos x="26" y="7"/>
                  </a:cxn>
                  <a:cxn ang="0">
                    <a:pos x="26" y="9"/>
                  </a:cxn>
                  <a:cxn ang="0">
                    <a:pos x="27" y="10"/>
                  </a:cxn>
                  <a:cxn ang="0">
                    <a:pos x="27" y="12"/>
                  </a:cxn>
                  <a:cxn ang="0">
                    <a:pos x="27" y="13"/>
                  </a:cxn>
                  <a:cxn ang="0">
                    <a:pos x="27" y="15"/>
                  </a:cxn>
                </a:cxnLst>
                <a:rect l="0" t="0" r="r" b="b"/>
                <a:pathLst>
                  <a:path w="27" h="30">
                    <a:moveTo>
                      <a:pt x="27" y="15"/>
                    </a:moveTo>
                    <a:lnTo>
                      <a:pt x="27" y="15"/>
                    </a:lnTo>
                    <a:lnTo>
                      <a:pt x="27" y="15"/>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6" y="19"/>
                    </a:lnTo>
                    <a:lnTo>
                      <a:pt x="26" y="19"/>
                    </a:lnTo>
                    <a:lnTo>
                      <a:pt x="26" y="19"/>
                    </a:lnTo>
                    <a:lnTo>
                      <a:pt x="26" y="19"/>
                    </a:lnTo>
                    <a:lnTo>
                      <a:pt x="26" y="19"/>
                    </a:lnTo>
                    <a:lnTo>
                      <a:pt x="26" y="21"/>
                    </a:lnTo>
                    <a:lnTo>
                      <a:pt x="26" y="21"/>
                    </a:lnTo>
                    <a:lnTo>
                      <a:pt x="26" y="21"/>
                    </a:lnTo>
                    <a:lnTo>
                      <a:pt x="26" y="21"/>
                    </a:lnTo>
                    <a:lnTo>
                      <a:pt x="26" y="21"/>
                    </a:lnTo>
                    <a:lnTo>
                      <a:pt x="26" y="21"/>
                    </a:lnTo>
                    <a:lnTo>
                      <a:pt x="26" y="22"/>
                    </a:lnTo>
                    <a:lnTo>
                      <a:pt x="26" y="22"/>
                    </a:lnTo>
                    <a:lnTo>
                      <a:pt x="26" y="22"/>
                    </a:lnTo>
                    <a:lnTo>
                      <a:pt x="24" y="22"/>
                    </a:lnTo>
                    <a:lnTo>
                      <a:pt x="24" y="22"/>
                    </a:lnTo>
                    <a:lnTo>
                      <a:pt x="24" y="22"/>
                    </a:lnTo>
                    <a:lnTo>
                      <a:pt x="24" y="24"/>
                    </a:lnTo>
                    <a:lnTo>
                      <a:pt x="24" y="24"/>
                    </a:lnTo>
                    <a:lnTo>
                      <a:pt x="24" y="24"/>
                    </a:lnTo>
                    <a:lnTo>
                      <a:pt x="24" y="24"/>
                    </a:lnTo>
                    <a:lnTo>
                      <a:pt x="24" y="24"/>
                    </a:lnTo>
                    <a:lnTo>
                      <a:pt x="24" y="24"/>
                    </a:lnTo>
                    <a:lnTo>
                      <a:pt x="24" y="24"/>
                    </a:lnTo>
                    <a:lnTo>
                      <a:pt x="23" y="25"/>
                    </a:lnTo>
                    <a:lnTo>
                      <a:pt x="23" y="25"/>
                    </a:lnTo>
                    <a:lnTo>
                      <a:pt x="23" y="25"/>
                    </a:lnTo>
                    <a:lnTo>
                      <a:pt x="23" y="25"/>
                    </a:lnTo>
                    <a:lnTo>
                      <a:pt x="23" y="25"/>
                    </a:lnTo>
                    <a:lnTo>
                      <a:pt x="23" y="25"/>
                    </a:lnTo>
                    <a:lnTo>
                      <a:pt x="23" y="25"/>
                    </a:lnTo>
                    <a:lnTo>
                      <a:pt x="23" y="27"/>
                    </a:lnTo>
                    <a:lnTo>
                      <a:pt x="23" y="27"/>
                    </a:lnTo>
                    <a:lnTo>
                      <a:pt x="21" y="27"/>
                    </a:lnTo>
                    <a:lnTo>
                      <a:pt x="21" y="27"/>
                    </a:lnTo>
                    <a:lnTo>
                      <a:pt x="21" y="27"/>
                    </a:lnTo>
                    <a:lnTo>
                      <a:pt x="21" y="27"/>
                    </a:lnTo>
                    <a:lnTo>
                      <a:pt x="21" y="27"/>
                    </a:lnTo>
                    <a:lnTo>
                      <a:pt x="21" y="27"/>
                    </a:lnTo>
                    <a:lnTo>
                      <a:pt x="21" y="27"/>
                    </a:lnTo>
                    <a:lnTo>
                      <a:pt x="21" y="28"/>
                    </a:lnTo>
                    <a:lnTo>
                      <a:pt x="20" y="28"/>
                    </a:lnTo>
                    <a:lnTo>
                      <a:pt x="20" y="28"/>
                    </a:lnTo>
                    <a:lnTo>
                      <a:pt x="20" y="28"/>
                    </a:lnTo>
                    <a:lnTo>
                      <a:pt x="20" y="28"/>
                    </a:lnTo>
                    <a:lnTo>
                      <a:pt x="20" y="28"/>
                    </a:lnTo>
                    <a:lnTo>
                      <a:pt x="20" y="28"/>
                    </a:lnTo>
                    <a:lnTo>
                      <a:pt x="20" y="28"/>
                    </a:lnTo>
                    <a:lnTo>
                      <a:pt x="18" y="28"/>
                    </a:lnTo>
                    <a:lnTo>
                      <a:pt x="18" y="28"/>
                    </a:lnTo>
                    <a:lnTo>
                      <a:pt x="18" y="28"/>
                    </a:lnTo>
                    <a:lnTo>
                      <a:pt x="18" y="28"/>
                    </a:lnTo>
                    <a:lnTo>
                      <a:pt x="18" y="30"/>
                    </a:lnTo>
                    <a:lnTo>
                      <a:pt x="18" y="30"/>
                    </a:lnTo>
                    <a:lnTo>
                      <a:pt x="18"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28"/>
                    </a:lnTo>
                    <a:lnTo>
                      <a:pt x="8" y="28"/>
                    </a:lnTo>
                    <a:lnTo>
                      <a:pt x="6" y="28"/>
                    </a:lnTo>
                    <a:lnTo>
                      <a:pt x="6" y="28"/>
                    </a:lnTo>
                    <a:lnTo>
                      <a:pt x="6" y="28"/>
                    </a:lnTo>
                    <a:lnTo>
                      <a:pt x="6" y="28"/>
                    </a:lnTo>
                    <a:lnTo>
                      <a:pt x="6" y="28"/>
                    </a:lnTo>
                    <a:lnTo>
                      <a:pt x="6" y="28"/>
                    </a:lnTo>
                    <a:lnTo>
                      <a:pt x="6" y="28"/>
                    </a:lnTo>
                    <a:lnTo>
                      <a:pt x="5" y="28"/>
                    </a:lnTo>
                    <a:lnTo>
                      <a:pt x="5" y="28"/>
                    </a:lnTo>
                    <a:lnTo>
                      <a:pt x="5" y="28"/>
                    </a:lnTo>
                    <a:lnTo>
                      <a:pt x="5" y="27"/>
                    </a:lnTo>
                    <a:lnTo>
                      <a:pt x="5" y="27"/>
                    </a:lnTo>
                    <a:lnTo>
                      <a:pt x="5" y="27"/>
                    </a:lnTo>
                    <a:lnTo>
                      <a:pt x="5" y="27"/>
                    </a:lnTo>
                    <a:lnTo>
                      <a:pt x="5" y="27"/>
                    </a:lnTo>
                    <a:lnTo>
                      <a:pt x="5" y="27"/>
                    </a:lnTo>
                    <a:lnTo>
                      <a:pt x="3" y="27"/>
                    </a:lnTo>
                    <a:lnTo>
                      <a:pt x="3" y="27"/>
                    </a:lnTo>
                    <a:lnTo>
                      <a:pt x="3" y="27"/>
                    </a:lnTo>
                    <a:lnTo>
                      <a:pt x="3" y="25"/>
                    </a:lnTo>
                    <a:lnTo>
                      <a:pt x="3" y="25"/>
                    </a:lnTo>
                    <a:lnTo>
                      <a:pt x="3" y="25"/>
                    </a:lnTo>
                    <a:lnTo>
                      <a:pt x="3" y="25"/>
                    </a:lnTo>
                    <a:lnTo>
                      <a:pt x="3" y="25"/>
                    </a:lnTo>
                    <a:lnTo>
                      <a:pt x="3" y="25"/>
                    </a:lnTo>
                    <a:lnTo>
                      <a:pt x="3" y="25"/>
                    </a:lnTo>
                    <a:lnTo>
                      <a:pt x="2" y="24"/>
                    </a:lnTo>
                    <a:lnTo>
                      <a:pt x="2" y="24"/>
                    </a:lnTo>
                    <a:lnTo>
                      <a:pt x="2" y="24"/>
                    </a:lnTo>
                    <a:lnTo>
                      <a:pt x="2" y="24"/>
                    </a:lnTo>
                    <a:lnTo>
                      <a:pt x="2" y="24"/>
                    </a:lnTo>
                    <a:lnTo>
                      <a:pt x="2" y="24"/>
                    </a:lnTo>
                    <a:lnTo>
                      <a:pt x="2" y="24"/>
                    </a:lnTo>
                    <a:lnTo>
                      <a:pt x="2" y="22"/>
                    </a:lnTo>
                    <a:lnTo>
                      <a:pt x="2" y="22"/>
                    </a:lnTo>
                    <a:lnTo>
                      <a:pt x="2" y="22"/>
                    </a:lnTo>
                    <a:lnTo>
                      <a:pt x="2" y="22"/>
                    </a:lnTo>
                    <a:lnTo>
                      <a:pt x="2" y="22"/>
                    </a:lnTo>
                    <a:lnTo>
                      <a:pt x="2" y="22"/>
                    </a:lnTo>
                    <a:lnTo>
                      <a:pt x="2" y="21"/>
                    </a:lnTo>
                    <a:lnTo>
                      <a:pt x="2"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2" y="12"/>
                    </a:lnTo>
                    <a:lnTo>
                      <a:pt x="2" y="10"/>
                    </a:lnTo>
                    <a:lnTo>
                      <a:pt x="2" y="10"/>
                    </a:lnTo>
                    <a:lnTo>
                      <a:pt x="2" y="10"/>
                    </a:lnTo>
                    <a:lnTo>
                      <a:pt x="2" y="10"/>
                    </a:lnTo>
                    <a:lnTo>
                      <a:pt x="2" y="10"/>
                    </a:lnTo>
                    <a:lnTo>
                      <a:pt x="2" y="10"/>
                    </a:lnTo>
                    <a:lnTo>
                      <a:pt x="2" y="9"/>
                    </a:lnTo>
                    <a:lnTo>
                      <a:pt x="2" y="9"/>
                    </a:lnTo>
                    <a:lnTo>
                      <a:pt x="2" y="9"/>
                    </a:lnTo>
                    <a:lnTo>
                      <a:pt x="2" y="9"/>
                    </a:lnTo>
                    <a:lnTo>
                      <a:pt x="2" y="9"/>
                    </a:lnTo>
                    <a:lnTo>
                      <a:pt x="2" y="9"/>
                    </a:lnTo>
                    <a:lnTo>
                      <a:pt x="2" y="7"/>
                    </a:lnTo>
                    <a:lnTo>
                      <a:pt x="2" y="7"/>
                    </a:lnTo>
                    <a:lnTo>
                      <a:pt x="3" y="7"/>
                    </a:lnTo>
                    <a:lnTo>
                      <a:pt x="3" y="7"/>
                    </a:lnTo>
                    <a:lnTo>
                      <a:pt x="3" y="7"/>
                    </a:lnTo>
                    <a:lnTo>
                      <a:pt x="3" y="7"/>
                    </a:lnTo>
                    <a:lnTo>
                      <a:pt x="3" y="7"/>
                    </a:lnTo>
                    <a:lnTo>
                      <a:pt x="3" y="6"/>
                    </a:lnTo>
                    <a:lnTo>
                      <a:pt x="3" y="6"/>
                    </a:lnTo>
                    <a:lnTo>
                      <a:pt x="3" y="6"/>
                    </a:lnTo>
                    <a:lnTo>
                      <a:pt x="3" y="6"/>
                    </a:lnTo>
                    <a:lnTo>
                      <a:pt x="3" y="6"/>
                    </a:lnTo>
                    <a:lnTo>
                      <a:pt x="5" y="6"/>
                    </a:lnTo>
                    <a:lnTo>
                      <a:pt x="5" y="4"/>
                    </a:lnTo>
                    <a:lnTo>
                      <a:pt x="5" y="4"/>
                    </a:lnTo>
                    <a:lnTo>
                      <a:pt x="5" y="4"/>
                    </a:lnTo>
                    <a:lnTo>
                      <a:pt x="5" y="4"/>
                    </a:lnTo>
                    <a:lnTo>
                      <a:pt x="5" y="4"/>
                    </a:lnTo>
                    <a:lnTo>
                      <a:pt x="5" y="4"/>
                    </a:lnTo>
                    <a:lnTo>
                      <a:pt x="5" y="4"/>
                    </a:lnTo>
                    <a:lnTo>
                      <a:pt x="5" y="4"/>
                    </a:lnTo>
                    <a:lnTo>
                      <a:pt x="6" y="3"/>
                    </a:lnTo>
                    <a:lnTo>
                      <a:pt x="6" y="3"/>
                    </a:lnTo>
                    <a:lnTo>
                      <a:pt x="6" y="3"/>
                    </a:lnTo>
                    <a:lnTo>
                      <a:pt x="6" y="3"/>
                    </a:lnTo>
                    <a:lnTo>
                      <a:pt x="6" y="3"/>
                    </a:lnTo>
                    <a:lnTo>
                      <a:pt x="6" y="3"/>
                    </a:lnTo>
                    <a:lnTo>
                      <a:pt x="6" y="3"/>
                    </a:lnTo>
                    <a:lnTo>
                      <a:pt x="8" y="3"/>
                    </a:lnTo>
                    <a:lnTo>
                      <a:pt x="8" y="3"/>
                    </a:lnTo>
                    <a:lnTo>
                      <a:pt x="8" y="1"/>
                    </a:lnTo>
                    <a:lnTo>
                      <a:pt x="8" y="1"/>
                    </a:lnTo>
                    <a:lnTo>
                      <a:pt x="8" y="1"/>
                    </a:lnTo>
                    <a:lnTo>
                      <a:pt x="8" y="1"/>
                    </a:lnTo>
                    <a:lnTo>
                      <a:pt x="8" y="1"/>
                    </a:lnTo>
                    <a:lnTo>
                      <a:pt x="9" y="1"/>
                    </a:lnTo>
                    <a:lnTo>
                      <a:pt x="9" y="1"/>
                    </a:lnTo>
                    <a:lnTo>
                      <a:pt x="9" y="1"/>
                    </a:lnTo>
                    <a:lnTo>
                      <a:pt x="9" y="1"/>
                    </a:lnTo>
                    <a:lnTo>
                      <a:pt x="9" y="1"/>
                    </a:lnTo>
                    <a:lnTo>
                      <a:pt x="9" y="1"/>
                    </a:lnTo>
                    <a:lnTo>
                      <a:pt x="9" y="1"/>
                    </a:lnTo>
                    <a:lnTo>
                      <a:pt x="11" y="1"/>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0"/>
                    </a:lnTo>
                    <a:lnTo>
                      <a:pt x="20" y="0"/>
                    </a:lnTo>
                    <a:lnTo>
                      <a:pt x="20" y="0"/>
                    </a:lnTo>
                    <a:lnTo>
                      <a:pt x="20" y="1"/>
                    </a:lnTo>
                    <a:lnTo>
                      <a:pt x="20" y="1"/>
                    </a:lnTo>
                    <a:lnTo>
                      <a:pt x="20" y="1"/>
                    </a:lnTo>
                    <a:lnTo>
                      <a:pt x="20" y="1"/>
                    </a:lnTo>
                    <a:lnTo>
                      <a:pt x="21" y="1"/>
                    </a:lnTo>
                    <a:lnTo>
                      <a:pt x="21" y="1"/>
                    </a:lnTo>
                    <a:lnTo>
                      <a:pt x="21" y="1"/>
                    </a:lnTo>
                    <a:lnTo>
                      <a:pt x="21" y="1"/>
                    </a:lnTo>
                    <a:lnTo>
                      <a:pt x="21" y="1"/>
                    </a:lnTo>
                    <a:lnTo>
                      <a:pt x="21" y="1"/>
                    </a:lnTo>
                    <a:lnTo>
                      <a:pt x="21" y="1"/>
                    </a:lnTo>
                    <a:lnTo>
                      <a:pt x="21" y="1"/>
                    </a:lnTo>
                    <a:lnTo>
                      <a:pt x="23" y="1"/>
                    </a:lnTo>
                    <a:lnTo>
                      <a:pt x="23" y="3"/>
                    </a:lnTo>
                    <a:lnTo>
                      <a:pt x="23" y="3"/>
                    </a:lnTo>
                    <a:lnTo>
                      <a:pt x="23" y="3"/>
                    </a:lnTo>
                    <a:lnTo>
                      <a:pt x="23" y="3"/>
                    </a:lnTo>
                    <a:lnTo>
                      <a:pt x="23" y="3"/>
                    </a:lnTo>
                    <a:lnTo>
                      <a:pt x="23" y="3"/>
                    </a:lnTo>
                    <a:lnTo>
                      <a:pt x="23" y="3"/>
                    </a:lnTo>
                    <a:lnTo>
                      <a:pt x="23" y="3"/>
                    </a:lnTo>
                    <a:lnTo>
                      <a:pt x="24" y="3"/>
                    </a:lnTo>
                    <a:lnTo>
                      <a:pt x="24" y="4"/>
                    </a:lnTo>
                    <a:lnTo>
                      <a:pt x="24" y="4"/>
                    </a:lnTo>
                    <a:lnTo>
                      <a:pt x="24" y="4"/>
                    </a:lnTo>
                    <a:lnTo>
                      <a:pt x="24" y="4"/>
                    </a:lnTo>
                    <a:lnTo>
                      <a:pt x="24" y="4"/>
                    </a:lnTo>
                    <a:lnTo>
                      <a:pt x="24" y="4"/>
                    </a:lnTo>
                    <a:lnTo>
                      <a:pt x="24" y="4"/>
                    </a:lnTo>
                    <a:lnTo>
                      <a:pt x="24" y="4"/>
                    </a:lnTo>
                    <a:lnTo>
                      <a:pt x="24" y="6"/>
                    </a:lnTo>
                    <a:lnTo>
                      <a:pt x="26" y="6"/>
                    </a:lnTo>
                    <a:lnTo>
                      <a:pt x="26" y="6"/>
                    </a:lnTo>
                    <a:lnTo>
                      <a:pt x="26" y="6"/>
                    </a:lnTo>
                    <a:lnTo>
                      <a:pt x="26" y="6"/>
                    </a:lnTo>
                    <a:lnTo>
                      <a:pt x="26" y="6"/>
                    </a:lnTo>
                    <a:lnTo>
                      <a:pt x="26" y="7"/>
                    </a:lnTo>
                    <a:lnTo>
                      <a:pt x="26" y="7"/>
                    </a:lnTo>
                    <a:lnTo>
                      <a:pt x="26" y="7"/>
                    </a:lnTo>
                    <a:lnTo>
                      <a:pt x="26" y="7"/>
                    </a:lnTo>
                    <a:lnTo>
                      <a:pt x="26" y="7"/>
                    </a:lnTo>
                    <a:lnTo>
                      <a:pt x="26" y="7"/>
                    </a:lnTo>
                    <a:lnTo>
                      <a:pt x="26" y="7"/>
                    </a:lnTo>
                    <a:lnTo>
                      <a:pt x="26" y="9"/>
                    </a:lnTo>
                    <a:lnTo>
                      <a:pt x="26" y="9"/>
                    </a:lnTo>
                    <a:lnTo>
                      <a:pt x="26" y="9"/>
                    </a:lnTo>
                    <a:lnTo>
                      <a:pt x="27" y="9"/>
                    </a:lnTo>
                    <a:lnTo>
                      <a:pt x="27" y="9"/>
                    </a:lnTo>
                    <a:lnTo>
                      <a:pt x="27" y="9"/>
                    </a:lnTo>
                    <a:lnTo>
                      <a:pt x="27" y="10"/>
                    </a:lnTo>
                    <a:lnTo>
                      <a:pt x="27" y="10"/>
                    </a:lnTo>
                    <a:lnTo>
                      <a:pt x="27"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lnTo>
                      <a:pt x="27" y="15"/>
                    </a:lnTo>
                  </a:path>
                </a:pathLst>
              </a:custGeom>
              <a:noFill/>
              <a:ln w="1588" cap="sq">
                <a:solidFill>
                  <a:srgbClr val="000000"/>
                </a:solidFill>
                <a:prstDash val="solid"/>
                <a:miter lim="800000"/>
                <a:headEnd/>
                <a:tailEnd/>
              </a:ln>
            </p:spPr>
            <p:txBody>
              <a:bodyPr/>
              <a:lstStyle/>
              <a:p>
                <a:endParaRPr lang="en-US"/>
              </a:p>
            </p:txBody>
          </p:sp>
          <p:sp>
            <p:nvSpPr>
              <p:cNvPr id="320864" name="Freeform 352"/>
              <p:cNvSpPr>
                <a:spLocks/>
              </p:cNvSpPr>
              <p:nvPr/>
            </p:nvSpPr>
            <p:spPr bwMode="auto">
              <a:xfrm>
                <a:off x="2427" y="2195"/>
                <a:ext cx="27" cy="32"/>
              </a:xfrm>
              <a:custGeom>
                <a:avLst/>
                <a:gdLst/>
                <a:ahLst/>
                <a:cxnLst>
                  <a:cxn ang="0">
                    <a:pos x="27" y="17"/>
                  </a:cxn>
                  <a:cxn ang="0">
                    <a:pos x="27" y="18"/>
                  </a:cxn>
                  <a:cxn ang="0">
                    <a:pos x="25" y="20"/>
                  </a:cxn>
                  <a:cxn ang="0">
                    <a:pos x="25" y="21"/>
                  </a:cxn>
                  <a:cxn ang="0">
                    <a:pos x="24" y="23"/>
                  </a:cxn>
                  <a:cxn ang="0">
                    <a:pos x="24" y="24"/>
                  </a:cxn>
                  <a:cxn ang="0">
                    <a:pos x="22" y="26"/>
                  </a:cxn>
                  <a:cxn ang="0">
                    <a:pos x="21" y="27"/>
                  </a:cxn>
                  <a:cxn ang="0">
                    <a:pos x="21" y="29"/>
                  </a:cxn>
                  <a:cxn ang="0">
                    <a:pos x="19" y="29"/>
                  </a:cxn>
                  <a:cxn ang="0">
                    <a:pos x="18" y="30"/>
                  </a:cxn>
                  <a:cxn ang="0">
                    <a:pos x="16" y="30"/>
                  </a:cxn>
                  <a:cxn ang="0">
                    <a:pos x="15" y="30"/>
                  </a:cxn>
                  <a:cxn ang="0">
                    <a:pos x="13" y="32"/>
                  </a:cxn>
                  <a:cxn ang="0">
                    <a:pos x="12" y="32"/>
                  </a:cxn>
                  <a:cxn ang="0">
                    <a:pos x="10" y="32"/>
                  </a:cxn>
                  <a:cxn ang="0">
                    <a:pos x="9" y="32"/>
                  </a:cxn>
                  <a:cxn ang="0">
                    <a:pos x="9" y="30"/>
                  </a:cxn>
                  <a:cxn ang="0">
                    <a:pos x="7" y="30"/>
                  </a:cxn>
                  <a:cxn ang="0">
                    <a:pos x="6" y="29"/>
                  </a:cxn>
                  <a:cxn ang="0">
                    <a:pos x="4" y="29"/>
                  </a:cxn>
                  <a:cxn ang="0">
                    <a:pos x="3" y="27"/>
                  </a:cxn>
                  <a:cxn ang="0">
                    <a:pos x="3" y="26"/>
                  </a:cxn>
                  <a:cxn ang="0">
                    <a:pos x="1" y="26"/>
                  </a:cxn>
                  <a:cxn ang="0">
                    <a:pos x="1" y="24"/>
                  </a:cxn>
                  <a:cxn ang="0">
                    <a:pos x="0" y="23"/>
                  </a:cxn>
                  <a:cxn ang="0">
                    <a:pos x="0" y="21"/>
                  </a:cxn>
                  <a:cxn ang="0">
                    <a:pos x="0" y="20"/>
                  </a:cxn>
                  <a:cxn ang="0">
                    <a:pos x="0" y="18"/>
                  </a:cxn>
                  <a:cxn ang="0">
                    <a:pos x="0" y="17"/>
                  </a:cxn>
                  <a:cxn ang="0">
                    <a:pos x="0" y="15"/>
                  </a:cxn>
                  <a:cxn ang="0">
                    <a:pos x="0" y="14"/>
                  </a:cxn>
                  <a:cxn ang="0">
                    <a:pos x="0" y="11"/>
                  </a:cxn>
                  <a:cxn ang="0">
                    <a:pos x="1" y="9"/>
                  </a:cxn>
                  <a:cxn ang="0">
                    <a:pos x="1" y="8"/>
                  </a:cxn>
                  <a:cxn ang="0">
                    <a:pos x="3" y="8"/>
                  </a:cxn>
                  <a:cxn ang="0">
                    <a:pos x="4" y="6"/>
                  </a:cxn>
                  <a:cxn ang="0">
                    <a:pos x="4" y="5"/>
                  </a:cxn>
                  <a:cxn ang="0">
                    <a:pos x="6" y="3"/>
                  </a:cxn>
                  <a:cxn ang="0">
                    <a:pos x="7" y="3"/>
                  </a:cxn>
                  <a:cxn ang="0">
                    <a:pos x="9" y="2"/>
                  </a:cxn>
                  <a:cxn ang="0">
                    <a:pos x="10" y="2"/>
                  </a:cxn>
                  <a:cxn ang="0">
                    <a:pos x="12" y="0"/>
                  </a:cxn>
                  <a:cxn ang="0">
                    <a:pos x="12" y="0"/>
                  </a:cxn>
                  <a:cxn ang="0">
                    <a:pos x="13" y="0"/>
                  </a:cxn>
                  <a:cxn ang="0">
                    <a:pos x="15" y="0"/>
                  </a:cxn>
                  <a:cxn ang="0">
                    <a:pos x="16" y="0"/>
                  </a:cxn>
                  <a:cxn ang="0">
                    <a:pos x="18" y="2"/>
                  </a:cxn>
                  <a:cxn ang="0">
                    <a:pos x="19" y="2"/>
                  </a:cxn>
                  <a:cxn ang="0">
                    <a:pos x="21" y="2"/>
                  </a:cxn>
                  <a:cxn ang="0">
                    <a:pos x="22" y="3"/>
                  </a:cxn>
                  <a:cxn ang="0">
                    <a:pos x="22" y="5"/>
                  </a:cxn>
                  <a:cxn ang="0">
                    <a:pos x="24" y="5"/>
                  </a:cxn>
                  <a:cxn ang="0">
                    <a:pos x="24" y="6"/>
                  </a:cxn>
                  <a:cxn ang="0">
                    <a:pos x="25" y="8"/>
                  </a:cxn>
                  <a:cxn ang="0">
                    <a:pos x="25" y="9"/>
                  </a:cxn>
                  <a:cxn ang="0">
                    <a:pos x="27" y="11"/>
                  </a:cxn>
                  <a:cxn ang="0">
                    <a:pos x="27" y="12"/>
                  </a:cxn>
                  <a:cxn ang="0">
                    <a:pos x="27" y="14"/>
                  </a:cxn>
                  <a:cxn ang="0">
                    <a:pos x="27" y="15"/>
                  </a:cxn>
                </a:cxnLst>
                <a:rect l="0" t="0" r="r" b="b"/>
                <a:pathLst>
                  <a:path w="27" h="32">
                    <a:moveTo>
                      <a:pt x="27" y="15"/>
                    </a:moveTo>
                    <a:lnTo>
                      <a:pt x="27" y="17"/>
                    </a:lnTo>
                    <a:lnTo>
                      <a:pt x="27" y="17"/>
                    </a:lnTo>
                    <a:lnTo>
                      <a:pt x="27" y="17"/>
                    </a:lnTo>
                    <a:lnTo>
                      <a:pt x="27" y="17"/>
                    </a:lnTo>
                    <a:lnTo>
                      <a:pt x="27" y="17"/>
                    </a:lnTo>
                    <a:lnTo>
                      <a:pt x="27" y="18"/>
                    </a:lnTo>
                    <a:lnTo>
                      <a:pt x="27" y="18"/>
                    </a:lnTo>
                    <a:lnTo>
                      <a:pt x="27" y="18"/>
                    </a:lnTo>
                    <a:lnTo>
                      <a:pt x="27" y="18"/>
                    </a:lnTo>
                    <a:lnTo>
                      <a:pt x="27" y="18"/>
                    </a:lnTo>
                    <a:lnTo>
                      <a:pt x="27" y="18"/>
                    </a:lnTo>
                    <a:lnTo>
                      <a:pt x="27" y="20"/>
                    </a:lnTo>
                    <a:lnTo>
                      <a:pt x="25" y="20"/>
                    </a:lnTo>
                    <a:lnTo>
                      <a:pt x="25" y="20"/>
                    </a:lnTo>
                    <a:lnTo>
                      <a:pt x="25" y="20"/>
                    </a:lnTo>
                    <a:lnTo>
                      <a:pt x="25" y="20"/>
                    </a:lnTo>
                    <a:lnTo>
                      <a:pt x="25" y="20"/>
                    </a:lnTo>
                    <a:lnTo>
                      <a:pt x="25" y="21"/>
                    </a:lnTo>
                    <a:lnTo>
                      <a:pt x="25" y="21"/>
                    </a:lnTo>
                    <a:lnTo>
                      <a:pt x="25" y="21"/>
                    </a:lnTo>
                    <a:lnTo>
                      <a:pt x="25" y="21"/>
                    </a:lnTo>
                    <a:lnTo>
                      <a:pt x="25" y="21"/>
                    </a:lnTo>
                    <a:lnTo>
                      <a:pt x="25" y="21"/>
                    </a:lnTo>
                    <a:lnTo>
                      <a:pt x="25" y="23"/>
                    </a:lnTo>
                    <a:lnTo>
                      <a:pt x="25" y="23"/>
                    </a:lnTo>
                    <a:lnTo>
                      <a:pt x="25" y="23"/>
                    </a:lnTo>
                    <a:lnTo>
                      <a:pt x="25" y="23"/>
                    </a:lnTo>
                    <a:lnTo>
                      <a:pt x="24" y="23"/>
                    </a:lnTo>
                    <a:lnTo>
                      <a:pt x="24" y="23"/>
                    </a:lnTo>
                    <a:lnTo>
                      <a:pt x="24" y="24"/>
                    </a:lnTo>
                    <a:lnTo>
                      <a:pt x="24" y="24"/>
                    </a:lnTo>
                    <a:lnTo>
                      <a:pt x="24" y="24"/>
                    </a:lnTo>
                    <a:lnTo>
                      <a:pt x="24" y="24"/>
                    </a:lnTo>
                    <a:lnTo>
                      <a:pt x="24" y="24"/>
                    </a:lnTo>
                    <a:lnTo>
                      <a:pt x="24" y="24"/>
                    </a:lnTo>
                    <a:lnTo>
                      <a:pt x="24" y="26"/>
                    </a:lnTo>
                    <a:lnTo>
                      <a:pt x="24" y="26"/>
                    </a:lnTo>
                    <a:lnTo>
                      <a:pt x="24" y="26"/>
                    </a:lnTo>
                    <a:lnTo>
                      <a:pt x="22" y="26"/>
                    </a:lnTo>
                    <a:lnTo>
                      <a:pt x="22" y="26"/>
                    </a:lnTo>
                    <a:lnTo>
                      <a:pt x="22" y="26"/>
                    </a:lnTo>
                    <a:lnTo>
                      <a:pt x="22" y="26"/>
                    </a:lnTo>
                    <a:lnTo>
                      <a:pt x="22" y="26"/>
                    </a:lnTo>
                    <a:lnTo>
                      <a:pt x="22" y="27"/>
                    </a:lnTo>
                    <a:lnTo>
                      <a:pt x="22" y="27"/>
                    </a:lnTo>
                    <a:lnTo>
                      <a:pt x="22" y="27"/>
                    </a:lnTo>
                    <a:lnTo>
                      <a:pt x="21" y="27"/>
                    </a:lnTo>
                    <a:lnTo>
                      <a:pt x="21" y="27"/>
                    </a:lnTo>
                    <a:lnTo>
                      <a:pt x="21" y="27"/>
                    </a:lnTo>
                    <a:lnTo>
                      <a:pt x="21" y="27"/>
                    </a:lnTo>
                    <a:lnTo>
                      <a:pt x="21" y="27"/>
                    </a:lnTo>
                    <a:lnTo>
                      <a:pt x="21" y="29"/>
                    </a:lnTo>
                    <a:lnTo>
                      <a:pt x="21" y="29"/>
                    </a:lnTo>
                    <a:lnTo>
                      <a:pt x="21" y="29"/>
                    </a:lnTo>
                    <a:lnTo>
                      <a:pt x="19" y="29"/>
                    </a:lnTo>
                    <a:lnTo>
                      <a:pt x="19" y="29"/>
                    </a:lnTo>
                    <a:lnTo>
                      <a:pt x="19" y="29"/>
                    </a:lnTo>
                    <a:lnTo>
                      <a:pt x="19" y="29"/>
                    </a:lnTo>
                    <a:lnTo>
                      <a:pt x="19" y="29"/>
                    </a:lnTo>
                    <a:lnTo>
                      <a:pt x="19" y="29"/>
                    </a:lnTo>
                    <a:lnTo>
                      <a:pt x="19" y="29"/>
                    </a:lnTo>
                    <a:lnTo>
                      <a:pt x="18" y="30"/>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6" y="30"/>
                    </a:lnTo>
                    <a:lnTo>
                      <a:pt x="15" y="30"/>
                    </a:lnTo>
                    <a:lnTo>
                      <a:pt x="15" y="30"/>
                    </a:lnTo>
                    <a:lnTo>
                      <a:pt x="15" y="32"/>
                    </a:lnTo>
                    <a:lnTo>
                      <a:pt x="15" y="32"/>
                    </a:lnTo>
                    <a:lnTo>
                      <a:pt x="15" y="32"/>
                    </a:lnTo>
                    <a:lnTo>
                      <a:pt x="15" y="32"/>
                    </a:lnTo>
                    <a:lnTo>
                      <a:pt x="13" y="32"/>
                    </a:lnTo>
                    <a:lnTo>
                      <a:pt x="13" y="32"/>
                    </a:lnTo>
                    <a:lnTo>
                      <a:pt x="13" y="32"/>
                    </a:lnTo>
                    <a:lnTo>
                      <a:pt x="13" y="32"/>
                    </a:lnTo>
                    <a:lnTo>
                      <a:pt x="13" y="32"/>
                    </a:lnTo>
                    <a:lnTo>
                      <a:pt x="13" y="32"/>
                    </a:lnTo>
                    <a:lnTo>
                      <a:pt x="12" y="32"/>
                    </a:lnTo>
                    <a:lnTo>
                      <a:pt x="12" y="32"/>
                    </a:lnTo>
                    <a:lnTo>
                      <a:pt x="12" y="32"/>
                    </a:lnTo>
                    <a:lnTo>
                      <a:pt x="12" y="32"/>
                    </a:lnTo>
                    <a:lnTo>
                      <a:pt x="12" y="32"/>
                    </a:lnTo>
                    <a:lnTo>
                      <a:pt x="12" y="32"/>
                    </a:lnTo>
                    <a:lnTo>
                      <a:pt x="12" y="32"/>
                    </a:lnTo>
                    <a:lnTo>
                      <a:pt x="10" y="32"/>
                    </a:lnTo>
                    <a:lnTo>
                      <a:pt x="10" y="32"/>
                    </a:lnTo>
                    <a:lnTo>
                      <a:pt x="10" y="32"/>
                    </a:lnTo>
                    <a:lnTo>
                      <a:pt x="10" y="32"/>
                    </a:lnTo>
                    <a:lnTo>
                      <a:pt x="10" y="32"/>
                    </a:lnTo>
                    <a:lnTo>
                      <a:pt x="10" y="32"/>
                    </a:lnTo>
                    <a:lnTo>
                      <a:pt x="9" y="32"/>
                    </a:lnTo>
                    <a:lnTo>
                      <a:pt x="9" y="32"/>
                    </a:lnTo>
                    <a:lnTo>
                      <a:pt x="9" y="30"/>
                    </a:lnTo>
                    <a:lnTo>
                      <a:pt x="9" y="30"/>
                    </a:lnTo>
                    <a:lnTo>
                      <a:pt x="9" y="30"/>
                    </a:lnTo>
                    <a:lnTo>
                      <a:pt x="9" y="30"/>
                    </a:lnTo>
                    <a:lnTo>
                      <a:pt x="9" y="30"/>
                    </a:lnTo>
                    <a:lnTo>
                      <a:pt x="7" y="30"/>
                    </a:lnTo>
                    <a:lnTo>
                      <a:pt x="7" y="30"/>
                    </a:lnTo>
                    <a:lnTo>
                      <a:pt x="7" y="30"/>
                    </a:lnTo>
                    <a:lnTo>
                      <a:pt x="7" y="30"/>
                    </a:lnTo>
                    <a:lnTo>
                      <a:pt x="7" y="30"/>
                    </a:lnTo>
                    <a:lnTo>
                      <a:pt x="7" y="30"/>
                    </a:lnTo>
                    <a:lnTo>
                      <a:pt x="7" y="30"/>
                    </a:lnTo>
                    <a:lnTo>
                      <a:pt x="6" y="30"/>
                    </a:lnTo>
                    <a:lnTo>
                      <a:pt x="6" y="30"/>
                    </a:lnTo>
                    <a:lnTo>
                      <a:pt x="6" y="30"/>
                    </a:lnTo>
                    <a:lnTo>
                      <a:pt x="6" y="30"/>
                    </a:lnTo>
                    <a:lnTo>
                      <a:pt x="6" y="29"/>
                    </a:lnTo>
                    <a:lnTo>
                      <a:pt x="6" y="29"/>
                    </a:lnTo>
                    <a:lnTo>
                      <a:pt x="6" y="29"/>
                    </a:lnTo>
                    <a:lnTo>
                      <a:pt x="6" y="29"/>
                    </a:lnTo>
                    <a:lnTo>
                      <a:pt x="4" y="29"/>
                    </a:lnTo>
                    <a:lnTo>
                      <a:pt x="4" y="29"/>
                    </a:lnTo>
                    <a:lnTo>
                      <a:pt x="4" y="29"/>
                    </a:lnTo>
                    <a:lnTo>
                      <a:pt x="4" y="29"/>
                    </a:lnTo>
                    <a:lnTo>
                      <a:pt x="4" y="29"/>
                    </a:lnTo>
                    <a:lnTo>
                      <a:pt x="4" y="29"/>
                    </a:lnTo>
                    <a:lnTo>
                      <a:pt x="4" y="27"/>
                    </a:lnTo>
                    <a:lnTo>
                      <a:pt x="4" y="27"/>
                    </a:lnTo>
                    <a:lnTo>
                      <a:pt x="3" y="27"/>
                    </a:lnTo>
                    <a:lnTo>
                      <a:pt x="3" y="27"/>
                    </a:lnTo>
                    <a:lnTo>
                      <a:pt x="3" y="27"/>
                    </a:lnTo>
                    <a:lnTo>
                      <a:pt x="3" y="27"/>
                    </a:lnTo>
                    <a:lnTo>
                      <a:pt x="3" y="27"/>
                    </a:lnTo>
                    <a:lnTo>
                      <a:pt x="3" y="27"/>
                    </a:lnTo>
                    <a:lnTo>
                      <a:pt x="3" y="26"/>
                    </a:lnTo>
                    <a:lnTo>
                      <a:pt x="3" y="26"/>
                    </a:lnTo>
                    <a:lnTo>
                      <a:pt x="3" y="26"/>
                    </a:lnTo>
                    <a:lnTo>
                      <a:pt x="3" y="26"/>
                    </a:lnTo>
                    <a:lnTo>
                      <a:pt x="1" y="26"/>
                    </a:lnTo>
                    <a:lnTo>
                      <a:pt x="1" y="26"/>
                    </a:lnTo>
                    <a:lnTo>
                      <a:pt x="1" y="26"/>
                    </a:lnTo>
                    <a:lnTo>
                      <a:pt x="1" y="26"/>
                    </a:lnTo>
                    <a:lnTo>
                      <a:pt x="1" y="24"/>
                    </a:lnTo>
                    <a:lnTo>
                      <a:pt x="1" y="24"/>
                    </a:lnTo>
                    <a:lnTo>
                      <a:pt x="1" y="24"/>
                    </a:lnTo>
                    <a:lnTo>
                      <a:pt x="1" y="24"/>
                    </a:lnTo>
                    <a:lnTo>
                      <a:pt x="1" y="24"/>
                    </a:lnTo>
                    <a:lnTo>
                      <a:pt x="1" y="24"/>
                    </a:lnTo>
                    <a:lnTo>
                      <a:pt x="1" y="23"/>
                    </a:lnTo>
                    <a:lnTo>
                      <a:pt x="1" y="23"/>
                    </a:lnTo>
                    <a:lnTo>
                      <a:pt x="1"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1" y="11"/>
                    </a:lnTo>
                    <a:lnTo>
                      <a:pt x="1" y="11"/>
                    </a:lnTo>
                    <a:lnTo>
                      <a:pt x="1" y="11"/>
                    </a:lnTo>
                    <a:lnTo>
                      <a:pt x="1" y="11"/>
                    </a:lnTo>
                    <a:lnTo>
                      <a:pt x="1" y="11"/>
                    </a:lnTo>
                    <a:lnTo>
                      <a:pt x="1" y="9"/>
                    </a:lnTo>
                    <a:lnTo>
                      <a:pt x="1" y="9"/>
                    </a:lnTo>
                    <a:lnTo>
                      <a:pt x="1" y="9"/>
                    </a:lnTo>
                    <a:lnTo>
                      <a:pt x="1" y="9"/>
                    </a:lnTo>
                    <a:lnTo>
                      <a:pt x="1" y="9"/>
                    </a:lnTo>
                    <a:lnTo>
                      <a:pt x="1" y="9"/>
                    </a:lnTo>
                    <a:lnTo>
                      <a:pt x="1" y="8"/>
                    </a:lnTo>
                    <a:lnTo>
                      <a:pt x="1" y="8"/>
                    </a:lnTo>
                    <a:lnTo>
                      <a:pt x="3" y="8"/>
                    </a:lnTo>
                    <a:lnTo>
                      <a:pt x="3" y="8"/>
                    </a:lnTo>
                    <a:lnTo>
                      <a:pt x="3" y="8"/>
                    </a:lnTo>
                    <a:lnTo>
                      <a:pt x="3" y="8"/>
                    </a:lnTo>
                    <a:lnTo>
                      <a:pt x="3" y="8"/>
                    </a:lnTo>
                    <a:lnTo>
                      <a:pt x="3" y="6"/>
                    </a:lnTo>
                    <a:lnTo>
                      <a:pt x="3" y="6"/>
                    </a:lnTo>
                    <a:lnTo>
                      <a:pt x="3" y="6"/>
                    </a:lnTo>
                    <a:lnTo>
                      <a:pt x="3" y="6"/>
                    </a:lnTo>
                    <a:lnTo>
                      <a:pt x="3" y="6"/>
                    </a:lnTo>
                    <a:lnTo>
                      <a:pt x="4" y="6"/>
                    </a:lnTo>
                    <a:lnTo>
                      <a:pt x="4" y="6"/>
                    </a:lnTo>
                    <a:lnTo>
                      <a:pt x="4" y="5"/>
                    </a:lnTo>
                    <a:lnTo>
                      <a:pt x="4" y="5"/>
                    </a:lnTo>
                    <a:lnTo>
                      <a:pt x="4" y="5"/>
                    </a:lnTo>
                    <a:lnTo>
                      <a:pt x="4" y="5"/>
                    </a:lnTo>
                    <a:lnTo>
                      <a:pt x="4" y="5"/>
                    </a:lnTo>
                    <a:lnTo>
                      <a:pt x="4" y="5"/>
                    </a:lnTo>
                    <a:lnTo>
                      <a:pt x="6" y="5"/>
                    </a:lnTo>
                    <a:lnTo>
                      <a:pt x="6" y="5"/>
                    </a:lnTo>
                    <a:lnTo>
                      <a:pt x="6" y="3"/>
                    </a:lnTo>
                    <a:lnTo>
                      <a:pt x="6" y="3"/>
                    </a:lnTo>
                    <a:lnTo>
                      <a:pt x="6" y="3"/>
                    </a:lnTo>
                    <a:lnTo>
                      <a:pt x="6" y="3"/>
                    </a:lnTo>
                    <a:lnTo>
                      <a:pt x="6" y="3"/>
                    </a:lnTo>
                    <a:lnTo>
                      <a:pt x="6" y="3"/>
                    </a:lnTo>
                    <a:lnTo>
                      <a:pt x="7" y="3"/>
                    </a:lnTo>
                    <a:lnTo>
                      <a:pt x="7" y="3"/>
                    </a:lnTo>
                    <a:lnTo>
                      <a:pt x="7" y="3"/>
                    </a:lnTo>
                    <a:lnTo>
                      <a:pt x="7" y="3"/>
                    </a:lnTo>
                    <a:lnTo>
                      <a:pt x="7" y="2"/>
                    </a:lnTo>
                    <a:lnTo>
                      <a:pt x="7" y="2"/>
                    </a:lnTo>
                    <a:lnTo>
                      <a:pt x="7" y="2"/>
                    </a:lnTo>
                    <a:lnTo>
                      <a:pt x="9" y="2"/>
                    </a:lnTo>
                    <a:lnTo>
                      <a:pt x="9" y="2"/>
                    </a:lnTo>
                    <a:lnTo>
                      <a:pt x="9" y="2"/>
                    </a:lnTo>
                    <a:lnTo>
                      <a:pt x="9" y="2"/>
                    </a:lnTo>
                    <a:lnTo>
                      <a:pt x="9" y="2"/>
                    </a:lnTo>
                    <a:lnTo>
                      <a:pt x="9" y="2"/>
                    </a:lnTo>
                    <a:lnTo>
                      <a:pt x="9" y="2"/>
                    </a:lnTo>
                    <a:lnTo>
                      <a:pt x="10" y="2"/>
                    </a:lnTo>
                    <a:lnTo>
                      <a:pt x="10" y="2"/>
                    </a:lnTo>
                    <a:lnTo>
                      <a:pt x="10" y="2"/>
                    </a:lnTo>
                    <a:lnTo>
                      <a:pt x="10" y="2"/>
                    </a:lnTo>
                    <a:lnTo>
                      <a:pt x="10" y="2"/>
                    </a:lnTo>
                    <a:lnTo>
                      <a:pt x="10" y="2"/>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2"/>
                    </a:lnTo>
                    <a:lnTo>
                      <a:pt x="18" y="2"/>
                    </a:lnTo>
                    <a:lnTo>
                      <a:pt x="18" y="2"/>
                    </a:lnTo>
                    <a:lnTo>
                      <a:pt x="18" y="2"/>
                    </a:lnTo>
                    <a:lnTo>
                      <a:pt x="18" y="2"/>
                    </a:lnTo>
                    <a:lnTo>
                      <a:pt x="18" y="2"/>
                    </a:lnTo>
                    <a:lnTo>
                      <a:pt x="19" y="2"/>
                    </a:lnTo>
                    <a:lnTo>
                      <a:pt x="19" y="2"/>
                    </a:lnTo>
                    <a:lnTo>
                      <a:pt x="19" y="2"/>
                    </a:lnTo>
                    <a:lnTo>
                      <a:pt x="19" y="2"/>
                    </a:lnTo>
                    <a:lnTo>
                      <a:pt x="19" y="2"/>
                    </a:lnTo>
                    <a:lnTo>
                      <a:pt x="19" y="2"/>
                    </a:lnTo>
                    <a:lnTo>
                      <a:pt x="19" y="2"/>
                    </a:lnTo>
                    <a:lnTo>
                      <a:pt x="21" y="2"/>
                    </a:lnTo>
                    <a:lnTo>
                      <a:pt x="21" y="2"/>
                    </a:lnTo>
                    <a:lnTo>
                      <a:pt x="21" y="2"/>
                    </a:lnTo>
                    <a:lnTo>
                      <a:pt x="21" y="3"/>
                    </a:lnTo>
                    <a:lnTo>
                      <a:pt x="21" y="3"/>
                    </a:lnTo>
                    <a:lnTo>
                      <a:pt x="21" y="3"/>
                    </a:lnTo>
                    <a:lnTo>
                      <a:pt x="21" y="3"/>
                    </a:lnTo>
                    <a:lnTo>
                      <a:pt x="21" y="3"/>
                    </a:lnTo>
                    <a:lnTo>
                      <a:pt x="22" y="3"/>
                    </a:lnTo>
                    <a:lnTo>
                      <a:pt x="22" y="3"/>
                    </a:lnTo>
                    <a:lnTo>
                      <a:pt x="22" y="3"/>
                    </a:lnTo>
                    <a:lnTo>
                      <a:pt x="22" y="3"/>
                    </a:lnTo>
                    <a:lnTo>
                      <a:pt x="22" y="3"/>
                    </a:lnTo>
                    <a:lnTo>
                      <a:pt x="22" y="5"/>
                    </a:lnTo>
                    <a:lnTo>
                      <a:pt x="22" y="5"/>
                    </a:lnTo>
                    <a:lnTo>
                      <a:pt x="22" y="5"/>
                    </a:lnTo>
                    <a:lnTo>
                      <a:pt x="24" y="5"/>
                    </a:lnTo>
                    <a:lnTo>
                      <a:pt x="24" y="5"/>
                    </a:lnTo>
                    <a:lnTo>
                      <a:pt x="24" y="5"/>
                    </a:lnTo>
                    <a:lnTo>
                      <a:pt x="24" y="5"/>
                    </a:lnTo>
                    <a:lnTo>
                      <a:pt x="24" y="5"/>
                    </a:lnTo>
                    <a:lnTo>
                      <a:pt x="24" y="6"/>
                    </a:lnTo>
                    <a:lnTo>
                      <a:pt x="24" y="6"/>
                    </a:lnTo>
                    <a:lnTo>
                      <a:pt x="24" y="6"/>
                    </a:lnTo>
                    <a:lnTo>
                      <a:pt x="24" y="6"/>
                    </a:lnTo>
                    <a:lnTo>
                      <a:pt x="24" y="6"/>
                    </a:lnTo>
                    <a:lnTo>
                      <a:pt x="24" y="6"/>
                    </a:lnTo>
                    <a:lnTo>
                      <a:pt x="25" y="6"/>
                    </a:lnTo>
                    <a:lnTo>
                      <a:pt x="25" y="8"/>
                    </a:lnTo>
                    <a:lnTo>
                      <a:pt x="25" y="8"/>
                    </a:lnTo>
                    <a:lnTo>
                      <a:pt x="25" y="8"/>
                    </a:lnTo>
                    <a:lnTo>
                      <a:pt x="25" y="8"/>
                    </a:lnTo>
                    <a:lnTo>
                      <a:pt x="25" y="8"/>
                    </a:lnTo>
                    <a:lnTo>
                      <a:pt x="25" y="8"/>
                    </a:lnTo>
                    <a:lnTo>
                      <a:pt x="25" y="8"/>
                    </a:lnTo>
                    <a:lnTo>
                      <a:pt x="25" y="9"/>
                    </a:lnTo>
                    <a:lnTo>
                      <a:pt x="25" y="9"/>
                    </a:lnTo>
                    <a:lnTo>
                      <a:pt x="25" y="9"/>
                    </a:lnTo>
                    <a:lnTo>
                      <a:pt x="25" y="9"/>
                    </a:lnTo>
                    <a:lnTo>
                      <a:pt x="25" y="9"/>
                    </a:lnTo>
                    <a:lnTo>
                      <a:pt x="25" y="9"/>
                    </a:lnTo>
                    <a:lnTo>
                      <a:pt x="25" y="11"/>
                    </a:lnTo>
                    <a:lnTo>
                      <a:pt x="25" y="11"/>
                    </a:lnTo>
                    <a:lnTo>
                      <a:pt x="27" y="11"/>
                    </a:lnTo>
                    <a:lnTo>
                      <a:pt x="27" y="11"/>
                    </a:lnTo>
                    <a:lnTo>
                      <a:pt x="27" y="11"/>
                    </a:lnTo>
                    <a:lnTo>
                      <a:pt x="27" y="11"/>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0865" name="Freeform 353"/>
              <p:cNvSpPr>
                <a:spLocks/>
              </p:cNvSpPr>
              <p:nvPr/>
            </p:nvSpPr>
            <p:spPr bwMode="auto">
              <a:xfrm>
                <a:off x="2427" y="2195"/>
                <a:ext cx="27" cy="32"/>
              </a:xfrm>
              <a:custGeom>
                <a:avLst/>
                <a:gdLst/>
                <a:ahLst/>
                <a:cxnLst>
                  <a:cxn ang="0">
                    <a:pos x="27" y="17"/>
                  </a:cxn>
                  <a:cxn ang="0">
                    <a:pos x="27" y="18"/>
                  </a:cxn>
                  <a:cxn ang="0">
                    <a:pos x="25" y="20"/>
                  </a:cxn>
                  <a:cxn ang="0">
                    <a:pos x="25" y="21"/>
                  </a:cxn>
                  <a:cxn ang="0">
                    <a:pos x="24" y="23"/>
                  </a:cxn>
                  <a:cxn ang="0">
                    <a:pos x="24" y="24"/>
                  </a:cxn>
                  <a:cxn ang="0">
                    <a:pos x="22" y="26"/>
                  </a:cxn>
                  <a:cxn ang="0">
                    <a:pos x="21" y="27"/>
                  </a:cxn>
                  <a:cxn ang="0">
                    <a:pos x="21" y="29"/>
                  </a:cxn>
                  <a:cxn ang="0">
                    <a:pos x="19" y="29"/>
                  </a:cxn>
                  <a:cxn ang="0">
                    <a:pos x="18" y="30"/>
                  </a:cxn>
                  <a:cxn ang="0">
                    <a:pos x="16" y="30"/>
                  </a:cxn>
                  <a:cxn ang="0">
                    <a:pos x="15" y="30"/>
                  </a:cxn>
                  <a:cxn ang="0">
                    <a:pos x="13" y="32"/>
                  </a:cxn>
                  <a:cxn ang="0">
                    <a:pos x="12" y="32"/>
                  </a:cxn>
                  <a:cxn ang="0">
                    <a:pos x="10" y="32"/>
                  </a:cxn>
                  <a:cxn ang="0">
                    <a:pos x="9" y="32"/>
                  </a:cxn>
                  <a:cxn ang="0">
                    <a:pos x="9" y="30"/>
                  </a:cxn>
                  <a:cxn ang="0">
                    <a:pos x="7" y="30"/>
                  </a:cxn>
                  <a:cxn ang="0">
                    <a:pos x="6" y="29"/>
                  </a:cxn>
                  <a:cxn ang="0">
                    <a:pos x="4" y="29"/>
                  </a:cxn>
                  <a:cxn ang="0">
                    <a:pos x="3" y="27"/>
                  </a:cxn>
                  <a:cxn ang="0">
                    <a:pos x="3" y="26"/>
                  </a:cxn>
                  <a:cxn ang="0">
                    <a:pos x="1" y="26"/>
                  </a:cxn>
                  <a:cxn ang="0">
                    <a:pos x="1" y="24"/>
                  </a:cxn>
                  <a:cxn ang="0">
                    <a:pos x="0" y="23"/>
                  </a:cxn>
                  <a:cxn ang="0">
                    <a:pos x="0" y="21"/>
                  </a:cxn>
                  <a:cxn ang="0">
                    <a:pos x="0" y="20"/>
                  </a:cxn>
                  <a:cxn ang="0">
                    <a:pos x="0" y="18"/>
                  </a:cxn>
                  <a:cxn ang="0">
                    <a:pos x="0" y="17"/>
                  </a:cxn>
                  <a:cxn ang="0">
                    <a:pos x="0" y="15"/>
                  </a:cxn>
                  <a:cxn ang="0">
                    <a:pos x="0" y="14"/>
                  </a:cxn>
                  <a:cxn ang="0">
                    <a:pos x="0" y="11"/>
                  </a:cxn>
                  <a:cxn ang="0">
                    <a:pos x="1" y="9"/>
                  </a:cxn>
                  <a:cxn ang="0">
                    <a:pos x="1" y="8"/>
                  </a:cxn>
                  <a:cxn ang="0">
                    <a:pos x="3" y="8"/>
                  </a:cxn>
                  <a:cxn ang="0">
                    <a:pos x="4" y="6"/>
                  </a:cxn>
                  <a:cxn ang="0">
                    <a:pos x="4" y="5"/>
                  </a:cxn>
                  <a:cxn ang="0">
                    <a:pos x="6" y="3"/>
                  </a:cxn>
                  <a:cxn ang="0">
                    <a:pos x="7" y="3"/>
                  </a:cxn>
                  <a:cxn ang="0">
                    <a:pos x="9" y="2"/>
                  </a:cxn>
                  <a:cxn ang="0">
                    <a:pos x="10" y="2"/>
                  </a:cxn>
                  <a:cxn ang="0">
                    <a:pos x="12" y="0"/>
                  </a:cxn>
                  <a:cxn ang="0">
                    <a:pos x="12" y="0"/>
                  </a:cxn>
                  <a:cxn ang="0">
                    <a:pos x="13" y="0"/>
                  </a:cxn>
                  <a:cxn ang="0">
                    <a:pos x="15" y="0"/>
                  </a:cxn>
                  <a:cxn ang="0">
                    <a:pos x="16" y="0"/>
                  </a:cxn>
                  <a:cxn ang="0">
                    <a:pos x="18" y="2"/>
                  </a:cxn>
                  <a:cxn ang="0">
                    <a:pos x="19" y="2"/>
                  </a:cxn>
                  <a:cxn ang="0">
                    <a:pos x="21" y="2"/>
                  </a:cxn>
                  <a:cxn ang="0">
                    <a:pos x="22" y="3"/>
                  </a:cxn>
                  <a:cxn ang="0">
                    <a:pos x="22" y="5"/>
                  </a:cxn>
                  <a:cxn ang="0">
                    <a:pos x="24" y="5"/>
                  </a:cxn>
                  <a:cxn ang="0">
                    <a:pos x="24" y="6"/>
                  </a:cxn>
                  <a:cxn ang="0">
                    <a:pos x="25" y="8"/>
                  </a:cxn>
                  <a:cxn ang="0">
                    <a:pos x="25" y="9"/>
                  </a:cxn>
                  <a:cxn ang="0">
                    <a:pos x="27" y="11"/>
                  </a:cxn>
                  <a:cxn ang="0">
                    <a:pos x="27" y="12"/>
                  </a:cxn>
                  <a:cxn ang="0">
                    <a:pos x="27" y="14"/>
                  </a:cxn>
                  <a:cxn ang="0">
                    <a:pos x="27" y="15"/>
                  </a:cxn>
                </a:cxnLst>
                <a:rect l="0" t="0" r="r" b="b"/>
                <a:pathLst>
                  <a:path w="27" h="32">
                    <a:moveTo>
                      <a:pt x="27" y="15"/>
                    </a:moveTo>
                    <a:lnTo>
                      <a:pt x="27" y="17"/>
                    </a:lnTo>
                    <a:lnTo>
                      <a:pt x="27" y="17"/>
                    </a:lnTo>
                    <a:lnTo>
                      <a:pt x="27" y="17"/>
                    </a:lnTo>
                    <a:lnTo>
                      <a:pt x="27" y="17"/>
                    </a:lnTo>
                    <a:lnTo>
                      <a:pt x="27" y="17"/>
                    </a:lnTo>
                    <a:lnTo>
                      <a:pt x="27" y="18"/>
                    </a:lnTo>
                    <a:lnTo>
                      <a:pt x="27" y="18"/>
                    </a:lnTo>
                    <a:lnTo>
                      <a:pt x="27" y="18"/>
                    </a:lnTo>
                    <a:lnTo>
                      <a:pt x="27" y="18"/>
                    </a:lnTo>
                    <a:lnTo>
                      <a:pt x="27" y="18"/>
                    </a:lnTo>
                    <a:lnTo>
                      <a:pt x="27" y="18"/>
                    </a:lnTo>
                    <a:lnTo>
                      <a:pt x="27" y="20"/>
                    </a:lnTo>
                    <a:lnTo>
                      <a:pt x="25" y="20"/>
                    </a:lnTo>
                    <a:lnTo>
                      <a:pt x="25" y="20"/>
                    </a:lnTo>
                    <a:lnTo>
                      <a:pt x="25" y="20"/>
                    </a:lnTo>
                    <a:lnTo>
                      <a:pt x="25" y="20"/>
                    </a:lnTo>
                    <a:lnTo>
                      <a:pt x="25" y="20"/>
                    </a:lnTo>
                    <a:lnTo>
                      <a:pt x="25" y="21"/>
                    </a:lnTo>
                    <a:lnTo>
                      <a:pt x="25" y="21"/>
                    </a:lnTo>
                    <a:lnTo>
                      <a:pt x="25" y="21"/>
                    </a:lnTo>
                    <a:lnTo>
                      <a:pt x="25" y="21"/>
                    </a:lnTo>
                    <a:lnTo>
                      <a:pt x="25" y="21"/>
                    </a:lnTo>
                    <a:lnTo>
                      <a:pt x="25" y="21"/>
                    </a:lnTo>
                    <a:lnTo>
                      <a:pt x="25" y="23"/>
                    </a:lnTo>
                    <a:lnTo>
                      <a:pt x="25" y="23"/>
                    </a:lnTo>
                    <a:lnTo>
                      <a:pt x="25" y="23"/>
                    </a:lnTo>
                    <a:lnTo>
                      <a:pt x="25" y="23"/>
                    </a:lnTo>
                    <a:lnTo>
                      <a:pt x="24" y="23"/>
                    </a:lnTo>
                    <a:lnTo>
                      <a:pt x="24" y="23"/>
                    </a:lnTo>
                    <a:lnTo>
                      <a:pt x="24" y="24"/>
                    </a:lnTo>
                    <a:lnTo>
                      <a:pt x="24" y="24"/>
                    </a:lnTo>
                    <a:lnTo>
                      <a:pt x="24" y="24"/>
                    </a:lnTo>
                    <a:lnTo>
                      <a:pt x="24" y="24"/>
                    </a:lnTo>
                    <a:lnTo>
                      <a:pt x="24" y="24"/>
                    </a:lnTo>
                    <a:lnTo>
                      <a:pt x="24" y="24"/>
                    </a:lnTo>
                    <a:lnTo>
                      <a:pt x="24" y="26"/>
                    </a:lnTo>
                    <a:lnTo>
                      <a:pt x="24" y="26"/>
                    </a:lnTo>
                    <a:lnTo>
                      <a:pt x="24" y="26"/>
                    </a:lnTo>
                    <a:lnTo>
                      <a:pt x="22" y="26"/>
                    </a:lnTo>
                    <a:lnTo>
                      <a:pt x="22" y="26"/>
                    </a:lnTo>
                    <a:lnTo>
                      <a:pt x="22" y="26"/>
                    </a:lnTo>
                    <a:lnTo>
                      <a:pt x="22" y="26"/>
                    </a:lnTo>
                    <a:lnTo>
                      <a:pt x="22" y="26"/>
                    </a:lnTo>
                    <a:lnTo>
                      <a:pt x="22" y="27"/>
                    </a:lnTo>
                    <a:lnTo>
                      <a:pt x="22" y="27"/>
                    </a:lnTo>
                    <a:lnTo>
                      <a:pt x="22" y="27"/>
                    </a:lnTo>
                    <a:lnTo>
                      <a:pt x="21" y="27"/>
                    </a:lnTo>
                    <a:lnTo>
                      <a:pt x="21" y="27"/>
                    </a:lnTo>
                    <a:lnTo>
                      <a:pt x="21" y="27"/>
                    </a:lnTo>
                    <a:lnTo>
                      <a:pt x="21" y="27"/>
                    </a:lnTo>
                    <a:lnTo>
                      <a:pt x="21" y="27"/>
                    </a:lnTo>
                    <a:lnTo>
                      <a:pt x="21" y="29"/>
                    </a:lnTo>
                    <a:lnTo>
                      <a:pt x="21" y="29"/>
                    </a:lnTo>
                    <a:lnTo>
                      <a:pt x="21" y="29"/>
                    </a:lnTo>
                    <a:lnTo>
                      <a:pt x="19" y="29"/>
                    </a:lnTo>
                    <a:lnTo>
                      <a:pt x="19" y="29"/>
                    </a:lnTo>
                    <a:lnTo>
                      <a:pt x="19" y="29"/>
                    </a:lnTo>
                    <a:lnTo>
                      <a:pt x="19" y="29"/>
                    </a:lnTo>
                    <a:lnTo>
                      <a:pt x="19" y="29"/>
                    </a:lnTo>
                    <a:lnTo>
                      <a:pt x="19" y="29"/>
                    </a:lnTo>
                    <a:lnTo>
                      <a:pt x="19" y="29"/>
                    </a:lnTo>
                    <a:lnTo>
                      <a:pt x="18" y="30"/>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6" y="30"/>
                    </a:lnTo>
                    <a:lnTo>
                      <a:pt x="15" y="30"/>
                    </a:lnTo>
                    <a:lnTo>
                      <a:pt x="15" y="30"/>
                    </a:lnTo>
                    <a:lnTo>
                      <a:pt x="15" y="32"/>
                    </a:lnTo>
                    <a:lnTo>
                      <a:pt x="15" y="32"/>
                    </a:lnTo>
                    <a:lnTo>
                      <a:pt x="15" y="32"/>
                    </a:lnTo>
                    <a:lnTo>
                      <a:pt x="15" y="32"/>
                    </a:lnTo>
                    <a:lnTo>
                      <a:pt x="13" y="32"/>
                    </a:lnTo>
                    <a:lnTo>
                      <a:pt x="13" y="32"/>
                    </a:lnTo>
                    <a:lnTo>
                      <a:pt x="13" y="32"/>
                    </a:lnTo>
                    <a:lnTo>
                      <a:pt x="13" y="32"/>
                    </a:lnTo>
                    <a:lnTo>
                      <a:pt x="13" y="32"/>
                    </a:lnTo>
                    <a:lnTo>
                      <a:pt x="13" y="32"/>
                    </a:lnTo>
                    <a:lnTo>
                      <a:pt x="12" y="32"/>
                    </a:lnTo>
                    <a:lnTo>
                      <a:pt x="12" y="32"/>
                    </a:lnTo>
                    <a:lnTo>
                      <a:pt x="12" y="32"/>
                    </a:lnTo>
                    <a:lnTo>
                      <a:pt x="12" y="32"/>
                    </a:lnTo>
                    <a:lnTo>
                      <a:pt x="12" y="32"/>
                    </a:lnTo>
                    <a:lnTo>
                      <a:pt x="12" y="32"/>
                    </a:lnTo>
                    <a:lnTo>
                      <a:pt x="12" y="32"/>
                    </a:lnTo>
                    <a:lnTo>
                      <a:pt x="10" y="32"/>
                    </a:lnTo>
                    <a:lnTo>
                      <a:pt x="10" y="32"/>
                    </a:lnTo>
                    <a:lnTo>
                      <a:pt x="10" y="32"/>
                    </a:lnTo>
                    <a:lnTo>
                      <a:pt x="10" y="32"/>
                    </a:lnTo>
                    <a:lnTo>
                      <a:pt x="10" y="32"/>
                    </a:lnTo>
                    <a:lnTo>
                      <a:pt x="10" y="32"/>
                    </a:lnTo>
                    <a:lnTo>
                      <a:pt x="9" y="32"/>
                    </a:lnTo>
                    <a:lnTo>
                      <a:pt x="9" y="32"/>
                    </a:lnTo>
                    <a:lnTo>
                      <a:pt x="9" y="30"/>
                    </a:lnTo>
                    <a:lnTo>
                      <a:pt x="9" y="30"/>
                    </a:lnTo>
                    <a:lnTo>
                      <a:pt x="9" y="30"/>
                    </a:lnTo>
                    <a:lnTo>
                      <a:pt x="9" y="30"/>
                    </a:lnTo>
                    <a:lnTo>
                      <a:pt x="9" y="30"/>
                    </a:lnTo>
                    <a:lnTo>
                      <a:pt x="7" y="30"/>
                    </a:lnTo>
                    <a:lnTo>
                      <a:pt x="7" y="30"/>
                    </a:lnTo>
                    <a:lnTo>
                      <a:pt x="7" y="30"/>
                    </a:lnTo>
                    <a:lnTo>
                      <a:pt x="7" y="30"/>
                    </a:lnTo>
                    <a:lnTo>
                      <a:pt x="7" y="30"/>
                    </a:lnTo>
                    <a:lnTo>
                      <a:pt x="7" y="30"/>
                    </a:lnTo>
                    <a:lnTo>
                      <a:pt x="7" y="30"/>
                    </a:lnTo>
                    <a:lnTo>
                      <a:pt x="6" y="30"/>
                    </a:lnTo>
                    <a:lnTo>
                      <a:pt x="6" y="30"/>
                    </a:lnTo>
                    <a:lnTo>
                      <a:pt x="6" y="30"/>
                    </a:lnTo>
                    <a:lnTo>
                      <a:pt x="6" y="30"/>
                    </a:lnTo>
                    <a:lnTo>
                      <a:pt x="6" y="29"/>
                    </a:lnTo>
                    <a:lnTo>
                      <a:pt x="6" y="29"/>
                    </a:lnTo>
                    <a:lnTo>
                      <a:pt x="6" y="29"/>
                    </a:lnTo>
                    <a:lnTo>
                      <a:pt x="6" y="29"/>
                    </a:lnTo>
                    <a:lnTo>
                      <a:pt x="4" y="29"/>
                    </a:lnTo>
                    <a:lnTo>
                      <a:pt x="4" y="29"/>
                    </a:lnTo>
                    <a:lnTo>
                      <a:pt x="4" y="29"/>
                    </a:lnTo>
                    <a:lnTo>
                      <a:pt x="4" y="29"/>
                    </a:lnTo>
                    <a:lnTo>
                      <a:pt x="4" y="29"/>
                    </a:lnTo>
                    <a:lnTo>
                      <a:pt x="4" y="29"/>
                    </a:lnTo>
                    <a:lnTo>
                      <a:pt x="4" y="27"/>
                    </a:lnTo>
                    <a:lnTo>
                      <a:pt x="4" y="27"/>
                    </a:lnTo>
                    <a:lnTo>
                      <a:pt x="3" y="27"/>
                    </a:lnTo>
                    <a:lnTo>
                      <a:pt x="3" y="27"/>
                    </a:lnTo>
                    <a:lnTo>
                      <a:pt x="3" y="27"/>
                    </a:lnTo>
                    <a:lnTo>
                      <a:pt x="3" y="27"/>
                    </a:lnTo>
                    <a:lnTo>
                      <a:pt x="3" y="27"/>
                    </a:lnTo>
                    <a:lnTo>
                      <a:pt x="3" y="27"/>
                    </a:lnTo>
                    <a:lnTo>
                      <a:pt x="3" y="26"/>
                    </a:lnTo>
                    <a:lnTo>
                      <a:pt x="3" y="26"/>
                    </a:lnTo>
                    <a:lnTo>
                      <a:pt x="3" y="26"/>
                    </a:lnTo>
                    <a:lnTo>
                      <a:pt x="3" y="26"/>
                    </a:lnTo>
                    <a:lnTo>
                      <a:pt x="1" y="26"/>
                    </a:lnTo>
                    <a:lnTo>
                      <a:pt x="1" y="26"/>
                    </a:lnTo>
                    <a:lnTo>
                      <a:pt x="1" y="26"/>
                    </a:lnTo>
                    <a:lnTo>
                      <a:pt x="1" y="26"/>
                    </a:lnTo>
                    <a:lnTo>
                      <a:pt x="1" y="24"/>
                    </a:lnTo>
                    <a:lnTo>
                      <a:pt x="1" y="24"/>
                    </a:lnTo>
                    <a:lnTo>
                      <a:pt x="1" y="24"/>
                    </a:lnTo>
                    <a:lnTo>
                      <a:pt x="1" y="24"/>
                    </a:lnTo>
                    <a:lnTo>
                      <a:pt x="1" y="24"/>
                    </a:lnTo>
                    <a:lnTo>
                      <a:pt x="1" y="24"/>
                    </a:lnTo>
                    <a:lnTo>
                      <a:pt x="1" y="23"/>
                    </a:lnTo>
                    <a:lnTo>
                      <a:pt x="1" y="23"/>
                    </a:lnTo>
                    <a:lnTo>
                      <a:pt x="1"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1" y="11"/>
                    </a:lnTo>
                    <a:lnTo>
                      <a:pt x="1" y="11"/>
                    </a:lnTo>
                    <a:lnTo>
                      <a:pt x="1" y="11"/>
                    </a:lnTo>
                    <a:lnTo>
                      <a:pt x="1" y="11"/>
                    </a:lnTo>
                    <a:lnTo>
                      <a:pt x="1" y="11"/>
                    </a:lnTo>
                    <a:lnTo>
                      <a:pt x="1" y="9"/>
                    </a:lnTo>
                    <a:lnTo>
                      <a:pt x="1" y="9"/>
                    </a:lnTo>
                    <a:lnTo>
                      <a:pt x="1" y="9"/>
                    </a:lnTo>
                    <a:lnTo>
                      <a:pt x="1" y="9"/>
                    </a:lnTo>
                    <a:lnTo>
                      <a:pt x="1" y="9"/>
                    </a:lnTo>
                    <a:lnTo>
                      <a:pt x="1" y="9"/>
                    </a:lnTo>
                    <a:lnTo>
                      <a:pt x="1" y="8"/>
                    </a:lnTo>
                    <a:lnTo>
                      <a:pt x="1" y="8"/>
                    </a:lnTo>
                    <a:lnTo>
                      <a:pt x="3" y="8"/>
                    </a:lnTo>
                    <a:lnTo>
                      <a:pt x="3" y="8"/>
                    </a:lnTo>
                    <a:lnTo>
                      <a:pt x="3" y="8"/>
                    </a:lnTo>
                    <a:lnTo>
                      <a:pt x="3" y="8"/>
                    </a:lnTo>
                    <a:lnTo>
                      <a:pt x="3" y="8"/>
                    </a:lnTo>
                    <a:lnTo>
                      <a:pt x="3" y="6"/>
                    </a:lnTo>
                    <a:lnTo>
                      <a:pt x="3" y="6"/>
                    </a:lnTo>
                    <a:lnTo>
                      <a:pt x="3" y="6"/>
                    </a:lnTo>
                    <a:lnTo>
                      <a:pt x="3" y="6"/>
                    </a:lnTo>
                    <a:lnTo>
                      <a:pt x="3" y="6"/>
                    </a:lnTo>
                    <a:lnTo>
                      <a:pt x="4" y="6"/>
                    </a:lnTo>
                    <a:lnTo>
                      <a:pt x="4" y="6"/>
                    </a:lnTo>
                    <a:lnTo>
                      <a:pt x="4" y="5"/>
                    </a:lnTo>
                    <a:lnTo>
                      <a:pt x="4" y="5"/>
                    </a:lnTo>
                    <a:lnTo>
                      <a:pt x="4" y="5"/>
                    </a:lnTo>
                    <a:lnTo>
                      <a:pt x="4" y="5"/>
                    </a:lnTo>
                    <a:lnTo>
                      <a:pt x="4" y="5"/>
                    </a:lnTo>
                    <a:lnTo>
                      <a:pt x="4" y="5"/>
                    </a:lnTo>
                    <a:lnTo>
                      <a:pt x="6" y="5"/>
                    </a:lnTo>
                    <a:lnTo>
                      <a:pt x="6" y="5"/>
                    </a:lnTo>
                    <a:lnTo>
                      <a:pt x="6" y="3"/>
                    </a:lnTo>
                    <a:lnTo>
                      <a:pt x="6" y="3"/>
                    </a:lnTo>
                    <a:lnTo>
                      <a:pt x="6" y="3"/>
                    </a:lnTo>
                    <a:lnTo>
                      <a:pt x="6" y="3"/>
                    </a:lnTo>
                    <a:lnTo>
                      <a:pt x="6" y="3"/>
                    </a:lnTo>
                    <a:lnTo>
                      <a:pt x="6" y="3"/>
                    </a:lnTo>
                    <a:lnTo>
                      <a:pt x="7" y="3"/>
                    </a:lnTo>
                    <a:lnTo>
                      <a:pt x="7" y="3"/>
                    </a:lnTo>
                    <a:lnTo>
                      <a:pt x="7" y="3"/>
                    </a:lnTo>
                    <a:lnTo>
                      <a:pt x="7" y="3"/>
                    </a:lnTo>
                    <a:lnTo>
                      <a:pt x="7" y="2"/>
                    </a:lnTo>
                    <a:lnTo>
                      <a:pt x="7" y="2"/>
                    </a:lnTo>
                    <a:lnTo>
                      <a:pt x="7" y="2"/>
                    </a:lnTo>
                    <a:lnTo>
                      <a:pt x="9" y="2"/>
                    </a:lnTo>
                    <a:lnTo>
                      <a:pt x="9" y="2"/>
                    </a:lnTo>
                    <a:lnTo>
                      <a:pt x="9" y="2"/>
                    </a:lnTo>
                    <a:lnTo>
                      <a:pt x="9" y="2"/>
                    </a:lnTo>
                    <a:lnTo>
                      <a:pt x="9" y="2"/>
                    </a:lnTo>
                    <a:lnTo>
                      <a:pt x="9" y="2"/>
                    </a:lnTo>
                    <a:lnTo>
                      <a:pt x="9" y="2"/>
                    </a:lnTo>
                    <a:lnTo>
                      <a:pt x="10" y="2"/>
                    </a:lnTo>
                    <a:lnTo>
                      <a:pt x="10" y="2"/>
                    </a:lnTo>
                    <a:lnTo>
                      <a:pt x="10" y="2"/>
                    </a:lnTo>
                    <a:lnTo>
                      <a:pt x="10" y="2"/>
                    </a:lnTo>
                    <a:lnTo>
                      <a:pt x="10" y="2"/>
                    </a:lnTo>
                    <a:lnTo>
                      <a:pt x="10" y="2"/>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2"/>
                    </a:lnTo>
                    <a:lnTo>
                      <a:pt x="18" y="2"/>
                    </a:lnTo>
                    <a:lnTo>
                      <a:pt x="18" y="2"/>
                    </a:lnTo>
                    <a:lnTo>
                      <a:pt x="18" y="2"/>
                    </a:lnTo>
                    <a:lnTo>
                      <a:pt x="18" y="2"/>
                    </a:lnTo>
                    <a:lnTo>
                      <a:pt x="18" y="2"/>
                    </a:lnTo>
                    <a:lnTo>
                      <a:pt x="19" y="2"/>
                    </a:lnTo>
                    <a:lnTo>
                      <a:pt x="19" y="2"/>
                    </a:lnTo>
                    <a:lnTo>
                      <a:pt x="19" y="2"/>
                    </a:lnTo>
                    <a:lnTo>
                      <a:pt x="19" y="2"/>
                    </a:lnTo>
                    <a:lnTo>
                      <a:pt x="19" y="2"/>
                    </a:lnTo>
                    <a:lnTo>
                      <a:pt x="19" y="2"/>
                    </a:lnTo>
                    <a:lnTo>
                      <a:pt x="19" y="2"/>
                    </a:lnTo>
                    <a:lnTo>
                      <a:pt x="21" y="2"/>
                    </a:lnTo>
                    <a:lnTo>
                      <a:pt x="21" y="2"/>
                    </a:lnTo>
                    <a:lnTo>
                      <a:pt x="21" y="2"/>
                    </a:lnTo>
                    <a:lnTo>
                      <a:pt x="21" y="3"/>
                    </a:lnTo>
                    <a:lnTo>
                      <a:pt x="21" y="3"/>
                    </a:lnTo>
                    <a:lnTo>
                      <a:pt x="21" y="3"/>
                    </a:lnTo>
                    <a:lnTo>
                      <a:pt x="21" y="3"/>
                    </a:lnTo>
                    <a:lnTo>
                      <a:pt x="21" y="3"/>
                    </a:lnTo>
                    <a:lnTo>
                      <a:pt x="22" y="3"/>
                    </a:lnTo>
                    <a:lnTo>
                      <a:pt x="22" y="3"/>
                    </a:lnTo>
                    <a:lnTo>
                      <a:pt x="22" y="3"/>
                    </a:lnTo>
                    <a:lnTo>
                      <a:pt x="22" y="3"/>
                    </a:lnTo>
                    <a:lnTo>
                      <a:pt x="22" y="3"/>
                    </a:lnTo>
                    <a:lnTo>
                      <a:pt x="22" y="5"/>
                    </a:lnTo>
                    <a:lnTo>
                      <a:pt x="22" y="5"/>
                    </a:lnTo>
                    <a:lnTo>
                      <a:pt x="22" y="5"/>
                    </a:lnTo>
                    <a:lnTo>
                      <a:pt x="24" y="5"/>
                    </a:lnTo>
                    <a:lnTo>
                      <a:pt x="24" y="5"/>
                    </a:lnTo>
                    <a:lnTo>
                      <a:pt x="24" y="5"/>
                    </a:lnTo>
                    <a:lnTo>
                      <a:pt x="24" y="5"/>
                    </a:lnTo>
                    <a:lnTo>
                      <a:pt x="24" y="5"/>
                    </a:lnTo>
                    <a:lnTo>
                      <a:pt x="24" y="6"/>
                    </a:lnTo>
                    <a:lnTo>
                      <a:pt x="24" y="6"/>
                    </a:lnTo>
                    <a:lnTo>
                      <a:pt x="24" y="6"/>
                    </a:lnTo>
                    <a:lnTo>
                      <a:pt x="24" y="6"/>
                    </a:lnTo>
                    <a:lnTo>
                      <a:pt x="24" y="6"/>
                    </a:lnTo>
                    <a:lnTo>
                      <a:pt x="24" y="6"/>
                    </a:lnTo>
                    <a:lnTo>
                      <a:pt x="25" y="6"/>
                    </a:lnTo>
                    <a:lnTo>
                      <a:pt x="25" y="8"/>
                    </a:lnTo>
                    <a:lnTo>
                      <a:pt x="25" y="8"/>
                    </a:lnTo>
                    <a:lnTo>
                      <a:pt x="25" y="8"/>
                    </a:lnTo>
                    <a:lnTo>
                      <a:pt x="25" y="8"/>
                    </a:lnTo>
                    <a:lnTo>
                      <a:pt x="25" y="8"/>
                    </a:lnTo>
                    <a:lnTo>
                      <a:pt x="25" y="8"/>
                    </a:lnTo>
                    <a:lnTo>
                      <a:pt x="25" y="8"/>
                    </a:lnTo>
                    <a:lnTo>
                      <a:pt x="25" y="9"/>
                    </a:lnTo>
                    <a:lnTo>
                      <a:pt x="25" y="9"/>
                    </a:lnTo>
                    <a:lnTo>
                      <a:pt x="25" y="9"/>
                    </a:lnTo>
                    <a:lnTo>
                      <a:pt x="25" y="9"/>
                    </a:lnTo>
                    <a:lnTo>
                      <a:pt x="25" y="9"/>
                    </a:lnTo>
                    <a:lnTo>
                      <a:pt x="25" y="9"/>
                    </a:lnTo>
                    <a:lnTo>
                      <a:pt x="25" y="11"/>
                    </a:lnTo>
                    <a:lnTo>
                      <a:pt x="25" y="11"/>
                    </a:lnTo>
                    <a:lnTo>
                      <a:pt x="27" y="11"/>
                    </a:lnTo>
                    <a:lnTo>
                      <a:pt x="27" y="11"/>
                    </a:lnTo>
                    <a:lnTo>
                      <a:pt x="27" y="11"/>
                    </a:lnTo>
                    <a:lnTo>
                      <a:pt x="27" y="11"/>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lnTo>
                      <a:pt x="27" y="15"/>
                    </a:lnTo>
                  </a:path>
                </a:pathLst>
              </a:custGeom>
              <a:noFill/>
              <a:ln w="1588" cap="sq">
                <a:solidFill>
                  <a:srgbClr val="000000"/>
                </a:solidFill>
                <a:prstDash val="solid"/>
                <a:miter lim="800000"/>
                <a:headEnd/>
                <a:tailEnd/>
              </a:ln>
            </p:spPr>
            <p:txBody>
              <a:bodyPr/>
              <a:lstStyle/>
              <a:p>
                <a:endParaRPr lang="en-US"/>
              </a:p>
            </p:txBody>
          </p:sp>
          <p:sp>
            <p:nvSpPr>
              <p:cNvPr id="320866" name="Freeform 354"/>
              <p:cNvSpPr>
                <a:spLocks/>
              </p:cNvSpPr>
              <p:nvPr/>
            </p:nvSpPr>
            <p:spPr bwMode="auto">
              <a:xfrm>
                <a:off x="2342" y="1961"/>
                <a:ext cx="26" cy="30"/>
              </a:xfrm>
              <a:custGeom>
                <a:avLst/>
                <a:gdLst/>
                <a:ahLst/>
                <a:cxnLst>
                  <a:cxn ang="0">
                    <a:pos x="26" y="17"/>
                  </a:cxn>
                  <a:cxn ang="0">
                    <a:pos x="26" y="18"/>
                  </a:cxn>
                  <a:cxn ang="0">
                    <a:pos x="25" y="20"/>
                  </a:cxn>
                  <a:cxn ang="0">
                    <a:pos x="25" y="21"/>
                  </a:cxn>
                  <a:cxn ang="0">
                    <a:pos x="23" y="23"/>
                  </a:cxn>
                  <a:cxn ang="0">
                    <a:pos x="23" y="24"/>
                  </a:cxn>
                  <a:cxn ang="0">
                    <a:pos x="22" y="26"/>
                  </a:cxn>
                  <a:cxn ang="0">
                    <a:pos x="21" y="26"/>
                  </a:cxn>
                  <a:cxn ang="0">
                    <a:pos x="19" y="27"/>
                  </a:cxn>
                  <a:cxn ang="0">
                    <a:pos x="18" y="29"/>
                  </a:cxn>
                  <a:cxn ang="0">
                    <a:pos x="18" y="29"/>
                  </a:cxn>
                  <a:cxn ang="0">
                    <a:pos x="16" y="30"/>
                  </a:cxn>
                  <a:cxn ang="0">
                    <a:pos x="15" y="30"/>
                  </a:cxn>
                  <a:cxn ang="0">
                    <a:pos x="13" y="30"/>
                  </a:cxn>
                  <a:cxn ang="0">
                    <a:pos x="12" y="30"/>
                  </a:cxn>
                  <a:cxn ang="0">
                    <a:pos x="10" y="30"/>
                  </a:cxn>
                  <a:cxn ang="0">
                    <a:pos x="9" y="30"/>
                  </a:cxn>
                  <a:cxn ang="0">
                    <a:pos x="7" y="30"/>
                  </a:cxn>
                  <a:cxn ang="0">
                    <a:pos x="6" y="29"/>
                  </a:cxn>
                  <a:cxn ang="0">
                    <a:pos x="6" y="29"/>
                  </a:cxn>
                  <a:cxn ang="0">
                    <a:pos x="4" y="27"/>
                  </a:cxn>
                  <a:cxn ang="0">
                    <a:pos x="3" y="27"/>
                  </a:cxn>
                  <a:cxn ang="0">
                    <a:pos x="3" y="26"/>
                  </a:cxn>
                  <a:cxn ang="0">
                    <a:pos x="1" y="24"/>
                  </a:cxn>
                  <a:cxn ang="0">
                    <a:pos x="1" y="23"/>
                  </a:cxn>
                  <a:cxn ang="0">
                    <a:pos x="1" y="21"/>
                  </a:cxn>
                  <a:cxn ang="0">
                    <a:pos x="1" y="20"/>
                  </a:cxn>
                  <a:cxn ang="0">
                    <a:pos x="0" y="18"/>
                  </a:cxn>
                  <a:cxn ang="0">
                    <a:pos x="0" y="17"/>
                  </a:cxn>
                  <a:cxn ang="0">
                    <a:pos x="1" y="15"/>
                  </a:cxn>
                  <a:cxn ang="0">
                    <a:pos x="1" y="14"/>
                  </a:cxn>
                  <a:cxn ang="0">
                    <a:pos x="1" y="12"/>
                  </a:cxn>
                  <a:cxn ang="0">
                    <a:pos x="1" y="11"/>
                  </a:cxn>
                  <a:cxn ang="0">
                    <a:pos x="3" y="9"/>
                  </a:cxn>
                  <a:cxn ang="0">
                    <a:pos x="3" y="8"/>
                  </a:cxn>
                  <a:cxn ang="0">
                    <a:pos x="4" y="6"/>
                  </a:cxn>
                  <a:cxn ang="0">
                    <a:pos x="6" y="5"/>
                  </a:cxn>
                  <a:cxn ang="0">
                    <a:pos x="7" y="3"/>
                  </a:cxn>
                  <a:cxn ang="0">
                    <a:pos x="7" y="3"/>
                  </a:cxn>
                  <a:cxn ang="0">
                    <a:pos x="9" y="2"/>
                  </a:cxn>
                  <a:cxn ang="0">
                    <a:pos x="10" y="2"/>
                  </a:cxn>
                  <a:cxn ang="0">
                    <a:pos x="12" y="0"/>
                  </a:cxn>
                  <a:cxn ang="0">
                    <a:pos x="13" y="0"/>
                  </a:cxn>
                  <a:cxn ang="0">
                    <a:pos x="15" y="0"/>
                  </a:cxn>
                  <a:cxn ang="0">
                    <a:pos x="16" y="0"/>
                  </a:cxn>
                  <a:cxn ang="0">
                    <a:pos x="18" y="0"/>
                  </a:cxn>
                  <a:cxn ang="0">
                    <a:pos x="19" y="0"/>
                  </a:cxn>
                  <a:cxn ang="0">
                    <a:pos x="19" y="0"/>
                  </a:cxn>
                  <a:cxn ang="0">
                    <a:pos x="21" y="0"/>
                  </a:cxn>
                  <a:cxn ang="0">
                    <a:pos x="22" y="2"/>
                  </a:cxn>
                  <a:cxn ang="0">
                    <a:pos x="23" y="2"/>
                  </a:cxn>
                  <a:cxn ang="0">
                    <a:pos x="23" y="3"/>
                  </a:cxn>
                  <a:cxn ang="0">
                    <a:pos x="25" y="5"/>
                  </a:cxn>
                  <a:cxn ang="0">
                    <a:pos x="25" y="6"/>
                  </a:cxn>
                  <a:cxn ang="0">
                    <a:pos x="26" y="8"/>
                  </a:cxn>
                  <a:cxn ang="0">
                    <a:pos x="26" y="9"/>
                  </a:cxn>
                  <a:cxn ang="0">
                    <a:pos x="26" y="11"/>
                  </a:cxn>
                  <a:cxn ang="0">
                    <a:pos x="26" y="12"/>
                  </a:cxn>
                  <a:cxn ang="0">
                    <a:pos x="26" y="14"/>
                  </a:cxn>
                  <a:cxn ang="0">
                    <a:pos x="26" y="15"/>
                  </a:cxn>
                </a:cxnLst>
                <a:rect l="0" t="0" r="r" b="b"/>
                <a:pathLst>
                  <a:path w="26" h="30">
                    <a:moveTo>
                      <a:pt x="26" y="15"/>
                    </a:moveTo>
                    <a:lnTo>
                      <a:pt x="26" y="15"/>
                    </a:lnTo>
                    <a:lnTo>
                      <a:pt x="26" y="15"/>
                    </a:lnTo>
                    <a:lnTo>
                      <a:pt x="26" y="15"/>
                    </a:lnTo>
                    <a:lnTo>
                      <a:pt x="26" y="17"/>
                    </a:lnTo>
                    <a:lnTo>
                      <a:pt x="26" y="17"/>
                    </a:lnTo>
                    <a:lnTo>
                      <a:pt x="26" y="17"/>
                    </a:lnTo>
                    <a:lnTo>
                      <a:pt x="26" y="17"/>
                    </a:lnTo>
                    <a:lnTo>
                      <a:pt x="26" y="17"/>
                    </a:lnTo>
                    <a:lnTo>
                      <a:pt x="26" y="18"/>
                    </a:lnTo>
                    <a:lnTo>
                      <a:pt x="26" y="18"/>
                    </a:lnTo>
                    <a:lnTo>
                      <a:pt x="26" y="18"/>
                    </a:lnTo>
                    <a:lnTo>
                      <a:pt x="26" y="18"/>
                    </a:lnTo>
                    <a:lnTo>
                      <a:pt x="25" y="18"/>
                    </a:lnTo>
                    <a:lnTo>
                      <a:pt x="25" y="18"/>
                    </a:lnTo>
                    <a:lnTo>
                      <a:pt x="25" y="20"/>
                    </a:lnTo>
                    <a:lnTo>
                      <a:pt x="25" y="20"/>
                    </a:lnTo>
                    <a:lnTo>
                      <a:pt x="25" y="20"/>
                    </a:lnTo>
                    <a:lnTo>
                      <a:pt x="25" y="20"/>
                    </a:lnTo>
                    <a:lnTo>
                      <a:pt x="25" y="20"/>
                    </a:lnTo>
                    <a:lnTo>
                      <a:pt x="25" y="20"/>
                    </a:lnTo>
                    <a:lnTo>
                      <a:pt x="25" y="21"/>
                    </a:lnTo>
                    <a:lnTo>
                      <a:pt x="25" y="21"/>
                    </a:lnTo>
                    <a:lnTo>
                      <a:pt x="25" y="21"/>
                    </a:lnTo>
                    <a:lnTo>
                      <a:pt x="25" y="21"/>
                    </a:lnTo>
                    <a:lnTo>
                      <a:pt x="25" y="21"/>
                    </a:lnTo>
                    <a:lnTo>
                      <a:pt x="23" y="21"/>
                    </a:lnTo>
                    <a:lnTo>
                      <a:pt x="23" y="23"/>
                    </a:lnTo>
                    <a:lnTo>
                      <a:pt x="23" y="23"/>
                    </a:lnTo>
                    <a:lnTo>
                      <a:pt x="23" y="23"/>
                    </a:lnTo>
                    <a:lnTo>
                      <a:pt x="23" y="23"/>
                    </a:lnTo>
                    <a:lnTo>
                      <a:pt x="23" y="23"/>
                    </a:lnTo>
                    <a:lnTo>
                      <a:pt x="23" y="23"/>
                    </a:lnTo>
                    <a:lnTo>
                      <a:pt x="23" y="23"/>
                    </a:lnTo>
                    <a:lnTo>
                      <a:pt x="23" y="24"/>
                    </a:lnTo>
                    <a:lnTo>
                      <a:pt x="23" y="24"/>
                    </a:lnTo>
                    <a:lnTo>
                      <a:pt x="22" y="24"/>
                    </a:lnTo>
                    <a:lnTo>
                      <a:pt x="22" y="24"/>
                    </a:lnTo>
                    <a:lnTo>
                      <a:pt x="22" y="24"/>
                    </a:lnTo>
                    <a:lnTo>
                      <a:pt x="22" y="24"/>
                    </a:lnTo>
                    <a:lnTo>
                      <a:pt x="22" y="26"/>
                    </a:lnTo>
                    <a:lnTo>
                      <a:pt x="22" y="26"/>
                    </a:lnTo>
                    <a:lnTo>
                      <a:pt x="22" y="26"/>
                    </a:lnTo>
                    <a:lnTo>
                      <a:pt x="22" y="26"/>
                    </a:lnTo>
                    <a:lnTo>
                      <a:pt x="22" y="26"/>
                    </a:lnTo>
                    <a:lnTo>
                      <a:pt x="21" y="26"/>
                    </a:lnTo>
                    <a:lnTo>
                      <a:pt x="21" y="26"/>
                    </a:lnTo>
                    <a:lnTo>
                      <a:pt x="21" y="26"/>
                    </a:lnTo>
                    <a:lnTo>
                      <a:pt x="21" y="27"/>
                    </a:lnTo>
                    <a:lnTo>
                      <a:pt x="21" y="27"/>
                    </a:lnTo>
                    <a:lnTo>
                      <a:pt x="21" y="27"/>
                    </a:lnTo>
                    <a:lnTo>
                      <a:pt x="21" y="27"/>
                    </a:lnTo>
                    <a:lnTo>
                      <a:pt x="19" y="27"/>
                    </a:lnTo>
                    <a:lnTo>
                      <a:pt x="19" y="27"/>
                    </a:lnTo>
                    <a:lnTo>
                      <a:pt x="19" y="27"/>
                    </a:lnTo>
                    <a:lnTo>
                      <a:pt x="19" y="27"/>
                    </a:lnTo>
                    <a:lnTo>
                      <a:pt x="19" y="27"/>
                    </a:lnTo>
                    <a:lnTo>
                      <a:pt x="19" y="29"/>
                    </a:lnTo>
                    <a:lnTo>
                      <a:pt x="19" y="29"/>
                    </a:lnTo>
                    <a:lnTo>
                      <a:pt x="18" y="29"/>
                    </a:lnTo>
                    <a:lnTo>
                      <a:pt x="18" y="29"/>
                    </a:lnTo>
                    <a:lnTo>
                      <a:pt x="18" y="29"/>
                    </a:lnTo>
                    <a:lnTo>
                      <a:pt x="18" y="29"/>
                    </a:lnTo>
                    <a:lnTo>
                      <a:pt x="18" y="29"/>
                    </a:lnTo>
                    <a:lnTo>
                      <a:pt x="18" y="29"/>
                    </a:lnTo>
                    <a:lnTo>
                      <a:pt x="18" y="29"/>
                    </a:lnTo>
                    <a:lnTo>
                      <a:pt x="16" y="29"/>
                    </a:lnTo>
                    <a:lnTo>
                      <a:pt x="16" y="29"/>
                    </a:lnTo>
                    <a:lnTo>
                      <a:pt x="16" y="29"/>
                    </a:lnTo>
                    <a:lnTo>
                      <a:pt x="16" y="29"/>
                    </a:lnTo>
                    <a:lnTo>
                      <a:pt x="16" y="30"/>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9" y="30"/>
                    </a:lnTo>
                    <a:lnTo>
                      <a:pt x="7" y="30"/>
                    </a:lnTo>
                    <a:lnTo>
                      <a:pt x="7" y="30"/>
                    </a:lnTo>
                    <a:lnTo>
                      <a:pt x="7" y="30"/>
                    </a:lnTo>
                    <a:lnTo>
                      <a:pt x="7" y="30"/>
                    </a:lnTo>
                    <a:lnTo>
                      <a:pt x="7" y="30"/>
                    </a:lnTo>
                    <a:lnTo>
                      <a:pt x="7" y="29"/>
                    </a:lnTo>
                    <a:lnTo>
                      <a:pt x="7" y="29"/>
                    </a:lnTo>
                    <a:lnTo>
                      <a:pt x="6" y="29"/>
                    </a:lnTo>
                    <a:lnTo>
                      <a:pt x="6" y="29"/>
                    </a:lnTo>
                    <a:lnTo>
                      <a:pt x="6" y="29"/>
                    </a:lnTo>
                    <a:lnTo>
                      <a:pt x="6" y="29"/>
                    </a:lnTo>
                    <a:lnTo>
                      <a:pt x="6" y="29"/>
                    </a:lnTo>
                    <a:lnTo>
                      <a:pt x="6" y="29"/>
                    </a:lnTo>
                    <a:lnTo>
                      <a:pt x="6" y="29"/>
                    </a:lnTo>
                    <a:lnTo>
                      <a:pt x="6" y="29"/>
                    </a:lnTo>
                    <a:lnTo>
                      <a:pt x="4" y="29"/>
                    </a:lnTo>
                    <a:lnTo>
                      <a:pt x="4" y="29"/>
                    </a:lnTo>
                    <a:lnTo>
                      <a:pt x="4" y="29"/>
                    </a:lnTo>
                    <a:lnTo>
                      <a:pt x="4" y="27"/>
                    </a:lnTo>
                    <a:lnTo>
                      <a:pt x="4" y="27"/>
                    </a:lnTo>
                    <a:lnTo>
                      <a:pt x="4" y="27"/>
                    </a:lnTo>
                    <a:lnTo>
                      <a:pt x="4" y="27"/>
                    </a:lnTo>
                    <a:lnTo>
                      <a:pt x="4" y="27"/>
                    </a:lnTo>
                    <a:lnTo>
                      <a:pt x="4" y="27"/>
                    </a:lnTo>
                    <a:lnTo>
                      <a:pt x="3" y="27"/>
                    </a:lnTo>
                    <a:lnTo>
                      <a:pt x="3" y="27"/>
                    </a:lnTo>
                    <a:lnTo>
                      <a:pt x="3" y="27"/>
                    </a:lnTo>
                    <a:lnTo>
                      <a:pt x="3" y="26"/>
                    </a:lnTo>
                    <a:lnTo>
                      <a:pt x="3" y="26"/>
                    </a:lnTo>
                    <a:lnTo>
                      <a:pt x="3" y="26"/>
                    </a:lnTo>
                    <a:lnTo>
                      <a:pt x="3" y="26"/>
                    </a:lnTo>
                    <a:lnTo>
                      <a:pt x="3" y="26"/>
                    </a:lnTo>
                    <a:lnTo>
                      <a:pt x="3" y="26"/>
                    </a:lnTo>
                    <a:lnTo>
                      <a:pt x="3" y="26"/>
                    </a:lnTo>
                    <a:lnTo>
                      <a:pt x="3" y="26"/>
                    </a:lnTo>
                    <a:lnTo>
                      <a:pt x="3" y="24"/>
                    </a:lnTo>
                    <a:lnTo>
                      <a:pt x="1" y="24"/>
                    </a:lnTo>
                    <a:lnTo>
                      <a:pt x="1" y="24"/>
                    </a:lnTo>
                    <a:lnTo>
                      <a:pt x="1" y="24"/>
                    </a:lnTo>
                    <a:lnTo>
                      <a:pt x="1" y="24"/>
                    </a:lnTo>
                    <a:lnTo>
                      <a:pt x="1" y="24"/>
                    </a:lnTo>
                    <a:lnTo>
                      <a:pt x="1" y="23"/>
                    </a:lnTo>
                    <a:lnTo>
                      <a:pt x="1" y="23"/>
                    </a:lnTo>
                    <a:lnTo>
                      <a:pt x="1" y="23"/>
                    </a:lnTo>
                    <a:lnTo>
                      <a:pt x="1" y="23"/>
                    </a:lnTo>
                    <a:lnTo>
                      <a:pt x="1" y="23"/>
                    </a:lnTo>
                    <a:lnTo>
                      <a:pt x="1" y="23"/>
                    </a:lnTo>
                    <a:lnTo>
                      <a:pt x="1" y="23"/>
                    </a:lnTo>
                    <a:lnTo>
                      <a:pt x="1" y="21"/>
                    </a:lnTo>
                    <a:lnTo>
                      <a:pt x="1" y="21"/>
                    </a:lnTo>
                    <a:lnTo>
                      <a:pt x="1" y="21"/>
                    </a:lnTo>
                    <a:lnTo>
                      <a:pt x="1" y="21"/>
                    </a:lnTo>
                    <a:lnTo>
                      <a:pt x="1" y="21"/>
                    </a:lnTo>
                    <a:lnTo>
                      <a:pt x="1" y="21"/>
                    </a:lnTo>
                    <a:lnTo>
                      <a:pt x="1" y="20"/>
                    </a:lnTo>
                    <a:lnTo>
                      <a:pt x="1"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1" y="15"/>
                    </a:lnTo>
                    <a:lnTo>
                      <a:pt x="1" y="15"/>
                    </a:lnTo>
                    <a:lnTo>
                      <a:pt x="1" y="15"/>
                    </a:lnTo>
                    <a:lnTo>
                      <a:pt x="1" y="15"/>
                    </a:lnTo>
                    <a:lnTo>
                      <a:pt x="1" y="15"/>
                    </a:lnTo>
                    <a:lnTo>
                      <a:pt x="1" y="14"/>
                    </a:lnTo>
                    <a:lnTo>
                      <a:pt x="1" y="14"/>
                    </a:lnTo>
                    <a:lnTo>
                      <a:pt x="1" y="14"/>
                    </a:lnTo>
                    <a:lnTo>
                      <a:pt x="1" y="14"/>
                    </a:lnTo>
                    <a:lnTo>
                      <a:pt x="1" y="14"/>
                    </a:lnTo>
                    <a:lnTo>
                      <a:pt x="1" y="12"/>
                    </a:lnTo>
                    <a:lnTo>
                      <a:pt x="1" y="12"/>
                    </a:lnTo>
                    <a:lnTo>
                      <a:pt x="1" y="12"/>
                    </a:lnTo>
                    <a:lnTo>
                      <a:pt x="1" y="12"/>
                    </a:lnTo>
                    <a:lnTo>
                      <a:pt x="1" y="12"/>
                    </a:lnTo>
                    <a:lnTo>
                      <a:pt x="1" y="12"/>
                    </a:lnTo>
                    <a:lnTo>
                      <a:pt x="1" y="11"/>
                    </a:lnTo>
                    <a:lnTo>
                      <a:pt x="1" y="11"/>
                    </a:lnTo>
                    <a:lnTo>
                      <a:pt x="1" y="11"/>
                    </a:lnTo>
                    <a:lnTo>
                      <a:pt x="1" y="11"/>
                    </a:lnTo>
                    <a:lnTo>
                      <a:pt x="1" y="11"/>
                    </a:lnTo>
                    <a:lnTo>
                      <a:pt x="3" y="11"/>
                    </a:lnTo>
                    <a:lnTo>
                      <a:pt x="3" y="9"/>
                    </a:lnTo>
                    <a:lnTo>
                      <a:pt x="3" y="9"/>
                    </a:lnTo>
                    <a:lnTo>
                      <a:pt x="3" y="9"/>
                    </a:lnTo>
                    <a:lnTo>
                      <a:pt x="3" y="9"/>
                    </a:lnTo>
                    <a:lnTo>
                      <a:pt x="3" y="9"/>
                    </a:lnTo>
                    <a:lnTo>
                      <a:pt x="3" y="9"/>
                    </a:lnTo>
                    <a:lnTo>
                      <a:pt x="3" y="8"/>
                    </a:lnTo>
                    <a:lnTo>
                      <a:pt x="3" y="8"/>
                    </a:lnTo>
                    <a:lnTo>
                      <a:pt x="3" y="8"/>
                    </a:lnTo>
                    <a:lnTo>
                      <a:pt x="3" y="8"/>
                    </a:lnTo>
                    <a:lnTo>
                      <a:pt x="4" y="8"/>
                    </a:lnTo>
                    <a:lnTo>
                      <a:pt x="4" y="8"/>
                    </a:lnTo>
                    <a:lnTo>
                      <a:pt x="4" y="6"/>
                    </a:lnTo>
                    <a:lnTo>
                      <a:pt x="4" y="6"/>
                    </a:lnTo>
                    <a:lnTo>
                      <a:pt x="4" y="6"/>
                    </a:lnTo>
                    <a:lnTo>
                      <a:pt x="4" y="6"/>
                    </a:lnTo>
                    <a:lnTo>
                      <a:pt x="4" y="6"/>
                    </a:lnTo>
                    <a:lnTo>
                      <a:pt x="4" y="6"/>
                    </a:lnTo>
                    <a:lnTo>
                      <a:pt x="4" y="6"/>
                    </a:lnTo>
                    <a:lnTo>
                      <a:pt x="6" y="5"/>
                    </a:lnTo>
                    <a:lnTo>
                      <a:pt x="6" y="5"/>
                    </a:lnTo>
                    <a:lnTo>
                      <a:pt x="6" y="5"/>
                    </a:lnTo>
                    <a:lnTo>
                      <a:pt x="6" y="5"/>
                    </a:lnTo>
                    <a:lnTo>
                      <a:pt x="6" y="5"/>
                    </a:lnTo>
                    <a:lnTo>
                      <a:pt x="6" y="5"/>
                    </a:lnTo>
                    <a:lnTo>
                      <a:pt x="6" y="5"/>
                    </a:lnTo>
                    <a:lnTo>
                      <a:pt x="6" y="5"/>
                    </a:lnTo>
                    <a:lnTo>
                      <a:pt x="7" y="3"/>
                    </a:lnTo>
                    <a:lnTo>
                      <a:pt x="7" y="3"/>
                    </a:lnTo>
                    <a:lnTo>
                      <a:pt x="7" y="3"/>
                    </a:lnTo>
                    <a:lnTo>
                      <a:pt x="7" y="3"/>
                    </a:lnTo>
                    <a:lnTo>
                      <a:pt x="7" y="3"/>
                    </a:lnTo>
                    <a:lnTo>
                      <a:pt x="7" y="3"/>
                    </a:lnTo>
                    <a:lnTo>
                      <a:pt x="7" y="3"/>
                    </a:lnTo>
                    <a:lnTo>
                      <a:pt x="7" y="3"/>
                    </a:lnTo>
                    <a:lnTo>
                      <a:pt x="9" y="2"/>
                    </a:lnTo>
                    <a:lnTo>
                      <a:pt x="9" y="2"/>
                    </a:lnTo>
                    <a:lnTo>
                      <a:pt x="9" y="2"/>
                    </a:lnTo>
                    <a:lnTo>
                      <a:pt x="9" y="2"/>
                    </a:lnTo>
                    <a:lnTo>
                      <a:pt x="9" y="2"/>
                    </a:lnTo>
                    <a:lnTo>
                      <a:pt x="9" y="2"/>
                    </a:lnTo>
                    <a:lnTo>
                      <a:pt x="9" y="2"/>
                    </a:lnTo>
                    <a:lnTo>
                      <a:pt x="10" y="2"/>
                    </a:lnTo>
                    <a:lnTo>
                      <a:pt x="10" y="2"/>
                    </a:lnTo>
                    <a:lnTo>
                      <a:pt x="10" y="2"/>
                    </a:lnTo>
                    <a:lnTo>
                      <a:pt x="10" y="2"/>
                    </a:lnTo>
                    <a:lnTo>
                      <a:pt x="10" y="2"/>
                    </a:lnTo>
                    <a:lnTo>
                      <a:pt x="10" y="0"/>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8" y="0"/>
                    </a:lnTo>
                    <a:lnTo>
                      <a:pt x="18" y="0"/>
                    </a:lnTo>
                    <a:lnTo>
                      <a:pt x="18" y="0"/>
                    </a:lnTo>
                    <a:lnTo>
                      <a:pt x="18" y="0"/>
                    </a:lnTo>
                    <a:lnTo>
                      <a:pt x="18" y="0"/>
                    </a:lnTo>
                    <a:lnTo>
                      <a:pt x="18" y="0"/>
                    </a:lnTo>
                    <a:lnTo>
                      <a:pt x="18" y="0"/>
                    </a:lnTo>
                    <a:lnTo>
                      <a:pt x="19" y="0"/>
                    </a:lnTo>
                    <a:lnTo>
                      <a:pt x="19" y="0"/>
                    </a:lnTo>
                    <a:lnTo>
                      <a:pt x="19" y="0"/>
                    </a:lnTo>
                    <a:lnTo>
                      <a:pt x="19" y="0"/>
                    </a:lnTo>
                    <a:lnTo>
                      <a:pt x="19" y="0"/>
                    </a:lnTo>
                    <a:lnTo>
                      <a:pt x="19" y="0"/>
                    </a:lnTo>
                    <a:lnTo>
                      <a:pt x="19" y="0"/>
                    </a:lnTo>
                    <a:lnTo>
                      <a:pt x="21" y="0"/>
                    </a:lnTo>
                    <a:lnTo>
                      <a:pt x="21" y="0"/>
                    </a:lnTo>
                    <a:lnTo>
                      <a:pt x="21" y="0"/>
                    </a:lnTo>
                    <a:lnTo>
                      <a:pt x="21" y="0"/>
                    </a:lnTo>
                    <a:lnTo>
                      <a:pt x="21" y="0"/>
                    </a:lnTo>
                    <a:lnTo>
                      <a:pt x="21" y="0"/>
                    </a:lnTo>
                    <a:lnTo>
                      <a:pt x="21" y="2"/>
                    </a:lnTo>
                    <a:lnTo>
                      <a:pt x="21" y="2"/>
                    </a:lnTo>
                    <a:lnTo>
                      <a:pt x="22" y="2"/>
                    </a:lnTo>
                    <a:lnTo>
                      <a:pt x="22" y="2"/>
                    </a:lnTo>
                    <a:lnTo>
                      <a:pt x="22" y="2"/>
                    </a:lnTo>
                    <a:lnTo>
                      <a:pt x="22" y="2"/>
                    </a:lnTo>
                    <a:lnTo>
                      <a:pt x="22" y="2"/>
                    </a:lnTo>
                    <a:lnTo>
                      <a:pt x="22" y="2"/>
                    </a:lnTo>
                    <a:lnTo>
                      <a:pt x="22" y="2"/>
                    </a:lnTo>
                    <a:lnTo>
                      <a:pt x="22" y="2"/>
                    </a:lnTo>
                    <a:lnTo>
                      <a:pt x="23" y="2"/>
                    </a:lnTo>
                    <a:lnTo>
                      <a:pt x="23" y="2"/>
                    </a:lnTo>
                    <a:lnTo>
                      <a:pt x="23" y="3"/>
                    </a:lnTo>
                    <a:lnTo>
                      <a:pt x="23" y="3"/>
                    </a:lnTo>
                    <a:lnTo>
                      <a:pt x="23" y="3"/>
                    </a:lnTo>
                    <a:lnTo>
                      <a:pt x="23" y="3"/>
                    </a:lnTo>
                    <a:lnTo>
                      <a:pt x="23" y="3"/>
                    </a:lnTo>
                    <a:lnTo>
                      <a:pt x="23" y="3"/>
                    </a:lnTo>
                    <a:lnTo>
                      <a:pt x="23" y="3"/>
                    </a:lnTo>
                    <a:lnTo>
                      <a:pt x="23" y="3"/>
                    </a:lnTo>
                    <a:lnTo>
                      <a:pt x="25" y="5"/>
                    </a:lnTo>
                    <a:lnTo>
                      <a:pt x="25" y="5"/>
                    </a:lnTo>
                    <a:lnTo>
                      <a:pt x="25" y="5"/>
                    </a:lnTo>
                    <a:lnTo>
                      <a:pt x="25" y="5"/>
                    </a:lnTo>
                    <a:lnTo>
                      <a:pt x="25" y="5"/>
                    </a:lnTo>
                    <a:lnTo>
                      <a:pt x="25" y="5"/>
                    </a:lnTo>
                    <a:lnTo>
                      <a:pt x="25" y="5"/>
                    </a:lnTo>
                    <a:lnTo>
                      <a:pt x="25" y="5"/>
                    </a:lnTo>
                    <a:lnTo>
                      <a:pt x="25" y="6"/>
                    </a:lnTo>
                    <a:lnTo>
                      <a:pt x="25" y="6"/>
                    </a:lnTo>
                    <a:lnTo>
                      <a:pt x="25" y="6"/>
                    </a:lnTo>
                    <a:lnTo>
                      <a:pt x="25" y="6"/>
                    </a:lnTo>
                    <a:lnTo>
                      <a:pt x="25" y="6"/>
                    </a:lnTo>
                    <a:lnTo>
                      <a:pt x="25" y="6"/>
                    </a:lnTo>
                    <a:lnTo>
                      <a:pt x="26" y="6"/>
                    </a:lnTo>
                    <a:lnTo>
                      <a:pt x="26" y="8"/>
                    </a:lnTo>
                    <a:lnTo>
                      <a:pt x="26" y="8"/>
                    </a:lnTo>
                    <a:lnTo>
                      <a:pt x="26" y="8"/>
                    </a:lnTo>
                    <a:lnTo>
                      <a:pt x="26" y="8"/>
                    </a:lnTo>
                    <a:lnTo>
                      <a:pt x="26" y="8"/>
                    </a:lnTo>
                    <a:lnTo>
                      <a:pt x="26" y="8"/>
                    </a:lnTo>
                    <a:lnTo>
                      <a:pt x="26" y="9"/>
                    </a:lnTo>
                    <a:lnTo>
                      <a:pt x="26"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6" y="12"/>
                    </a:lnTo>
                    <a:lnTo>
                      <a:pt x="26" y="12"/>
                    </a:lnTo>
                    <a:lnTo>
                      <a:pt x="26" y="12"/>
                    </a:lnTo>
                    <a:lnTo>
                      <a:pt x="26" y="12"/>
                    </a:lnTo>
                    <a:lnTo>
                      <a:pt x="26" y="12"/>
                    </a:lnTo>
                    <a:lnTo>
                      <a:pt x="26" y="14"/>
                    </a:lnTo>
                    <a:lnTo>
                      <a:pt x="26" y="14"/>
                    </a:lnTo>
                    <a:lnTo>
                      <a:pt x="26" y="14"/>
                    </a:lnTo>
                    <a:lnTo>
                      <a:pt x="26" y="14"/>
                    </a:lnTo>
                    <a:lnTo>
                      <a:pt x="26" y="14"/>
                    </a:lnTo>
                    <a:lnTo>
                      <a:pt x="26" y="15"/>
                    </a:lnTo>
                    <a:lnTo>
                      <a:pt x="26" y="15"/>
                    </a:lnTo>
                    <a:lnTo>
                      <a:pt x="26" y="15"/>
                    </a:lnTo>
                    <a:close/>
                  </a:path>
                </a:pathLst>
              </a:custGeom>
              <a:solidFill>
                <a:srgbClr val="E1E1E1"/>
              </a:solidFill>
              <a:ln w="9525">
                <a:noFill/>
                <a:round/>
                <a:headEnd/>
                <a:tailEnd/>
              </a:ln>
            </p:spPr>
            <p:txBody>
              <a:bodyPr/>
              <a:lstStyle/>
              <a:p>
                <a:endParaRPr lang="en-US"/>
              </a:p>
            </p:txBody>
          </p:sp>
          <p:sp>
            <p:nvSpPr>
              <p:cNvPr id="320867" name="Freeform 355"/>
              <p:cNvSpPr>
                <a:spLocks/>
              </p:cNvSpPr>
              <p:nvPr/>
            </p:nvSpPr>
            <p:spPr bwMode="auto">
              <a:xfrm>
                <a:off x="2342" y="1961"/>
                <a:ext cx="26" cy="30"/>
              </a:xfrm>
              <a:custGeom>
                <a:avLst/>
                <a:gdLst/>
                <a:ahLst/>
                <a:cxnLst>
                  <a:cxn ang="0">
                    <a:pos x="26" y="17"/>
                  </a:cxn>
                  <a:cxn ang="0">
                    <a:pos x="26" y="18"/>
                  </a:cxn>
                  <a:cxn ang="0">
                    <a:pos x="25" y="20"/>
                  </a:cxn>
                  <a:cxn ang="0">
                    <a:pos x="25" y="21"/>
                  </a:cxn>
                  <a:cxn ang="0">
                    <a:pos x="23" y="23"/>
                  </a:cxn>
                  <a:cxn ang="0">
                    <a:pos x="23" y="24"/>
                  </a:cxn>
                  <a:cxn ang="0">
                    <a:pos x="22" y="26"/>
                  </a:cxn>
                  <a:cxn ang="0">
                    <a:pos x="21" y="26"/>
                  </a:cxn>
                  <a:cxn ang="0">
                    <a:pos x="19" y="27"/>
                  </a:cxn>
                  <a:cxn ang="0">
                    <a:pos x="18" y="29"/>
                  </a:cxn>
                  <a:cxn ang="0">
                    <a:pos x="18" y="29"/>
                  </a:cxn>
                  <a:cxn ang="0">
                    <a:pos x="16" y="30"/>
                  </a:cxn>
                  <a:cxn ang="0">
                    <a:pos x="15" y="30"/>
                  </a:cxn>
                  <a:cxn ang="0">
                    <a:pos x="13" y="30"/>
                  </a:cxn>
                  <a:cxn ang="0">
                    <a:pos x="12" y="30"/>
                  </a:cxn>
                  <a:cxn ang="0">
                    <a:pos x="10" y="30"/>
                  </a:cxn>
                  <a:cxn ang="0">
                    <a:pos x="9" y="30"/>
                  </a:cxn>
                  <a:cxn ang="0">
                    <a:pos x="7" y="30"/>
                  </a:cxn>
                  <a:cxn ang="0">
                    <a:pos x="6" y="29"/>
                  </a:cxn>
                  <a:cxn ang="0">
                    <a:pos x="6" y="29"/>
                  </a:cxn>
                  <a:cxn ang="0">
                    <a:pos x="4" y="27"/>
                  </a:cxn>
                  <a:cxn ang="0">
                    <a:pos x="3" y="27"/>
                  </a:cxn>
                  <a:cxn ang="0">
                    <a:pos x="3" y="26"/>
                  </a:cxn>
                  <a:cxn ang="0">
                    <a:pos x="1" y="24"/>
                  </a:cxn>
                  <a:cxn ang="0">
                    <a:pos x="1" y="23"/>
                  </a:cxn>
                  <a:cxn ang="0">
                    <a:pos x="1" y="21"/>
                  </a:cxn>
                  <a:cxn ang="0">
                    <a:pos x="1" y="20"/>
                  </a:cxn>
                  <a:cxn ang="0">
                    <a:pos x="0" y="18"/>
                  </a:cxn>
                  <a:cxn ang="0">
                    <a:pos x="0" y="17"/>
                  </a:cxn>
                  <a:cxn ang="0">
                    <a:pos x="1" y="15"/>
                  </a:cxn>
                  <a:cxn ang="0">
                    <a:pos x="1" y="14"/>
                  </a:cxn>
                  <a:cxn ang="0">
                    <a:pos x="1" y="12"/>
                  </a:cxn>
                  <a:cxn ang="0">
                    <a:pos x="1" y="11"/>
                  </a:cxn>
                  <a:cxn ang="0">
                    <a:pos x="3" y="9"/>
                  </a:cxn>
                  <a:cxn ang="0">
                    <a:pos x="3" y="8"/>
                  </a:cxn>
                  <a:cxn ang="0">
                    <a:pos x="4" y="6"/>
                  </a:cxn>
                  <a:cxn ang="0">
                    <a:pos x="6" y="5"/>
                  </a:cxn>
                  <a:cxn ang="0">
                    <a:pos x="7" y="3"/>
                  </a:cxn>
                  <a:cxn ang="0">
                    <a:pos x="7" y="3"/>
                  </a:cxn>
                  <a:cxn ang="0">
                    <a:pos x="9" y="2"/>
                  </a:cxn>
                  <a:cxn ang="0">
                    <a:pos x="10" y="2"/>
                  </a:cxn>
                  <a:cxn ang="0">
                    <a:pos x="12" y="0"/>
                  </a:cxn>
                  <a:cxn ang="0">
                    <a:pos x="13" y="0"/>
                  </a:cxn>
                  <a:cxn ang="0">
                    <a:pos x="15" y="0"/>
                  </a:cxn>
                  <a:cxn ang="0">
                    <a:pos x="16" y="0"/>
                  </a:cxn>
                  <a:cxn ang="0">
                    <a:pos x="18" y="0"/>
                  </a:cxn>
                  <a:cxn ang="0">
                    <a:pos x="19" y="0"/>
                  </a:cxn>
                  <a:cxn ang="0">
                    <a:pos x="19" y="0"/>
                  </a:cxn>
                  <a:cxn ang="0">
                    <a:pos x="21" y="0"/>
                  </a:cxn>
                  <a:cxn ang="0">
                    <a:pos x="22" y="2"/>
                  </a:cxn>
                  <a:cxn ang="0">
                    <a:pos x="23" y="2"/>
                  </a:cxn>
                  <a:cxn ang="0">
                    <a:pos x="23" y="3"/>
                  </a:cxn>
                  <a:cxn ang="0">
                    <a:pos x="25" y="5"/>
                  </a:cxn>
                  <a:cxn ang="0">
                    <a:pos x="25" y="6"/>
                  </a:cxn>
                  <a:cxn ang="0">
                    <a:pos x="26" y="8"/>
                  </a:cxn>
                  <a:cxn ang="0">
                    <a:pos x="26" y="9"/>
                  </a:cxn>
                  <a:cxn ang="0">
                    <a:pos x="26" y="11"/>
                  </a:cxn>
                  <a:cxn ang="0">
                    <a:pos x="26" y="12"/>
                  </a:cxn>
                  <a:cxn ang="0">
                    <a:pos x="26" y="14"/>
                  </a:cxn>
                  <a:cxn ang="0">
                    <a:pos x="26" y="15"/>
                  </a:cxn>
                </a:cxnLst>
                <a:rect l="0" t="0" r="r" b="b"/>
                <a:pathLst>
                  <a:path w="26" h="30">
                    <a:moveTo>
                      <a:pt x="26" y="15"/>
                    </a:moveTo>
                    <a:lnTo>
                      <a:pt x="26" y="15"/>
                    </a:lnTo>
                    <a:lnTo>
                      <a:pt x="26" y="15"/>
                    </a:lnTo>
                    <a:lnTo>
                      <a:pt x="26" y="15"/>
                    </a:lnTo>
                    <a:lnTo>
                      <a:pt x="26" y="17"/>
                    </a:lnTo>
                    <a:lnTo>
                      <a:pt x="26" y="17"/>
                    </a:lnTo>
                    <a:lnTo>
                      <a:pt x="26" y="17"/>
                    </a:lnTo>
                    <a:lnTo>
                      <a:pt x="26" y="17"/>
                    </a:lnTo>
                    <a:lnTo>
                      <a:pt x="26" y="17"/>
                    </a:lnTo>
                    <a:lnTo>
                      <a:pt x="26" y="18"/>
                    </a:lnTo>
                    <a:lnTo>
                      <a:pt x="26" y="18"/>
                    </a:lnTo>
                    <a:lnTo>
                      <a:pt x="26" y="18"/>
                    </a:lnTo>
                    <a:lnTo>
                      <a:pt x="26" y="18"/>
                    </a:lnTo>
                    <a:lnTo>
                      <a:pt x="25" y="18"/>
                    </a:lnTo>
                    <a:lnTo>
                      <a:pt x="25" y="18"/>
                    </a:lnTo>
                    <a:lnTo>
                      <a:pt x="25" y="20"/>
                    </a:lnTo>
                    <a:lnTo>
                      <a:pt x="25" y="20"/>
                    </a:lnTo>
                    <a:lnTo>
                      <a:pt x="25" y="20"/>
                    </a:lnTo>
                    <a:lnTo>
                      <a:pt x="25" y="20"/>
                    </a:lnTo>
                    <a:lnTo>
                      <a:pt x="25" y="20"/>
                    </a:lnTo>
                    <a:lnTo>
                      <a:pt x="25" y="20"/>
                    </a:lnTo>
                    <a:lnTo>
                      <a:pt x="25" y="21"/>
                    </a:lnTo>
                    <a:lnTo>
                      <a:pt x="25" y="21"/>
                    </a:lnTo>
                    <a:lnTo>
                      <a:pt x="25" y="21"/>
                    </a:lnTo>
                    <a:lnTo>
                      <a:pt x="25" y="21"/>
                    </a:lnTo>
                    <a:lnTo>
                      <a:pt x="25" y="21"/>
                    </a:lnTo>
                    <a:lnTo>
                      <a:pt x="23" y="21"/>
                    </a:lnTo>
                    <a:lnTo>
                      <a:pt x="23" y="23"/>
                    </a:lnTo>
                    <a:lnTo>
                      <a:pt x="23" y="23"/>
                    </a:lnTo>
                    <a:lnTo>
                      <a:pt x="23" y="23"/>
                    </a:lnTo>
                    <a:lnTo>
                      <a:pt x="23" y="23"/>
                    </a:lnTo>
                    <a:lnTo>
                      <a:pt x="23" y="23"/>
                    </a:lnTo>
                    <a:lnTo>
                      <a:pt x="23" y="23"/>
                    </a:lnTo>
                    <a:lnTo>
                      <a:pt x="23" y="23"/>
                    </a:lnTo>
                    <a:lnTo>
                      <a:pt x="23" y="24"/>
                    </a:lnTo>
                    <a:lnTo>
                      <a:pt x="23" y="24"/>
                    </a:lnTo>
                    <a:lnTo>
                      <a:pt x="22" y="24"/>
                    </a:lnTo>
                    <a:lnTo>
                      <a:pt x="22" y="24"/>
                    </a:lnTo>
                    <a:lnTo>
                      <a:pt x="22" y="24"/>
                    </a:lnTo>
                    <a:lnTo>
                      <a:pt x="22" y="24"/>
                    </a:lnTo>
                    <a:lnTo>
                      <a:pt x="22" y="26"/>
                    </a:lnTo>
                    <a:lnTo>
                      <a:pt x="22" y="26"/>
                    </a:lnTo>
                    <a:lnTo>
                      <a:pt x="22" y="26"/>
                    </a:lnTo>
                    <a:lnTo>
                      <a:pt x="22" y="26"/>
                    </a:lnTo>
                    <a:lnTo>
                      <a:pt x="22" y="26"/>
                    </a:lnTo>
                    <a:lnTo>
                      <a:pt x="21" y="26"/>
                    </a:lnTo>
                    <a:lnTo>
                      <a:pt x="21" y="26"/>
                    </a:lnTo>
                    <a:lnTo>
                      <a:pt x="21" y="26"/>
                    </a:lnTo>
                    <a:lnTo>
                      <a:pt x="21" y="27"/>
                    </a:lnTo>
                    <a:lnTo>
                      <a:pt x="21" y="27"/>
                    </a:lnTo>
                    <a:lnTo>
                      <a:pt x="21" y="27"/>
                    </a:lnTo>
                    <a:lnTo>
                      <a:pt x="21" y="27"/>
                    </a:lnTo>
                    <a:lnTo>
                      <a:pt x="19" y="27"/>
                    </a:lnTo>
                    <a:lnTo>
                      <a:pt x="19" y="27"/>
                    </a:lnTo>
                    <a:lnTo>
                      <a:pt x="19" y="27"/>
                    </a:lnTo>
                    <a:lnTo>
                      <a:pt x="19" y="27"/>
                    </a:lnTo>
                    <a:lnTo>
                      <a:pt x="19" y="27"/>
                    </a:lnTo>
                    <a:lnTo>
                      <a:pt x="19" y="29"/>
                    </a:lnTo>
                    <a:lnTo>
                      <a:pt x="19" y="29"/>
                    </a:lnTo>
                    <a:lnTo>
                      <a:pt x="18" y="29"/>
                    </a:lnTo>
                    <a:lnTo>
                      <a:pt x="18" y="29"/>
                    </a:lnTo>
                    <a:lnTo>
                      <a:pt x="18" y="29"/>
                    </a:lnTo>
                    <a:lnTo>
                      <a:pt x="18" y="29"/>
                    </a:lnTo>
                    <a:lnTo>
                      <a:pt x="18" y="29"/>
                    </a:lnTo>
                    <a:lnTo>
                      <a:pt x="18" y="29"/>
                    </a:lnTo>
                    <a:lnTo>
                      <a:pt x="18" y="29"/>
                    </a:lnTo>
                    <a:lnTo>
                      <a:pt x="16" y="29"/>
                    </a:lnTo>
                    <a:lnTo>
                      <a:pt x="16" y="29"/>
                    </a:lnTo>
                    <a:lnTo>
                      <a:pt x="16" y="29"/>
                    </a:lnTo>
                    <a:lnTo>
                      <a:pt x="16" y="29"/>
                    </a:lnTo>
                    <a:lnTo>
                      <a:pt x="16" y="30"/>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9" y="30"/>
                    </a:lnTo>
                    <a:lnTo>
                      <a:pt x="7" y="30"/>
                    </a:lnTo>
                    <a:lnTo>
                      <a:pt x="7" y="30"/>
                    </a:lnTo>
                    <a:lnTo>
                      <a:pt x="7" y="30"/>
                    </a:lnTo>
                    <a:lnTo>
                      <a:pt x="7" y="30"/>
                    </a:lnTo>
                    <a:lnTo>
                      <a:pt x="7" y="30"/>
                    </a:lnTo>
                    <a:lnTo>
                      <a:pt x="7" y="29"/>
                    </a:lnTo>
                    <a:lnTo>
                      <a:pt x="7" y="29"/>
                    </a:lnTo>
                    <a:lnTo>
                      <a:pt x="6" y="29"/>
                    </a:lnTo>
                    <a:lnTo>
                      <a:pt x="6" y="29"/>
                    </a:lnTo>
                    <a:lnTo>
                      <a:pt x="6" y="29"/>
                    </a:lnTo>
                    <a:lnTo>
                      <a:pt x="6" y="29"/>
                    </a:lnTo>
                    <a:lnTo>
                      <a:pt x="6" y="29"/>
                    </a:lnTo>
                    <a:lnTo>
                      <a:pt x="6" y="29"/>
                    </a:lnTo>
                    <a:lnTo>
                      <a:pt x="6" y="29"/>
                    </a:lnTo>
                    <a:lnTo>
                      <a:pt x="6" y="29"/>
                    </a:lnTo>
                    <a:lnTo>
                      <a:pt x="4" y="29"/>
                    </a:lnTo>
                    <a:lnTo>
                      <a:pt x="4" y="29"/>
                    </a:lnTo>
                    <a:lnTo>
                      <a:pt x="4" y="29"/>
                    </a:lnTo>
                    <a:lnTo>
                      <a:pt x="4" y="27"/>
                    </a:lnTo>
                    <a:lnTo>
                      <a:pt x="4" y="27"/>
                    </a:lnTo>
                    <a:lnTo>
                      <a:pt x="4" y="27"/>
                    </a:lnTo>
                    <a:lnTo>
                      <a:pt x="4" y="27"/>
                    </a:lnTo>
                    <a:lnTo>
                      <a:pt x="4" y="27"/>
                    </a:lnTo>
                    <a:lnTo>
                      <a:pt x="4" y="27"/>
                    </a:lnTo>
                    <a:lnTo>
                      <a:pt x="3" y="27"/>
                    </a:lnTo>
                    <a:lnTo>
                      <a:pt x="3" y="27"/>
                    </a:lnTo>
                    <a:lnTo>
                      <a:pt x="3" y="27"/>
                    </a:lnTo>
                    <a:lnTo>
                      <a:pt x="3" y="26"/>
                    </a:lnTo>
                    <a:lnTo>
                      <a:pt x="3" y="26"/>
                    </a:lnTo>
                    <a:lnTo>
                      <a:pt x="3" y="26"/>
                    </a:lnTo>
                    <a:lnTo>
                      <a:pt x="3" y="26"/>
                    </a:lnTo>
                    <a:lnTo>
                      <a:pt x="3" y="26"/>
                    </a:lnTo>
                    <a:lnTo>
                      <a:pt x="3" y="26"/>
                    </a:lnTo>
                    <a:lnTo>
                      <a:pt x="3" y="26"/>
                    </a:lnTo>
                    <a:lnTo>
                      <a:pt x="3" y="26"/>
                    </a:lnTo>
                    <a:lnTo>
                      <a:pt x="3" y="24"/>
                    </a:lnTo>
                    <a:lnTo>
                      <a:pt x="1" y="24"/>
                    </a:lnTo>
                    <a:lnTo>
                      <a:pt x="1" y="24"/>
                    </a:lnTo>
                    <a:lnTo>
                      <a:pt x="1" y="24"/>
                    </a:lnTo>
                    <a:lnTo>
                      <a:pt x="1" y="24"/>
                    </a:lnTo>
                    <a:lnTo>
                      <a:pt x="1" y="24"/>
                    </a:lnTo>
                    <a:lnTo>
                      <a:pt x="1" y="23"/>
                    </a:lnTo>
                    <a:lnTo>
                      <a:pt x="1" y="23"/>
                    </a:lnTo>
                    <a:lnTo>
                      <a:pt x="1" y="23"/>
                    </a:lnTo>
                    <a:lnTo>
                      <a:pt x="1" y="23"/>
                    </a:lnTo>
                    <a:lnTo>
                      <a:pt x="1" y="23"/>
                    </a:lnTo>
                    <a:lnTo>
                      <a:pt x="1" y="23"/>
                    </a:lnTo>
                    <a:lnTo>
                      <a:pt x="1" y="23"/>
                    </a:lnTo>
                    <a:lnTo>
                      <a:pt x="1" y="21"/>
                    </a:lnTo>
                    <a:lnTo>
                      <a:pt x="1" y="21"/>
                    </a:lnTo>
                    <a:lnTo>
                      <a:pt x="1" y="21"/>
                    </a:lnTo>
                    <a:lnTo>
                      <a:pt x="1" y="21"/>
                    </a:lnTo>
                    <a:lnTo>
                      <a:pt x="1" y="21"/>
                    </a:lnTo>
                    <a:lnTo>
                      <a:pt x="1" y="21"/>
                    </a:lnTo>
                    <a:lnTo>
                      <a:pt x="1" y="20"/>
                    </a:lnTo>
                    <a:lnTo>
                      <a:pt x="1"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1" y="15"/>
                    </a:lnTo>
                    <a:lnTo>
                      <a:pt x="1" y="15"/>
                    </a:lnTo>
                    <a:lnTo>
                      <a:pt x="1" y="15"/>
                    </a:lnTo>
                    <a:lnTo>
                      <a:pt x="1" y="15"/>
                    </a:lnTo>
                    <a:lnTo>
                      <a:pt x="1" y="15"/>
                    </a:lnTo>
                    <a:lnTo>
                      <a:pt x="1" y="14"/>
                    </a:lnTo>
                    <a:lnTo>
                      <a:pt x="1" y="14"/>
                    </a:lnTo>
                    <a:lnTo>
                      <a:pt x="1" y="14"/>
                    </a:lnTo>
                    <a:lnTo>
                      <a:pt x="1" y="14"/>
                    </a:lnTo>
                    <a:lnTo>
                      <a:pt x="1" y="14"/>
                    </a:lnTo>
                    <a:lnTo>
                      <a:pt x="1" y="12"/>
                    </a:lnTo>
                    <a:lnTo>
                      <a:pt x="1" y="12"/>
                    </a:lnTo>
                    <a:lnTo>
                      <a:pt x="1" y="12"/>
                    </a:lnTo>
                    <a:lnTo>
                      <a:pt x="1" y="12"/>
                    </a:lnTo>
                    <a:lnTo>
                      <a:pt x="1" y="12"/>
                    </a:lnTo>
                    <a:lnTo>
                      <a:pt x="1" y="12"/>
                    </a:lnTo>
                    <a:lnTo>
                      <a:pt x="1" y="11"/>
                    </a:lnTo>
                    <a:lnTo>
                      <a:pt x="1" y="11"/>
                    </a:lnTo>
                    <a:lnTo>
                      <a:pt x="1" y="11"/>
                    </a:lnTo>
                    <a:lnTo>
                      <a:pt x="1" y="11"/>
                    </a:lnTo>
                    <a:lnTo>
                      <a:pt x="1" y="11"/>
                    </a:lnTo>
                    <a:lnTo>
                      <a:pt x="3" y="11"/>
                    </a:lnTo>
                    <a:lnTo>
                      <a:pt x="3" y="9"/>
                    </a:lnTo>
                    <a:lnTo>
                      <a:pt x="3" y="9"/>
                    </a:lnTo>
                    <a:lnTo>
                      <a:pt x="3" y="9"/>
                    </a:lnTo>
                    <a:lnTo>
                      <a:pt x="3" y="9"/>
                    </a:lnTo>
                    <a:lnTo>
                      <a:pt x="3" y="9"/>
                    </a:lnTo>
                    <a:lnTo>
                      <a:pt x="3" y="9"/>
                    </a:lnTo>
                    <a:lnTo>
                      <a:pt x="3" y="8"/>
                    </a:lnTo>
                    <a:lnTo>
                      <a:pt x="3" y="8"/>
                    </a:lnTo>
                    <a:lnTo>
                      <a:pt x="3" y="8"/>
                    </a:lnTo>
                    <a:lnTo>
                      <a:pt x="3" y="8"/>
                    </a:lnTo>
                    <a:lnTo>
                      <a:pt x="4" y="8"/>
                    </a:lnTo>
                    <a:lnTo>
                      <a:pt x="4" y="8"/>
                    </a:lnTo>
                    <a:lnTo>
                      <a:pt x="4" y="6"/>
                    </a:lnTo>
                    <a:lnTo>
                      <a:pt x="4" y="6"/>
                    </a:lnTo>
                    <a:lnTo>
                      <a:pt x="4" y="6"/>
                    </a:lnTo>
                    <a:lnTo>
                      <a:pt x="4" y="6"/>
                    </a:lnTo>
                    <a:lnTo>
                      <a:pt x="4" y="6"/>
                    </a:lnTo>
                    <a:lnTo>
                      <a:pt x="4" y="6"/>
                    </a:lnTo>
                    <a:lnTo>
                      <a:pt x="4" y="6"/>
                    </a:lnTo>
                    <a:lnTo>
                      <a:pt x="6" y="5"/>
                    </a:lnTo>
                    <a:lnTo>
                      <a:pt x="6" y="5"/>
                    </a:lnTo>
                    <a:lnTo>
                      <a:pt x="6" y="5"/>
                    </a:lnTo>
                    <a:lnTo>
                      <a:pt x="6" y="5"/>
                    </a:lnTo>
                    <a:lnTo>
                      <a:pt x="6" y="5"/>
                    </a:lnTo>
                    <a:lnTo>
                      <a:pt x="6" y="5"/>
                    </a:lnTo>
                    <a:lnTo>
                      <a:pt x="6" y="5"/>
                    </a:lnTo>
                    <a:lnTo>
                      <a:pt x="6" y="5"/>
                    </a:lnTo>
                    <a:lnTo>
                      <a:pt x="7" y="3"/>
                    </a:lnTo>
                    <a:lnTo>
                      <a:pt x="7" y="3"/>
                    </a:lnTo>
                    <a:lnTo>
                      <a:pt x="7" y="3"/>
                    </a:lnTo>
                    <a:lnTo>
                      <a:pt x="7" y="3"/>
                    </a:lnTo>
                    <a:lnTo>
                      <a:pt x="7" y="3"/>
                    </a:lnTo>
                    <a:lnTo>
                      <a:pt x="7" y="3"/>
                    </a:lnTo>
                    <a:lnTo>
                      <a:pt x="7" y="3"/>
                    </a:lnTo>
                    <a:lnTo>
                      <a:pt x="7" y="3"/>
                    </a:lnTo>
                    <a:lnTo>
                      <a:pt x="9" y="2"/>
                    </a:lnTo>
                    <a:lnTo>
                      <a:pt x="9" y="2"/>
                    </a:lnTo>
                    <a:lnTo>
                      <a:pt x="9" y="2"/>
                    </a:lnTo>
                    <a:lnTo>
                      <a:pt x="9" y="2"/>
                    </a:lnTo>
                    <a:lnTo>
                      <a:pt x="9" y="2"/>
                    </a:lnTo>
                    <a:lnTo>
                      <a:pt x="9" y="2"/>
                    </a:lnTo>
                    <a:lnTo>
                      <a:pt x="9" y="2"/>
                    </a:lnTo>
                    <a:lnTo>
                      <a:pt x="10" y="2"/>
                    </a:lnTo>
                    <a:lnTo>
                      <a:pt x="10" y="2"/>
                    </a:lnTo>
                    <a:lnTo>
                      <a:pt x="10" y="2"/>
                    </a:lnTo>
                    <a:lnTo>
                      <a:pt x="10" y="2"/>
                    </a:lnTo>
                    <a:lnTo>
                      <a:pt x="10" y="2"/>
                    </a:lnTo>
                    <a:lnTo>
                      <a:pt x="10" y="0"/>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8" y="0"/>
                    </a:lnTo>
                    <a:lnTo>
                      <a:pt x="18" y="0"/>
                    </a:lnTo>
                    <a:lnTo>
                      <a:pt x="18" y="0"/>
                    </a:lnTo>
                    <a:lnTo>
                      <a:pt x="18" y="0"/>
                    </a:lnTo>
                    <a:lnTo>
                      <a:pt x="18" y="0"/>
                    </a:lnTo>
                    <a:lnTo>
                      <a:pt x="18" y="0"/>
                    </a:lnTo>
                    <a:lnTo>
                      <a:pt x="18" y="0"/>
                    </a:lnTo>
                    <a:lnTo>
                      <a:pt x="19" y="0"/>
                    </a:lnTo>
                    <a:lnTo>
                      <a:pt x="19" y="0"/>
                    </a:lnTo>
                    <a:lnTo>
                      <a:pt x="19" y="0"/>
                    </a:lnTo>
                    <a:lnTo>
                      <a:pt x="19" y="0"/>
                    </a:lnTo>
                    <a:lnTo>
                      <a:pt x="19" y="0"/>
                    </a:lnTo>
                    <a:lnTo>
                      <a:pt x="19" y="0"/>
                    </a:lnTo>
                    <a:lnTo>
                      <a:pt x="19" y="0"/>
                    </a:lnTo>
                    <a:lnTo>
                      <a:pt x="21" y="0"/>
                    </a:lnTo>
                    <a:lnTo>
                      <a:pt x="21" y="0"/>
                    </a:lnTo>
                    <a:lnTo>
                      <a:pt x="21" y="0"/>
                    </a:lnTo>
                    <a:lnTo>
                      <a:pt x="21" y="0"/>
                    </a:lnTo>
                    <a:lnTo>
                      <a:pt x="21" y="0"/>
                    </a:lnTo>
                    <a:lnTo>
                      <a:pt x="21" y="0"/>
                    </a:lnTo>
                    <a:lnTo>
                      <a:pt x="21" y="2"/>
                    </a:lnTo>
                    <a:lnTo>
                      <a:pt x="21" y="2"/>
                    </a:lnTo>
                    <a:lnTo>
                      <a:pt x="22" y="2"/>
                    </a:lnTo>
                    <a:lnTo>
                      <a:pt x="22" y="2"/>
                    </a:lnTo>
                    <a:lnTo>
                      <a:pt x="22" y="2"/>
                    </a:lnTo>
                    <a:lnTo>
                      <a:pt x="22" y="2"/>
                    </a:lnTo>
                    <a:lnTo>
                      <a:pt x="22" y="2"/>
                    </a:lnTo>
                    <a:lnTo>
                      <a:pt x="22" y="2"/>
                    </a:lnTo>
                    <a:lnTo>
                      <a:pt x="22" y="2"/>
                    </a:lnTo>
                    <a:lnTo>
                      <a:pt x="22" y="2"/>
                    </a:lnTo>
                    <a:lnTo>
                      <a:pt x="23" y="2"/>
                    </a:lnTo>
                    <a:lnTo>
                      <a:pt x="23" y="2"/>
                    </a:lnTo>
                    <a:lnTo>
                      <a:pt x="23" y="3"/>
                    </a:lnTo>
                    <a:lnTo>
                      <a:pt x="23" y="3"/>
                    </a:lnTo>
                    <a:lnTo>
                      <a:pt x="23" y="3"/>
                    </a:lnTo>
                    <a:lnTo>
                      <a:pt x="23" y="3"/>
                    </a:lnTo>
                    <a:lnTo>
                      <a:pt x="23" y="3"/>
                    </a:lnTo>
                    <a:lnTo>
                      <a:pt x="23" y="3"/>
                    </a:lnTo>
                    <a:lnTo>
                      <a:pt x="23" y="3"/>
                    </a:lnTo>
                    <a:lnTo>
                      <a:pt x="23" y="3"/>
                    </a:lnTo>
                    <a:lnTo>
                      <a:pt x="25" y="5"/>
                    </a:lnTo>
                    <a:lnTo>
                      <a:pt x="25" y="5"/>
                    </a:lnTo>
                    <a:lnTo>
                      <a:pt x="25" y="5"/>
                    </a:lnTo>
                    <a:lnTo>
                      <a:pt x="25" y="5"/>
                    </a:lnTo>
                    <a:lnTo>
                      <a:pt x="25" y="5"/>
                    </a:lnTo>
                    <a:lnTo>
                      <a:pt x="25" y="5"/>
                    </a:lnTo>
                    <a:lnTo>
                      <a:pt x="25" y="5"/>
                    </a:lnTo>
                    <a:lnTo>
                      <a:pt x="25" y="5"/>
                    </a:lnTo>
                    <a:lnTo>
                      <a:pt x="25" y="6"/>
                    </a:lnTo>
                    <a:lnTo>
                      <a:pt x="25" y="6"/>
                    </a:lnTo>
                    <a:lnTo>
                      <a:pt x="25" y="6"/>
                    </a:lnTo>
                    <a:lnTo>
                      <a:pt x="25" y="6"/>
                    </a:lnTo>
                    <a:lnTo>
                      <a:pt x="25" y="6"/>
                    </a:lnTo>
                    <a:lnTo>
                      <a:pt x="25" y="6"/>
                    </a:lnTo>
                    <a:lnTo>
                      <a:pt x="26" y="6"/>
                    </a:lnTo>
                    <a:lnTo>
                      <a:pt x="26" y="8"/>
                    </a:lnTo>
                    <a:lnTo>
                      <a:pt x="26" y="8"/>
                    </a:lnTo>
                    <a:lnTo>
                      <a:pt x="26" y="8"/>
                    </a:lnTo>
                    <a:lnTo>
                      <a:pt x="26" y="8"/>
                    </a:lnTo>
                    <a:lnTo>
                      <a:pt x="26" y="8"/>
                    </a:lnTo>
                    <a:lnTo>
                      <a:pt x="26" y="8"/>
                    </a:lnTo>
                    <a:lnTo>
                      <a:pt x="26" y="9"/>
                    </a:lnTo>
                    <a:lnTo>
                      <a:pt x="26"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6" y="12"/>
                    </a:lnTo>
                    <a:lnTo>
                      <a:pt x="26" y="12"/>
                    </a:lnTo>
                    <a:lnTo>
                      <a:pt x="26" y="12"/>
                    </a:lnTo>
                    <a:lnTo>
                      <a:pt x="26" y="12"/>
                    </a:lnTo>
                    <a:lnTo>
                      <a:pt x="26" y="12"/>
                    </a:lnTo>
                    <a:lnTo>
                      <a:pt x="26" y="14"/>
                    </a:lnTo>
                    <a:lnTo>
                      <a:pt x="26" y="14"/>
                    </a:lnTo>
                    <a:lnTo>
                      <a:pt x="26" y="14"/>
                    </a:lnTo>
                    <a:lnTo>
                      <a:pt x="26" y="14"/>
                    </a:lnTo>
                    <a:lnTo>
                      <a:pt x="26" y="14"/>
                    </a:lnTo>
                    <a:lnTo>
                      <a:pt x="26" y="15"/>
                    </a:lnTo>
                    <a:lnTo>
                      <a:pt x="26" y="15"/>
                    </a:lnTo>
                    <a:lnTo>
                      <a:pt x="26" y="15"/>
                    </a:lnTo>
                    <a:lnTo>
                      <a:pt x="26" y="15"/>
                    </a:lnTo>
                  </a:path>
                </a:pathLst>
              </a:custGeom>
              <a:noFill/>
              <a:ln w="1588" cap="sq">
                <a:solidFill>
                  <a:srgbClr val="000000"/>
                </a:solidFill>
                <a:prstDash val="solid"/>
                <a:miter lim="800000"/>
                <a:headEnd/>
                <a:tailEnd/>
              </a:ln>
            </p:spPr>
            <p:txBody>
              <a:bodyPr/>
              <a:lstStyle/>
              <a:p>
                <a:endParaRPr lang="en-US"/>
              </a:p>
            </p:txBody>
          </p:sp>
          <p:sp>
            <p:nvSpPr>
              <p:cNvPr id="320868" name="Freeform 356"/>
              <p:cNvSpPr>
                <a:spLocks/>
              </p:cNvSpPr>
              <p:nvPr/>
            </p:nvSpPr>
            <p:spPr bwMode="auto">
              <a:xfrm>
                <a:off x="2351" y="2308"/>
                <a:ext cx="26" cy="30"/>
              </a:xfrm>
              <a:custGeom>
                <a:avLst/>
                <a:gdLst/>
                <a:ahLst/>
                <a:cxnLst>
                  <a:cxn ang="0">
                    <a:pos x="26" y="16"/>
                  </a:cxn>
                  <a:cxn ang="0">
                    <a:pos x="25" y="18"/>
                  </a:cxn>
                  <a:cxn ang="0">
                    <a:pos x="25" y="19"/>
                  </a:cxn>
                  <a:cxn ang="0">
                    <a:pos x="25" y="21"/>
                  </a:cxn>
                  <a:cxn ang="0">
                    <a:pos x="23" y="22"/>
                  </a:cxn>
                  <a:cxn ang="0">
                    <a:pos x="23" y="24"/>
                  </a:cxn>
                  <a:cxn ang="0">
                    <a:pos x="22" y="25"/>
                  </a:cxn>
                  <a:cxn ang="0">
                    <a:pos x="20" y="25"/>
                  </a:cxn>
                  <a:cxn ang="0">
                    <a:pos x="20" y="27"/>
                  </a:cxn>
                  <a:cxn ang="0">
                    <a:pos x="19" y="28"/>
                  </a:cxn>
                  <a:cxn ang="0">
                    <a:pos x="17" y="28"/>
                  </a:cxn>
                  <a:cxn ang="0">
                    <a:pos x="16" y="30"/>
                  </a:cxn>
                  <a:cxn ang="0">
                    <a:pos x="14" y="30"/>
                  </a:cxn>
                  <a:cxn ang="0">
                    <a:pos x="13" y="30"/>
                  </a:cxn>
                  <a:cxn ang="0">
                    <a:pos x="12" y="30"/>
                  </a:cxn>
                  <a:cxn ang="0">
                    <a:pos x="10" y="30"/>
                  </a:cxn>
                  <a:cxn ang="0">
                    <a:pos x="9" y="30"/>
                  </a:cxn>
                  <a:cxn ang="0">
                    <a:pos x="9" y="30"/>
                  </a:cxn>
                  <a:cxn ang="0">
                    <a:pos x="7" y="28"/>
                  </a:cxn>
                  <a:cxn ang="0">
                    <a:pos x="6" y="28"/>
                  </a:cxn>
                  <a:cxn ang="0">
                    <a:pos x="4" y="27"/>
                  </a:cxn>
                  <a:cxn ang="0">
                    <a:pos x="3" y="27"/>
                  </a:cxn>
                  <a:cxn ang="0">
                    <a:pos x="3" y="25"/>
                  </a:cxn>
                  <a:cxn ang="0">
                    <a:pos x="1" y="24"/>
                  </a:cxn>
                  <a:cxn ang="0">
                    <a:pos x="1" y="22"/>
                  </a:cxn>
                  <a:cxn ang="0">
                    <a:pos x="0" y="21"/>
                  </a:cxn>
                  <a:cxn ang="0">
                    <a:pos x="0" y="19"/>
                  </a:cxn>
                  <a:cxn ang="0">
                    <a:pos x="0" y="18"/>
                  </a:cxn>
                  <a:cxn ang="0">
                    <a:pos x="0" y="16"/>
                  </a:cxn>
                  <a:cxn ang="0">
                    <a:pos x="0" y="15"/>
                  </a:cxn>
                  <a:cxn ang="0">
                    <a:pos x="0" y="13"/>
                  </a:cxn>
                  <a:cxn ang="0">
                    <a:pos x="0" y="12"/>
                  </a:cxn>
                  <a:cxn ang="0">
                    <a:pos x="0" y="10"/>
                  </a:cxn>
                  <a:cxn ang="0">
                    <a:pos x="0" y="9"/>
                  </a:cxn>
                  <a:cxn ang="0">
                    <a:pos x="1" y="7"/>
                  </a:cxn>
                  <a:cxn ang="0">
                    <a:pos x="1" y="6"/>
                  </a:cxn>
                  <a:cxn ang="0">
                    <a:pos x="3" y="4"/>
                  </a:cxn>
                  <a:cxn ang="0">
                    <a:pos x="4" y="3"/>
                  </a:cxn>
                  <a:cxn ang="0">
                    <a:pos x="6" y="3"/>
                  </a:cxn>
                  <a:cxn ang="0">
                    <a:pos x="6" y="1"/>
                  </a:cxn>
                  <a:cxn ang="0">
                    <a:pos x="7" y="1"/>
                  </a:cxn>
                  <a:cxn ang="0">
                    <a:pos x="9" y="0"/>
                  </a:cxn>
                  <a:cxn ang="0">
                    <a:pos x="10" y="0"/>
                  </a:cxn>
                  <a:cxn ang="0">
                    <a:pos x="12" y="0"/>
                  </a:cxn>
                  <a:cxn ang="0">
                    <a:pos x="13" y="0"/>
                  </a:cxn>
                  <a:cxn ang="0">
                    <a:pos x="14" y="0"/>
                  </a:cxn>
                  <a:cxn ang="0">
                    <a:pos x="16" y="0"/>
                  </a:cxn>
                  <a:cxn ang="0">
                    <a:pos x="17" y="0"/>
                  </a:cxn>
                  <a:cxn ang="0">
                    <a:pos x="19" y="0"/>
                  </a:cxn>
                  <a:cxn ang="0">
                    <a:pos x="19" y="1"/>
                  </a:cxn>
                  <a:cxn ang="0">
                    <a:pos x="20" y="1"/>
                  </a:cxn>
                  <a:cxn ang="0">
                    <a:pos x="22" y="3"/>
                  </a:cxn>
                  <a:cxn ang="0">
                    <a:pos x="22" y="4"/>
                  </a:cxn>
                  <a:cxn ang="0">
                    <a:pos x="23" y="6"/>
                  </a:cxn>
                  <a:cxn ang="0">
                    <a:pos x="25" y="7"/>
                  </a:cxn>
                  <a:cxn ang="0">
                    <a:pos x="25" y="9"/>
                  </a:cxn>
                  <a:cxn ang="0">
                    <a:pos x="25" y="10"/>
                  </a:cxn>
                  <a:cxn ang="0">
                    <a:pos x="25" y="12"/>
                  </a:cxn>
                  <a:cxn ang="0">
                    <a:pos x="26" y="13"/>
                  </a:cxn>
                  <a:cxn ang="0">
                    <a:pos x="26" y="15"/>
                  </a:cxn>
                </a:cxnLst>
                <a:rect l="0" t="0" r="r" b="b"/>
                <a:pathLst>
                  <a:path w="26" h="30">
                    <a:moveTo>
                      <a:pt x="26" y="15"/>
                    </a:moveTo>
                    <a:lnTo>
                      <a:pt x="26" y="15"/>
                    </a:lnTo>
                    <a:lnTo>
                      <a:pt x="26" y="15"/>
                    </a:lnTo>
                    <a:lnTo>
                      <a:pt x="26" y="15"/>
                    </a:lnTo>
                    <a:lnTo>
                      <a:pt x="26" y="16"/>
                    </a:lnTo>
                    <a:lnTo>
                      <a:pt x="26" y="16"/>
                    </a:lnTo>
                    <a:lnTo>
                      <a:pt x="26" y="16"/>
                    </a:lnTo>
                    <a:lnTo>
                      <a:pt x="26" y="16"/>
                    </a:lnTo>
                    <a:lnTo>
                      <a:pt x="25" y="16"/>
                    </a:lnTo>
                    <a:lnTo>
                      <a:pt x="25" y="16"/>
                    </a:lnTo>
                    <a:lnTo>
                      <a:pt x="25" y="18"/>
                    </a:lnTo>
                    <a:lnTo>
                      <a:pt x="25" y="18"/>
                    </a:lnTo>
                    <a:lnTo>
                      <a:pt x="25" y="18"/>
                    </a:lnTo>
                    <a:lnTo>
                      <a:pt x="25" y="18"/>
                    </a:lnTo>
                    <a:lnTo>
                      <a:pt x="25" y="18"/>
                    </a:lnTo>
                    <a:lnTo>
                      <a:pt x="25" y="19"/>
                    </a:lnTo>
                    <a:lnTo>
                      <a:pt x="25" y="19"/>
                    </a:lnTo>
                    <a:lnTo>
                      <a:pt x="25" y="19"/>
                    </a:lnTo>
                    <a:lnTo>
                      <a:pt x="25" y="19"/>
                    </a:lnTo>
                    <a:lnTo>
                      <a:pt x="25" y="19"/>
                    </a:lnTo>
                    <a:lnTo>
                      <a:pt x="25" y="19"/>
                    </a:lnTo>
                    <a:lnTo>
                      <a:pt x="25" y="21"/>
                    </a:lnTo>
                    <a:lnTo>
                      <a:pt x="25" y="21"/>
                    </a:lnTo>
                    <a:lnTo>
                      <a:pt x="25" y="21"/>
                    </a:lnTo>
                    <a:lnTo>
                      <a:pt x="25" y="21"/>
                    </a:lnTo>
                    <a:lnTo>
                      <a:pt x="25" y="21"/>
                    </a:lnTo>
                    <a:lnTo>
                      <a:pt x="25" y="21"/>
                    </a:lnTo>
                    <a:lnTo>
                      <a:pt x="23" y="22"/>
                    </a:lnTo>
                    <a:lnTo>
                      <a:pt x="23" y="22"/>
                    </a:lnTo>
                    <a:lnTo>
                      <a:pt x="23" y="22"/>
                    </a:lnTo>
                    <a:lnTo>
                      <a:pt x="23" y="22"/>
                    </a:lnTo>
                    <a:lnTo>
                      <a:pt x="23" y="22"/>
                    </a:lnTo>
                    <a:lnTo>
                      <a:pt x="23" y="22"/>
                    </a:lnTo>
                    <a:lnTo>
                      <a:pt x="23" y="22"/>
                    </a:lnTo>
                    <a:lnTo>
                      <a:pt x="23" y="24"/>
                    </a:lnTo>
                    <a:lnTo>
                      <a:pt x="23" y="24"/>
                    </a:lnTo>
                    <a:lnTo>
                      <a:pt x="23" y="24"/>
                    </a:lnTo>
                    <a:lnTo>
                      <a:pt x="23" y="24"/>
                    </a:lnTo>
                    <a:lnTo>
                      <a:pt x="22" y="24"/>
                    </a:lnTo>
                    <a:lnTo>
                      <a:pt x="22" y="24"/>
                    </a:lnTo>
                    <a:lnTo>
                      <a:pt x="22" y="24"/>
                    </a:lnTo>
                    <a:lnTo>
                      <a:pt x="22" y="25"/>
                    </a:lnTo>
                    <a:lnTo>
                      <a:pt x="22" y="25"/>
                    </a:lnTo>
                    <a:lnTo>
                      <a:pt x="22" y="25"/>
                    </a:lnTo>
                    <a:lnTo>
                      <a:pt x="22" y="25"/>
                    </a:lnTo>
                    <a:lnTo>
                      <a:pt x="22" y="25"/>
                    </a:lnTo>
                    <a:lnTo>
                      <a:pt x="22" y="25"/>
                    </a:lnTo>
                    <a:lnTo>
                      <a:pt x="20" y="25"/>
                    </a:lnTo>
                    <a:lnTo>
                      <a:pt x="20" y="27"/>
                    </a:lnTo>
                    <a:lnTo>
                      <a:pt x="20" y="27"/>
                    </a:lnTo>
                    <a:lnTo>
                      <a:pt x="20" y="27"/>
                    </a:lnTo>
                    <a:lnTo>
                      <a:pt x="20" y="27"/>
                    </a:lnTo>
                    <a:lnTo>
                      <a:pt x="20" y="27"/>
                    </a:lnTo>
                    <a:lnTo>
                      <a:pt x="20" y="27"/>
                    </a:lnTo>
                    <a:lnTo>
                      <a:pt x="20" y="27"/>
                    </a:lnTo>
                    <a:lnTo>
                      <a:pt x="19" y="27"/>
                    </a:lnTo>
                    <a:lnTo>
                      <a:pt x="19" y="27"/>
                    </a:lnTo>
                    <a:lnTo>
                      <a:pt x="19" y="27"/>
                    </a:lnTo>
                    <a:lnTo>
                      <a:pt x="19" y="28"/>
                    </a:lnTo>
                    <a:lnTo>
                      <a:pt x="19" y="28"/>
                    </a:lnTo>
                    <a:lnTo>
                      <a:pt x="19" y="28"/>
                    </a:lnTo>
                    <a:lnTo>
                      <a:pt x="19" y="28"/>
                    </a:lnTo>
                    <a:lnTo>
                      <a:pt x="17" y="28"/>
                    </a:lnTo>
                    <a:lnTo>
                      <a:pt x="17" y="28"/>
                    </a:lnTo>
                    <a:lnTo>
                      <a:pt x="17" y="28"/>
                    </a:lnTo>
                    <a:lnTo>
                      <a:pt x="17" y="28"/>
                    </a:lnTo>
                    <a:lnTo>
                      <a:pt x="17" y="28"/>
                    </a:lnTo>
                    <a:lnTo>
                      <a:pt x="17" y="28"/>
                    </a:lnTo>
                    <a:lnTo>
                      <a:pt x="17" y="28"/>
                    </a:lnTo>
                    <a:lnTo>
                      <a:pt x="16" y="28"/>
                    </a:lnTo>
                    <a:lnTo>
                      <a:pt x="16" y="30"/>
                    </a:lnTo>
                    <a:lnTo>
                      <a:pt x="16" y="30"/>
                    </a:lnTo>
                    <a:lnTo>
                      <a:pt x="16" y="30"/>
                    </a:lnTo>
                    <a:lnTo>
                      <a:pt x="16" y="30"/>
                    </a:lnTo>
                    <a:lnTo>
                      <a:pt x="16" y="30"/>
                    </a:lnTo>
                    <a:lnTo>
                      <a:pt x="16" y="30"/>
                    </a:lnTo>
                    <a:lnTo>
                      <a:pt x="14" y="30"/>
                    </a:lnTo>
                    <a:lnTo>
                      <a:pt x="14" y="30"/>
                    </a:lnTo>
                    <a:lnTo>
                      <a:pt x="14" y="30"/>
                    </a:lnTo>
                    <a:lnTo>
                      <a:pt x="14" y="30"/>
                    </a:lnTo>
                    <a:lnTo>
                      <a:pt x="14" y="30"/>
                    </a:lnTo>
                    <a:lnTo>
                      <a:pt x="14"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9" y="30"/>
                    </a:lnTo>
                    <a:lnTo>
                      <a:pt x="7" y="30"/>
                    </a:lnTo>
                    <a:lnTo>
                      <a:pt x="7" y="30"/>
                    </a:lnTo>
                    <a:lnTo>
                      <a:pt x="7" y="30"/>
                    </a:lnTo>
                    <a:lnTo>
                      <a:pt x="7" y="28"/>
                    </a:lnTo>
                    <a:lnTo>
                      <a:pt x="7" y="28"/>
                    </a:lnTo>
                    <a:lnTo>
                      <a:pt x="7" y="28"/>
                    </a:lnTo>
                    <a:lnTo>
                      <a:pt x="7" y="28"/>
                    </a:lnTo>
                    <a:lnTo>
                      <a:pt x="6" y="28"/>
                    </a:lnTo>
                    <a:lnTo>
                      <a:pt x="6" y="28"/>
                    </a:lnTo>
                    <a:lnTo>
                      <a:pt x="6" y="28"/>
                    </a:lnTo>
                    <a:lnTo>
                      <a:pt x="6" y="28"/>
                    </a:lnTo>
                    <a:lnTo>
                      <a:pt x="6" y="28"/>
                    </a:lnTo>
                    <a:lnTo>
                      <a:pt x="6" y="28"/>
                    </a:lnTo>
                    <a:lnTo>
                      <a:pt x="6" y="28"/>
                    </a:lnTo>
                    <a:lnTo>
                      <a:pt x="4" y="28"/>
                    </a:lnTo>
                    <a:lnTo>
                      <a:pt x="4" y="27"/>
                    </a:lnTo>
                    <a:lnTo>
                      <a:pt x="4" y="27"/>
                    </a:lnTo>
                    <a:lnTo>
                      <a:pt x="4" y="27"/>
                    </a:lnTo>
                    <a:lnTo>
                      <a:pt x="4" y="27"/>
                    </a:lnTo>
                    <a:lnTo>
                      <a:pt x="4" y="27"/>
                    </a:lnTo>
                    <a:lnTo>
                      <a:pt x="4" y="27"/>
                    </a:lnTo>
                    <a:lnTo>
                      <a:pt x="4" y="27"/>
                    </a:lnTo>
                    <a:lnTo>
                      <a:pt x="3" y="27"/>
                    </a:lnTo>
                    <a:lnTo>
                      <a:pt x="3" y="27"/>
                    </a:lnTo>
                    <a:lnTo>
                      <a:pt x="3" y="27"/>
                    </a:lnTo>
                    <a:lnTo>
                      <a:pt x="3" y="25"/>
                    </a:lnTo>
                    <a:lnTo>
                      <a:pt x="3" y="25"/>
                    </a:lnTo>
                    <a:lnTo>
                      <a:pt x="3" y="25"/>
                    </a:lnTo>
                    <a:lnTo>
                      <a:pt x="3" y="25"/>
                    </a:lnTo>
                    <a:lnTo>
                      <a:pt x="3" y="25"/>
                    </a:lnTo>
                    <a:lnTo>
                      <a:pt x="3" y="25"/>
                    </a:lnTo>
                    <a:lnTo>
                      <a:pt x="1" y="25"/>
                    </a:lnTo>
                    <a:lnTo>
                      <a:pt x="1" y="24"/>
                    </a:lnTo>
                    <a:lnTo>
                      <a:pt x="1" y="24"/>
                    </a:lnTo>
                    <a:lnTo>
                      <a:pt x="1" y="24"/>
                    </a:lnTo>
                    <a:lnTo>
                      <a:pt x="1" y="24"/>
                    </a:lnTo>
                    <a:lnTo>
                      <a:pt x="1" y="24"/>
                    </a:lnTo>
                    <a:lnTo>
                      <a:pt x="1" y="24"/>
                    </a:lnTo>
                    <a:lnTo>
                      <a:pt x="1" y="24"/>
                    </a:lnTo>
                    <a:lnTo>
                      <a:pt x="1" y="22"/>
                    </a:lnTo>
                    <a:lnTo>
                      <a:pt x="1" y="22"/>
                    </a:lnTo>
                    <a:lnTo>
                      <a:pt x="1" y="22"/>
                    </a:lnTo>
                    <a:lnTo>
                      <a:pt x="1" y="22"/>
                    </a:lnTo>
                    <a:lnTo>
                      <a:pt x="0" y="22"/>
                    </a:lnTo>
                    <a:lnTo>
                      <a:pt x="0" y="22"/>
                    </a:lnTo>
                    <a:lnTo>
                      <a:pt x="0" y="22"/>
                    </a:lnTo>
                    <a:lnTo>
                      <a:pt x="0" y="21"/>
                    </a:lnTo>
                    <a:lnTo>
                      <a:pt x="0"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0" y="9"/>
                    </a:lnTo>
                    <a:lnTo>
                      <a:pt x="1" y="9"/>
                    </a:lnTo>
                    <a:lnTo>
                      <a:pt x="1" y="9"/>
                    </a:lnTo>
                    <a:lnTo>
                      <a:pt x="1" y="7"/>
                    </a:lnTo>
                    <a:lnTo>
                      <a:pt x="1" y="7"/>
                    </a:lnTo>
                    <a:lnTo>
                      <a:pt x="1" y="7"/>
                    </a:lnTo>
                    <a:lnTo>
                      <a:pt x="1" y="7"/>
                    </a:lnTo>
                    <a:lnTo>
                      <a:pt x="1" y="7"/>
                    </a:lnTo>
                    <a:lnTo>
                      <a:pt x="1" y="7"/>
                    </a:lnTo>
                    <a:lnTo>
                      <a:pt x="1" y="6"/>
                    </a:lnTo>
                    <a:lnTo>
                      <a:pt x="1" y="6"/>
                    </a:lnTo>
                    <a:lnTo>
                      <a:pt x="1" y="6"/>
                    </a:lnTo>
                    <a:lnTo>
                      <a:pt x="1" y="6"/>
                    </a:lnTo>
                    <a:lnTo>
                      <a:pt x="3" y="6"/>
                    </a:lnTo>
                    <a:lnTo>
                      <a:pt x="3" y="6"/>
                    </a:lnTo>
                    <a:lnTo>
                      <a:pt x="3" y="6"/>
                    </a:lnTo>
                    <a:lnTo>
                      <a:pt x="3" y="4"/>
                    </a:lnTo>
                    <a:lnTo>
                      <a:pt x="3" y="4"/>
                    </a:lnTo>
                    <a:lnTo>
                      <a:pt x="3" y="4"/>
                    </a:lnTo>
                    <a:lnTo>
                      <a:pt x="3" y="4"/>
                    </a:lnTo>
                    <a:lnTo>
                      <a:pt x="3" y="4"/>
                    </a:lnTo>
                    <a:lnTo>
                      <a:pt x="3" y="4"/>
                    </a:lnTo>
                    <a:lnTo>
                      <a:pt x="4" y="4"/>
                    </a:lnTo>
                    <a:lnTo>
                      <a:pt x="4" y="3"/>
                    </a:lnTo>
                    <a:lnTo>
                      <a:pt x="4" y="3"/>
                    </a:lnTo>
                    <a:lnTo>
                      <a:pt x="4" y="3"/>
                    </a:lnTo>
                    <a:lnTo>
                      <a:pt x="4" y="3"/>
                    </a:lnTo>
                    <a:lnTo>
                      <a:pt x="4" y="3"/>
                    </a:lnTo>
                    <a:lnTo>
                      <a:pt x="4" y="3"/>
                    </a:lnTo>
                    <a:lnTo>
                      <a:pt x="4" y="3"/>
                    </a:lnTo>
                    <a:lnTo>
                      <a:pt x="6" y="3"/>
                    </a:lnTo>
                    <a:lnTo>
                      <a:pt x="6" y="3"/>
                    </a:lnTo>
                    <a:lnTo>
                      <a:pt x="6" y="1"/>
                    </a:lnTo>
                    <a:lnTo>
                      <a:pt x="6" y="1"/>
                    </a:lnTo>
                    <a:lnTo>
                      <a:pt x="6" y="1"/>
                    </a:lnTo>
                    <a:lnTo>
                      <a:pt x="6" y="1"/>
                    </a:lnTo>
                    <a:lnTo>
                      <a:pt x="6" y="1"/>
                    </a:lnTo>
                    <a:lnTo>
                      <a:pt x="6" y="1"/>
                    </a:lnTo>
                    <a:lnTo>
                      <a:pt x="7" y="1"/>
                    </a:lnTo>
                    <a:lnTo>
                      <a:pt x="7" y="1"/>
                    </a:lnTo>
                    <a:lnTo>
                      <a:pt x="7" y="1"/>
                    </a:lnTo>
                    <a:lnTo>
                      <a:pt x="7" y="1"/>
                    </a:lnTo>
                    <a:lnTo>
                      <a:pt x="7" y="1"/>
                    </a:lnTo>
                    <a:lnTo>
                      <a:pt x="7" y="0"/>
                    </a:lnTo>
                    <a:lnTo>
                      <a:pt x="7"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4" y="0"/>
                    </a:lnTo>
                    <a:lnTo>
                      <a:pt x="14" y="0"/>
                    </a:lnTo>
                    <a:lnTo>
                      <a:pt x="14" y="0"/>
                    </a:lnTo>
                    <a:lnTo>
                      <a:pt x="14" y="0"/>
                    </a:lnTo>
                    <a:lnTo>
                      <a:pt x="14" y="0"/>
                    </a:lnTo>
                    <a:lnTo>
                      <a:pt x="14" y="0"/>
                    </a:lnTo>
                    <a:lnTo>
                      <a:pt x="14" y="0"/>
                    </a:lnTo>
                    <a:lnTo>
                      <a:pt x="16" y="0"/>
                    </a:lnTo>
                    <a:lnTo>
                      <a:pt x="16" y="0"/>
                    </a:lnTo>
                    <a:lnTo>
                      <a:pt x="16" y="0"/>
                    </a:lnTo>
                    <a:lnTo>
                      <a:pt x="16" y="0"/>
                    </a:lnTo>
                    <a:lnTo>
                      <a:pt x="16" y="0"/>
                    </a:lnTo>
                    <a:lnTo>
                      <a:pt x="16" y="0"/>
                    </a:lnTo>
                    <a:lnTo>
                      <a:pt x="17" y="0"/>
                    </a:lnTo>
                    <a:lnTo>
                      <a:pt x="17" y="0"/>
                    </a:lnTo>
                    <a:lnTo>
                      <a:pt x="17" y="0"/>
                    </a:lnTo>
                    <a:lnTo>
                      <a:pt x="17" y="0"/>
                    </a:lnTo>
                    <a:lnTo>
                      <a:pt x="17" y="0"/>
                    </a:lnTo>
                    <a:lnTo>
                      <a:pt x="17" y="0"/>
                    </a:lnTo>
                    <a:lnTo>
                      <a:pt x="17" y="0"/>
                    </a:lnTo>
                    <a:lnTo>
                      <a:pt x="19" y="0"/>
                    </a:lnTo>
                    <a:lnTo>
                      <a:pt x="19" y="0"/>
                    </a:lnTo>
                    <a:lnTo>
                      <a:pt x="19" y="1"/>
                    </a:lnTo>
                    <a:lnTo>
                      <a:pt x="19" y="1"/>
                    </a:lnTo>
                    <a:lnTo>
                      <a:pt x="19" y="1"/>
                    </a:lnTo>
                    <a:lnTo>
                      <a:pt x="19" y="1"/>
                    </a:lnTo>
                    <a:lnTo>
                      <a:pt x="19" y="1"/>
                    </a:lnTo>
                    <a:lnTo>
                      <a:pt x="19" y="1"/>
                    </a:lnTo>
                    <a:lnTo>
                      <a:pt x="20" y="1"/>
                    </a:lnTo>
                    <a:lnTo>
                      <a:pt x="20" y="1"/>
                    </a:lnTo>
                    <a:lnTo>
                      <a:pt x="20" y="1"/>
                    </a:lnTo>
                    <a:lnTo>
                      <a:pt x="20" y="1"/>
                    </a:lnTo>
                    <a:lnTo>
                      <a:pt x="20" y="1"/>
                    </a:lnTo>
                    <a:lnTo>
                      <a:pt x="20" y="3"/>
                    </a:lnTo>
                    <a:lnTo>
                      <a:pt x="20" y="3"/>
                    </a:lnTo>
                    <a:lnTo>
                      <a:pt x="22" y="3"/>
                    </a:lnTo>
                    <a:lnTo>
                      <a:pt x="22" y="3"/>
                    </a:lnTo>
                    <a:lnTo>
                      <a:pt x="22" y="3"/>
                    </a:lnTo>
                    <a:lnTo>
                      <a:pt x="22" y="3"/>
                    </a:lnTo>
                    <a:lnTo>
                      <a:pt x="22" y="3"/>
                    </a:lnTo>
                    <a:lnTo>
                      <a:pt x="22" y="3"/>
                    </a:lnTo>
                    <a:lnTo>
                      <a:pt x="22" y="3"/>
                    </a:lnTo>
                    <a:lnTo>
                      <a:pt x="22" y="4"/>
                    </a:lnTo>
                    <a:lnTo>
                      <a:pt x="22" y="4"/>
                    </a:lnTo>
                    <a:lnTo>
                      <a:pt x="22" y="4"/>
                    </a:lnTo>
                    <a:lnTo>
                      <a:pt x="23" y="4"/>
                    </a:lnTo>
                    <a:lnTo>
                      <a:pt x="23" y="4"/>
                    </a:lnTo>
                    <a:lnTo>
                      <a:pt x="23" y="4"/>
                    </a:lnTo>
                    <a:lnTo>
                      <a:pt x="23" y="4"/>
                    </a:lnTo>
                    <a:lnTo>
                      <a:pt x="23" y="6"/>
                    </a:lnTo>
                    <a:lnTo>
                      <a:pt x="23" y="6"/>
                    </a:lnTo>
                    <a:lnTo>
                      <a:pt x="23" y="6"/>
                    </a:lnTo>
                    <a:lnTo>
                      <a:pt x="23" y="6"/>
                    </a:lnTo>
                    <a:lnTo>
                      <a:pt x="23" y="6"/>
                    </a:lnTo>
                    <a:lnTo>
                      <a:pt x="23" y="6"/>
                    </a:lnTo>
                    <a:lnTo>
                      <a:pt x="23" y="6"/>
                    </a:lnTo>
                    <a:lnTo>
                      <a:pt x="25" y="7"/>
                    </a:lnTo>
                    <a:lnTo>
                      <a:pt x="25" y="7"/>
                    </a:lnTo>
                    <a:lnTo>
                      <a:pt x="25" y="7"/>
                    </a:lnTo>
                    <a:lnTo>
                      <a:pt x="25" y="7"/>
                    </a:lnTo>
                    <a:lnTo>
                      <a:pt x="25" y="7"/>
                    </a:lnTo>
                    <a:lnTo>
                      <a:pt x="25" y="7"/>
                    </a:lnTo>
                    <a:lnTo>
                      <a:pt x="25" y="9"/>
                    </a:lnTo>
                    <a:lnTo>
                      <a:pt x="25" y="9"/>
                    </a:lnTo>
                    <a:lnTo>
                      <a:pt x="25" y="9"/>
                    </a:lnTo>
                    <a:lnTo>
                      <a:pt x="25" y="9"/>
                    </a:lnTo>
                    <a:lnTo>
                      <a:pt x="25" y="9"/>
                    </a:lnTo>
                    <a:lnTo>
                      <a:pt x="25" y="9"/>
                    </a:lnTo>
                    <a:lnTo>
                      <a:pt x="25" y="10"/>
                    </a:lnTo>
                    <a:lnTo>
                      <a:pt x="25" y="10"/>
                    </a:lnTo>
                    <a:lnTo>
                      <a:pt x="25" y="10"/>
                    </a:lnTo>
                    <a:lnTo>
                      <a:pt x="25" y="10"/>
                    </a:lnTo>
                    <a:lnTo>
                      <a:pt x="25" y="10"/>
                    </a:lnTo>
                    <a:lnTo>
                      <a:pt x="25" y="10"/>
                    </a:lnTo>
                    <a:lnTo>
                      <a:pt x="25" y="12"/>
                    </a:lnTo>
                    <a:lnTo>
                      <a:pt x="26" y="12"/>
                    </a:lnTo>
                    <a:lnTo>
                      <a:pt x="26" y="12"/>
                    </a:lnTo>
                    <a:lnTo>
                      <a:pt x="26" y="12"/>
                    </a:lnTo>
                    <a:lnTo>
                      <a:pt x="26" y="12"/>
                    </a:lnTo>
                    <a:lnTo>
                      <a:pt x="26" y="12"/>
                    </a:lnTo>
                    <a:lnTo>
                      <a:pt x="26" y="13"/>
                    </a:lnTo>
                    <a:lnTo>
                      <a:pt x="26" y="13"/>
                    </a:lnTo>
                    <a:lnTo>
                      <a:pt x="26" y="13"/>
                    </a:lnTo>
                    <a:lnTo>
                      <a:pt x="26" y="13"/>
                    </a:lnTo>
                    <a:lnTo>
                      <a:pt x="26" y="13"/>
                    </a:lnTo>
                    <a:lnTo>
                      <a:pt x="26" y="15"/>
                    </a:lnTo>
                    <a:lnTo>
                      <a:pt x="26" y="15"/>
                    </a:lnTo>
                    <a:lnTo>
                      <a:pt x="26" y="15"/>
                    </a:lnTo>
                    <a:close/>
                  </a:path>
                </a:pathLst>
              </a:custGeom>
              <a:solidFill>
                <a:srgbClr val="E1E1E1"/>
              </a:solidFill>
              <a:ln w="9525">
                <a:noFill/>
                <a:round/>
                <a:headEnd/>
                <a:tailEnd/>
              </a:ln>
            </p:spPr>
            <p:txBody>
              <a:bodyPr/>
              <a:lstStyle/>
              <a:p>
                <a:endParaRPr lang="en-US"/>
              </a:p>
            </p:txBody>
          </p:sp>
          <p:sp>
            <p:nvSpPr>
              <p:cNvPr id="320869" name="Freeform 357"/>
              <p:cNvSpPr>
                <a:spLocks/>
              </p:cNvSpPr>
              <p:nvPr/>
            </p:nvSpPr>
            <p:spPr bwMode="auto">
              <a:xfrm>
                <a:off x="2351" y="2308"/>
                <a:ext cx="26" cy="30"/>
              </a:xfrm>
              <a:custGeom>
                <a:avLst/>
                <a:gdLst/>
                <a:ahLst/>
                <a:cxnLst>
                  <a:cxn ang="0">
                    <a:pos x="26" y="16"/>
                  </a:cxn>
                  <a:cxn ang="0">
                    <a:pos x="25" y="18"/>
                  </a:cxn>
                  <a:cxn ang="0">
                    <a:pos x="25" y="19"/>
                  </a:cxn>
                  <a:cxn ang="0">
                    <a:pos x="25" y="21"/>
                  </a:cxn>
                  <a:cxn ang="0">
                    <a:pos x="23" y="22"/>
                  </a:cxn>
                  <a:cxn ang="0">
                    <a:pos x="23" y="24"/>
                  </a:cxn>
                  <a:cxn ang="0">
                    <a:pos x="22" y="25"/>
                  </a:cxn>
                  <a:cxn ang="0">
                    <a:pos x="20" y="25"/>
                  </a:cxn>
                  <a:cxn ang="0">
                    <a:pos x="20" y="27"/>
                  </a:cxn>
                  <a:cxn ang="0">
                    <a:pos x="19" y="28"/>
                  </a:cxn>
                  <a:cxn ang="0">
                    <a:pos x="17" y="28"/>
                  </a:cxn>
                  <a:cxn ang="0">
                    <a:pos x="16" y="30"/>
                  </a:cxn>
                  <a:cxn ang="0">
                    <a:pos x="14" y="30"/>
                  </a:cxn>
                  <a:cxn ang="0">
                    <a:pos x="13" y="30"/>
                  </a:cxn>
                  <a:cxn ang="0">
                    <a:pos x="12" y="30"/>
                  </a:cxn>
                  <a:cxn ang="0">
                    <a:pos x="10" y="30"/>
                  </a:cxn>
                  <a:cxn ang="0">
                    <a:pos x="9" y="30"/>
                  </a:cxn>
                  <a:cxn ang="0">
                    <a:pos x="9" y="30"/>
                  </a:cxn>
                  <a:cxn ang="0">
                    <a:pos x="7" y="28"/>
                  </a:cxn>
                  <a:cxn ang="0">
                    <a:pos x="6" y="28"/>
                  </a:cxn>
                  <a:cxn ang="0">
                    <a:pos x="4" y="27"/>
                  </a:cxn>
                  <a:cxn ang="0">
                    <a:pos x="3" y="27"/>
                  </a:cxn>
                  <a:cxn ang="0">
                    <a:pos x="3" y="25"/>
                  </a:cxn>
                  <a:cxn ang="0">
                    <a:pos x="1" y="24"/>
                  </a:cxn>
                  <a:cxn ang="0">
                    <a:pos x="1" y="22"/>
                  </a:cxn>
                  <a:cxn ang="0">
                    <a:pos x="0" y="21"/>
                  </a:cxn>
                  <a:cxn ang="0">
                    <a:pos x="0" y="19"/>
                  </a:cxn>
                  <a:cxn ang="0">
                    <a:pos x="0" y="18"/>
                  </a:cxn>
                  <a:cxn ang="0">
                    <a:pos x="0" y="16"/>
                  </a:cxn>
                  <a:cxn ang="0">
                    <a:pos x="0" y="15"/>
                  </a:cxn>
                  <a:cxn ang="0">
                    <a:pos x="0" y="13"/>
                  </a:cxn>
                  <a:cxn ang="0">
                    <a:pos x="0" y="12"/>
                  </a:cxn>
                  <a:cxn ang="0">
                    <a:pos x="0" y="10"/>
                  </a:cxn>
                  <a:cxn ang="0">
                    <a:pos x="0" y="9"/>
                  </a:cxn>
                  <a:cxn ang="0">
                    <a:pos x="1" y="7"/>
                  </a:cxn>
                  <a:cxn ang="0">
                    <a:pos x="1" y="6"/>
                  </a:cxn>
                  <a:cxn ang="0">
                    <a:pos x="3" y="4"/>
                  </a:cxn>
                  <a:cxn ang="0">
                    <a:pos x="4" y="3"/>
                  </a:cxn>
                  <a:cxn ang="0">
                    <a:pos x="6" y="3"/>
                  </a:cxn>
                  <a:cxn ang="0">
                    <a:pos x="6" y="1"/>
                  </a:cxn>
                  <a:cxn ang="0">
                    <a:pos x="7" y="1"/>
                  </a:cxn>
                  <a:cxn ang="0">
                    <a:pos x="9" y="0"/>
                  </a:cxn>
                  <a:cxn ang="0">
                    <a:pos x="10" y="0"/>
                  </a:cxn>
                  <a:cxn ang="0">
                    <a:pos x="12" y="0"/>
                  </a:cxn>
                  <a:cxn ang="0">
                    <a:pos x="13" y="0"/>
                  </a:cxn>
                  <a:cxn ang="0">
                    <a:pos x="14" y="0"/>
                  </a:cxn>
                  <a:cxn ang="0">
                    <a:pos x="16" y="0"/>
                  </a:cxn>
                  <a:cxn ang="0">
                    <a:pos x="17" y="0"/>
                  </a:cxn>
                  <a:cxn ang="0">
                    <a:pos x="19" y="0"/>
                  </a:cxn>
                  <a:cxn ang="0">
                    <a:pos x="19" y="1"/>
                  </a:cxn>
                  <a:cxn ang="0">
                    <a:pos x="20" y="1"/>
                  </a:cxn>
                  <a:cxn ang="0">
                    <a:pos x="22" y="3"/>
                  </a:cxn>
                  <a:cxn ang="0">
                    <a:pos x="22" y="4"/>
                  </a:cxn>
                  <a:cxn ang="0">
                    <a:pos x="23" y="6"/>
                  </a:cxn>
                  <a:cxn ang="0">
                    <a:pos x="25" y="7"/>
                  </a:cxn>
                  <a:cxn ang="0">
                    <a:pos x="25" y="9"/>
                  </a:cxn>
                  <a:cxn ang="0">
                    <a:pos x="25" y="10"/>
                  </a:cxn>
                  <a:cxn ang="0">
                    <a:pos x="25" y="12"/>
                  </a:cxn>
                  <a:cxn ang="0">
                    <a:pos x="26" y="13"/>
                  </a:cxn>
                  <a:cxn ang="0">
                    <a:pos x="26" y="15"/>
                  </a:cxn>
                </a:cxnLst>
                <a:rect l="0" t="0" r="r" b="b"/>
                <a:pathLst>
                  <a:path w="26" h="30">
                    <a:moveTo>
                      <a:pt x="26" y="15"/>
                    </a:moveTo>
                    <a:lnTo>
                      <a:pt x="26" y="15"/>
                    </a:lnTo>
                    <a:lnTo>
                      <a:pt x="26" y="15"/>
                    </a:lnTo>
                    <a:lnTo>
                      <a:pt x="26" y="15"/>
                    </a:lnTo>
                    <a:lnTo>
                      <a:pt x="26" y="16"/>
                    </a:lnTo>
                    <a:lnTo>
                      <a:pt x="26" y="16"/>
                    </a:lnTo>
                    <a:lnTo>
                      <a:pt x="26" y="16"/>
                    </a:lnTo>
                    <a:lnTo>
                      <a:pt x="26" y="16"/>
                    </a:lnTo>
                    <a:lnTo>
                      <a:pt x="25" y="16"/>
                    </a:lnTo>
                    <a:lnTo>
                      <a:pt x="25" y="16"/>
                    </a:lnTo>
                    <a:lnTo>
                      <a:pt x="25" y="18"/>
                    </a:lnTo>
                    <a:lnTo>
                      <a:pt x="25" y="18"/>
                    </a:lnTo>
                    <a:lnTo>
                      <a:pt x="25" y="18"/>
                    </a:lnTo>
                    <a:lnTo>
                      <a:pt x="25" y="18"/>
                    </a:lnTo>
                    <a:lnTo>
                      <a:pt x="25" y="18"/>
                    </a:lnTo>
                    <a:lnTo>
                      <a:pt x="25" y="19"/>
                    </a:lnTo>
                    <a:lnTo>
                      <a:pt x="25" y="19"/>
                    </a:lnTo>
                    <a:lnTo>
                      <a:pt x="25" y="19"/>
                    </a:lnTo>
                    <a:lnTo>
                      <a:pt x="25" y="19"/>
                    </a:lnTo>
                    <a:lnTo>
                      <a:pt x="25" y="19"/>
                    </a:lnTo>
                    <a:lnTo>
                      <a:pt x="25" y="19"/>
                    </a:lnTo>
                    <a:lnTo>
                      <a:pt x="25" y="21"/>
                    </a:lnTo>
                    <a:lnTo>
                      <a:pt x="25" y="21"/>
                    </a:lnTo>
                    <a:lnTo>
                      <a:pt x="25" y="21"/>
                    </a:lnTo>
                    <a:lnTo>
                      <a:pt x="25" y="21"/>
                    </a:lnTo>
                    <a:lnTo>
                      <a:pt x="25" y="21"/>
                    </a:lnTo>
                    <a:lnTo>
                      <a:pt x="25" y="21"/>
                    </a:lnTo>
                    <a:lnTo>
                      <a:pt x="23" y="22"/>
                    </a:lnTo>
                    <a:lnTo>
                      <a:pt x="23" y="22"/>
                    </a:lnTo>
                    <a:lnTo>
                      <a:pt x="23" y="22"/>
                    </a:lnTo>
                    <a:lnTo>
                      <a:pt x="23" y="22"/>
                    </a:lnTo>
                    <a:lnTo>
                      <a:pt x="23" y="22"/>
                    </a:lnTo>
                    <a:lnTo>
                      <a:pt x="23" y="22"/>
                    </a:lnTo>
                    <a:lnTo>
                      <a:pt x="23" y="22"/>
                    </a:lnTo>
                    <a:lnTo>
                      <a:pt x="23" y="24"/>
                    </a:lnTo>
                    <a:lnTo>
                      <a:pt x="23" y="24"/>
                    </a:lnTo>
                    <a:lnTo>
                      <a:pt x="23" y="24"/>
                    </a:lnTo>
                    <a:lnTo>
                      <a:pt x="23" y="24"/>
                    </a:lnTo>
                    <a:lnTo>
                      <a:pt x="22" y="24"/>
                    </a:lnTo>
                    <a:lnTo>
                      <a:pt x="22" y="24"/>
                    </a:lnTo>
                    <a:lnTo>
                      <a:pt x="22" y="24"/>
                    </a:lnTo>
                    <a:lnTo>
                      <a:pt x="22" y="25"/>
                    </a:lnTo>
                    <a:lnTo>
                      <a:pt x="22" y="25"/>
                    </a:lnTo>
                    <a:lnTo>
                      <a:pt x="22" y="25"/>
                    </a:lnTo>
                    <a:lnTo>
                      <a:pt x="22" y="25"/>
                    </a:lnTo>
                    <a:lnTo>
                      <a:pt x="22" y="25"/>
                    </a:lnTo>
                    <a:lnTo>
                      <a:pt x="22" y="25"/>
                    </a:lnTo>
                    <a:lnTo>
                      <a:pt x="20" y="25"/>
                    </a:lnTo>
                    <a:lnTo>
                      <a:pt x="20" y="27"/>
                    </a:lnTo>
                    <a:lnTo>
                      <a:pt x="20" y="27"/>
                    </a:lnTo>
                    <a:lnTo>
                      <a:pt x="20" y="27"/>
                    </a:lnTo>
                    <a:lnTo>
                      <a:pt x="20" y="27"/>
                    </a:lnTo>
                    <a:lnTo>
                      <a:pt x="20" y="27"/>
                    </a:lnTo>
                    <a:lnTo>
                      <a:pt x="20" y="27"/>
                    </a:lnTo>
                    <a:lnTo>
                      <a:pt x="20" y="27"/>
                    </a:lnTo>
                    <a:lnTo>
                      <a:pt x="19" y="27"/>
                    </a:lnTo>
                    <a:lnTo>
                      <a:pt x="19" y="27"/>
                    </a:lnTo>
                    <a:lnTo>
                      <a:pt x="19" y="27"/>
                    </a:lnTo>
                    <a:lnTo>
                      <a:pt x="19" y="28"/>
                    </a:lnTo>
                    <a:lnTo>
                      <a:pt x="19" y="28"/>
                    </a:lnTo>
                    <a:lnTo>
                      <a:pt x="19" y="28"/>
                    </a:lnTo>
                    <a:lnTo>
                      <a:pt x="19" y="28"/>
                    </a:lnTo>
                    <a:lnTo>
                      <a:pt x="17" y="28"/>
                    </a:lnTo>
                    <a:lnTo>
                      <a:pt x="17" y="28"/>
                    </a:lnTo>
                    <a:lnTo>
                      <a:pt x="17" y="28"/>
                    </a:lnTo>
                    <a:lnTo>
                      <a:pt x="17" y="28"/>
                    </a:lnTo>
                    <a:lnTo>
                      <a:pt x="17" y="28"/>
                    </a:lnTo>
                    <a:lnTo>
                      <a:pt x="17" y="28"/>
                    </a:lnTo>
                    <a:lnTo>
                      <a:pt x="17" y="28"/>
                    </a:lnTo>
                    <a:lnTo>
                      <a:pt x="16" y="28"/>
                    </a:lnTo>
                    <a:lnTo>
                      <a:pt x="16" y="30"/>
                    </a:lnTo>
                    <a:lnTo>
                      <a:pt x="16" y="30"/>
                    </a:lnTo>
                    <a:lnTo>
                      <a:pt x="16" y="30"/>
                    </a:lnTo>
                    <a:lnTo>
                      <a:pt x="16" y="30"/>
                    </a:lnTo>
                    <a:lnTo>
                      <a:pt x="16" y="30"/>
                    </a:lnTo>
                    <a:lnTo>
                      <a:pt x="16" y="30"/>
                    </a:lnTo>
                    <a:lnTo>
                      <a:pt x="14" y="30"/>
                    </a:lnTo>
                    <a:lnTo>
                      <a:pt x="14" y="30"/>
                    </a:lnTo>
                    <a:lnTo>
                      <a:pt x="14" y="30"/>
                    </a:lnTo>
                    <a:lnTo>
                      <a:pt x="14" y="30"/>
                    </a:lnTo>
                    <a:lnTo>
                      <a:pt x="14" y="30"/>
                    </a:lnTo>
                    <a:lnTo>
                      <a:pt x="14"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9" y="30"/>
                    </a:lnTo>
                    <a:lnTo>
                      <a:pt x="7" y="30"/>
                    </a:lnTo>
                    <a:lnTo>
                      <a:pt x="7" y="30"/>
                    </a:lnTo>
                    <a:lnTo>
                      <a:pt x="7" y="30"/>
                    </a:lnTo>
                    <a:lnTo>
                      <a:pt x="7" y="28"/>
                    </a:lnTo>
                    <a:lnTo>
                      <a:pt x="7" y="28"/>
                    </a:lnTo>
                    <a:lnTo>
                      <a:pt x="7" y="28"/>
                    </a:lnTo>
                    <a:lnTo>
                      <a:pt x="7" y="28"/>
                    </a:lnTo>
                    <a:lnTo>
                      <a:pt x="6" y="28"/>
                    </a:lnTo>
                    <a:lnTo>
                      <a:pt x="6" y="28"/>
                    </a:lnTo>
                    <a:lnTo>
                      <a:pt x="6" y="28"/>
                    </a:lnTo>
                    <a:lnTo>
                      <a:pt x="6" y="28"/>
                    </a:lnTo>
                    <a:lnTo>
                      <a:pt x="6" y="28"/>
                    </a:lnTo>
                    <a:lnTo>
                      <a:pt x="6" y="28"/>
                    </a:lnTo>
                    <a:lnTo>
                      <a:pt x="6" y="28"/>
                    </a:lnTo>
                    <a:lnTo>
                      <a:pt x="4" y="28"/>
                    </a:lnTo>
                    <a:lnTo>
                      <a:pt x="4" y="27"/>
                    </a:lnTo>
                    <a:lnTo>
                      <a:pt x="4" y="27"/>
                    </a:lnTo>
                    <a:lnTo>
                      <a:pt x="4" y="27"/>
                    </a:lnTo>
                    <a:lnTo>
                      <a:pt x="4" y="27"/>
                    </a:lnTo>
                    <a:lnTo>
                      <a:pt x="4" y="27"/>
                    </a:lnTo>
                    <a:lnTo>
                      <a:pt x="4" y="27"/>
                    </a:lnTo>
                    <a:lnTo>
                      <a:pt x="4" y="27"/>
                    </a:lnTo>
                    <a:lnTo>
                      <a:pt x="3" y="27"/>
                    </a:lnTo>
                    <a:lnTo>
                      <a:pt x="3" y="27"/>
                    </a:lnTo>
                    <a:lnTo>
                      <a:pt x="3" y="27"/>
                    </a:lnTo>
                    <a:lnTo>
                      <a:pt x="3" y="25"/>
                    </a:lnTo>
                    <a:lnTo>
                      <a:pt x="3" y="25"/>
                    </a:lnTo>
                    <a:lnTo>
                      <a:pt x="3" y="25"/>
                    </a:lnTo>
                    <a:lnTo>
                      <a:pt x="3" y="25"/>
                    </a:lnTo>
                    <a:lnTo>
                      <a:pt x="3" y="25"/>
                    </a:lnTo>
                    <a:lnTo>
                      <a:pt x="3" y="25"/>
                    </a:lnTo>
                    <a:lnTo>
                      <a:pt x="1" y="25"/>
                    </a:lnTo>
                    <a:lnTo>
                      <a:pt x="1" y="24"/>
                    </a:lnTo>
                    <a:lnTo>
                      <a:pt x="1" y="24"/>
                    </a:lnTo>
                    <a:lnTo>
                      <a:pt x="1" y="24"/>
                    </a:lnTo>
                    <a:lnTo>
                      <a:pt x="1" y="24"/>
                    </a:lnTo>
                    <a:lnTo>
                      <a:pt x="1" y="24"/>
                    </a:lnTo>
                    <a:lnTo>
                      <a:pt x="1" y="24"/>
                    </a:lnTo>
                    <a:lnTo>
                      <a:pt x="1" y="24"/>
                    </a:lnTo>
                    <a:lnTo>
                      <a:pt x="1" y="22"/>
                    </a:lnTo>
                    <a:lnTo>
                      <a:pt x="1" y="22"/>
                    </a:lnTo>
                    <a:lnTo>
                      <a:pt x="1" y="22"/>
                    </a:lnTo>
                    <a:lnTo>
                      <a:pt x="1" y="22"/>
                    </a:lnTo>
                    <a:lnTo>
                      <a:pt x="0" y="22"/>
                    </a:lnTo>
                    <a:lnTo>
                      <a:pt x="0" y="22"/>
                    </a:lnTo>
                    <a:lnTo>
                      <a:pt x="0" y="22"/>
                    </a:lnTo>
                    <a:lnTo>
                      <a:pt x="0" y="21"/>
                    </a:lnTo>
                    <a:lnTo>
                      <a:pt x="0"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0" y="9"/>
                    </a:lnTo>
                    <a:lnTo>
                      <a:pt x="1" y="9"/>
                    </a:lnTo>
                    <a:lnTo>
                      <a:pt x="1" y="9"/>
                    </a:lnTo>
                    <a:lnTo>
                      <a:pt x="1" y="7"/>
                    </a:lnTo>
                    <a:lnTo>
                      <a:pt x="1" y="7"/>
                    </a:lnTo>
                    <a:lnTo>
                      <a:pt x="1" y="7"/>
                    </a:lnTo>
                    <a:lnTo>
                      <a:pt x="1" y="7"/>
                    </a:lnTo>
                    <a:lnTo>
                      <a:pt x="1" y="7"/>
                    </a:lnTo>
                    <a:lnTo>
                      <a:pt x="1" y="7"/>
                    </a:lnTo>
                    <a:lnTo>
                      <a:pt x="1" y="6"/>
                    </a:lnTo>
                    <a:lnTo>
                      <a:pt x="1" y="6"/>
                    </a:lnTo>
                    <a:lnTo>
                      <a:pt x="1" y="6"/>
                    </a:lnTo>
                    <a:lnTo>
                      <a:pt x="1" y="6"/>
                    </a:lnTo>
                    <a:lnTo>
                      <a:pt x="3" y="6"/>
                    </a:lnTo>
                    <a:lnTo>
                      <a:pt x="3" y="6"/>
                    </a:lnTo>
                    <a:lnTo>
                      <a:pt x="3" y="6"/>
                    </a:lnTo>
                    <a:lnTo>
                      <a:pt x="3" y="4"/>
                    </a:lnTo>
                    <a:lnTo>
                      <a:pt x="3" y="4"/>
                    </a:lnTo>
                    <a:lnTo>
                      <a:pt x="3" y="4"/>
                    </a:lnTo>
                    <a:lnTo>
                      <a:pt x="3" y="4"/>
                    </a:lnTo>
                    <a:lnTo>
                      <a:pt x="3" y="4"/>
                    </a:lnTo>
                    <a:lnTo>
                      <a:pt x="3" y="4"/>
                    </a:lnTo>
                    <a:lnTo>
                      <a:pt x="4" y="4"/>
                    </a:lnTo>
                    <a:lnTo>
                      <a:pt x="4" y="3"/>
                    </a:lnTo>
                    <a:lnTo>
                      <a:pt x="4" y="3"/>
                    </a:lnTo>
                    <a:lnTo>
                      <a:pt x="4" y="3"/>
                    </a:lnTo>
                    <a:lnTo>
                      <a:pt x="4" y="3"/>
                    </a:lnTo>
                    <a:lnTo>
                      <a:pt x="4" y="3"/>
                    </a:lnTo>
                    <a:lnTo>
                      <a:pt x="4" y="3"/>
                    </a:lnTo>
                    <a:lnTo>
                      <a:pt x="4" y="3"/>
                    </a:lnTo>
                    <a:lnTo>
                      <a:pt x="6" y="3"/>
                    </a:lnTo>
                    <a:lnTo>
                      <a:pt x="6" y="3"/>
                    </a:lnTo>
                    <a:lnTo>
                      <a:pt x="6" y="1"/>
                    </a:lnTo>
                    <a:lnTo>
                      <a:pt x="6" y="1"/>
                    </a:lnTo>
                    <a:lnTo>
                      <a:pt x="6" y="1"/>
                    </a:lnTo>
                    <a:lnTo>
                      <a:pt x="6" y="1"/>
                    </a:lnTo>
                    <a:lnTo>
                      <a:pt x="6" y="1"/>
                    </a:lnTo>
                    <a:lnTo>
                      <a:pt x="6" y="1"/>
                    </a:lnTo>
                    <a:lnTo>
                      <a:pt x="7" y="1"/>
                    </a:lnTo>
                    <a:lnTo>
                      <a:pt x="7" y="1"/>
                    </a:lnTo>
                    <a:lnTo>
                      <a:pt x="7" y="1"/>
                    </a:lnTo>
                    <a:lnTo>
                      <a:pt x="7" y="1"/>
                    </a:lnTo>
                    <a:lnTo>
                      <a:pt x="7" y="1"/>
                    </a:lnTo>
                    <a:lnTo>
                      <a:pt x="7" y="0"/>
                    </a:lnTo>
                    <a:lnTo>
                      <a:pt x="7"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4" y="0"/>
                    </a:lnTo>
                    <a:lnTo>
                      <a:pt x="14" y="0"/>
                    </a:lnTo>
                    <a:lnTo>
                      <a:pt x="14" y="0"/>
                    </a:lnTo>
                    <a:lnTo>
                      <a:pt x="14" y="0"/>
                    </a:lnTo>
                    <a:lnTo>
                      <a:pt x="14" y="0"/>
                    </a:lnTo>
                    <a:lnTo>
                      <a:pt x="14" y="0"/>
                    </a:lnTo>
                    <a:lnTo>
                      <a:pt x="14" y="0"/>
                    </a:lnTo>
                    <a:lnTo>
                      <a:pt x="16" y="0"/>
                    </a:lnTo>
                    <a:lnTo>
                      <a:pt x="16" y="0"/>
                    </a:lnTo>
                    <a:lnTo>
                      <a:pt x="16" y="0"/>
                    </a:lnTo>
                    <a:lnTo>
                      <a:pt x="16" y="0"/>
                    </a:lnTo>
                    <a:lnTo>
                      <a:pt x="16" y="0"/>
                    </a:lnTo>
                    <a:lnTo>
                      <a:pt x="16" y="0"/>
                    </a:lnTo>
                    <a:lnTo>
                      <a:pt x="17" y="0"/>
                    </a:lnTo>
                    <a:lnTo>
                      <a:pt x="17" y="0"/>
                    </a:lnTo>
                    <a:lnTo>
                      <a:pt x="17" y="0"/>
                    </a:lnTo>
                    <a:lnTo>
                      <a:pt x="17" y="0"/>
                    </a:lnTo>
                    <a:lnTo>
                      <a:pt x="17" y="0"/>
                    </a:lnTo>
                    <a:lnTo>
                      <a:pt x="17" y="0"/>
                    </a:lnTo>
                    <a:lnTo>
                      <a:pt x="17" y="0"/>
                    </a:lnTo>
                    <a:lnTo>
                      <a:pt x="19" y="0"/>
                    </a:lnTo>
                    <a:lnTo>
                      <a:pt x="19" y="0"/>
                    </a:lnTo>
                    <a:lnTo>
                      <a:pt x="19" y="1"/>
                    </a:lnTo>
                    <a:lnTo>
                      <a:pt x="19" y="1"/>
                    </a:lnTo>
                    <a:lnTo>
                      <a:pt x="19" y="1"/>
                    </a:lnTo>
                    <a:lnTo>
                      <a:pt x="19" y="1"/>
                    </a:lnTo>
                    <a:lnTo>
                      <a:pt x="19" y="1"/>
                    </a:lnTo>
                    <a:lnTo>
                      <a:pt x="19" y="1"/>
                    </a:lnTo>
                    <a:lnTo>
                      <a:pt x="20" y="1"/>
                    </a:lnTo>
                    <a:lnTo>
                      <a:pt x="20" y="1"/>
                    </a:lnTo>
                    <a:lnTo>
                      <a:pt x="20" y="1"/>
                    </a:lnTo>
                    <a:lnTo>
                      <a:pt x="20" y="1"/>
                    </a:lnTo>
                    <a:lnTo>
                      <a:pt x="20" y="1"/>
                    </a:lnTo>
                    <a:lnTo>
                      <a:pt x="20" y="3"/>
                    </a:lnTo>
                    <a:lnTo>
                      <a:pt x="20" y="3"/>
                    </a:lnTo>
                    <a:lnTo>
                      <a:pt x="22" y="3"/>
                    </a:lnTo>
                    <a:lnTo>
                      <a:pt x="22" y="3"/>
                    </a:lnTo>
                    <a:lnTo>
                      <a:pt x="22" y="3"/>
                    </a:lnTo>
                    <a:lnTo>
                      <a:pt x="22" y="3"/>
                    </a:lnTo>
                    <a:lnTo>
                      <a:pt x="22" y="3"/>
                    </a:lnTo>
                    <a:lnTo>
                      <a:pt x="22" y="3"/>
                    </a:lnTo>
                    <a:lnTo>
                      <a:pt x="22" y="3"/>
                    </a:lnTo>
                    <a:lnTo>
                      <a:pt x="22" y="4"/>
                    </a:lnTo>
                    <a:lnTo>
                      <a:pt x="22" y="4"/>
                    </a:lnTo>
                    <a:lnTo>
                      <a:pt x="22" y="4"/>
                    </a:lnTo>
                    <a:lnTo>
                      <a:pt x="23" y="4"/>
                    </a:lnTo>
                    <a:lnTo>
                      <a:pt x="23" y="4"/>
                    </a:lnTo>
                    <a:lnTo>
                      <a:pt x="23" y="4"/>
                    </a:lnTo>
                    <a:lnTo>
                      <a:pt x="23" y="4"/>
                    </a:lnTo>
                    <a:lnTo>
                      <a:pt x="23" y="6"/>
                    </a:lnTo>
                    <a:lnTo>
                      <a:pt x="23" y="6"/>
                    </a:lnTo>
                    <a:lnTo>
                      <a:pt x="23" y="6"/>
                    </a:lnTo>
                    <a:lnTo>
                      <a:pt x="23" y="6"/>
                    </a:lnTo>
                    <a:lnTo>
                      <a:pt x="23" y="6"/>
                    </a:lnTo>
                    <a:lnTo>
                      <a:pt x="23" y="6"/>
                    </a:lnTo>
                    <a:lnTo>
                      <a:pt x="23" y="6"/>
                    </a:lnTo>
                    <a:lnTo>
                      <a:pt x="25" y="7"/>
                    </a:lnTo>
                    <a:lnTo>
                      <a:pt x="25" y="7"/>
                    </a:lnTo>
                    <a:lnTo>
                      <a:pt x="25" y="7"/>
                    </a:lnTo>
                    <a:lnTo>
                      <a:pt x="25" y="7"/>
                    </a:lnTo>
                    <a:lnTo>
                      <a:pt x="25" y="7"/>
                    </a:lnTo>
                    <a:lnTo>
                      <a:pt x="25" y="7"/>
                    </a:lnTo>
                    <a:lnTo>
                      <a:pt x="25" y="9"/>
                    </a:lnTo>
                    <a:lnTo>
                      <a:pt x="25" y="9"/>
                    </a:lnTo>
                    <a:lnTo>
                      <a:pt x="25" y="9"/>
                    </a:lnTo>
                    <a:lnTo>
                      <a:pt x="25" y="9"/>
                    </a:lnTo>
                    <a:lnTo>
                      <a:pt x="25" y="9"/>
                    </a:lnTo>
                    <a:lnTo>
                      <a:pt x="25" y="9"/>
                    </a:lnTo>
                    <a:lnTo>
                      <a:pt x="25" y="10"/>
                    </a:lnTo>
                    <a:lnTo>
                      <a:pt x="25" y="10"/>
                    </a:lnTo>
                    <a:lnTo>
                      <a:pt x="25" y="10"/>
                    </a:lnTo>
                    <a:lnTo>
                      <a:pt x="25" y="10"/>
                    </a:lnTo>
                    <a:lnTo>
                      <a:pt x="25" y="10"/>
                    </a:lnTo>
                    <a:lnTo>
                      <a:pt x="25" y="10"/>
                    </a:lnTo>
                    <a:lnTo>
                      <a:pt x="25" y="12"/>
                    </a:lnTo>
                    <a:lnTo>
                      <a:pt x="26" y="12"/>
                    </a:lnTo>
                    <a:lnTo>
                      <a:pt x="26" y="12"/>
                    </a:lnTo>
                    <a:lnTo>
                      <a:pt x="26" y="12"/>
                    </a:lnTo>
                    <a:lnTo>
                      <a:pt x="26" y="12"/>
                    </a:lnTo>
                    <a:lnTo>
                      <a:pt x="26" y="12"/>
                    </a:lnTo>
                    <a:lnTo>
                      <a:pt x="26" y="13"/>
                    </a:lnTo>
                    <a:lnTo>
                      <a:pt x="26" y="13"/>
                    </a:lnTo>
                    <a:lnTo>
                      <a:pt x="26" y="13"/>
                    </a:lnTo>
                    <a:lnTo>
                      <a:pt x="26" y="13"/>
                    </a:lnTo>
                    <a:lnTo>
                      <a:pt x="26" y="13"/>
                    </a:lnTo>
                    <a:lnTo>
                      <a:pt x="26" y="15"/>
                    </a:lnTo>
                    <a:lnTo>
                      <a:pt x="26" y="15"/>
                    </a:lnTo>
                    <a:lnTo>
                      <a:pt x="26" y="15"/>
                    </a:lnTo>
                    <a:lnTo>
                      <a:pt x="26" y="15"/>
                    </a:lnTo>
                  </a:path>
                </a:pathLst>
              </a:custGeom>
              <a:noFill/>
              <a:ln w="1588" cap="sq">
                <a:solidFill>
                  <a:srgbClr val="000000"/>
                </a:solidFill>
                <a:prstDash val="solid"/>
                <a:miter lim="800000"/>
                <a:headEnd/>
                <a:tailEnd/>
              </a:ln>
            </p:spPr>
            <p:txBody>
              <a:bodyPr/>
              <a:lstStyle/>
              <a:p>
                <a:endParaRPr lang="en-US"/>
              </a:p>
            </p:txBody>
          </p:sp>
          <p:sp>
            <p:nvSpPr>
              <p:cNvPr id="320870" name="Freeform 358"/>
              <p:cNvSpPr>
                <a:spLocks/>
              </p:cNvSpPr>
              <p:nvPr/>
            </p:nvSpPr>
            <p:spPr bwMode="auto">
              <a:xfrm>
                <a:off x="2368" y="1976"/>
                <a:ext cx="27" cy="32"/>
              </a:xfrm>
              <a:custGeom>
                <a:avLst/>
                <a:gdLst/>
                <a:ahLst/>
                <a:cxnLst>
                  <a:cxn ang="0">
                    <a:pos x="26" y="17"/>
                  </a:cxn>
                  <a:cxn ang="0">
                    <a:pos x="26" y="18"/>
                  </a:cxn>
                  <a:cxn ang="0">
                    <a:pos x="26" y="20"/>
                  </a:cxn>
                  <a:cxn ang="0">
                    <a:pos x="24" y="21"/>
                  </a:cxn>
                  <a:cxn ang="0">
                    <a:pos x="24" y="23"/>
                  </a:cxn>
                  <a:cxn ang="0">
                    <a:pos x="23" y="24"/>
                  </a:cxn>
                  <a:cxn ang="0">
                    <a:pos x="23" y="26"/>
                  </a:cxn>
                  <a:cxn ang="0">
                    <a:pos x="21" y="27"/>
                  </a:cxn>
                  <a:cxn ang="0">
                    <a:pos x="20" y="27"/>
                  </a:cxn>
                  <a:cxn ang="0">
                    <a:pos x="18" y="29"/>
                  </a:cxn>
                  <a:cxn ang="0">
                    <a:pos x="17" y="30"/>
                  </a:cxn>
                  <a:cxn ang="0">
                    <a:pos x="15" y="30"/>
                  </a:cxn>
                  <a:cxn ang="0">
                    <a:pos x="14" y="30"/>
                  </a:cxn>
                  <a:cxn ang="0">
                    <a:pos x="14" y="30"/>
                  </a:cxn>
                  <a:cxn ang="0">
                    <a:pos x="12" y="32"/>
                  </a:cxn>
                  <a:cxn ang="0">
                    <a:pos x="11" y="30"/>
                  </a:cxn>
                  <a:cxn ang="0">
                    <a:pos x="9" y="30"/>
                  </a:cxn>
                  <a:cxn ang="0">
                    <a:pos x="8" y="30"/>
                  </a:cxn>
                  <a:cxn ang="0">
                    <a:pos x="6" y="30"/>
                  </a:cxn>
                  <a:cxn ang="0">
                    <a:pos x="5" y="29"/>
                  </a:cxn>
                  <a:cxn ang="0">
                    <a:pos x="5" y="29"/>
                  </a:cxn>
                  <a:cxn ang="0">
                    <a:pos x="3" y="27"/>
                  </a:cxn>
                  <a:cxn ang="0">
                    <a:pos x="2" y="26"/>
                  </a:cxn>
                  <a:cxn ang="0">
                    <a:pos x="2" y="24"/>
                  </a:cxn>
                  <a:cxn ang="0">
                    <a:pos x="2" y="24"/>
                  </a:cxn>
                  <a:cxn ang="0">
                    <a:pos x="0" y="23"/>
                  </a:cxn>
                  <a:cxn ang="0">
                    <a:pos x="0" y="21"/>
                  </a:cxn>
                  <a:cxn ang="0">
                    <a:pos x="0" y="20"/>
                  </a:cxn>
                  <a:cxn ang="0">
                    <a:pos x="0" y="17"/>
                  </a:cxn>
                  <a:cxn ang="0">
                    <a:pos x="0" y="15"/>
                  </a:cxn>
                  <a:cxn ang="0">
                    <a:pos x="0" y="14"/>
                  </a:cxn>
                  <a:cxn ang="0">
                    <a:pos x="2" y="12"/>
                  </a:cxn>
                  <a:cxn ang="0">
                    <a:pos x="2" y="11"/>
                  </a:cxn>
                  <a:cxn ang="0">
                    <a:pos x="2" y="9"/>
                  </a:cxn>
                  <a:cxn ang="0">
                    <a:pos x="3" y="8"/>
                  </a:cxn>
                  <a:cxn ang="0">
                    <a:pos x="5" y="6"/>
                  </a:cxn>
                  <a:cxn ang="0">
                    <a:pos x="5" y="5"/>
                  </a:cxn>
                  <a:cxn ang="0">
                    <a:pos x="6" y="5"/>
                  </a:cxn>
                  <a:cxn ang="0">
                    <a:pos x="8" y="3"/>
                  </a:cxn>
                  <a:cxn ang="0">
                    <a:pos x="9" y="2"/>
                  </a:cxn>
                  <a:cxn ang="0">
                    <a:pos x="9" y="2"/>
                  </a:cxn>
                  <a:cxn ang="0">
                    <a:pos x="11" y="2"/>
                  </a:cxn>
                  <a:cxn ang="0">
                    <a:pos x="12" y="0"/>
                  </a:cxn>
                  <a:cxn ang="0">
                    <a:pos x="14" y="0"/>
                  </a:cxn>
                  <a:cxn ang="0">
                    <a:pos x="15" y="0"/>
                  </a:cxn>
                  <a:cxn ang="0">
                    <a:pos x="17" y="0"/>
                  </a:cxn>
                  <a:cxn ang="0">
                    <a:pos x="18" y="0"/>
                  </a:cxn>
                  <a:cxn ang="0">
                    <a:pos x="20" y="0"/>
                  </a:cxn>
                  <a:cxn ang="0">
                    <a:pos x="21" y="2"/>
                  </a:cxn>
                  <a:cxn ang="0">
                    <a:pos x="21" y="2"/>
                  </a:cxn>
                  <a:cxn ang="0">
                    <a:pos x="23" y="3"/>
                  </a:cxn>
                  <a:cxn ang="0">
                    <a:pos x="24" y="3"/>
                  </a:cxn>
                  <a:cxn ang="0">
                    <a:pos x="24" y="5"/>
                  </a:cxn>
                  <a:cxn ang="0">
                    <a:pos x="26" y="6"/>
                  </a:cxn>
                  <a:cxn ang="0">
                    <a:pos x="26" y="8"/>
                  </a:cxn>
                  <a:cxn ang="0">
                    <a:pos x="26" y="9"/>
                  </a:cxn>
                  <a:cxn ang="0">
                    <a:pos x="27" y="11"/>
                  </a:cxn>
                  <a:cxn ang="0">
                    <a:pos x="27" y="12"/>
                  </a:cxn>
                  <a:cxn ang="0">
                    <a:pos x="27" y="14"/>
                  </a:cxn>
                  <a:cxn ang="0">
                    <a:pos x="27" y="15"/>
                  </a:cxn>
                </a:cxnLst>
                <a:rect l="0" t="0" r="r" b="b"/>
                <a:pathLst>
                  <a:path w="27" h="32">
                    <a:moveTo>
                      <a:pt x="27" y="15"/>
                    </a:moveTo>
                    <a:lnTo>
                      <a:pt x="27" y="15"/>
                    </a:lnTo>
                    <a:lnTo>
                      <a:pt x="27" y="17"/>
                    </a:lnTo>
                    <a:lnTo>
                      <a:pt x="27" y="17"/>
                    </a:lnTo>
                    <a:lnTo>
                      <a:pt x="26" y="17"/>
                    </a:lnTo>
                    <a:lnTo>
                      <a:pt x="26" y="17"/>
                    </a:lnTo>
                    <a:lnTo>
                      <a:pt x="26" y="17"/>
                    </a:lnTo>
                    <a:lnTo>
                      <a:pt x="26" y="17"/>
                    </a:lnTo>
                    <a:lnTo>
                      <a:pt x="26" y="18"/>
                    </a:lnTo>
                    <a:lnTo>
                      <a:pt x="26" y="18"/>
                    </a:lnTo>
                    <a:lnTo>
                      <a:pt x="26" y="18"/>
                    </a:lnTo>
                    <a:lnTo>
                      <a:pt x="26" y="18"/>
                    </a:lnTo>
                    <a:lnTo>
                      <a:pt x="26" y="18"/>
                    </a:lnTo>
                    <a:lnTo>
                      <a:pt x="26" y="20"/>
                    </a:lnTo>
                    <a:lnTo>
                      <a:pt x="26" y="20"/>
                    </a:lnTo>
                    <a:lnTo>
                      <a:pt x="26" y="20"/>
                    </a:lnTo>
                    <a:lnTo>
                      <a:pt x="26" y="20"/>
                    </a:lnTo>
                    <a:lnTo>
                      <a:pt x="26" y="20"/>
                    </a:lnTo>
                    <a:lnTo>
                      <a:pt x="26" y="20"/>
                    </a:lnTo>
                    <a:lnTo>
                      <a:pt x="26" y="21"/>
                    </a:lnTo>
                    <a:lnTo>
                      <a:pt x="26" y="21"/>
                    </a:lnTo>
                    <a:lnTo>
                      <a:pt x="26" y="21"/>
                    </a:lnTo>
                    <a:lnTo>
                      <a:pt x="24" y="21"/>
                    </a:lnTo>
                    <a:lnTo>
                      <a:pt x="24" y="21"/>
                    </a:lnTo>
                    <a:lnTo>
                      <a:pt x="24" y="21"/>
                    </a:lnTo>
                    <a:lnTo>
                      <a:pt x="24" y="23"/>
                    </a:lnTo>
                    <a:lnTo>
                      <a:pt x="24" y="23"/>
                    </a:lnTo>
                    <a:lnTo>
                      <a:pt x="24" y="23"/>
                    </a:lnTo>
                    <a:lnTo>
                      <a:pt x="24" y="23"/>
                    </a:lnTo>
                    <a:lnTo>
                      <a:pt x="24" y="23"/>
                    </a:lnTo>
                    <a:lnTo>
                      <a:pt x="24" y="23"/>
                    </a:lnTo>
                    <a:lnTo>
                      <a:pt x="24" y="24"/>
                    </a:lnTo>
                    <a:lnTo>
                      <a:pt x="24" y="24"/>
                    </a:lnTo>
                    <a:lnTo>
                      <a:pt x="23" y="24"/>
                    </a:lnTo>
                    <a:lnTo>
                      <a:pt x="23" y="24"/>
                    </a:lnTo>
                    <a:lnTo>
                      <a:pt x="23" y="24"/>
                    </a:lnTo>
                    <a:lnTo>
                      <a:pt x="23" y="24"/>
                    </a:lnTo>
                    <a:lnTo>
                      <a:pt x="23" y="24"/>
                    </a:lnTo>
                    <a:lnTo>
                      <a:pt x="23" y="26"/>
                    </a:lnTo>
                    <a:lnTo>
                      <a:pt x="23" y="26"/>
                    </a:lnTo>
                    <a:lnTo>
                      <a:pt x="23" y="26"/>
                    </a:lnTo>
                    <a:lnTo>
                      <a:pt x="23" y="26"/>
                    </a:lnTo>
                    <a:lnTo>
                      <a:pt x="21" y="26"/>
                    </a:lnTo>
                    <a:lnTo>
                      <a:pt x="21" y="26"/>
                    </a:lnTo>
                    <a:lnTo>
                      <a:pt x="21" y="26"/>
                    </a:lnTo>
                    <a:lnTo>
                      <a:pt x="21" y="27"/>
                    </a:lnTo>
                    <a:lnTo>
                      <a:pt x="21" y="27"/>
                    </a:lnTo>
                    <a:lnTo>
                      <a:pt x="21" y="27"/>
                    </a:lnTo>
                    <a:lnTo>
                      <a:pt x="21" y="27"/>
                    </a:lnTo>
                    <a:lnTo>
                      <a:pt x="21" y="27"/>
                    </a:lnTo>
                    <a:lnTo>
                      <a:pt x="20" y="27"/>
                    </a:lnTo>
                    <a:lnTo>
                      <a:pt x="20" y="27"/>
                    </a:lnTo>
                    <a:lnTo>
                      <a:pt x="20" y="27"/>
                    </a:lnTo>
                    <a:lnTo>
                      <a:pt x="20" y="27"/>
                    </a:lnTo>
                    <a:lnTo>
                      <a:pt x="20" y="29"/>
                    </a:lnTo>
                    <a:lnTo>
                      <a:pt x="20" y="29"/>
                    </a:lnTo>
                    <a:lnTo>
                      <a:pt x="20" y="29"/>
                    </a:lnTo>
                    <a:lnTo>
                      <a:pt x="18" y="29"/>
                    </a:lnTo>
                    <a:lnTo>
                      <a:pt x="18" y="29"/>
                    </a:lnTo>
                    <a:lnTo>
                      <a:pt x="18" y="29"/>
                    </a:lnTo>
                    <a:lnTo>
                      <a:pt x="18" y="29"/>
                    </a:lnTo>
                    <a:lnTo>
                      <a:pt x="18" y="29"/>
                    </a:lnTo>
                    <a:lnTo>
                      <a:pt x="18" y="29"/>
                    </a:lnTo>
                    <a:lnTo>
                      <a:pt x="18" y="29"/>
                    </a:lnTo>
                    <a:lnTo>
                      <a:pt x="17" y="29"/>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2"/>
                    </a:lnTo>
                    <a:lnTo>
                      <a:pt x="12" y="32"/>
                    </a:lnTo>
                    <a:lnTo>
                      <a:pt x="12" y="32"/>
                    </a:lnTo>
                    <a:lnTo>
                      <a:pt x="11" y="32"/>
                    </a:lnTo>
                    <a:lnTo>
                      <a:pt x="11" y="32"/>
                    </a:lnTo>
                    <a:lnTo>
                      <a:pt x="11" y="32"/>
                    </a:lnTo>
                    <a:lnTo>
                      <a:pt x="11" y="32"/>
                    </a:lnTo>
                    <a:lnTo>
                      <a:pt x="11" y="30"/>
                    </a:lnTo>
                    <a:lnTo>
                      <a:pt x="11" y="30"/>
                    </a:lnTo>
                    <a:lnTo>
                      <a:pt x="11"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8" y="30"/>
                    </a:lnTo>
                    <a:lnTo>
                      <a:pt x="6" y="30"/>
                    </a:lnTo>
                    <a:lnTo>
                      <a:pt x="6" y="30"/>
                    </a:lnTo>
                    <a:lnTo>
                      <a:pt x="6" y="30"/>
                    </a:lnTo>
                    <a:lnTo>
                      <a:pt x="6" y="30"/>
                    </a:lnTo>
                    <a:lnTo>
                      <a:pt x="6" y="30"/>
                    </a:lnTo>
                    <a:lnTo>
                      <a:pt x="6" y="29"/>
                    </a:lnTo>
                    <a:lnTo>
                      <a:pt x="6" y="29"/>
                    </a:lnTo>
                    <a:lnTo>
                      <a:pt x="5" y="29"/>
                    </a:lnTo>
                    <a:lnTo>
                      <a:pt x="5" y="29"/>
                    </a:lnTo>
                    <a:lnTo>
                      <a:pt x="5" y="29"/>
                    </a:lnTo>
                    <a:lnTo>
                      <a:pt x="5" y="29"/>
                    </a:lnTo>
                    <a:lnTo>
                      <a:pt x="5" y="29"/>
                    </a:lnTo>
                    <a:lnTo>
                      <a:pt x="5" y="29"/>
                    </a:lnTo>
                    <a:lnTo>
                      <a:pt x="5" y="29"/>
                    </a:lnTo>
                    <a:lnTo>
                      <a:pt x="5" y="29"/>
                    </a:lnTo>
                    <a:lnTo>
                      <a:pt x="5" y="29"/>
                    </a:lnTo>
                    <a:lnTo>
                      <a:pt x="3" y="27"/>
                    </a:lnTo>
                    <a:lnTo>
                      <a:pt x="3" y="27"/>
                    </a:lnTo>
                    <a:lnTo>
                      <a:pt x="3" y="27"/>
                    </a:lnTo>
                    <a:lnTo>
                      <a:pt x="3" y="27"/>
                    </a:lnTo>
                    <a:lnTo>
                      <a:pt x="3" y="27"/>
                    </a:lnTo>
                    <a:lnTo>
                      <a:pt x="3" y="27"/>
                    </a:lnTo>
                    <a:lnTo>
                      <a:pt x="3" y="27"/>
                    </a:lnTo>
                    <a:lnTo>
                      <a:pt x="3" y="27"/>
                    </a:lnTo>
                    <a:lnTo>
                      <a:pt x="3" y="27"/>
                    </a:lnTo>
                    <a:lnTo>
                      <a:pt x="3" y="26"/>
                    </a:lnTo>
                    <a:lnTo>
                      <a:pt x="2" y="26"/>
                    </a:lnTo>
                    <a:lnTo>
                      <a:pt x="2" y="26"/>
                    </a:lnTo>
                    <a:lnTo>
                      <a:pt x="2" y="26"/>
                    </a:lnTo>
                    <a:lnTo>
                      <a:pt x="2" y="26"/>
                    </a:lnTo>
                    <a:lnTo>
                      <a:pt x="2" y="26"/>
                    </a:lnTo>
                    <a:lnTo>
                      <a:pt x="2" y="26"/>
                    </a:lnTo>
                    <a:lnTo>
                      <a:pt x="2" y="24"/>
                    </a:lnTo>
                    <a:lnTo>
                      <a:pt x="2" y="24"/>
                    </a:lnTo>
                    <a:lnTo>
                      <a:pt x="2" y="24"/>
                    </a:lnTo>
                    <a:lnTo>
                      <a:pt x="2" y="24"/>
                    </a:lnTo>
                    <a:lnTo>
                      <a:pt x="2" y="24"/>
                    </a:lnTo>
                    <a:lnTo>
                      <a:pt x="2" y="24"/>
                    </a:lnTo>
                    <a:lnTo>
                      <a:pt x="2" y="24"/>
                    </a:lnTo>
                    <a:lnTo>
                      <a:pt x="2" y="23"/>
                    </a:lnTo>
                    <a:lnTo>
                      <a:pt x="0"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2"/>
                    </a:lnTo>
                    <a:lnTo>
                      <a:pt x="2" y="12"/>
                    </a:lnTo>
                    <a:lnTo>
                      <a:pt x="2" y="12"/>
                    </a:lnTo>
                    <a:lnTo>
                      <a:pt x="2" y="12"/>
                    </a:lnTo>
                    <a:lnTo>
                      <a:pt x="2" y="12"/>
                    </a:lnTo>
                    <a:lnTo>
                      <a:pt x="2" y="12"/>
                    </a:lnTo>
                    <a:lnTo>
                      <a:pt x="2" y="11"/>
                    </a:lnTo>
                    <a:lnTo>
                      <a:pt x="2" y="11"/>
                    </a:lnTo>
                    <a:lnTo>
                      <a:pt x="2" y="11"/>
                    </a:lnTo>
                    <a:lnTo>
                      <a:pt x="2" y="11"/>
                    </a:lnTo>
                    <a:lnTo>
                      <a:pt x="2" y="11"/>
                    </a:lnTo>
                    <a:lnTo>
                      <a:pt x="2" y="11"/>
                    </a:lnTo>
                    <a:lnTo>
                      <a:pt x="2" y="9"/>
                    </a:lnTo>
                    <a:lnTo>
                      <a:pt x="2" y="9"/>
                    </a:lnTo>
                    <a:lnTo>
                      <a:pt x="2" y="9"/>
                    </a:lnTo>
                    <a:lnTo>
                      <a:pt x="3" y="9"/>
                    </a:lnTo>
                    <a:lnTo>
                      <a:pt x="3" y="9"/>
                    </a:lnTo>
                    <a:lnTo>
                      <a:pt x="3" y="9"/>
                    </a:lnTo>
                    <a:lnTo>
                      <a:pt x="3" y="8"/>
                    </a:lnTo>
                    <a:lnTo>
                      <a:pt x="3" y="8"/>
                    </a:lnTo>
                    <a:lnTo>
                      <a:pt x="3" y="8"/>
                    </a:lnTo>
                    <a:lnTo>
                      <a:pt x="3" y="8"/>
                    </a:lnTo>
                    <a:lnTo>
                      <a:pt x="3" y="8"/>
                    </a:lnTo>
                    <a:lnTo>
                      <a:pt x="3" y="8"/>
                    </a:lnTo>
                    <a:lnTo>
                      <a:pt x="3" y="6"/>
                    </a:lnTo>
                    <a:lnTo>
                      <a:pt x="5" y="6"/>
                    </a:lnTo>
                    <a:lnTo>
                      <a:pt x="5" y="6"/>
                    </a:lnTo>
                    <a:lnTo>
                      <a:pt x="5" y="6"/>
                    </a:lnTo>
                    <a:lnTo>
                      <a:pt x="5" y="6"/>
                    </a:lnTo>
                    <a:lnTo>
                      <a:pt x="5" y="6"/>
                    </a:lnTo>
                    <a:lnTo>
                      <a:pt x="5" y="6"/>
                    </a:lnTo>
                    <a:lnTo>
                      <a:pt x="5" y="5"/>
                    </a:lnTo>
                    <a:lnTo>
                      <a:pt x="5" y="5"/>
                    </a:lnTo>
                    <a:lnTo>
                      <a:pt x="5" y="5"/>
                    </a:lnTo>
                    <a:lnTo>
                      <a:pt x="6" y="5"/>
                    </a:lnTo>
                    <a:lnTo>
                      <a:pt x="6" y="5"/>
                    </a:lnTo>
                    <a:lnTo>
                      <a:pt x="6" y="5"/>
                    </a:lnTo>
                    <a:lnTo>
                      <a:pt x="6" y="5"/>
                    </a:lnTo>
                    <a:lnTo>
                      <a:pt x="6" y="5"/>
                    </a:lnTo>
                    <a:lnTo>
                      <a:pt x="6" y="3"/>
                    </a:lnTo>
                    <a:lnTo>
                      <a:pt x="6" y="3"/>
                    </a:lnTo>
                    <a:lnTo>
                      <a:pt x="6" y="3"/>
                    </a:lnTo>
                    <a:lnTo>
                      <a:pt x="8" y="3"/>
                    </a:lnTo>
                    <a:lnTo>
                      <a:pt x="8" y="3"/>
                    </a:lnTo>
                    <a:lnTo>
                      <a:pt x="8" y="3"/>
                    </a:lnTo>
                    <a:lnTo>
                      <a:pt x="8" y="3"/>
                    </a:lnTo>
                    <a:lnTo>
                      <a:pt x="8" y="3"/>
                    </a:lnTo>
                    <a:lnTo>
                      <a:pt x="8" y="3"/>
                    </a:lnTo>
                    <a:lnTo>
                      <a:pt x="8" y="3"/>
                    </a:lnTo>
                    <a:lnTo>
                      <a:pt x="9" y="2"/>
                    </a:lnTo>
                    <a:lnTo>
                      <a:pt x="9" y="2"/>
                    </a:lnTo>
                    <a:lnTo>
                      <a:pt x="9" y="2"/>
                    </a:lnTo>
                    <a:lnTo>
                      <a:pt x="9" y="2"/>
                    </a:lnTo>
                    <a:lnTo>
                      <a:pt x="9" y="2"/>
                    </a:lnTo>
                    <a:lnTo>
                      <a:pt x="9" y="2"/>
                    </a:lnTo>
                    <a:lnTo>
                      <a:pt x="9" y="2"/>
                    </a:lnTo>
                    <a:lnTo>
                      <a:pt x="11" y="2"/>
                    </a:lnTo>
                    <a:lnTo>
                      <a:pt x="11" y="2"/>
                    </a:lnTo>
                    <a:lnTo>
                      <a:pt x="11" y="2"/>
                    </a:lnTo>
                    <a:lnTo>
                      <a:pt x="11" y="2"/>
                    </a:lnTo>
                    <a:lnTo>
                      <a:pt x="11" y="2"/>
                    </a:lnTo>
                    <a:lnTo>
                      <a:pt x="11" y="2"/>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2"/>
                    </a:lnTo>
                    <a:lnTo>
                      <a:pt x="20" y="2"/>
                    </a:lnTo>
                    <a:lnTo>
                      <a:pt x="20" y="2"/>
                    </a:lnTo>
                    <a:lnTo>
                      <a:pt x="21" y="2"/>
                    </a:lnTo>
                    <a:lnTo>
                      <a:pt x="21" y="2"/>
                    </a:lnTo>
                    <a:lnTo>
                      <a:pt x="21" y="2"/>
                    </a:lnTo>
                    <a:lnTo>
                      <a:pt x="21" y="2"/>
                    </a:lnTo>
                    <a:lnTo>
                      <a:pt x="21" y="2"/>
                    </a:lnTo>
                    <a:lnTo>
                      <a:pt x="21" y="2"/>
                    </a:lnTo>
                    <a:lnTo>
                      <a:pt x="21" y="2"/>
                    </a:lnTo>
                    <a:lnTo>
                      <a:pt x="21" y="2"/>
                    </a:lnTo>
                    <a:lnTo>
                      <a:pt x="23" y="2"/>
                    </a:lnTo>
                    <a:lnTo>
                      <a:pt x="23" y="2"/>
                    </a:lnTo>
                    <a:lnTo>
                      <a:pt x="23" y="3"/>
                    </a:lnTo>
                    <a:lnTo>
                      <a:pt x="23" y="3"/>
                    </a:lnTo>
                    <a:lnTo>
                      <a:pt x="23" y="3"/>
                    </a:lnTo>
                    <a:lnTo>
                      <a:pt x="23" y="3"/>
                    </a:lnTo>
                    <a:lnTo>
                      <a:pt x="23" y="3"/>
                    </a:lnTo>
                    <a:lnTo>
                      <a:pt x="23" y="3"/>
                    </a:lnTo>
                    <a:lnTo>
                      <a:pt x="23" y="3"/>
                    </a:lnTo>
                    <a:lnTo>
                      <a:pt x="24" y="3"/>
                    </a:lnTo>
                    <a:lnTo>
                      <a:pt x="24" y="3"/>
                    </a:lnTo>
                    <a:lnTo>
                      <a:pt x="24" y="3"/>
                    </a:lnTo>
                    <a:lnTo>
                      <a:pt x="24" y="5"/>
                    </a:lnTo>
                    <a:lnTo>
                      <a:pt x="24" y="5"/>
                    </a:lnTo>
                    <a:lnTo>
                      <a:pt x="24" y="5"/>
                    </a:lnTo>
                    <a:lnTo>
                      <a:pt x="24" y="5"/>
                    </a:lnTo>
                    <a:lnTo>
                      <a:pt x="24" y="5"/>
                    </a:lnTo>
                    <a:lnTo>
                      <a:pt x="24" y="5"/>
                    </a:lnTo>
                    <a:lnTo>
                      <a:pt x="24" y="5"/>
                    </a:lnTo>
                    <a:lnTo>
                      <a:pt x="24" y="5"/>
                    </a:lnTo>
                    <a:lnTo>
                      <a:pt x="26" y="6"/>
                    </a:lnTo>
                    <a:lnTo>
                      <a:pt x="26" y="6"/>
                    </a:lnTo>
                    <a:lnTo>
                      <a:pt x="26" y="6"/>
                    </a:lnTo>
                    <a:lnTo>
                      <a:pt x="26" y="6"/>
                    </a:lnTo>
                    <a:lnTo>
                      <a:pt x="26" y="6"/>
                    </a:lnTo>
                    <a:lnTo>
                      <a:pt x="26" y="6"/>
                    </a:lnTo>
                    <a:lnTo>
                      <a:pt x="26" y="6"/>
                    </a:lnTo>
                    <a:lnTo>
                      <a:pt x="26" y="8"/>
                    </a:lnTo>
                    <a:lnTo>
                      <a:pt x="26" y="8"/>
                    </a:lnTo>
                    <a:lnTo>
                      <a:pt x="26" y="8"/>
                    </a:lnTo>
                    <a:lnTo>
                      <a:pt x="26" y="8"/>
                    </a:lnTo>
                    <a:lnTo>
                      <a:pt x="26" y="8"/>
                    </a:lnTo>
                    <a:lnTo>
                      <a:pt x="26" y="8"/>
                    </a:lnTo>
                    <a:lnTo>
                      <a:pt x="26" y="9"/>
                    </a:lnTo>
                    <a:lnTo>
                      <a:pt x="26" y="9"/>
                    </a:lnTo>
                    <a:lnTo>
                      <a:pt x="26" y="9"/>
                    </a:lnTo>
                    <a:lnTo>
                      <a:pt x="26" y="9"/>
                    </a:lnTo>
                    <a:lnTo>
                      <a:pt x="26"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0871" name="Freeform 359"/>
              <p:cNvSpPr>
                <a:spLocks/>
              </p:cNvSpPr>
              <p:nvPr/>
            </p:nvSpPr>
            <p:spPr bwMode="auto">
              <a:xfrm>
                <a:off x="2368" y="1976"/>
                <a:ext cx="27" cy="32"/>
              </a:xfrm>
              <a:custGeom>
                <a:avLst/>
                <a:gdLst/>
                <a:ahLst/>
                <a:cxnLst>
                  <a:cxn ang="0">
                    <a:pos x="26" y="17"/>
                  </a:cxn>
                  <a:cxn ang="0">
                    <a:pos x="26" y="18"/>
                  </a:cxn>
                  <a:cxn ang="0">
                    <a:pos x="26" y="20"/>
                  </a:cxn>
                  <a:cxn ang="0">
                    <a:pos x="24" y="21"/>
                  </a:cxn>
                  <a:cxn ang="0">
                    <a:pos x="24" y="23"/>
                  </a:cxn>
                  <a:cxn ang="0">
                    <a:pos x="23" y="24"/>
                  </a:cxn>
                  <a:cxn ang="0">
                    <a:pos x="23" y="26"/>
                  </a:cxn>
                  <a:cxn ang="0">
                    <a:pos x="21" y="27"/>
                  </a:cxn>
                  <a:cxn ang="0">
                    <a:pos x="20" y="27"/>
                  </a:cxn>
                  <a:cxn ang="0">
                    <a:pos x="18" y="29"/>
                  </a:cxn>
                  <a:cxn ang="0">
                    <a:pos x="17" y="30"/>
                  </a:cxn>
                  <a:cxn ang="0">
                    <a:pos x="15" y="30"/>
                  </a:cxn>
                  <a:cxn ang="0">
                    <a:pos x="14" y="30"/>
                  </a:cxn>
                  <a:cxn ang="0">
                    <a:pos x="14" y="30"/>
                  </a:cxn>
                  <a:cxn ang="0">
                    <a:pos x="12" y="32"/>
                  </a:cxn>
                  <a:cxn ang="0">
                    <a:pos x="11" y="30"/>
                  </a:cxn>
                  <a:cxn ang="0">
                    <a:pos x="9" y="30"/>
                  </a:cxn>
                  <a:cxn ang="0">
                    <a:pos x="8" y="30"/>
                  </a:cxn>
                  <a:cxn ang="0">
                    <a:pos x="6" y="30"/>
                  </a:cxn>
                  <a:cxn ang="0">
                    <a:pos x="5" y="29"/>
                  </a:cxn>
                  <a:cxn ang="0">
                    <a:pos x="5" y="29"/>
                  </a:cxn>
                  <a:cxn ang="0">
                    <a:pos x="3" y="27"/>
                  </a:cxn>
                  <a:cxn ang="0">
                    <a:pos x="2" y="26"/>
                  </a:cxn>
                  <a:cxn ang="0">
                    <a:pos x="2" y="24"/>
                  </a:cxn>
                  <a:cxn ang="0">
                    <a:pos x="2" y="24"/>
                  </a:cxn>
                  <a:cxn ang="0">
                    <a:pos x="0" y="23"/>
                  </a:cxn>
                  <a:cxn ang="0">
                    <a:pos x="0" y="21"/>
                  </a:cxn>
                  <a:cxn ang="0">
                    <a:pos x="0" y="20"/>
                  </a:cxn>
                  <a:cxn ang="0">
                    <a:pos x="0" y="17"/>
                  </a:cxn>
                  <a:cxn ang="0">
                    <a:pos x="0" y="15"/>
                  </a:cxn>
                  <a:cxn ang="0">
                    <a:pos x="0" y="14"/>
                  </a:cxn>
                  <a:cxn ang="0">
                    <a:pos x="2" y="12"/>
                  </a:cxn>
                  <a:cxn ang="0">
                    <a:pos x="2" y="11"/>
                  </a:cxn>
                  <a:cxn ang="0">
                    <a:pos x="2" y="9"/>
                  </a:cxn>
                  <a:cxn ang="0">
                    <a:pos x="3" y="8"/>
                  </a:cxn>
                  <a:cxn ang="0">
                    <a:pos x="5" y="6"/>
                  </a:cxn>
                  <a:cxn ang="0">
                    <a:pos x="5" y="5"/>
                  </a:cxn>
                  <a:cxn ang="0">
                    <a:pos x="6" y="5"/>
                  </a:cxn>
                  <a:cxn ang="0">
                    <a:pos x="8" y="3"/>
                  </a:cxn>
                  <a:cxn ang="0">
                    <a:pos x="9" y="2"/>
                  </a:cxn>
                  <a:cxn ang="0">
                    <a:pos x="9" y="2"/>
                  </a:cxn>
                  <a:cxn ang="0">
                    <a:pos x="11" y="2"/>
                  </a:cxn>
                  <a:cxn ang="0">
                    <a:pos x="12" y="0"/>
                  </a:cxn>
                  <a:cxn ang="0">
                    <a:pos x="14" y="0"/>
                  </a:cxn>
                  <a:cxn ang="0">
                    <a:pos x="15" y="0"/>
                  </a:cxn>
                  <a:cxn ang="0">
                    <a:pos x="17" y="0"/>
                  </a:cxn>
                  <a:cxn ang="0">
                    <a:pos x="18" y="0"/>
                  </a:cxn>
                  <a:cxn ang="0">
                    <a:pos x="20" y="0"/>
                  </a:cxn>
                  <a:cxn ang="0">
                    <a:pos x="21" y="2"/>
                  </a:cxn>
                  <a:cxn ang="0">
                    <a:pos x="21" y="2"/>
                  </a:cxn>
                  <a:cxn ang="0">
                    <a:pos x="23" y="3"/>
                  </a:cxn>
                  <a:cxn ang="0">
                    <a:pos x="24" y="3"/>
                  </a:cxn>
                  <a:cxn ang="0">
                    <a:pos x="24" y="5"/>
                  </a:cxn>
                  <a:cxn ang="0">
                    <a:pos x="26" y="6"/>
                  </a:cxn>
                  <a:cxn ang="0">
                    <a:pos x="26" y="8"/>
                  </a:cxn>
                  <a:cxn ang="0">
                    <a:pos x="26" y="9"/>
                  </a:cxn>
                  <a:cxn ang="0">
                    <a:pos x="27" y="11"/>
                  </a:cxn>
                  <a:cxn ang="0">
                    <a:pos x="27" y="12"/>
                  </a:cxn>
                  <a:cxn ang="0">
                    <a:pos x="27" y="14"/>
                  </a:cxn>
                  <a:cxn ang="0">
                    <a:pos x="27" y="15"/>
                  </a:cxn>
                </a:cxnLst>
                <a:rect l="0" t="0" r="r" b="b"/>
                <a:pathLst>
                  <a:path w="27" h="32">
                    <a:moveTo>
                      <a:pt x="27" y="15"/>
                    </a:moveTo>
                    <a:lnTo>
                      <a:pt x="27" y="15"/>
                    </a:lnTo>
                    <a:lnTo>
                      <a:pt x="27" y="17"/>
                    </a:lnTo>
                    <a:lnTo>
                      <a:pt x="27" y="17"/>
                    </a:lnTo>
                    <a:lnTo>
                      <a:pt x="26" y="17"/>
                    </a:lnTo>
                    <a:lnTo>
                      <a:pt x="26" y="17"/>
                    </a:lnTo>
                    <a:lnTo>
                      <a:pt x="26" y="17"/>
                    </a:lnTo>
                    <a:lnTo>
                      <a:pt x="26" y="17"/>
                    </a:lnTo>
                    <a:lnTo>
                      <a:pt x="26" y="18"/>
                    </a:lnTo>
                    <a:lnTo>
                      <a:pt x="26" y="18"/>
                    </a:lnTo>
                    <a:lnTo>
                      <a:pt x="26" y="18"/>
                    </a:lnTo>
                    <a:lnTo>
                      <a:pt x="26" y="18"/>
                    </a:lnTo>
                    <a:lnTo>
                      <a:pt x="26" y="18"/>
                    </a:lnTo>
                    <a:lnTo>
                      <a:pt x="26" y="20"/>
                    </a:lnTo>
                    <a:lnTo>
                      <a:pt x="26" y="20"/>
                    </a:lnTo>
                    <a:lnTo>
                      <a:pt x="26" y="20"/>
                    </a:lnTo>
                    <a:lnTo>
                      <a:pt x="26" y="20"/>
                    </a:lnTo>
                    <a:lnTo>
                      <a:pt x="26" y="20"/>
                    </a:lnTo>
                    <a:lnTo>
                      <a:pt x="26" y="20"/>
                    </a:lnTo>
                    <a:lnTo>
                      <a:pt x="26" y="21"/>
                    </a:lnTo>
                    <a:lnTo>
                      <a:pt x="26" y="21"/>
                    </a:lnTo>
                    <a:lnTo>
                      <a:pt x="26" y="21"/>
                    </a:lnTo>
                    <a:lnTo>
                      <a:pt x="24" y="21"/>
                    </a:lnTo>
                    <a:lnTo>
                      <a:pt x="24" y="21"/>
                    </a:lnTo>
                    <a:lnTo>
                      <a:pt x="24" y="21"/>
                    </a:lnTo>
                    <a:lnTo>
                      <a:pt x="24" y="23"/>
                    </a:lnTo>
                    <a:lnTo>
                      <a:pt x="24" y="23"/>
                    </a:lnTo>
                    <a:lnTo>
                      <a:pt x="24" y="23"/>
                    </a:lnTo>
                    <a:lnTo>
                      <a:pt x="24" y="23"/>
                    </a:lnTo>
                    <a:lnTo>
                      <a:pt x="24" y="23"/>
                    </a:lnTo>
                    <a:lnTo>
                      <a:pt x="24" y="23"/>
                    </a:lnTo>
                    <a:lnTo>
                      <a:pt x="24" y="24"/>
                    </a:lnTo>
                    <a:lnTo>
                      <a:pt x="24" y="24"/>
                    </a:lnTo>
                    <a:lnTo>
                      <a:pt x="23" y="24"/>
                    </a:lnTo>
                    <a:lnTo>
                      <a:pt x="23" y="24"/>
                    </a:lnTo>
                    <a:lnTo>
                      <a:pt x="23" y="24"/>
                    </a:lnTo>
                    <a:lnTo>
                      <a:pt x="23" y="24"/>
                    </a:lnTo>
                    <a:lnTo>
                      <a:pt x="23" y="24"/>
                    </a:lnTo>
                    <a:lnTo>
                      <a:pt x="23" y="26"/>
                    </a:lnTo>
                    <a:lnTo>
                      <a:pt x="23" y="26"/>
                    </a:lnTo>
                    <a:lnTo>
                      <a:pt x="23" y="26"/>
                    </a:lnTo>
                    <a:lnTo>
                      <a:pt x="23" y="26"/>
                    </a:lnTo>
                    <a:lnTo>
                      <a:pt x="21" y="26"/>
                    </a:lnTo>
                    <a:lnTo>
                      <a:pt x="21" y="26"/>
                    </a:lnTo>
                    <a:lnTo>
                      <a:pt x="21" y="26"/>
                    </a:lnTo>
                    <a:lnTo>
                      <a:pt x="21" y="27"/>
                    </a:lnTo>
                    <a:lnTo>
                      <a:pt x="21" y="27"/>
                    </a:lnTo>
                    <a:lnTo>
                      <a:pt x="21" y="27"/>
                    </a:lnTo>
                    <a:lnTo>
                      <a:pt x="21" y="27"/>
                    </a:lnTo>
                    <a:lnTo>
                      <a:pt x="21" y="27"/>
                    </a:lnTo>
                    <a:lnTo>
                      <a:pt x="20" y="27"/>
                    </a:lnTo>
                    <a:lnTo>
                      <a:pt x="20" y="27"/>
                    </a:lnTo>
                    <a:lnTo>
                      <a:pt x="20" y="27"/>
                    </a:lnTo>
                    <a:lnTo>
                      <a:pt x="20" y="27"/>
                    </a:lnTo>
                    <a:lnTo>
                      <a:pt x="20" y="29"/>
                    </a:lnTo>
                    <a:lnTo>
                      <a:pt x="20" y="29"/>
                    </a:lnTo>
                    <a:lnTo>
                      <a:pt x="20" y="29"/>
                    </a:lnTo>
                    <a:lnTo>
                      <a:pt x="18" y="29"/>
                    </a:lnTo>
                    <a:lnTo>
                      <a:pt x="18" y="29"/>
                    </a:lnTo>
                    <a:lnTo>
                      <a:pt x="18" y="29"/>
                    </a:lnTo>
                    <a:lnTo>
                      <a:pt x="18" y="29"/>
                    </a:lnTo>
                    <a:lnTo>
                      <a:pt x="18" y="29"/>
                    </a:lnTo>
                    <a:lnTo>
                      <a:pt x="18" y="29"/>
                    </a:lnTo>
                    <a:lnTo>
                      <a:pt x="18" y="29"/>
                    </a:lnTo>
                    <a:lnTo>
                      <a:pt x="17" y="29"/>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2"/>
                    </a:lnTo>
                    <a:lnTo>
                      <a:pt x="12" y="32"/>
                    </a:lnTo>
                    <a:lnTo>
                      <a:pt x="12" y="32"/>
                    </a:lnTo>
                    <a:lnTo>
                      <a:pt x="11" y="32"/>
                    </a:lnTo>
                    <a:lnTo>
                      <a:pt x="11" y="32"/>
                    </a:lnTo>
                    <a:lnTo>
                      <a:pt x="11" y="32"/>
                    </a:lnTo>
                    <a:lnTo>
                      <a:pt x="11" y="32"/>
                    </a:lnTo>
                    <a:lnTo>
                      <a:pt x="11" y="30"/>
                    </a:lnTo>
                    <a:lnTo>
                      <a:pt x="11" y="30"/>
                    </a:lnTo>
                    <a:lnTo>
                      <a:pt x="11"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8" y="30"/>
                    </a:lnTo>
                    <a:lnTo>
                      <a:pt x="6" y="30"/>
                    </a:lnTo>
                    <a:lnTo>
                      <a:pt x="6" y="30"/>
                    </a:lnTo>
                    <a:lnTo>
                      <a:pt x="6" y="30"/>
                    </a:lnTo>
                    <a:lnTo>
                      <a:pt x="6" y="30"/>
                    </a:lnTo>
                    <a:lnTo>
                      <a:pt x="6" y="30"/>
                    </a:lnTo>
                    <a:lnTo>
                      <a:pt x="6" y="29"/>
                    </a:lnTo>
                    <a:lnTo>
                      <a:pt x="6" y="29"/>
                    </a:lnTo>
                    <a:lnTo>
                      <a:pt x="5" y="29"/>
                    </a:lnTo>
                    <a:lnTo>
                      <a:pt x="5" y="29"/>
                    </a:lnTo>
                    <a:lnTo>
                      <a:pt x="5" y="29"/>
                    </a:lnTo>
                    <a:lnTo>
                      <a:pt x="5" y="29"/>
                    </a:lnTo>
                    <a:lnTo>
                      <a:pt x="5" y="29"/>
                    </a:lnTo>
                    <a:lnTo>
                      <a:pt x="5" y="29"/>
                    </a:lnTo>
                    <a:lnTo>
                      <a:pt x="5" y="29"/>
                    </a:lnTo>
                    <a:lnTo>
                      <a:pt x="5" y="29"/>
                    </a:lnTo>
                    <a:lnTo>
                      <a:pt x="5" y="29"/>
                    </a:lnTo>
                    <a:lnTo>
                      <a:pt x="3" y="27"/>
                    </a:lnTo>
                    <a:lnTo>
                      <a:pt x="3" y="27"/>
                    </a:lnTo>
                    <a:lnTo>
                      <a:pt x="3" y="27"/>
                    </a:lnTo>
                    <a:lnTo>
                      <a:pt x="3" y="27"/>
                    </a:lnTo>
                    <a:lnTo>
                      <a:pt x="3" y="27"/>
                    </a:lnTo>
                    <a:lnTo>
                      <a:pt x="3" y="27"/>
                    </a:lnTo>
                    <a:lnTo>
                      <a:pt x="3" y="27"/>
                    </a:lnTo>
                    <a:lnTo>
                      <a:pt x="3" y="27"/>
                    </a:lnTo>
                    <a:lnTo>
                      <a:pt x="3" y="27"/>
                    </a:lnTo>
                    <a:lnTo>
                      <a:pt x="3" y="26"/>
                    </a:lnTo>
                    <a:lnTo>
                      <a:pt x="2" y="26"/>
                    </a:lnTo>
                    <a:lnTo>
                      <a:pt x="2" y="26"/>
                    </a:lnTo>
                    <a:lnTo>
                      <a:pt x="2" y="26"/>
                    </a:lnTo>
                    <a:lnTo>
                      <a:pt x="2" y="26"/>
                    </a:lnTo>
                    <a:lnTo>
                      <a:pt x="2" y="26"/>
                    </a:lnTo>
                    <a:lnTo>
                      <a:pt x="2" y="26"/>
                    </a:lnTo>
                    <a:lnTo>
                      <a:pt x="2" y="24"/>
                    </a:lnTo>
                    <a:lnTo>
                      <a:pt x="2" y="24"/>
                    </a:lnTo>
                    <a:lnTo>
                      <a:pt x="2" y="24"/>
                    </a:lnTo>
                    <a:lnTo>
                      <a:pt x="2" y="24"/>
                    </a:lnTo>
                    <a:lnTo>
                      <a:pt x="2" y="24"/>
                    </a:lnTo>
                    <a:lnTo>
                      <a:pt x="2" y="24"/>
                    </a:lnTo>
                    <a:lnTo>
                      <a:pt x="2" y="24"/>
                    </a:lnTo>
                    <a:lnTo>
                      <a:pt x="2" y="23"/>
                    </a:lnTo>
                    <a:lnTo>
                      <a:pt x="0"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2"/>
                    </a:lnTo>
                    <a:lnTo>
                      <a:pt x="2" y="12"/>
                    </a:lnTo>
                    <a:lnTo>
                      <a:pt x="2" y="12"/>
                    </a:lnTo>
                    <a:lnTo>
                      <a:pt x="2" y="12"/>
                    </a:lnTo>
                    <a:lnTo>
                      <a:pt x="2" y="12"/>
                    </a:lnTo>
                    <a:lnTo>
                      <a:pt x="2" y="12"/>
                    </a:lnTo>
                    <a:lnTo>
                      <a:pt x="2" y="11"/>
                    </a:lnTo>
                    <a:lnTo>
                      <a:pt x="2" y="11"/>
                    </a:lnTo>
                    <a:lnTo>
                      <a:pt x="2" y="11"/>
                    </a:lnTo>
                    <a:lnTo>
                      <a:pt x="2" y="11"/>
                    </a:lnTo>
                    <a:lnTo>
                      <a:pt x="2" y="11"/>
                    </a:lnTo>
                    <a:lnTo>
                      <a:pt x="2" y="11"/>
                    </a:lnTo>
                    <a:lnTo>
                      <a:pt x="2" y="9"/>
                    </a:lnTo>
                    <a:lnTo>
                      <a:pt x="2" y="9"/>
                    </a:lnTo>
                    <a:lnTo>
                      <a:pt x="2" y="9"/>
                    </a:lnTo>
                    <a:lnTo>
                      <a:pt x="3" y="9"/>
                    </a:lnTo>
                    <a:lnTo>
                      <a:pt x="3" y="9"/>
                    </a:lnTo>
                    <a:lnTo>
                      <a:pt x="3" y="9"/>
                    </a:lnTo>
                    <a:lnTo>
                      <a:pt x="3" y="8"/>
                    </a:lnTo>
                    <a:lnTo>
                      <a:pt x="3" y="8"/>
                    </a:lnTo>
                    <a:lnTo>
                      <a:pt x="3" y="8"/>
                    </a:lnTo>
                    <a:lnTo>
                      <a:pt x="3" y="8"/>
                    </a:lnTo>
                    <a:lnTo>
                      <a:pt x="3" y="8"/>
                    </a:lnTo>
                    <a:lnTo>
                      <a:pt x="3" y="8"/>
                    </a:lnTo>
                    <a:lnTo>
                      <a:pt x="3" y="6"/>
                    </a:lnTo>
                    <a:lnTo>
                      <a:pt x="5" y="6"/>
                    </a:lnTo>
                    <a:lnTo>
                      <a:pt x="5" y="6"/>
                    </a:lnTo>
                    <a:lnTo>
                      <a:pt x="5" y="6"/>
                    </a:lnTo>
                    <a:lnTo>
                      <a:pt x="5" y="6"/>
                    </a:lnTo>
                    <a:lnTo>
                      <a:pt x="5" y="6"/>
                    </a:lnTo>
                    <a:lnTo>
                      <a:pt x="5" y="6"/>
                    </a:lnTo>
                    <a:lnTo>
                      <a:pt x="5" y="5"/>
                    </a:lnTo>
                    <a:lnTo>
                      <a:pt x="5" y="5"/>
                    </a:lnTo>
                    <a:lnTo>
                      <a:pt x="5" y="5"/>
                    </a:lnTo>
                    <a:lnTo>
                      <a:pt x="6" y="5"/>
                    </a:lnTo>
                    <a:lnTo>
                      <a:pt x="6" y="5"/>
                    </a:lnTo>
                    <a:lnTo>
                      <a:pt x="6" y="5"/>
                    </a:lnTo>
                    <a:lnTo>
                      <a:pt x="6" y="5"/>
                    </a:lnTo>
                    <a:lnTo>
                      <a:pt x="6" y="5"/>
                    </a:lnTo>
                    <a:lnTo>
                      <a:pt x="6" y="3"/>
                    </a:lnTo>
                    <a:lnTo>
                      <a:pt x="6" y="3"/>
                    </a:lnTo>
                    <a:lnTo>
                      <a:pt x="6" y="3"/>
                    </a:lnTo>
                    <a:lnTo>
                      <a:pt x="8" y="3"/>
                    </a:lnTo>
                    <a:lnTo>
                      <a:pt x="8" y="3"/>
                    </a:lnTo>
                    <a:lnTo>
                      <a:pt x="8" y="3"/>
                    </a:lnTo>
                    <a:lnTo>
                      <a:pt x="8" y="3"/>
                    </a:lnTo>
                    <a:lnTo>
                      <a:pt x="8" y="3"/>
                    </a:lnTo>
                    <a:lnTo>
                      <a:pt x="8" y="3"/>
                    </a:lnTo>
                    <a:lnTo>
                      <a:pt x="8" y="3"/>
                    </a:lnTo>
                    <a:lnTo>
                      <a:pt x="9" y="2"/>
                    </a:lnTo>
                    <a:lnTo>
                      <a:pt x="9" y="2"/>
                    </a:lnTo>
                    <a:lnTo>
                      <a:pt x="9" y="2"/>
                    </a:lnTo>
                    <a:lnTo>
                      <a:pt x="9" y="2"/>
                    </a:lnTo>
                    <a:lnTo>
                      <a:pt x="9" y="2"/>
                    </a:lnTo>
                    <a:lnTo>
                      <a:pt x="9" y="2"/>
                    </a:lnTo>
                    <a:lnTo>
                      <a:pt x="9" y="2"/>
                    </a:lnTo>
                    <a:lnTo>
                      <a:pt x="11" y="2"/>
                    </a:lnTo>
                    <a:lnTo>
                      <a:pt x="11" y="2"/>
                    </a:lnTo>
                    <a:lnTo>
                      <a:pt x="11" y="2"/>
                    </a:lnTo>
                    <a:lnTo>
                      <a:pt x="11" y="2"/>
                    </a:lnTo>
                    <a:lnTo>
                      <a:pt x="11" y="2"/>
                    </a:lnTo>
                    <a:lnTo>
                      <a:pt x="11" y="2"/>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2"/>
                    </a:lnTo>
                    <a:lnTo>
                      <a:pt x="20" y="2"/>
                    </a:lnTo>
                    <a:lnTo>
                      <a:pt x="20" y="2"/>
                    </a:lnTo>
                    <a:lnTo>
                      <a:pt x="21" y="2"/>
                    </a:lnTo>
                    <a:lnTo>
                      <a:pt x="21" y="2"/>
                    </a:lnTo>
                    <a:lnTo>
                      <a:pt x="21" y="2"/>
                    </a:lnTo>
                    <a:lnTo>
                      <a:pt x="21" y="2"/>
                    </a:lnTo>
                    <a:lnTo>
                      <a:pt x="21" y="2"/>
                    </a:lnTo>
                    <a:lnTo>
                      <a:pt x="21" y="2"/>
                    </a:lnTo>
                    <a:lnTo>
                      <a:pt x="21" y="2"/>
                    </a:lnTo>
                    <a:lnTo>
                      <a:pt x="21" y="2"/>
                    </a:lnTo>
                    <a:lnTo>
                      <a:pt x="23" y="2"/>
                    </a:lnTo>
                    <a:lnTo>
                      <a:pt x="23" y="2"/>
                    </a:lnTo>
                    <a:lnTo>
                      <a:pt x="23" y="3"/>
                    </a:lnTo>
                    <a:lnTo>
                      <a:pt x="23" y="3"/>
                    </a:lnTo>
                    <a:lnTo>
                      <a:pt x="23" y="3"/>
                    </a:lnTo>
                    <a:lnTo>
                      <a:pt x="23" y="3"/>
                    </a:lnTo>
                    <a:lnTo>
                      <a:pt x="23" y="3"/>
                    </a:lnTo>
                    <a:lnTo>
                      <a:pt x="23" y="3"/>
                    </a:lnTo>
                    <a:lnTo>
                      <a:pt x="23" y="3"/>
                    </a:lnTo>
                    <a:lnTo>
                      <a:pt x="24" y="3"/>
                    </a:lnTo>
                    <a:lnTo>
                      <a:pt x="24" y="3"/>
                    </a:lnTo>
                    <a:lnTo>
                      <a:pt x="24" y="3"/>
                    </a:lnTo>
                    <a:lnTo>
                      <a:pt x="24" y="5"/>
                    </a:lnTo>
                    <a:lnTo>
                      <a:pt x="24" y="5"/>
                    </a:lnTo>
                    <a:lnTo>
                      <a:pt x="24" y="5"/>
                    </a:lnTo>
                    <a:lnTo>
                      <a:pt x="24" y="5"/>
                    </a:lnTo>
                    <a:lnTo>
                      <a:pt x="24" y="5"/>
                    </a:lnTo>
                    <a:lnTo>
                      <a:pt x="24" y="5"/>
                    </a:lnTo>
                    <a:lnTo>
                      <a:pt x="24" y="5"/>
                    </a:lnTo>
                    <a:lnTo>
                      <a:pt x="24" y="5"/>
                    </a:lnTo>
                    <a:lnTo>
                      <a:pt x="26" y="6"/>
                    </a:lnTo>
                    <a:lnTo>
                      <a:pt x="26" y="6"/>
                    </a:lnTo>
                    <a:lnTo>
                      <a:pt x="26" y="6"/>
                    </a:lnTo>
                    <a:lnTo>
                      <a:pt x="26" y="6"/>
                    </a:lnTo>
                    <a:lnTo>
                      <a:pt x="26" y="6"/>
                    </a:lnTo>
                    <a:lnTo>
                      <a:pt x="26" y="6"/>
                    </a:lnTo>
                    <a:lnTo>
                      <a:pt x="26" y="6"/>
                    </a:lnTo>
                    <a:lnTo>
                      <a:pt x="26" y="8"/>
                    </a:lnTo>
                    <a:lnTo>
                      <a:pt x="26" y="8"/>
                    </a:lnTo>
                    <a:lnTo>
                      <a:pt x="26" y="8"/>
                    </a:lnTo>
                    <a:lnTo>
                      <a:pt x="26" y="8"/>
                    </a:lnTo>
                    <a:lnTo>
                      <a:pt x="26" y="8"/>
                    </a:lnTo>
                    <a:lnTo>
                      <a:pt x="26" y="8"/>
                    </a:lnTo>
                    <a:lnTo>
                      <a:pt x="26" y="9"/>
                    </a:lnTo>
                    <a:lnTo>
                      <a:pt x="26" y="9"/>
                    </a:lnTo>
                    <a:lnTo>
                      <a:pt x="26" y="9"/>
                    </a:lnTo>
                    <a:lnTo>
                      <a:pt x="26" y="9"/>
                    </a:lnTo>
                    <a:lnTo>
                      <a:pt x="26"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path>
                </a:pathLst>
              </a:custGeom>
              <a:noFill/>
              <a:ln w="1588" cap="sq">
                <a:solidFill>
                  <a:srgbClr val="000000"/>
                </a:solidFill>
                <a:prstDash val="solid"/>
                <a:miter lim="800000"/>
                <a:headEnd/>
                <a:tailEnd/>
              </a:ln>
            </p:spPr>
            <p:txBody>
              <a:bodyPr/>
              <a:lstStyle/>
              <a:p>
                <a:endParaRPr lang="en-US"/>
              </a:p>
            </p:txBody>
          </p:sp>
          <p:sp>
            <p:nvSpPr>
              <p:cNvPr id="320872" name="Freeform 360"/>
              <p:cNvSpPr>
                <a:spLocks/>
              </p:cNvSpPr>
              <p:nvPr/>
            </p:nvSpPr>
            <p:spPr bwMode="auto">
              <a:xfrm>
                <a:off x="2404" y="2027"/>
                <a:ext cx="27" cy="32"/>
              </a:xfrm>
              <a:custGeom>
                <a:avLst/>
                <a:gdLst/>
                <a:ahLst/>
                <a:cxnLst>
                  <a:cxn ang="0">
                    <a:pos x="26" y="18"/>
                  </a:cxn>
                  <a:cxn ang="0">
                    <a:pos x="26" y="20"/>
                  </a:cxn>
                  <a:cxn ang="0">
                    <a:pos x="26" y="21"/>
                  </a:cxn>
                  <a:cxn ang="0">
                    <a:pos x="24" y="23"/>
                  </a:cxn>
                  <a:cxn ang="0">
                    <a:pos x="24" y="24"/>
                  </a:cxn>
                  <a:cxn ang="0">
                    <a:pos x="23" y="26"/>
                  </a:cxn>
                  <a:cxn ang="0">
                    <a:pos x="23" y="27"/>
                  </a:cxn>
                  <a:cxn ang="0">
                    <a:pos x="21" y="27"/>
                  </a:cxn>
                  <a:cxn ang="0">
                    <a:pos x="20" y="29"/>
                  </a:cxn>
                  <a:cxn ang="0">
                    <a:pos x="18" y="30"/>
                  </a:cxn>
                  <a:cxn ang="0">
                    <a:pos x="17" y="30"/>
                  </a:cxn>
                  <a:cxn ang="0">
                    <a:pos x="17" y="30"/>
                  </a:cxn>
                  <a:cxn ang="0">
                    <a:pos x="15" y="32"/>
                  </a:cxn>
                  <a:cxn ang="0">
                    <a:pos x="14" y="32"/>
                  </a:cxn>
                  <a:cxn ang="0">
                    <a:pos x="12" y="32"/>
                  </a:cxn>
                  <a:cxn ang="0">
                    <a:pos x="11" y="32"/>
                  </a:cxn>
                  <a:cxn ang="0">
                    <a:pos x="9" y="32"/>
                  </a:cxn>
                  <a:cxn ang="0">
                    <a:pos x="8" y="32"/>
                  </a:cxn>
                  <a:cxn ang="0">
                    <a:pos x="6" y="30"/>
                  </a:cxn>
                  <a:cxn ang="0">
                    <a:pos x="6" y="30"/>
                  </a:cxn>
                  <a:cxn ang="0">
                    <a:pos x="5" y="29"/>
                  </a:cxn>
                  <a:cxn ang="0">
                    <a:pos x="3" y="29"/>
                  </a:cxn>
                  <a:cxn ang="0">
                    <a:pos x="3" y="27"/>
                  </a:cxn>
                  <a:cxn ang="0">
                    <a:pos x="2" y="26"/>
                  </a:cxn>
                  <a:cxn ang="0">
                    <a:pos x="2" y="24"/>
                  </a:cxn>
                  <a:cxn ang="0">
                    <a:pos x="0" y="23"/>
                  </a:cxn>
                  <a:cxn ang="0">
                    <a:pos x="0" y="21"/>
                  </a:cxn>
                  <a:cxn ang="0">
                    <a:pos x="0" y="20"/>
                  </a:cxn>
                  <a:cxn ang="0">
                    <a:pos x="0" y="18"/>
                  </a:cxn>
                  <a:cxn ang="0">
                    <a:pos x="0" y="17"/>
                  </a:cxn>
                  <a:cxn ang="0">
                    <a:pos x="0" y="15"/>
                  </a:cxn>
                  <a:cxn ang="0">
                    <a:pos x="0" y="14"/>
                  </a:cxn>
                  <a:cxn ang="0">
                    <a:pos x="2" y="12"/>
                  </a:cxn>
                  <a:cxn ang="0">
                    <a:pos x="2" y="11"/>
                  </a:cxn>
                  <a:cxn ang="0">
                    <a:pos x="3" y="9"/>
                  </a:cxn>
                  <a:cxn ang="0">
                    <a:pos x="3" y="8"/>
                  </a:cxn>
                  <a:cxn ang="0">
                    <a:pos x="5" y="6"/>
                  </a:cxn>
                  <a:cxn ang="0">
                    <a:pos x="6" y="5"/>
                  </a:cxn>
                  <a:cxn ang="0">
                    <a:pos x="6" y="5"/>
                  </a:cxn>
                  <a:cxn ang="0">
                    <a:pos x="8" y="3"/>
                  </a:cxn>
                  <a:cxn ang="0">
                    <a:pos x="9" y="2"/>
                  </a:cxn>
                  <a:cxn ang="0">
                    <a:pos x="11" y="2"/>
                  </a:cxn>
                  <a:cxn ang="0">
                    <a:pos x="12" y="2"/>
                  </a:cxn>
                  <a:cxn ang="0">
                    <a:pos x="14" y="2"/>
                  </a:cxn>
                  <a:cxn ang="0">
                    <a:pos x="15" y="0"/>
                  </a:cxn>
                  <a:cxn ang="0">
                    <a:pos x="17" y="2"/>
                  </a:cxn>
                  <a:cxn ang="0">
                    <a:pos x="18" y="2"/>
                  </a:cxn>
                  <a:cxn ang="0">
                    <a:pos x="18" y="2"/>
                  </a:cxn>
                  <a:cxn ang="0">
                    <a:pos x="20" y="2"/>
                  </a:cxn>
                  <a:cxn ang="0">
                    <a:pos x="21" y="3"/>
                  </a:cxn>
                  <a:cxn ang="0">
                    <a:pos x="23" y="3"/>
                  </a:cxn>
                  <a:cxn ang="0">
                    <a:pos x="23" y="5"/>
                  </a:cxn>
                  <a:cxn ang="0">
                    <a:pos x="24" y="6"/>
                  </a:cxn>
                  <a:cxn ang="0">
                    <a:pos x="24" y="8"/>
                  </a:cxn>
                  <a:cxn ang="0">
                    <a:pos x="26" y="8"/>
                  </a:cxn>
                  <a:cxn ang="0">
                    <a:pos x="26" y="9"/>
                  </a:cxn>
                  <a:cxn ang="0">
                    <a:pos x="26" y="11"/>
                  </a:cxn>
                  <a:cxn ang="0">
                    <a:pos x="27" y="12"/>
                  </a:cxn>
                  <a:cxn ang="0">
                    <a:pos x="27" y="15"/>
                  </a:cxn>
                  <a:cxn ang="0">
                    <a:pos x="27" y="17"/>
                  </a:cxn>
                </a:cxnLst>
                <a:rect l="0" t="0" r="r" b="b"/>
                <a:pathLst>
                  <a:path w="27" h="32">
                    <a:moveTo>
                      <a:pt x="27" y="17"/>
                    </a:moveTo>
                    <a:lnTo>
                      <a:pt x="27" y="17"/>
                    </a:lnTo>
                    <a:lnTo>
                      <a:pt x="27" y="17"/>
                    </a:lnTo>
                    <a:lnTo>
                      <a:pt x="26" y="17"/>
                    </a:lnTo>
                    <a:lnTo>
                      <a:pt x="26" y="17"/>
                    </a:lnTo>
                    <a:lnTo>
                      <a:pt x="26" y="18"/>
                    </a:lnTo>
                    <a:lnTo>
                      <a:pt x="26" y="18"/>
                    </a:lnTo>
                    <a:lnTo>
                      <a:pt x="26" y="18"/>
                    </a:lnTo>
                    <a:lnTo>
                      <a:pt x="26" y="18"/>
                    </a:lnTo>
                    <a:lnTo>
                      <a:pt x="26" y="18"/>
                    </a:lnTo>
                    <a:lnTo>
                      <a:pt x="26" y="20"/>
                    </a:lnTo>
                    <a:lnTo>
                      <a:pt x="26" y="20"/>
                    </a:lnTo>
                    <a:lnTo>
                      <a:pt x="26" y="20"/>
                    </a:lnTo>
                    <a:lnTo>
                      <a:pt x="26" y="20"/>
                    </a:lnTo>
                    <a:lnTo>
                      <a:pt x="26" y="20"/>
                    </a:lnTo>
                    <a:lnTo>
                      <a:pt x="26" y="20"/>
                    </a:lnTo>
                    <a:lnTo>
                      <a:pt x="26" y="21"/>
                    </a:lnTo>
                    <a:lnTo>
                      <a:pt x="26" y="21"/>
                    </a:lnTo>
                    <a:lnTo>
                      <a:pt x="26" y="21"/>
                    </a:lnTo>
                    <a:lnTo>
                      <a:pt x="26" y="21"/>
                    </a:lnTo>
                    <a:lnTo>
                      <a:pt x="26" y="21"/>
                    </a:lnTo>
                    <a:lnTo>
                      <a:pt x="26" y="21"/>
                    </a:lnTo>
                    <a:lnTo>
                      <a:pt x="24" y="23"/>
                    </a:lnTo>
                    <a:lnTo>
                      <a:pt x="24" y="23"/>
                    </a:lnTo>
                    <a:lnTo>
                      <a:pt x="24" y="23"/>
                    </a:lnTo>
                    <a:lnTo>
                      <a:pt x="24" y="23"/>
                    </a:lnTo>
                    <a:lnTo>
                      <a:pt x="24" y="23"/>
                    </a:lnTo>
                    <a:lnTo>
                      <a:pt x="24" y="23"/>
                    </a:lnTo>
                    <a:lnTo>
                      <a:pt x="24" y="24"/>
                    </a:lnTo>
                    <a:lnTo>
                      <a:pt x="24" y="24"/>
                    </a:lnTo>
                    <a:lnTo>
                      <a:pt x="24" y="24"/>
                    </a:lnTo>
                    <a:lnTo>
                      <a:pt x="24" y="24"/>
                    </a:lnTo>
                    <a:lnTo>
                      <a:pt x="24" y="24"/>
                    </a:lnTo>
                    <a:lnTo>
                      <a:pt x="24" y="24"/>
                    </a:lnTo>
                    <a:lnTo>
                      <a:pt x="23" y="26"/>
                    </a:lnTo>
                    <a:lnTo>
                      <a:pt x="23" y="26"/>
                    </a:lnTo>
                    <a:lnTo>
                      <a:pt x="23" y="26"/>
                    </a:lnTo>
                    <a:lnTo>
                      <a:pt x="23" y="26"/>
                    </a:lnTo>
                    <a:lnTo>
                      <a:pt x="23" y="26"/>
                    </a:lnTo>
                    <a:lnTo>
                      <a:pt x="23" y="26"/>
                    </a:lnTo>
                    <a:lnTo>
                      <a:pt x="23" y="26"/>
                    </a:lnTo>
                    <a:lnTo>
                      <a:pt x="23" y="27"/>
                    </a:lnTo>
                    <a:lnTo>
                      <a:pt x="23" y="27"/>
                    </a:lnTo>
                    <a:lnTo>
                      <a:pt x="21" y="27"/>
                    </a:lnTo>
                    <a:lnTo>
                      <a:pt x="21" y="27"/>
                    </a:lnTo>
                    <a:lnTo>
                      <a:pt x="21" y="27"/>
                    </a:lnTo>
                    <a:lnTo>
                      <a:pt x="21" y="27"/>
                    </a:lnTo>
                    <a:lnTo>
                      <a:pt x="21" y="27"/>
                    </a:lnTo>
                    <a:lnTo>
                      <a:pt x="21" y="27"/>
                    </a:lnTo>
                    <a:lnTo>
                      <a:pt x="21" y="29"/>
                    </a:lnTo>
                    <a:lnTo>
                      <a:pt x="21" y="29"/>
                    </a:lnTo>
                    <a:lnTo>
                      <a:pt x="20" y="29"/>
                    </a:lnTo>
                    <a:lnTo>
                      <a:pt x="20" y="29"/>
                    </a:lnTo>
                    <a:lnTo>
                      <a:pt x="20" y="29"/>
                    </a:lnTo>
                    <a:lnTo>
                      <a:pt x="20" y="29"/>
                    </a:lnTo>
                    <a:lnTo>
                      <a:pt x="20" y="29"/>
                    </a:lnTo>
                    <a:lnTo>
                      <a:pt x="20" y="29"/>
                    </a:lnTo>
                    <a:lnTo>
                      <a:pt x="20" y="29"/>
                    </a:lnTo>
                    <a:lnTo>
                      <a:pt x="20" y="29"/>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2"/>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2"/>
                    </a:lnTo>
                    <a:lnTo>
                      <a:pt x="9" y="32"/>
                    </a:lnTo>
                    <a:lnTo>
                      <a:pt x="9" y="32"/>
                    </a:lnTo>
                    <a:lnTo>
                      <a:pt x="9" y="32"/>
                    </a:lnTo>
                    <a:lnTo>
                      <a:pt x="9" y="32"/>
                    </a:lnTo>
                    <a:lnTo>
                      <a:pt x="9" y="32"/>
                    </a:lnTo>
                    <a:lnTo>
                      <a:pt x="9" y="32"/>
                    </a:lnTo>
                    <a:lnTo>
                      <a:pt x="9" y="32"/>
                    </a:lnTo>
                    <a:lnTo>
                      <a:pt x="8" y="32"/>
                    </a:lnTo>
                    <a:lnTo>
                      <a:pt x="8" y="32"/>
                    </a:lnTo>
                    <a:lnTo>
                      <a:pt x="8" y="32"/>
                    </a:lnTo>
                    <a:lnTo>
                      <a:pt x="8" y="32"/>
                    </a:lnTo>
                    <a:lnTo>
                      <a:pt x="8" y="30"/>
                    </a:lnTo>
                    <a:lnTo>
                      <a:pt x="8" y="30"/>
                    </a:lnTo>
                    <a:lnTo>
                      <a:pt x="8" y="30"/>
                    </a:lnTo>
                    <a:lnTo>
                      <a:pt x="6" y="30"/>
                    </a:lnTo>
                    <a:lnTo>
                      <a:pt x="6" y="30"/>
                    </a:lnTo>
                    <a:lnTo>
                      <a:pt x="6" y="30"/>
                    </a:lnTo>
                    <a:lnTo>
                      <a:pt x="6" y="30"/>
                    </a:lnTo>
                    <a:lnTo>
                      <a:pt x="6" y="30"/>
                    </a:lnTo>
                    <a:lnTo>
                      <a:pt x="6" y="30"/>
                    </a:lnTo>
                    <a:lnTo>
                      <a:pt x="6" y="30"/>
                    </a:lnTo>
                    <a:lnTo>
                      <a:pt x="6" y="30"/>
                    </a:lnTo>
                    <a:lnTo>
                      <a:pt x="5" y="30"/>
                    </a:lnTo>
                    <a:lnTo>
                      <a:pt x="5" y="30"/>
                    </a:lnTo>
                    <a:lnTo>
                      <a:pt x="5" y="29"/>
                    </a:lnTo>
                    <a:lnTo>
                      <a:pt x="5" y="29"/>
                    </a:lnTo>
                    <a:lnTo>
                      <a:pt x="5" y="29"/>
                    </a:lnTo>
                    <a:lnTo>
                      <a:pt x="5" y="29"/>
                    </a:lnTo>
                    <a:lnTo>
                      <a:pt x="5" y="29"/>
                    </a:lnTo>
                    <a:lnTo>
                      <a:pt x="5" y="29"/>
                    </a:lnTo>
                    <a:lnTo>
                      <a:pt x="3" y="29"/>
                    </a:lnTo>
                    <a:lnTo>
                      <a:pt x="3" y="29"/>
                    </a:lnTo>
                    <a:lnTo>
                      <a:pt x="3" y="29"/>
                    </a:lnTo>
                    <a:lnTo>
                      <a:pt x="3" y="29"/>
                    </a:lnTo>
                    <a:lnTo>
                      <a:pt x="3" y="27"/>
                    </a:lnTo>
                    <a:lnTo>
                      <a:pt x="3" y="27"/>
                    </a:lnTo>
                    <a:lnTo>
                      <a:pt x="3" y="27"/>
                    </a:lnTo>
                    <a:lnTo>
                      <a:pt x="3" y="27"/>
                    </a:lnTo>
                    <a:lnTo>
                      <a:pt x="3" y="27"/>
                    </a:lnTo>
                    <a:lnTo>
                      <a:pt x="3" y="27"/>
                    </a:lnTo>
                    <a:lnTo>
                      <a:pt x="2" y="27"/>
                    </a:lnTo>
                    <a:lnTo>
                      <a:pt x="2" y="27"/>
                    </a:lnTo>
                    <a:lnTo>
                      <a:pt x="2" y="26"/>
                    </a:lnTo>
                    <a:lnTo>
                      <a:pt x="2" y="26"/>
                    </a:lnTo>
                    <a:lnTo>
                      <a:pt x="2" y="26"/>
                    </a:lnTo>
                    <a:lnTo>
                      <a:pt x="2" y="26"/>
                    </a:lnTo>
                    <a:lnTo>
                      <a:pt x="2" y="26"/>
                    </a:lnTo>
                    <a:lnTo>
                      <a:pt x="2" y="26"/>
                    </a:lnTo>
                    <a:lnTo>
                      <a:pt x="2" y="26"/>
                    </a:lnTo>
                    <a:lnTo>
                      <a:pt x="2" y="24"/>
                    </a:lnTo>
                    <a:lnTo>
                      <a:pt x="2" y="24"/>
                    </a:lnTo>
                    <a:lnTo>
                      <a:pt x="2" y="24"/>
                    </a:lnTo>
                    <a:lnTo>
                      <a:pt x="2" y="24"/>
                    </a:lnTo>
                    <a:lnTo>
                      <a:pt x="0" y="24"/>
                    </a:lnTo>
                    <a:lnTo>
                      <a:pt x="0" y="24"/>
                    </a:lnTo>
                    <a:lnTo>
                      <a:pt x="0" y="23"/>
                    </a:lnTo>
                    <a:lnTo>
                      <a:pt x="0"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2"/>
                    </a:lnTo>
                    <a:lnTo>
                      <a:pt x="0" y="12"/>
                    </a:lnTo>
                    <a:lnTo>
                      <a:pt x="2" y="12"/>
                    </a:lnTo>
                    <a:lnTo>
                      <a:pt x="2" y="12"/>
                    </a:lnTo>
                    <a:lnTo>
                      <a:pt x="2" y="12"/>
                    </a:lnTo>
                    <a:lnTo>
                      <a:pt x="2" y="12"/>
                    </a:lnTo>
                    <a:lnTo>
                      <a:pt x="2" y="11"/>
                    </a:lnTo>
                    <a:lnTo>
                      <a:pt x="2" y="11"/>
                    </a:lnTo>
                    <a:lnTo>
                      <a:pt x="2" y="11"/>
                    </a:lnTo>
                    <a:lnTo>
                      <a:pt x="2" y="11"/>
                    </a:lnTo>
                    <a:lnTo>
                      <a:pt x="2" y="11"/>
                    </a:lnTo>
                    <a:lnTo>
                      <a:pt x="2" y="11"/>
                    </a:lnTo>
                    <a:lnTo>
                      <a:pt x="2" y="9"/>
                    </a:lnTo>
                    <a:lnTo>
                      <a:pt x="2" y="9"/>
                    </a:lnTo>
                    <a:lnTo>
                      <a:pt x="2" y="9"/>
                    </a:lnTo>
                    <a:lnTo>
                      <a:pt x="2" y="9"/>
                    </a:lnTo>
                    <a:lnTo>
                      <a:pt x="3" y="9"/>
                    </a:lnTo>
                    <a:lnTo>
                      <a:pt x="3" y="9"/>
                    </a:lnTo>
                    <a:lnTo>
                      <a:pt x="3" y="8"/>
                    </a:lnTo>
                    <a:lnTo>
                      <a:pt x="3" y="8"/>
                    </a:lnTo>
                    <a:lnTo>
                      <a:pt x="3" y="8"/>
                    </a:lnTo>
                    <a:lnTo>
                      <a:pt x="3" y="8"/>
                    </a:lnTo>
                    <a:lnTo>
                      <a:pt x="3" y="8"/>
                    </a:lnTo>
                    <a:lnTo>
                      <a:pt x="3" y="8"/>
                    </a:lnTo>
                    <a:lnTo>
                      <a:pt x="3" y="8"/>
                    </a:lnTo>
                    <a:lnTo>
                      <a:pt x="5" y="6"/>
                    </a:lnTo>
                    <a:lnTo>
                      <a:pt x="5" y="6"/>
                    </a:lnTo>
                    <a:lnTo>
                      <a:pt x="5" y="6"/>
                    </a:lnTo>
                    <a:lnTo>
                      <a:pt x="5" y="6"/>
                    </a:lnTo>
                    <a:lnTo>
                      <a:pt x="5" y="6"/>
                    </a:lnTo>
                    <a:lnTo>
                      <a:pt x="5" y="6"/>
                    </a:lnTo>
                    <a:lnTo>
                      <a:pt x="5" y="6"/>
                    </a:lnTo>
                    <a:lnTo>
                      <a:pt x="5" y="5"/>
                    </a:lnTo>
                    <a:lnTo>
                      <a:pt x="5" y="5"/>
                    </a:lnTo>
                    <a:lnTo>
                      <a:pt x="6" y="5"/>
                    </a:lnTo>
                    <a:lnTo>
                      <a:pt x="6" y="5"/>
                    </a:lnTo>
                    <a:lnTo>
                      <a:pt x="6" y="5"/>
                    </a:lnTo>
                    <a:lnTo>
                      <a:pt x="6" y="5"/>
                    </a:lnTo>
                    <a:lnTo>
                      <a:pt x="6" y="5"/>
                    </a:lnTo>
                    <a:lnTo>
                      <a:pt x="6" y="5"/>
                    </a:lnTo>
                    <a:lnTo>
                      <a:pt x="6" y="5"/>
                    </a:lnTo>
                    <a:lnTo>
                      <a:pt x="8" y="3"/>
                    </a:lnTo>
                    <a:lnTo>
                      <a:pt x="8" y="3"/>
                    </a:lnTo>
                    <a:lnTo>
                      <a:pt x="8" y="3"/>
                    </a:lnTo>
                    <a:lnTo>
                      <a:pt x="8" y="3"/>
                    </a:lnTo>
                    <a:lnTo>
                      <a:pt x="8" y="3"/>
                    </a:lnTo>
                    <a:lnTo>
                      <a:pt x="8" y="3"/>
                    </a:lnTo>
                    <a:lnTo>
                      <a:pt x="8" y="3"/>
                    </a:lnTo>
                    <a:lnTo>
                      <a:pt x="8" y="3"/>
                    </a:lnTo>
                    <a:lnTo>
                      <a:pt x="9" y="3"/>
                    </a:lnTo>
                    <a:lnTo>
                      <a:pt x="9" y="3"/>
                    </a:lnTo>
                    <a:lnTo>
                      <a:pt x="9" y="3"/>
                    </a:lnTo>
                    <a:lnTo>
                      <a:pt x="9" y="2"/>
                    </a:lnTo>
                    <a:lnTo>
                      <a:pt x="9" y="2"/>
                    </a:lnTo>
                    <a:lnTo>
                      <a:pt x="9" y="2"/>
                    </a:lnTo>
                    <a:lnTo>
                      <a:pt x="11" y="2"/>
                    </a:lnTo>
                    <a:lnTo>
                      <a:pt x="11" y="2"/>
                    </a:lnTo>
                    <a:lnTo>
                      <a:pt x="11" y="2"/>
                    </a:lnTo>
                    <a:lnTo>
                      <a:pt x="11" y="2"/>
                    </a:lnTo>
                    <a:lnTo>
                      <a:pt x="11" y="2"/>
                    </a:lnTo>
                    <a:lnTo>
                      <a:pt x="11" y="2"/>
                    </a:lnTo>
                    <a:lnTo>
                      <a:pt x="11" y="2"/>
                    </a:lnTo>
                    <a:lnTo>
                      <a:pt x="12" y="2"/>
                    </a:lnTo>
                    <a:lnTo>
                      <a:pt x="12" y="2"/>
                    </a:lnTo>
                    <a:lnTo>
                      <a:pt x="12" y="2"/>
                    </a:lnTo>
                    <a:lnTo>
                      <a:pt x="12" y="2"/>
                    </a:lnTo>
                    <a:lnTo>
                      <a:pt x="12" y="2"/>
                    </a:lnTo>
                    <a:lnTo>
                      <a:pt x="12" y="2"/>
                    </a:lnTo>
                    <a:lnTo>
                      <a:pt x="14" y="2"/>
                    </a:lnTo>
                    <a:lnTo>
                      <a:pt x="14" y="2"/>
                    </a:lnTo>
                    <a:lnTo>
                      <a:pt x="14" y="2"/>
                    </a:lnTo>
                    <a:lnTo>
                      <a:pt x="14" y="2"/>
                    </a:lnTo>
                    <a:lnTo>
                      <a:pt x="14" y="2"/>
                    </a:lnTo>
                    <a:lnTo>
                      <a:pt x="14" y="0"/>
                    </a:lnTo>
                    <a:lnTo>
                      <a:pt x="14" y="0"/>
                    </a:lnTo>
                    <a:lnTo>
                      <a:pt x="15" y="0"/>
                    </a:lnTo>
                    <a:lnTo>
                      <a:pt x="15" y="0"/>
                    </a:lnTo>
                    <a:lnTo>
                      <a:pt x="15" y="0"/>
                    </a:lnTo>
                    <a:lnTo>
                      <a:pt x="15" y="0"/>
                    </a:lnTo>
                    <a:lnTo>
                      <a:pt x="15" y="0"/>
                    </a:lnTo>
                    <a:lnTo>
                      <a:pt x="15" y="0"/>
                    </a:lnTo>
                    <a:lnTo>
                      <a:pt x="17" y="0"/>
                    </a:lnTo>
                    <a:lnTo>
                      <a:pt x="17" y="2"/>
                    </a:lnTo>
                    <a:lnTo>
                      <a:pt x="17" y="2"/>
                    </a:lnTo>
                    <a:lnTo>
                      <a:pt x="17" y="2"/>
                    </a:lnTo>
                    <a:lnTo>
                      <a:pt x="17" y="2"/>
                    </a:lnTo>
                    <a:lnTo>
                      <a:pt x="17" y="2"/>
                    </a:lnTo>
                    <a:lnTo>
                      <a:pt x="17" y="2"/>
                    </a:lnTo>
                    <a:lnTo>
                      <a:pt x="18" y="2"/>
                    </a:lnTo>
                    <a:lnTo>
                      <a:pt x="18" y="2"/>
                    </a:lnTo>
                    <a:lnTo>
                      <a:pt x="18" y="2"/>
                    </a:lnTo>
                    <a:lnTo>
                      <a:pt x="18" y="2"/>
                    </a:lnTo>
                    <a:lnTo>
                      <a:pt x="18" y="2"/>
                    </a:lnTo>
                    <a:lnTo>
                      <a:pt x="18" y="2"/>
                    </a:lnTo>
                    <a:lnTo>
                      <a:pt x="18" y="2"/>
                    </a:lnTo>
                    <a:lnTo>
                      <a:pt x="20" y="2"/>
                    </a:lnTo>
                    <a:lnTo>
                      <a:pt x="20" y="2"/>
                    </a:lnTo>
                    <a:lnTo>
                      <a:pt x="20" y="2"/>
                    </a:lnTo>
                    <a:lnTo>
                      <a:pt x="20" y="2"/>
                    </a:lnTo>
                    <a:lnTo>
                      <a:pt x="20" y="2"/>
                    </a:lnTo>
                    <a:lnTo>
                      <a:pt x="20" y="2"/>
                    </a:lnTo>
                    <a:lnTo>
                      <a:pt x="20" y="2"/>
                    </a:lnTo>
                    <a:lnTo>
                      <a:pt x="21" y="2"/>
                    </a:lnTo>
                    <a:lnTo>
                      <a:pt x="21" y="3"/>
                    </a:lnTo>
                    <a:lnTo>
                      <a:pt x="21" y="3"/>
                    </a:lnTo>
                    <a:lnTo>
                      <a:pt x="21" y="3"/>
                    </a:lnTo>
                    <a:lnTo>
                      <a:pt x="21" y="3"/>
                    </a:lnTo>
                    <a:lnTo>
                      <a:pt x="21" y="3"/>
                    </a:lnTo>
                    <a:lnTo>
                      <a:pt x="21" y="3"/>
                    </a:lnTo>
                    <a:lnTo>
                      <a:pt x="21" y="3"/>
                    </a:lnTo>
                    <a:lnTo>
                      <a:pt x="23" y="3"/>
                    </a:lnTo>
                    <a:lnTo>
                      <a:pt x="23" y="3"/>
                    </a:lnTo>
                    <a:lnTo>
                      <a:pt x="23" y="3"/>
                    </a:lnTo>
                    <a:lnTo>
                      <a:pt x="23" y="3"/>
                    </a:lnTo>
                    <a:lnTo>
                      <a:pt x="23" y="5"/>
                    </a:lnTo>
                    <a:lnTo>
                      <a:pt x="23" y="5"/>
                    </a:lnTo>
                    <a:lnTo>
                      <a:pt x="23" y="5"/>
                    </a:lnTo>
                    <a:lnTo>
                      <a:pt x="23" y="5"/>
                    </a:lnTo>
                    <a:lnTo>
                      <a:pt x="23" y="5"/>
                    </a:lnTo>
                    <a:lnTo>
                      <a:pt x="24" y="5"/>
                    </a:lnTo>
                    <a:lnTo>
                      <a:pt x="24" y="5"/>
                    </a:lnTo>
                    <a:lnTo>
                      <a:pt x="24" y="5"/>
                    </a:lnTo>
                    <a:lnTo>
                      <a:pt x="24" y="5"/>
                    </a:lnTo>
                    <a:lnTo>
                      <a:pt x="24" y="6"/>
                    </a:lnTo>
                    <a:lnTo>
                      <a:pt x="24" y="6"/>
                    </a:lnTo>
                    <a:lnTo>
                      <a:pt x="24" y="6"/>
                    </a:lnTo>
                    <a:lnTo>
                      <a:pt x="24" y="6"/>
                    </a:lnTo>
                    <a:lnTo>
                      <a:pt x="24" y="6"/>
                    </a:lnTo>
                    <a:lnTo>
                      <a:pt x="24" y="6"/>
                    </a:lnTo>
                    <a:lnTo>
                      <a:pt x="24" y="6"/>
                    </a:lnTo>
                    <a:lnTo>
                      <a:pt x="24" y="8"/>
                    </a:lnTo>
                    <a:lnTo>
                      <a:pt x="26" y="8"/>
                    </a:lnTo>
                    <a:lnTo>
                      <a:pt x="26" y="8"/>
                    </a:lnTo>
                    <a:lnTo>
                      <a:pt x="26" y="8"/>
                    </a:lnTo>
                    <a:lnTo>
                      <a:pt x="26" y="8"/>
                    </a:lnTo>
                    <a:lnTo>
                      <a:pt x="26" y="8"/>
                    </a:lnTo>
                    <a:lnTo>
                      <a:pt x="26" y="8"/>
                    </a:lnTo>
                    <a:lnTo>
                      <a:pt x="26" y="9"/>
                    </a:lnTo>
                    <a:lnTo>
                      <a:pt x="26"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7" y="17"/>
                    </a:lnTo>
                    <a:lnTo>
                      <a:pt x="27" y="17"/>
                    </a:lnTo>
                    <a:close/>
                  </a:path>
                </a:pathLst>
              </a:custGeom>
              <a:solidFill>
                <a:srgbClr val="E1E1E1"/>
              </a:solidFill>
              <a:ln w="9525">
                <a:noFill/>
                <a:round/>
                <a:headEnd/>
                <a:tailEnd/>
              </a:ln>
            </p:spPr>
            <p:txBody>
              <a:bodyPr/>
              <a:lstStyle/>
              <a:p>
                <a:endParaRPr lang="en-US"/>
              </a:p>
            </p:txBody>
          </p:sp>
          <p:sp>
            <p:nvSpPr>
              <p:cNvPr id="320873" name="Freeform 361"/>
              <p:cNvSpPr>
                <a:spLocks/>
              </p:cNvSpPr>
              <p:nvPr/>
            </p:nvSpPr>
            <p:spPr bwMode="auto">
              <a:xfrm>
                <a:off x="2404" y="2027"/>
                <a:ext cx="27" cy="32"/>
              </a:xfrm>
              <a:custGeom>
                <a:avLst/>
                <a:gdLst/>
                <a:ahLst/>
                <a:cxnLst>
                  <a:cxn ang="0">
                    <a:pos x="26" y="18"/>
                  </a:cxn>
                  <a:cxn ang="0">
                    <a:pos x="26" y="20"/>
                  </a:cxn>
                  <a:cxn ang="0">
                    <a:pos x="26" y="21"/>
                  </a:cxn>
                  <a:cxn ang="0">
                    <a:pos x="24" y="23"/>
                  </a:cxn>
                  <a:cxn ang="0">
                    <a:pos x="24" y="24"/>
                  </a:cxn>
                  <a:cxn ang="0">
                    <a:pos x="23" y="26"/>
                  </a:cxn>
                  <a:cxn ang="0">
                    <a:pos x="23" y="27"/>
                  </a:cxn>
                  <a:cxn ang="0">
                    <a:pos x="21" y="27"/>
                  </a:cxn>
                  <a:cxn ang="0">
                    <a:pos x="20" y="29"/>
                  </a:cxn>
                  <a:cxn ang="0">
                    <a:pos x="18" y="30"/>
                  </a:cxn>
                  <a:cxn ang="0">
                    <a:pos x="17" y="30"/>
                  </a:cxn>
                  <a:cxn ang="0">
                    <a:pos x="17" y="30"/>
                  </a:cxn>
                  <a:cxn ang="0">
                    <a:pos x="15" y="32"/>
                  </a:cxn>
                  <a:cxn ang="0">
                    <a:pos x="14" y="32"/>
                  </a:cxn>
                  <a:cxn ang="0">
                    <a:pos x="12" y="32"/>
                  </a:cxn>
                  <a:cxn ang="0">
                    <a:pos x="11" y="32"/>
                  </a:cxn>
                  <a:cxn ang="0">
                    <a:pos x="9" y="32"/>
                  </a:cxn>
                  <a:cxn ang="0">
                    <a:pos x="8" y="32"/>
                  </a:cxn>
                  <a:cxn ang="0">
                    <a:pos x="6" y="30"/>
                  </a:cxn>
                  <a:cxn ang="0">
                    <a:pos x="6" y="30"/>
                  </a:cxn>
                  <a:cxn ang="0">
                    <a:pos x="5" y="29"/>
                  </a:cxn>
                  <a:cxn ang="0">
                    <a:pos x="3" y="29"/>
                  </a:cxn>
                  <a:cxn ang="0">
                    <a:pos x="3" y="27"/>
                  </a:cxn>
                  <a:cxn ang="0">
                    <a:pos x="2" y="26"/>
                  </a:cxn>
                  <a:cxn ang="0">
                    <a:pos x="2" y="24"/>
                  </a:cxn>
                  <a:cxn ang="0">
                    <a:pos x="0" y="23"/>
                  </a:cxn>
                  <a:cxn ang="0">
                    <a:pos x="0" y="21"/>
                  </a:cxn>
                  <a:cxn ang="0">
                    <a:pos x="0" y="20"/>
                  </a:cxn>
                  <a:cxn ang="0">
                    <a:pos x="0" y="18"/>
                  </a:cxn>
                  <a:cxn ang="0">
                    <a:pos x="0" y="17"/>
                  </a:cxn>
                  <a:cxn ang="0">
                    <a:pos x="0" y="15"/>
                  </a:cxn>
                  <a:cxn ang="0">
                    <a:pos x="0" y="14"/>
                  </a:cxn>
                  <a:cxn ang="0">
                    <a:pos x="2" y="12"/>
                  </a:cxn>
                  <a:cxn ang="0">
                    <a:pos x="2" y="11"/>
                  </a:cxn>
                  <a:cxn ang="0">
                    <a:pos x="3" y="9"/>
                  </a:cxn>
                  <a:cxn ang="0">
                    <a:pos x="3" y="8"/>
                  </a:cxn>
                  <a:cxn ang="0">
                    <a:pos x="5" y="6"/>
                  </a:cxn>
                  <a:cxn ang="0">
                    <a:pos x="6" y="5"/>
                  </a:cxn>
                  <a:cxn ang="0">
                    <a:pos x="6" y="5"/>
                  </a:cxn>
                  <a:cxn ang="0">
                    <a:pos x="8" y="3"/>
                  </a:cxn>
                  <a:cxn ang="0">
                    <a:pos x="9" y="2"/>
                  </a:cxn>
                  <a:cxn ang="0">
                    <a:pos x="11" y="2"/>
                  </a:cxn>
                  <a:cxn ang="0">
                    <a:pos x="12" y="2"/>
                  </a:cxn>
                  <a:cxn ang="0">
                    <a:pos x="14" y="2"/>
                  </a:cxn>
                  <a:cxn ang="0">
                    <a:pos x="15" y="0"/>
                  </a:cxn>
                  <a:cxn ang="0">
                    <a:pos x="17" y="2"/>
                  </a:cxn>
                  <a:cxn ang="0">
                    <a:pos x="18" y="2"/>
                  </a:cxn>
                  <a:cxn ang="0">
                    <a:pos x="18" y="2"/>
                  </a:cxn>
                  <a:cxn ang="0">
                    <a:pos x="20" y="2"/>
                  </a:cxn>
                  <a:cxn ang="0">
                    <a:pos x="21" y="3"/>
                  </a:cxn>
                  <a:cxn ang="0">
                    <a:pos x="23" y="3"/>
                  </a:cxn>
                  <a:cxn ang="0">
                    <a:pos x="23" y="5"/>
                  </a:cxn>
                  <a:cxn ang="0">
                    <a:pos x="24" y="6"/>
                  </a:cxn>
                  <a:cxn ang="0">
                    <a:pos x="24" y="8"/>
                  </a:cxn>
                  <a:cxn ang="0">
                    <a:pos x="26" y="8"/>
                  </a:cxn>
                  <a:cxn ang="0">
                    <a:pos x="26" y="9"/>
                  </a:cxn>
                  <a:cxn ang="0">
                    <a:pos x="26" y="11"/>
                  </a:cxn>
                  <a:cxn ang="0">
                    <a:pos x="27" y="12"/>
                  </a:cxn>
                  <a:cxn ang="0">
                    <a:pos x="27" y="15"/>
                  </a:cxn>
                  <a:cxn ang="0">
                    <a:pos x="27" y="17"/>
                  </a:cxn>
                </a:cxnLst>
                <a:rect l="0" t="0" r="r" b="b"/>
                <a:pathLst>
                  <a:path w="27" h="32">
                    <a:moveTo>
                      <a:pt x="27" y="17"/>
                    </a:moveTo>
                    <a:lnTo>
                      <a:pt x="27" y="17"/>
                    </a:lnTo>
                    <a:lnTo>
                      <a:pt x="27" y="17"/>
                    </a:lnTo>
                    <a:lnTo>
                      <a:pt x="26" y="17"/>
                    </a:lnTo>
                    <a:lnTo>
                      <a:pt x="26" y="17"/>
                    </a:lnTo>
                    <a:lnTo>
                      <a:pt x="26" y="18"/>
                    </a:lnTo>
                    <a:lnTo>
                      <a:pt x="26" y="18"/>
                    </a:lnTo>
                    <a:lnTo>
                      <a:pt x="26" y="18"/>
                    </a:lnTo>
                    <a:lnTo>
                      <a:pt x="26" y="18"/>
                    </a:lnTo>
                    <a:lnTo>
                      <a:pt x="26" y="18"/>
                    </a:lnTo>
                    <a:lnTo>
                      <a:pt x="26" y="20"/>
                    </a:lnTo>
                    <a:lnTo>
                      <a:pt x="26" y="20"/>
                    </a:lnTo>
                    <a:lnTo>
                      <a:pt x="26" y="20"/>
                    </a:lnTo>
                    <a:lnTo>
                      <a:pt x="26" y="20"/>
                    </a:lnTo>
                    <a:lnTo>
                      <a:pt x="26" y="20"/>
                    </a:lnTo>
                    <a:lnTo>
                      <a:pt x="26" y="20"/>
                    </a:lnTo>
                    <a:lnTo>
                      <a:pt x="26" y="21"/>
                    </a:lnTo>
                    <a:lnTo>
                      <a:pt x="26" y="21"/>
                    </a:lnTo>
                    <a:lnTo>
                      <a:pt x="26" y="21"/>
                    </a:lnTo>
                    <a:lnTo>
                      <a:pt x="26" y="21"/>
                    </a:lnTo>
                    <a:lnTo>
                      <a:pt x="26" y="21"/>
                    </a:lnTo>
                    <a:lnTo>
                      <a:pt x="26" y="21"/>
                    </a:lnTo>
                    <a:lnTo>
                      <a:pt x="24" y="23"/>
                    </a:lnTo>
                    <a:lnTo>
                      <a:pt x="24" y="23"/>
                    </a:lnTo>
                    <a:lnTo>
                      <a:pt x="24" y="23"/>
                    </a:lnTo>
                    <a:lnTo>
                      <a:pt x="24" y="23"/>
                    </a:lnTo>
                    <a:lnTo>
                      <a:pt x="24" y="23"/>
                    </a:lnTo>
                    <a:lnTo>
                      <a:pt x="24" y="23"/>
                    </a:lnTo>
                    <a:lnTo>
                      <a:pt x="24" y="24"/>
                    </a:lnTo>
                    <a:lnTo>
                      <a:pt x="24" y="24"/>
                    </a:lnTo>
                    <a:lnTo>
                      <a:pt x="24" y="24"/>
                    </a:lnTo>
                    <a:lnTo>
                      <a:pt x="24" y="24"/>
                    </a:lnTo>
                    <a:lnTo>
                      <a:pt x="24" y="24"/>
                    </a:lnTo>
                    <a:lnTo>
                      <a:pt x="24" y="24"/>
                    </a:lnTo>
                    <a:lnTo>
                      <a:pt x="23" y="26"/>
                    </a:lnTo>
                    <a:lnTo>
                      <a:pt x="23" y="26"/>
                    </a:lnTo>
                    <a:lnTo>
                      <a:pt x="23" y="26"/>
                    </a:lnTo>
                    <a:lnTo>
                      <a:pt x="23" y="26"/>
                    </a:lnTo>
                    <a:lnTo>
                      <a:pt x="23" y="26"/>
                    </a:lnTo>
                    <a:lnTo>
                      <a:pt x="23" y="26"/>
                    </a:lnTo>
                    <a:lnTo>
                      <a:pt x="23" y="26"/>
                    </a:lnTo>
                    <a:lnTo>
                      <a:pt x="23" y="27"/>
                    </a:lnTo>
                    <a:lnTo>
                      <a:pt x="23" y="27"/>
                    </a:lnTo>
                    <a:lnTo>
                      <a:pt x="21" y="27"/>
                    </a:lnTo>
                    <a:lnTo>
                      <a:pt x="21" y="27"/>
                    </a:lnTo>
                    <a:lnTo>
                      <a:pt x="21" y="27"/>
                    </a:lnTo>
                    <a:lnTo>
                      <a:pt x="21" y="27"/>
                    </a:lnTo>
                    <a:lnTo>
                      <a:pt x="21" y="27"/>
                    </a:lnTo>
                    <a:lnTo>
                      <a:pt x="21" y="27"/>
                    </a:lnTo>
                    <a:lnTo>
                      <a:pt x="21" y="29"/>
                    </a:lnTo>
                    <a:lnTo>
                      <a:pt x="21" y="29"/>
                    </a:lnTo>
                    <a:lnTo>
                      <a:pt x="20" y="29"/>
                    </a:lnTo>
                    <a:lnTo>
                      <a:pt x="20" y="29"/>
                    </a:lnTo>
                    <a:lnTo>
                      <a:pt x="20" y="29"/>
                    </a:lnTo>
                    <a:lnTo>
                      <a:pt x="20" y="29"/>
                    </a:lnTo>
                    <a:lnTo>
                      <a:pt x="20" y="29"/>
                    </a:lnTo>
                    <a:lnTo>
                      <a:pt x="20" y="29"/>
                    </a:lnTo>
                    <a:lnTo>
                      <a:pt x="20" y="29"/>
                    </a:lnTo>
                    <a:lnTo>
                      <a:pt x="20" y="29"/>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2"/>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2"/>
                    </a:lnTo>
                    <a:lnTo>
                      <a:pt x="9" y="32"/>
                    </a:lnTo>
                    <a:lnTo>
                      <a:pt x="9" y="32"/>
                    </a:lnTo>
                    <a:lnTo>
                      <a:pt x="9" y="32"/>
                    </a:lnTo>
                    <a:lnTo>
                      <a:pt x="9" y="32"/>
                    </a:lnTo>
                    <a:lnTo>
                      <a:pt x="9" y="32"/>
                    </a:lnTo>
                    <a:lnTo>
                      <a:pt x="9" y="32"/>
                    </a:lnTo>
                    <a:lnTo>
                      <a:pt x="9" y="32"/>
                    </a:lnTo>
                    <a:lnTo>
                      <a:pt x="8" y="32"/>
                    </a:lnTo>
                    <a:lnTo>
                      <a:pt x="8" y="32"/>
                    </a:lnTo>
                    <a:lnTo>
                      <a:pt x="8" y="32"/>
                    </a:lnTo>
                    <a:lnTo>
                      <a:pt x="8" y="32"/>
                    </a:lnTo>
                    <a:lnTo>
                      <a:pt x="8" y="30"/>
                    </a:lnTo>
                    <a:lnTo>
                      <a:pt x="8" y="30"/>
                    </a:lnTo>
                    <a:lnTo>
                      <a:pt x="8" y="30"/>
                    </a:lnTo>
                    <a:lnTo>
                      <a:pt x="6" y="30"/>
                    </a:lnTo>
                    <a:lnTo>
                      <a:pt x="6" y="30"/>
                    </a:lnTo>
                    <a:lnTo>
                      <a:pt x="6" y="30"/>
                    </a:lnTo>
                    <a:lnTo>
                      <a:pt x="6" y="30"/>
                    </a:lnTo>
                    <a:lnTo>
                      <a:pt x="6" y="30"/>
                    </a:lnTo>
                    <a:lnTo>
                      <a:pt x="6" y="30"/>
                    </a:lnTo>
                    <a:lnTo>
                      <a:pt x="6" y="30"/>
                    </a:lnTo>
                    <a:lnTo>
                      <a:pt x="6" y="30"/>
                    </a:lnTo>
                    <a:lnTo>
                      <a:pt x="5" y="30"/>
                    </a:lnTo>
                    <a:lnTo>
                      <a:pt x="5" y="30"/>
                    </a:lnTo>
                    <a:lnTo>
                      <a:pt x="5" y="29"/>
                    </a:lnTo>
                    <a:lnTo>
                      <a:pt x="5" y="29"/>
                    </a:lnTo>
                    <a:lnTo>
                      <a:pt x="5" y="29"/>
                    </a:lnTo>
                    <a:lnTo>
                      <a:pt x="5" y="29"/>
                    </a:lnTo>
                    <a:lnTo>
                      <a:pt x="5" y="29"/>
                    </a:lnTo>
                    <a:lnTo>
                      <a:pt x="5" y="29"/>
                    </a:lnTo>
                    <a:lnTo>
                      <a:pt x="3" y="29"/>
                    </a:lnTo>
                    <a:lnTo>
                      <a:pt x="3" y="29"/>
                    </a:lnTo>
                    <a:lnTo>
                      <a:pt x="3" y="29"/>
                    </a:lnTo>
                    <a:lnTo>
                      <a:pt x="3" y="29"/>
                    </a:lnTo>
                    <a:lnTo>
                      <a:pt x="3" y="27"/>
                    </a:lnTo>
                    <a:lnTo>
                      <a:pt x="3" y="27"/>
                    </a:lnTo>
                    <a:lnTo>
                      <a:pt x="3" y="27"/>
                    </a:lnTo>
                    <a:lnTo>
                      <a:pt x="3" y="27"/>
                    </a:lnTo>
                    <a:lnTo>
                      <a:pt x="3" y="27"/>
                    </a:lnTo>
                    <a:lnTo>
                      <a:pt x="3" y="27"/>
                    </a:lnTo>
                    <a:lnTo>
                      <a:pt x="2" y="27"/>
                    </a:lnTo>
                    <a:lnTo>
                      <a:pt x="2" y="27"/>
                    </a:lnTo>
                    <a:lnTo>
                      <a:pt x="2" y="26"/>
                    </a:lnTo>
                    <a:lnTo>
                      <a:pt x="2" y="26"/>
                    </a:lnTo>
                    <a:lnTo>
                      <a:pt x="2" y="26"/>
                    </a:lnTo>
                    <a:lnTo>
                      <a:pt x="2" y="26"/>
                    </a:lnTo>
                    <a:lnTo>
                      <a:pt x="2" y="26"/>
                    </a:lnTo>
                    <a:lnTo>
                      <a:pt x="2" y="26"/>
                    </a:lnTo>
                    <a:lnTo>
                      <a:pt x="2" y="26"/>
                    </a:lnTo>
                    <a:lnTo>
                      <a:pt x="2" y="24"/>
                    </a:lnTo>
                    <a:lnTo>
                      <a:pt x="2" y="24"/>
                    </a:lnTo>
                    <a:lnTo>
                      <a:pt x="2" y="24"/>
                    </a:lnTo>
                    <a:lnTo>
                      <a:pt x="2" y="24"/>
                    </a:lnTo>
                    <a:lnTo>
                      <a:pt x="0" y="24"/>
                    </a:lnTo>
                    <a:lnTo>
                      <a:pt x="0" y="24"/>
                    </a:lnTo>
                    <a:lnTo>
                      <a:pt x="0" y="23"/>
                    </a:lnTo>
                    <a:lnTo>
                      <a:pt x="0"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2"/>
                    </a:lnTo>
                    <a:lnTo>
                      <a:pt x="0" y="12"/>
                    </a:lnTo>
                    <a:lnTo>
                      <a:pt x="2" y="12"/>
                    </a:lnTo>
                    <a:lnTo>
                      <a:pt x="2" y="12"/>
                    </a:lnTo>
                    <a:lnTo>
                      <a:pt x="2" y="12"/>
                    </a:lnTo>
                    <a:lnTo>
                      <a:pt x="2" y="12"/>
                    </a:lnTo>
                    <a:lnTo>
                      <a:pt x="2" y="11"/>
                    </a:lnTo>
                    <a:lnTo>
                      <a:pt x="2" y="11"/>
                    </a:lnTo>
                    <a:lnTo>
                      <a:pt x="2" y="11"/>
                    </a:lnTo>
                    <a:lnTo>
                      <a:pt x="2" y="11"/>
                    </a:lnTo>
                    <a:lnTo>
                      <a:pt x="2" y="11"/>
                    </a:lnTo>
                    <a:lnTo>
                      <a:pt x="2" y="11"/>
                    </a:lnTo>
                    <a:lnTo>
                      <a:pt x="2" y="9"/>
                    </a:lnTo>
                    <a:lnTo>
                      <a:pt x="2" y="9"/>
                    </a:lnTo>
                    <a:lnTo>
                      <a:pt x="2" y="9"/>
                    </a:lnTo>
                    <a:lnTo>
                      <a:pt x="2" y="9"/>
                    </a:lnTo>
                    <a:lnTo>
                      <a:pt x="3" y="9"/>
                    </a:lnTo>
                    <a:lnTo>
                      <a:pt x="3" y="9"/>
                    </a:lnTo>
                    <a:lnTo>
                      <a:pt x="3" y="8"/>
                    </a:lnTo>
                    <a:lnTo>
                      <a:pt x="3" y="8"/>
                    </a:lnTo>
                    <a:lnTo>
                      <a:pt x="3" y="8"/>
                    </a:lnTo>
                    <a:lnTo>
                      <a:pt x="3" y="8"/>
                    </a:lnTo>
                    <a:lnTo>
                      <a:pt x="3" y="8"/>
                    </a:lnTo>
                    <a:lnTo>
                      <a:pt x="3" y="8"/>
                    </a:lnTo>
                    <a:lnTo>
                      <a:pt x="3" y="8"/>
                    </a:lnTo>
                    <a:lnTo>
                      <a:pt x="5" y="6"/>
                    </a:lnTo>
                    <a:lnTo>
                      <a:pt x="5" y="6"/>
                    </a:lnTo>
                    <a:lnTo>
                      <a:pt x="5" y="6"/>
                    </a:lnTo>
                    <a:lnTo>
                      <a:pt x="5" y="6"/>
                    </a:lnTo>
                    <a:lnTo>
                      <a:pt x="5" y="6"/>
                    </a:lnTo>
                    <a:lnTo>
                      <a:pt x="5" y="6"/>
                    </a:lnTo>
                    <a:lnTo>
                      <a:pt x="5" y="6"/>
                    </a:lnTo>
                    <a:lnTo>
                      <a:pt x="5" y="5"/>
                    </a:lnTo>
                    <a:lnTo>
                      <a:pt x="5" y="5"/>
                    </a:lnTo>
                    <a:lnTo>
                      <a:pt x="6" y="5"/>
                    </a:lnTo>
                    <a:lnTo>
                      <a:pt x="6" y="5"/>
                    </a:lnTo>
                    <a:lnTo>
                      <a:pt x="6" y="5"/>
                    </a:lnTo>
                    <a:lnTo>
                      <a:pt x="6" y="5"/>
                    </a:lnTo>
                    <a:lnTo>
                      <a:pt x="6" y="5"/>
                    </a:lnTo>
                    <a:lnTo>
                      <a:pt x="6" y="5"/>
                    </a:lnTo>
                    <a:lnTo>
                      <a:pt x="6" y="5"/>
                    </a:lnTo>
                    <a:lnTo>
                      <a:pt x="8" y="3"/>
                    </a:lnTo>
                    <a:lnTo>
                      <a:pt x="8" y="3"/>
                    </a:lnTo>
                    <a:lnTo>
                      <a:pt x="8" y="3"/>
                    </a:lnTo>
                    <a:lnTo>
                      <a:pt x="8" y="3"/>
                    </a:lnTo>
                    <a:lnTo>
                      <a:pt x="8" y="3"/>
                    </a:lnTo>
                    <a:lnTo>
                      <a:pt x="8" y="3"/>
                    </a:lnTo>
                    <a:lnTo>
                      <a:pt x="8" y="3"/>
                    </a:lnTo>
                    <a:lnTo>
                      <a:pt x="8" y="3"/>
                    </a:lnTo>
                    <a:lnTo>
                      <a:pt x="9" y="3"/>
                    </a:lnTo>
                    <a:lnTo>
                      <a:pt x="9" y="3"/>
                    </a:lnTo>
                    <a:lnTo>
                      <a:pt x="9" y="3"/>
                    </a:lnTo>
                    <a:lnTo>
                      <a:pt x="9" y="2"/>
                    </a:lnTo>
                    <a:lnTo>
                      <a:pt x="9" y="2"/>
                    </a:lnTo>
                    <a:lnTo>
                      <a:pt x="9" y="2"/>
                    </a:lnTo>
                    <a:lnTo>
                      <a:pt x="11" y="2"/>
                    </a:lnTo>
                    <a:lnTo>
                      <a:pt x="11" y="2"/>
                    </a:lnTo>
                    <a:lnTo>
                      <a:pt x="11" y="2"/>
                    </a:lnTo>
                    <a:lnTo>
                      <a:pt x="11" y="2"/>
                    </a:lnTo>
                    <a:lnTo>
                      <a:pt x="11" y="2"/>
                    </a:lnTo>
                    <a:lnTo>
                      <a:pt x="11" y="2"/>
                    </a:lnTo>
                    <a:lnTo>
                      <a:pt x="11" y="2"/>
                    </a:lnTo>
                    <a:lnTo>
                      <a:pt x="12" y="2"/>
                    </a:lnTo>
                    <a:lnTo>
                      <a:pt x="12" y="2"/>
                    </a:lnTo>
                    <a:lnTo>
                      <a:pt x="12" y="2"/>
                    </a:lnTo>
                    <a:lnTo>
                      <a:pt x="12" y="2"/>
                    </a:lnTo>
                    <a:lnTo>
                      <a:pt x="12" y="2"/>
                    </a:lnTo>
                    <a:lnTo>
                      <a:pt x="12" y="2"/>
                    </a:lnTo>
                    <a:lnTo>
                      <a:pt x="14" y="2"/>
                    </a:lnTo>
                    <a:lnTo>
                      <a:pt x="14" y="2"/>
                    </a:lnTo>
                    <a:lnTo>
                      <a:pt x="14" y="2"/>
                    </a:lnTo>
                    <a:lnTo>
                      <a:pt x="14" y="2"/>
                    </a:lnTo>
                    <a:lnTo>
                      <a:pt x="14" y="2"/>
                    </a:lnTo>
                    <a:lnTo>
                      <a:pt x="14" y="0"/>
                    </a:lnTo>
                    <a:lnTo>
                      <a:pt x="14" y="0"/>
                    </a:lnTo>
                    <a:lnTo>
                      <a:pt x="15" y="0"/>
                    </a:lnTo>
                    <a:lnTo>
                      <a:pt x="15" y="0"/>
                    </a:lnTo>
                    <a:lnTo>
                      <a:pt x="15" y="0"/>
                    </a:lnTo>
                    <a:lnTo>
                      <a:pt x="15" y="0"/>
                    </a:lnTo>
                    <a:lnTo>
                      <a:pt x="15" y="0"/>
                    </a:lnTo>
                    <a:lnTo>
                      <a:pt x="15" y="0"/>
                    </a:lnTo>
                    <a:lnTo>
                      <a:pt x="17" y="0"/>
                    </a:lnTo>
                    <a:lnTo>
                      <a:pt x="17" y="2"/>
                    </a:lnTo>
                    <a:lnTo>
                      <a:pt x="17" y="2"/>
                    </a:lnTo>
                    <a:lnTo>
                      <a:pt x="17" y="2"/>
                    </a:lnTo>
                    <a:lnTo>
                      <a:pt x="17" y="2"/>
                    </a:lnTo>
                    <a:lnTo>
                      <a:pt x="17" y="2"/>
                    </a:lnTo>
                    <a:lnTo>
                      <a:pt x="17" y="2"/>
                    </a:lnTo>
                    <a:lnTo>
                      <a:pt x="18" y="2"/>
                    </a:lnTo>
                    <a:lnTo>
                      <a:pt x="18" y="2"/>
                    </a:lnTo>
                    <a:lnTo>
                      <a:pt x="18" y="2"/>
                    </a:lnTo>
                    <a:lnTo>
                      <a:pt x="18" y="2"/>
                    </a:lnTo>
                    <a:lnTo>
                      <a:pt x="18" y="2"/>
                    </a:lnTo>
                    <a:lnTo>
                      <a:pt x="18" y="2"/>
                    </a:lnTo>
                    <a:lnTo>
                      <a:pt x="18" y="2"/>
                    </a:lnTo>
                    <a:lnTo>
                      <a:pt x="20" y="2"/>
                    </a:lnTo>
                    <a:lnTo>
                      <a:pt x="20" y="2"/>
                    </a:lnTo>
                    <a:lnTo>
                      <a:pt x="20" y="2"/>
                    </a:lnTo>
                    <a:lnTo>
                      <a:pt x="20" y="2"/>
                    </a:lnTo>
                    <a:lnTo>
                      <a:pt x="20" y="2"/>
                    </a:lnTo>
                    <a:lnTo>
                      <a:pt x="20" y="2"/>
                    </a:lnTo>
                    <a:lnTo>
                      <a:pt x="20" y="2"/>
                    </a:lnTo>
                    <a:lnTo>
                      <a:pt x="21" y="2"/>
                    </a:lnTo>
                    <a:lnTo>
                      <a:pt x="21" y="3"/>
                    </a:lnTo>
                    <a:lnTo>
                      <a:pt x="21" y="3"/>
                    </a:lnTo>
                    <a:lnTo>
                      <a:pt x="21" y="3"/>
                    </a:lnTo>
                    <a:lnTo>
                      <a:pt x="21" y="3"/>
                    </a:lnTo>
                    <a:lnTo>
                      <a:pt x="21" y="3"/>
                    </a:lnTo>
                    <a:lnTo>
                      <a:pt x="21" y="3"/>
                    </a:lnTo>
                    <a:lnTo>
                      <a:pt x="21" y="3"/>
                    </a:lnTo>
                    <a:lnTo>
                      <a:pt x="23" y="3"/>
                    </a:lnTo>
                    <a:lnTo>
                      <a:pt x="23" y="3"/>
                    </a:lnTo>
                    <a:lnTo>
                      <a:pt x="23" y="3"/>
                    </a:lnTo>
                    <a:lnTo>
                      <a:pt x="23" y="3"/>
                    </a:lnTo>
                    <a:lnTo>
                      <a:pt x="23" y="5"/>
                    </a:lnTo>
                    <a:lnTo>
                      <a:pt x="23" y="5"/>
                    </a:lnTo>
                    <a:lnTo>
                      <a:pt x="23" y="5"/>
                    </a:lnTo>
                    <a:lnTo>
                      <a:pt x="23" y="5"/>
                    </a:lnTo>
                    <a:lnTo>
                      <a:pt x="23" y="5"/>
                    </a:lnTo>
                    <a:lnTo>
                      <a:pt x="24" y="5"/>
                    </a:lnTo>
                    <a:lnTo>
                      <a:pt x="24" y="5"/>
                    </a:lnTo>
                    <a:lnTo>
                      <a:pt x="24" y="5"/>
                    </a:lnTo>
                    <a:lnTo>
                      <a:pt x="24" y="5"/>
                    </a:lnTo>
                    <a:lnTo>
                      <a:pt x="24" y="6"/>
                    </a:lnTo>
                    <a:lnTo>
                      <a:pt x="24" y="6"/>
                    </a:lnTo>
                    <a:lnTo>
                      <a:pt x="24" y="6"/>
                    </a:lnTo>
                    <a:lnTo>
                      <a:pt x="24" y="6"/>
                    </a:lnTo>
                    <a:lnTo>
                      <a:pt x="24" y="6"/>
                    </a:lnTo>
                    <a:lnTo>
                      <a:pt x="24" y="6"/>
                    </a:lnTo>
                    <a:lnTo>
                      <a:pt x="24" y="6"/>
                    </a:lnTo>
                    <a:lnTo>
                      <a:pt x="24" y="8"/>
                    </a:lnTo>
                    <a:lnTo>
                      <a:pt x="26" y="8"/>
                    </a:lnTo>
                    <a:lnTo>
                      <a:pt x="26" y="8"/>
                    </a:lnTo>
                    <a:lnTo>
                      <a:pt x="26" y="8"/>
                    </a:lnTo>
                    <a:lnTo>
                      <a:pt x="26" y="8"/>
                    </a:lnTo>
                    <a:lnTo>
                      <a:pt x="26" y="8"/>
                    </a:lnTo>
                    <a:lnTo>
                      <a:pt x="26" y="8"/>
                    </a:lnTo>
                    <a:lnTo>
                      <a:pt x="26" y="9"/>
                    </a:lnTo>
                    <a:lnTo>
                      <a:pt x="26"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7" y="17"/>
                    </a:lnTo>
                    <a:lnTo>
                      <a:pt x="27" y="17"/>
                    </a:lnTo>
                  </a:path>
                </a:pathLst>
              </a:custGeom>
              <a:noFill/>
              <a:ln w="1588" cap="sq">
                <a:solidFill>
                  <a:srgbClr val="000000"/>
                </a:solidFill>
                <a:prstDash val="solid"/>
                <a:miter lim="800000"/>
                <a:headEnd/>
                <a:tailEnd/>
              </a:ln>
            </p:spPr>
            <p:txBody>
              <a:bodyPr/>
              <a:lstStyle/>
              <a:p>
                <a:endParaRPr lang="en-US"/>
              </a:p>
            </p:txBody>
          </p:sp>
          <p:sp>
            <p:nvSpPr>
              <p:cNvPr id="320874" name="Freeform 362"/>
              <p:cNvSpPr>
                <a:spLocks/>
              </p:cNvSpPr>
              <p:nvPr/>
            </p:nvSpPr>
            <p:spPr bwMode="auto">
              <a:xfrm>
                <a:off x="3336" y="1760"/>
                <a:ext cx="25" cy="30"/>
              </a:xfrm>
              <a:custGeom>
                <a:avLst/>
                <a:gdLst/>
                <a:ahLst/>
                <a:cxnLst>
                  <a:cxn ang="0">
                    <a:pos x="25" y="17"/>
                  </a:cxn>
                  <a:cxn ang="0">
                    <a:pos x="25" y="18"/>
                  </a:cxn>
                  <a:cxn ang="0">
                    <a:pos x="25" y="20"/>
                  </a:cxn>
                  <a:cxn ang="0">
                    <a:pos x="25" y="21"/>
                  </a:cxn>
                  <a:cxn ang="0">
                    <a:pos x="24" y="23"/>
                  </a:cxn>
                  <a:cxn ang="0">
                    <a:pos x="24" y="24"/>
                  </a:cxn>
                  <a:cxn ang="0">
                    <a:pos x="22" y="24"/>
                  </a:cxn>
                  <a:cxn ang="0">
                    <a:pos x="22" y="26"/>
                  </a:cxn>
                  <a:cxn ang="0">
                    <a:pos x="21" y="27"/>
                  </a:cxn>
                  <a:cxn ang="0">
                    <a:pos x="19" y="29"/>
                  </a:cxn>
                  <a:cxn ang="0">
                    <a:pos x="18" y="29"/>
                  </a:cxn>
                  <a:cxn ang="0">
                    <a:pos x="18" y="29"/>
                  </a:cxn>
                  <a:cxn ang="0">
                    <a:pos x="16" y="30"/>
                  </a:cxn>
                  <a:cxn ang="0">
                    <a:pos x="15" y="30"/>
                  </a:cxn>
                  <a:cxn ang="0">
                    <a:pos x="13" y="30"/>
                  </a:cxn>
                  <a:cxn ang="0">
                    <a:pos x="12" y="30"/>
                  </a:cxn>
                  <a:cxn ang="0">
                    <a:pos x="10" y="30"/>
                  </a:cxn>
                  <a:cxn ang="0">
                    <a:pos x="9" y="30"/>
                  </a:cxn>
                  <a:cxn ang="0">
                    <a:pos x="9" y="29"/>
                  </a:cxn>
                  <a:cxn ang="0">
                    <a:pos x="7" y="29"/>
                  </a:cxn>
                  <a:cxn ang="0">
                    <a:pos x="6" y="27"/>
                  </a:cxn>
                  <a:cxn ang="0">
                    <a:pos x="4" y="26"/>
                  </a:cxn>
                  <a:cxn ang="0">
                    <a:pos x="4" y="26"/>
                  </a:cxn>
                  <a:cxn ang="0">
                    <a:pos x="3" y="24"/>
                  </a:cxn>
                  <a:cxn ang="0">
                    <a:pos x="3" y="23"/>
                  </a:cxn>
                  <a:cxn ang="0">
                    <a:pos x="1" y="21"/>
                  </a:cxn>
                  <a:cxn ang="0">
                    <a:pos x="1" y="20"/>
                  </a:cxn>
                  <a:cxn ang="0">
                    <a:pos x="1" y="18"/>
                  </a:cxn>
                  <a:cxn ang="0">
                    <a:pos x="0" y="17"/>
                  </a:cxn>
                  <a:cxn ang="0">
                    <a:pos x="0" y="15"/>
                  </a:cxn>
                  <a:cxn ang="0">
                    <a:pos x="0" y="14"/>
                  </a:cxn>
                  <a:cxn ang="0">
                    <a:pos x="0" y="12"/>
                  </a:cxn>
                  <a:cxn ang="0">
                    <a:pos x="1" y="11"/>
                  </a:cxn>
                  <a:cxn ang="0">
                    <a:pos x="1" y="9"/>
                  </a:cxn>
                  <a:cxn ang="0">
                    <a:pos x="1" y="8"/>
                  </a:cxn>
                  <a:cxn ang="0">
                    <a:pos x="3" y="6"/>
                  </a:cxn>
                  <a:cxn ang="0">
                    <a:pos x="3" y="5"/>
                  </a:cxn>
                  <a:cxn ang="0">
                    <a:pos x="4" y="3"/>
                  </a:cxn>
                  <a:cxn ang="0">
                    <a:pos x="6" y="3"/>
                  </a:cxn>
                  <a:cxn ang="0">
                    <a:pos x="6" y="2"/>
                  </a:cxn>
                  <a:cxn ang="0">
                    <a:pos x="7" y="0"/>
                  </a:cxn>
                  <a:cxn ang="0">
                    <a:pos x="9" y="0"/>
                  </a:cxn>
                  <a:cxn ang="0">
                    <a:pos x="10" y="0"/>
                  </a:cxn>
                  <a:cxn ang="0">
                    <a:pos x="12" y="0"/>
                  </a:cxn>
                  <a:cxn ang="0">
                    <a:pos x="12" y="0"/>
                  </a:cxn>
                  <a:cxn ang="0">
                    <a:pos x="13" y="0"/>
                  </a:cxn>
                  <a:cxn ang="0">
                    <a:pos x="15" y="0"/>
                  </a:cxn>
                  <a:cxn ang="0">
                    <a:pos x="16" y="0"/>
                  </a:cxn>
                  <a:cxn ang="0">
                    <a:pos x="18" y="0"/>
                  </a:cxn>
                  <a:cxn ang="0">
                    <a:pos x="19" y="2"/>
                  </a:cxn>
                  <a:cxn ang="0">
                    <a:pos x="19" y="2"/>
                  </a:cxn>
                  <a:cxn ang="0">
                    <a:pos x="21" y="3"/>
                  </a:cxn>
                  <a:cxn ang="0">
                    <a:pos x="22" y="5"/>
                  </a:cxn>
                  <a:cxn ang="0">
                    <a:pos x="22" y="6"/>
                  </a:cxn>
                  <a:cxn ang="0">
                    <a:pos x="24" y="6"/>
                  </a:cxn>
                  <a:cxn ang="0">
                    <a:pos x="24" y="8"/>
                  </a:cxn>
                  <a:cxn ang="0">
                    <a:pos x="25" y="9"/>
                  </a:cxn>
                  <a:cxn ang="0">
                    <a:pos x="25" y="11"/>
                  </a:cxn>
                  <a:cxn ang="0">
                    <a:pos x="25" y="12"/>
                  </a:cxn>
                  <a:cxn ang="0">
                    <a:pos x="25" y="15"/>
                  </a:cxn>
                </a:cxnLst>
                <a:rect l="0" t="0" r="r" b="b"/>
                <a:pathLst>
                  <a:path w="25" h="30">
                    <a:moveTo>
                      <a:pt x="25" y="15"/>
                    </a:moveTo>
                    <a:lnTo>
                      <a:pt x="25" y="15"/>
                    </a:lnTo>
                    <a:lnTo>
                      <a:pt x="25" y="15"/>
                    </a:lnTo>
                    <a:lnTo>
                      <a:pt x="25" y="15"/>
                    </a:lnTo>
                    <a:lnTo>
                      <a:pt x="25" y="15"/>
                    </a:lnTo>
                    <a:lnTo>
                      <a:pt x="25" y="17"/>
                    </a:lnTo>
                    <a:lnTo>
                      <a:pt x="25" y="17"/>
                    </a:lnTo>
                    <a:lnTo>
                      <a:pt x="25" y="17"/>
                    </a:lnTo>
                    <a:lnTo>
                      <a:pt x="25" y="17"/>
                    </a:lnTo>
                    <a:lnTo>
                      <a:pt x="25" y="17"/>
                    </a:lnTo>
                    <a:lnTo>
                      <a:pt x="25" y="18"/>
                    </a:lnTo>
                    <a:lnTo>
                      <a:pt x="25" y="18"/>
                    </a:lnTo>
                    <a:lnTo>
                      <a:pt x="25" y="18"/>
                    </a:lnTo>
                    <a:lnTo>
                      <a:pt x="25" y="18"/>
                    </a:lnTo>
                    <a:lnTo>
                      <a:pt x="25" y="18"/>
                    </a:lnTo>
                    <a:lnTo>
                      <a:pt x="25" y="18"/>
                    </a:lnTo>
                    <a:lnTo>
                      <a:pt x="25" y="20"/>
                    </a:lnTo>
                    <a:lnTo>
                      <a:pt x="25" y="20"/>
                    </a:lnTo>
                    <a:lnTo>
                      <a:pt x="25" y="20"/>
                    </a:lnTo>
                    <a:lnTo>
                      <a:pt x="25" y="20"/>
                    </a:lnTo>
                    <a:lnTo>
                      <a:pt x="25" y="20"/>
                    </a:lnTo>
                    <a:lnTo>
                      <a:pt x="25" y="20"/>
                    </a:lnTo>
                    <a:lnTo>
                      <a:pt x="25" y="21"/>
                    </a:lnTo>
                    <a:lnTo>
                      <a:pt x="25" y="21"/>
                    </a:lnTo>
                    <a:lnTo>
                      <a:pt x="24" y="21"/>
                    </a:lnTo>
                    <a:lnTo>
                      <a:pt x="24" y="21"/>
                    </a:lnTo>
                    <a:lnTo>
                      <a:pt x="24" y="21"/>
                    </a:lnTo>
                    <a:lnTo>
                      <a:pt x="24" y="21"/>
                    </a:lnTo>
                    <a:lnTo>
                      <a:pt x="24" y="23"/>
                    </a:lnTo>
                    <a:lnTo>
                      <a:pt x="24" y="23"/>
                    </a:lnTo>
                    <a:lnTo>
                      <a:pt x="24" y="23"/>
                    </a:lnTo>
                    <a:lnTo>
                      <a:pt x="24" y="23"/>
                    </a:lnTo>
                    <a:lnTo>
                      <a:pt x="24" y="23"/>
                    </a:lnTo>
                    <a:lnTo>
                      <a:pt x="24" y="23"/>
                    </a:lnTo>
                    <a:lnTo>
                      <a:pt x="24" y="23"/>
                    </a:lnTo>
                    <a:lnTo>
                      <a:pt x="24" y="24"/>
                    </a:lnTo>
                    <a:lnTo>
                      <a:pt x="24" y="24"/>
                    </a:lnTo>
                    <a:lnTo>
                      <a:pt x="24" y="24"/>
                    </a:lnTo>
                    <a:lnTo>
                      <a:pt x="22" y="24"/>
                    </a:lnTo>
                    <a:lnTo>
                      <a:pt x="22" y="24"/>
                    </a:lnTo>
                    <a:lnTo>
                      <a:pt x="22" y="24"/>
                    </a:lnTo>
                    <a:lnTo>
                      <a:pt x="22" y="24"/>
                    </a:lnTo>
                    <a:lnTo>
                      <a:pt x="22" y="26"/>
                    </a:lnTo>
                    <a:lnTo>
                      <a:pt x="22" y="26"/>
                    </a:lnTo>
                    <a:lnTo>
                      <a:pt x="22" y="26"/>
                    </a:lnTo>
                    <a:lnTo>
                      <a:pt x="22" y="26"/>
                    </a:lnTo>
                    <a:lnTo>
                      <a:pt x="22" y="26"/>
                    </a:lnTo>
                    <a:lnTo>
                      <a:pt x="22" y="26"/>
                    </a:lnTo>
                    <a:lnTo>
                      <a:pt x="21" y="26"/>
                    </a:lnTo>
                    <a:lnTo>
                      <a:pt x="21" y="26"/>
                    </a:lnTo>
                    <a:lnTo>
                      <a:pt x="21" y="27"/>
                    </a:lnTo>
                    <a:lnTo>
                      <a:pt x="21" y="27"/>
                    </a:lnTo>
                    <a:lnTo>
                      <a:pt x="21" y="27"/>
                    </a:lnTo>
                    <a:lnTo>
                      <a:pt x="21" y="27"/>
                    </a:lnTo>
                    <a:lnTo>
                      <a:pt x="21" y="27"/>
                    </a:lnTo>
                    <a:lnTo>
                      <a:pt x="21" y="27"/>
                    </a:lnTo>
                    <a:lnTo>
                      <a:pt x="21" y="27"/>
                    </a:lnTo>
                    <a:lnTo>
                      <a:pt x="19" y="27"/>
                    </a:lnTo>
                    <a:lnTo>
                      <a:pt x="19" y="27"/>
                    </a:lnTo>
                    <a:lnTo>
                      <a:pt x="19" y="29"/>
                    </a:lnTo>
                    <a:lnTo>
                      <a:pt x="19" y="29"/>
                    </a:lnTo>
                    <a:lnTo>
                      <a:pt x="19" y="29"/>
                    </a:lnTo>
                    <a:lnTo>
                      <a:pt x="19" y="29"/>
                    </a:lnTo>
                    <a:lnTo>
                      <a:pt x="19" y="29"/>
                    </a:lnTo>
                    <a:lnTo>
                      <a:pt x="19" y="29"/>
                    </a:lnTo>
                    <a:lnTo>
                      <a:pt x="18" y="29"/>
                    </a:lnTo>
                    <a:lnTo>
                      <a:pt x="18" y="29"/>
                    </a:lnTo>
                    <a:lnTo>
                      <a:pt x="18" y="29"/>
                    </a:lnTo>
                    <a:lnTo>
                      <a:pt x="18" y="29"/>
                    </a:lnTo>
                    <a:lnTo>
                      <a:pt x="18" y="29"/>
                    </a:lnTo>
                    <a:lnTo>
                      <a:pt x="18" y="29"/>
                    </a:lnTo>
                    <a:lnTo>
                      <a:pt x="18" y="29"/>
                    </a:lnTo>
                    <a:lnTo>
                      <a:pt x="16" y="29"/>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30"/>
                    </a:lnTo>
                    <a:lnTo>
                      <a:pt x="9" y="29"/>
                    </a:lnTo>
                    <a:lnTo>
                      <a:pt x="9" y="29"/>
                    </a:lnTo>
                    <a:lnTo>
                      <a:pt x="9" y="29"/>
                    </a:lnTo>
                    <a:lnTo>
                      <a:pt x="9" y="29"/>
                    </a:lnTo>
                    <a:lnTo>
                      <a:pt x="9" y="29"/>
                    </a:lnTo>
                    <a:lnTo>
                      <a:pt x="9" y="29"/>
                    </a:lnTo>
                    <a:lnTo>
                      <a:pt x="7" y="29"/>
                    </a:lnTo>
                    <a:lnTo>
                      <a:pt x="7" y="29"/>
                    </a:lnTo>
                    <a:lnTo>
                      <a:pt x="7" y="29"/>
                    </a:lnTo>
                    <a:lnTo>
                      <a:pt x="7" y="29"/>
                    </a:lnTo>
                    <a:lnTo>
                      <a:pt x="7" y="29"/>
                    </a:lnTo>
                    <a:lnTo>
                      <a:pt x="7" y="29"/>
                    </a:lnTo>
                    <a:lnTo>
                      <a:pt x="7" y="29"/>
                    </a:lnTo>
                    <a:lnTo>
                      <a:pt x="7" y="29"/>
                    </a:lnTo>
                    <a:lnTo>
                      <a:pt x="6" y="27"/>
                    </a:lnTo>
                    <a:lnTo>
                      <a:pt x="6" y="27"/>
                    </a:lnTo>
                    <a:lnTo>
                      <a:pt x="6" y="27"/>
                    </a:lnTo>
                    <a:lnTo>
                      <a:pt x="6" y="27"/>
                    </a:lnTo>
                    <a:lnTo>
                      <a:pt x="6" y="27"/>
                    </a:lnTo>
                    <a:lnTo>
                      <a:pt x="6" y="27"/>
                    </a:lnTo>
                    <a:lnTo>
                      <a:pt x="6" y="27"/>
                    </a:lnTo>
                    <a:lnTo>
                      <a:pt x="6" y="27"/>
                    </a:lnTo>
                    <a:lnTo>
                      <a:pt x="4" y="27"/>
                    </a:lnTo>
                    <a:lnTo>
                      <a:pt x="4" y="26"/>
                    </a:lnTo>
                    <a:lnTo>
                      <a:pt x="4" y="26"/>
                    </a:lnTo>
                    <a:lnTo>
                      <a:pt x="4" y="26"/>
                    </a:lnTo>
                    <a:lnTo>
                      <a:pt x="4" y="26"/>
                    </a:lnTo>
                    <a:lnTo>
                      <a:pt x="4" y="26"/>
                    </a:lnTo>
                    <a:lnTo>
                      <a:pt x="4" y="26"/>
                    </a:lnTo>
                    <a:lnTo>
                      <a:pt x="4" y="26"/>
                    </a:lnTo>
                    <a:lnTo>
                      <a:pt x="4" y="26"/>
                    </a:lnTo>
                    <a:lnTo>
                      <a:pt x="4" y="24"/>
                    </a:lnTo>
                    <a:lnTo>
                      <a:pt x="3" y="24"/>
                    </a:lnTo>
                    <a:lnTo>
                      <a:pt x="3" y="24"/>
                    </a:lnTo>
                    <a:lnTo>
                      <a:pt x="3" y="24"/>
                    </a:lnTo>
                    <a:lnTo>
                      <a:pt x="3" y="24"/>
                    </a:lnTo>
                    <a:lnTo>
                      <a:pt x="3" y="24"/>
                    </a:lnTo>
                    <a:lnTo>
                      <a:pt x="3" y="24"/>
                    </a:lnTo>
                    <a:lnTo>
                      <a:pt x="3" y="23"/>
                    </a:lnTo>
                    <a:lnTo>
                      <a:pt x="3" y="23"/>
                    </a:lnTo>
                    <a:lnTo>
                      <a:pt x="3" y="23"/>
                    </a:lnTo>
                    <a:lnTo>
                      <a:pt x="3" y="23"/>
                    </a:lnTo>
                    <a:lnTo>
                      <a:pt x="3" y="23"/>
                    </a:lnTo>
                    <a:lnTo>
                      <a:pt x="1" y="23"/>
                    </a:lnTo>
                    <a:lnTo>
                      <a:pt x="1" y="23"/>
                    </a:lnTo>
                    <a:lnTo>
                      <a:pt x="1" y="21"/>
                    </a:lnTo>
                    <a:lnTo>
                      <a:pt x="1" y="21"/>
                    </a:lnTo>
                    <a:lnTo>
                      <a:pt x="1" y="21"/>
                    </a:lnTo>
                    <a:lnTo>
                      <a:pt x="1" y="21"/>
                    </a:lnTo>
                    <a:lnTo>
                      <a:pt x="1" y="21"/>
                    </a:lnTo>
                    <a:lnTo>
                      <a:pt x="1" y="21"/>
                    </a:lnTo>
                    <a:lnTo>
                      <a:pt x="1" y="20"/>
                    </a:lnTo>
                    <a:lnTo>
                      <a:pt x="1" y="20"/>
                    </a:lnTo>
                    <a:lnTo>
                      <a:pt x="1" y="20"/>
                    </a:lnTo>
                    <a:lnTo>
                      <a:pt x="1" y="20"/>
                    </a:lnTo>
                    <a:lnTo>
                      <a:pt x="1" y="20"/>
                    </a:lnTo>
                    <a:lnTo>
                      <a:pt x="1" y="20"/>
                    </a:lnTo>
                    <a:lnTo>
                      <a:pt x="1" y="18"/>
                    </a:lnTo>
                    <a:lnTo>
                      <a:pt x="1" y="18"/>
                    </a:lnTo>
                    <a:lnTo>
                      <a:pt x="1" y="18"/>
                    </a:lnTo>
                    <a:lnTo>
                      <a:pt x="1" y="18"/>
                    </a:lnTo>
                    <a:lnTo>
                      <a:pt x="1" y="18"/>
                    </a:lnTo>
                    <a:lnTo>
                      <a:pt x="1"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2"/>
                    </a:lnTo>
                    <a:lnTo>
                      <a:pt x="0" y="12"/>
                    </a:lnTo>
                    <a:lnTo>
                      <a:pt x="0" y="12"/>
                    </a:lnTo>
                    <a:lnTo>
                      <a:pt x="0" y="12"/>
                    </a:lnTo>
                    <a:lnTo>
                      <a:pt x="0" y="12"/>
                    </a:lnTo>
                    <a:lnTo>
                      <a:pt x="1" y="12"/>
                    </a:lnTo>
                    <a:lnTo>
                      <a:pt x="1" y="11"/>
                    </a:lnTo>
                    <a:lnTo>
                      <a:pt x="1" y="11"/>
                    </a:lnTo>
                    <a:lnTo>
                      <a:pt x="1" y="11"/>
                    </a:lnTo>
                    <a:lnTo>
                      <a:pt x="1" y="11"/>
                    </a:lnTo>
                    <a:lnTo>
                      <a:pt x="1" y="11"/>
                    </a:lnTo>
                    <a:lnTo>
                      <a:pt x="1" y="11"/>
                    </a:lnTo>
                    <a:lnTo>
                      <a:pt x="1" y="9"/>
                    </a:lnTo>
                    <a:lnTo>
                      <a:pt x="1" y="9"/>
                    </a:lnTo>
                    <a:lnTo>
                      <a:pt x="1" y="9"/>
                    </a:lnTo>
                    <a:lnTo>
                      <a:pt x="1" y="9"/>
                    </a:lnTo>
                    <a:lnTo>
                      <a:pt x="1" y="9"/>
                    </a:lnTo>
                    <a:lnTo>
                      <a:pt x="1" y="9"/>
                    </a:lnTo>
                    <a:lnTo>
                      <a:pt x="1" y="8"/>
                    </a:lnTo>
                    <a:lnTo>
                      <a:pt x="1" y="8"/>
                    </a:lnTo>
                    <a:lnTo>
                      <a:pt x="1" y="8"/>
                    </a:lnTo>
                    <a:lnTo>
                      <a:pt x="1" y="8"/>
                    </a:lnTo>
                    <a:lnTo>
                      <a:pt x="1" y="8"/>
                    </a:lnTo>
                    <a:lnTo>
                      <a:pt x="1" y="8"/>
                    </a:lnTo>
                    <a:lnTo>
                      <a:pt x="1" y="6"/>
                    </a:lnTo>
                    <a:lnTo>
                      <a:pt x="3" y="6"/>
                    </a:lnTo>
                    <a:lnTo>
                      <a:pt x="3" y="6"/>
                    </a:lnTo>
                    <a:lnTo>
                      <a:pt x="3" y="6"/>
                    </a:lnTo>
                    <a:lnTo>
                      <a:pt x="3" y="6"/>
                    </a:lnTo>
                    <a:lnTo>
                      <a:pt x="3" y="6"/>
                    </a:lnTo>
                    <a:lnTo>
                      <a:pt x="3" y="6"/>
                    </a:lnTo>
                    <a:lnTo>
                      <a:pt x="3" y="5"/>
                    </a:lnTo>
                    <a:lnTo>
                      <a:pt x="3" y="5"/>
                    </a:lnTo>
                    <a:lnTo>
                      <a:pt x="3" y="5"/>
                    </a:lnTo>
                    <a:lnTo>
                      <a:pt x="3" y="5"/>
                    </a:lnTo>
                    <a:lnTo>
                      <a:pt x="3" y="5"/>
                    </a:lnTo>
                    <a:lnTo>
                      <a:pt x="4" y="5"/>
                    </a:lnTo>
                    <a:lnTo>
                      <a:pt x="4" y="5"/>
                    </a:lnTo>
                    <a:lnTo>
                      <a:pt x="4" y="5"/>
                    </a:lnTo>
                    <a:lnTo>
                      <a:pt x="4" y="3"/>
                    </a:lnTo>
                    <a:lnTo>
                      <a:pt x="4" y="3"/>
                    </a:lnTo>
                    <a:lnTo>
                      <a:pt x="4" y="3"/>
                    </a:lnTo>
                    <a:lnTo>
                      <a:pt x="4" y="3"/>
                    </a:lnTo>
                    <a:lnTo>
                      <a:pt x="4" y="3"/>
                    </a:lnTo>
                    <a:lnTo>
                      <a:pt x="4" y="3"/>
                    </a:lnTo>
                    <a:lnTo>
                      <a:pt x="4" y="3"/>
                    </a:lnTo>
                    <a:lnTo>
                      <a:pt x="6" y="3"/>
                    </a:lnTo>
                    <a:lnTo>
                      <a:pt x="6" y="2"/>
                    </a:lnTo>
                    <a:lnTo>
                      <a:pt x="6" y="2"/>
                    </a:lnTo>
                    <a:lnTo>
                      <a:pt x="6" y="2"/>
                    </a:lnTo>
                    <a:lnTo>
                      <a:pt x="6" y="2"/>
                    </a:lnTo>
                    <a:lnTo>
                      <a:pt x="6" y="2"/>
                    </a:lnTo>
                    <a:lnTo>
                      <a:pt x="6" y="2"/>
                    </a:lnTo>
                    <a:lnTo>
                      <a:pt x="6" y="2"/>
                    </a:lnTo>
                    <a:lnTo>
                      <a:pt x="7" y="2"/>
                    </a:lnTo>
                    <a:lnTo>
                      <a:pt x="7" y="2"/>
                    </a:lnTo>
                    <a:lnTo>
                      <a:pt x="7" y="2"/>
                    </a:lnTo>
                    <a:lnTo>
                      <a:pt x="7" y="2"/>
                    </a:lnTo>
                    <a:lnTo>
                      <a:pt x="7" y="0"/>
                    </a:lnTo>
                    <a:lnTo>
                      <a:pt x="7" y="0"/>
                    </a:lnTo>
                    <a:lnTo>
                      <a:pt x="7" y="0"/>
                    </a:lnTo>
                    <a:lnTo>
                      <a:pt x="7" y="0"/>
                    </a:lnTo>
                    <a:lnTo>
                      <a:pt x="9"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0"/>
                    </a:lnTo>
                    <a:lnTo>
                      <a:pt x="18" y="0"/>
                    </a:lnTo>
                    <a:lnTo>
                      <a:pt x="18" y="2"/>
                    </a:lnTo>
                    <a:lnTo>
                      <a:pt x="18" y="2"/>
                    </a:lnTo>
                    <a:lnTo>
                      <a:pt x="18" y="2"/>
                    </a:lnTo>
                    <a:lnTo>
                      <a:pt x="19" y="2"/>
                    </a:lnTo>
                    <a:lnTo>
                      <a:pt x="19" y="2"/>
                    </a:lnTo>
                    <a:lnTo>
                      <a:pt x="19" y="2"/>
                    </a:lnTo>
                    <a:lnTo>
                      <a:pt x="19" y="2"/>
                    </a:lnTo>
                    <a:lnTo>
                      <a:pt x="19" y="2"/>
                    </a:lnTo>
                    <a:lnTo>
                      <a:pt x="19" y="2"/>
                    </a:lnTo>
                    <a:lnTo>
                      <a:pt x="19" y="2"/>
                    </a:lnTo>
                    <a:lnTo>
                      <a:pt x="19" y="2"/>
                    </a:lnTo>
                    <a:lnTo>
                      <a:pt x="21" y="3"/>
                    </a:lnTo>
                    <a:lnTo>
                      <a:pt x="21" y="3"/>
                    </a:lnTo>
                    <a:lnTo>
                      <a:pt x="21" y="3"/>
                    </a:lnTo>
                    <a:lnTo>
                      <a:pt x="21" y="3"/>
                    </a:lnTo>
                    <a:lnTo>
                      <a:pt x="21" y="3"/>
                    </a:lnTo>
                    <a:lnTo>
                      <a:pt x="21" y="3"/>
                    </a:lnTo>
                    <a:lnTo>
                      <a:pt x="21" y="3"/>
                    </a:lnTo>
                    <a:lnTo>
                      <a:pt x="21" y="3"/>
                    </a:lnTo>
                    <a:lnTo>
                      <a:pt x="22" y="5"/>
                    </a:lnTo>
                    <a:lnTo>
                      <a:pt x="22" y="5"/>
                    </a:lnTo>
                    <a:lnTo>
                      <a:pt x="22" y="5"/>
                    </a:lnTo>
                    <a:lnTo>
                      <a:pt x="22" y="5"/>
                    </a:lnTo>
                    <a:lnTo>
                      <a:pt x="22" y="5"/>
                    </a:lnTo>
                    <a:lnTo>
                      <a:pt x="22" y="5"/>
                    </a:lnTo>
                    <a:lnTo>
                      <a:pt x="22" y="5"/>
                    </a:lnTo>
                    <a:lnTo>
                      <a:pt x="22" y="5"/>
                    </a:lnTo>
                    <a:lnTo>
                      <a:pt x="22" y="6"/>
                    </a:lnTo>
                    <a:lnTo>
                      <a:pt x="22" y="6"/>
                    </a:lnTo>
                    <a:lnTo>
                      <a:pt x="22" y="6"/>
                    </a:lnTo>
                    <a:lnTo>
                      <a:pt x="24" y="6"/>
                    </a:lnTo>
                    <a:lnTo>
                      <a:pt x="24" y="6"/>
                    </a:lnTo>
                    <a:lnTo>
                      <a:pt x="24" y="6"/>
                    </a:lnTo>
                    <a:lnTo>
                      <a:pt x="24" y="6"/>
                    </a:lnTo>
                    <a:lnTo>
                      <a:pt x="24" y="8"/>
                    </a:lnTo>
                    <a:lnTo>
                      <a:pt x="24" y="8"/>
                    </a:lnTo>
                    <a:lnTo>
                      <a:pt x="24" y="8"/>
                    </a:lnTo>
                    <a:lnTo>
                      <a:pt x="24" y="8"/>
                    </a:lnTo>
                    <a:lnTo>
                      <a:pt x="24" y="8"/>
                    </a:lnTo>
                    <a:lnTo>
                      <a:pt x="24" y="8"/>
                    </a:lnTo>
                    <a:lnTo>
                      <a:pt x="24" y="9"/>
                    </a:lnTo>
                    <a:lnTo>
                      <a:pt x="24" y="9"/>
                    </a:lnTo>
                    <a:lnTo>
                      <a:pt x="24" y="9"/>
                    </a:lnTo>
                    <a:lnTo>
                      <a:pt x="24" y="9"/>
                    </a:lnTo>
                    <a:lnTo>
                      <a:pt x="25" y="9"/>
                    </a:lnTo>
                    <a:lnTo>
                      <a:pt x="25" y="9"/>
                    </a:lnTo>
                    <a:lnTo>
                      <a:pt x="25" y="11"/>
                    </a:lnTo>
                    <a:lnTo>
                      <a:pt x="25" y="11"/>
                    </a:lnTo>
                    <a:lnTo>
                      <a:pt x="25" y="11"/>
                    </a:lnTo>
                    <a:lnTo>
                      <a:pt x="25" y="11"/>
                    </a:lnTo>
                    <a:lnTo>
                      <a:pt x="25" y="11"/>
                    </a:lnTo>
                    <a:lnTo>
                      <a:pt x="25" y="11"/>
                    </a:lnTo>
                    <a:lnTo>
                      <a:pt x="25" y="12"/>
                    </a:lnTo>
                    <a:lnTo>
                      <a:pt x="25" y="12"/>
                    </a:lnTo>
                    <a:lnTo>
                      <a:pt x="25" y="12"/>
                    </a:lnTo>
                    <a:lnTo>
                      <a:pt x="25" y="12"/>
                    </a:lnTo>
                    <a:lnTo>
                      <a:pt x="25" y="12"/>
                    </a:lnTo>
                    <a:lnTo>
                      <a:pt x="25" y="12"/>
                    </a:lnTo>
                    <a:lnTo>
                      <a:pt x="25" y="14"/>
                    </a:lnTo>
                    <a:lnTo>
                      <a:pt x="25" y="14"/>
                    </a:lnTo>
                    <a:lnTo>
                      <a:pt x="25" y="14"/>
                    </a:lnTo>
                    <a:lnTo>
                      <a:pt x="25" y="14"/>
                    </a:lnTo>
                    <a:lnTo>
                      <a:pt x="25" y="14"/>
                    </a:lnTo>
                    <a:lnTo>
                      <a:pt x="25" y="15"/>
                    </a:lnTo>
                    <a:lnTo>
                      <a:pt x="25" y="15"/>
                    </a:lnTo>
                    <a:close/>
                  </a:path>
                </a:pathLst>
              </a:custGeom>
              <a:solidFill>
                <a:srgbClr val="E1E1E1"/>
              </a:solidFill>
              <a:ln w="9525">
                <a:noFill/>
                <a:round/>
                <a:headEnd/>
                <a:tailEnd/>
              </a:ln>
            </p:spPr>
            <p:txBody>
              <a:bodyPr/>
              <a:lstStyle/>
              <a:p>
                <a:endParaRPr lang="en-US"/>
              </a:p>
            </p:txBody>
          </p:sp>
          <p:sp>
            <p:nvSpPr>
              <p:cNvPr id="320875" name="Freeform 363"/>
              <p:cNvSpPr>
                <a:spLocks/>
              </p:cNvSpPr>
              <p:nvPr/>
            </p:nvSpPr>
            <p:spPr bwMode="auto">
              <a:xfrm>
                <a:off x="3336" y="1760"/>
                <a:ext cx="25" cy="30"/>
              </a:xfrm>
              <a:custGeom>
                <a:avLst/>
                <a:gdLst/>
                <a:ahLst/>
                <a:cxnLst>
                  <a:cxn ang="0">
                    <a:pos x="25" y="17"/>
                  </a:cxn>
                  <a:cxn ang="0">
                    <a:pos x="25" y="18"/>
                  </a:cxn>
                  <a:cxn ang="0">
                    <a:pos x="25" y="20"/>
                  </a:cxn>
                  <a:cxn ang="0">
                    <a:pos x="25" y="21"/>
                  </a:cxn>
                  <a:cxn ang="0">
                    <a:pos x="24" y="23"/>
                  </a:cxn>
                  <a:cxn ang="0">
                    <a:pos x="24" y="24"/>
                  </a:cxn>
                  <a:cxn ang="0">
                    <a:pos x="22" y="24"/>
                  </a:cxn>
                  <a:cxn ang="0">
                    <a:pos x="22" y="26"/>
                  </a:cxn>
                  <a:cxn ang="0">
                    <a:pos x="21" y="27"/>
                  </a:cxn>
                  <a:cxn ang="0">
                    <a:pos x="19" y="29"/>
                  </a:cxn>
                  <a:cxn ang="0">
                    <a:pos x="18" y="29"/>
                  </a:cxn>
                  <a:cxn ang="0">
                    <a:pos x="18" y="29"/>
                  </a:cxn>
                  <a:cxn ang="0">
                    <a:pos x="16" y="30"/>
                  </a:cxn>
                  <a:cxn ang="0">
                    <a:pos x="15" y="30"/>
                  </a:cxn>
                  <a:cxn ang="0">
                    <a:pos x="13" y="30"/>
                  </a:cxn>
                  <a:cxn ang="0">
                    <a:pos x="12" y="30"/>
                  </a:cxn>
                  <a:cxn ang="0">
                    <a:pos x="10" y="30"/>
                  </a:cxn>
                  <a:cxn ang="0">
                    <a:pos x="9" y="30"/>
                  </a:cxn>
                  <a:cxn ang="0">
                    <a:pos x="9" y="29"/>
                  </a:cxn>
                  <a:cxn ang="0">
                    <a:pos x="7" y="29"/>
                  </a:cxn>
                  <a:cxn ang="0">
                    <a:pos x="6" y="27"/>
                  </a:cxn>
                  <a:cxn ang="0">
                    <a:pos x="4" y="26"/>
                  </a:cxn>
                  <a:cxn ang="0">
                    <a:pos x="4" y="26"/>
                  </a:cxn>
                  <a:cxn ang="0">
                    <a:pos x="3" y="24"/>
                  </a:cxn>
                  <a:cxn ang="0">
                    <a:pos x="3" y="23"/>
                  </a:cxn>
                  <a:cxn ang="0">
                    <a:pos x="1" y="21"/>
                  </a:cxn>
                  <a:cxn ang="0">
                    <a:pos x="1" y="20"/>
                  </a:cxn>
                  <a:cxn ang="0">
                    <a:pos x="1" y="18"/>
                  </a:cxn>
                  <a:cxn ang="0">
                    <a:pos x="0" y="17"/>
                  </a:cxn>
                  <a:cxn ang="0">
                    <a:pos x="0" y="15"/>
                  </a:cxn>
                  <a:cxn ang="0">
                    <a:pos x="0" y="14"/>
                  </a:cxn>
                  <a:cxn ang="0">
                    <a:pos x="0" y="12"/>
                  </a:cxn>
                  <a:cxn ang="0">
                    <a:pos x="1" y="11"/>
                  </a:cxn>
                  <a:cxn ang="0">
                    <a:pos x="1" y="9"/>
                  </a:cxn>
                  <a:cxn ang="0">
                    <a:pos x="1" y="8"/>
                  </a:cxn>
                  <a:cxn ang="0">
                    <a:pos x="3" y="6"/>
                  </a:cxn>
                  <a:cxn ang="0">
                    <a:pos x="3" y="5"/>
                  </a:cxn>
                  <a:cxn ang="0">
                    <a:pos x="4" y="3"/>
                  </a:cxn>
                  <a:cxn ang="0">
                    <a:pos x="6" y="3"/>
                  </a:cxn>
                  <a:cxn ang="0">
                    <a:pos x="6" y="2"/>
                  </a:cxn>
                  <a:cxn ang="0">
                    <a:pos x="7" y="0"/>
                  </a:cxn>
                  <a:cxn ang="0">
                    <a:pos x="9" y="0"/>
                  </a:cxn>
                  <a:cxn ang="0">
                    <a:pos x="10" y="0"/>
                  </a:cxn>
                  <a:cxn ang="0">
                    <a:pos x="12" y="0"/>
                  </a:cxn>
                  <a:cxn ang="0">
                    <a:pos x="12" y="0"/>
                  </a:cxn>
                  <a:cxn ang="0">
                    <a:pos x="13" y="0"/>
                  </a:cxn>
                  <a:cxn ang="0">
                    <a:pos x="15" y="0"/>
                  </a:cxn>
                  <a:cxn ang="0">
                    <a:pos x="16" y="0"/>
                  </a:cxn>
                  <a:cxn ang="0">
                    <a:pos x="18" y="0"/>
                  </a:cxn>
                  <a:cxn ang="0">
                    <a:pos x="19" y="2"/>
                  </a:cxn>
                  <a:cxn ang="0">
                    <a:pos x="19" y="2"/>
                  </a:cxn>
                  <a:cxn ang="0">
                    <a:pos x="21" y="3"/>
                  </a:cxn>
                  <a:cxn ang="0">
                    <a:pos x="22" y="5"/>
                  </a:cxn>
                  <a:cxn ang="0">
                    <a:pos x="22" y="6"/>
                  </a:cxn>
                  <a:cxn ang="0">
                    <a:pos x="24" y="6"/>
                  </a:cxn>
                  <a:cxn ang="0">
                    <a:pos x="24" y="8"/>
                  </a:cxn>
                  <a:cxn ang="0">
                    <a:pos x="25" y="9"/>
                  </a:cxn>
                  <a:cxn ang="0">
                    <a:pos x="25" y="11"/>
                  </a:cxn>
                  <a:cxn ang="0">
                    <a:pos x="25" y="12"/>
                  </a:cxn>
                  <a:cxn ang="0">
                    <a:pos x="25" y="15"/>
                  </a:cxn>
                </a:cxnLst>
                <a:rect l="0" t="0" r="r" b="b"/>
                <a:pathLst>
                  <a:path w="25" h="30">
                    <a:moveTo>
                      <a:pt x="25" y="15"/>
                    </a:moveTo>
                    <a:lnTo>
                      <a:pt x="25" y="15"/>
                    </a:lnTo>
                    <a:lnTo>
                      <a:pt x="25" y="15"/>
                    </a:lnTo>
                    <a:lnTo>
                      <a:pt x="25" y="15"/>
                    </a:lnTo>
                    <a:lnTo>
                      <a:pt x="25" y="15"/>
                    </a:lnTo>
                    <a:lnTo>
                      <a:pt x="25" y="17"/>
                    </a:lnTo>
                    <a:lnTo>
                      <a:pt x="25" y="17"/>
                    </a:lnTo>
                    <a:lnTo>
                      <a:pt x="25" y="17"/>
                    </a:lnTo>
                    <a:lnTo>
                      <a:pt x="25" y="17"/>
                    </a:lnTo>
                    <a:lnTo>
                      <a:pt x="25" y="17"/>
                    </a:lnTo>
                    <a:lnTo>
                      <a:pt x="25" y="18"/>
                    </a:lnTo>
                    <a:lnTo>
                      <a:pt x="25" y="18"/>
                    </a:lnTo>
                    <a:lnTo>
                      <a:pt x="25" y="18"/>
                    </a:lnTo>
                    <a:lnTo>
                      <a:pt x="25" y="18"/>
                    </a:lnTo>
                    <a:lnTo>
                      <a:pt x="25" y="18"/>
                    </a:lnTo>
                    <a:lnTo>
                      <a:pt x="25" y="18"/>
                    </a:lnTo>
                    <a:lnTo>
                      <a:pt x="25" y="20"/>
                    </a:lnTo>
                    <a:lnTo>
                      <a:pt x="25" y="20"/>
                    </a:lnTo>
                    <a:lnTo>
                      <a:pt x="25" y="20"/>
                    </a:lnTo>
                    <a:lnTo>
                      <a:pt x="25" y="20"/>
                    </a:lnTo>
                    <a:lnTo>
                      <a:pt x="25" y="20"/>
                    </a:lnTo>
                    <a:lnTo>
                      <a:pt x="25" y="20"/>
                    </a:lnTo>
                    <a:lnTo>
                      <a:pt x="25" y="21"/>
                    </a:lnTo>
                    <a:lnTo>
                      <a:pt x="25" y="21"/>
                    </a:lnTo>
                    <a:lnTo>
                      <a:pt x="24" y="21"/>
                    </a:lnTo>
                    <a:lnTo>
                      <a:pt x="24" y="21"/>
                    </a:lnTo>
                    <a:lnTo>
                      <a:pt x="24" y="21"/>
                    </a:lnTo>
                    <a:lnTo>
                      <a:pt x="24" y="21"/>
                    </a:lnTo>
                    <a:lnTo>
                      <a:pt x="24" y="23"/>
                    </a:lnTo>
                    <a:lnTo>
                      <a:pt x="24" y="23"/>
                    </a:lnTo>
                    <a:lnTo>
                      <a:pt x="24" y="23"/>
                    </a:lnTo>
                    <a:lnTo>
                      <a:pt x="24" y="23"/>
                    </a:lnTo>
                    <a:lnTo>
                      <a:pt x="24" y="23"/>
                    </a:lnTo>
                    <a:lnTo>
                      <a:pt x="24" y="23"/>
                    </a:lnTo>
                    <a:lnTo>
                      <a:pt x="24" y="23"/>
                    </a:lnTo>
                    <a:lnTo>
                      <a:pt x="24" y="24"/>
                    </a:lnTo>
                    <a:lnTo>
                      <a:pt x="24" y="24"/>
                    </a:lnTo>
                    <a:lnTo>
                      <a:pt x="24" y="24"/>
                    </a:lnTo>
                    <a:lnTo>
                      <a:pt x="22" y="24"/>
                    </a:lnTo>
                    <a:lnTo>
                      <a:pt x="22" y="24"/>
                    </a:lnTo>
                    <a:lnTo>
                      <a:pt x="22" y="24"/>
                    </a:lnTo>
                    <a:lnTo>
                      <a:pt x="22" y="24"/>
                    </a:lnTo>
                    <a:lnTo>
                      <a:pt x="22" y="26"/>
                    </a:lnTo>
                    <a:lnTo>
                      <a:pt x="22" y="26"/>
                    </a:lnTo>
                    <a:lnTo>
                      <a:pt x="22" y="26"/>
                    </a:lnTo>
                    <a:lnTo>
                      <a:pt x="22" y="26"/>
                    </a:lnTo>
                    <a:lnTo>
                      <a:pt x="22" y="26"/>
                    </a:lnTo>
                    <a:lnTo>
                      <a:pt x="22" y="26"/>
                    </a:lnTo>
                    <a:lnTo>
                      <a:pt x="21" y="26"/>
                    </a:lnTo>
                    <a:lnTo>
                      <a:pt x="21" y="26"/>
                    </a:lnTo>
                    <a:lnTo>
                      <a:pt x="21" y="27"/>
                    </a:lnTo>
                    <a:lnTo>
                      <a:pt x="21" y="27"/>
                    </a:lnTo>
                    <a:lnTo>
                      <a:pt x="21" y="27"/>
                    </a:lnTo>
                    <a:lnTo>
                      <a:pt x="21" y="27"/>
                    </a:lnTo>
                    <a:lnTo>
                      <a:pt x="21" y="27"/>
                    </a:lnTo>
                    <a:lnTo>
                      <a:pt x="21" y="27"/>
                    </a:lnTo>
                    <a:lnTo>
                      <a:pt x="21" y="27"/>
                    </a:lnTo>
                    <a:lnTo>
                      <a:pt x="19" y="27"/>
                    </a:lnTo>
                    <a:lnTo>
                      <a:pt x="19" y="27"/>
                    </a:lnTo>
                    <a:lnTo>
                      <a:pt x="19" y="29"/>
                    </a:lnTo>
                    <a:lnTo>
                      <a:pt x="19" y="29"/>
                    </a:lnTo>
                    <a:lnTo>
                      <a:pt x="19" y="29"/>
                    </a:lnTo>
                    <a:lnTo>
                      <a:pt x="19" y="29"/>
                    </a:lnTo>
                    <a:lnTo>
                      <a:pt x="19" y="29"/>
                    </a:lnTo>
                    <a:lnTo>
                      <a:pt x="19" y="29"/>
                    </a:lnTo>
                    <a:lnTo>
                      <a:pt x="18" y="29"/>
                    </a:lnTo>
                    <a:lnTo>
                      <a:pt x="18" y="29"/>
                    </a:lnTo>
                    <a:lnTo>
                      <a:pt x="18" y="29"/>
                    </a:lnTo>
                    <a:lnTo>
                      <a:pt x="18" y="29"/>
                    </a:lnTo>
                    <a:lnTo>
                      <a:pt x="18" y="29"/>
                    </a:lnTo>
                    <a:lnTo>
                      <a:pt x="18" y="29"/>
                    </a:lnTo>
                    <a:lnTo>
                      <a:pt x="18" y="29"/>
                    </a:lnTo>
                    <a:lnTo>
                      <a:pt x="16" y="29"/>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30"/>
                    </a:lnTo>
                    <a:lnTo>
                      <a:pt x="9" y="29"/>
                    </a:lnTo>
                    <a:lnTo>
                      <a:pt x="9" y="29"/>
                    </a:lnTo>
                    <a:lnTo>
                      <a:pt x="9" y="29"/>
                    </a:lnTo>
                    <a:lnTo>
                      <a:pt x="9" y="29"/>
                    </a:lnTo>
                    <a:lnTo>
                      <a:pt x="9" y="29"/>
                    </a:lnTo>
                    <a:lnTo>
                      <a:pt x="9" y="29"/>
                    </a:lnTo>
                    <a:lnTo>
                      <a:pt x="7" y="29"/>
                    </a:lnTo>
                    <a:lnTo>
                      <a:pt x="7" y="29"/>
                    </a:lnTo>
                    <a:lnTo>
                      <a:pt x="7" y="29"/>
                    </a:lnTo>
                    <a:lnTo>
                      <a:pt x="7" y="29"/>
                    </a:lnTo>
                    <a:lnTo>
                      <a:pt x="7" y="29"/>
                    </a:lnTo>
                    <a:lnTo>
                      <a:pt x="7" y="29"/>
                    </a:lnTo>
                    <a:lnTo>
                      <a:pt x="7" y="29"/>
                    </a:lnTo>
                    <a:lnTo>
                      <a:pt x="7" y="29"/>
                    </a:lnTo>
                    <a:lnTo>
                      <a:pt x="6" y="27"/>
                    </a:lnTo>
                    <a:lnTo>
                      <a:pt x="6" y="27"/>
                    </a:lnTo>
                    <a:lnTo>
                      <a:pt x="6" y="27"/>
                    </a:lnTo>
                    <a:lnTo>
                      <a:pt x="6" y="27"/>
                    </a:lnTo>
                    <a:lnTo>
                      <a:pt x="6" y="27"/>
                    </a:lnTo>
                    <a:lnTo>
                      <a:pt x="6" y="27"/>
                    </a:lnTo>
                    <a:lnTo>
                      <a:pt x="6" y="27"/>
                    </a:lnTo>
                    <a:lnTo>
                      <a:pt x="6" y="27"/>
                    </a:lnTo>
                    <a:lnTo>
                      <a:pt x="4" y="27"/>
                    </a:lnTo>
                    <a:lnTo>
                      <a:pt x="4" y="26"/>
                    </a:lnTo>
                    <a:lnTo>
                      <a:pt x="4" y="26"/>
                    </a:lnTo>
                    <a:lnTo>
                      <a:pt x="4" y="26"/>
                    </a:lnTo>
                    <a:lnTo>
                      <a:pt x="4" y="26"/>
                    </a:lnTo>
                    <a:lnTo>
                      <a:pt x="4" y="26"/>
                    </a:lnTo>
                    <a:lnTo>
                      <a:pt x="4" y="26"/>
                    </a:lnTo>
                    <a:lnTo>
                      <a:pt x="4" y="26"/>
                    </a:lnTo>
                    <a:lnTo>
                      <a:pt x="4" y="26"/>
                    </a:lnTo>
                    <a:lnTo>
                      <a:pt x="4" y="24"/>
                    </a:lnTo>
                    <a:lnTo>
                      <a:pt x="3" y="24"/>
                    </a:lnTo>
                    <a:lnTo>
                      <a:pt x="3" y="24"/>
                    </a:lnTo>
                    <a:lnTo>
                      <a:pt x="3" y="24"/>
                    </a:lnTo>
                    <a:lnTo>
                      <a:pt x="3" y="24"/>
                    </a:lnTo>
                    <a:lnTo>
                      <a:pt x="3" y="24"/>
                    </a:lnTo>
                    <a:lnTo>
                      <a:pt x="3" y="24"/>
                    </a:lnTo>
                    <a:lnTo>
                      <a:pt x="3" y="23"/>
                    </a:lnTo>
                    <a:lnTo>
                      <a:pt x="3" y="23"/>
                    </a:lnTo>
                    <a:lnTo>
                      <a:pt x="3" y="23"/>
                    </a:lnTo>
                    <a:lnTo>
                      <a:pt x="3" y="23"/>
                    </a:lnTo>
                    <a:lnTo>
                      <a:pt x="3" y="23"/>
                    </a:lnTo>
                    <a:lnTo>
                      <a:pt x="1" y="23"/>
                    </a:lnTo>
                    <a:lnTo>
                      <a:pt x="1" y="23"/>
                    </a:lnTo>
                    <a:lnTo>
                      <a:pt x="1" y="21"/>
                    </a:lnTo>
                    <a:lnTo>
                      <a:pt x="1" y="21"/>
                    </a:lnTo>
                    <a:lnTo>
                      <a:pt x="1" y="21"/>
                    </a:lnTo>
                    <a:lnTo>
                      <a:pt x="1" y="21"/>
                    </a:lnTo>
                    <a:lnTo>
                      <a:pt x="1" y="21"/>
                    </a:lnTo>
                    <a:lnTo>
                      <a:pt x="1" y="21"/>
                    </a:lnTo>
                    <a:lnTo>
                      <a:pt x="1" y="20"/>
                    </a:lnTo>
                    <a:lnTo>
                      <a:pt x="1" y="20"/>
                    </a:lnTo>
                    <a:lnTo>
                      <a:pt x="1" y="20"/>
                    </a:lnTo>
                    <a:lnTo>
                      <a:pt x="1" y="20"/>
                    </a:lnTo>
                    <a:lnTo>
                      <a:pt x="1" y="20"/>
                    </a:lnTo>
                    <a:lnTo>
                      <a:pt x="1" y="20"/>
                    </a:lnTo>
                    <a:lnTo>
                      <a:pt x="1" y="18"/>
                    </a:lnTo>
                    <a:lnTo>
                      <a:pt x="1" y="18"/>
                    </a:lnTo>
                    <a:lnTo>
                      <a:pt x="1" y="18"/>
                    </a:lnTo>
                    <a:lnTo>
                      <a:pt x="1" y="18"/>
                    </a:lnTo>
                    <a:lnTo>
                      <a:pt x="1" y="18"/>
                    </a:lnTo>
                    <a:lnTo>
                      <a:pt x="1"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2"/>
                    </a:lnTo>
                    <a:lnTo>
                      <a:pt x="0" y="12"/>
                    </a:lnTo>
                    <a:lnTo>
                      <a:pt x="0" y="12"/>
                    </a:lnTo>
                    <a:lnTo>
                      <a:pt x="0" y="12"/>
                    </a:lnTo>
                    <a:lnTo>
                      <a:pt x="0" y="12"/>
                    </a:lnTo>
                    <a:lnTo>
                      <a:pt x="1" y="12"/>
                    </a:lnTo>
                    <a:lnTo>
                      <a:pt x="1" y="11"/>
                    </a:lnTo>
                    <a:lnTo>
                      <a:pt x="1" y="11"/>
                    </a:lnTo>
                    <a:lnTo>
                      <a:pt x="1" y="11"/>
                    </a:lnTo>
                    <a:lnTo>
                      <a:pt x="1" y="11"/>
                    </a:lnTo>
                    <a:lnTo>
                      <a:pt x="1" y="11"/>
                    </a:lnTo>
                    <a:lnTo>
                      <a:pt x="1" y="11"/>
                    </a:lnTo>
                    <a:lnTo>
                      <a:pt x="1" y="9"/>
                    </a:lnTo>
                    <a:lnTo>
                      <a:pt x="1" y="9"/>
                    </a:lnTo>
                    <a:lnTo>
                      <a:pt x="1" y="9"/>
                    </a:lnTo>
                    <a:lnTo>
                      <a:pt x="1" y="9"/>
                    </a:lnTo>
                    <a:lnTo>
                      <a:pt x="1" y="9"/>
                    </a:lnTo>
                    <a:lnTo>
                      <a:pt x="1" y="9"/>
                    </a:lnTo>
                    <a:lnTo>
                      <a:pt x="1" y="8"/>
                    </a:lnTo>
                    <a:lnTo>
                      <a:pt x="1" y="8"/>
                    </a:lnTo>
                    <a:lnTo>
                      <a:pt x="1" y="8"/>
                    </a:lnTo>
                    <a:lnTo>
                      <a:pt x="1" y="8"/>
                    </a:lnTo>
                    <a:lnTo>
                      <a:pt x="1" y="8"/>
                    </a:lnTo>
                    <a:lnTo>
                      <a:pt x="1" y="8"/>
                    </a:lnTo>
                    <a:lnTo>
                      <a:pt x="1" y="6"/>
                    </a:lnTo>
                    <a:lnTo>
                      <a:pt x="3" y="6"/>
                    </a:lnTo>
                    <a:lnTo>
                      <a:pt x="3" y="6"/>
                    </a:lnTo>
                    <a:lnTo>
                      <a:pt x="3" y="6"/>
                    </a:lnTo>
                    <a:lnTo>
                      <a:pt x="3" y="6"/>
                    </a:lnTo>
                    <a:lnTo>
                      <a:pt x="3" y="6"/>
                    </a:lnTo>
                    <a:lnTo>
                      <a:pt x="3" y="6"/>
                    </a:lnTo>
                    <a:lnTo>
                      <a:pt x="3" y="5"/>
                    </a:lnTo>
                    <a:lnTo>
                      <a:pt x="3" y="5"/>
                    </a:lnTo>
                    <a:lnTo>
                      <a:pt x="3" y="5"/>
                    </a:lnTo>
                    <a:lnTo>
                      <a:pt x="3" y="5"/>
                    </a:lnTo>
                    <a:lnTo>
                      <a:pt x="3" y="5"/>
                    </a:lnTo>
                    <a:lnTo>
                      <a:pt x="4" y="5"/>
                    </a:lnTo>
                    <a:lnTo>
                      <a:pt x="4" y="5"/>
                    </a:lnTo>
                    <a:lnTo>
                      <a:pt x="4" y="5"/>
                    </a:lnTo>
                    <a:lnTo>
                      <a:pt x="4" y="3"/>
                    </a:lnTo>
                    <a:lnTo>
                      <a:pt x="4" y="3"/>
                    </a:lnTo>
                    <a:lnTo>
                      <a:pt x="4" y="3"/>
                    </a:lnTo>
                    <a:lnTo>
                      <a:pt x="4" y="3"/>
                    </a:lnTo>
                    <a:lnTo>
                      <a:pt x="4" y="3"/>
                    </a:lnTo>
                    <a:lnTo>
                      <a:pt x="4" y="3"/>
                    </a:lnTo>
                    <a:lnTo>
                      <a:pt x="4" y="3"/>
                    </a:lnTo>
                    <a:lnTo>
                      <a:pt x="6" y="3"/>
                    </a:lnTo>
                    <a:lnTo>
                      <a:pt x="6" y="2"/>
                    </a:lnTo>
                    <a:lnTo>
                      <a:pt x="6" y="2"/>
                    </a:lnTo>
                    <a:lnTo>
                      <a:pt x="6" y="2"/>
                    </a:lnTo>
                    <a:lnTo>
                      <a:pt x="6" y="2"/>
                    </a:lnTo>
                    <a:lnTo>
                      <a:pt x="6" y="2"/>
                    </a:lnTo>
                    <a:lnTo>
                      <a:pt x="6" y="2"/>
                    </a:lnTo>
                    <a:lnTo>
                      <a:pt x="6" y="2"/>
                    </a:lnTo>
                    <a:lnTo>
                      <a:pt x="7" y="2"/>
                    </a:lnTo>
                    <a:lnTo>
                      <a:pt x="7" y="2"/>
                    </a:lnTo>
                    <a:lnTo>
                      <a:pt x="7" y="2"/>
                    </a:lnTo>
                    <a:lnTo>
                      <a:pt x="7" y="2"/>
                    </a:lnTo>
                    <a:lnTo>
                      <a:pt x="7" y="0"/>
                    </a:lnTo>
                    <a:lnTo>
                      <a:pt x="7" y="0"/>
                    </a:lnTo>
                    <a:lnTo>
                      <a:pt x="7" y="0"/>
                    </a:lnTo>
                    <a:lnTo>
                      <a:pt x="7" y="0"/>
                    </a:lnTo>
                    <a:lnTo>
                      <a:pt x="9"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0"/>
                    </a:lnTo>
                    <a:lnTo>
                      <a:pt x="18" y="0"/>
                    </a:lnTo>
                    <a:lnTo>
                      <a:pt x="18" y="2"/>
                    </a:lnTo>
                    <a:lnTo>
                      <a:pt x="18" y="2"/>
                    </a:lnTo>
                    <a:lnTo>
                      <a:pt x="18" y="2"/>
                    </a:lnTo>
                    <a:lnTo>
                      <a:pt x="19" y="2"/>
                    </a:lnTo>
                    <a:lnTo>
                      <a:pt x="19" y="2"/>
                    </a:lnTo>
                    <a:lnTo>
                      <a:pt x="19" y="2"/>
                    </a:lnTo>
                    <a:lnTo>
                      <a:pt x="19" y="2"/>
                    </a:lnTo>
                    <a:lnTo>
                      <a:pt x="19" y="2"/>
                    </a:lnTo>
                    <a:lnTo>
                      <a:pt x="19" y="2"/>
                    </a:lnTo>
                    <a:lnTo>
                      <a:pt x="19" y="2"/>
                    </a:lnTo>
                    <a:lnTo>
                      <a:pt x="19" y="2"/>
                    </a:lnTo>
                    <a:lnTo>
                      <a:pt x="21" y="3"/>
                    </a:lnTo>
                    <a:lnTo>
                      <a:pt x="21" y="3"/>
                    </a:lnTo>
                    <a:lnTo>
                      <a:pt x="21" y="3"/>
                    </a:lnTo>
                    <a:lnTo>
                      <a:pt x="21" y="3"/>
                    </a:lnTo>
                    <a:lnTo>
                      <a:pt x="21" y="3"/>
                    </a:lnTo>
                    <a:lnTo>
                      <a:pt x="21" y="3"/>
                    </a:lnTo>
                    <a:lnTo>
                      <a:pt x="21" y="3"/>
                    </a:lnTo>
                    <a:lnTo>
                      <a:pt x="21" y="3"/>
                    </a:lnTo>
                    <a:lnTo>
                      <a:pt x="22" y="5"/>
                    </a:lnTo>
                    <a:lnTo>
                      <a:pt x="22" y="5"/>
                    </a:lnTo>
                    <a:lnTo>
                      <a:pt x="22" y="5"/>
                    </a:lnTo>
                    <a:lnTo>
                      <a:pt x="22" y="5"/>
                    </a:lnTo>
                    <a:lnTo>
                      <a:pt x="22" y="5"/>
                    </a:lnTo>
                    <a:lnTo>
                      <a:pt x="22" y="5"/>
                    </a:lnTo>
                    <a:lnTo>
                      <a:pt x="22" y="5"/>
                    </a:lnTo>
                    <a:lnTo>
                      <a:pt x="22" y="5"/>
                    </a:lnTo>
                    <a:lnTo>
                      <a:pt x="22" y="6"/>
                    </a:lnTo>
                    <a:lnTo>
                      <a:pt x="22" y="6"/>
                    </a:lnTo>
                    <a:lnTo>
                      <a:pt x="22" y="6"/>
                    </a:lnTo>
                    <a:lnTo>
                      <a:pt x="24" y="6"/>
                    </a:lnTo>
                    <a:lnTo>
                      <a:pt x="24" y="6"/>
                    </a:lnTo>
                    <a:lnTo>
                      <a:pt x="24" y="6"/>
                    </a:lnTo>
                    <a:lnTo>
                      <a:pt x="24" y="6"/>
                    </a:lnTo>
                    <a:lnTo>
                      <a:pt x="24" y="8"/>
                    </a:lnTo>
                    <a:lnTo>
                      <a:pt x="24" y="8"/>
                    </a:lnTo>
                    <a:lnTo>
                      <a:pt x="24" y="8"/>
                    </a:lnTo>
                    <a:lnTo>
                      <a:pt x="24" y="8"/>
                    </a:lnTo>
                    <a:lnTo>
                      <a:pt x="24" y="8"/>
                    </a:lnTo>
                    <a:lnTo>
                      <a:pt x="24" y="8"/>
                    </a:lnTo>
                    <a:lnTo>
                      <a:pt x="24" y="9"/>
                    </a:lnTo>
                    <a:lnTo>
                      <a:pt x="24" y="9"/>
                    </a:lnTo>
                    <a:lnTo>
                      <a:pt x="24" y="9"/>
                    </a:lnTo>
                    <a:lnTo>
                      <a:pt x="24" y="9"/>
                    </a:lnTo>
                    <a:lnTo>
                      <a:pt x="25" y="9"/>
                    </a:lnTo>
                    <a:lnTo>
                      <a:pt x="25" y="9"/>
                    </a:lnTo>
                    <a:lnTo>
                      <a:pt x="25" y="11"/>
                    </a:lnTo>
                    <a:lnTo>
                      <a:pt x="25" y="11"/>
                    </a:lnTo>
                    <a:lnTo>
                      <a:pt x="25" y="11"/>
                    </a:lnTo>
                    <a:lnTo>
                      <a:pt x="25" y="11"/>
                    </a:lnTo>
                    <a:lnTo>
                      <a:pt x="25" y="11"/>
                    </a:lnTo>
                    <a:lnTo>
                      <a:pt x="25" y="11"/>
                    </a:lnTo>
                    <a:lnTo>
                      <a:pt x="25" y="12"/>
                    </a:lnTo>
                    <a:lnTo>
                      <a:pt x="25" y="12"/>
                    </a:lnTo>
                    <a:lnTo>
                      <a:pt x="25" y="12"/>
                    </a:lnTo>
                    <a:lnTo>
                      <a:pt x="25" y="12"/>
                    </a:lnTo>
                    <a:lnTo>
                      <a:pt x="25" y="12"/>
                    </a:lnTo>
                    <a:lnTo>
                      <a:pt x="25" y="12"/>
                    </a:lnTo>
                    <a:lnTo>
                      <a:pt x="25" y="14"/>
                    </a:lnTo>
                    <a:lnTo>
                      <a:pt x="25" y="14"/>
                    </a:lnTo>
                    <a:lnTo>
                      <a:pt x="25" y="14"/>
                    </a:lnTo>
                    <a:lnTo>
                      <a:pt x="25" y="14"/>
                    </a:lnTo>
                    <a:lnTo>
                      <a:pt x="25" y="14"/>
                    </a:lnTo>
                    <a:lnTo>
                      <a:pt x="25" y="15"/>
                    </a:lnTo>
                    <a:lnTo>
                      <a:pt x="25" y="15"/>
                    </a:lnTo>
                    <a:lnTo>
                      <a:pt x="25" y="15"/>
                    </a:lnTo>
                  </a:path>
                </a:pathLst>
              </a:custGeom>
              <a:noFill/>
              <a:ln w="1588" cap="sq">
                <a:solidFill>
                  <a:srgbClr val="000000"/>
                </a:solidFill>
                <a:prstDash val="solid"/>
                <a:miter lim="800000"/>
                <a:headEnd/>
                <a:tailEnd/>
              </a:ln>
            </p:spPr>
            <p:txBody>
              <a:bodyPr/>
              <a:lstStyle/>
              <a:p>
                <a:endParaRPr lang="en-US"/>
              </a:p>
            </p:txBody>
          </p:sp>
          <p:sp>
            <p:nvSpPr>
              <p:cNvPr id="320876" name="Freeform 364"/>
              <p:cNvSpPr>
                <a:spLocks/>
              </p:cNvSpPr>
              <p:nvPr/>
            </p:nvSpPr>
            <p:spPr bwMode="auto">
              <a:xfrm>
                <a:off x="3487" y="1696"/>
                <a:ext cx="16" cy="21"/>
              </a:xfrm>
              <a:custGeom>
                <a:avLst/>
                <a:gdLst/>
                <a:ahLst/>
                <a:cxnLst>
                  <a:cxn ang="0">
                    <a:pos x="16" y="12"/>
                  </a:cxn>
                  <a:cxn ang="0">
                    <a:pos x="16" y="13"/>
                  </a:cxn>
                  <a:cxn ang="0">
                    <a:pos x="16" y="15"/>
                  </a:cxn>
                  <a:cxn ang="0">
                    <a:pos x="16" y="15"/>
                  </a:cxn>
                  <a:cxn ang="0">
                    <a:pos x="15" y="16"/>
                  </a:cxn>
                  <a:cxn ang="0">
                    <a:pos x="15" y="18"/>
                  </a:cxn>
                  <a:cxn ang="0">
                    <a:pos x="15" y="18"/>
                  </a:cxn>
                  <a:cxn ang="0">
                    <a:pos x="13" y="19"/>
                  </a:cxn>
                  <a:cxn ang="0">
                    <a:pos x="13" y="19"/>
                  </a:cxn>
                  <a:cxn ang="0">
                    <a:pos x="12" y="19"/>
                  </a:cxn>
                  <a:cxn ang="0">
                    <a:pos x="12" y="21"/>
                  </a:cxn>
                  <a:cxn ang="0">
                    <a:pos x="10" y="21"/>
                  </a:cxn>
                  <a:cxn ang="0">
                    <a:pos x="10" y="21"/>
                  </a:cxn>
                  <a:cxn ang="0">
                    <a:pos x="9" y="21"/>
                  </a:cxn>
                  <a:cxn ang="0">
                    <a:pos x="9" y="21"/>
                  </a:cxn>
                  <a:cxn ang="0">
                    <a:pos x="7" y="21"/>
                  </a:cxn>
                  <a:cxn ang="0">
                    <a:pos x="7" y="21"/>
                  </a:cxn>
                  <a:cxn ang="0">
                    <a:pos x="6" y="21"/>
                  </a:cxn>
                  <a:cxn ang="0">
                    <a:pos x="4" y="21"/>
                  </a:cxn>
                  <a:cxn ang="0">
                    <a:pos x="4" y="21"/>
                  </a:cxn>
                  <a:cxn ang="0">
                    <a:pos x="3" y="19"/>
                  </a:cxn>
                  <a:cxn ang="0">
                    <a:pos x="3" y="19"/>
                  </a:cxn>
                  <a:cxn ang="0">
                    <a:pos x="1" y="18"/>
                  </a:cxn>
                  <a:cxn ang="0">
                    <a:pos x="1" y="18"/>
                  </a:cxn>
                  <a:cxn ang="0">
                    <a:pos x="1" y="16"/>
                  </a:cxn>
                  <a:cxn ang="0">
                    <a:pos x="0" y="15"/>
                  </a:cxn>
                  <a:cxn ang="0">
                    <a:pos x="0" y="15"/>
                  </a:cxn>
                  <a:cxn ang="0">
                    <a:pos x="0" y="13"/>
                  </a:cxn>
                  <a:cxn ang="0">
                    <a:pos x="0" y="12"/>
                  </a:cxn>
                  <a:cxn ang="0">
                    <a:pos x="0" y="12"/>
                  </a:cxn>
                  <a:cxn ang="0">
                    <a:pos x="0" y="10"/>
                  </a:cxn>
                  <a:cxn ang="0">
                    <a:pos x="0" y="9"/>
                  </a:cxn>
                  <a:cxn ang="0">
                    <a:pos x="0" y="7"/>
                  </a:cxn>
                  <a:cxn ang="0">
                    <a:pos x="0" y="7"/>
                  </a:cxn>
                  <a:cxn ang="0">
                    <a:pos x="0" y="6"/>
                  </a:cxn>
                  <a:cxn ang="0">
                    <a:pos x="0" y="4"/>
                  </a:cxn>
                  <a:cxn ang="0">
                    <a:pos x="1" y="4"/>
                  </a:cxn>
                  <a:cxn ang="0">
                    <a:pos x="1" y="3"/>
                  </a:cxn>
                  <a:cxn ang="0">
                    <a:pos x="3" y="3"/>
                  </a:cxn>
                  <a:cxn ang="0">
                    <a:pos x="3" y="1"/>
                  </a:cxn>
                  <a:cxn ang="0">
                    <a:pos x="3" y="1"/>
                  </a:cxn>
                  <a:cxn ang="0">
                    <a:pos x="4" y="1"/>
                  </a:cxn>
                  <a:cxn ang="0">
                    <a:pos x="6" y="1"/>
                  </a:cxn>
                  <a:cxn ang="0">
                    <a:pos x="6" y="1"/>
                  </a:cxn>
                  <a:cxn ang="0">
                    <a:pos x="7" y="0"/>
                  </a:cxn>
                  <a:cxn ang="0">
                    <a:pos x="7" y="0"/>
                  </a:cxn>
                  <a:cxn ang="0">
                    <a:pos x="9" y="1"/>
                  </a:cxn>
                  <a:cxn ang="0">
                    <a:pos x="9" y="1"/>
                  </a:cxn>
                  <a:cxn ang="0">
                    <a:pos x="10" y="1"/>
                  </a:cxn>
                  <a:cxn ang="0">
                    <a:pos x="10" y="1"/>
                  </a:cxn>
                  <a:cxn ang="0">
                    <a:pos x="12" y="3"/>
                  </a:cxn>
                  <a:cxn ang="0">
                    <a:pos x="12" y="3"/>
                  </a:cxn>
                  <a:cxn ang="0">
                    <a:pos x="13" y="4"/>
                  </a:cxn>
                  <a:cxn ang="0">
                    <a:pos x="13" y="4"/>
                  </a:cxn>
                  <a:cxn ang="0">
                    <a:pos x="15" y="6"/>
                  </a:cxn>
                  <a:cxn ang="0">
                    <a:pos x="15" y="7"/>
                  </a:cxn>
                  <a:cxn ang="0">
                    <a:pos x="15" y="7"/>
                  </a:cxn>
                  <a:cxn ang="0">
                    <a:pos x="16" y="9"/>
                  </a:cxn>
                  <a:cxn ang="0">
                    <a:pos x="16" y="10"/>
                  </a:cxn>
                  <a:cxn ang="0">
                    <a:pos x="16" y="10"/>
                  </a:cxn>
                </a:cxnLst>
                <a:rect l="0" t="0" r="r" b="b"/>
                <a:pathLst>
                  <a:path w="16" h="21">
                    <a:moveTo>
                      <a:pt x="16" y="10"/>
                    </a:moveTo>
                    <a:lnTo>
                      <a:pt x="16" y="12"/>
                    </a:lnTo>
                    <a:lnTo>
                      <a:pt x="16" y="12"/>
                    </a:lnTo>
                    <a:lnTo>
                      <a:pt x="16" y="12"/>
                    </a:lnTo>
                    <a:lnTo>
                      <a:pt x="16" y="12"/>
                    </a:lnTo>
                    <a:lnTo>
                      <a:pt x="16" y="12"/>
                    </a:lnTo>
                    <a:lnTo>
                      <a:pt x="16" y="12"/>
                    </a:lnTo>
                    <a:lnTo>
                      <a:pt x="16" y="12"/>
                    </a:lnTo>
                    <a:lnTo>
                      <a:pt x="16" y="12"/>
                    </a:lnTo>
                    <a:lnTo>
                      <a:pt x="16" y="13"/>
                    </a:lnTo>
                    <a:lnTo>
                      <a:pt x="16" y="13"/>
                    </a:lnTo>
                    <a:lnTo>
                      <a:pt x="16" y="13"/>
                    </a:lnTo>
                    <a:lnTo>
                      <a:pt x="16" y="13"/>
                    </a:lnTo>
                    <a:lnTo>
                      <a:pt x="16" y="13"/>
                    </a:lnTo>
                    <a:lnTo>
                      <a:pt x="16" y="13"/>
                    </a:lnTo>
                    <a:lnTo>
                      <a:pt x="16" y="13"/>
                    </a:lnTo>
                    <a:lnTo>
                      <a:pt x="16" y="13"/>
                    </a:lnTo>
                    <a:lnTo>
                      <a:pt x="16" y="15"/>
                    </a:lnTo>
                    <a:lnTo>
                      <a:pt x="16" y="15"/>
                    </a:lnTo>
                    <a:lnTo>
                      <a:pt x="16" y="15"/>
                    </a:lnTo>
                    <a:lnTo>
                      <a:pt x="16" y="15"/>
                    </a:lnTo>
                    <a:lnTo>
                      <a:pt x="16" y="15"/>
                    </a:lnTo>
                    <a:lnTo>
                      <a:pt x="16" y="15"/>
                    </a:lnTo>
                    <a:lnTo>
                      <a:pt x="16" y="15"/>
                    </a:lnTo>
                    <a:lnTo>
                      <a:pt x="15" y="15"/>
                    </a:lnTo>
                    <a:lnTo>
                      <a:pt x="15" y="15"/>
                    </a:lnTo>
                    <a:lnTo>
                      <a:pt x="15" y="16"/>
                    </a:lnTo>
                    <a:lnTo>
                      <a:pt x="15" y="16"/>
                    </a:lnTo>
                    <a:lnTo>
                      <a:pt x="15" y="16"/>
                    </a:lnTo>
                    <a:lnTo>
                      <a:pt x="15" y="16"/>
                    </a:lnTo>
                    <a:lnTo>
                      <a:pt x="15" y="16"/>
                    </a:lnTo>
                    <a:lnTo>
                      <a:pt x="15" y="16"/>
                    </a:lnTo>
                    <a:lnTo>
                      <a:pt x="15" y="16"/>
                    </a:lnTo>
                    <a:lnTo>
                      <a:pt x="15" y="16"/>
                    </a:lnTo>
                    <a:lnTo>
                      <a:pt x="15" y="16"/>
                    </a:lnTo>
                    <a:lnTo>
                      <a:pt x="15" y="18"/>
                    </a:lnTo>
                    <a:lnTo>
                      <a:pt x="15" y="18"/>
                    </a:lnTo>
                    <a:lnTo>
                      <a:pt x="15" y="18"/>
                    </a:lnTo>
                    <a:lnTo>
                      <a:pt x="15" y="18"/>
                    </a:lnTo>
                    <a:lnTo>
                      <a:pt x="15" y="18"/>
                    </a:lnTo>
                    <a:lnTo>
                      <a:pt x="15" y="18"/>
                    </a:lnTo>
                    <a:lnTo>
                      <a:pt x="15" y="18"/>
                    </a:lnTo>
                    <a:lnTo>
                      <a:pt x="15" y="18"/>
                    </a:lnTo>
                    <a:lnTo>
                      <a:pt x="15" y="18"/>
                    </a:lnTo>
                    <a:lnTo>
                      <a:pt x="15" y="18"/>
                    </a:lnTo>
                    <a:lnTo>
                      <a:pt x="13" y="18"/>
                    </a:lnTo>
                    <a:lnTo>
                      <a:pt x="13" y="19"/>
                    </a:lnTo>
                    <a:lnTo>
                      <a:pt x="13" y="19"/>
                    </a:lnTo>
                    <a:lnTo>
                      <a:pt x="13" y="19"/>
                    </a:lnTo>
                    <a:lnTo>
                      <a:pt x="13" y="19"/>
                    </a:lnTo>
                    <a:lnTo>
                      <a:pt x="13" y="19"/>
                    </a:lnTo>
                    <a:lnTo>
                      <a:pt x="13" y="19"/>
                    </a:lnTo>
                    <a:lnTo>
                      <a:pt x="13" y="19"/>
                    </a:lnTo>
                    <a:lnTo>
                      <a:pt x="13" y="19"/>
                    </a:lnTo>
                    <a:lnTo>
                      <a:pt x="13" y="19"/>
                    </a:lnTo>
                    <a:lnTo>
                      <a:pt x="13" y="19"/>
                    </a:lnTo>
                    <a:lnTo>
                      <a:pt x="13" y="19"/>
                    </a:lnTo>
                    <a:lnTo>
                      <a:pt x="13" y="19"/>
                    </a:lnTo>
                    <a:lnTo>
                      <a:pt x="13" y="19"/>
                    </a:lnTo>
                    <a:lnTo>
                      <a:pt x="12" y="19"/>
                    </a:lnTo>
                    <a:lnTo>
                      <a:pt x="12" y="21"/>
                    </a:lnTo>
                    <a:lnTo>
                      <a:pt x="12" y="21"/>
                    </a:lnTo>
                    <a:lnTo>
                      <a:pt x="12" y="21"/>
                    </a:lnTo>
                    <a:lnTo>
                      <a:pt x="12" y="21"/>
                    </a:lnTo>
                    <a:lnTo>
                      <a:pt x="12" y="21"/>
                    </a:lnTo>
                    <a:lnTo>
                      <a:pt x="12" y="21"/>
                    </a:lnTo>
                    <a:lnTo>
                      <a:pt x="12" y="21"/>
                    </a:lnTo>
                    <a:lnTo>
                      <a:pt x="12" y="21"/>
                    </a:lnTo>
                    <a:lnTo>
                      <a:pt x="12" y="21"/>
                    </a:lnTo>
                    <a:lnTo>
                      <a:pt x="12" y="21"/>
                    </a:lnTo>
                    <a:lnTo>
                      <a:pt x="12" y="21"/>
                    </a:lnTo>
                    <a:lnTo>
                      <a:pt x="10" y="21"/>
                    </a:lnTo>
                    <a:lnTo>
                      <a:pt x="10" y="21"/>
                    </a:lnTo>
                    <a:lnTo>
                      <a:pt x="10" y="21"/>
                    </a:lnTo>
                    <a:lnTo>
                      <a:pt x="10" y="21"/>
                    </a:lnTo>
                    <a:lnTo>
                      <a:pt x="10" y="21"/>
                    </a:lnTo>
                    <a:lnTo>
                      <a:pt x="10" y="21"/>
                    </a:lnTo>
                    <a:lnTo>
                      <a:pt x="10" y="21"/>
                    </a:lnTo>
                    <a:lnTo>
                      <a:pt x="10" y="21"/>
                    </a:lnTo>
                    <a:lnTo>
                      <a:pt x="10" y="21"/>
                    </a:lnTo>
                    <a:lnTo>
                      <a:pt x="10" y="21"/>
                    </a:lnTo>
                    <a:lnTo>
                      <a:pt x="10" y="21"/>
                    </a:lnTo>
                    <a:lnTo>
                      <a:pt x="9" y="21"/>
                    </a:lnTo>
                    <a:lnTo>
                      <a:pt x="9" y="21"/>
                    </a:lnTo>
                    <a:lnTo>
                      <a:pt x="9" y="21"/>
                    </a:lnTo>
                    <a:lnTo>
                      <a:pt x="9" y="21"/>
                    </a:lnTo>
                    <a:lnTo>
                      <a:pt x="9" y="21"/>
                    </a:lnTo>
                    <a:lnTo>
                      <a:pt x="9" y="21"/>
                    </a:lnTo>
                    <a:lnTo>
                      <a:pt x="9" y="21"/>
                    </a:lnTo>
                    <a:lnTo>
                      <a:pt x="9" y="21"/>
                    </a:lnTo>
                    <a:lnTo>
                      <a:pt x="9" y="21"/>
                    </a:lnTo>
                    <a:lnTo>
                      <a:pt x="9" y="21"/>
                    </a:lnTo>
                    <a:lnTo>
                      <a:pt x="9" y="21"/>
                    </a:lnTo>
                    <a:lnTo>
                      <a:pt x="7" y="21"/>
                    </a:lnTo>
                    <a:lnTo>
                      <a:pt x="7" y="21"/>
                    </a:lnTo>
                    <a:lnTo>
                      <a:pt x="7" y="21"/>
                    </a:lnTo>
                    <a:lnTo>
                      <a:pt x="7" y="21"/>
                    </a:lnTo>
                    <a:lnTo>
                      <a:pt x="7" y="21"/>
                    </a:lnTo>
                    <a:lnTo>
                      <a:pt x="7" y="21"/>
                    </a:lnTo>
                    <a:lnTo>
                      <a:pt x="7" y="21"/>
                    </a:lnTo>
                    <a:lnTo>
                      <a:pt x="7" y="21"/>
                    </a:lnTo>
                    <a:lnTo>
                      <a:pt x="7" y="21"/>
                    </a:lnTo>
                    <a:lnTo>
                      <a:pt x="7" y="21"/>
                    </a:lnTo>
                    <a:lnTo>
                      <a:pt x="6" y="21"/>
                    </a:lnTo>
                    <a:lnTo>
                      <a:pt x="6" y="21"/>
                    </a:lnTo>
                    <a:lnTo>
                      <a:pt x="6" y="21"/>
                    </a:lnTo>
                    <a:lnTo>
                      <a:pt x="6" y="21"/>
                    </a:lnTo>
                    <a:lnTo>
                      <a:pt x="6" y="21"/>
                    </a:lnTo>
                    <a:lnTo>
                      <a:pt x="6" y="21"/>
                    </a:lnTo>
                    <a:lnTo>
                      <a:pt x="6" y="21"/>
                    </a:lnTo>
                    <a:lnTo>
                      <a:pt x="6" y="21"/>
                    </a:lnTo>
                    <a:lnTo>
                      <a:pt x="6" y="21"/>
                    </a:lnTo>
                    <a:lnTo>
                      <a:pt x="6" y="21"/>
                    </a:lnTo>
                    <a:lnTo>
                      <a:pt x="4" y="21"/>
                    </a:lnTo>
                    <a:lnTo>
                      <a:pt x="4" y="21"/>
                    </a:lnTo>
                    <a:lnTo>
                      <a:pt x="4" y="21"/>
                    </a:lnTo>
                    <a:lnTo>
                      <a:pt x="4" y="21"/>
                    </a:lnTo>
                    <a:lnTo>
                      <a:pt x="4" y="21"/>
                    </a:lnTo>
                    <a:lnTo>
                      <a:pt x="4" y="21"/>
                    </a:lnTo>
                    <a:lnTo>
                      <a:pt x="4" y="21"/>
                    </a:lnTo>
                    <a:lnTo>
                      <a:pt x="4" y="21"/>
                    </a:lnTo>
                    <a:lnTo>
                      <a:pt x="4" y="19"/>
                    </a:lnTo>
                    <a:lnTo>
                      <a:pt x="4" y="19"/>
                    </a:lnTo>
                    <a:lnTo>
                      <a:pt x="4" y="19"/>
                    </a:lnTo>
                    <a:lnTo>
                      <a:pt x="4" y="19"/>
                    </a:lnTo>
                    <a:lnTo>
                      <a:pt x="3" y="19"/>
                    </a:lnTo>
                    <a:lnTo>
                      <a:pt x="3" y="19"/>
                    </a:lnTo>
                    <a:lnTo>
                      <a:pt x="3" y="19"/>
                    </a:lnTo>
                    <a:lnTo>
                      <a:pt x="3" y="19"/>
                    </a:lnTo>
                    <a:lnTo>
                      <a:pt x="3" y="19"/>
                    </a:lnTo>
                    <a:lnTo>
                      <a:pt x="3" y="19"/>
                    </a:lnTo>
                    <a:lnTo>
                      <a:pt x="3" y="19"/>
                    </a:lnTo>
                    <a:lnTo>
                      <a:pt x="3" y="19"/>
                    </a:lnTo>
                    <a:lnTo>
                      <a:pt x="3" y="19"/>
                    </a:lnTo>
                    <a:lnTo>
                      <a:pt x="3" y="19"/>
                    </a:lnTo>
                    <a:lnTo>
                      <a:pt x="3" y="18"/>
                    </a:lnTo>
                    <a:lnTo>
                      <a:pt x="3" y="18"/>
                    </a:lnTo>
                    <a:lnTo>
                      <a:pt x="1" y="18"/>
                    </a:lnTo>
                    <a:lnTo>
                      <a:pt x="1" y="18"/>
                    </a:lnTo>
                    <a:lnTo>
                      <a:pt x="1" y="18"/>
                    </a:lnTo>
                    <a:lnTo>
                      <a:pt x="1" y="18"/>
                    </a:lnTo>
                    <a:lnTo>
                      <a:pt x="1" y="18"/>
                    </a:lnTo>
                    <a:lnTo>
                      <a:pt x="1" y="18"/>
                    </a:lnTo>
                    <a:lnTo>
                      <a:pt x="1" y="18"/>
                    </a:lnTo>
                    <a:lnTo>
                      <a:pt x="1" y="18"/>
                    </a:lnTo>
                    <a:lnTo>
                      <a:pt x="1" y="16"/>
                    </a:lnTo>
                    <a:lnTo>
                      <a:pt x="1" y="16"/>
                    </a:lnTo>
                    <a:lnTo>
                      <a:pt x="1" y="16"/>
                    </a:lnTo>
                    <a:lnTo>
                      <a:pt x="1" y="16"/>
                    </a:lnTo>
                    <a:lnTo>
                      <a:pt x="1" y="16"/>
                    </a:lnTo>
                    <a:lnTo>
                      <a:pt x="1" y="16"/>
                    </a:lnTo>
                    <a:lnTo>
                      <a:pt x="1" y="16"/>
                    </a:lnTo>
                    <a:lnTo>
                      <a:pt x="1" y="16"/>
                    </a:lnTo>
                    <a:lnTo>
                      <a:pt x="1" y="16"/>
                    </a:lnTo>
                    <a:lnTo>
                      <a:pt x="0" y="16"/>
                    </a:lnTo>
                    <a:lnTo>
                      <a:pt x="0" y="15"/>
                    </a:lnTo>
                    <a:lnTo>
                      <a:pt x="0" y="15"/>
                    </a:lnTo>
                    <a:lnTo>
                      <a:pt x="0" y="15"/>
                    </a:lnTo>
                    <a:lnTo>
                      <a:pt x="0" y="15"/>
                    </a:lnTo>
                    <a:lnTo>
                      <a:pt x="0" y="15"/>
                    </a:lnTo>
                    <a:lnTo>
                      <a:pt x="0" y="15"/>
                    </a:lnTo>
                    <a:lnTo>
                      <a:pt x="0" y="15"/>
                    </a:lnTo>
                    <a:lnTo>
                      <a:pt x="0" y="15"/>
                    </a:lnTo>
                    <a:lnTo>
                      <a:pt x="0" y="15"/>
                    </a:lnTo>
                    <a:lnTo>
                      <a:pt x="0" y="15"/>
                    </a:lnTo>
                    <a:lnTo>
                      <a:pt x="0" y="13"/>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7"/>
                    </a:lnTo>
                    <a:lnTo>
                      <a:pt x="0" y="7"/>
                    </a:lnTo>
                    <a:lnTo>
                      <a:pt x="0" y="7"/>
                    </a:lnTo>
                    <a:lnTo>
                      <a:pt x="0" y="6"/>
                    </a:lnTo>
                    <a:lnTo>
                      <a:pt x="0" y="6"/>
                    </a:lnTo>
                    <a:lnTo>
                      <a:pt x="0" y="6"/>
                    </a:lnTo>
                    <a:lnTo>
                      <a:pt x="0" y="6"/>
                    </a:lnTo>
                    <a:lnTo>
                      <a:pt x="0" y="6"/>
                    </a:lnTo>
                    <a:lnTo>
                      <a:pt x="0" y="6"/>
                    </a:lnTo>
                    <a:lnTo>
                      <a:pt x="0" y="6"/>
                    </a:lnTo>
                    <a:lnTo>
                      <a:pt x="0" y="6"/>
                    </a:lnTo>
                    <a:lnTo>
                      <a:pt x="0" y="6"/>
                    </a:lnTo>
                    <a:lnTo>
                      <a:pt x="0" y="4"/>
                    </a:lnTo>
                    <a:lnTo>
                      <a:pt x="0" y="4"/>
                    </a:lnTo>
                    <a:lnTo>
                      <a:pt x="1" y="4"/>
                    </a:lnTo>
                    <a:lnTo>
                      <a:pt x="1" y="4"/>
                    </a:lnTo>
                    <a:lnTo>
                      <a:pt x="1" y="4"/>
                    </a:lnTo>
                    <a:lnTo>
                      <a:pt x="1" y="4"/>
                    </a:lnTo>
                    <a:lnTo>
                      <a:pt x="1" y="4"/>
                    </a:lnTo>
                    <a:lnTo>
                      <a:pt x="1" y="4"/>
                    </a:lnTo>
                    <a:lnTo>
                      <a:pt x="1" y="4"/>
                    </a:lnTo>
                    <a:lnTo>
                      <a:pt x="1" y="4"/>
                    </a:lnTo>
                    <a:lnTo>
                      <a:pt x="1" y="4"/>
                    </a:lnTo>
                    <a:lnTo>
                      <a:pt x="1" y="3"/>
                    </a:lnTo>
                    <a:lnTo>
                      <a:pt x="1" y="3"/>
                    </a:lnTo>
                    <a:lnTo>
                      <a:pt x="1" y="3"/>
                    </a:lnTo>
                    <a:lnTo>
                      <a:pt x="1" y="3"/>
                    </a:lnTo>
                    <a:lnTo>
                      <a:pt x="1" y="3"/>
                    </a:lnTo>
                    <a:lnTo>
                      <a:pt x="1" y="3"/>
                    </a:lnTo>
                    <a:lnTo>
                      <a:pt x="1" y="3"/>
                    </a:lnTo>
                    <a:lnTo>
                      <a:pt x="3" y="3"/>
                    </a:lnTo>
                    <a:lnTo>
                      <a:pt x="3" y="3"/>
                    </a:lnTo>
                    <a:lnTo>
                      <a:pt x="3" y="3"/>
                    </a:lnTo>
                    <a:lnTo>
                      <a:pt x="3" y="3"/>
                    </a:lnTo>
                    <a:lnTo>
                      <a:pt x="3" y="3"/>
                    </a:lnTo>
                    <a:lnTo>
                      <a:pt x="3" y="3"/>
                    </a:lnTo>
                    <a:lnTo>
                      <a:pt x="3" y="1"/>
                    </a:lnTo>
                    <a:lnTo>
                      <a:pt x="3" y="1"/>
                    </a:lnTo>
                    <a:lnTo>
                      <a:pt x="3" y="1"/>
                    </a:lnTo>
                    <a:lnTo>
                      <a:pt x="3" y="1"/>
                    </a:lnTo>
                    <a:lnTo>
                      <a:pt x="3" y="1"/>
                    </a:lnTo>
                    <a:lnTo>
                      <a:pt x="3" y="1"/>
                    </a:lnTo>
                    <a:lnTo>
                      <a:pt x="3" y="1"/>
                    </a:lnTo>
                    <a:lnTo>
                      <a:pt x="4" y="1"/>
                    </a:lnTo>
                    <a:lnTo>
                      <a:pt x="4" y="1"/>
                    </a:lnTo>
                    <a:lnTo>
                      <a:pt x="4" y="1"/>
                    </a:lnTo>
                    <a:lnTo>
                      <a:pt x="4" y="1"/>
                    </a:lnTo>
                    <a:lnTo>
                      <a:pt x="4" y="1"/>
                    </a:lnTo>
                    <a:lnTo>
                      <a:pt x="4" y="1"/>
                    </a:lnTo>
                    <a:lnTo>
                      <a:pt x="4" y="1"/>
                    </a:lnTo>
                    <a:lnTo>
                      <a:pt x="4" y="1"/>
                    </a:lnTo>
                    <a:lnTo>
                      <a:pt x="4" y="1"/>
                    </a:lnTo>
                    <a:lnTo>
                      <a:pt x="4" y="1"/>
                    </a:lnTo>
                    <a:lnTo>
                      <a:pt x="4" y="1"/>
                    </a:lnTo>
                    <a:lnTo>
                      <a:pt x="6" y="1"/>
                    </a:lnTo>
                    <a:lnTo>
                      <a:pt x="6" y="1"/>
                    </a:lnTo>
                    <a:lnTo>
                      <a:pt x="6" y="1"/>
                    </a:lnTo>
                    <a:lnTo>
                      <a:pt x="6" y="1"/>
                    </a:lnTo>
                    <a:lnTo>
                      <a:pt x="6" y="1"/>
                    </a:lnTo>
                    <a:lnTo>
                      <a:pt x="6" y="1"/>
                    </a:lnTo>
                    <a:lnTo>
                      <a:pt x="6" y="1"/>
                    </a:lnTo>
                    <a:lnTo>
                      <a:pt x="6" y="0"/>
                    </a:lnTo>
                    <a:lnTo>
                      <a:pt x="6" y="0"/>
                    </a:lnTo>
                    <a:lnTo>
                      <a:pt x="6" y="0"/>
                    </a:lnTo>
                    <a:lnTo>
                      <a:pt x="6" y="0"/>
                    </a:lnTo>
                    <a:lnTo>
                      <a:pt x="7" y="0"/>
                    </a:lnTo>
                    <a:lnTo>
                      <a:pt x="7" y="0"/>
                    </a:lnTo>
                    <a:lnTo>
                      <a:pt x="7" y="0"/>
                    </a:lnTo>
                    <a:lnTo>
                      <a:pt x="7" y="0"/>
                    </a:lnTo>
                    <a:lnTo>
                      <a:pt x="7" y="0"/>
                    </a:lnTo>
                    <a:lnTo>
                      <a:pt x="7" y="0"/>
                    </a:lnTo>
                    <a:lnTo>
                      <a:pt x="7" y="0"/>
                    </a:lnTo>
                    <a:lnTo>
                      <a:pt x="7" y="0"/>
                    </a:lnTo>
                    <a:lnTo>
                      <a:pt x="7" y="0"/>
                    </a:lnTo>
                    <a:lnTo>
                      <a:pt x="7" y="1"/>
                    </a:lnTo>
                    <a:lnTo>
                      <a:pt x="9" y="1"/>
                    </a:lnTo>
                    <a:lnTo>
                      <a:pt x="9" y="1"/>
                    </a:lnTo>
                    <a:lnTo>
                      <a:pt x="9" y="1"/>
                    </a:lnTo>
                    <a:lnTo>
                      <a:pt x="9" y="1"/>
                    </a:lnTo>
                    <a:lnTo>
                      <a:pt x="9" y="1"/>
                    </a:lnTo>
                    <a:lnTo>
                      <a:pt x="9" y="1"/>
                    </a:lnTo>
                    <a:lnTo>
                      <a:pt x="9" y="1"/>
                    </a:lnTo>
                    <a:lnTo>
                      <a:pt x="9" y="1"/>
                    </a:lnTo>
                    <a:lnTo>
                      <a:pt x="9" y="1"/>
                    </a:lnTo>
                    <a:lnTo>
                      <a:pt x="9" y="1"/>
                    </a:lnTo>
                    <a:lnTo>
                      <a:pt x="9" y="1"/>
                    </a:lnTo>
                    <a:lnTo>
                      <a:pt x="10" y="1"/>
                    </a:lnTo>
                    <a:lnTo>
                      <a:pt x="10" y="1"/>
                    </a:lnTo>
                    <a:lnTo>
                      <a:pt x="10" y="1"/>
                    </a:lnTo>
                    <a:lnTo>
                      <a:pt x="10" y="1"/>
                    </a:lnTo>
                    <a:lnTo>
                      <a:pt x="10" y="1"/>
                    </a:lnTo>
                    <a:lnTo>
                      <a:pt x="10" y="1"/>
                    </a:lnTo>
                    <a:lnTo>
                      <a:pt x="10" y="1"/>
                    </a:lnTo>
                    <a:lnTo>
                      <a:pt x="10" y="1"/>
                    </a:lnTo>
                    <a:lnTo>
                      <a:pt x="10" y="1"/>
                    </a:lnTo>
                    <a:lnTo>
                      <a:pt x="10" y="1"/>
                    </a:lnTo>
                    <a:lnTo>
                      <a:pt x="10" y="1"/>
                    </a:lnTo>
                    <a:lnTo>
                      <a:pt x="12" y="1"/>
                    </a:lnTo>
                    <a:lnTo>
                      <a:pt x="12" y="1"/>
                    </a:lnTo>
                    <a:lnTo>
                      <a:pt x="12" y="3"/>
                    </a:lnTo>
                    <a:lnTo>
                      <a:pt x="12" y="3"/>
                    </a:lnTo>
                    <a:lnTo>
                      <a:pt x="12" y="3"/>
                    </a:lnTo>
                    <a:lnTo>
                      <a:pt x="12" y="3"/>
                    </a:lnTo>
                    <a:lnTo>
                      <a:pt x="12" y="3"/>
                    </a:lnTo>
                    <a:lnTo>
                      <a:pt x="12" y="3"/>
                    </a:lnTo>
                    <a:lnTo>
                      <a:pt x="12" y="3"/>
                    </a:lnTo>
                    <a:lnTo>
                      <a:pt x="12" y="3"/>
                    </a:lnTo>
                    <a:lnTo>
                      <a:pt x="12" y="3"/>
                    </a:lnTo>
                    <a:lnTo>
                      <a:pt x="12" y="3"/>
                    </a:lnTo>
                    <a:lnTo>
                      <a:pt x="13" y="3"/>
                    </a:lnTo>
                    <a:lnTo>
                      <a:pt x="13" y="3"/>
                    </a:lnTo>
                    <a:lnTo>
                      <a:pt x="13" y="3"/>
                    </a:lnTo>
                    <a:lnTo>
                      <a:pt x="13" y="4"/>
                    </a:lnTo>
                    <a:lnTo>
                      <a:pt x="13" y="4"/>
                    </a:lnTo>
                    <a:lnTo>
                      <a:pt x="13" y="4"/>
                    </a:lnTo>
                    <a:lnTo>
                      <a:pt x="13" y="4"/>
                    </a:lnTo>
                    <a:lnTo>
                      <a:pt x="13" y="4"/>
                    </a:lnTo>
                    <a:lnTo>
                      <a:pt x="13" y="4"/>
                    </a:lnTo>
                    <a:lnTo>
                      <a:pt x="13" y="4"/>
                    </a:lnTo>
                    <a:lnTo>
                      <a:pt x="13" y="4"/>
                    </a:lnTo>
                    <a:lnTo>
                      <a:pt x="13" y="4"/>
                    </a:lnTo>
                    <a:lnTo>
                      <a:pt x="13" y="4"/>
                    </a:lnTo>
                    <a:lnTo>
                      <a:pt x="13" y="4"/>
                    </a:lnTo>
                    <a:lnTo>
                      <a:pt x="15" y="6"/>
                    </a:lnTo>
                    <a:lnTo>
                      <a:pt x="15" y="6"/>
                    </a:lnTo>
                    <a:lnTo>
                      <a:pt x="15" y="6"/>
                    </a:lnTo>
                    <a:lnTo>
                      <a:pt x="15" y="6"/>
                    </a:lnTo>
                    <a:lnTo>
                      <a:pt x="15" y="6"/>
                    </a:lnTo>
                    <a:lnTo>
                      <a:pt x="15" y="6"/>
                    </a:lnTo>
                    <a:lnTo>
                      <a:pt x="15" y="6"/>
                    </a:lnTo>
                    <a:lnTo>
                      <a:pt x="15" y="6"/>
                    </a:lnTo>
                    <a:lnTo>
                      <a:pt x="15" y="6"/>
                    </a:lnTo>
                    <a:lnTo>
                      <a:pt x="15" y="7"/>
                    </a:lnTo>
                    <a:lnTo>
                      <a:pt x="15" y="7"/>
                    </a:lnTo>
                    <a:lnTo>
                      <a:pt x="15" y="7"/>
                    </a:lnTo>
                    <a:lnTo>
                      <a:pt x="15" y="7"/>
                    </a:lnTo>
                    <a:lnTo>
                      <a:pt x="15" y="7"/>
                    </a:lnTo>
                    <a:lnTo>
                      <a:pt x="15" y="7"/>
                    </a:lnTo>
                    <a:lnTo>
                      <a:pt x="15" y="7"/>
                    </a:lnTo>
                    <a:lnTo>
                      <a:pt x="15" y="7"/>
                    </a:lnTo>
                    <a:lnTo>
                      <a:pt x="15" y="7"/>
                    </a:lnTo>
                    <a:lnTo>
                      <a:pt x="15" y="9"/>
                    </a:lnTo>
                    <a:lnTo>
                      <a:pt x="15" y="9"/>
                    </a:lnTo>
                    <a:lnTo>
                      <a:pt x="15" y="9"/>
                    </a:lnTo>
                    <a:lnTo>
                      <a:pt x="16" y="9"/>
                    </a:lnTo>
                    <a:lnTo>
                      <a:pt x="16" y="9"/>
                    </a:lnTo>
                    <a:lnTo>
                      <a:pt x="16" y="9"/>
                    </a:lnTo>
                    <a:lnTo>
                      <a:pt x="16" y="9"/>
                    </a:lnTo>
                    <a:lnTo>
                      <a:pt x="16" y="9"/>
                    </a:lnTo>
                    <a:lnTo>
                      <a:pt x="16" y="9"/>
                    </a:lnTo>
                    <a:lnTo>
                      <a:pt x="16" y="10"/>
                    </a:lnTo>
                    <a:lnTo>
                      <a:pt x="16" y="10"/>
                    </a:lnTo>
                    <a:lnTo>
                      <a:pt x="16" y="10"/>
                    </a:lnTo>
                    <a:lnTo>
                      <a:pt x="16" y="10"/>
                    </a:lnTo>
                    <a:lnTo>
                      <a:pt x="16" y="10"/>
                    </a:lnTo>
                    <a:lnTo>
                      <a:pt x="16" y="10"/>
                    </a:lnTo>
                    <a:lnTo>
                      <a:pt x="16" y="10"/>
                    </a:lnTo>
                    <a:lnTo>
                      <a:pt x="16" y="10"/>
                    </a:lnTo>
                    <a:close/>
                  </a:path>
                </a:pathLst>
              </a:custGeom>
              <a:solidFill>
                <a:srgbClr val="E1E1E1"/>
              </a:solidFill>
              <a:ln w="9525">
                <a:noFill/>
                <a:round/>
                <a:headEnd/>
                <a:tailEnd/>
              </a:ln>
            </p:spPr>
            <p:txBody>
              <a:bodyPr/>
              <a:lstStyle/>
              <a:p>
                <a:endParaRPr lang="en-US"/>
              </a:p>
            </p:txBody>
          </p:sp>
          <p:sp>
            <p:nvSpPr>
              <p:cNvPr id="320877" name="Freeform 365"/>
              <p:cNvSpPr>
                <a:spLocks/>
              </p:cNvSpPr>
              <p:nvPr/>
            </p:nvSpPr>
            <p:spPr bwMode="auto">
              <a:xfrm>
                <a:off x="3487" y="1696"/>
                <a:ext cx="16" cy="21"/>
              </a:xfrm>
              <a:custGeom>
                <a:avLst/>
                <a:gdLst/>
                <a:ahLst/>
                <a:cxnLst>
                  <a:cxn ang="0">
                    <a:pos x="16" y="12"/>
                  </a:cxn>
                  <a:cxn ang="0">
                    <a:pos x="16" y="13"/>
                  </a:cxn>
                  <a:cxn ang="0">
                    <a:pos x="16" y="15"/>
                  </a:cxn>
                  <a:cxn ang="0">
                    <a:pos x="16" y="15"/>
                  </a:cxn>
                  <a:cxn ang="0">
                    <a:pos x="15" y="16"/>
                  </a:cxn>
                  <a:cxn ang="0">
                    <a:pos x="15" y="18"/>
                  </a:cxn>
                  <a:cxn ang="0">
                    <a:pos x="15" y="18"/>
                  </a:cxn>
                  <a:cxn ang="0">
                    <a:pos x="13" y="19"/>
                  </a:cxn>
                  <a:cxn ang="0">
                    <a:pos x="13" y="19"/>
                  </a:cxn>
                  <a:cxn ang="0">
                    <a:pos x="12" y="19"/>
                  </a:cxn>
                  <a:cxn ang="0">
                    <a:pos x="12" y="21"/>
                  </a:cxn>
                  <a:cxn ang="0">
                    <a:pos x="10" y="21"/>
                  </a:cxn>
                  <a:cxn ang="0">
                    <a:pos x="10" y="21"/>
                  </a:cxn>
                  <a:cxn ang="0">
                    <a:pos x="9" y="21"/>
                  </a:cxn>
                  <a:cxn ang="0">
                    <a:pos x="9" y="21"/>
                  </a:cxn>
                  <a:cxn ang="0">
                    <a:pos x="7" y="21"/>
                  </a:cxn>
                  <a:cxn ang="0">
                    <a:pos x="7" y="21"/>
                  </a:cxn>
                  <a:cxn ang="0">
                    <a:pos x="6" y="21"/>
                  </a:cxn>
                  <a:cxn ang="0">
                    <a:pos x="4" y="21"/>
                  </a:cxn>
                  <a:cxn ang="0">
                    <a:pos x="4" y="21"/>
                  </a:cxn>
                  <a:cxn ang="0">
                    <a:pos x="3" y="19"/>
                  </a:cxn>
                  <a:cxn ang="0">
                    <a:pos x="3" y="19"/>
                  </a:cxn>
                  <a:cxn ang="0">
                    <a:pos x="1" y="18"/>
                  </a:cxn>
                  <a:cxn ang="0">
                    <a:pos x="1" y="18"/>
                  </a:cxn>
                  <a:cxn ang="0">
                    <a:pos x="1" y="16"/>
                  </a:cxn>
                  <a:cxn ang="0">
                    <a:pos x="0" y="15"/>
                  </a:cxn>
                  <a:cxn ang="0">
                    <a:pos x="0" y="15"/>
                  </a:cxn>
                  <a:cxn ang="0">
                    <a:pos x="0" y="13"/>
                  </a:cxn>
                  <a:cxn ang="0">
                    <a:pos x="0" y="12"/>
                  </a:cxn>
                  <a:cxn ang="0">
                    <a:pos x="0" y="12"/>
                  </a:cxn>
                  <a:cxn ang="0">
                    <a:pos x="0" y="10"/>
                  </a:cxn>
                  <a:cxn ang="0">
                    <a:pos x="0" y="9"/>
                  </a:cxn>
                  <a:cxn ang="0">
                    <a:pos x="0" y="7"/>
                  </a:cxn>
                  <a:cxn ang="0">
                    <a:pos x="0" y="7"/>
                  </a:cxn>
                  <a:cxn ang="0">
                    <a:pos x="0" y="6"/>
                  </a:cxn>
                  <a:cxn ang="0">
                    <a:pos x="0" y="4"/>
                  </a:cxn>
                  <a:cxn ang="0">
                    <a:pos x="1" y="4"/>
                  </a:cxn>
                  <a:cxn ang="0">
                    <a:pos x="1" y="3"/>
                  </a:cxn>
                  <a:cxn ang="0">
                    <a:pos x="3" y="3"/>
                  </a:cxn>
                  <a:cxn ang="0">
                    <a:pos x="3" y="1"/>
                  </a:cxn>
                  <a:cxn ang="0">
                    <a:pos x="3" y="1"/>
                  </a:cxn>
                  <a:cxn ang="0">
                    <a:pos x="4" y="1"/>
                  </a:cxn>
                  <a:cxn ang="0">
                    <a:pos x="6" y="1"/>
                  </a:cxn>
                  <a:cxn ang="0">
                    <a:pos x="6" y="1"/>
                  </a:cxn>
                  <a:cxn ang="0">
                    <a:pos x="7" y="0"/>
                  </a:cxn>
                  <a:cxn ang="0">
                    <a:pos x="7" y="0"/>
                  </a:cxn>
                  <a:cxn ang="0">
                    <a:pos x="9" y="1"/>
                  </a:cxn>
                  <a:cxn ang="0">
                    <a:pos x="9" y="1"/>
                  </a:cxn>
                  <a:cxn ang="0">
                    <a:pos x="10" y="1"/>
                  </a:cxn>
                  <a:cxn ang="0">
                    <a:pos x="10" y="1"/>
                  </a:cxn>
                  <a:cxn ang="0">
                    <a:pos x="12" y="3"/>
                  </a:cxn>
                  <a:cxn ang="0">
                    <a:pos x="12" y="3"/>
                  </a:cxn>
                  <a:cxn ang="0">
                    <a:pos x="13" y="4"/>
                  </a:cxn>
                  <a:cxn ang="0">
                    <a:pos x="13" y="4"/>
                  </a:cxn>
                  <a:cxn ang="0">
                    <a:pos x="15" y="6"/>
                  </a:cxn>
                  <a:cxn ang="0">
                    <a:pos x="15" y="7"/>
                  </a:cxn>
                  <a:cxn ang="0">
                    <a:pos x="15" y="7"/>
                  </a:cxn>
                  <a:cxn ang="0">
                    <a:pos x="16" y="9"/>
                  </a:cxn>
                  <a:cxn ang="0">
                    <a:pos x="16" y="10"/>
                  </a:cxn>
                  <a:cxn ang="0">
                    <a:pos x="16" y="10"/>
                  </a:cxn>
                </a:cxnLst>
                <a:rect l="0" t="0" r="r" b="b"/>
                <a:pathLst>
                  <a:path w="16" h="21">
                    <a:moveTo>
                      <a:pt x="16" y="12"/>
                    </a:moveTo>
                    <a:lnTo>
                      <a:pt x="16" y="12"/>
                    </a:lnTo>
                    <a:lnTo>
                      <a:pt x="16" y="12"/>
                    </a:lnTo>
                    <a:lnTo>
                      <a:pt x="16" y="12"/>
                    </a:lnTo>
                    <a:lnTo>
                      <a:pt x="16" y="12"/>
                    </a:lnTo>
                    <a:lnTo>
                      <a:pt x="16" y="12"/>
                    </a:lnTo>
                    <a:lnTo>
                      <a:pt x="16" y="12"/>
                    </a:lnTo>
                    <a:lnTo>
                      <a:pt x="16" y="12"/>
                    </a:lnTo>
                    <a:lnTo>
                      <a:pt x="16" y="12"/>
                    </a:lnTo>
                    <a:lnTo>
                      <a:pt x="16" y="13"/>
                    </a:lnTo>
                    <a:lnTo>
                      <a:pt x="16" y="13"/>
                    </a:lnTo>
                    <a:lnTo>
                      <a:pt x="16" y="13"/>
                    </a:lnTo>
                    <a:lnTo>
                      <a:pt x="16" y="13"/>
                    </a:lnTo>
                    <a:lnTo>
                      <a:pt x="16" y="13"/>
                    </a:lnTo>
                    <a:lnTo>
                      <a:pt x="16" y="13"/>
                    </a:lnTo>
                    <a:lnTo>
                      <a:pt x="16" y="13"/>
                    </a:lnTo>
                    <a:lnTo>
                      <a:pt x="16" y="13"/>
                    </a:lnTo>
                    <a:lnTo>
                      <a:pt x="16" y="15"/>
                    </a:lnTo>
                    <a:lnTo>
                      <a:pt x="16" y="15"/>
                    </a:lnTo>
                    <a:lnTo>
                      <a:pt x="16" y="15"/>
                    </a:lnTo>
                    <a:lnTo>
                      <a:pt x="16" y="15"/>
                    </a:lnTo>
                    <a:lnTo>
                      <a:pt x="16" y="15"/>
                    </a:lnTo>
                    <a:lnTo>
                      <a:pt x="16" y="15"/>
                    </a:lnTo>
                    <a:lnTo>
                      <a:pt x="16" y="15"/>
                    </a:lnTo>
                    <a:lnTo>
                      <a:pt x="15" y="15"/>
                    </a:lnTo>
                    <a:lnTo>
                      <a:pt x="15" y="15"/>
                    </a:lnTo>
                    <a:lnTo>
                      <a:pt x="15" y="16"/>
                    </a:lnTo>
                    <a:lnTo>
                      <a:pt x="15" y="16"/>
                    </a:lnTo>
                    <a:lnTo>
                      <a:pt x="15" y="16"/>
                    </a:lnTo>
                    <a:lnTo>
                      <a:pt x="15" y="16"/>
                    </a:lnTo>
                    <a:lnTo>
                      <a:pt x="15" y="16"/>
                    </a:lnTo>
                    <a:lnTo>
                      <a:pt x="15" y="16"/>
                    </a:lnTo>
                    <a:lnTo>
                      <a:pt x="15" y="16"/>
                    </a:lnTo>
                    <a:lnTo>
                      <a:pt x="15" y="16"/>
                    </a:lnTo>
                    <a:lnTo>
                      <a:pt x="15" y="16"/>
                    </a:lnTo>
                    <a:lnTo>
                      <a:pt x="15" y="18"/>
                    </a:lnTo>
                    <a:lnTo>
                      <a:pt x="15" y="18"/>
                    </a:lnTo>
                    <a:lnTo>
                      <a:pt x="15" y="18"/>
                    </a:lnTo>
                    <a:lnTo>
                      <a:pt x="15" y="18"/>
                    </a:lnTo>
                    <a:lnTo>
                      <a:pt x="15" y="18"/>
                    </a:lnTo>
                    <a:lnTo>
                      <a:pt x="15" y="18"/>
                    </a:lnTo>
                    <a:lnTo>
                      <a:pt x="15" y="18"/>
                    </a:lnTo>
                    <a:lnTo>
                      <a:pt x="15" y="18"/>
                    </a:lnTo>
                    <a:lnTo>
                      <a:pt x="15" y="18"/>
                    </a:lnTo>
                    <a:lnTo>
                      <a:pt x="15" y="18"/>
                    </a:lnTo>
                    <a:lnTo>
                      <a:pt x="13" y="18"/>
                    </a:lnTo>
                    <a:lnTo>
                      <a:pt x="13" y="19"/>
                    </a:lnTo>
                    <a:lnTo>
                      <a:pt x="13" y="19"/>
                    </a:lnTo>
                    <a:lnTo>
                      <a:pt x="13" y="19"/>
                    </a:lnTo>
                    <a:lnTo>
                      <a:pt x="13" y="19"/>
                    </a:lnTo>
                    <a:lnTo>
                      <a:pt x="13" y="19"/>
                    </a:lnTo>
                    <a:lnTo>
                      <a:pt x="13" y="19"/>
                    </a:lnTo>
                    <a:lnTo>
                      <a:pt x="13" y="19"/>
                    </a:lnTo>
                    <a:lnTo>
                      <a:pt x="13" y="19"/>
                    </a:lnTo>
                    <a:lnTo>
                      <a:pt x="13" y="19"/>
                    </a:lnTo>
                    <a:lnTo>
                      <a:pt x="13" y="19"/>
                    </a:lnTo>
                    <a:lnTo>
                      <a:pt x="13" y="19"/>
                    </a:lnTo>
                    <a:lnTo>
                      <a:pt x="13" y="19"/>
                    </a:lnTo>
                    <a:lnTo>
                      <a:pt x="13" y="19"/>
                    </a:lnTo>
                    <a:lnTo>
                      <a:pt x="12" y="19"/>
                    </a:lnTo>
                    <a:lnTo>
                      <a:pt x="12" y="21"/>
                    </a:lnTo>
                    <a:lnTo>
                      <a:pt x="12" y="21"/>
                    </a:lnTo>
                    <a:lnTo>
                      <a:pt x="12" y="21"/>
                    </a:lnTo>
                    <a:lnTo>
                      <a:pt x="12" y="21"/>
                    </a:lnTo>
                    <a:lnTo>
                      <a:pt x="12" y="21"/>
                    </a:lnTo>
                    <a:lnTo>
                      <a:pt x="12" y="21"/>
                    </a:lnTo>
                    <a:lnTo>
                      <a:pt x="12" y="21"/>
                    </a:lnTo>
                    <a:lnTo>
                      <a:pt x="12" y="21"/>
                    </a:lnTo>
                    <a:lnTo>
                      <a:pt x="12" y="21"/>
                    </a:lnTo>
                    <a:lnTo>
                      <a:pt x="12" y="21"/>
                    </a:lnTo>
                    <a:lnTo>
                      <a:pt x="12" y="21"/>
                    </a:lnTo>
                    <a:lnTo>
                      <a:pt x="10" y="21"/>
                    </a:lnTo>
                    <a:lnTo>
                      <a:pt x="10" y="21"/>
                    </a:lnTo>
                    <a:lnTo>
                      <a:pt x="10" y="21"/>
                    </a:lnTo>
                    <a:lnTo>
                      <a:pt x="10" y="21"/>
                    </a:lnTo>
                    <a:lnTo>
                      <a:pt x="10" y="21"/>
                    </a:lnTo>
                    <a:lnTo>
                      <a:pt x="10" y="21"/>
                    </a:lnTo>
                    <a:lnTo>
                      <a:pt x="10" y="21"/>
                    </a:lnTo>
                    <a:lnTo>
                      <a:pt x="10" y="21"/>
                    </a:lnTo>
                    <a:lnTo>
                      <a:pt x="10" y="21"/>
                    </a:lnTo>
                    <a:lnTo>
                      <a:pt x="10" y="21"/>
                    </a:lnTo>
                    <a:lnTo>
                      <a:pt x="10" y="21"/>
                    </a:lnTo>
                    <a:lnTo>
                      <a:pt x="9" y="21"/>
                    </a:lnTo>
                    <a:lnTo>
                      <a:pt x="9" y="21"/>
                    </a:lnTo>
                    <a:lnTo>
                      <a:pt x="9" y="21"/>
                    </a:lnTo>
                    <a:lnTo>
                      <a:pt x="9" y="21"/>
                    </a:lnTo>
                    <a:lnTo>
                      <a:pt x="9" y="21"/>
                    </a:lnTo>
                    <a:lnTo>
                      <a:pt x="9" y="21"/>
                    </a:lnTo>
                    <a:lnTo>
                      <a:pt x="9" y="21"/>
                    </a:lnTo>
                    <a:lnTo>
                      <a:pt x="9" y="21"/>
                    </a:lnTo>
                    <a:lnTo>
                      <a:pt x="9" y="21"/>
                    </a:lnTo>
                    <a:lnTo>
                      <a:pt x="9" y="21"/>
                    </a:lnTo>
                    <a:lnTo>
                      <a:pt x="9" y="21"/>
                    </a:lnTo>
                    <a:lnTo>
                      <a:pt x="7" y="21"/>
                    </a:lnTo>
                    <a:lnTo>
                      <a:pt x="7" y="21"/>
                    </a:lnTo>
                    <a:lnTo>
                      <a:pt x="7" y="21"/>
                    </a:lnTo>
                    <a:lnTo>
                      <a:pt x="7" y="21"/>
                    </a:lnTo>
                    <a:lnTo>
                      <a:pt x="7" y="21"/>
                    </a:lnTo>
                    <a:lnTo>
                      <a:pt x="7" y="21"/>
                    </a:lnTo>
                    <a:lnTo>
                      <a:pt x="7" y="21"/>
                    </a:lnTo>
                    <a:lnTo>
                      <a:pt x="7" y="21"/>
                    </a:lnTo>
                    <a:lnTo>
                      <a:pt x="7" y="21"/>
                    </a:lnTo>
                    <a:lnTo>
                      <a:pt x="7" y="21"/>
                    </a:lnTo>
                    <a:lnTo>
                      <a:pt x="6" y="21"/>
                    </a:lnTo>
                    <a:lnTo>
                      <a:pt x="6" y="21"/>
                    </a:lnTo>
                    <a:lnTo>
                      <a:pt x="6" y="21"/>
                    </a:lnTo>
                    <a:lnTo>
                      <a:pt x="6" y="21"/>
                    </a:lnTo>
                    <a:lnTo>
                      <a:pt x="6" y="21"/>
                    </a:lnTo>
                    <a:lnTo>
                      <a:pt x="6" y="21"/>
                    </a:lnTo>
                    <a:lnTo>
                      <a:pt x="6" y="21"/>
                    </a:lnTo>
                    <a:lnTo>
                      <a:pt x="6" y="21"/>
                    </a:lnTo>
                    <a:lnTo>
                      <a:pt x="6" y="21"/>
                    </a:lnTo>
                    <a:lnTo>
                      <a:pt x="6" y="21"/>
                    </a:lnTo>
                    <a:lnTo>
                      <a:pt x="4" y="21"/>
                    </a:lnTo>
                    <a:lnTo>
                      <a:pt x="4" y="21"/>
                    </a:lnTo>
                    <a:lnTo>
                      <a:pt x="4" y="21"/>
                    </a:lnTo>
                    <a:lnTo>
                      <a:pt x="4" y="21"/>
                    </a:lnTo>
                    <a:lnTo>
                      <a:pt x="4" y="21"/>
                    </a:lnTo>
                    <a:lnTo>
                      <a:pt x="4" y="21"/>
                    </a:lnTo>
                    <a:lnTo>
                      <a:pt x="4" y="21"/>
                    </a:lnTo>
                    <a:lnTo>
                      <a:pt x="4" y="21"/>
                    </a:lnTo>
                    <a:lnTo>
                      <a:pt x="4" y="19"/>
                    </a:lnTo>
                    <a:lnTo>
                      <a:pt x="4" y="19"/>
                    </a:lnTo>
                    <a:lnTo>
                      <a:pt x="4" y="19"/>
                    </a:lnTo>
                    <a:lnTo>
                      <a:pt x="4" y="19"/>
                    </a:lnTo>
                    <a:lnTo>
                      <a:pt x="3" y="19"/>
                    </a:lnTo>
                    <a:lnTo>
                      <a:pt x="3" y="19"/>
                    </a:lnTo>
                    <a:lnTo>
                      <a:pt x="3" y="19"/>
                    </a:lnTo>
                    <a:lnTo>
                      <a:pt x="3" y="19"/>
                    </a:lnTo>
                    <a:lnTo>
                      <a:pt x="3" y="19"/>
                    </a:lnTo>
                    <a:lnTo>
                      <a:pt x="3" y="19"/>
                    </a:lnTo>
                    <a:lnTo>
                      <a:pt x="3" y="19"/>
                    </a:lnTo>
                    <a:lnTo>
                      <a:pt x="3" y="19"/>
                    </a:lnTo>
                    <a:lnTo>
                      <a:pt x="3" y="19"/>
                    </a:lnTo>
                    <a:lnTo>
                      <a:pt x="3" y="19"/>
                    </a:lnTo>
                    <a:lnTo>
                      <a:pt x="3" y="18"/>
                    </a:lnTo>
                    <a:lnTo>
                      <a:pt x="3" y="18"/>
                    </a:lnTo>
                    <a:lnTo>
                      <a:pt x="1" y="18"/>
                    </a:lnTo>
                    <a:lnTo>
                      <a:pt x="1" y="18"/>
                    </a:lnTo>
                    <a:lnTo>
                      <a:pt x="1" y="18"/>
                    </a:lnTo>
                    <a:lnTo>
                      <a:pt x="1" y="18"/>
                    </a:lnTo>
                    <a:lnTo>
                      <a:pt x="1" y="18"/>
                    </a:lnTo>
                    <a:lnTo>
                      <a:pt x="1" y="18"/>
                    </a:lnTo>
                    <a:lnTo>
                      <a:pt x="1" y="18"/>
                    </a:lnTo>
                    <a:lnTo>
                      <a:pt x="1" y="18"/>
                    </a:lnTo>
                    <a:lnTo>
                      <a:pt x="1" y="16"/>
                    </a:lnTo>
                    <a:lnTo>
                      <a:pt x="1" y="16"/>
                    </a:lnTo>
                    <a:lnTo>
                      <a:pt x="1" y="16"/>
                    </a:lnTo>
                    <a:lnTo>
                      <a:pt x="1" y="16"/>
                    </a:lnTo>
                    <a:lnTo>
                      <a:pt x="1" y="16"/>
                    </a:lnTo>
                    <a:lnTo>
                      <a:pt x="1" y="16"/>
                    </a:lnTo>
                    <a:lnTo>
                      <a:pt x="1" y="16"/>
                    </a:lnTo>
                    <a:lnTo>
                      <a:pt x="1" y="16"/>
                    </a:lnTo>
                    <a:lnTo>
                      <a:pt x="1" y="16"/>
                    </a:lnTo>
                    <a:lnTo>
                      <a:pt x="0" y="16"/>
                    </a:lnTo>
                    <a:lnTo>
                      <a:pt x="0" y="15"/>
                    </a:lnTo>
                    <a:lnTo>
                      <a:pt x="0" y="15"/>
                    </a:lnTo>
                    <a:lnTo>
                      <a:pt x="0" y="15"/>
                    </a:lnTo>
                    <a:lnTo>
                      <a:pt x="0" y="15"/>
                    </a:lnTo>
                    <a:lnTo>
                      <a:pt x="0" y="15"/>
                    </a:lnTo>
                    <a:lnTo>
                      <a:pt x="0" y="15"/>
                    </a:lnTo>
                    <a:lnTo>
                      <a:pt x="0" y="15"/>
                    </a:lnTo>
                    <a:lnTo>
                      <a:pt x="0" y="15"/>
                    </a:lnTo>
                    <a:lnTo>
                      <a:pt x="0" y="15"/>
                    </a:lnTo>
                    <a:lnTo>
                      <a:pt x="0" y="15"/>
                    </a:lnTo>
                    <a:lnTo>
                      <a:pt x="0" y="13"/>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7"/>
                    </a:lnTo>
                    <a:lnTo>
                      <a:pt x="0" y="7"/>
                    </a:lnTo>
                    <a:lnTo>
                      <a:pt x="0" y="7"/>
                    </a:lnTo>
                    <a:lnTo>
                      <a:pt x="0" y="6"/>
                    </a:lnTo>
                    <a:lnTo>
                      <a:pt x="0" y="6"/>
                    </a:lnTo>
                    <a:lnTo>
                      <a:pt x="0" y="6"/>
                    </a:lnTo>
                    <a:lnTo>
                      <a:pt x="0" y="6"/>
                    </a:lnTo>
                    <a:lnTo>
                      <a:pt x="0" y="6"/>
                    </a:lnTo>
                    <a:lnTo>
                      <a:pt x="0" y="6"/>
                    </a:lnTo>
                    <a:lnTo>
                      <a:pt x="0" y="6"/>
                    </a:lnTo>
                    <a:lnTo>
                      <a:pt x="0" y="6"/>
                    </a:lnTo>
                    <a:lnTo>
                      <a:pt x="0" y="6"/>
                    </a:lnTo>
                    <a:lnTo>
                      <a:pt x="0" y="4"/>
                    </a:lnTo>
                    <a:lnTo>
                      <a:pt x="0" y="4"/>
                    </a:lnTo>
                    <a:lnTo>
                      <a:pt x="1" y="4"/>
                    </a:lnTo>
                    <a:lnTo>
                      <a:pt x="1" y="4"/>
                    </a:lnTo>
                    <a:lnTo>
                      <a:pt x="1" y="4"/>
                    </a:lnTo>
                    <a:lnTo>
                      <a:pt x="1" y="4"/>
                    </a:lnTo>
                    <a:lnTo>
                      <a:pt x="1" y="4"/>
                    </a:lnTo>
                    <a:lnTo>
                      <a:pt x="1" y="4"/>
                    </a:lnTo>
                    <a:lnTo>
                      <a:pt x="1" y="4"/>
                    </a:lnTo>
                    <a:lnTo>
                      <a:pt x="1" y="4"/>
                    </a:lnTo>
                    <a:lnTo>
                      <a:pt x="1" y="4"/>
                    </a:lnTo>
                    <a:lnTo>
                      <a:pt x="1" y="3"/>
                    </a:lnTo>
                    <a:lnTo>
                      <a:pt x="1" y="3"/>
                    </a:lnTo>
                    <a:lnTo>
                      <a:pt x="1" y="3"/>
                    </a:lnTo>
                    <a:lnTo>
                      <a:pt x="1" y="3"/>
                    </a:lnTo>
                    <a:lnTo>
                      <a:pt x="1" y="3"/>
                    </a:lnTo>
                    <a:lnTo>
                      <a:pt x="1" y="3"/>
                    </a:lnTo>
                    <a:lnTo>
                      <a:pt x="1" y="3"/>
                    </a:lnTo>
                    <a:lnTo>
                      <a:pt x="3" y="3"/>
                    </a:lnTo>
                    <a:lnTo>
                      <a:pt x="3" y="3"/>
                    </a:lnTo>
                    <a:lnTo>
                      <a:pt x="3" y="3"/>
                    </a:lnTo>
                    <a:lnTo>
                      <a:pt x="3" y="3"/>
                    </a:lnTo>
                    <a:lnTo>
                      <a:pt x="3" y="3"/>
                    </a:lnTo>
                    <a:lnTo>
                      <a:pt x="3" y="3"/>
                    </a:lnTo>
                    <a:lnTo>
                      <a:pt x="3" y="1"/>
                    </a:lnTo>
                    <a:lnTo>
                      <a:pt x="3" y="1"/>
                    </a:lnTo>
                    <a:lnTo>
                      <a:pt x="3" y="1"/>
                    </a:lnTo>
                    <a:lnTo>
                      <a:pt x="3" y="1"/>
                    </a:lnTo>
                    <a:lnTo>
                      <a:pt x="3" y="1"/>
                    </a:lnTo>
                    <a:lnTo>
                      <a:pt x="3" y="1"/>
                    </a:lnTo>
                    <a:lnTo>
                      <a:pt x="3" y="1"/>
                    </a:lnTo>
                    <a:lnTo>
                      <a:pt x="4" y="1"/>
                    </a:lnTo>
                    <a:lnTo>
                      <a:pt x="4" y="1"/>
                    </a:lnTo>
                    <a:lnTo>
                      <a:pt x="4" y="1"/>
                    </a:lnTo>
                    <a:lnTo>
                      <a:pt x="4" y="1"/>
                    </a:lnTo>
                    <a:lnTo>
                      <a:pt x="4" y="1"/>
                    </a:lnTo>
                    <a:lnTo>
                      <a:pt x="4" y="1"/>
                    </a:lnTo>
                    <a:lnTo>
                      <a:pt x="4" y="1"/>
                    </a:lnTo>
                    <a:lnTo>
                      <a:pt x="4" y="1"/>
                    </a:lnTo>
                    <a:lnTo>
                      <a:pt x="4" y="1"/>
                    </a:lnTo>
                    <a:lnTo>
                      <a:pt x="4" y="1"/>
                    </a:lnTo>
                    <a:lnTo>
                      <a:pt x="4" y="1"/>
                    </a:lnTo>
                    <a:lnTo>
                      <a:pt x="6" y="1"/>
                    </a:lnTo>
                    <a:lnTo>
                      <a:pt x="6" y="1"/>
                    </a:lnTo>
                    <a:lnTo>
                      <a:pt x="6" y="1"/>
                    </a:lnTo>
                    <a:lnTo>
                      <a:pt x="6" y="1"/>
                    </a:lnTo>
                    <a:lnTo>
                      <a:pt x="6" y="1"/>
                    </a:lnTo>
                    <a:lnTo>
                      <a:pt x="6" y="1"/>
                    </a:lnTo>
                    <a:lnTo>
                      <a:pt x="6" y="1"/>
                    </a:lnTo>
                    <a:lnTo>
                      <a:pt x="6" y="0"/>
                    </a:lnTo>
                    <a:lnTo>
                      <a:pt x="6" y="0"/>
                    </a:lnTo>
                    <a:lnTo>
                      <a:pt x="6" y="0"/>
                    </a:lnTo>
                    <a:lnTo>
                      <a:pt x="6" y="0"/>
                    </a:lnTo>
                    <a:lnTo>
                      <a:pt x="7" y="0"/>
                    </a:lnTo>
                    <a:lnTo>
                      <a:pt x="7" y="0"/>
                    </a:lnTo>
                    <a:lnTo>
                      <a:pt x="7" y="0"/>
                    </a:lnTo>
                    <a:lnTo>
                      <a:pt x="7" y="0"/>
                    </a:lnTo>
                    <a:lnTo>
                      <a:pt x="7" y="0"/>
                    </a:lnTo>
                    <a:lnTo>
                      <a:pt x="7" y="0"/>
                    </a:lnTo>
                    <a:lnTo>
                      <a:pt x="7" y="0"/>
                    </a:lnTo>
                    <a:lnTo>
                      <a:pt x="7" y="0"/>
                    </a:lnTo>
                    <a:lnTo>
                      <a:pt x="7" y="0"/>
                    </a:lnTo>
                    <a:lnTo>
                      <a:pt x="7" y="1"/>
                    </a:lnTo>
                    <a:lnTo>
                      <a:pt x="9" y="1"/>
                    </a:lnTo>
                    <a:lnTo>
                      <a:pt x="9" y="1"/>
                    </a:lnTo>
                    <a:lnTo>
                      <a:pt x="9" y="1"/>
                    </a:lnTo>
                    <a:lnTo>
                      <a:pt x="9" y="1"/>
                    </a:lnTo>
                    <a:lnTo>
                      <a:pt x="9" y="1"/>
                    </a:lnTo>
                    <a:lnTo>
                      <a:pt x="9" y="1"/>
                    </a:lnTo>
                    <a:lnTo>
                      <a:pt x="9" y="1"/>
                    </a:lnTo>
                    <a:lnTo>
                      <a:pt x="9" y="1"/>
                    </a:lnTo>
                    <a:lnTo>
                      <a:pt x="9" y="1"/>
                    </a:lnTo>
                    <a:lnTo>
                      <a:pt x="9" y="1"/>
                    </a:lnTo>
                    <a:lnTo>
                      <a:pt x="9" y="1"/>
                    </a:lnTo>
                    <a:lnTo>
                      <a:pt x="10" y="1"/>
                    </a:lnTo>
                    <a:lnTo>
                      <a:pt x="10" y="1"/>
                    </a:lnTo>
                    <a:lnTo>
                      <a:pt x="10" y="1"/>
                    </a:lnTo>
                    <a:lnTo>
                      <a:pt x="10" y="1"/>
                    </a:lnTo>
                    <a:lnTo>
                      <a:pt x="10" y="1"/>
                    </a:lnTo>
                    <a:lnTo>
                      <a:pt x="10" y="1"/>
                    </a:lnTo>
                    <a:lnTo>
                      <a:pt x="10" y="1"/>
                    </a:lnTo>
                    <a:lnTo>
                      <a:pt x="10" y="1"/>
                    </a:lnTo>
                    <a:lnTo>
                      <a:pt x="10" y="1"/>
                    </a:lnTo>
                    <a:lnTo>
                      <a:pt x="10" y="1"/>
                    </a:lnTo>
                    <a:lnTo>
                      <a:pt x="10" y="1"/>
                    </a:lnTo>
                    <a:lnTo>
                      <a:pt x="12" y="1"/>
                    </a:lnTo>
                    <a:lnTo>
                      <a:pt x="12" y="1"/>
                    </a:lnTo>
                    <a:lnTo>
                      <a:pt x="12" y="3"/>
                    </a:lnTo>
                    <a:lnTo>
                      <a:pt x="12" y="3"/>
                    </a:lnTo>
                    <a:lnTo>
                      <a:pt x="12" y="3"/>
                    </a:lnTo>
                    <a:lnTo>
                      <a:pt x="12" y="3"/>
                    </a:lnTo>
                    <a:lnTo>
                      <a:pt x="12" y="3"/>
                    </a:lnTo>
                    <a:lnTo>
                      <a:pt x="12" y="3"/>
                    </a:lnTo>
                    <a:lnTo>
                      <a:pt x="12" y="3"/>
                    </a:lnTo>
                    <a:lnTo>
                      <a:pt x="12" y="3"/>
                    </a:lnTo>
                    <a:lnTo>
                      <a:pt x="12" y="3"/>
                    </a:lnTo>
                    <a:lnTo>
                      <a:pt x="12" y="3"/>
                    </a:lnTo>
                    <a:lnTo>
                      <a:pt x="13" y="3"/>
                    </a:lnTo>
                    <a:lnTo>
                      <a:pt x="13" y="3"/>
                    </a:lnTo>
                    <a:lnTo>
                      <a:pt x="13" y="3"/>
                    </a:lnTo>
                    <a:lnTo>
                      <a:pt x="13" y="4"/>
                    </a:lnTo>
                    <a:lnTo>
                      <a:pt x="13" y="4"/>
                    </a:lnTo>
                    <a:lnTo>
                      <a:pt x="13" y="4"/>
                    </a:lnTo>
                    <a:lnTo>
                      <a:pt x="13" y="4"/>
                    </a:lnTo>
                    <a:lnTo>
                      <a:pt x="13" y="4"/>
                    </a:lnTo>
                    <a:lnTo>
                      <a:pt x="13" y="4"/>
                    </a:lnTo>
                    <a:lnTo>
                      <a:pt x="13" y="4"/>
                    </a:lnTo>
                    <a:lnTo>
                      <a:pt x="13" y="4"/>
                    </a:lnTo>
                    <a:lnTo>
                      <a:pt x="13" y="4"/>
                    </a:lnTo>
                    <a:lnTo>
                      <a:pt x="13" y="4"/>
                    </a:lnTo>
                    <a:lnTo>
                      <a:pt x="13" y="4"/>
                    </a:lnTo>
                    <a:lnTo>
                      <a:pt x="15" y="6"/>
                    </a:lnTo>
                    <a:lnTo>
                      <a:pt x="15" y="6"/>
                    </a:lnTo>
                    <a:lnTo>
                      <a:pt x="15" y="6"/>
                    </a:lnTo>
                    <a:lnTo>
                      <a:pt x="15" y="6"/>
                    </a:lnTo>
                    <a:lnTo>
                      <a:pt x="15" y="6"/>
                    </a:lnTo>
                    <a:lnTo>
                      <a:pt x="15" y="6"/>
                    </a:lnTo>
                    <a:lnTo>
                      <a:pt x="15" y="6"/>
                    </a:lnTo>
                    <a:lnTo>
                      <a:pt x="15" y="6"/>
                    </a:lnTo>
                    <a:lnTo>
                      <a:pt x="15" y="6"/>
                    </a:lnTo>
                    <a:lnTo>
                      <a:pt x="15" y="7"/>
                    </a:lnTo>
                    <a:lnTo>
                      <a:pt x="15" y="7"/>
                    </a:lnTo>
                    <a:lnTo>
                      <a:pt x="15" y="7"/>
                    </a:lnTo>
                    <a:lnTo>
                      <a:pt x="15" y="7"/>
                    </a:lnTo>
                    <a:lnTo>
                      <a:pt x="15" y="7"/>
                    </a:lnTo>
                    <a:lnTo>
                      <a:pt x="15" y="7"/>
                    </a:lnTo>
                    <a:lnTo>
                      <a:pt x="15" y="7"/>
                    </a:lnTo>
                    <a:lnTo>
                      <a:pt x="15" y="7"/>
                    </a:lnTo>
                    <a:lnTo>
                      <a:pt x="15" y="7"/>
                    </a:lnTo>
                    <a:lnTo>
                      <a:pt x="15" y="9"/>
                    </a:lnTo>
                    <a:lnTo>
                      <a:pt x="15" y="9"/>
                    </a:lnTo>
                    <a:lnTo>
                      <a:pt x="15" y="9"/>
                    </a:lnTo>
                    <a:lnTo>
                      <a:pt x="16" y="9"/>
                    </a:lnTo>
                    <a:lnTo>
                      <a:pt x="16" y="9"/>
                    </a:lnTo>
                    <a:lnTo>
                      <a:pt x="16" y="9"/>
                    </a:lnTo>
                    <a:lnTo>
                      <a:pt x="16" y="9"/>
                    </a:lnTo>
                    <a:lnTo>
                      <a:pt x="16" y="9"/>
                    </a:lnTo>
                    <a:lnTo>
                      <a:pt x="16" y="9"/>
                    </a:lnTo>
                    <a:lnTo>
                      <a:pt x="16" y="10"/>
                    </a:lnTo>
                    <a:lnTo>
                      <a:pt x="16" y="10"/>
                    </a:lnTo>
                    <a:lnTo>
                      <a:pt x="16" y="10"/>
                    </a:lnTo>
                    <a:lnTo>
                      <a:pt x="16" y="10"/>
                    </a:lnTo>
                    <a:lnTo>
                      <a:pt x="16" y="10"/>
                    </a:lnTo>
                    <a:lnTo>
                      <a:pt x="16" y="10"/>
                    </a:lnTo>
                    <a:lnTo>
                      <a:pt x="16" y="10"/>
                    </a:lnTo>
                    <a:lnTo>
                      <a:pt x="16" y="10"/>
                    </a:lnTo>
                    <a:lnTo>
                      <a:pt x="16" y="12"/>
                    </a:lnTo>
                  </a:path>
                </a:pathLst>
              </a:custGeom>
              <a:noFill/>
              <a:ln w="1588" cap="sq">
                <a:solidFill>
                  <a:srgbClr val="000000"/>
                </a:solidFill>
                <a:prstDash val="solid"/>
                <a:miter lim="800000"/>
                <a:headEnd/>
                <a:tailEnd/>
              </a:ln>
            </p:spPr>
            <p:txBody>
              <a:bodyPr/>
              <a:lstStyle/>
              <a:p>
                <a:endParaRPr lang="en-US"/>
              </a:p>
            </p:txBody>
          </p:sp>
          <p:sp>
            <p:nvSpPr>
              <p:cNvPr id="320878" name="Freeform 366"/>
              <p:cNvSpPr>
                <a:spLocks/>
              </p:cNvSpPr>
              <p:nvPr/>
            </p:nvSpPr>
            <p:spPr bwMode="auto">
              <a:xfrm>
                <a:off x="2901" y="2200"/>
                <a:ext cx="27" cy="30"/>
              </a:xfrm>
              <a:custGeom>
                <a:avLst/>
                <a:gdLst/>
                <a:ahLst/>
                <a:cxnLst>
                  <a:cxn ang="0">
                    <a:pos x="27" y="16"/>
                  </a:cxn>
                  <a:cxn ang="0">
                    <a:pos x="27" y="18"/>
                  </a:cxn>
                  <a:cxn ang="0">
                    <a:pos x="25" y="19"/>
                  </a:cxn>
                  <a:cxn ang="0">
                    <a:pos x="25" y="21"/>
                  </a:cxn>
                  <a:cxn ang="0">
                    <a:pos x="25" y="22"/>
                  </a:cxn>
                  <a:cxn ang="0">
                    <a:pos x="24" y="24"/>
                  </a:cxn>
                  <a:cxn ang="0">
                    <a:pos x="22" y="25"/>
                  </a:cxn>
                  <a:cxn ang="0">
                    <a:pos x="22" y="25"/>
                  </a:cxn>
                  <a:cxn ang="0">
                    <a:pos x="21" y="27"/>
                  </a:cxn>
                  <a:cxn ang="0">
                    <a:pos x="19" y="28"/>
                  </a:cxn>
                  <a:cxn ang="0">
                    <a:pos x="18" y="28"/>
                  </a:cxn>
                  <a:cxn ang="0">
                    <a:pos x="16" y="30"/>
                  </a:cxn>
                  <a:cxn ang="0">
                    <a:pos x="16" y="30"/>
                  </a:cxn>
                  <a:cxn ang="0">
                    <a:pos x="15" y="30"/>
                  </a:cxn>
                  <a:cxn ang="0">
                    <a:pos x="13" y="30"/>
                  </a:cxn>
                  <a:cxn ang="0">
                    <a:pos x="12" y="30"/>
                  </a:cxn>
                  <a:cxn ang="0">
                    <a:pos x="10" y="30"/>
                  </a:cxn>
                  <a:cxn ang="0">
                    <a:pos x="9" y="30"/>
                  </a:cxn>
                  <a:cxn ang="0">
                    <a:pos x="7" y="28"/>
                  </a:cxn>
                  <a:cxn ang="0">
                    <a:pos x="6" y="28"/>
                  </a:cxn>
                  <a:cxn ang="0">
                    <a:pos x="4" y="27"/>
                  </a:cxn>
                  <a:cxn ang="0">
                    <a:pos x="4" y="27"/>
                  </a:cxn>
                  <a:cxn ang="0">
                    <a:pos x="3" y="25"/>
                  </a:cxn>
                  <a:cxn ang="0">
                    <a:pos x="1" y="24"/>
                  </a:cxn>
                  <a:cxn ang="0">
                    <a:pos x="1" y="22"/>
                  </a:cxn>
                  <a:cxn ang="0">
                    <a:pos x="1" y="21"/>
                  </a:cxn>
                  <a:cxn ang="0">
                    <a:pos x="0" y="19"/>
                  </a:cxn>
                  <a:cxn ang="0">
                    <a:pos x="0" y="18"/>
                  </a:cxn>
                  <a:cxn ang="0">
                    <a:pos x="0" y="16"/>
                  </a:cxn>
                  <a:cxn ang="0">
                    <a:pos x="0" y="15"/>
                  </a:cxn>
                  <a:cxn ang="0">
                    <a:pos x="0" y="13"/>
                  </a:cxn>
                  <a:cxn ang="0">
                    <a:pos x="0" y="12"/>
                  </a:cxn>
                  <a:cxn ang="0">
                    <a:pos x="0" y="10"/>
                  </a:cxn>
                  <a:cxn ang="0">
                    <a:pos x="1" y="9"/>
                  </a:cxn>
                  <a:cxn ang="0">
                    <a:pos x="1" y="7"/>
                  </a:cxn>
                  <a:cxn ang="0">
                    <a:pos x="3" y="6"/>
                  </a:cxn>
                  <a:cxn ang="0">
                    <a:pos x="3" y="4"/>
                  </a:cxn>
                  <a:cxn ang="0">
                    <a:pos x="4" y="3"/>
                  </a:cxn>
                  <a:cxn ang="0">
                    <a:pos x="6" y="3"/>
                  </a:cxn>
                  <a:cxn ang="0">
                    <a:pos x="6" y="1"/>
                  </a:cxn>
                  <a:cxn ang="0">
                    <a:pos x="7" y="1"/>
                  </a:cxn>
                  <a:cxn ang="0">
                    <a:pos x="9" y="0"/>
                  </a:cxn>
                  <a:cxn ang="0">
                    <a:pos x="10" y="0"/>
                  </a:cxn>
                  <a:cxn ang="0">
                    <a:pos x="12" y="0"/>
                  </a:cxn>
                  <a:cxn ang="0">
                    <a:pos x="13" y="0"/>
                  </a:cxn>
                  <a:cxn ang="0">
                    <a:pos x="15" y="0"/>
                  </a:cxn>
                  <a:cxn ang="0">
                    <a:pos x="16" y="0"/>
                  </a:cxn>
                  <a:cxn ang="0">
                    <a:pos x="18" y="0"/>
                  </a:cxn>
                  <a:cxn ang="0">
                    <a:pos x="19" y="0"/>
                  </a:cxn>
                  <a:cxn ang="0">
                    <a:pos x="19" y="1"/>
                  </a:cxn>
                  <a:cxn ang="0">
                    <a:pos x="21" y="3"/>
                  </a:cxn>
                  <a:cxn ang="0">
                    <a:pos x="22" y="3"/>
                  </a:cxn>
                  <a:cxn ang="0">
                    <a:pos x="24" y="4"/>
                  </a:cxn>
                  <a:cxn ang="0">
                    <a:pos x="24" y="6"/>
                  </a:cxn>
                  <a:cxn ang="0">
                    <a:pos x="25" y="7"/>
                  </a:cxn>
                  <a:cxn ang="0">
                    <a:pos x="25" y="9"/>
                  </a:cxn>
                  <a:cxn ang="0">
                    <a:pos x="25" y="10"/>
                  </a:cxn>
                  <a:cxn ang="0">
                    <a:pos x="27" y="12"/>
                  </a:cxn>
                  <a:cxn ang="0">
                    <a:pos x="27" y="13"/>
                  </a:cxn>
                  <a:cxn ang="0">
                    <a:pos x="27" y="15"/>
                  </a:cxn>
                </a:cxnLst>
                <a:rect l="0" t="0" r="r" b="b"/>
                <a:pathLst>
                  <a:path w="27" h="30">
                    <a:moveTo>
                      <a:pt x="27" y="15"/>
                    </a:moveTo>
                    <a:lnTo>
                      <a:pt x="27" y="15"/>
                    </a:lnTo>
                    <a:lnTo>
                      <a:pt x="27" y="15"/>
                    </a:lnTo>
                    <a:lnTo>
                      <a:pt x="27" y="15"/>
                    </a:lnTo>
                    <a:lnTo>
                      <a:pt x="27" y="16"/>
                    </a:lnTo>
                    <a:lnTo>
                      <a:pt x="27" y="16"/>
                    </a:lnTo>
                    <a:lnTo>
                      <a:pt x="27" y="16"/>
                    </a:lnTo>
                    <a:lnTo>
                      <a:pt x="27" y="16"/>
                    </a:lnTo>
                    <a:lnTo>
                      <a:pt x="27" y="16"/>
                    </a:lnTo>
                    <a:lnTo>
                      <a:pt x="27" y="18"/>
                    </a:lnTo>
                    <a:lnTo>
                      <a:pt x="27" y="18"/>
                    </a:lnTo>
                    <a:lnTo>
                      <a:pt x="27" y="18"/>
                    </a:lnTo>
                    <a:lnTo>
                      <a:pt x="27" y="18"/>
                    </a:lnTo>
                    <a:lnTo>
                      <a:pt x="25" y="18"/>
                    </a:lnTo>
                    <a:lnTo>
                      <a:pt x="25" y="18"/>
                    </a:lnTo>
                    <a:lnTo>
                      <a:pt x="25" y="19"/>
                    </a:lnTo>
                    <a:lnTo>
                      <a:pt x="25" y="19"/>
                    </a:lnTo>
                    <a:lnTo>
                      <a:pt x="25" y="19"/>
                    </a:lnTo>
                    <a:lnTo>
                      <a:pt x="25" y="19"/>
                    </a:lnTo>
                    <a:lnTo>
                      <a:pt x="25" y="19"/>
                    </a:lnTo>
                    <a:lnTo>
                      <a:pt x="25" y="19"/>
                    </a:lnTo>
                    <a:lnTo>
                      <a:pt x="25" y="21"/>
                    </a:lnTo>
                    <a:lnTo>
                      <a:pt x="25" y="21"/>
                    </a:lnTo>
                    <a:lnTo>
                      <a:pt x="25" y="21"/>
                    </a:lnTo>
                    <a:lnTo>
                      <a:pt x="25" y="21"/>
                    </a:lnTo>
                    <a:lnTo>
                      <a:pt x="25" y="21"/>
                    </a:lnTo>
                    <a:lnTo>
                      <a:pt x="25" y="21"/>
                    </a:lnTo>
                    <a:lnTo>
                      <a:pt x="25" y="22"/>
                    </a:lnTo>
                    <a:lnTo>
                      <a:pt x="25" y="22"/>
                    </a:lnTo>
                    <a:lnTo>
                      <a:pt x="25" y="22"/>
                    </a:lnTo>
                    <a:lnTo>
                      <a:pt x="24" y="22"/>
                    </a:lnTo>
                    <a:lnTo>
                      <a:pt x="24" y="22"/>
                    </a:lnTo>
                    <a:lnTo>
                      <a:pt x="24" y="22"/>
                    </a:lnTo>
                    <a:lnTo>
                      <a:pt x="24" y="24"/>
                    </a:lnTo>
                    <a:lnTo>
                      <a:pt x="24" y="24"/>
                    </a:lnTo>
                    <a:lnTo>
                      <a:pt x="24" y="24"/>
                    </a:lnTo>
                    <a:lnTo>
                      <a:pt x="24" y="24"/>
                    </a:lnTo>
                    <a:lnTo>
                      <a:pt x="24" y="24"/>
                    </a:lnTo>
                    <a:lnTo>
                      <a:pt x="24" y="24"/>
                    </a:lnTo>
                    <a:lnTo>
                      <a:pt x="24" y="24"/>
                    </a:lnTo>
                    <a:lnTo>
                      <a:pt x="24" y="25"/>
                    </a:lnTo>
                    <a:lnTo>
                      <a:pt x="22" y="25"/>
                    </a:lnTo>
                    <a:lnTo>
                      <a:pt x="22" y="25"/>
                    </a:lnTo>
                    <a:lnTo>
                      <a:pt x="22" y="25"/>
                    </a:lnTo>
                    <a:lnTo>
                      <a:pt x="22" y="25"/>
                    </a:lnTo>
                    <a:lnTo>
                      <a:pt x="22" y="25"/>
                    </a:lnTo>
                    <a:lnTo>
                      <a:pt x="22" y="25"/>
                    </a:lnTo>
                    <a:lnTo>
                      <a:pt x="22" y="25"/>
                    </a:lnTo>
                    <a:lnTo>
                      <a:pt x="22" y="27"/>
                    </a:lnTo>
                    <a:lnTo>
                      <a:pt x="21" y="27"/>
                    </a:lnTo>
                    <a:lnTo>
                      <a:pt x="21" y="27"/>
                    </a:lnTo>
                    <a:lnTo>
                      <a:pt x="21" y="27"/>
                    </a:lnTo>
                    <a:lnTo>
                      <a:pt x="21" y="27"/>
                    </a:lnTo>
                    <a:lnTo>
                      <a:pt x="21" y="27"/>
                    </a:lnTo>
                    <a:lnTo>
                      <a:pt x="21" y="27"/>
                    </a:lnTo>
                    <a:lnTo>
                      <a:pt x="21" y="27"/>
                    </a:lnTo>
                    <a:lnTo>
                      <a:pt x="21" y="27"/>
                    </a:lnTo>
                    <a:lnTo>
                      <a:pt x="19" y="28"/>
                    </a:lnTo>
                    <a:lnTo>
                      <a:pt x="19" y="28"/>
                    </a:lnTo>
                    <a:lnTo>
                      <a:pt x="19" y="28"/>
                    </a:lnTo>
                    <a:lnTo>
                      <a:pt x="19" y="28"/>
                    </a:lnTo>
                    <a:lnTo>
                      <a:pt x="19" y="28"/>
                    </a:lnTo>
                    <a:lnTo>
                      <a:pt x="19" y="28"/>
                    </a:lnTo>
                    <a:lnTo>
                      <a:pt x="19" y="28"/>
                    </a:lnTo>
                    <a:lnTo>
                      <a:pt x="18" y="28"/>
                    </a:lnTo>
                    <a:lnTo>
                      <a:pt x="18" y="28"/>
                    </a:lnTo>
                    <a:lnTo>
                      <a:pt x="18" y="28"/>
                    </a:lnTo>
                    <a:lnTo>
                      <a:pt x="18" y="28"/>
                    </a:lnTo>
                    <a:lnTo>
                      <a:pt x="18" y="28"/>
                    </a:lnTo>
                    <a:lnTo>
                      <a:pt x="18" y="30"/>
                    </a:lnTo>
                    <a:lnTo>
                      <a:pt x="18" y="30"/>
                    </a:lnTo>
                    <a:lnTo>
                      <a:pt x="16" y="30"/>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7" y="30"/>
                    </a:lnTo>
                    <a:lnTo>
                      <a:pt x="7" y="30"/>
                    </a:lnTo>
                    <a:lnTo>
                      <a:pt x="7" y="28"/>
                    </a:lnTo>
                    <a:lnTo>
                      <a:pt x="7" y="28"/>
                    </a:lnTo>
                    <a:lnTo>
                      <a:pt x="7" y="28"/>
                    </a:lnTo>
                    <a:lnTo>
                      <a:pt x="7" y="28"/>
                    </a:lnTo>
                    <a:lnTo>
                      <a:pt x="7" y="28"/>
                    </a:lnTo>
                    <a:lnTo>
                      <a:pt x="6" y="28"/>
                    </a:lnTo>
                    <a:lnTo>
                      <a:pt x="6" y="28"/>
                    </a:lnTo>
                    <a:lnTo>
                      <a:pt x="6" y="28"/>
                    </a:lnTo>
                    <a:lnTo>
                      <a:pt x="6" y="28"/>
                    </a:lnTo>
                    <a:lnTo>
                      <a:pt x="6" y="28"/>
                    </a:lnTo>
                    <a:lnTo>
                      <a:pt x="6" y="28"/>
                    </a:lnTo>
                    <a:lnTo>
                      <a:pt x="6" y="28"/>
                    </a:lnTo>
                    <a:lnTo>
                      <a:pt x="6" y="27"/>
                    </a:lnTo>
                    <a:lnTo>
                      <a:pt x="4" y="27"/>
                    </a:lnTo>
                    <a:lnTo>
                      <a:pt x="4" y="27"/>
                    </a:lnTo>
                    <a:lnTo>
                      <a:pt x="4" y="27"/>
                    </a:lnTo>
                    <a:lnTo>
                      <a:pt x="4" y="27"/>
                    </a:lnTo>
                    <a:lnTo>
                      <a:pt x="4" y="27"/>
                    </a:lnTo>
                    <a:lnTo>
                      <a:pt x="4" y="27"/>
                    </a:lnTo>
                    <a:lnTo>
                      <a:pt x="4" y="27"/>
                    </a:lnTo>
                    <a:lnTo>
                      <a:pt x="4" y="27"/>
                    </a:lnTo>
                    <a:lnTo>
                      <a:pt x="3" y="25"/>
                    </a:lnTo>
                    <a:lnTo>
                      <a:pt x="3" y="25"/>
                    </a:lnTo>
                    <a:lnTo>
                      <a:pt x="3" y="25"/>
                    </a:lnTo>
                    <a:lnTo>
                      <a:pt x="3" y="25"/>
                    </a:lnTo>
                    <a:lnTo>
                      <a:pt x="3" y="25"/>
                    </a:lnTo>
                    <a:lnTo>
                      <a:pt x="3" y="25"/>
                    </a:lnTo>
                    <a:lnTo>
                      <a:pt x="3" y="25"/>
                    </a:lnTo>
                    <a:lnTo>
                      <a:pt x="3" y="25"/>
                    </a:lnTo>
                    <a:lnTo>
                      <a:pt x="3" y="24"/>
                    </a:lnTo>
                    <a:lnTo>
                      <a:pt x="3" y="24"/>
                    </a:lnTo>
                    <a:lnTo>
                      <a:pt x="1" y="24"/>
                    </a:lnTo>
                    <a:lnTo>
                      <a:pt x="1" y="24"/>
                    </a:lnTo>
                    <a:lnTo>
                      <a:pt x="1" y="24"/>
                    </a:lnTo>
                    <a:lnTo>
                      <a:pt x="1" y="24"/>
                    </a:lnTo>
                    <a:lnTo>
                      <a:pt x="1" y="24"/>
                    </a:lnTo>
                    <a:lnTo>
                      <a:pt x="1" y="22"/>
                    </a:lnTo>
                    <a:lnTo>
                      <a:pt x="1" y="22"/>
                    </a:lnTo>
                    <a:lnTo>
                      <a:pt x="1" y="22"/>
                    </a:lnTo>
                    <a:lnTo>
                      <a:pt x="1" y="22"/>
                    </a:lnTo>
                    <a:lnTo>
                      <a:pt x="1" y="22"/>
                    </a:lnTo>
                    <a:lnTo>
                      <a:pt x="1" y="22"/>
                    </a:lnTo>
                    <a:lnTo>
                      <a:pt x="1" y="21"/>
                    </a:lnTo>
                    <a:lnTo>
                      <a:pt x="1"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1" y="9"/>
                    </a:lnTo>
                    <a:lnTo>
                      <a:pt x="1" y="9"/>
                    </a:lnTo>
                    <a:lnTo>
                      <a:pt x="1" y="9"/>
                    </a:lnTo>
                    <a:lnTo>
                      <a:pt x="1" y="9"/>
                    </a:lnTo>
                    <a:lnTo>
                      <a:pt x="1" y="9"/>
                    </a:lnTo>
                    <a:lnTo>
                      <a:pt x="1" y="7"/>
                    </a:lnTo>
                    <a:lnTo>
                      <a:pt x="1" y="7"/>
                    </a:lnTo>
                    <a:lnTo>
                      <a:pt x="1" y="7"/>
                    </a:lnTo>
                    <a:lnTo>
                      <a:pt x="1" y="7"/>
                    </a:lnTo>
                    <a:lnTo>
                      <a:pt x="1" y="7"/>
                    </a:lnTo>
                    <a:lnTo>
                      <a:pt x="1" y="7"/>
                    </a:lnTo>
                    <a:lnTo>
                      <a:pt x="1" y="6"/>
                    </a:lnTo>
                    <a:lnTo>
                      <a:pt x="1" y="6"/>
                    </a:lnTo>
                    <a:lnTo>
                      <a:pt x="3" y="6"/>
                    </a:lnTo>
                    <a:lnTo>
                      <a:pt x="3" y="6"/>
                    </a:lnTo>
                    <a:lnTo>
                      <a:pt x="3" y="6"/>
                    </a:lnTo>
                    <a:lnTo>
                      <a:pt x="3" y="6"/>
                    </a:lnTo>
                    <a:lnTo>
                      <a:pt x="3" y="6"/>
                    </a:lnTo>
                    <a:lnTo>
                      <a:pt x="3" y="4"/>
                    </a:lnTo>
                    <a:lnTo>
                      <a:pt x="3" y="4"/>
                    </a:lnTo>
                    <a:lnTo>
                      <a:pt x="3" y="4"/>
                    </a:lnTo>
                    <a:lnTo>
                      <a:pt x="3" y="4"/>
                    </a:lnTo>
                    <a:lnTo>
                      <a:pt x="3" y="4"/>
                    </a:lnTo>
                    <a:lnTo>
                      <a:pt x="4" y="4"/>
                    </a:lnTo>
                    <a:lnTo>
                      <a:pt x="4" y="4"/>
                    </a:lnTo>
                    <a:lnTo>
                      <a:pt x="4" y="4"/>
                    </a:lnTo>
                    <a:lnTo>
                      <a:pt x="4" y="3"/>
                    </a:lnTo>
                    <a:lnTo>
                      <a:pt x="4" y="3"/>
                    </a:lnTo>
                    <a:lnTo>
                      <a:pt x="4" y="3"/>
                    </a:lnTo>
                    <a:lnTo>
                      <a:pt x="4" y="3"/>
                    </a:lnTo>
                    <a:lnTo>
                      <a:pt x="4" y="3"/>
                    </a:lnTo>
                    <a:lnTo>
                      <a:pt x="6" y="3"/>
                    </a:lnTo>
                    <a:lnTo>
                      <a:pt x="6" y="3"/>
                    </a:lnTo>
                    <a:lnTo>
                      <a:pt x="6" y="3"/>
                    </a:lnTo>
                    <a:lnTo>
                      <a:pt x="6" y="3"/>
                    </a:lnTo>
                    <a:lnTo>
                      <a:pt x="6" y="1"/>
                    </a:lnTo>
                    <a:lnTo>
                      <a:pt x="6" y="1"/>
                    </a:lnTo>
                    <a:lnTo>
                      <a:pt x="6" y="1"/>
                    </a:lnTo>
                    <a:lnTo>
                      <a:pt x="6" y="1"/>
                    </a:lnTo>
                    <a:lnTo>
                      <a:pt x="7" y="1"/>
                    </a:lnTo>
                    <a:lnTo>
                      <a:pt x="7" y="1"/>
                    </a:lnTo>
                    <a:lnTo>
                      <a:pt x="7" y="1"/>
                    </a:lnTo>
                    <a:lnTo>
                      <a:pt x="7" y="1"/>
                    </a:lnTo>
                    <a:lnTo>
                      <a:pt x="7" y="1"/>
                    </a:lnTo>
                    <a:lnTo>
                      <a:pt x="7" y="1"/>
                    </a:lnTo>
                    <a:lnTo>
                      <a:pt x="7" y="1"/>
                    </a:lnTo>
                    <a:lnTo>
                      <a:pt x="9"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0"/>
                    </a:lnTo>
                    <a:lnTo>
                      <a:pt x="18" y="0"/>
                    </a:lnTo>
                    <a:lnTo>
                      <a:pt x="18" y="0"/>
                    </a:lnTo>
                    <a:lnTo>
                      <a:pt x="18" y="0"/>
                    </a:lnTo>
                    <a:lnTo>
                      <a:pt x="19" y="0"/>
                    </a:lnTo>
                    <a:lnTo>
                      <a:pt x="19" y="1"/>
                    </a:lnTo>
                    <a:lnTo>
                      <a:pt x="19" y="1"/>
                    </a:lnTo>
                    <a:lnTo>
                      <a:pt x="19" y="1"/>
                    </a:lnTo>
                    <a:lnTo>
                      <a:pt x="19" y="1"/>
                    </a:lnTo>
                    <a:lnTo>
                      <a:pt x="19" y="1"/>
                    </a:lnTo>
                    <a:lnTo>
                      <a:pt x="19" y="1"/>
                    </a:lnTo>
                    <a:lnTo>
                      <a:pt x="21" y="1"/>
                    </a:lnTo>
                    <a:lnTo>
                      <a:pt x="21" y="1"/>
                    </a:lnTo>
                    <a:lnTo>
                      <a:pt x="21" y="1"/>
                    </a:lnTo>
                    <a:lnTo>
                      <a:pt x="21" y="1"/>
                    </a:lnTo>
                    <a:lnTo>
                      <a:pt x="21" y="1"/>
                    </a:lnTo>
                    <a:lnTo>
                      <a:pt x="21" y="3"/>
                    </a:lnTo>
                    <a:lnTo>
                      <a:pt x="21" y="3"/>
                    </a:lnTo>
                    <a:lnTo>
                      <a:pt x="21" y="3"/>
                    </a:lnTo>
                    <a:lnTo>
                      <a:pt x="22" y="3"/>
                    </a:lnTo>
                    <a:lnTo>
                      <a:pt x="22" y="3"/>
                    </a:lnTo>
                    <a:lnTo>
                      <a:pt x="22" y="3"/>
                    </a:lnTo>
                    <a:lnTo>
                      <a:pt x="22" y="3"/>
                    </a:lnTo>
                    <a:lnTo>
                      <a:pt x="22" y="3"/>
                    </a:lnTo>
                    <a:lnTo>
                      <a:pt x="22" y="3"/>
                    </a:lnTo>
                    <a:lnTo>
                      <a:pt x="22" y="4"/>
                    </a:lnTo>
                    <a:lnTo>
                      <a:pt x="22" y="4"/>
                    </a:lnTo>
                    <a:lnTo>
                      <a:pt x="22" y="4"/>
                    </a:lnTo>
                    <a:lnTo>
                      <a:pt x="24" y="4"/>
                    </a:lnTo>
                    <a:lnTo>
                      <a:pt x="24" y="4"/>
                    </a:lnTo>
                    <a:lnTo>
                      <a:pt x="24" y="4"/>
                    </a:lnTo>
                    <a:lnTo>
                      <a:pt x="24" y="4"/>
                    </a:lnTo>
                    <a:lnTo>
                      <a:pt x="24" y="4"/>
                    </a:lnTo>
                    <a:lnTo>
                      <a:pt x="24" y="6"/>
                    </a:lnTo>
                    <a:lnTo>
                      <a:pt x="24" y="6"/>
                    </a:lnTo>
                    <a:lnTo>
                      <a:pt x="24" y="6"/>
                    </a:lnTo>
                    <a:lnTo>
                      <a:pt x="24" y="6"/>
                    </a:lnTo>
                    <a:lnTo>
                      <a:pt x="24" y="6"/>
                    </a:lnTo>
                    <a:lnTo>
                      <a:pt x="25" y="6"/>
                    </a:lnTo>
                    <a:lnTo>
                      <a:pt x="25" y="6"/>
                    </a:lnTo>
                    <a:lnTo>
                      <a:pt x="25" y="7"/>
                    </a:lnTo>
                    <a:lnTo>
                      <a:pt x="25" y="7"/>
                    </a:lnTo>
                    <a:lnTo>
                      <a:pt x="25" y="7"/>
                    </a:lnTo>
                    <a:lnTo>
                      <a:pt x="25" y="7"/>
                    </a:lnTo>
                    <a:lnTo>
                      <a:pt x="25" y="7"/>
                    </a:lnTo>
                    <a:lnTo>
                      <a:pt x="25" y="7"/>
                    </a:lnTo>
                    <a:lnTo>
                      <a:pt x="25" y="9"/>
                    </a:lnTo>
                    <a:lnTo>
                      <a:pt x="25" y="9"/>
                    </a:lnTo>
                    <a:lnTo>
                      <a:pt x="25" y="9"/>
                    </a:lnTo>
                    <a:lnTo>
                      <a:pt x="25" y="9"/>
                    </a:lnTo>
                    <a:lnTo>
                      <a:pt x="25" y="9"/>
                    </a:lnTo>
                    <a:lnTo>
                      <a:pt x="25" y="9"/>
                    </a:lnTo>
                    <a:lnTo>
                      <a:pt x="25" y="10"/>
                    </a:lnTo>
                    <a:lnTo>
                      <a:pt x="25" y="10"/>
                    </a:lnTo>
                    <a:lnTo>
                      <a:pt x="25" y="10"/>
                    </a:lnTo>
                    <a:lnTo>
                      <a:pt x="27" y="10"/>
                    </a:lnTo>
                    <a:lnTo>
                      <a:pt x="27" y="10"/>
                    </a:lnTo>
                    <a:lnTo>
                      <a:pt x="27" y="10"/>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0879" name="Freeform 367"/>
              <p:cNvSpPr>
                <a:spLocks/>
              </p:cNvSpPr>
              <p:nvPr/>
            </p:nvSpPr>
            <p:spPr bwMode="auto">
              <a:xfrm>
                <a:off x="2901" y="2200"/>
                <a:ext cx="27" cy="30"/>
              </a:xfrm>
              <a:custGeom>
                <a:avLst/>
                <a:gdLst/>
                <a:ahLst/>
                <a:cxnLst>
                  <a:cxn ang="0">
                    <a:pos x="27" y="16"/>
                  </a:cxn>
                  <a:cxn ang="0">
                    <a:pos x="27" y="18"/>
                  </a:cxn>
                  <a:cxn ang="0">
                    <a:pos x="25" y="19"/>
                  </a:cxn>
                  <a:cxn ang="0">
                    <a:pos x="25" y="21"/>
                  </a:cxn>
                  <a:cxn ang="0">
                    <a:pos x="25" y="22"/>
                  </a:cxn>
                  <a:cxn ang="0">
                    <a:pos x="24" y="24"/>
                  </a:cxn>
                  <a:cxn ang="0">
                    <a:pos x="22" y="25"/>
                  </a:cxn>
                  <a:cxn ang="0">
                    <a:pos x="22" y="25"/>
                  </a:cxn>
                  <a:cxn ang="0">
                    <a:pos x="21" y="27"/>
                  </a:cxn>
                  <a:cxn ang="0">
                    <a:pos x="19" y="28"/>
                  </a:cxn>
                  <a:cxn ang="0">
                    <a:pos x="18" y="28"/>
                  </a:cxn>
                  <a:cxn ang="0">
                    <a:pos x="16" y="30"/>
                  </a:cxn>
                  <a:cxn ang="0">
                    <a:pos x="16" y="30"/>
                  </a:cxn>
                  <a:cxn ang="0">
                    <a:pos x="15" y="30"/>
                  </a:cxn>
                  <a:cxn ang="0">
                    <a:pos x="13" y="30"/>
                  </a:cxn>
                  <a:cxn ang="0">
                    <a:pos x="12" y="30"/>
                  </a:cxn>
                  <a:cxn ang="0">
                    <a:pos x="10" y="30"/>
                  </a:cxn>
                  <a:cxn ang="0">
                    <a:pos x="9" y="30"/>
                  </a:cxn>
                  <a:cxn ang="0">
                    <a:pos x="7" y="28"/>
                  </a:cxn>
                  <a:cxn ang="0">
                    <a:pos x="6" y="28"/>
                  </a:cxn>
                  <a:cxn ang="0">
                    <a:pos x="4" y="27"/>
                  </a:cxn>
                  <a:cxn ang="0">
                    <a:pos x="4" y="27"/>
                  </a:cxn>
                  <a:cxn ang="0">
                    <a:pos x="3" y="25"/>
                  </a:cxn>
                  <a:cxn ang="0">
                    <a:pos x="1" y="24"/>
                  </a:cxn>
                  <a:cxn ang="0">
                    <a:pos x="1" y="22"/>
                  </a:cxn>
                  <a:cxn ang="0">
                    <a:pos x="1" y="21"/>
                  </a:cxn>
                  <a:cxn ang="0">
                    <a:pos x="0" y="19"/>
                  </a:cxn>
                  <a:cxn ang="0">
                    <a:pos x="0" y="18"/>
                  </a:cxn>
                  <a:cxn ang="0">
                    <a:pos x="0" y="16"/>
                  </a:cxn>
                  <a:cxn ang="0">
                    <a:pos x="0" y="15"/>
                  </a:cxn>
                  <a:cxn ang="0">
                    <a:pos x="0" y="13"/>
                  </a:cxn>
                  <a:cxn ang="0">
                    <a:pos x="0" y="12"/>
                  </a:cxn>
                  <a:cxn ang="0">
                    <a:pos x="0" y="10"/>
                  </a:cxn>
                  <a:cxn ang="0">
                    <a:pos x="1" y="9"/>
                  </a:cxn>
                  <a:cxn ang="0">
                    <a:pos x="1" y="7"/>
                  </a:cxn>
                  <a:cxn ang="0">
                    <a:pos x="3" y="6"/>
                  </a:cxn>
                  <a:cxn ang="0">
                    <a:pos x="3" y="4"/>
                  </a:cxn>
                  <a:cxn ang="0">
                    <a:pos x="4" y="3"/>
                  </a:cxn>
                  <a:cxn ang="0">
                    <a:pos x="6" y="3"/>
                  </a:cxn>
                  <a:cxn ang="0">
                    <a:pos x="6" y="1"/>
                  </a:cxn>
                  <a:cxn ang="0">
                    <a:pos x="7" y="1"/>
                  </a:cxn>
                  <a:cxn ang="0">
                    <a:pos x="9" y="0"/>
                  </a:cxn>
                  <a:cxn ang="0">
                    <a:pos x="10" y="0"/>
                  </a:cxn>
                  <a:cxn ang="0">
                    <a:pos x="12" y="0"/>
                  </a:cxn>
                  <a:cxn ang="0">
                    <a:pos x="13" y="0"/>
                  </a:cxn>
                  <a:cxn ang="0">
                    <a:pos x="15" y="0"/>
                  </a:cxn>
                  <a:cxn ang="0">
                    <a:pos x="16" y="0"/>
                  </a:cxn>
                  <a:cxn ang="0">
                    <a:pos x="18" y="0"/>
                  </a:cxn>
                  <a:cxn ang="0">
                    <a:pos x="19" y="0"/>
                  </a:cxn>
                  <a:cxn ang="0">
                    <a:pos x="19" y="1"/>
                  </a:cxn>
                  <a:cxn ang="0">
                    <a:pos x="21" y="3"/>
                  </a:cxn>
                  <a:cxn ang="0">
                    <a:pos x="22" y="3"/>
                  </a:cxn>
                  <a:cxn ang="0">
                    <a:pos x="24" y="4"/>
                  </a:cxn>
                  <a:cxn ang="0">
                    <a:pos x="24" y="6"/>
                  </a:cxn>
                  <a:cxn ang="0">
                    <a:pos x="25" y="7"/>
                  </a:cxn>
                  <a:cxn ang="0">
                    <a:pos x="25" y="9"/>
                  </a:cxn>
                  <a:cxn ang="0">
                    <a:pos x="25" y="10"/>
                  </a:cxn>
                  <a:cxn ang="0">
                    <a:pos x="27" y="12"/>
                  </a:cxn>
                  <a:cxn ang="0">
                    <a:pos x="27" y="13"/>
                  </a:cxn>
                  <a:cxn ang="0">
                    <a:pos x="27" y="15"/>
                  </a:cxn>
                </a:cxnLst>
                <a:rect l="0" t="0" r="r" b="b"/>
                <a:pathLst>
                  <a:path w="27" h="30">
                    <a:moveTo>
                      <a:pt x="27" y="15"/>
                    </a:moveTo>
                    <a:lnTo>
                      <a:pt x="27" y="15"/>
                    </a:lnTo>
                    <a:lnTo>
                      <a:pt x="27" y="15"/>
                    </a:lnTo>
                    <a:lnTo>
                      <a:pt x="27" y="15"/>
                    </a:lnTo>
                    <a:lnTo>
                      <a:pt x="27" y="16"/>
                    </a:lnTo>
                    <a:lnTo>
                      <a:pt x="27" y="16"/>
                    </a:lnTo>
                    <a:lnTo>
                      <a:pt x="27" y="16"/>
                    </a:lnTo>
                    <a:lnTo>
                      <a:pt x="27" y="16"/>
                    </a:lnTo>
                    <a:lnTo>
                      <a:pt x="27" y="16"/>
                    </a:lnTo>
                    <a:lnTo>
                      <a:pt x="27" y="18"/>
                    </a:lnTo>
                    <a:lnTo>
                      <a:pt x="27" y="18"/>
                    </a:lnTo>
                    <a:lnTo>
                      <a:pt x="27" y="18"/>
                    </a:lnTo>
                    <a:lnTo>
                      <a:pt x="27" y="18"/>
                    </a:lnTo>
                    <a:lnTo>
                      <a:pt x="25" y="18"/>
                    </a:lnTo>
                    <a:lnTo>
                      <a:pt x="25" y="18"/>
                    </a:lnTo>
                    <a:lnTo>
                      <a:pt x="25" y="19"/>
                    </a:lnTo>
                    <a:lnTo>
                      <a:pt x="25" y="19"/>
                    </a:lnTo>
                    <a:lnTo>
                      <a:pt x="25" y="19"/>
                    </a:lnTo>
                    <a:lnTo>
                      <a:pt x="25" y="19"/>
                    </a:lnTo>
                    <a:lnTo>
                      <a:pt x="25" y="19"/>
                    </a:lnTo>
                    <a:lnTo>
                      <a:pt x="25" y="19"/>
                    </a:lnTo>
                    <a:lnTo>
                      <a:pt x="25" y="21"/>
                    </a:lnTo>
                    <a:lnTo>
                      <a:pt x="25" y="21"/>
                    </a:lnTo>
                    <a:lnTo>
                      <a:pt x="25" y="21"/>
                    </a:lnTo>
                    <a:lnTo>
                      <a:pt x="25" y="21"/>
                    </a:lnTo>
                    <a:lnTo>
                      <a:pt x="25" y="21"/>
                    </a:lnTo>
                    <a:lnTo>
                      <a:pt x="25" y="21"/>
                    </a:lnTo>
                    <a:lnTo>
                      <a:pt x="25" y="22"/>
                    </a:lnTo>
                    <a:lnTo>
                      <a:pt x="25" y="22"/>
                    </a:lnTo>
                    <a:lnTo>
                      <a:pt x="25" y="22"/>
                    </a:lnTo>
                    <a:lnTo>
                      <a:pt x="24" y="22"/>
                    </a:lnTo>
                    <a:lnTo>
                      <a:pt x="24" y="22"/>
                    </a:lnTo>
                    <a:lnTo>
                      <a:pt x="24" y="22"/>
                    </a:lnTo>
                    <a:lnTo>
                      <a:pt x="24" y="24"/>
                    </a:lnTo>
                    <a:lnTo>
                      <a:pt x="24" y="24"/>
                    </a:lnTo>
                    <a:lnTo>
                      <a:pt x="24" y="24"/>
                    </a:lnTo>
                    <a:lnTo>
                      <a:pt x="24" y="24"/>
                    </a:lnTo>
                    <a:lnTo>
                      <a:pt x="24" y="24"/>
                    </a:lnTo>
                    <a:lnTo>
                      <a:pt x="24" y="24"/>
                    </a:lnTo>
                    <a:lnTo>
                      <a:pt x="24" y="24"/>
                    </a:lnTo>
                    <a:lnTo>
                      <a:pt x="24" y="25"/>
                    </a:lnTo>
                    <a:lnTo>
                      <a:pt x="22" y="25"/>
                    </a:lnTo>
                    <a:lnTo>
                      <a:pt x="22" y="25"/>
                    </a:lnTo>
                    <a:lnTo>
                      <a:pt x="22" y="25"/>
                    </a:lnTo>
                    <a:lnTo>
                      <a:pt x="22" y="25"/>
                    </a:lnTo>
                    <a:lnTo>
                      <a:pt x="22" y="25"/>
                    </a:lnTo>
                    <a:lnTo>
                      <a:pt x="22" y="25"/>
                    </a:lnTo>
                    <a:lnTo>
                      <a:pt x="22" y="25"/>
                    </a:lnTo>
                    <a:lnTo>
                      <a:pt x="22" y="27"/>
                    </a:lnTo>
                    <a:lnTo>
                      <a:pt x="21" y="27"/>
                    </a:lnTo>
                    <a:lnTo>
                      <a:pt x="21" y="27"/>
                    </a:lnTo>
                    <a:lnTo>
                      <a:pt x="21" y="27"/>
                    </a:lnTo>
                    <a:lnTo>
                      <a:pt x="21" y="27"/>
                    </a:lnTo>
                    <a:lnTo>
                      <a:pt x="21" y="27"/>
                    </a:lnTo>
                    <a:lnTo>
                      <a:pt x="21" y="27"/>
                    </a:lnTo>
                    <a:lnTo>
                      <a:pt x="21" y="27"/>
                    </a:lnTo>
                    <a:lnTo>
                      <a:pt x="21" y="27"/>
                    </a:lnTo>
                    <a:lnTo>
                      <a:pt x="19" y="28"/>
                    </a:lnTo>
                    <a:lnTo>
                      <a:pt x="19" y="28"/>
                    </a:lnTo>
                    <a:lnTo>
                      <a:pt x="19" y="28"/>
                    </a:lnTo>
                    <a:lnTo>
                      <a:pt x="19" y="28"/>
                    </a:lnTo>
                    <a:lnTo>
                      <a:pt x="19" y="28"/>
                    </a:lnTo>
                    <a:lnTo>
                      <a:pt x="19" y="28"/>
                    </a:lnTo>
                    <a:lnTo>
                      <a:pt x="19" y="28"/>
                    </a:lnTo>
                    <a:lnTo>
                      <a:pt x="18" y="28"/>
                    </a:lnTo>
                    <a:lnTo>
                      <a:pt x="18" y="28"/>
                    </a:lnTo>
                    <a:lnTo>
                      <a:pt x="18" y="28"/>
                    </a:lnTo>
                    <a:lnTo>
                      <a:pt x="18" y="28"/>
                    </a:lnTo>
                    <a:lnTo>
                      <a:pt x="18" y="28"/>
                    </a:lnTo>
                    <a:lnTo>
                      <a:pt x="18" y="30"/>
                    </a:lnTo>
                    <a:lnTo>
                      <a:pt x="18" y="30"/>
                    </a:lnTo>
                    <a:lnTo>
                      <a:pt x="16" y="30"/>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7" y="30"/>
                    </a:lnTo>
                    <a:lnTo>
                      <a:pt x="7" y="30"/>
                    </a:lnTo>
                    <a:lnTo>
                      <a:pt x="7" y="28"/>
                    </a:lnTo>
                    <a:lnTo>
                      <a:pt x="7" y="28"/>
                    </a:lnTo>
                    <a:lnTo>
                      <a:pt x="7" y="28"/>
                    </a:lnTo>
                    <a:lnTo>
                      <a:pt x="7" y="28"/>
                    </a:lnTo>
                    <a:lnTo>
                      <a:pt x="7" y="28"/>
                    </a:lnTo>
                    <a:lnTo>
                      <a:pt x="6" y="28"/>
                    </a:lnTo>
                    <a:lnTo>
                      <a:pt x="6" y="28"/>
                    </a:lnTo>
                    <a:lnTo>
                      <a:pt x="6" y="28"/>
                    </a:lnTo>
                    <a:lnTo>
                      <a:pt x="6" y="28"/>
                    </a:lnTo>
                    <a:lnTo>
                      <a:pt x="6" y="28"/>
                    </a:lnTo>
                    <a:lnTo>
                      <a:pt x="6" y="28"/>
                    </a:lnTo>
                    <a:lnTo>
                      <a:pt x="6" y="28"/>
                    </a:lnTo>
                    <a:lnTo>
                      <a:pt x="6" y="27"/>
                    </a:lnTo>
                    <a:lnTo>
                      <a:pt x="4" y="27"/>
                    </a:lnTo>
                    <a:lnTo>
                      <a:pt x="4" y="27"/>
                    </a:lnTo>
                    <a:lnTo>
                      <a:pt x="4" y="27"/>
                    </a:lnTo>
                    <a:lnTo>
                      <a:pt x="4" y="27"/>
                    </a:lnTo>
                    <a:lnTo>
                      <a:pt x="4" y="27"/>
                    </a:lnTo>
                    <a:lnTo>
                      <a:pt x="4" y="27"/>
                    </a:lnTo>
                    <a:lnTo>
                      <a:pt x="4" y="27"/>
                    </a:lnTo>
                    <a:lnTo>
                      <a:pt x="4" y="27"/>
                    </a:lnTo>
                    <a:lnTo>
                      <a:pt x="3" y="25"/>
                    </a:lnTo>
                    <a:lnTo>
                      <a:pt x="3" y="25"/>
                    </a:lnTo>
                    <a:lnTo>
                      <a:pt x="3" y="25"/>
                    </a:lnTo>
                    <a:lnTo>
                      <a:pt x="3" y="25"/>
                    </a:lnTo>
                    <a:lnTo>
                      <a:pt x="3" y="25"/>
                    </a:lnTo>
                    <a:lnTo>
                      <a:pt x="3" y="25"/>
                    </a:lnTo>
                    <a:lnTo>
                      <a:pt x="3" y="25"/>
                    </a:lnTo>
                    <a:lnTo>
                      <a:pt x="3" y="25"/>
                    </a:lnTo>
                    <a:lnTo>
                      <a:pt x="3" y="24"/>
                    </a:lnTo>
                    <a:lnTo>
                      <a:pt x="3" y="24"/>
                    </a:lnTo>
                    <a:lnTo>
                      <a:pt x="1" y="24"/>
                    </a:lnTo>
                    <a:lnTo>
                      <a:pt x="1" y="24"/>
                    </a:lnTo>
                    <a:lnTo>
                      <a:pt x="1" y="24"/>
                    </a:lnTo>
                    <a:lnTo>
                      <a:pt x="1" y="24"/>
                    </a:lnTo>
                    <a:lnTo>
                      <a:pt x="1" y="24"/>
                    </a:lnTo>
                    <a:lnTo>
                      <a:pt x="1" y="22"/>
                    </a:lnTo>
                    <a:lnTo>
                      <a:pt x="1" y="22"/>
                    </a:lnTo>
                    <a:lnTo>
                      <a:pt x="1" y="22"/>
                    </a:lnTo>
                    <a:lnTo>
                      <a:pt x="1" y="22"/>
                    </a:lnTo>
                    <a:lnTo>
                      <a:pt x="1" y="22"/>
                    </a:lnTo>
                    <a:lnTo>
                      <a:pt x="1" y="22"/>
                    </a:lnTo>
                    <a:lnTo>
                      <a:pt x="1" y="21"/>
                    </a:lnTo>
                    <a:lnTo>
                      <a:pt x="1"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1" y="9"/>
                    </a:lnTo>
                    <a:lnTo>
                      <a:pt x="1" y="9"/>
                    </a:lnTo>
                    <a:lnTo>
                      <a:pt x="1" y="9"/>
                    </a:lnTo>
                    <a:lnTo>
                      <a:pt x="1" y="9"/>
                    </a:lnTo>
                    <a:lnTo>
                      <a:pt x="1" y="9"/>
                    </a:lnTo>
                    <a:lnTo>
                      <a:pt x="1" y="7"/>
                    </a:lnTo>
                    <a:lnTo>
                      <a:pt x="1" y="7"/>
                    </a:lnTo>
                    <a:lnTo>
                      <a:pt x="1" y="7"/>
                    </a:lnTo>
                    <a:lnTo>
                      <a:pt x="1" y="7"/>
                    </a:lnTo>
                    <a:lnTo>
                      <a:pt x="1" y="7"/>
                    </a:lnTo>
                    <a:lnTo>
                      <a:pt x="1" y="7"/>
                    </a:lnTo>
                    <a:lnTo>
                      <a:pt x="1" y="6"/>
                    </a:lnTo>
                    <a:lnTo>
                      <a:pt x="1" y="6"/>
                    </a:lnTo>
                    <a:lnTo>
                      <a:pt x="3" y="6"/>
                    </a:lnTo>
                    <a:lnTo>
                      <a:pt x="3" y="6"/>
                    </a:lnTo>
                    <a:lnTo>
                      <a:pt x="3" y="6"/>
                    </a:lnTo>
                    <a:lnTo>
                      <a:pt x="3" y="6"/>
                    </a:lnTo>
                    <a:lnTo>
                      <a:pt x="3" y="6"/>
                    </a:lnTo>
                    <a:lnTo>
                      <a:pt x="3" y="4"/>
                    </a:lnTo>
                    <a:lnTo>
                      <a:pt x="3" y="4"/>
                    </a:lnTo>
                    <a:lnTo>
                      <a:pt x="3" y="4"/>
                    </a:lnTo>
                    <a:lnTo>
                      <a:pt x="3" y="4"/>
                    </a:lnTo>
                    <a:lnTo>
                      <a:pt x="3" y="4"/>
                    </a:lnTo>
                    <a:lnTo>
                      <a:pt x="4" y="4"/>
                    </a:lnTo>
                    <a:lnTo>
                      <a:pt x="4" y="4"/>
                    </a:lnTo>
                    <a:lnTo>
                      <a:pt x="4" y="4"/>
                    </a:lnTo>
                    <a:lnTo>
                      <a:pt x="4" y="3"/>
                    </a:lnTo>
                    <a:lnTo>
                      <a:pt x="4" y="3"/>
                    </a:lnTo>
                    <a:lnTo>
                      <a:pt x="4" y="3"/>
                    </a:lnTo>
                    <a:lnTo>
                      <a:pt x="4" y="3"/>
                    </a:lnTo>
                    <a:lnTo>
                      <a:pt x="4" y="3"/>
                    </a:lnTo>
                    <a:lnTo>
                      <a:pt x="6" y="3"/>
                    </a:lnTo>
                    <a:lnTo>
                      <a:pt x="6" y="3"/>
                    </a:lnTo>
                    <a:lnTo>
                      <a:pt x="6" y="3"/>
                    </a:lnTo>
                    <a:lnTo>
                      <a:pt x="6" y="3"/>
                    </a:lnTo>
                    <a:lnTo>
                      <a:pt x="6" y="1"/>
                    </a:lnTo>
                    <a:lnTo>
                      <a:pt x="6" y="1"/>
                    </a:lnTo>
                    <a:lnTo>
                      <a:pt x="6" y="1"/>
                    </a:lnTo>
                    <a:lnTo>
                      <a:pt x="6" y="1"/>
                    </a:lnTo>
                    <a:lnTo>
                      <a:pt x="7" y="1"/>
                    </a:lnTo>
                    <a:lnTo>
                      <a:pt x="7" y="1"/>
                    </a:lnTo>
                    <a:lnTo>
                      <a:pt x="7" y="1"/>
                    </a:lnTo>
                    <a:lnTo>
                      <a:pt x="7" y="1"/>
                    </a:lnTo>
                    <a:lnTo>
                      <a:pt x="7" y="1"/>
                    </a:lnTo>
                    <a:lnTo>
                      <a:pt x="7" y="1"/>
                    </a:lnTo>
                    <a:lnTo>
                      <a:pt x="7" y="1"/>
                    </a:lnTo>
                    <a:lnTo>
                      <a:pt x="9"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0"/>
                    </a:lnTo>
                    <a:lnTo>
                      <a:pt x="18" y="0"/>
                    </a:lnTo>
                    <a:lnTo>
                      <a:pt x="18" y="0"/>
                    </a:lnTo>
                    <a:lnTo>
                      <a:pt x="18" y="0"/>
                    </a:lnTo>
                    <a:lnTo>
                      <a:pt x="19" y="0"/>
                    </a:lnTo>
                    <a:lnTo>
                      <a:pt x="19" y="1"/>
                    </a:lnTo>
                    <a:lnTo>
                      <a:pt x="19" y="1"/>
                    </a:lnTo>
                    <a:lnTo>
                      <a:pt x="19" y="1"/>
                    </a:lnTo>
                    <a:lnTo>
                      <a:pt x="19" y="1"/>
                    </a:lnTo>
                    <a:lnTo>
                      <a:pt x="19" y="1"/>
                    </a:lnTo>
                    <a:lnTo>
                      <a:pt x="19" y="1"/>
                    </a:lnTo>
                    <a:lnTo>
                      <a:pt x="21" y="1"/>
                    </a:lnTo>
                    <a:lnTo>
                      <a:pt x="21" y="1"/>
                    </a:lnTo>
                    <a:lnTo>
                      <a:pt x="21" y="1"/>
                    </a:lnTo>
                    <a:lnTo>
                      <a:pt x="21" y="1"/>
                    </a:lnTo>
                    <a:lnTo>
                      <a:pt x="21" y="1"/>
                    </a:lnTo>
                    <a:lnTo>
                      <a:pt x="21" y="3"/>
                    </a:lnTo>
                    <a:lnTo>
                      <a:pt x="21" y="3"/>
                    </a:lnTo>
                    <a:lnTo>
                      <a:pt x="21" y="3"/>
                    </a:lnTo>
                    <a:lnTo>
                      <a:pt x="22" y="3"/>
                    </a:lnTo>
                    <a:lnTo>
                      <a:pt x="22" y="3"/>
                    </a:lnTo>
                    <a:lnTo>
                      <a:pt x="22" y="3"/>
                    </a:lnTo>
                    <a:lnTo>
                      <a:pt x="22" y="3"/>
                    </a:lnTo>
                    <a:lnTo>
                      <a:pt x="22" y="3"/>
                    </a:lnTo>
                    <a:lnTo>
                      <a:pt x="22" y="3"/>
                    </a:lnTo>
                    <a:lnTo>
                      <a:pt x="22" y="4"/>
                    </a:lnTo>
                    <a:lnTo>
                      <a:pt x="22" y="4"/>
                    </a:lnTo>
                    <a:lnTo>
                      <a:pt x="22" y="4"/>
                    </a:lnTo>
                    <a:lnTo>
                      <a:pt x="24" y="4"/>
                    </a:lnTo>
                    <a:lnTo>
                      <a:pt x="24" y="4"/>
                    </a:lnTo>
                    <a:lnTo>
                      <a:pt x="24" y="4"/>
                    </a:lnTo>
                    <a:lnTo>
                      <a:pt x="24" y="4"/>
                    </a:lnTo>
                    <a:lnTo>
                      <a:pt x="24" y="4"/>
                    </a:lnTo>
                    <a:lnTo>
                      <a:pt x="24" y="6"/>
                    </a:lnTo>
                    <a:lnTo>
                      <a:pt x="24" y="6"/>
                    </a:lnTo>
                    <a:lnTo>
                      <a:pt x="24" y="6"/>
                    </a:lnTo>
                    <a:lnTo>
                      <a:pt x="24" y="6"/>
                    </a:lnTo>
                    <a:lnTo>
                      <a:pt x="24" y="6"/>
                    </a:lnTo>
                    <a:lnTo>
                      <a:pt x="25" y="6"/>
                    </a:lnTo>
                    <a:lnTo>
                      <a:pt x="25" y="6"/>
                    </a:lnTo>
                    <a:lnTo>
                      <a:pt x="25" y="7"/>
                    </a:lnTo>
                    <a:lnTo>
                      <a:pt x="25" y="7"/>
                    </a:lnTo>
                    <a:lnTo>
                      <a:pt x="25" y="7"/>
                    </a:lnTo>
                    <a:lnTo>
                      <a:pt x="25" y="7"/>
                    </a:lnTo>
                    <a:lnTo>
                      <a:pt x="25" y="7"/>
                    </a:lnTo>
                    <a:lnTo>
                      <a:pt x="25" y="7"/>
                    </a:lnTo>
                    <a:lnTo>
                      <a:pt x="25" y="9"/>
                    </a:lnTo>
                    <a:lnTo>
                      <a:pt x="25" y="9"/>
                    </a:lnTo>
                    <a:lnTo>
                      <a:pt x="25" y="9"/>
                    </a:lnTo>
                    <a:lnTo>
                      <a:pt x="25" y="9"/>
                    </a:lnTo>
                    <a:lnTo>
                      <a:pt x="25" y="9"/>
                    </a:lnTo>
                    <a:lnTo>
                      <a:pt x="25" y="9"/>
                    </a:lnTo>
                    <a:lnTo>
                      <a:pt x="25" y="10"/>
                    </a:lnTo>
                    <a:lnTo>
                      <a:pt x="25" y="10"/>
                    </a:lnTo>
                    <a:lnTo>
                      <a:pt x="25" y="10"/>
                    </a:lnTo>
                    <a:lnTo>
                      <a:pt x="27" y="10"/>
                    </a:lnTo>
                    <a:lnTo>
                      <a:pt x="27" y="10"/>
                    </a:lnTo>
                    <a:lnTo>
                      <a:pt x="27" y="10"/>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lnTo>
                      <a:pt x="27" y="15"/>
                    </a:lnTo>
                    <a:lnTo>
                      <a:pt x="27" y="15"/>
                    </a:lnTo>
                  </a:path>
                </a:pathLst>
              </a:custGeom>
              <a:noFill/>
              <a:ln w="1588" cap="sq">
                <a:solidFill>
                  <a:srgbClr val="000000"/>
                </a:solidFill>
                <a:prstDash val="solid"/>
                <a:miter lim="800000"/>
                <a:headEnd/>
                <a:tailEnd/>
              </a:ln>
            </p:spPr>
            <p:txBody>
              <a:bodyPr/>
              <a:lstStyle/>
              <a:p>
                <a:endParaRPr lang="en-US"/>
              </a:p>
            </p:txBody>
          </p:sp>
          <p:sp>
            <p:nvSpPr>
              <p:cNvPr id="320880" name="Freeform 368"/>
              <p:cNvSpPr>
                <a:spLocks/>
              </p:cNvSpPr>
              <p:nvPr/>
            </p:nvSpPr>
            <p:spPr bwMode="auto">
              <a:xfrm>
                <a:off x="3385" y="2477"/>
                <a:ext cx="27" cy="30"/>
              </a:xfrm>
              <a:custGeom>
                <a:avLst/>
                <a:gdLst/>
                <a:ahLst/>
                <a:cxnLst>
                  <a:cxn ang="0">
                    <a:pos x="27" y="16"/>
                  </a:cxn>
                  <a:cxn ang="0">
                    <a:pos x="27" y="18"/>
                  </a:cxn>
                  <a:cxn ang="0">
                    <a:pos x="27" y="19"/>
                  </a:cxn>
                  <a:cxn ang="0">
                    <a:pos x="27" y="21"/>
                  </a:cxn>
                  <a:cxn ang="0">
                    <a:pos x="25" y="22"/>
                  </a:cxn>
                  <a:cxn ang="0">
                    <a:pos x="25" y="24"/>
                  </a:cxn>
                  <a:cxn ang="0">
                    <a:pos x="24" y="25"/>
                  </a:cxn>
                  <a:cxn ang="0">
                    <a:pos x="24" y="25"/>
                  </a:cxn>
                  <a:cxn ang="0">
                    <a:pos x="22" y="27"/>
                  </a:cxn>
                  <a:cxn ang="0">
                    <a:pos x="21" y="28"/>
                  </a:cxn>
                  <a:cxn ang="0">
                    <a:pos x="19" y="28"/>
                  </a:cxn>
                  <a:cxn ang="0">
                    <a:pos x="18" y="30"/>
                  </a:cxn>
                  <a:cxn ang="0">
                    <a:pos x="16" y="30"/>
                  </a:cxn>
                  <a:cxn ang="0">
                    <a:pos x="15" y="30"/>
                  </a:cxn>
                  <a:cxn ang="0">
                    <a:pos x="13" y="30"/>
                  </a:cxn>
                  <a:cxn ang="0">
                    <a:pos x="13" y="30"/>
                  </a:cxn>
                  <a:cxn ang="0">
                    <a:pos x="12" y="30"/>
                  </a:cxn>
                  <a:cxn ang="0">
                    <a:pos x="10" y="30"/>
                  </a:cxn>
                  <a:cxn ang="0">
                    <a:pos x="9" y="28"/>
                  </a:cxn>
                  <a:cxn ang="0">
                    <a:pos x="8" y="28"/>
                  </a:cxn>
                  <a:cxn ang="0">
                    <a:pos x="6" y="27"/>
                  </a:cxn>
                  <a:cxn ang="0">
                    <a:pos x="5" y="27"/>
                  </a:cxn>
                  <a:cxn ang="0">
                    <a:pos x="5" y="25"/>
                  </a:cxn>
                  <a:cxn ang="0">
                    <a:pos x="3" y="24"/>
                  </a:cxn>
                  <a:cxn ang="0">
                    <a:pos x="3" y="22"/>
                  </a:cxn>
                  <a:cxn ang="0">
                    <a:pos x="2" y="21"/>
                  </a:cxn>
                  <a:cxn ang="0">
                    <a:pos x="2" y="19"/>
                  </a:cxn>
                  <a:cxn ang="0">
                    <a:pos x="0" y="18"/>
                  </a:cxn>
                  <a:cxn ang="0">
                    <a:pos x="0" y="16"/>
                  </a:cxn>
                  <a:cxn ang="0">
                    <a:pos x="0" y="15"/>
                  </a:cxn>
                  <a:cxn ang="0">
                    <a:pos x="0" y="13"/>
                  </a:cxn>
                  <a:cxn ang="0">
                    <a:pos x="0" y="12"/>
                  </a:cxn>
                  <a:cxn ang="0">
                    <a:pos x="2" y="10"/>
                  </a:cxn>
                  <a:cxn ang="0">
                    <a:pos x="2" y="9"/>
                  </a:cxn>
                  <a:cxn ang="0">
                    <a:pos x="2" y="7"/>
                  </a:cxn>
                  <a:cxn ang="0">
                    <a:pos x="3" y="6"/>
                  </a:cxn>
                  <a:cxn ang="0">
                    <a:pos x="3" y="4"/>
                  </a:cxn>
                  <a:cxn ang="0">
                    <a:pos x="5" y="3"/>
                  </a:cxn>
                  <a:cxn ang="0">
                    <a:pos x="6" y="3"/>
                  </a:cxn>
                  <a:cxn ang="0">
                    <a:pos x="8" y="1"/>
                  </a:cxn>
                  <a:cxn ang="0">
                    <a:pos x="8" y="1"/>
                  </a:cxn>
                  <a:cxn ang="0">
                    <a:pos x="9" y="0"/>
                  </a:cxn>
                  <a:cxn ang="0">
                    <a:pos x="10" y="0"/>
                  </a:cxn>
                  <a:cxn ang="0">
                    <a:pos x="12" y="0"/>
                  </a:cxn>
                  <a:cxn ang="0">
                    <a:pos x="13" y="0"/>
                  </a:cxn>
                  <a:cxn ang="0">
                    <a:pos x="15" y="0"/>
                  </a:cxn>
                  <a:cxn ang="0">
                    <a:pos x="16" y="0"/>
                  </a:cxn>
                  <a:cxn ang="0">
                    <a:pos x="18" y="0"/>
                  </a:cxn>
                  <a:cxn ang="0">
                    <a:pos x="19" y="0"/>
                  </a:cxn>
                  <a:cxn ang="0">
                    <a:pos x="21" y="1"/>
                  </a:cxn>
                  <a:cxn ang="0">
                    <a:pos x="22" y="1"/>
                  </a:cxn>
                  <a:cxn ang="0">
                    <a:pos x="22" y="3"/>
                  </a:cxn>
                  <a:cxn ang="0">
                    <a:pos x="24" y="4"/>
                  </a:cxn>
                  <a:cxn ang="0">
                    <a:pos x="25" y="6"/>
                  </a:cxn>
                  <a:cxn ang="0">
                    <a:pos x="25" y="7"/>
                  </a:cxn>
                  <a:cxn ang="0">
                    <a:pos x="27" y="7"/>
                  </a:cxn>
                  <a:cxn ang="0">
                    <a:pos x="27" y="9"/>
                  </a:cxn>
                  <a:cxn ang="0">
                    <a:pos x="27" y="12"/>
                  </a:cxn>
                  <a:cxn ang="0">
                    <a:pos x="27" y="13"/>
                  </a:cxn>
                  <a:cxn ang="0">
                    <a:pos x="27" y="15"/>
                  </a:cxn>
                </a:cxnLst>
                <a:rect l="0" t="0" r="r" b="b"/>
                <a:pathLst>
                  <a:path w="27" h="30">
                    <a:moveTo>
                      <a:pt x="27" y="15"/>
                    </a:moveTo>
                    <a:lnTo>
                      <a:pt x="27" y="15"/>
                    </a:lnTo>
                    <a:lnTo>
                      <a:pt x="27" y="15"/>
                    </a:lnTo>
                    <a:lnTo>
                      <a:pt x="27" y="15"/>
                    </a:lnTo>
                    <a:lnTo>
                      <a:pt x="27" y="16"/>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7" y="19"/>
                    </a:lnTo>
                    <a:lnTo>
                      <a:pt x="27" y="21"/>
                    </a:lnTo>
                    <a:lnTo>
                      <a:pt x="27" y="21"/>
                    </a:lnTo>
                    <a:lnTo>
                      <a:pt x="27" y="21"/>
                    </a:lnTo>
                    <a:lnTo>
                      <a:pt x="27" y="21"/>
                    </a:lnTo>
                    <a:lnTo>
                      <a:pt x="27" y="21"/>
                    </a:lnTo>
                    <a:lnTo>
                      <a:pt x="25" y="21"/>
                    </a:lnTo>
                    <a:lnTo>
                      <a:pt x="25" y="21"/>
                    </a:lnTo>
                    <a:lnTo>
                      <a:pt x="25" y="22"/>
                    </a:lnTo>
                    <a:lnTo>
                      <a:pt x="25" y="22"/>
                    </a:lnTo>
                    <a:lnTo>
                      <a:pt x="25" y="22"/>
                    </a:lnTo>
                    <a:lnTo>
                      <a:pt x="25" y="22"/>
                    </a:lnTo>
                    <a:lnTo>
                      <a:pt x="25" y="22"/>
                    </a:lnTo>
                    <a:lnTo>
                      <a:pt x="25" y="22"/>
                    </a:lnTo>
                    <a:lnTo>
                      <a:pt x="25" y="24"/>
                    </a:lnTo>
                    <a:lnTo>
                      <a:pt x="25" y="24"/>
                    </a:lnTo>
                    <a:lnTo>
                      <a:pt x="25" y="24"/>
                    </a:lnTo>
                    <a:lnTo>
                      <a:pt x="25" y="24"/>
                    </a:lnTo>
                    <a:lnTo>
                      <a:pt x="24" y="24"/>
                    </a:lnTo>
                    <a:lnTo>
                      <a:pt x="24" y="24"/>
                    </a:lnTo>
                    <a:lnTo>
                      <a:pt x="24" y="24"/>
                    </a:lnTo>
                    <a:lnTo>
                      <a:pt x="24" y="25"/>
                    </a:lnTo>
                    <a:lnTo>
                      <a:pt x="24" y="25"/>
                    </a:lnTo>
                    <a:lnTo>
                      <a:pt x="24" y="25"/>
                    </a:lnTo>
                    <a:lnTo>
                      <a:pt x="24" y="25"/>
                    </a:lnTo>
                    <a:lnTo>
                      <a:pt x="24" y="25"/>
                    </a:lnTo>
                    <a:lnTo>
                      <a:pt x="24" y="25"/>
                    </a:lnTo>
                    <a:lnTo>
                      <a:pt x="24" y="25"/>
                    </a:lnTo>
                    <a:lnTo>
                      <a:pt x="22" y="25"/>
                    </a:lnTo>
                    <a:lnTo>
                      <a:pt x="22" y="27"/>
                    </a:lnTo>
                    <a:lnTo>
                      <a:pt x="22" y="27"/>
                    </a:lnTo>
                    <a:lnTo>
                      <a:pt x="22" y="27"/>
                    </a:lnTo>
                    <a:lnTo>
                      <a:pt x="22" y="27"/>
                    </a:lnTo>
                    <a:lnTo>
                      <a:pt x="22" y="27"/>
                    </a:lnTo>
                    <a:lnTo>
                      <a:pt x="22" y="27"/>
                    </a:lnTo>
                    <a:lnTo>
                      <a:pt x="22" y="27"/>
                    </a:lnTo>
                    <a:lnTo>
                      <a:pt x="21" y="27"/>
                    </a:lnTo>
                    <a:lnTo>
                      <a:pt x="21" y="27"/>
                    </a:lnTo>
                    <a:lnTo>
                      <a:pt x="21" y="28"/>
                    </a:lnTo>
                    <a:lnTo>
                      <a:pt x="21" y="28"/>
                    </a:lnTo>
                    <a:lnTo>
                      <a:pt x="21" y="28"/>
                    </a:lnTo>
                    <a:lnTo>
                      <a:pt x="21" y="28"/>
                    </a:lnTo>
                    <a:lnTo>
                      <a:pt x="21" y="28"/>
                    </a:lnTo>
                    <a:lnTo>
                      <a:pt x="19" y="28"/>
                    </a:lnTo>
                    <a:lnTo>
                      <a:pt x="19" y="28"/>
                    </a:lnTo>
                    <a:lnTo>
                      <a:pt x="19" y="28"/>
                    </a:lnTo>
                    <a:lnTo>
                      <a:pt x="19" y="28"/>
                    </a:lnTo>
                    <a:lnTo>
                      <a:pt x="19" y="28"/>
                    </a:lnTo>
                    <a:lnTo>
                      <a:pt x="19" y="28"/>
                    </a:lnTo>
                    <a:lnTo>
                      <a:pt x="19" y="28"/>
                    </a:lnTo>
                    <a:lnTo>
                      <a:pt x="18" y="28"/>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9" y="30"/>
                    </a:lnTo>
                    <a:lnTo>
                      <a:pt x="9" y="30"/>
                    </a:lnTo>
                    <a:lnTo>
                      <a:pt x="9" y="28"/>
                    </a:lnTo>
                    <a:lnTo>
                      <a:pt x="9" y="28"/>
                    </a:lnTo>
                    <a:lnTo>
                      <a:pt x="9" y="28"/>
                    </a:lnTo>
                    <a:lnTo>
                      <a:pt x="9" y="28"/>
                    </a:lnTo>
                    <a:lnTo>
                      <a:pt x="9" y="28"/>
                    </a:lnTo>
                    <a:lnTo>
                      <a:pt x="8" y="28"/>
                    </a:lnTo>
                    <a:lnTo>
                      <a:pt x="8" y="28"/>
                    </a:lnTo>
                    <a:lnTo>
                      <a:pt x="8" y="28"/>
                    </a:lnTo>
                    <a:lnTo>
                      <a:pt x="8" y="28"/>
                    </a:lnTo>
                    <a:lnTo>
                      <a:pt x="8" y="28"/>
                    </a:lnTo>
                    <a:lnTo>
                      <a:pt x="8" y="28"/>
                    </a:lnTo>
                    <a:lnTo>
                      <a:pt x="8" y="28"/>
                    </a:lnTo>
                    <a:lnTo>
                      <a:pt x="6" y="28"/>
                    </a:lnTo>
                    <a:lnTo>
                      <a:pt x="6" y="27"/>
                    </a:lnTo>
                    <a:lnTo>
                      <a:pt x="6" y="27"/>
                    </a:lnTo>
                    <a:lnTo>
                      <a:pt x="6" y="27"/>
                    </a:lnTo>
                    <a:lnTo>
                      <a:pt x="6" y="27"/>
                    </a:lnTo>
                    <a:lnTo>
                      <a:pt x="6" y="27"/>
                    </a:lnTo>
                    <a:lnTo>
                      <a:pt x="6" y="27"/>
                    </a:lnTo>
                    <a:lnTo>
                      <a:pt x="6" y="27"/>
                    </a:lnTo>
                    <a:lnTo>
                      <a:pt x="5" y="27"/>
                    </a:lnTo>
                    <a:lnTo>
                      <a:pt x="5" y="27"/>
                    </a:lnTo>
                    <a:lnTo>
                      <a:pt x="5" y="25"/>
                    </a:lnTo>
                    <a:lnTo>
                      <a:pt x="5" y="25"/>
                    </a:lnTo>
                    <a:lnTo>
                      <a:pt x="5" y="25"/>
                    </a:lnTo>
                    <a:lnTo>
                      <a:pt x="5" y="25"/>
                    </a:lnTo>
                    <a:lnTo>
                      <a:pt x="5" y="25"/>
                    </a:lnTo>
                    <a:lnTo>
                      <a:pt x="5" y="25"/>
                    </a:lnTo>
                    <a:lnTo>
                      <a:pt x="5" y="25"/>
                    </a:lnTo>
                    <a:lnTo>
                      <a:pt x="3" y="25"/>
                    </a:lnTo>
                    <a:lnTo>
                      <a:pt x="3" y="24"/>
                    </a:lnTo>
                    <a:lnTo>
                      <a:pt x="3" y="24"/>
                    </a:lnTo>
                    <a:lnTo>
                      <a:pt x="3" y="24"/>
                    </a:lnTo>
                    <a:lnTo>
                      <a:pt x="3" y="24"/>
                    </a:lnTo>
                    <a:lnTo>
                      <a:pt x="3" y="24"/>
                    </a:lnTo>
                    <a:lnTo>
                      <a:pt x="3" y="24"/>
                    </a:lnTo>
                    <a:lnTo>
                      <a:pt x="3" y="24"/>
                    </a:lnTo>
                    <a:lnTo>
                      <a:pt x="3" y="22"/>
                    </a:lnTo>
                    <a:lnTo>
                      <a:pt x="3" y="22"/>
                    </a:lnTo>
                    <a:lnTo>
                      <a:pt x="3" y="22"/>
                    </a:lnTo>
                    <a:lnTo>
                      <a:pt x="2" y="22"/>
                    </a:lnTo>
                    <a:lnTo>
                      <a:pt x="2" y="22"/>
                    </a:lnTo>
                    <a:lnTo>
                      <a:pt x="2" y="22"/>
                    </a:lnTo>
                    <a:lnTo>
                      <a:pt x="2" y="21"/>
                    </a:lnTo>
                    <a:lnTo>
                      <a:pt x="2" y="21"/>
                    </a:lnTo>
                    <a:lnTo>
                      <a:pt x="2" y="21"/>
                    </a:lnTo>
                    <a:lnTo>
                      <a:pt x="2" y="21"/>
                    </a:lnTo>
                    <a:lnTo>
                      <a:pt x="2" y="21"/>
                    </a:lnTo>
                    <a:lnTo>
                      <a:pt x="2" y="21"/>
                    </a:lnTo>
                    <a:lnTo>
                      <a:pt x="2" y="21"/>
                    </a:lnTo>
                    <a:lnTo>
                      <a:pt x="2" y="19"/>
                    </a:lnTo>
                    <a:lnTo>
                      <a:pt x="2" y="19"/>
                    </a:lnTo>
                    <a:lnTo>
                      <a:pt x="2" y="19"/>
                    </a:lnTo>
                    <a:lnTo>
                      <a:pt x="2" y="19"/>
                    </a:lnTo>
                    <a:lnTo>
                      <a:pt x="2" y="19"/>
                    </a:lnTo>
                    <a:lnTo>
                      <a:pt x="2" y="18"/>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2" y="10"/>
                    </a:lnTo>
                    <a:lnTo>
                      <a:pt x="2" y="10"/>
                    </a:lnTo>
                    <a:lnTo>
                      <a:pt x="2" y="10"/>
                    </a:lnTo>
                    <a:lnTo>
                      <a:pt x="2" y="10"/>
                    </a:lnTo>
                    <a:lnTo>
                      <a:pt x="2" y="9"/>
                    </a:lnTo>
                    <a:lnTo>
                      <a:pt x="2" y="9"/>
                    </a:lnTo>
                    <a:lnTo>
                      <a:pt x="2" y="9"/>
                    </a:lnTo>
                    <a:lnTo>
                      <a:pt x="2" y="9"/>
                    </a:lnTo>
                    <a:lnTo>
                      <a:pt x="2" y="9"/>
                    </a:lnTo>
                    <a:lnTo>
                      <a:pt x="2" y="9"/>
                    </a:lnTo>
                    <a:lnTo>
                      <a:pt x="2" y="7"/>
                    </a:lnTo>
                    <a:lnTo>
                      <a:pt x="2" y="7"/>
                    </a:lnTo>
                    <a:lnTo>
                      <a:pt x="2" y="7"/>
                    </a:lnTo>
                    <a:lnTo>
                      <a:pt x="2" y="7"/>
                    </a:lnTo>
                    <a:lnTo>
                      <a:pt x="2" y="7"/>
                    </a:lnTo>
                    <a:lnTo>
                      <a:pt x="2" y="7"/>
                    </a:lnTo>
                    <a:lnTo>
                      <a:pt x="3" y="7"/>
                    </a:lnTo>
                    <a:lnTo>
                      <a:pt x="3" y="6"/>
                    </a:lnTo>
                    <a:lnTo>
                      <a:pt x="3" y="6"/>
                    </a:lnTo>
                    <a:lnTo>
                      <a:pt x="3" y="6"/>
                    </a:lnTo>
                    <a:lnTo>
                      <a:pt x="3" y="6"/>
                    </a:lnTo>
                    <a:lnTo>
                      <a:pt x="3" y="6"/>
                    </a:lnTo>
                    <a:lnTo>
                      <a:pt x="3" y="6"/>
                    </a:lnTo>
                    <a:lnTo>
                      <a:pt x="3" y="4"/>
                    </a:lnTo>
                    <a:lnTo>
                      <a:pt x="3" y="4"/>
                    </a:lnTo>
                    <a:lnTo>
                      <a:pt x="3" y="4"/>
                    </a:lnTo>
                    <a:lnTo>
                      <a:pt x="3" y="4"/>
                    </a:lnTo>
                    <a:lnTo>
                      <a:pt x="5" y="4"/>
                    </a:lnTo>
                    <a:lnTo>
                      <a:pt x="5" y="4"/>
                    </a:lnTo>
                    <a:lnTo>
                      <a:pt x="5" y="4"/>
                    </a:lnTo>
                    <a:lnTo>
                      <a:pt x="5" y="4"/>
                    </a:lnTo>
                    <a:lnTo>
                      <a:pt x="5" y="3"/>
                    </a:lnTo>
                    <a:lnTo>
                      <a:pt x="5" y="3"/>
                    </a:lnTo>
                    <a:lnTo>
                      <a:pt x="5" y="3"/>
                    </a:lnTo>
                    <a:lnTo>
                      <a:pt x="5" y="3"/>
                    </a:lnTo>
                    <a:lnTo>
                      <a:pt x="5" y="3"/>
                    </a:lnTo>
                    <a:lnTo>
                      <a:pt x="6" y="3"/>
                    </a:lnTo>
                    <a:lnTo>
                      <a:pt x="6" y="3"/>
                    </a:lnTo>
                    <a:lnTo>
                      <a:pt x="6" y="3"/>
                    </a:lnTo>
                    <a:lnTo>
                      <a:pt x="6" y="3"/>
                    </a:lnTo>
                    <a:lnTo>
                      <a:pt x="6" y="1"/>
                    </a:lnTo>
                    <a:lnTo>
                      <a:pt x="6" y="1"/>
                    </a:lnTo>
                    <a:lnTo>
                      <a:pt x="6" y="1"/>
                    </a:lnTo>
                    <a:lnTo>
                      <a:pt x="6" y="1"/>
                    </a:lnTo>
                    <a:lnTo>
                      <a:pt x="8" y="1"/>
                    </a:lnTo>
                    <a:lnTo>
                      <a:pt x="8" y="1"/>
                    </a:lnTo>
                    <a:lnTo>
                      <a:pt x="8" y="1"/>
                    </a:lnTo>
                    <a:lnTo>
                      <a:pt x="8" y="1"/>
                    </a:lnTo>
                    <a:lnTo>
                      <a:pt x="8" y="1"/>
                    </a:lnTo>
                    <a:lnTo>
                      <a:pt x="8" y="1"/>
                    </a:lnTo>
                    <a:lnTo>
                      <a:pt x="8" y="1"/>
                    </a:lnTo>
                    <a:lnTo>
                      <a:pt x="9"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0"/>
                    </a:lnTo>
                    <a:lnTo>
                      <a:pt x="18" y="0"/>
                    </a:lnTo>
                    <a:lnTo>
                      <a:pt x="18" y="0"/>
                    </a:lnTo>
                    <a:lnTo>
                      <a:pt x="19" y="0"/>
                    </a:lnTo>
                    <a:lnTo>
                      <a:pt x="19" y="0"/>
                    </a:lnTo>
                    <a:lnTo>
                      <a:pt x="19" y="0"/>
                    </a:lnTo>
                    <a:lnTo>
                      <a:pt x="19" y="0"/>
                    </a:lnTo>
                    <a:lnTo>
                      <a:pt x="19" y="1"/>
                    </a:lnTo>
                    <a:lnTo>
                      <a:pt x="19" y="1"/>
                    </a:lnTo>
                    <a:lnTo>
                      <a:pt x="19" y="1"/>
                    </a:lnTo>
                    <a:lnTo>
                      <a:pt x="21" y="1"/>
                    </a:lnTo>
                    <a:lnTo>
                      <a:pt x="21" y="1"/>
                    </a:lnTo>
                    <a:lnTo>
                      <a:pt x="21" y="1"/>
                    </a:lnTo>
                    <a:lnTo>
                      <a:pt x="21" y="1"/>
                    </a:lnTo>
                    <a:lnTo>
                      <a:pt x="21" y="1"/>
                    </a:lnTo>
                    <a:lnTo>
                      <a:pt x="21" y="1"/>
                    </a:lnTo>
                    <a:lnTo>
                      <a:pt x="21" y="1"/>
                    </a:lnTo>
                    <a:lnTo>
                      <a:pt x="22" y="1"/>
                    </a:lnTo>
                    <a:lnTo>
                      <a:pt x="22" y="3"/>
                    </a:lnTo>
                    <a:lnTo>
                      <a:pt x="22" y="3"/>
                    </a:lnTo>
                    <a:lnTo>
                      <a:pt x="22" y="3"/>
                    </a:lnTo>
                    <a:lnTo>
                      <a:pt x="22" y="3"/>
                    </a:lnTo>
                    <a:lnTo>
                      <a:pt x="22" y="3"/>
                    </a:lnTo>
                    <a:lnTo>
                      <a:pt x="22" y="3"/>
                    </a:lnTo>
                    <a:lnTo>
                      <a:pt x="22" y="3"/>
                    </a:lnTo>
                    <a:lnTo>
                      <a:pt x="22" y="3"/>
                    </a:lnTo>
                    <a:lnTo>
                      <a:pt x="24" y="3"/>
                    </a:lnTo>
                    <a:lnTo>
                      <a:pt x="24" y="4"/>
                    </a:lnTo>
                    <a:lnTo>
                      <a:pt x="24" y="4"/>
                    </a:lnTo>
                    <a:lnTo>
                      <a:pt x="24" y="4"/>
                    </a:lnTo>
                    <a:lnTo>
                      <a:pt x="24" y="4"/>
                    </a:lnTo>
                    <a:lnTo>
                      <a:pt x="24" y="4"/>
                    </a:lnTo>
                    <a:lnTo>
                      <a:pt x="24" y="4"/>
                    </a:lnTo>
                    <a:lnTo>
                      <a:pt x="24" y="4"/>
                    </a:lnTo>
                    <a:lnTo>
                      <a:pt x="24" y="4"/>
                    </a:lnTo>
                    <a:lnTo>
                      <a:pt x="25" y="6"/>
                    </a:lnTo>
                    <a:lnTo>
                      <a:pt x="25" y="6"/>
                    </a:lnTo>
                    <a:lnTo>
                      <a:pt x="25" y="6"/>
                    </a:lnTo>
                    <a:lnTo>
                      <a:pt x="25" y="6"/>
                    </a:lnTo>
                    <a:lnTo>
                      <a:pt x="25" y="6"/>
                    </a:lnTo>
                    <a:lnTo>
                      <a:pt x="25" y="6"/>
                    </a:lnTo>
                    <a:lnTo>
                      <a:pt x="25" y="7"/>
                    </a:lnTo>
                    <a:lnTo>
                      <a:pt x="25" y="7"/>
                    </a:lnTo>
                    <a:lnTo>
                      <a:pt x="25" y="7"/>
                    </a:lnTo>
                    <a:lnTo>
                      <a:pt x="25" y="7"/>
                    </a:lnTo>
                    <a:lnTo>
                      <a:pt x="25" y="7"/>
                    </a:lnTo>
                    <a:lnTo>
                      <a:pt x="25" y="7"/>
                    </a:lnTo>
                    <a:lnTo>
                      <a:pt x="27" y="7"/>
                    </a:lnTo>
                    <a:lnTo>
                      <a:pt x="27" y="9"/>
                    </a:lnTo>
                    <a:lnTo>
                      <a:pt x="27" y="9"/>
                    </a:lnTo>
                    <a:lnTo>
                      <a:pt x="27" y="9"/>
                    </a:lnTo>
                    <a:lnTo>
                      <a:pt x="27" y="9"/>
                    </a:lnTo>
                    <a:lnTo>
                      <a:pt x="27" y="9"/>
                    </a:lnTo>
                    <a:lnTo>
                      <a:pt x="27" y="9"/>
                    </a:lnTo>
                    <a:lnTo>
                      <a:pt x="27" y="10"/>
                    </a:lnTo>
                    <a:lnTo>
                      <a:pt x="27"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close/>
                  </a:path>
                </a:pathLst>
              </a:custGeom>
              <a:solidFill>
                <a:srgbClr val="E1E1E1"/>
              </a:solidFill>
              <a:ln w="9525">
                <a:noFill/>
                <a:round/>
                <a:headEnd/>
                <a:tailEnd/>
              </a:ln>
            </p:spPr>
            <p:txBody>
              <a:bodyPr/>
              <a:lstStyle/>
              <a:p>
                <a:endParaRPr lang="en-US"/>
              </a:p>
            </p:txBody>
          </p:sp>
          <p:sp>
            <p:nvSpPr>
              <p:cNvPr id="320881" name="Freeform 369"/>
              <p:cNvSpPr>
                <a:spLocks/>
              </p:cNvSpPr>
              <p:nvPr/>
            </p:nvSpPr>
            <p:spPr bwMode="auto">
              <a:xfrm>
                <a:off x="3385" y="2477"/>
                <a:ext cx="27" cy="30"/>
              </a:xfrm>
              <a:custGeom>
                <a:avLst/>
                <a:gdLst/>
                <a:ahLst/>
                <a:cxnLst>
                  <a:cxn ang="0">
                    <a:pos x="27" y="16"/>
                  </a:cxn>
                  <a:cxn ang="0">
                    <a:pos x="27" y="18"/>
                  </a:cxn>
                  <a:cxn ang="0">
                    <a:pos x="27" y="19"/>
                  </a:cxn>
                  <a:cxn ang="0">
                    <a:pos x="27" y="21"/>
                  </a:cxn>
                  <a:cxn ang="0">
                    <a:pos x="25" y="22"/>
                  </a:cxn>
                  <a:cxn ang="0">
                    <a:pos x="25" y="24"/>
                  </a:cxn>
                  <a:cxn ang="0">
                    <a:pos x="24" y="25"/>
                  </a:cxn>
                  <a:cxn ang="0">
                    <a:pos x="24" y="25"/>
                  </a:cxn>
                  <a:cxn ang="0">
                    <a:pos x="22" y="27"/>
                  </a:cxn>
                  <a:cxn ang="0">
                    <a:pos x="21" y="28"/>
                  </a:cxn>
                  <a:cxn ang="0">
                    <a:pos x="19" y="28"/>
                  </a:cxn>
                  <a:cxn ang="0">
                    <a:pos x="18" y="30"/>
                  </a:cxn>
                  <a:cxn ang="0">
                    <a:pos x="16" y="30"/>
                  </a:cxn>
                  <a:cxn ang="0">
                    <a:pos x="15" y="30"/>
                  </a:cxn>
                  <a:cxn ang="0">
                    <a:pos x="13" y="30"/>
                  </a:cxn>
                  <a:cxn ang="0">
                    <a:pos x="13" y="30"/>
                  </a:cxn>
                  <a:cxn ang="0">
                    <a:pos x="12" y="30"/>
                  </a:cxn>
                  <a:cxn ang="0">
                    <a:pos x="10" y="30"/>
                  </a:cxn>
                  <a:cxn ang="0">
                    <a:pos x="9" y="28"/>
                  </a:cxn>
                  <a:cxn ang="0">
                    <a:pos x="8" y="28"/>
                  </a:cxn>
                  <a:cxn ang="0">
                    <a:pos x="6" y="27"/>
                  </a:cxn>
                  <a:cxn ang="0">
                    <a:pos x="5" y="27"/>
                  </a:cxn>
                  <a:cxn ang="0">
                    <a:pos x="5" y="25"/>
                  </a:cxn>
                  <a:cxn ang="0">
                    <a:pos x="3" y="24"/>
                  </a:cxn>
                  <a:cxn ang="0">
                    <a:pos x="3" y="22"/>
                  </a:cxn>
                  <a:cxn ang="0">
                    <a:pos x="2" y="21"/>
                  </a:cxn>
                  <a:cxn ang="0">
                    <a:pos x="2" y="19"/>
                  </a:cxn>
                  <a:cxn ang="0">
                    <a:pos x="0" y="18"/>
                  </a:cxn>
                  <a:cxn ang="0">
                    <a:pos x="0" y="16"/>
                  </a:cxn>
                  <a:cxn ang="0">
                    <a:pos x="0" y="15"/>
                  </a:cxn>
                  <a:cxn ang="0">
                    <a:pos x="0" y="13"/>
                  </a:cxn>
                  <a:cxn ang="0">
                    <a:pos x="0" y="12"/>
                  </a:cxn>
                  <a:cxn ang="0">
                    <a:pos x="2" y="10"/>
                  </a:cxn>
                  <a:cxn ang="0">
                    <a:pos x="2" y="9"/>
                  </a:cxn>
                  <a:cxn ang="0">
                    <a:pos x="2" y="7"/>
                  </a:cxn>
                  <a:cxn ang="0">
                    <a:pos x="3" y="6"/>
                  </a:cxn>
                  <a:cxn ang="0">
                    <a:pos x="3" y="4"/>
                  </a:cxn>
                  <a:cxn ang="0">
                    <a:pos x="5" y="3"/>
                  </a:cxn>
                  <a:cxn ang="0">
                    <a:pos x="6" y="3"/>
                  </a:cxn>
                  <a:cxn ang="0">
                    <a:pos x="8" y="1"/>
                  </a:cxn>
                  <a:cxn ang="0">
                    <a:pos x="8" y="1"/>
                  </a:cxn>
                  <a:cxn ang="0">
                    <a:pos x="9" y="0"/>
                  </a:cxn>
                  <a:cxn ang="0">
                    <a:pos x="10" y="0"/>
                  </a:cxn>
                  <a:cxn ang="0">
                    <a:pos x="12" y="0"/>
                  </a:cxn>
                  <a:cxn ang="0">
                    <a:pos x="13" y="0"/>
                  </a:cxn>
                  <a:cxn ang="0">
                    <a:pos x="15" y="0"/>
                  </a:cxn>
                  <a:cxn ang="0">
                    <a:pos x="16" y="0"/>
                  </a:cxn>
                  <a:cxn ang="0">
                    <a:pos x="18" y="0"/>
                  </a:cxn>
                  <a:cxn ang="0">
                    <a:pos x="19" y="0"/>
                  </a:cxn>
                  <a:cxn ang="0">
                    <a:pos x="21" y="1"/>
                  </a:cxn>
                  <a:cxn ang="0">
                    <a:pos x="22" y="1"/>
                  </a:cxn>
                  <a:cxn ang="0">
                    <a:pos x="22" y="3"/>
                  </a:cxn>
                  <a:cxn ang="0">
                    <a:pos x="24" y="4"/>
                  </a:cxn>
                  <a:cxn ang="0">
                    <a:pos x="25" y="6"/>
                  </a:cxn>
                  <a:cxn ang="0">
                    <a:pos x="25" y="7"/>
                  </a:cxn>
                  <a:cxn ang="0">
                    <a:pos x="27" y="7"/>
                  </a:cxn>
                  <a:cxn ang="0">
                    <a:pos x="27" y="9"/>
                  </a:cxn>
                  <a:cxn ang="0">
                    <a:pos x="27" y="12"/>
                  </a:cxn>
                  <a:cxn ang="0">
                    <a:pos x="27" y="13"/>
                  </a:cxn>
                  <a:cxn ang="0">
                    <a:pos x="27" y="15"/>
                  </a:cxn>
                </a:cxnLst>
                <a:rect l="0" t="0" r="r" b="b"/>
                <a:pathLst>
                  <a:path w="27" h="30">
                    <a:moveTo>
                      <a:pt x="27" y="15"/>
                    </a:moveTo>
                    <a:lnTo>
                      <a:pt x="27" y="15"/>
                    </a:lnTo>
                    <a:lnTo>
                      <a:pt x="27" y="15"/>
                    </a:lnTo>
                    <a:lnTo>
                      <a:pt x="27" y="15"/>
                    </a:lnTo>
                    <a:lnTo>
                      <a:pt x="27" y="16"/>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7" y="19"/>
                    </a:lnTo>
                    <a:lnTo>
                      <a:pt x="27" y="21"/>
                    </a:lnTo>
                    <a:lnTo>
                      <a:pt x="27" y="21"/>
                    </a:lnTo>
                    <a:lnTo>
                      <a:pt x="27" y="21"/>
                    </a:lnTo>
                    <a:lnTo>
                      <a:pt x="27" y="21"/>
                    </a:lnTo>
                    <a:lnTo>
                      <a:pt x="27" y="21"/>
                    </a:lnTo>
                    <a:lnTo>
                      <a:pt x="25" y="21"/>
                    </a:lnTo>
                    <a:lnTo>
                      <a:pt x="25" y="21"/>
                    </a:lnTo>
                    <a:lnTo>
                      <a:pt x="25" y="22"/>
                    </a:lnTo>
                    <a:lnTo>
                      <a:pt x="25" y="22"/>
                    </a:lnTo>
                    <a:lnTo>
                      <a:pt x="25" y="22"/>
                    </a:lnTo>
                    <a:lnTo>
                      <a:pt x="25" y="22"/>
                    </a:lnTo>
                    <a:lnTo>
                      <a:pt x="25" y="22"/>
                    </a:lnTo>
                    <a:lnTo>
                      <a:pt x="25" y="22"/>
                    </a:lnTo>
                    <a:lnTo>
                      <a:pt x="25" y="24"/>
                    </a:lnTo>
                    <a:lnTo>
                      <a:pt x="25" y="24"/>
                    </a:lnTo>
                    <a:lnTo>
                      <a:pt x="25" y="24"/>
                    </a:lnTo>
                    <a:lnTo>
                      <a:pt x="25" y="24"/>
                    </a:lnTo>
                    <a:lnTo>
                      <a:pt x="24" y="24"/>
                    </a:lnTo>
                    <a:lnTo>
                      <a:pt x="24" y="24"/>
                    </a:lnTo>
                    <a:lnTo>
                      <a:pt x="24" y="24"/>
                    </a:lnTo>
                    <a:lnTo>
                      <a:pt x="24" y="25"/>
                    </a:lnTo>
                    <a:lnTo>
                      <a:pt x="24" y="25"/>
                    </a:lnTo>
                    <a:lnTo>
                      <a:pt x="24" y="25"/>
                    </a:lnTo>
                    <a:lnTo>
                      <a:pt x="24" y="25"/>
                    </a:lnTo>
                    <a:lnTo>
                      <a:pt x="24" y="25"/>
                    </a:lnTo>
                    <a:lnTo>
                      <a:pt x="24" y="25"/>
                    </a:lnTo>
                    <a:lnTo>
                      <a:pt x="24" y="25"/>
                    </a:lnTo>
                    <a:lnTo>
                      <a:pt x="22" y="25"/>
                    </a:lnTo>
                    <a:lnTo>
                      <a:pt x="22" y="27"/>
                    </a:lnTo>
                    <a:lnTo>
                      <a:pt x="22" y="27"/>
                    </a:lnTo>
                    <a:lnTo>
                      <a:pt x="22" y="27"/>
                    </a:lnTo>
                    <a:lnTo>
                      <a:pt x="22" y="27"/>
                    </a:lnTo>
                    <a:lnTo>
                      <a:pt x="22" y="27"/>
                    </a:lnTo>
                    <a:lnTo>
                      <a:pt x="22" y="27"/>
                    </a:lnTo>
                    <a:lnTo>
                      <a:pt x="22" y="27"/>
                    </a:lnTo>
                    <a:lnTo>
                      <a:pt x="21" y="27"/>
                    </a:lnTo>
                    <a:lnTo>
                      <a:pt x="21" y="27"/>
                    </a:lnTo>
                    <a:lnTo>
                      <a:pt x="21" y="28"/>
                    </a:lnTo>
                    <a:lnTo>
                      <a:pt x="21" y="28"/>
                    </a:lnTo>
                    <a:lnTo>
                      <a:pt x="21" y="28"/>
                    </a:lnTo>
                    <a:lnTo>
                      <a:pt x="21" y="28"/>
                    </a:lnTo>
                    <a:lnTo>
                      <a:pt x="21" y="28"/>
                    </a:lnTo>
                    <a:lnTo>
                      <a:pt x="19" y="28"/>
                    </a:lnTo>
                    <a:lnTo>
                      <a:pt x="19" y="28"/>
                    </a:lnTo>
                    <a:lnTo>
                      <a:pt x="19" y="28"/>
                    </a:lnTo>
                    <a:lnTo>
                      <a:pt x="19" y="28"/>
                    </a:lnTo>
                    <a:lnTo>
                      <a:pt x="19" y="28"/>
                    </a:lnTo>
                    <a:lnTo>
                      <a:pt x="19" y="28"/>
                    </a:lnTo>
                    <a:lnTo>
                      <a:pt x="19" y="28"/>
                    </a:lnTo>
                    <a:lnTo>
                      <a:pt x="18" y="28"/>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9" y="30"/>
                    </a:lnTo>
                    <a:lnTo>
                      <a:pt x="9" y="30"/>
                    </a:lnTo>
                    <a:lnTo>
                      <a:pt x="9" y="28"/>
                    </a:lnTo>
                    <a:lnTo>
                      <a:pt x="9" y="28"/>
                    </a:lnTo>
                    <a:lnTo>
                      <a:pt x="9" y="28"/>
                    </a:lnTo>
                    <a:lnTo>
                      <a:pt x="9" y="28"/>
                    </a:lnTo>
                    <a:lnTo>
                      <a:pt x="9" y="28"/>
                    </a:lnTo>
                    <a:lnTo>
                      <a:pt x="8" y="28"/>
                    </a:lnTo>
                    <a:lnTo>
                      <a:pt x="8" y="28"/>
                    </a:lnTo>
                    <a:lnTo>
                      <a:pt x="8" y="28"/>
                    </a:lnTo>
                    <a:lnTo>
                      <a:pt x="8" y="28"/>
                    </a:lnTo>
                    <a:lnTo>
                      <a:pt x="8" y="28"/>
                    </a:lnTo>
                    <a:lnTo>
                      <a:pt x="8" y="28"/>
                    </a:lnTo>
                    <a:lnTo>
                      <a:pt x="8" y="28"/>
                    </a:lnTo>
                    <a:lnTo>
                      <a:pt x="6" y="28"/>
                    </a:lnTo>
                    <a:lnTo>
                      <a:pt x="6" y="27"/>
                    </a:lnTo>
                    <a:lnTo>
                      <a:pt x="6" y="27"/>
                    </a:lnTo>
                    <a:lnTo>
                      <a:pt x="6" y="27"/>
                    </a:lnTo>
                    <a:lnTo>
                      <a:pt x="6" y="27"/>
                    </a:lnTo>
                    <a:lnTo>
                      <a:pt x="6" y="27"/>
                    </a:lnTo>
                    <a:lnTo>
                      <a:pt x="6" y="27"/>
                    </a:lnTo>
                    <a:lnTo>
                      <a:pt x="6" y="27"/>
                    </a:lnTo>
                    <a:lnTo>
                      <a:pt x="5" y="27"/>
                    </a:lnTo>
                    <a:lnTo>
                      <a:pt x="5" y="27"/>
                    </a:lnTo>
                    <a:lnTo>
                      <a:pt x="5" y="25"/>
                    </a:lnTo>
                    <a:lnTo>
                      <a:pt x="5" y="25"/>
                    </a:lnTo>
                    <a:lnTo>
                      <a:pt x="5" y="25"/>
                    </a:lnTo>
                    <a:lnTo>
                      <a:pt x="5" y="25"/>
                    </a:lnTo>
                    <a:lnTo>
                      <a:pt x="5" y="25"/>
                    </a:lnTo>
                    <a:lnTo>
                      <a:pt x="5" y="25"/>
                    </a:lnTo>
                    <a:lnTo>
                      <a:pt x="5" y="25"/>
                    </a:lnTo>
                    <a:lnTo>
                      <a:pt x="3" y="25"/>
                    </a:lnTo>
                    <a:lnTo>
                      <a:pt x="3" y="24"/>
                    </a:lnTo>
                    <a:lnTo>
                      <a:pt x="3" y="24"/>
                    </a:lnTo>
                    <a:lnTo>
                      <a:pt x="3" y="24"/>
                    </a:lnTo>
                    <a:lnTo>
                      <a:pt x="3" y="24"/>
                    </a:lnTo>
                    <a:lnTo>
                      <a:pt x="3" y="24"/>
                    </a:lnTo>
                    <a:lnTo>
                      <a:pt x="3" y="24"/>
                    </a:lnTo>
                    <a:lnTo>
                      <a:pt x="3" y="24"/>
                    </a:lnTo>
                    <a:lnTo>
                      <a:pt x="3" y="22"/>
                    </a:lnTo>
                    <a:lnTo>
                      <a:pt x="3" y="22"/>
                    </a:lnTo>
                    <a:lnTo>
                      <a:pt x="3" y="22"/>
                    </a:lnTo>
                    <a:lnTo>
                      <a:pt x="2" y="22"/>
                    </a:lnTo>
                    <a:lnTo>
                      <a:pt x="2" y="22"/>
                    </a:lnTo>
                    <a:lnTo>
                      <a:pt x="2" y="22"/>
                    </a:lnTo>
                    <a:lnTo>
                      <a:pt x="2" y="21"/>
                    </a:lnTo>
                    <a:lnTo>
                      <a:pt x="2" y="21"/>
                    </a:lnTo>
                    <a:lnTo>
                      <a:pt x="2" y="21"/>
                    </a:lnTo>
                    <a:lnTo>
                      <a:pt x="2" y="21"/>
                    </a:lnTo>
                    <a:lnTo>
                      <a:pt x="2" y="21"/>
                    </a:lnTo>
                    <a:lnTo>
                      <a:pt x="2" y="21"/>
                    </a:lnTo>
                    <a:lnTo>
                      <a:pt x="2" y="21"/>
                    </a:lnTo>
                    <a:lnTo>
                      <a:pt x="2" y="19"/>
                    </a:lnTo>
                    <a:lnTo>
                      <a:pt x="2" y="19"/>
                    </a:lnTo>
                    <a:lnTo>
                      <a:pt x="2" y="19"/>
                    </a:lnTo>
                    <a:lnTo>
                      <a:pt x="2" y="19"/>
                    </a:lnTo>
                    <a:lnTo>
                      <a:pt x="2" y="19"/>
                    </a:lnTo>
                    <a:lnTo>
                      <a:pt x="2" y="18"/>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2" y="10"/>
                    </a:lnTo>
                    <a:lnTo>
                      <a:pt x="2" y="10"/>
                    </a:lnTo>
                    <a:lnTo>
                      <a:pt x="2" y="10"/>
                    </a:lnTo>
                    <a:lnTo>
                      <a:pt x="2" y="10"/>
                    </a:lnTo>
                    <a:lnTo>
                      <a:pt x="2" y="9"/>
                    </a:lnTo>
                    <a:lnTo>
                      <a:pt x="2" y="9"/>
                    </a:lnTo>
                    <a:lnTo>
                      <a:pt x="2" y="9"/>
                    </a:lnTo>
                    <a:lnTo>
                      <a:pt x="2" y="9"/>
                    </a:lnTo>
                    <a:lnTo>
                      <a:pt x="2" y="9"/>
                    </a:lnTo>
                    <a:lnTo>
                      <a:pt x="2" y="9"/>
                    </a:lnTo>
                    <a:lnTo>
                      <a:pt x="2" y="7"/>
                    </a:lnTo>
                    <a:lnTo>
                      <a:pt x="2" y="7"/>
                    </a:lnTo>
                    <a:lnTo>
                      <a:pt x="2" y="7"/>
                    </a:lnTo>
                    <a:lnTo>
                      <a:pt x="2" y="7"/>
                    </a:lnTo>
                    <a:lnTo>
                      <a:pt x="2" y="7"/>
                    </a:lnTo>
                    <a:lnTo>
                      <a:pt x="2" y="7"/>
                    </a:lnTo>
                    <a:lnTo>
                      <a:pt x="3" y="7"/>
                    </a:lnTo>
                    <a:lnTo>
                      <a:pt x="3" y="6"/>
                    </a:lnTo>
                    <a:lnTo>
                      <a:pt x="3" y="6"/>
                    </a:lnTo>
                    <a:lnTo>
                      <a:pt x="3" y="6"/>
                    </a:lnTo>
                    <a:lnTo>
                      <a:pt x="3" y="6"/>
                    </a:lnTo>
                    <a:lnTo>
                      <a:pt x="3" y="6"/>
                    </a:lnTo>
                    <a:lnTo>
                      <a:pt x="3" y="6"/>
                    </a:lnTo>
                    <a:lnTo>
                      <a:pt x="3" y="4"/>
                    </a:lnTo>
                    <a:lnTo>
                      <a:pt x="3" y="4"/>
                    </a:lnTo>
                    <a:lnTo>
                      <a:pt x="3" y="4"/>
                    </a:lnTo>
                    <a:lnTo>
                      <a:pt x="3" y="4"/>
                    </a:lnTo>
                    <a:lnTo>
                      <a:pt x="5" y="4"/>
                    </a:lnTo>
                    <a:lnTo>
                      <a:pt x="5" y="4"/>
                    </a:lnTo>
                    <a:lnTo>
                      <a:pt x="5" y="4"/>
                    </a:lnTo>
                    <a:lnTo>
                      <a:pt x="5" y="4"/>
                    </a:lnTo>
                    <a:lnTo>
                      <a:pt x="5" y="3"/>
                    </a:lnTo>
                    <a:lnTo>
                      <a:pt x="5" y="3"/>
                    </a:lnTo>
                    <a:lnTo>
                      <a:pt x="5" y="3"/>
                    </a:lnTo>
                    <a:lnTo>
                      <a:pt x="5" y="3"/>
                    </a:lnTo>
                    <a:lnTo>
                      <a:pt x="5" y="3"/>
                    </a:lnTo>
                    <a:lnTo>
                      <a:pt x="6" y="3"/>
                    </a:lnTo>
                    <a:lnTo>
                      <a:pt x="6" y="3"/>
                    </a:lnTo>
                    <a:lnTo>
                      <a:pt x="6" y="3"/>
                    </a:lnTo>
                    <a:lnTo>
                      <a:pt x="6" y="3"/>
                    </a:lnTo>
                    <a:lnTo>
                      <a:pt x="6" y="1"/>
                    </a:lnTo>
                    <a:lnTo>
                      <a:pt x="6" y="1"/>
                    </a:lnTo>
                    <a:lnTo>
                      <a:pt x="6" y="1"/>
                    </a:lnTo>
                    <a:lnTo>
                      <a:pt x="6" y="1"/>
                    </a:lnTo>
                    <a:lnTo>
                      <a:pt x="8" y="1"/>
                    </a:lnTo>
                    <a:lnTo>
                      <a:pt x="8" y="1"/>
                    </a:lnTo>
                    <a:lnTo>
                      <a:pt x="8" y="1"/>
                    </a:lnTo>
                    <a:lnTo>
                      <a:pt x="8" y="1"/>
                    </a:lnTo>
                    <a:lnTo>
                      <a:pt x="8" y="1"/>
                    </a:lnTo>
                    <a:lnTo>
                      <a:pt x="8" y="1"/>
                    </a:lnTo>
                    <a:lnTo>
                      <a:pt x="8" y="1"/>
                    </a:lnTo>
                    <a:lnTo>
                      <a:pt x="9"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0"/>
                    </a:lnTo>
                    <a:lnTo>
                      <a:pt x="18" y="0"/>
                    </a:lnTo>
                    <a:lnTo>
                      <a:pt x="18" y="0"/>
                    </a:lnTo>
                    <a:lnTo>
                      <a:pt x="19" y="0"/>
                    </a:lnTo>
                    <a:lnTo>
                      <a:pt x="19" y="0"/>
                    </a:lnTo>
                    <a:lnTo>
                      <a:pt x="19" y="0"/>
                    </a:lnTo>
                    <a:lnTo>
                      <a:pt x="19" y="0"/>
                    </a:lnTo>
                    <a:lnTo>
                      <a:pt x="19" y="1"/>
                    </a:lnTo>
                    <a:lnTo>
                      <a:pt x="19" y="1"/>
                    </a:lnTo>
                    <a:lnTo>
                      <a:pt x="19" y="1"/>
                    </a:lnTo>
                    <a:lnTo>
                      <a:pt x="21" y="1"/>
                    </a:lnTo>
                    <a:lnTo>
                      <a:pt x="21" y="1"/>
                    </a:lnTo>
                    <a:lnTo>
                      <a:pt x="21" y="1"/>
                    </a:lnTo>
                    <a:lnTo>
                      <a:pt x="21" y="1"/>
                    </a:lnTo>
                    <a:lnTo>
                      <a:pt x="21" y="1"/>
                    </a:lnTo>
                    <a:lnTo>
                      <a:pt x="21" y="1"/>
                    </a:lnTo>
                    <a:lnTo>
                      <a:pt x="21" y="1"/>
                    </a:lnTo>
                    <a:lnTo>
                      <a:pt x="22" y="1"/>
                    </a:lnTo>
                    <a:lnTo>
                      <a:pt x="22" y="3"/>
                    </a:lnTo>
                    <a:lnTo>
                      <a:pt x="22" y="3"/>
                    </a:lnTo>
                    <a:lnTo>
                      <a:pt x="22" y="3"/>
                    </a:lnTo>
                    <a:lnTo>
                      <a:pt x="22" y="3"/>
                    </a:lnTo>
                    <a:lnTo>
                      <a:pt x="22" y="3"/>
                    </a:lnTo>
                    <a:lnTo>
                      <a:pt x="22" y="3"/>
                    </a:lnTo>
                    <a:lnTo>
                      <a:pt x="22" y="3"/>
                    </a:lnTo>
                    <a:lnTo>
                      <a:pt x="22" y="3"/>
                    </a:lnTo>
                    <a:lnTo>
                      <a:pt x="24" y="3"/>
                    </a:lnTo>
                    <a:lnTo>
                      <a:pt x="24" y="4"/>
                    </a:lnTo>
                    <a:lnTo>
                      <a:pt x="24" y="4"/>
                    </a:lnTo>
                    <a:lnTo>
                      <a:pt x="24" y="4"/>
                    </a:lnTo>
                    <a:lnTo>
                      <a:pt x="24" y="4"/>
                    </a:lnTo>
                    <a:lnTo>
                      <a:pt x="24" y="4"/>
                    </a:lnTo>
                    <a:lnTo>
                      <a:pt x="24" y="4"/>
                    </a:lnTo>
                    <a:lnTo>
                      <a:pt x="24" y="4"/>
                    </a:lnTo>
                    <a:lnTo>
                      <a:pt x="24" y="4"/>
                    </a:lnTo>
                    <a:lnTo>
                      <a:pt x="25" y="6"/>
                    </a:lnTo>
                    <a:lnTo>
                      <a:pt x="25" y="6"/>
                    </a:lnTo>
                    <a:lnTo>
                      <a:pt x="25" y="6"/>
                    </a:lnTo>
                    <a:lnTo>
                      <a:pt x="25" y="6"/>
                    </a:lnTo>
                    <a:lnTo>
                      <a:pt x="25" y="6"/>
                    </a:lnTo>
                    <a:lnTo>
                      <a:pt x="25" y="6"/>
                    </a:lnTo>
                    <a:lnTo>
                      <a:pt x="25" y="7"/>
                    </a:lnTo>
                    <a:lnTo>
                      <a:pt x="25" y="7"/>
                    </a:lnTo>
                    <a:lnTo>
                      <a:pt x="25" y="7"/>
                    </a:lnTo>
                    <a:lnTo>
                      <a:pt x="25" y="7"/>
                    </a:lnTo>
                    <a:lnTo>
                      <a:pt x="25" y="7"/>
                    </a:lnTo>
                    <a:lnTo>
                      <a:pt x="25" y="7"/>
                    </a:lnTo>
                    <a:lnTo>
                      <a:pt x="27" y="7"/>
                    </a:lnTo>
                    <a:lnTo>
                      <a:pt x="27" y="9"/>
                    </a:lnTo>
                    <a:lnTo>
                      <a:pt x="27" y="9"/>
                    </a:lnTo>
                    <a:lnTo>
                      <a:pt x="27" y="9"/>
                    </a:lnTo>
                    <a:lnTo>
                      <a:pt x="27" y="9"/>
                    </a:lnTo>
                    <a:lnTo>
                      <a:pt x="27" y="9"/>
                    </a:lnTo>
                    <a:lnTo>
                      <a:pt x="27" y="9"/>
                    </a:lnTo>
                    <a:lnTo>
                      <a:pt x="27" y="10"/>
                    </a:lnTo>
                    <a:lnTo>
                      <a:pt x="27"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lnTo>
                      <a:pt x="27" y="15"/>
                    </a:lnTo>
                  </a:path>
                </a:pathLst>
              </a:custGeom>
              <a:noFill/>
              <a:ln w="1588" cap="sq">
                <a:solidFill>
                  <a:srgbClr val="000000"/>
                </a:solidFill>
                <a:prstDash val="solid"/>
                <a:miter lim="800000"/>
                <a:headEnd/>
                <a:tailEnd/>
              </a:ln>
            </p:spPr>
            <p:txBody>
              <a:bodyPr/>
              <a:lstStyle/>
              <a:p>
                <a:endParaRPr lang="en-US"/>
              </a:p>
            </p:txBody>
          </p:sp>
          <p:sp>
            <p:nvSpPr>
              <p:cNvPr id="320882" name="Freeform 370"/>
              <p:cNvSpPr>
                <a:spLocks/>
              </p:cNvSpPr>
              <p:nvPr/>
            </p:nvSpPr>
            <p:spPr bwMode="auto">
              <a:xfrm>
                <a:off x="5400" y="2363"/>
                <a:ext cx="27" cy="31"/>
              </a:xfrm>
              <a:custGeom>
                <a:avLst/>
                <a:gdLst/>
                <a:ahLst/>
                <a:cxnLst>
                  <a:cxn ang="0">
                    <a:pos x="27" y="18"/>
                  </a:cxn>
                  <a:cxn ang="0">
                    <a:pos x="27" y="19"/>
                  </a:cxn>
                  <a:cxn ang="0">
                    <a:pos x="27" y="21"/>
                  </a:cxn>
                  <a:cxn ang="0">
                    <a:pos x="27" y="22"/>
                  </a:cxn>
                  <a:cxn ang="0">
                    <a:pos x="26" y="24"/>
                  </a:cxn>
                  <a:cxn ang="0">
                    <a:pos x="26" y="25"/>
                  </a:cxn>
                  <a:cxn ang="0">
                    <a:pos x="24" y="25"/>
                  </a:cxn>
                  <a:cxn ang="0">
                    <a:pos x="24" y="27"/>
                  </a:cxn>
                  <a:cxn ang="0">
                    <a:pos x="23" y="28"/>
                  </a:cxn>
                  <a:cxn ang="0">
                    <a:pos x="21" y="30"/>
                  </a:cxn>
                  <a:cxn ang="0">
                    <a:pos x="20" y="30"/>
                  </a:cxn>
                  <a:cxn ang="0">
                    <a:pos x="20" y="30"/>
                  </a:cxn>
                  <a:cxn ang="0">
                    <a:pos x="18" y="31"/>
                  </a:cxn>
                  <a:cxn ang="0">
                    <a:pos x="17" y="31"/>
                  </a:cxn>
                  <a:cxn ang="0">
                    <a:pos x="15" y="31"/>
                  </a:cxn>
                  <a:cxn ang="0">
                    <a:pos x="14" y="31"/>
                  </a:cxn>
                  <a:cxn ang="0">
                    <a:pos x="12" y="31"/>
                  </a:cxn>
                  <a:cxn ang="0">
                    <a:pos x="11" y="31"/>
                  </a:cxn>
                  <a:cxn ang="0">
                    <a:pos x="9" y="30"/>
                  </a:cxn>
                  <a:cxn ang="0">
                    <a:pos x="8" y="30"/>
                  </a:cxn>
                  <a:cxn ang="0">
                    <a:pos x="6" y="28"/>
                  </a:cxn>
                  <a:cxn ang="0">
                    <a:pos x="6" y="27"/>
                  </a:cxn>
                  <a:cxn ang="0">
                    <a:pos x="5" y="27"/>
                  </a:cxn>
                  <a:cxn ang="0">
                    <a:pos x="3" y="25"/>
                  </a:cxn>
                  <a:cxn ang="0">
                    <a:pos x="3" y="24"/>
                  </a:cxn>
                  <a:cxn ang="0">
                    <a:pos x="2" y="22"/>
                  </a:cxn>
                  <a:cxn ang="0">
                    <a:pos x="2" y="21"/>
                  </a:cxn>
                  <a:cxn ang="0">
                    <a:pos x="0" y="19"/>
                  </a:cxn>
                  <a:cxn ang="0">
                    <a:pos x="0" y="18"/>
                  </a:cxn>
                  <a:cxn ang="0">
                    <a:pos x="0" y="16"/>
                  </a:cxn>
                  <a:cxn ang="0">
                    <a:pos x="0" y="15"/>
                  </a:cxn>
                  <a:cxn ang="0">
                    <a:pos x="0" y="13"/>
                  </a:cxn>
                  <a:cxn ang="0">
                    <a:pos x="0" y="12"/>
                  </a:cxn>
                  <a:cxn ang="0">
                    <a:pos x="0" y="10"/>
                  </a:cxn>
                  <a:cxn ang="0">
                    <a:pos x="2" y="9"/>
                  </a:cxn>
                  <a:cxn ang="0">
                    <a:pos x="2" y="7"/>
                  </a:cxn>
                  <a:cxn ang="0">
                    <a:pos x="3" y="6"/>
                  </a:cxn>
                  <a:cxn ang="0">
                    <a:pos x="3" y="4"/>
                  </a:cxn>
                  <a:cxn ang="0">
                    <a:pos x="5" y="3"/>
                  </a:cxn>
                  <a:cxn ang="0">
                    <a:pos x="6" y="3"/>
                  </a:cxn>
                  <a:cxn ang="0">
                    <a:pos x="6" y="1"/>
                  </a:cxn>
                  <a:cxn ang="0">
                    <a:pos x="8" y="1"/>
                  </a:cxn>
                  <a:cxn ang="0">
                    <a:pos x="9" y="1"/>
                  </a:cxn>
                  <a:cxn ang="0">
                    <a:pos x="11" y="0"/>
                  </a:cxn>
                  <a:cxn ang="0">
                    <a:pos x="12" y="0"/>
                  </a:cxn>
                  <a:cxn ang="0">
                    <a:pos x="14" y="0"/>
                  </a:cxn>
                  <a:cxn ang="0">
                    <a:pos x="15" y="0"/>
                  </a:cxn>
                  <a:cxn ang="0">
                    <a:pos x="17" y="1"/>
                  </a:cxn>
                  <a:cxn ang="0">
                    <a:pos x="18" y="1"/>
                  </a:cxn>
                  <a:cxn ang="0">
                    <a:pos x="20" y="3"/>
                  </a:cxn>
                  <a:cxn ang="0">
                    <a:pos x="21" y="3"/>
                  </a:cxn>
                  <a:cxn ang="0">
                    <a:pos x="21" y="4"/>
                  </a:cxn>
                  <a:cxn ang="0">
                    <a:pos x="23" y="6"/>
                  </a:cxn>
                  <a:cxn ang="0">
                    <a:pos x="24" y="6"/>
                  </a:cxn>
                  <a:cxn ang="0">
                    <a:pos x="24" y="7"/>
                  </a:cxn>
                  <a:cxn ang="0">
                    <a:pos x="26" y="9"/>
                  </a:cxn>
                  <a:cxn ang="0">
                    <a:pos x="26" y="10"/>
                  </a:cxn>
                  <a:cxn ang="0">
                    <a:pos x="27" y="12"/>
                  </a:cxn>
                  <a:cxn ang="0">
                    <a:pos x="27" y="13"/>
                  </a:cxn>
                  <a:cxn ang="0">
                    <a:pos x="27" y="15"/>
                  </a:cxn>
                </a:cxnLst>
                <a:rect l="0" t="0" r="r" b="b"/>
                <a:pathLst>
                  <a:path w="27" h="31">
                    <a:moveTo>
                      <a:pt x="27" y="16"/>
                    </a:move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7" y="19"/>
                    </a:lnTo>
                    <a:lnTo>
                      <a:pt x="27" y="21"/>
                    </a:lnTo>
                    <a:lnTo>
                      <a:pt x="27" y="21"/>
                    </a:lnTo>
                    <a:lnTo>
                      <a:pt x="27" y="21"/>
                    </a:lnTo>
                    <a:lnTo>
                      <a:pt x="27" y="21"/>
                    </a:lnTo>
                    <a:lnTo>
                      <a:pt x="27" y="21"/>
                    </a:lnTo>
                    <a:lnTo>
                      <a:pt x="27" y="21"/>
                    </a:lnTo>
                    <a:lnTo>
                      <a:pt x="27" y="22"/>
                    </a:lnTo>
                    <a:lnTo>
                      <a:pt x="27" y="22"/>
                    </a:lnTo>
                    <a:lnTo>
                      <a:pt x="27" y="22"/>
                    </a:lnTo>
                    <a:lnTo>
                      <a:pt x="26" y="22"/>
                    </a:lnTo>
                    <a:lnTo>
                      <a:pt x="26" y="22"/>
                    </a:lnTo>
                    <a:lnTo>
                      <a:pt x="26" y="22"/>
                    </a:lnTo>
                    <a:lnTo>
                      <a:pt x="26" y="24"/>
                    </a:lnTo>
                    <a:lnTo>
                      <a:pt x="26" y="24"/>
                    </a:lnTo>
                    <a:lnTo>
                      <a:pt x="26" y="24"/>
                    </a:lnTo>
                    <a:lnTo>
                      <a:pt x="26" y="24"/>
                    </a:lnTo>
                    <a:lnTo>
                      <a:pt x="26" y="24"/>
                    </a:lnTo>
                    <a:lnTo>
                      <a:pt x="26" y="24"/>
                    </a:lnTo>
                    <a:lnTo>
                      <a:pt x="26" y="24"/>
                    </a:lnTo>
                    <a:lnTo>
                      <a:pt x="26" y="25"/>
                    </a:lnTo>
                    <a:lnTo>
                      <a:pt x="26" y="25"/>
                    </a:lnTo>
                    <a:lnTo>
                      <a:pt x="26" y="25"/>
                    </a:lnTo>
                    <a:lnTo>
                      <a:pt x="26" y="25"/>
                    </a:lnTo>
                    <a:lnTo>
                      <a:pt x="24" y="25"/>
                    </a:lnTo>
                    <a:lnTo>
                      <a:pt x="24" y="25"/>
                    </a:lnTo>
                    <a:lnTo>
                      <a:pt x="24" y="25"/>
                    </a:lnTo>
                    <a:lnTo>
                      <a:pt x="24" y="27"/>
                    </a:lnTo>
                    <a:lnTo>
                      <a:pt x="24" y="27"/>
                    </a:lnTo>
                    <a:lnTo>
                      <a:pt x="24" y="27"/>
                    </a:lnTo>
                    <a:lnTo>
                      <a:pt x="24" y="27"/>
                    </a:lnTo>
                    <a:lnTo>
                      <a:pt x="24" y="27"/>
                    </a:lnTo>
                    <a:lnTo>
                      <a:pt x="24" y="27"/>
                    </a:lnTo>
                    <a:lnTo>
                      <a:pt x="24" y="27"/>
                    </a:lnTo>
                    <a:lnTo>
                      <a:pt x="23" y="27"/>
                    </a:lnTo>
                    <a:lnTo>
                      <a:pt x="23" y="28"/>
                    </a:lnTo>
                    <a:lnTo>
                      <a:pt x="23" y="28"/>
                    </a:lnTo>
                    <a:lnTo>
                      <a:pt x="23" y="28"/>
                    </a:lnTo>
                    <a:lnTo>
                      <a:pt x="23" y="28"/>
                    </a:lnTo>
                    <a:lnTo>
                      <a:pt x="23" y="28"/>
                    </a:lnTo>
                    <a:lnTo>
                      <a:pt x="23" y="28"/>
                    </a:lnTo>
                    <a:lnTo>
                      <a:pt x="23" y="28"/>
                    </a:lnTo>
                    <a:lnTo>
                      <a:pt x="21" y="28"/>
                    </a:lnTo>
                    <a:lnTo>
                      <a:pt x="21" y="28"/>
                    </a:lnTo>
                    <a:lnTo>
                      <a:pt x="21" y="30"/>
                    </a:lnTo>
                    <a:lnTo>
                      <a:pt x="21" y="30"/>
                    </a:lnTo>
                    <a:lnTo>
                      <a:pt x="21" y="30"/>
                    </a:lnTo>
                    <a:lnTo>
                      <a:pt x="21" y="30"/>
                    </a:lnTo>
                    <a:lnTo>
                      <a:pt x="21" y="30"/>
                    </a:lnTo>
                    <a:lnTo>
                      <a:pt x="21" y="30"/>
                    </a:lnTo>
                    <a:lnTo>
                      <a:pt x="20" y="30"/>
                    </a:lnTo>
                    <a:lnTo>
                      <a:pt x="20" y="30"/>
                    </a:lnTo>
                    <a:lnTo>
                      <a:pt x="20" y="30"/>
                    </a:lnTo>
                    <a:lnTo>
                      <a:pt x="20" y="30"/>
                    </a:lnTo>
                    <a:lnTo>
                      <a:pt x="20" y="30"/>
                    </a:lnTo>
                    <a:lnTo>
                      <a:pt x="20" y="30"/>
                    </a:lnTo>
                    <a:lnTo>
                      <a:pt x="20" y="30"/>
                    </a:lnTo>
                    <a:lnTo>
                      <a:pt x="18" y="31"/>
                    </a:lnTo>
                    <a:lnTo>
                      <a:pt x="18" y="31"/>
                    </a:lnTo>
                    <a:lnTo>
                      <a:pt x="18" y="31"/>
                    </a:lnTo>
                    <a:lnTo>
                      <a:pt x="18" y="31"/>
                    </a:lnTo>
                    <a:lnTo>
                      <a:pt x="18" y="31"/>
                    </a:lnTo>
                    <a:lnTo>
                      <a:pt x="18" y="31"/>
                    </a:lnTo>
                    <a:lnTo>
                      <a:pt x="17" y="31"/>
                    </a:lnTo>
                    <a:lnTo>
                      <a:pt x="17" y="31"/>
                    </a:lnTo>
                    <a:lnTo>
                      <a:pt x="17" y="31"/>
                    </a:lnTo>
                    <a:lnTo>
                      <a:pt x="17" y="31"/>
                    </a:lnTo>
                    <a:lnTo>
                      <a:pt x="17" y="31"/>
                    </a:lnTo>
                    <a:lnTo>
                      <a:pt x="17" y="31"/>
                    </a:lnTo>
                    <a:lnTo>
                      <a:pt x="17" y="31"/>
                    </a:lnTo>
                    <a:lnTo>
                      <a:pt x="15" y="31"/>
                    </a:lnTo>
                    <a:lnTo>
                      <a:pt x="15" y="31"/>
                    </a:lnTo>
                    <a:lnTo>
                      <a:pt x="15" y="31"/>
                    </a:lnTo>
                    <a:lnTo>
                      <a:pt x="15" y="31"/>
                    </a:lnTo>
                    <a:lnTo>
                      <a:pt x="15" y="31"/>
                    </a:lnTo>
                    <a:lnTo>
                      <a:pt x="15" y="31"/>
                    </a:lnTo>
                    <a:lnTo>
                      <a:pt x="14" y="31"/>
                    </a:lnTo>
                    <a:lnTo>
                      <a:pt x="14" y="31"/>
                    </a:lnTo>
                    <a:lnTo>
                      <a:pt x="14" y="31"/>
                    </a:lnTo>
                    <a:lnTo>
                      <a:pt x="14" y="31"/>
                    </a:lnTo>
                    <a:lnTo>
                      <a:pt x="14" y="31"/>
                    </a:lnTo>
                    <a:lnTo>
                      <a:pt x="14" y="31"/>
                    </a:lnTo>
                    <a:lnTo>
                      <a:pt x="14" y="31"/>
                    </a:lnTo>
                    <a:lnTo>
                      <a:pt x="12" y="31"/>
                    </a:lnTo>
                    <a:lnTo>
                      <a:pt x="12" y="31"/>
                    </a:lnTo>
                    <a:lnTo>
                      <a:pt x="12" y="31"/>
                    </a:lnTo>
                    <a:lnTo>
                      <a:pt x="12" y="31"/>
                    </a:lnTo>
                    <a:lnTo>
                      <a:pt x="12" y="31"/>
                    </a:lnTo>
                    <a:lnTo>
                      <a:pt x="12" y="31"/>
                    </a:lnTo>
                    <a:lnTo>
                      <a:pt x="11" y="31"/>
                    </a:lnTo>
                    <a:lnTo>
                      <a:pt x="11" y="31"/>
                    </a:lnTo>
                    <a:lnTo>
                      <a:pt x="11" y="31"/>
                    </a:lnTo>
                    <a:lnTo>
                      <a:pt x="11" y="31"/>
                    </a:lnTo>
                    <a:lnTo>
                      <a:pt x="11" y="31"/>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28"/>
                    </a:lnTo>
                    <a:lnTo>
                      <a:pt x="8" y="28"/>
                    </a:lnTo>
                    <a:lnTo>
                      <a:pt x="6" y="28"/>
                    </a:lnTo>
                    <a:lnTo>
                      <a:pt x="6" y="28"/>
                    </a:lnTo>
                    <a:lnTo>
                      <a:pt x="6" y="28"/>
                    </a:lnTo>
                    <a:lnTo>
                      <a:pt x="6" y="28"/>
                    </a:lnTo>
                    <a:lnTo>
                      <a:pt x="6" y="28"/>
                    </a:lnTo>
                    <a:lnTo>
                      <a:pt x="6" y="28"/>
                    </a:lnTo>
                    <a:lnTo>
                      <a:pt x="6" y="28"/>
                    </a:lnTo>
                    <a:lnTo>
                      <a:pt x="6" y="27"/>
                    </a:lnTo>
                    <a:lnTo>
                      <a:pt x="5" y="27"/>
                    </a:lnTo>
                    <a:lnTo>
                      <a:pt x="5" y="27"/>
                    </a:lnTo>
                    <a:lnTo>
                      <a:pt x="5" y="27"/>
                    </a:lnTo>
                    <a:lnTo>
                      <a:pt x="5" y="27"/>
                    </a:lnTo>
                    <a:lnTo>
                      <a:pt x="5" y="27"/>
                    </a:lnTo>
                    <a:lnTo>
                      <a:pt x="5" y="27"/>
                    </a:lnTo>
                    <a:lnTo>
                      <a:pt x="5" y="27"/>
                    </a:lnTo>
                    <a:lnTo>
                      <a:pt x="5" y="25"/>
                    </a:lnTo>
                    <a:lnTo>
                      <a:pt x="3" y="25"/>
                    </a:lnTo>
                    <a:lnTo>
                      <a:pt x="3" y="25"/>
                    </a:lnTo>
                    <a:lnTo>
                      <a:pt x="3" y="25"/>
                    </a:lnTo>
                    <a:lnTo>
                      <a:pt x="3" y="25"/>
                    </a:lnTo>
                    <a:lnTo>
                      <a:pt x="3" y="25"/>
                    </a:lnTo>
                    <a:lnTo>
                      <a:pt x="3" y="25"/>
                    </a:lnTo>
                    <a:lnTo>
                      <a:pt x="3" y="24"/>
                    </a:lnTo>
                    <a:lnTo>
                      <a:pt x="3" y="24"/>
                    </a:lnTo>
                    <a:lnTo>
                      <a:pt x="3" y="24"/>
                    </a:lnTo>
                    <a:lnTo>
                      <a:pt x="3" y="24"/>
                    </a:lnTo>
                    <a:lnTo>
                      <a:pt x="2" y="24"/>
                    </a:lnTo>
                    <a:lnTo>
                      <a:pt x="2" y="24"/>
                    </a:lnTo>
                    <a:lnTo>
                      <a:pt x="2" y="24"/>
                    </a:lnTo>
                    <a:lnTo>
                      <a:pt x="2" y="22"/>
                    </a:lnTo>
                    <a:lnTo>
                      <a:pt x="2" y="22"/>
                    </a:lnTo>
                    <a:lnTo>
                      <a:pt x="2" y="22"/>
                    </a:lnTo>
                    <a:lnTo>
                      <a:pt x="2" y="22"/>
                    </a:lnTo>
                    <a:lnTo>
                      <a:pt x="2" y="22"/>
                    </a:lnTo>
                    <a:lnTo>
                      <a:pt x="2" y="22"/>
                    </a:lnTo>
                    <a:lnTo>
                      <a:pt x="2" y="21"/>
                    </a:lnTo>
                    <a:lnTo>
                      <a:pt x="2" y="21"/>
                    </a:lnTo>
                    <a:lnTo>
                      <a:pt x="2" y="21"/>
                    </a:lnTo>
                    <a:lnTo>
                      <a:pt x="2" y="21"/>
                    </a:lnTo>
                    <a:lnTo>
                      <a:pt x="0" y="21"/>
                    </a:lnTo>
                    <a:lnTo>
                      <a:pt x="0" y="21"/>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2" y="9"/>
                    </a:lnTo>
                    <a:lnTo>
                      <a:pt x="2" y="9"/>
                    </a:lnTo>
                    <a:lnTo>
                      <a:pt x="2" y="9"/>
                    </a:lnTo>
                    <a:lnTo>
                      <a:pt x="2" y="7"/>
                    </a:lnTo>
                    <a:lnTo>
                      <a:pt x="2" y="7"/>
                    </a:lnTo>
                    <a:lnTo>
                      <a:pt x="2" y="7"/>
                    </a:lnTo>
                    <a:lnTo>
                      <a:pt x="2" y="7"/>
                    </a:lnTo>
                    <a:lnTo>
                      <a:pt x="2" y="7"/>
                    </a:lnTo>
                    <a:lnTo>
                      <a:pt x="2" y="7"/>
                    </a:lnTo>
                    <a:lnTo>
                      <a:pt x="2" y="7"/>
                    </a:lnTo>
                    <a:lnTo>
                      <a:pt x="2" y="6"/>
                    </a:lnTo>
                    <a:lnTo>
                      <a:pt x="2" y="6"/>
                    </a:lnTo>
                    <a:lnTo>
                      <a:pt x="2" y="6"/>
                    </a:lnTo>
                    <a:lnTo>
                      <a:pt x="3" y="6"/>
                    </a:lnTo>
                    <a:lnTo>
                      <a:pt x="3" y="6"/>
                    </a:lnTo>
                    <a:lnTo>
                      <a:pt x="3" y="6"/>
                    </a:lnTo>
                    <a:lnTo>
                      <a:pt x="3" y="6"/>
                    </a:lnTo>
                    <a:lnTo>
                      <a:pt x="3" y="4"/>
                    </a:lnTo>
                    <a:lnTo>
                      <a:pt x="3" y="4"/>
                    </a:lnTo>
                    <a:lnTo>
                      <a:pt x="3" y="4"/>
                    </a:lnTo>
                    <a:lnTo>
                      <a:pt x="3" y="4"/>
                    </a:lnTo>
                    <a:lnTo>
                      <a:pt x="3" y="4"/>
                    </a:lnTo>
                    <a:lnTo>
                      <a:pt x="3" y="4"/>
                    </a:lnTo>
                    <a:lnTo>
                      <a:pt x="5" y="4"/>
                    </a:lnTo>
                    <a:lnTo>
                      <a:pt x="5" y="4"/>
                    </a:lnTo>
                    <a:lnTo>
                      <a:pt x="5" y="3"/>
                    </a:lnTo>
                    <a:lnTo>
                      <a:pt x="5" y="3"/>
                    </a:lnTo>
                    <a:lnTo>
                      <a:pt x="5" y="3"/>
                    </a:lnTo>
                    <a:lnTo>
                      <a:pt x="5" y="3"/>
                    </a:lnTo>
                    <a:lnTo>
                      <a:pt x="5" y="3"/>
                    </a:lnTo>
                    <a:lnTo>
                      <a:pt x="5" y="3"/>
                    </a:lnTo>
                    <a:lnTo>
                      <a:pt x="6" y="3"/>
                    </a:lnTo>
                    <a:lnTo>
                      <a:pt x="6" y="3"/>
                    </a:lnTo>
                    <a:lnTo>
                      <a:pt x="6" y="3"/>
                    </a:lnTo>
                    <a:lnTo>
                      <a:pt x="6" y="3"/>
                    </a:lnTo>
                    <a:lnTo>
                      <a:pt x="6" y="1"/>
                    </a:lnTo>
                    <a:lnTo>
                      <a:pt x="6" y="1"/>
                    </a:lnTo>
                    <a:lnTo>
                      <a:pt x="6" y="1"/>
                    </a:lnTo>
                    <a:lnTo>
                      <a:pt x="6" y="1"/>
                    </a:lnTo>
                    <a:lnTo>
                      <a:pt x="8" y="1"/>
                    </a:lnTo>
                    <a:lnTo>
                      <a:pt x="8" y="1"/>
                    </a:lnTo>
                    <a:lnTo>
                      <a:pt x="8" y="1"/>
                    </a:lnTo>
                    <a:lnTo>
                      <a:pt x="8" y="1"/>
                    </a:lnTo>
                    <a:lnTo>
                      <a:pt x="8" y="1"/>
                    </a:lnTo>
                    <a:lnTo>
                      <a:pt x="8" y="1"/>
                    </a:lnTo>
                    <a:lnTo>
                      <a:pt x="8" y="1"/>
                    </a:lnTo>
                    <a:lnTo>
                      <a:pt x="9" y="1"/>
                    </a:lnTo>
                    <a:lnTo>
                      <a:pt x="9" y="1"/>
                    </a:lnTo>
                    <a:lnTo>
                      <a:pt x="9" y="1"/>
                    </a:lnTo>
                    <a:lnTo>
                      <a:pt x="9" y="1"/>
                    </a:lnTo>
                    <a:lnTo>
                      <a:pt x="9" y="1"/>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1"/>
                    </a:lnTo>
                    <a:lnTo>
                      <a:pt x="15" y="1"/>
                    </a:lnTo>
                    <a:lnTo>
                      <a:pt x="17" y="1"/>
                    </a:lnTo>
                    <a:lnTo>
                      <a:pt x="17" y="1"/>
                    </a:lnTo>
                    <a:lnTo>
                      <a:pt x="17" y="1"/>
                    </a:lnTo>
                    <a:lnTo>
                      <a:pt x="17" y="1"/>
                    </a:lnTo>
                    <a:lnTo>
                      <a:pt x="17" y="1"/>
                    </a:lnTo>
                    <a:lnTo>
                      <a:pt x="17" y="1"/>
                    </a:lnTo>
                    <a:lnTo>
                      <a:pt x="17" y="1"/>
                    </a:lnTo>
                    <a:lnTo>
                      <a:pt x="18" y="1"/>
                    </a:lnTo>
                    <a:lnTo>
                      <a:pt x="18" y="1"/>
                    </a:lnTo>
                    <a:lnTo>
                      <a:pt x="18" y="1"/>
                    </a:lnTo>
                    <a:lnTo>
                      <a:pt x="18" y="1"/>
                    </a:lnTo>
                    <a:lnTo>
                      <a:pt x="18" y="1"/>
                    </a:lnTo>
                    <a:lnTo>
                      <a:pt x="18" y="1"/>
                    </a:lnTo>
                    <a:lnTo>
                      <a:pt x="20" y="1"/>
                    </a:lnTo>
                    <a:lnTo>
                      <a:pt x="20" y="3"/>
                    </a:lnTo>
                    <a:lnTo>
                      <a:pt x="20" y="3"/>
                    </a:lnTo>
                    <a:lnTo>
                      <a:pt x="20" y="3"/>
                    </a:lnTo>
                    <a:lnTo>
                      <a:pt x="20" y="3"/>
                    </a:lnTo>
                    <a:lnTo>
                      <a:pt x="20" y="3"/>
                    </a:lnTo>
                    <a:lnTo>
                      <a:pt x="20" y="3"/>
                    </a:lnTo>
                    <a:lnTo>
                      <a:pt x="21" y="3"/>
                    </a:lnTo>
                    <a:lnTo>
                      <a:pt x="21" y="3"/>
                    </a:lnTo>
                    <a:lnTo>
                      <a:pt x="21" y="3"/>
                    </a:lnTo>
                    <a:lnTo>
                      <a:pt x="21" y="3"/>
                    </a:lnTo>
                    <a:lnTo>
                      <a:pt x="21" y="4"/>
                    </a:lnTo>
                    <a:lnTo>
                      <a:pt x="21" y="4"/>
                    </a:lnTo>
                    <a:lnTo>
                      <a:pt x="21" y="4"/>
                    </a:lnTo>
                    <a:lnTo>
                      <a:pt x="21" y="4"/>
                    </a:lnTo>
                    <a:lnTo>
                      <a:pt x="23" y="4"/>
                    </a:lnTo>
                    <a:lnTo>
                      <a:pt x="23" y="4"/>
                    </a:lnTo>
                    <a:lnTo>
                      <a:pt x="23" y="4"/>
                    </a:lnTo>
                    <a:lnTo>
                      <a:pt x="23" y="4"/>
                    </a:lnTo>
                    <a:lnTo>
                      <a:pt x="23" y="6"/>
                    </a:lnTo>
                    <a:lnTo>
                      <a:pt x="23" y="6"/>
                    </a:lnTo>
                    <a:lnTo>
                      <a:pt x="23" y="6"/>
                    </a:lnTo>
                    <a:lnTo>
                      <a:pt x="23" y="6"/>
                    </a:lnTo>
                    <a:lnTo>
                      <a:pt x="24" y="6"/>
                    </a:lnTo>
                    <a:lnTo>
                      <a:pt x="24" y="6"/>
                    </a:lnTo>
                    <a:lnTo>
                      <a:pt x="24" y="6"/>
                    </a:lnTo>
                    <a:lnTo>
                      <a:pt x="24" y="7"/>
                    </a:lnTo>
                    <a:lnTo>
                      <a:pt x="24" y="7"/>
                    </a:lnTo>
                    <a:lnTo>
                      <a:pt x="24" y="7"/>
                    </a:lnTo>
                    <a:lnTo>
                      <a:pt x="24" y="7"/>
                    </a:lnTo>
                    <a:lnTo>
                      <a:pt x="24" y="7"/>
                    </a:lnTo>
                    <a:lnTo>
                      <a:pt x="24" y="7"/>
                    </a:lnTo>
                    <a:lnTo>
                      <a:pt x="24" y="7"/>
                    </a:lnTo>
                    <a:lnTo>
                      <a:pt x="26" y="9"/>
                    </a:lnTo>
                    <a:lnTo>
                      <a:pt x="26" y="9"/>
                    </a:lnTo>
                    <a:lnTo>
                      <a:pt x="26" y="9"/>
                    </a:lnTo>
                    <a:lnTo>
                      <a:pt x="26" y="9"/>
                    </a:lnTo>
                    <a:lnTo>
                      <a:pt x="26" y="9"/>
                    </a:lnTo>
                    <a:lnTo>
                      <a:pt x="26" y="9"/>
                    </a:lnTo>
                    <a:lnTo>
                      <a:pt x="26" y="10"/>
                    </a:lnTo>
                    <a:lnTo>
                      <a:pt x="26" y="10"/>
                    </a:lnTo>
                    <a:lnTo>
                      <a:pt x="26" y="10"/>
                    </a:lnTo>
                    <a:lnTo>
                      <a:pt x="26" y="10"/>
                    </a:lnTo>
                    <a:lnTo>
                      <a:pt x="26" y="10"/>
                    </a:lnTo>
                    <a:lnTo>
                      <a:pt x="26" y="10"/>
                    </a:lnTo>
                    <a:lnTo>
                      <a:pt x="26" y="12"/>
                    </a:lnTo>
                    <a:lnTo>
                      <a:pt x="26"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lnTo>
                      <a:pt x="27" y="15"/>
                    </a:lnTo>
                    <a:lnTo>
                      <a:pt x="27" y="15"/>
                    </a:lnTo>
                    <a:lnTo>
                      <a:pt x="27" y="15"/>
                    </a:lnTo>
                    <a:lnTo>
                      <a:pt x="27" y="16"/>
                    </a:lnTo>
                    <a:close/>
                  </a:path>
                </a:pathLst>
              </a:custGeom>
              <a:solidFill>
                <a:srgbClr val="E1E1E1"/>
              </a:solidFill>
              <a:ln w="9525">
                <a:noFill/>
                <a:round/>
                <a:headEnd/>
                <a:tailEnd/>
              </a:ln>
            </p:spPr>
            <p:txBody>
              <a:bodyPr/>
              <a:lstStyle/>
              <a:p>
                <a:endParaRPr lang="en-US"/>
              </a:p>
            </p:txBody>
          </p:sp>
          <p:sp>
            <p:nvSpPr>
              <p:cNvPr id="320883" name="Freeform 371"/>
              <p:cNvSpPr>
                <a:spLocks/>
              </p:cNvSpPr>
              <p:nvPr/>
            </p:nvSpPr>
            <p:spPr bwMode="auto">
              <a:xfrm>
                <a:off x="5400" y="2363"/>
                <a:ext cx="27" cy="31"/>
              </a:xfrm>
              <a:custGeom>
                <a:avLst/>
                <a:gdLst/>
                <a:ahLst/>
                <a:cxnLst>
                  <a:cxn ang="0">
                    <a:pos x="27" y="18"/>
                  </a:cxn>
                  <a:cxn ang="0">
                    <a:pos x="27" y="19"/>
                  </a:cxn>
                  <a:cxn ang="0">
                    <a:pos x="27" y="21"/>
                  </a:cxn>
                  <a:cxn ang="0">
                    <a:pos x="27" y="22"/>
                  </a:cxn>
                  <a:cxn ang="0">
                    <a:pos x="26" y="24"/>
                  </a:cxn>
                  <a:cxn ang="0">
                    <a:pos x="26" y="25"/>
                  </a:cxn>
                  <a:cxn ang="0">
                    <a:pos x="24" y="25"/>
                  </a:cxn>
                  <a:cxn ang="0">
                    <a:pos x="24" y="27"/>
                  </a:cxn>
                  <a:cxn ang="0">
                    <a:pos x="23" y="28"/>
                  </a:cxn>
                  <a:cxn ang="0">
                    <a:pos x="21" y="30"/>
                  </a:cxn>
                  <a:cxn ang="0">
                    <a:pos x="20" y="30"/>
                  </a:cxn>
                  <a:cxn ang="0">
                    <a:pos x="20" y="30"/>
                  </a:cxn>
                  <a:cxn ang="0">
                    <a:pos x="18" y="31"/>
                  </a:cxn>
                  <a:cxn ang="0">
                    <a:pos x="17" y="31"/>
                  </a:cxn>
                  <a:cxn ang="0">
                    <a:pos x="15" y="31"/>
                  </a:cxn>
                  <a:cxn ang="0">
                    <a:pos x="14" y="31"/>
                  </a:cxn>
                  <a:cxn ang="0">
                    <a:pos x="12" y="31"/>
                  </a:cxn>
                  <a:cxn ang="0">
                    <a:pos x="11" y="31"/>
                  </a:cxn>
                  <a:cxn ang="0">
                    <a:pos x="9" y="30"/>
                  </a:cxn>
                  <a:cxn ang="0">
                    <a:pos x="8" y="30"/>
                  </a:cxn>
                  <a:cxn ang="0">
                    <a:pos x="6" y="28"/>
                  </a:cxn>
                  <a:cxn ang="0">
                    <a:pos x="6" y="27"/>
                  </a:cxn>
                  <a:cxn ang="0">
                    <a:pos x="5" y="27"/>
                  </a:cxn>
                  <a:cxn ang="0">
                    <a:pos x="3" y="25"/>
                  </a:cxn>
                  <a:cxn ang="0">
                    <a:pos x="3" y="24"/>
                  </a:cxn>
                  <a:cxn ang="0">
                    <a:pos x="2" y="22"/>
                  </a:cxn>
                  <a:cxn ang="0">
                    <a:pos x="2" y="21"/>
                  </a:cxn>
                  <a:cxn ang="0">
                    <a:pos x="0" y="19"/>
                  </a:cxn>
                  <a:cxn ang="0">
                    <a:pos x="0" y="18"/>
                  </a:cxn>
                  <a:cxn ang="0">
                    <a:pos x="0" y="16"/>
                  </a:cxn>
                  <a:cxn ang="0">
                    <a:pos x="0" y="15"/>
                  </a:cxn>
                  <a:cxn ang="0">
                    <a:pos x="0" y="13"/>
                  </a:cxn>
                  <a:cxn ang="0">
                    <a:pos x="0" y="12"/>
                  </a:cxn>
                  <a:cxn ang="0">
                    <a:pos x="0" y="10"/>
                  </a:cxn>
                  <a:cxn ang="0">
                    <a:pos x="2" y="9"/>
                  </a:cxn>
                  <a:cxn ang="0">
                    <a:pos x="2" y="7"/>
                  </a:cxn>
                  <a:cxn ang="0">
                    <a:pos x="3" y="6"/>
                  </a:cxn>
                  <a:cxn ang="0">
                    <a:pos x="3" y="4"/>
                  </a:cxn>
                  <a:cxn ang="0">
                    <a:pos x="5" y="3"/>
                  </a:cxn>
                  <a:cxn ang="0">
                    <a:pos x="6" y="3"/>
                  </a:cxn>
                  <a:cxn ang="0">
                    <a:pos x="6" y="1"/>
                  </a:cxn>
                  <a:cxn ang="0">
                    <a:pos x="8" y="1"/>
                  </a:cxn>
                  <a:cxn ang="0">
                    <a:pos x="9" y="1"/>
                  </a:cxn>
                  <a:cxn ang="0">
                    <a:pos x="11" y="0"/>
                  </a:cxn>
                  <a:cxn ang="0">
                    <a:pos x="12" y="0"/>
                  </a:cxn>
                  <a:cxn ang="0">
                    <a:pos x="14" y="0"/>
                  </a:cxn>
                  <a:cxn ang="0">
                    <a:pos x="15" y="0"/>
                  </a:cxn>
                  <a:cxn ang="0">
                    <a:pos x="17" y="1"/>
                  </a:cxn>
                  <a:cxn ang="0">
                    <a:pos x="18" y="1"/>
                  </a:cxn>
                  <a:cxn ang="0">
                    <a:pos x="20" y="3"/>
                  </a:cxn>
                  <a:cxn ang="0">
                    <a:pos x="21" y="3"/>
                  </a:cxn>
                  <a:cxn ang="0">
                    <a:pos x="21" y="4"/>
                  </a:cxn>
                  <a:cxn ang="0">
                    <a:pos x="23" y="6"/>
                  </a:cxn>
                  <a:cxn ang="0">
                    <a:pos x="24" y="6"/>
                  </a:cxn>
                  <a:cxn ang="0">
                    <a:pos x="24" y="7"/>
                  </a:cxn>
                  <a:cxn ang="0">
                    <a:pos x="26" y="9"/>
                  </a:cxn>
                  <a:cxn ang="0">
                    <a:pos x="26" y="10"/>
                  </a:cxn>
                  <a:cxn ang="0">
                    <a:pos x="27" y="12"/>
                  </a:cxn>
                  <a:cxn ang="0">
                    <a:pos x="27" y="13"/>
                  </a:cxn>
                  <a:cxn ang="0">
                    <a:pos x="27" y="15"/>
                  </a:cxn>
                </a:cxnLst>
                <a:rect l="0" t="0" r="r" b="b"/>
                <a:pathLst>
                  <a:path w="27" h="31">
                    <a:moveTo>
                      <a:pt x="27" y="16"/>
                    </a:move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7" y="19"/>
                    </a:lnTo>
                    <a:lnTo>
                      <a:pt x="27" y="21"/>
                    </a:lnTo>
                    <a:lnTo>
                      <a:pt x="27" y="21"/>
                    </a:lnTo>
                    <a:lnTo>
                      <a:pt x="27" y="21"/>
                    </a:lnTo>
                    <a:lnTo>
                      <a:pt x="27" y="21"/>
                    </a:lnTo>
                    <a:lnTo>
                      <a:pt x="27" y="21"/>
                    </a:lnTo>
                    <a:lnTo>
                      <a:pt x="27" y="21"/>
                    </a:lnTo>
                    <a:lnTo>
                      <a:pt x="27" y="22"/>
                    </a:lnTo>
                    <a:lnTo>
                      <a:pt x="27" y="22"/>
                    </a:lnTo>
                    <a:lnTo>
                      <a:pt x="27" y="22"/>
                    </a:lnTo>
                    <a:lnTo>
                      <a:pt x="26" y="22"/>
                    </a:lnTo>
                    <a:lnTo>
                      <a:pt x="26" y="22"/>
                    </a:lnTo>
                    <a:lnTo>
                      <a:pt x="26" y="22"/>
                    </a:lnTo>
                    <a:lnTo>
                      <a:pt x="26" y="24"/>
                    </a:lnTo>
                    <a:lnTo>
                      <a:pt x="26" y="24"/>
                    </a:lnTo>
                    <a:lnTo>
                      <a:pt x="26" y="24"/>
                    </a:lnTo>
                    <a:lnTo>
                      <a:pt x="26" y="24"/>
                    </a:lnTo>
                    <a:lnTo>
                      <a:pt x="26" y="24"/>
                    </a:lnTo>
                    <a:lnTo>
                      <a:pt x="26" y="24"/>
                    </a:lnTo>
                    <a:lnTo>
                      <a:pt x="26" y="24"/>
                    </a:lnTo>
                    <a:lnTo>
                      <a:pt x="26" y="25"/>
                    </a:lnTo>
                    <a:lnTo>
                      <a:pt x="26" y="25"/>
                    </a:lnTo>
                    <a:lnTo>
                      <a:pt x="26" y="25"/>
                    </a:lnTo>
                    <a:lnTo>
                      <a:pt x="26" y="25"/>
                    </a:lnTo>
                    <a:lnTo>
                      <a:pt x="24" y="25"/>
                    </a:lnTo>
                    <a:lnTo>
                      <a:pt x="24" y="25"/>
                    </a:lnTo>
                    <a:lnTo>
                      <a:pt x="24" y="25"/>
                    </a:lnTo>
                    <a:lnTo>
                      <a:pt x="24" y="27"/>
                    </a:lnTo>
                    <a:lnTo>
                      <a:pt x="24" y="27"/>
                    </a:lnTo>
                    <a:lnTo>
                      <a:pt x="24" y="27"/>
                    </a:lnTo>
                    <a:lnTo>
                      <a:pt x="24" y="27"/>
                    </a:lnTo>
                    <a:lnTo>
                      <a:pt x="24" y="27"/>
                    </a:lnTo>
                    <a:lnTo>
                      <a:pt x="24" y="27"/>
                    </a:lnTo>
                    <a:lnTo>
                      <a:pt x="24" y="27"/>
                    </a:lnTo>
                    <a:lnTo>
                      <a:pt x="23" y="27"/>
                    </a:lnTo>
                    <a:lnTo>
                      <a:pt x="23" y="28"/>
                    </a:lnTo>
                    <a:lnTo>
                      <a:pt x="23" y="28"/>
                    </a:lnTo>
                    <a:lnTo>
                      <a:pt x="23" y="28"/>
                    </a:lnTo>
                    <a:lnTo>
                      <a:pt x="23" y="28"/>
                    </a:lnTo>
                    <a:lnTo>
                      <a:pt x="23" y="28"/>
                    </a:lnTo>
                    <a:lnTo>
                      <a:pt x="23" y="28"/>
                    </a:lnTo>
                    <a:lnTo>
                      <a:pt x="23" y="28"/>
                    </a:lnTo>
                    <a:lnTo>
                      <a:pt x="21" y="28"/>
                    </a:lnTo>
                    <a:lnTo>
                      <a:pt x="21" y="28"/>
                    </a:lnTo>
                    <a:lnTo>
                      <a:pt x="21" y="30"/>
                    </a:lnTo>
                    <a:lnTo>
                      <a:pt x="21" y="30"/>
                    </a:lnTo>
                    <a:lnTo>
                      <a:pt x="21" y="30"/>
                    </a:lnTo>
                    <a:lnTo>
                      <a:pt x="21" y="30"/>
                    </a:lnTo>
                    <a:lnTo>
                      <a:pt x="21" y="30"/>
                    </a:lnTo>
                    <a:lnTo>
                      <a:pt x="21" y="30"/>
                    </a:lnTo>
                    <a:lnTo>
                      <a:pt x="20" y="30"/>
                    </a:lnTo>
                    <a:lnTo>
                      <a:pt x="20" y="30"/>
                    </a:lnTo>
                    <a:lnTo>
                      <a:pt x="20" y="30"/>
                    </a:lnTo>
                    <a:lnTo>
                      <a:pt x="20" y="30"/>
                    </a:lnTo>
                    <a:lnTo>
                      <a:pt x="20" y="30"/>
                    </a:lnTo>
                    <a:lnTo>
                      <a:pt x="20" y="30"/>
                    </a:lnTo>
                    <a:lnTo>
                      <a:pt x="20" y="30"/>
                    </a:lnTo>
                    <a:lnTo>
                      <a:pt x="18" y="31"/>
                    </a:lnTo>
                    <a:lnTo>
                      <a:pt x="18" y="31"/>
                    </a:lnTo>
                    <a:lnTo>
                      <a:pt x="18" y="31"/>
                    </a:lnTo>
                    <a:lnTo>
                      <a:pt x="18" y="31"/>
                    </a:lnTo>
                    <a:lnTo>
                      <a:pt x="18" y="31"/>
                    </a:lnTo>
                    <a:lnTo>
                      <a:pt x="18" y="31"/>
                    </a:lnTo>
                    <a:lnTo>
                      <a:pt x="17" y="31"/>
                    </a:lnTo>
                    <a:lnTo>
                      <a:pt x="17" y="31"/>
                    </a:lnTo>
                    <a:lnTo>
                      <a:pt x="17" y="31"/>
                    </a:lnTo>
                    <a:lnTo>
                      <a:pt x="17" y="31"/>
                    </a:lnTo>
                    <a:lnTo>
                      <a:pt x="17" y="31"/>
                    </a:lnTo>
                    <a:lnTo>
                      <a:pt x="17" y="31"/>
                    </a:lnTo>
                    <a:lnTo>
                      <a:pt x="17" y="31"/>
                    </a:lnTo>
                    <a:lnTo>
                      <a:pt x="15" y="31"/>
                    </a:lnTo>
                    <a:lnTo>
                      <a:pt x="15" y="31"/>
                    </a:lnTo>
                    <a:lnTo>
                      <a:pt x="15" y="31"/>
                    </a:lnTo>
                    <a:lnTo>
                      <a:pt x="15" y="31"/>
                    </a:lnTo>
                    <a:lnTo>
                      <a:pt x="15" y="31"/>
                    </a:lnTo>
                    <a:lnTo>
                      <a:pt x="15" y="31"/>
                    </a:lnTo>
                    <a:lnTo>
                      <a:pt x="14" y="31"/>
                    </a:lnTo>
                    <a:lnTo>
                      <a:pt x="14" y="31"/>
                    </a:lnTo>
                    <a:lnTo>
                      <a:pt x="14" y="31"/>
                    </a:lnTo>
                    <a:lnTo>
                      <a:pt x="14" y="31"/>
                    </a:lnTo>
                    <a:lnTo>
                      <a:pt x="14" y="31"/>
                    </a:lnTo>
                    <a:lnTo>
                      <a:pt x="14" y="31"/>
                    </a:lnTo>
                    <a:lnTo>
                      <a:pt x="14" y="31"/>
                    </a:lnTo>
                    <a:lnTo>
                      <a:pt x="12" y="31"/>
                    </a:lnTo>
                    <a:lnTo>
                      <a:pt x="12" y="31"/>
                    </a:lnTo>
                    <a:lnTo>
                      <a:pt x="12" y="31"/>
                    </a:lnTo>
                    <a:lnTo>
                      <a:pt x="12" y="31"/>
                    </a:lnTo>
                    <a:lnTo>
                      <a:pt x="12" y="31"/>
                    </a:lnTo>
                    <a:lnTo>
                      <a:pt x="12" y="31"/>
                    </a:lnTo>
                    <a:lnTo>
                      <a:pt x="11" y="31"/>
                    </a:lnTo>
                    <a:lnTo>
                      <a:pt x="11" y="31"/>
                    </a:lnTo>
                    <a:lnTo>
                      <a:pt x="11" y="31"/>
                    </a:lnTo>
                    <a:lnTo>
                      <a:pt x="11" y="31"/>
                    </a:lnTo>
                    <a:lnTo>
                      <a:pt x="11" y="31"/>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28"/>
                    </a:lnTo>
                    <a:lnTo>
                      <a:pt x="8" y="28"/>
                    </a:lnTo>
                    <a:lnTo>
                      <a:pt x="6" y="28"/>
                    </a:lnTo>
                    <a:lnTo>
                      <a:pt x="6" y="28"/>
                    </a:lnTo>
                    <a:lnTo>
                      <a:pt x="6" y="28"/>
                    </a:lnTo>
                    <a:lnTo>
                      <a:pt x="6" y="28"/>
                    </a:lnTo>
                    <a:lnTo>
                      <a:pt x="6" y="28"/>
                    </a:lnTo>
                    <a:lnTo>
                      <a:pt x="6" y="28"/>
                    </a:lnTo>
                    <a:lnTo>
                      <a:pt x="6" y="28"/>
                    </a:lnTo>
                    <a:lnTo>
                      <a:pt x="6" y="27"/>
                    </a:lnTo>
                    <a:lnTo>
                      <a:pt x="5" y="27"/>
                    </a:lnTo>
                    <a:lnTo>
                      <a:pt x="5" y="27"/>
                    </a:lnTo>
                    <a:lnTo>
                      <a:pt x="5" y="27"/>
                    </a:lnTo>
                    <a:lnTo>
                      <a:pt x="5" y="27"/>
                    </a:lnTo>
                    <a:lnTo>
                      <a:pt x="5" y="27"/>
                    </a:lnTo>
                    <a:lnTo>
                      <a:pt x="5" y="27"/>
                    </a:lnTo>
                    <a:lnTo>
                      <a:pt x="5" y="27"/>
                    </a:lnTo>
                    <a:lnTo>
                      <a:pt x="5" y="25"/>
                    </a:lnTo>
                    <a:lnTo>
                      <a:pt x="3" y="25"/>
                    </a:lnTo>
                    <a:lnTo>
                      <a:pt x="3" y="25"/>
                    </a:lnTo>
                    <a:lnTo>
                      <a:pt x="3" y="25"/>
                    </a:lnTo>
                    <a:lnTo>
                      <a:pt x="3" y="25"/>
                    </a:lnTo>
                    <a:lnTo>
                      <a:pt x="3" y="25"/>
                    </a:lnTo>
                    <a:lnTo>
                      <a:pt x="3" y="25"/>
                    </a:lnTo>
                    <a:lnTo>
                      <a:pt x="3" y="24"/>
                    </a:lnTo>
                    <a:lnTo>
                      <a:pt x="3" y="24"/>
                    </a:lnTo>
                    <a:lnTo>
                      <a:pt x="3" y="24"/>
                    </a:lnTo>
                    <a:lnTo>
                      <a:pt x="3" y="24"/>
                    </a:lnTo>
                    <a:lnTo>
                      <a:pt x="2" y="24"/>
                    </a:lnTo>
                    <a:lnTo>
                      <a:pt x="2" y="24"/>
                    </a:lnTo>
                    <a:lnTo>
                      <a:pt x="2" y="24"/>
                    </a:lnTo>
                    <a:lnTo>
                      <a:pt x="2" y="22"/>
                    </a:lnTo>
                    <a:lnTo>
                      <a:pt x="2" y="22"/>
                    </a:lnTo>
                    <a:lnTo>
                      <a:pt x="2" y="22"/>
                    </a:lnTo>
                    <a:lnTo>
                      <a:pt x="2" y="22"/>
                    </a:lnTo>
                    <a:lnTo>
                      <a:pt x="2" y="22"/>
                    </a:lnTo>
                    <a:lnTo>
                      <a:pt x="2" y="22"/>
                    </a:lnTo>
                    <a:lnTo>
                      <a:pt x="2" y="21"/>
                    </a:lnTo>
                    <a:lnTo>
                      <a:pt x="2" y="21"/>
                    </a:lnTo>
                    <a:lnTo>
                      <a:pt x="2" y="21"/>
                    </a:lnTo>
                    <a:lnTo>
                      <a:pt x="2" y="21"/>
                    </a:lnTo>
                    <a:lnTo>
                      <a:pt x="0" y="21"/>
                    </a:lnTo>
                    <a:lnTo>
                      <a:pt x="0" y="21"/>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2" y="9"/>
                    </a:lnTo>
                    <a:lnTo>
                      <a:pt x="2" y="9"/>
                    </a:lnTo>
                    <a:lnTo>
                      <a:pt x="2" y="9"/>
                    </a:lnTo>
                    <a:lnTo>
                      <a:pt x="2" y="7"/>
                    </a:lnTo>
                    <a:lnTo>
                      <a:pt x="2" y="7"/>
                    </a:lnTo>
                    <a:lnTo>
                      <a:pt x="2" y="7"/>
                    </a:lnTo>
                    <a:lnTo>
                      <a:pt x="2" y="7"/>
                    </a:lnTo>
                    <a:lnTo>
                      <a:pt x="2" y="7"/>
                    </a:lnTo>
                    <a:lnTo>
                      <a:pt x="2" y="7"/>
                    </a:lnTo>
                    <a:lnTo>
                      <a:pt x="2" y="7"/>
                    </a:lnTo>
                    <a:lnTo>
                      <a:pt x="2" y="6"/>
                    </a:lnTo>
                    <a:lnTo>
                      <a:pt x="2" y="6"/>
                    </a:lnTo>
                    <a:lnTo>
                      <a:pt x="2" y="6"/>
                    </a:lnTo>
                    <a:lnTo>
                      <a:pt x="3" y="6"/>
                    </a:lnTo>
                    <a:lnTo>
                      <a:pt x="3" y="6"/>
                    </a:lnTo>
                    <a:lnTo>
                      <a:pt x="3" y="6"/>
                    </a:lnTo>
                    <a:lnTo>
                      <a:pt x="3" y="6"/>
                    </a:lnTo>
                    <a:lnTo>
                      <a:pt x="3" y="4"/>
                    </a:lnTo>
                    <a:lnTo>
                      <a:pt x="3" y="4"/>
                    </a:lnTo>
                    <a:lnTo>
                      <a:pt x="3" y="4"/>
                    </a:lnTo>
                    <a:lnTo>
                      <a:pt x="3" y="4"/>
                    </a:lnTo>
                    <a:lnTo>
                      <a:pt x="3" y="4"/>
                    </a:lnTo>
                    <a:lnTo>
                      <a:pt x="3" y="4"/>
                    </a:lnTo>
                    <a:lnTo>
                      <a:pt x="5" y="4"/>
                    </a:lnTo>
                    <a:lnTo>
                      <a:pt x="5" y="4"/>
                    </a:lnTo>
                    <a:lnTo>
                      <a:pt x="5" y="3"/>
                    </a:lnTo>
                    <a:lnTo>
                      <a:pt x="5" y="3"/>
                    </a:lnTo>
                    <a:lnTo>
                      <a:pt x="5" y="3"/>
                    </a:lnTo>
                    <a:lnTo>
                      <a:pt x="5" y="3"/>
                    </a:lnTo>
                    <a:lnTo>
                      <a:pt x="5" y="3"/>
                    </a:lnTo>
                    <a:lnTo>
                      <a:pt x="5" y="3"/>
                    </a:lnTo>
                    <a:lnTo>
                      <a:pt x="6" y="3"/>
                    </a:lnTo>
                    <a:lnTo>
                      <a:pt x="6" y="3"/>
                    </a:lnTo>
                    <a:lnTo>
                      <a:pt x="6" y="3"/>
                    </a:lnTo>
                    <a:lnTo>
                      <a:pt x="6" y="3"/>
                    </a:lnTo>
                    <a:lnTo>
                      <a:pt x="6" y="1"/>
                    </a:lnTo>
                    <a:lnTo>
                      <a:pt x="6" y="1"/>
                    </a:lnTo>
                    <a:lnTo>
                      <a:pt x="6" y="1"/>
                    </a:lnTo>
                    <a:lnTo>
                      <a:pt x="6" y="1"/>
                    </a:lnTo>
                    <a:lnTo>
                      <a:pt x="8" y="1"/>
                    </a:lnTo>
                    <a:lnTo>
                      <a:pt x="8" y="1"/>
                    </a:lnTo>
                    <a:lnTo>
                      <a:pt x="8" y="1"/>
                    </a:lnTo>
                    <a:lnTo>
                      <a:pt x="8" y="1"/>
                    </a:lnTo>
                    <a:lnTo>
                      <a:pt x="8" y="1"/>
                    </a:lnTo>
                    <a:lnTo>
                      <a:pt x="8" y="1"/>
                    </a:lnTo>
                    <a:lnTo>
                      <a:pt x="8" y="1"/>
                    </a:lnTo>
                    <a:lnTo>
                      <a:pt x="9" y="1"/>
                    </a:lnTo>
                    <a:lnTo>
                      <a:pt x="9" y="1"/>
                    </a:lnTo>
                    <a:lnTo>
                      <a:pt x="9" y="1"/>
                    </a:lnTo>
                    <a:lnTo>
                      <a:pt x="9" y="1"/>
                    </a:lnTo>
                    <a:lnTo>
                      <a:pt x="9" y="1"/>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1"/>
                    </a:lnTo>
                    <a:lnTo>
                      <a:pt x="15" y="1"/>
                    </a:lnTo>
                    <a:lnTo>
                      <a:pt x="17" y="1"/>
                    </a:lnTo>
                    <a:lnTo>
                      <a:pt x="17" y="1"/>
                    </a:lnTo>
                    <a:lnTo>
                      <a:pt x="17" y="1"/>
                    </a:lnTo>
                    <a:lnTo>
                      <a:pt x="17" y="1"/>
                    </a:lnTo>
                    <a:lnTo>
                      <a:pt x="17" y="1"/>
                    </a:lnTo>
                    <a:lnTo>
                      <a:pt x="17" y="1"/>
                    </a:lnTo>
                    <a:lnTo>
                      <a:pt x="17" y="1"/>
                    </a:lnTo>
                    <a:lnTo>
                      <a:pt x="18" y="1"/>
                    </a:lnTo>
                    <a:lnTo>
                      <a:pt x="18" y="1"/>
                    </a:lnTo>
                    <a:lnTo>
                      <a:pt x="18" y="1"/>
                    </a:lnTo>
                    <a:lnTo>
                      <a:pt x="18" y="1"/>
                    </a:lnTo>
                    <a:lnTo>
                      <a:pt x="18" y="1"/>
                    </a:lnTo>
                    <a:lnTo>
                      <a:pt x="18" y="1"/>
                    </a:lnTo>
                    <a:lnTo>
                      <a:pt x="20" y="1"/>
                    </a:lnTo>
                    <a:lnTo>
                      <a:pt x="20" y="3"/>
                    </a:lnTo>
                    <a:lnTo>
                      <a:pt x="20" y="3"/>
                    </a:lnTo>
                    <a:lnTo>
                      <a:pt x="20" y="3"/>
                    </a:lnTo>
                    <a:lnTo>
                      <a:pt x="20" y="3"/>
                    </a:lnTo>
                    <a:lnTo>
                      <a:pt x="20" y="3"/>
                    </a:lnTo>
                    <a:lnTo>
                      <a:pt x="20" y="3"/>
                    </a:lnTo>
                    <a:lnTo>
                      <a:pt x="21" y="3"/>
                    </a:lnTo>
                    <a:lnTo>
                      <a:pt x="21" y="3"/>
                    </a:lnTo>
                    <a:lnTo>
                      <a:pt x="21" y="3"/>
                    </a:lnTo>
                    <a:lnTo>
                      <a:pt x="21" y="3"/>
                    </a:lnTo>
                    <a:lnTo>
                      <a:pt x="21" y="4"/>
                    </a:lnTo>
                    <a:lnTo>
                      <a:pt x="21" y="4"/>
                    </a:lnTo>
                    <a:lnTo>
                      <a:pt x="21" y="4"/>
                    </a:lnTo>
                    <a:lnTo>
                      <a:pt x="21" y="4"/>
                    </a:lnTo>
                    <a:lnTo>
                      <a:pt x="23" y="4"/>
                    </a:lnTo>
                    <a:lnTo>
                      <a:pt x="23" y="4"/>
                    </a:lnTo>
                    <a:lnTo>
                      <a:pt x="23" y="4"/>
                    </a:lnTo>
                    <a:lnTo>
                      <a:pt x="23" y="4"/>
                    </a:lnTo>
                    <a:lnTo>
                      <a:pt x="23" y="6"/>
                    </a:lnTo>
                    <a:lnTo>
                      <a:pt x="23" y="6"/>
                    </a:lnTo>
                    <a:lnTo>
                      <a:pt x="23" y="6"/>
                    </a:lnTo>
                    <a:lnTo>
                      <a:pt x="23" y="6"/>
                    </a:lnTo>
                    <a:lnTo>
                      <a:pt x="24" y="6"/>
                    </a:lnTo>
                    <a:lnTo>
                      <a:pt x="24" y="6"/>
                    </a:lnTo>
                    <a:lnTo>
                      <a:pt x="24" y="6"/>
                    </a:lnTo>
                    <a:lnTo>
                      <a:pt x="24" y="7"/>
                    </a:lnTo>
                    <a:lnTo>
                      <a:pt x="24" y="7"/>
                    </a:lnTo>
                    <a:lnTo>
                      <a:pt x="24" y="7"/>
                    </a:lnTo>
                    <a:lnTo>
                      <a:pt x="24" y="7"/>
                    </a:lnTo>
                    <a:lnTo>
                      <a:pt x="24" y="7"/>
                    </a:lnTo>
                    <a:lnTo>
                      <a:pt x="24" y="7"/>
                    </a:lnTo>
                    <a:lnTo>
                      <a:pt x="24" y="7"/>
                    </a:lnTo>
                    <a:lnTo>
                      <a:pt x="26" y="9"/>
                    </a:lnTo>
                    <a:lnTo>
                      <a:pt x="26" y="9"/>
                    </a:lnTo>
                    <a:lnTo>
                      <a:pt x="26" y="9"/>
                    </a:lnTo>
                    <a:lnTo>
                      <a:pt x="26" y="9"/>
                    </a:lnTo>
                    <a:lnTo>
                      <a:pt x="26" y="9"/>
                    </a:lnTo>
                    <a:lnTo>
                      <a:pt x="26" y="9"/>
                    </a:lnTo>
                    <a:lnTo>
                      <a:pt x="26" y="10"/>
                    </a:lnTo>
                    <a:lnTo>
                      <a:pt x="26" y="10"/>
                    </a:lnTo>
                    <a:lnTo>
                      <a:pt x="26" y="10"/>
                    </a:lnTo>
                    <a:lnTo>
                      <a:pt x="26" y="10"/>
                    </a:lnTo>
                    <a:lnTo>
                      <a:pt x="26" y="10"/>
                    </a:lnTo>
                    <a:lnTo>
                      <a:pt x="26" y="10"/>
                    </a:lnTo>
                    <a:lnTo>
                      <a:pt x="26" y="12"/>
                    </a:lnTo>
                    <a:lnTo>
                      <a:pt x="26"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lnTo>
                      <a:pt x="27" y="15"/>
                    </a:lnTo>
                    <a:lnTo>
                      <a:pt x="27" y="15"/>
                    </a:lnTo>
                    <a:lnTo>
                      <a:pt x="27" y="15"/>
                    </a:lnTo>
                    <a:lnTo>
                      <a:pt x="27" y="16"/>
                    </a:lnTo>
                  </a:path>
                </a:pathLst>
              </a:custGeom>
              <a:noFill/>
              <a:ln w="1588" cap="sq">
                <a:solidFill>
                  <a:srgbClr val="000000"/>
                </a:solidFill>
                <a:prstDash val="solid"/>
                <a:miter lim="800000"/>
                <a:headEnd/>
                <a:tailEnd/>
              </a:ln>
            </p:spPr>
            <p:txBody>
              <a:bodyPr/>
              <a:lstStyle/>
              <a:p>
                <a:endParaRPr lang="en-US"/>
              </a:p>
            </p:txBody>
          </p:sp>
          <p:sp>
            <p:nvSpPr>
              <p:cNvPr id="320884" name="Freeform 372"/>
              <p:cNvSpPr>
                <a:spLocks noEditPoints="1"/>
              </p:cNvSpPr>
              <p:nvPr/>
            </p:nvSpPr>
            <p:spPr bwMode="auto">
              <a:xfrm>
                <a:off x="3475" y="2579"/>
                <a:ext cx="196" cy="244"/>
              </a:xfrm>
              <a:custGeom>
                <a:avLst/>
                <a:gdLst/>
                <a:ahLst/>
                <a:cxnLst>
                  <a:cxn ang="0">
                    <a:pos x="10" y="31"/>
                  </a:cxn>
                  <a:cxn ang="0">
                    <a:pos x="24" y="27"/>
                  </a:cxn>
                  <a:cxn ang="0">
                    <a:pos x="79" y="27"/>
                  </a:cxn>
                  <a:cxn ang="0">
                    <a:pos x="94" y="67"/>
                  </a:cxn>
                  <a:cxn ang="0">
                    <a:pos x="122" y="66"/>
                  </a:cxn>
                  <a:cxn ang="0">
                    <a:pos x="124" y="57"/>
                  </a:cxn>
                  <a:cxn ang="0">
                    <a:pos x="127" y="55"/>
                  </a:cxn>
                  <a:cxn ang="0">
                    <a:pos x="127" y="46"/>
                  </a:cxn>
                  <a:cxn ang="0">
                    <a:pos x="143" y="46"/>
                  </a:cxn>
                  <a:cxn ang="0">
                    <a:pos x="143" y="52"/>
                  </a:cxn>
                  <a:cxn ang="0">
                    <a:pos x="163" y="54"/>
                  </a:cxn>
                  <a:cxn ang="0">
                    <a:pos x="161" y="91"/>
                  </a:cxn>
                  <a:cxn ang="0">
                    <a:pos x="170" y="108"/>
                  </a:cxn>
                  <a:cxn ang="0">
                    <a:pos x="167" y="123"/>
                  </a:cxn>
                  <a:cxn ang="0">
                    <a:pos x="196" y="117"/>
                  </a:cxn>
                  <a:cxn ang="0">
                    <a:pos x="194" y="156"/>
                  </a:cxn>
                  <a:cxn ang="0">
                    <a:pos x="164" y="156"/>
                  </a:cxn>
                  <a:cxn ang="0">
                    <a:pos x="163" y="216"/>
                  </a:cxn>
                  <a:cxn ang="0">
                    <a:pos x="182" y="238"/>
                  </a:cxn>
                  <a:cxn ang="0">
                    <a:pos x="149" y="244"/>
                  </a:cxn>
                  <a:cxn ang="0">
                    <a:pos x="106" y="234"/>
                  </a:cxn>
                  <a:cxn ang="0">
                    <a:pos x="0" y="232"/>
                  </a:cxn>
                  <a:cxn ang="0">
                    <a:pos x="1" y="207"/>
                  </a:cxn>
                  <a:cxn ang="0">
                    <a:pos x="12" y="175"/>
                  </a:cxn>
                  <a:cxn ang="0">
                    <a:pos x="16" y="156"/>
                  </a:cxn>
                  <a:cxn ang="0">
                    <a:pos x="28" y="147"/>
                  </a:cxn>
                  <a:cxn ang="0">
                    <a:pos x="36" y="120"/>
                  </a:cxn>
                  <a:cxn ang="0">
                    <a:pos x="22" y="85"/>
                  </a:cxn>
                  <a:cxn ang="0">
                    <a:pos x="30" y="76"/>
                  </a:cxn>
                  <a:cxn ang="0">
                    <a:pos x="10" y="31"/>
                  </a:cxn>
                  <a:cxn ang="0">
                    <a:pos x="24" y="4"/>
                  </a:cxn>
                  <a:cxn ang="0">
                    <a:pos x="16" y="10"/>
                  </a:cxn>
                  <a:cxn ang="0">
                    <a:pos x="15" y="24"/>
                  </a:cxn>
                  <a:cxn ang="0">
                    <a:pos x="10" y="25"/>
                  </a:cxn>
                  <a:cxn ang="0">
                    <a:pos x="7" y="12"/>
                  </a:cxn>
                  <a:cxn ang="0">
                    <a:pos x="21" y="0"/>
                  </a:cxn>
                  <a:cxn ang="0">
                    <a:pos x="24" y="4"/>
                  </a:cxn>
                </a:cxnLst>
                <a:rect l="0" t="0" r="r" b="b"/>
                <a:pathLst>
                  <a:path w="196" h="244">
                    <a:moveTo>
                      <a:pt x="10" y="31"/>
                    </a:moveTo>
                    <a:lnTo>
                      <a:pt x="24" y="27"/>
                    </a:lnTo>
                    <a:lnTo>
                      <a:pt x="79" y="27"/>
                    </a:lnTo>
                    <a:lnTo>
                      <a:pt x="94" y="67"/>
                    </a:lnTo>
                    <a:lnTo>
                      <a:pt x="122" y="66"/>
                    </a:lnTo>
                    <a:lnTo>
                      <a:pt x="124" y="57"/>
                    </a:lnTo>
                    <a:lnTo>
                      <a:pt x="127" y="55"/>
                    </a:lnTo>
                    <a:lnTo>
                      <a:pt x="127" y="46"/>
                    </a:lnTo>
                    <a:lnTo>
                      <a:pt x="143" y="46"/>
                    </a:lnTo>
                    <a:lnTo>
                      <a:pt x="143" y="52"/>
                    </a:lnTo>
                    <a:lnTo>
                      <a:pt x="163" y="54"/>
                    </a:lnTo>
                    <a:lnTo>
                      <a:pt x="161" y="91"/>
                    </a:lnTo>
                    <a:lnTo>
                      <a:pt x="170" y="108"/>
                    </a:lnTo>
                    <a:lnTo>
                      <a:pt x="167" y="123"/>
                    </a:lnTo>
                    <a:lnTo>
                      <a:pt x="196" y="117"/>
                    </a:lnTo>
                    <a:lnTo>
                      <a:pt x="194" y="156"/>
                    </a:lnTo>
                    <a:lnTo>
                      <a:pt x="164" y="156"/>
                    </a:lnTo>
                    <a:lnTo>
                      <a:pt x="163" y="216"/>
                    </a:lnTo>
                    <a:lnTo>
                      <a:pt x="182" y="238"/>
                    </a:lnTo>
                    <a:lnTo>
                      <a:pt x="149" y="244"/>
                    </a:lnTo>
                    <a:lnTo>
                      <a:pt x="106" y="234"/>
                    </a:lnTo>
                    <a:lnTo>
                      <a:pt x="0" y="232"/>
                    </a:lnTo>
                    <a:lnTo>
                      <a:pt x="1" y="207"/>
                    </a:lnTo>
                    <a:lnTo>
                      <a:pt x="12" y="175"/>
                    </a:lnTo>
                    <a:lnTo>
                      <a:pt x="16" y="156"/>
                    </a:lnTo>
                    <a:lnTo>
                      <a:pt x="28" y="147"/>
                    </a:lnTo>
                    <a:lnTo>
                      <a:pt x="36" y="120"/>
                    </a:lnTo>
                    <a:lnTo>
                      <a:pt x="22" y="85"/>
                    </a:lnTo>
                    <a:lnTo>
                      <a:pt x="30" y="76"/>
                    </a:lnTo>
                    <a:lnTo>
                      <a:pt x="10" y="31"/>
                    </a:lnTo>
                    <a:close/>
                    <a:moveTo>
                      <a:pt x="24" y="4"/>
                    </a:moveTo>
                    <a:lnTo>
                      <a:pt x="16" y="10"/>
                    </a:lnTo>
                    <a:lnTo>
                      <a:pt x="15" y="24"/>
                    </a:lnTo>
                    <a:lnTo>
                      <a:pt x="10" y="25"/>
                    </a:lnTo>
                    <a:lnTo>
                      <a:pt x="7" y="12"/>
                    </a:lnTo>
                    <a:lnTo>
                      <a:pt x="21" y="0"/>
                    </a:lnTo>
                    <a:lnTo>
                      <a:pt x="24" y="4"/>
                    </a:lnTo>
                    <a:close/>
                  </a:path>
                </a:pathLst>
              </a:custGeom>
              <a:solidFill>
                <a:srgbClr val="E1E1E1"/>
              </a:solidFill>
              <a:ln w="9525">
                <a:noFill/>
                <a:round/>
                <a:headEnd/>
                <a:tailEnd/>
              </a:ln>
            </p:spPr>
            <p:txBody>
              <a:bodyPr/>
              <a:lstStyle/>
              <a:p>
                <a:endParaRPr lang="en-US"/>
              </a:p>
            </p:txBody>
          </p:sp>
          <p:sp>
            <p:nvSpPr>
              <p:cNvPr id="320885" name="Freeform 373"/>
              <p:cNvSpPr>
                <a:spLocks noEditPoints="1"/>
              </p:cNvSpPr>
              <p:nvPr/>
            </p:nvSpPr>
            <p:spPr bwMode="auto">
              <a:xfrm>
                <a:off x="3475" y="2579"/>
                <a:ext cx="196" cy="244"/>
              </a:xfrm>
              <a:custGeom>
                <a:avLst/>
                <a:gdLst/>
                <a:ahLst/>
                <a:cxnLst>
                  <a:cxn ang="0">
                    <a:pos x="10" y="31"/>
                  </a:cxn>
                  <a:cxn ang="0">
                    <a:pos x="24" y="27"/>
                  </a:cxn>
                  <a:cxn ang="0">
                    <a:pos x="79" y="27"/>
                  </a:cxn>
                  <a:cxn ang="0">
                    <a:pos x="94" y="67"/>
                  </a:cxn>
                  <a:cxn ang="0">
                    <a:pos x="122" y="66"/>
                  </a:cxn>
                  <a:cxn ang="0">
                    <a:pos x="124" y="57"/>
                  </a:cxn>
                  <a:cxn ang="0">
                    <a:pos x="127" y="55"/>
                  </a:cxn>
                  <a:cxn ang="0">
                    <a:pos x="127" y="46"/>
                  </a:cxn>
                  <a:cxn ang="0">
                    <a:pos x="143" y="46"/>
                  </a:cxn>
                  <a:cxn ang="0">
                    <a:pos x="143" y="52"/>
                  </a:cxn>
                  <a:cxn ang="0">
                    <a:pos x="163" y="54"/>
                  </a:cxn>
                  <a:cxn ang="0">
                    <a:pos x="161" y="91"/>
                  </a:cxn>
                  <a:cxn ang="0">
                    <a:pos x="170" y="108"/>
                  </a:cxn>
                  <a:cxn ang="0">
                    <a:pos x="167" y="123"/>
                  </a:cxn>
                  <a:cxn ang="0">
                    <a:pos x="196" y="117"/>
                  </a:cxn>
                  <a:cxn ang="0">
                    <a:pos x="194" y="156"/>
                  </a:cxn>
                  <a:cxn ang="0">
                    <a:pos x="164" y="156"/>
                  </a:cxn>
                  <a:cxn ang="0">
                    <a:pos x="163" y="216"/>
                  </a:cxn>
                  <a:cxn ang="0">
                    <a:pos x="182" y="238"/>
                  </a:cxn>
                  <a:cxn ang="0">
                    <a:pos x="149" y="244"/>
                  </a:cxn>
                  <a:cxn ang="0">
                    <a:pos x="106" y="234"/>
                  </a:cxn>
                  <a:cxn ang="0">
                    <a:pos x="0" y="232"/>
                  </a:cxn>
                  <a:cxn ang="0">
                    <a:pos x="1" y="207"/>
                  </a:cxn>
                  <a:cxn ang="0">
                    <a:pos x="12" y="175"/>
                  </a:cxn>
                  <a:cxn ang="0">
                    <a:pos x="16" y="156"/>
                  </a:cxn>
                  <a:cxn ang="0">
                    <a:pos x="28" y="147"/>
                  </a:cxn>
                  <a:cxn ang="0">
                    <a:pos x="36" y="120"/>
                  </a:cxn>
                  <a:cxn ang="0">
                    <a:pos x="22" y="85"/>
                  </a:cxn>
                  <a:cxn ang="0">
                    <a:pos x="30" y="76"/>
                  </a:cxn>
                  <a:cxn ang="0">
                    <a:pos x="10" y="31"/>
                  </a:cxn>
                  <a:cxn ang="0">
                    <a:pos x="21" y="7"/>
                  </a:cxn>
                  <a:cxn ang="0">
                    <a:pos x="16" y="10"/>
                  </a:cxn>
                  <a:cxn ang="0">
                    <a:pos x="15" y="24"/>
                  </a:cxn>
                  <a:cxn ang="0">
                    <a:pos x="10" y="25"/>
                  </a:cxn>
                  <a:cxn ang="0">
                    <a:pos x="7" y="12"/>
                  </a:cxn>
                  <a:cxn ang="0">
                    <a:pos x="21" y="0"/>
                  </a:cxn>
                  <a:cxn ang="0">
                    <a:pos x="24" y="4"/>
                  </a:cxn>
                  <a:cxn ang="0">
                    <a:pos x="21" y="7"/>
                  </a:cxn>
                </a:cxnLst>
                <a:rect l="0" t="0" r="r" b="b"/>
                <a:pathLst>
                  <a:path w="196" h="244">
                    <a:moveTo>
                      <a:pt x="10" y="31"/>
                    </a:moveTo>
                    <a:lnTo>
                      <a:pt x="24" y="27"/>
                    </a:lnTo>
                    <a:lnTo>
                      <a:pt x="79" y="27"/>
                    </a:lnTo>
                    <a:lnTo>
                      <a:pt x="94" y="67"/>
                    </a:lnTo>
                    <a:lnTo>
                      <a:pt x="122" y="66"/>
                    </a:lnTo>
                    <a:lnTo>
                      <a:pt x="124" y="57"/>
                    </a:lnTo>
                    <a:lnTo>
                      <a:pt x="127" y="55"/>
                    </a:lnTo>
                    <a:lnTo>
                      <a:pt x="127" y="46"/>
                    </a:lnTo>
                    <a:lnTo>
                      <a:pt x="143" y="46"/>
                    </a:lnTo>
                    <a:lnTo>
                      <a:pt x="143" y="52"/>
                    </a:lnTo>
                    <a:lnTo>
                      <a:pt x="163" y="54"/>
                    </a:lnTo>
                    <a:lnTo>
                      <a:pt x="161" y="91"/>
                    </a:lnTo>
                    <a:lnTo>
                      <a:pt x="170" y="108"/>
                    </a:lnTo>
                    <a:lnTo>
                      <a:pt x="167" y="123"/>
                    </a:lnTo>
                    <a:lnTo>
                      <a:pt x="196" y="117"/>
                    </a:lnTo>
                    <a:lnTo>
                      <a:pt x="194" y="156"/>
                    </a:lnTo>
                    <a:lnTo>
                      <a:pt x="164" y="156"/>
                    </a:lnTo>
                    <a:lnTo>
                      <a:pt x="163" y="216"/>
                    </a:lnTo>
                    <a:lnTo>
                      <a:pt x="182" y="238"/>
                    </a:lnTo>
                    <a:lnTo>
                      <a:pt x="149" y="244"/>
                    </a:lnTo>
                    <a:lnTo>
                      <a:pt x="106" y="234"/>
                    </a:lnTo>
                    <a:lnTo>
                      <a:pt x="0" y="232"/>
                    </a:lnTo>
                    <a:lnTo>
                      <a:pt x="1" y="207"/>
                    </a:lnTo>
                    <a:lnTo>
                      <a:pt x="12" y="175"/>
                    </a:lnTo>
                    <a:lnTo>
                      <a:pt x="16" y="156"/>
                    </a:lnTo>
                    <a:lnTo>
                      <a:pt x="28" y="147"/>
                    </a:lnTo>
                    <a:lnTo>
                      <a:pt x="36" y="120"/>
                    </a:lnTo>
                    <a:lnTo>
                      <a:pt x="22" y="85"/>
                    </a:lnTo>
                    <a:lnTo>
                      <a:pt x="30" y="76"/>
                    </a:lnTo>
                    <a:lnTo>
                      <a:pt x="10" y="31"/>
                    </a:lnTo>
                    <a:moveTo>
                      <a:pt x="21" y="7"/>
                    </a:moveTo>
                    <a:lnTo>
                      <a:pt x="16" y="10"/>
                    </a:lnTo>
                    <a:lnTo>
                      <a:pt x="15" y="24"/>
                    </a:lnTo>
                    <a:lnTo>
                      <a:pt x="10" y="25"/>
                    </a:lnTo>
                    <a:lnTo>
                      <a:pt x="7" y="12"/>
                    </a:lnTo>
                    <a:lnTo>
                      <a:pt x="21" y="0"/>
                    </a:lnTo>
                    <a:lnTo>
                      <a:pt x="24" y="4"/>
                    </a:lnTo>
                    <a:lnTo>
                      <a:pt x="21" y="7"/>
                    </a:lnTo>
                  </a:path>
                </a:pathLst>
              </a:custGeom>
              <a:noFill/>
              <a:ln w="1588" cap="sq">
                <a:solidFill>
                  <a:srgbClr val="000000"/>
                </a:solidFill>
                <a:prstDash val="solid"/>
                <a:miter lim="800000"/>
                <a:headEnd/>
                <a:tailEnd/>
              </a:ln>
            </p:spPr>
            <p:txBody>
              <a:bodyPr/>
              <a:lstStyle/>
              <a:p>
                <a:endParaRPr lang="en-US"/>
              </a:p>
            </p:txBody>
          </p:sp>
          <p:sp>
            <p:nvSpPr>
              <p:cNvPr id="320886" name="Freeform 374"/>
              <p:cNvSpPr>
                <a:spLocks noEditPoints="1"/>
              </p:cNvSpPr>
              <p:nvPr/>
            </p:nvSpPr>
            <p:spPr bwMode="auto">
              <a:xfrm>
                <a:off x="2222" y="2892"/>
                <a:ext cx="245" cy="591"/>
              </a:xfrm>
              <a:custGeom>
                <a:avLst/>
                <a:gdLst/>
                <a:ahLst/>
                <a:cxnLst>
                  <a:cxn ang="0">
                    <a:pos x="120" y="541"/>
                  </a:cxn>
                  <a:cxn ang="0">
                    <a:pos x="87" y="538"/>
                  </a:cxn>
                  <a:cxn ang="0">
                    <a:pos x="66" y="517"/>
                  </a:cxn>
                  <a:cxn ang="0">
                    <a:pos x="55" y="426"/>
                  </a:cxn>
                  <a:cxn ang="0">
                    <a:pos x="18" y="324"/>
                  </a:cxn>
                  <a:cxn ang="0">
                    <a:pos x="12" y="272"/>
                  </a:cxn>
                  <a:cxn ang="0">
                    <a:pos x="3" y="168"/>
                  </a:cxn>
                  <a:cxn ang="0">
                    <a:pos x="7" y="116"/>
                  </a:cxn>
                  <a:cxn ang="0">
                    <a:pos x="10" y="56"/>
                  </a:cxn>
                  <a:cxn ang="0">
                    <a:pos x="39" y="0"/>
                  </a:cxn>
                  <a:cxn ang="0">
                    <a:pos x="48" y="6"/>
                  </a:cxn>
                  <a:cxn ang="0">
                    <a:pos x="70" y="20"/>
                  </a:cxn>
                  <a:cxn ang="0">
                    <a:pos x="75" y="5"/>
                  </a:cxn>
                  <a:cxn ang="0">
                    <a:pos x="96" y="9"/>
                  </a:cxn>
                  <a:cxn ang="0">
                    <a:pos x="124" y="38"/>
                  </a:cxn>
                  <a:cxn ang="0">
                    <a:pos x="176" y="62"/>
                  </a:cxn>
                  <a:cxn ang="0">
                    <a:pos x="172" y="93"/>
                  </a:cxn>
                  <a:cxn ang="0">
                    <a:pos x="226" y="89"/>
                  </a:cxn>
                  <a:cxn ang="0">
                    <a:pos x="230" y="65"/>
                  </a:cxn>
                  <a:cxn ang="0">
                    <a:pos x="242" y="95"/>
                  </a:cxn>
                  <a:cxn ang="0">
                    <a:pos x="200" y="144"/>
                  </a:cxn>
                  <a:cxn ang="0">
                    <a:pos x="191" y="153"/>
                  </a:cxn>
                  <a:cxn ang="0">
                    <a:pos x="188" y="194"/>
                  </a:cxn>
                  <a:cxn ang="0">
                    <a:pos x="188" y="206"/>
                  </a:cxn>
                  <a:cxn ang="0">
                    <a:pos x="193" y="231"/>
                  </a:cxn>
                  <a:cxn ang="0">
                    <a:pos x="214" y="257"/>
                  </a:cxn>
                  <a:cxn ang="0">
                    <a:pos x="220" y="296"/>
                  </a:cxn>
                  <a:cxn ang="0">
                    <a:pos x="151" y="308"/>
                  </a:cxn>
                  <a:cxn ang="0">
                    <a:pos x="158" y="327"/>
                  </a:cxn>
                  <a:cxn ang="0">
                    <a:pos x="141" y="350"/>
                  </a:cxn>
                  <a:cxn ang="0">
                    <a:pos x="120" y="347"/>
                  </a:cxn>
                  <a:cxn ang="0">
                    <a:pos x="146" y="368"/>
                  </a:cxn>
                  <a:cxn ang="0">
                    <a:pos x="133" y="377"/>
                  </a:cxn>
                  <a:cxn ang="0">
                    <a:pos x="133" y="416"/>
                  </a:cxn>
                  <a:cxn ang="0">
                    <a:pos x="114" y="438"/>
                  </a:cxn>
                  <a:cxn ang="0">
                    <a:pos x="132" y="455"/>
                  </a:cxn>
                  <a:cxn ang="0">
                    <a:pos x="146" y="461"/>
                  </a:cxn>
                  <a:cxn ang="0">
                    <a:pos x="135" y="485"/>
                  </a:cxn>
                  <a:cxn ang="0">
                    <a:pos x="132" y="537"/>
                  </a:cxn>
                  <a:cxn ang="0">
                    <a:pos x="133" y="544"/>
                  </a:cxn>
                  <a:cxn ang="0">
                    <a:pos x="203" y="586"/>
                  </a:cxn>
                  <a:cxn ang="0">
                    <a:pos x="157" y="591"/>
                  </a:cxn>
                </a:cxnLst>
                <a:rect l="0" t="0" r="r" b="b"/>
                <a:pathLst>
                  <a:path w="245" h="591">
                    <a:moveTo>
                      <a:pt x="133" y="544"/>
                    </a:moveTo>
                    <a:lnTo>
                      <a:pt x="120" y="541"/>
                    </a:lnTo>
                    <a:lnTo>
                      <a:pt x="112" y="541"/>
                    </a:lnTo>
                    <a:lnTo>
                      <a:pt x="87" y="538"/>
                    </a:lnTo>
                    <a:lnTo>
                      <a:pt x="78" y="516"/>
                    </a:lnTo>
                    <a:lnTo>
                      <a:pt x="66" y="517"/>
                    </a:lnTo>
                    <a:lnTo>
                      <a:pt x="54" y="501"/>
                    </a:lnTo>
                    <a:lnTo>
                      <a:pt x="55" y="426"/>
                    </a:lnTo>
                    <a:lnTo>
                      <a:pt x="31" y="386"/>
                    </a:lnTo>
                    <a:lnTo>
                      <a:pt x="18" y="324"/>
                    </a:lnTo>
                    <a:lnTo>
                      <a:pt x="24" y="305"/>
                    </a:lnTo>
                    <a:lnTo>
                      <a:pt x="12" y="272"/>
                    </a:lnTo>
                    <a:lnTo>
                      <a:pt x="21" y="227"/>
                    </a:lnTo>
                    <a:lnTo>
                      <a:pt x="3" y="168"/>
                    </a:lnTo>
                    <a:lnTo>
                      <a:pt x="0" y="137"/>
                    </a:lnTo>
                    <a:lnTo>
                      <a:pt x="7" y="116"/>
                    </a:lnTo>
                    <a:lnTo>
                      <a:pt x="13" y="92"/>
                    </a:lnTo>
                    <a:lnTo>
                      <a:pt x="10" y="56"/>
                    </a:lnTo>
                    <a:lnTo>
                      <a:pt x="30" y="21"/>
                    </a:lnTo>
                    <a:lnTo>
                      <a:pt x="39" y="0"/>
                    </a:lnTo>
                    <a:lnTo>
                      <a:pt x="45" y="5"/>
                    </a:lnTo>
                    <a:lnTo>
                      <a:pt x="48" y="6"/>
                    </a:lnTo>
                    <a:lnTo>
                      <a:pt x="66" y="9"/>
                    </a:lnTo>
                    <a:lnTo>
                      <a:pt x="70" y="20"/>
                    </a:lnTo>
                    <a:lnTo>
                      <a:pt x="72" y="18"/>
                    </a:lnTo>
                    <a:lnTo>
                      <a:pt x="75" y="5"/>
                    </a:lnTo>
                    <a:lnTo>
                      <a:pt x="93" y="5"/>
                    </a:lnTo>
                    <a:lnTo>
                      <a:pt x="96" y="9"/>
                    </a:lnTo>
                    <a:lnTo>
                      <a:pt x="103" y="15"/>
                    </a:lnTo>
                    <a:lnTo>
                      <a:pt x="124" y="38"/>
                    </a:lnTo>
                    <a:lnTo>
                      <a:pt x="139" y="42"/>
                    </a:lnTo>
                    <a:lnTo>
                      <a:pt x="176" y="62"/>
                    </a:lnTo>
                    <a:lnTo>
                      <a:pt x="181" y="68"/>
                    </a:lnTo>
                    <a:lnTo>
                      <a:pt x="172" y="93"/>
                    </a:lnTo>
                    <a:lnTo>
                      <a:pt x="200" y="98"/>
                    </a:lnTo>
                    <a:lnTo>
                      <a:pt x="226" y="89"/>
                    </a:lnTo>
                    <a:lnTo>
                      <a:pt x="226" y="71"/>
                    </a:lnTo>
                    <a:lnTo>
                      <a:pt x="230" y="65"/>
                    </a:lnTo>
                    <a:lnTo>
                      <a:pt x="245" y="80"/>
                    </a:lnTo>
                    <a:lnTo>
                      <a:pt x="242" y="95"/>
                    </a:lnTo>
                    <a:lnTo>
                      <a:pt x="217" y="117"/>
                    </a:lnTo>
                    <a:lnTo>
                      <a:pt x="200" y="144"/>
                    </a:lnTo>
                    <a:lnTo>
                      <a:pt x="199" y="150"/>
                    </a:lnTo>
                    <a:lnTo>
                      <a:pt x="191" y="153"/>
                    </a:lnTo>
                    <a:lnTo>
                      <a:pt x="188" y="189"/>
                    </a:lnTo>
                    <a:lnTo>
                      <a:pt x="188" y="194"/>
                    </a:lnTo>
                    <a:lnTo>
                      <a:pt x="190" y="203"/>
                    </a:lnTo>
                    <a:lnTo>
                      <a:pt x="188" y="206"/>
                    </a:lnTo>
                    <a:lnTo>
                      <a:pt x="187" y="213"/>
                    </a:lnTo>
                    <a:lnTo>
                      <a:pt x="193" y="231"/>
                    </a:lnTo>
                    <a:lnTo>
                      <a:pt x="215" y="243"/>
                    </a:lnTo>
                    <a:lnTo>
                      <a:pt x="214" y="257"/>
                    </a:lnTo>
                    <a:lnTo>
                      <a:pt x="229" y="267"/>
                    </a:lnTo>
                    <a:lnTo>
                      <a:pt x="220" y="296"/>
                    </a:lnTo>
                    <a:lnTo>
                      <a:pt x="163" y="312"/>
                    </a:lnTo>
                    <a:lnTo>
                      <a:pt x="151" y="308"/>
                    </a:lnTo>
                    <a:lnTo>
                      <a:pt x="154" y="315"/>
                    </a:lnTo>
                    <a:lnTo>
                      <a:pt x="158" y="327"/>
                    </a:lnTo>
                    <a:lnTo>
                      <a:pt x="161" y="345"/>
                    </a:lnTo>
                    <a:lnTo>
                      <a:pt x="141" y="350"/>
                    </a:lnTo>
                    <a:lnTo>
                      <a:pt x="121" y="342"/>
                    </a:lnTo>
                    <a:lnTo>
                      <a:pt x="120" y="347"/>
                    </a:lnTo>
                    <a:lnTo>
                      <a:pt x="127" y="365"/>
                    </a:lnTo>
                    <a:lnTo>
                      <a:pt x="146" y="368"/>
                    </a:lnTo>
                    <a:lnTo>
                      <a:pt x="151" y="380"/>
                    </a:lnTo>
                    <a:lnTo>
                      <a:pt x="133" y="377"/>
                    </a:lnTo>
                    <a:lnTo>
                      <a:pt x="142" y="383"/>
                    </a:lnTo>
                    <a:lnTo>
                      <a:pt x="133" y="416"/>
                    </a:lnTo>
                    <a:lnTo>
                      <a:pt x="117" y="425"/>
                    </a:lnTo>
                    <a:lnTo>
                      <a:pt x="114" y="438"/>
                    </a:lnTo>
                    <a:lnTo>
                      <a:pt x="117" y="446"/>
                    </a:lnTo>
                    <a:lnTo>
                      <a:pt x="132" y="455"/>
                    </a:lnTo>
                    <a:lnTo>
                      <a:pt x="143" y="456"/>
                    </a:lnTo>
                    <a:lnTo>
                      <a:pt x="146" y="461"/>
                    </a:lnTo>
                    <a:lnTo>
                      <a:pt x="149" y="471"/>
                    </a:lnTo>
                    <a:lnTo>
                      <a:pt x="135" y="485"/>
                    </a:lnTo>
                    <a:lnTo>
                      <a:pt x="121" y="522"/>
                    </a:lnTo>
                    <a:lnTo>
                      <a:pt x="132" y="537"/>
                    </a:lnTo>
                    <a:lnTo>
                      <a:pt x="143" y="547"/>
                    </a:lnTo>
                    <a:lnTo>
                      <a:pt x="133" y="544"/>
                    </a:lnTo>
                    <a:close/>
                    <a:moveTo>
                      <a:pt x="145" y="559"/>
                    </a:moveTo>
                    <a:lnTo>
                      <a:pt x="203" y="586"/>
                    </a:lnTo>
                    <a:lnTo>
                      <a:pt x="202" y="591"/>
                    </a:lnTo>
                    <a:lnTo>
                      <a:pt x="157" y="591"/>
                    </a:lnTo>
                    <a:lnTo>
                      <a:pt x="145" y="559"/>
                    </a:lnTo>
                    <a:close/>
                  </a:path>
                </a:pathLst>
              </a:custGeom>
              <a:solidFill>
                <a:srgbClr val="E1E1E1"/>
              </a:solidFill>
              <a:ln w="9525">
                <a:noFill/>
                <a:round/>
                <a:headEnd/>
                <a:tailEnd/>
              </a:ln>
            </p:spPr>
            <p:txBody>
              <a:bodyPr/>
              <a:lstStyle/>
              <a:p>
                <a:endParaRPr lang="en-US"/>
              </a:p>
            </p:txBody>
          </p:sp>
          <p:sp>
            <p:nvSpPr>
              <p:cNvPr id="320887" name="Freeform 375"/>
              <p:cNvSpPr>
                <a:spLocks noEditPoints="1"/>
              </p:cNvSpPr>
              <p:nvPr/>
            </p:nvSpPr>
            <p:spPr bwMode="auto">
              <a:xfrm>
                <a:off x="2222" y="2892"/>
                <a:ext cx="245" cy="591"/>
              </a:xfrm>
              <a:custGeom>
                <a:avLst/>
                <a:gdLst/>
                <a:ahLst/>
                <a:cxnLst>
                  <a:cxn ang="0">
                    <a:pos x="120" y="541"/>
                  </a:cxn>
                  <a:cxn ang="0">
                    <a:pos x="87" y="538"/>
                  </a:cxn>
                  <a:cxn ang="0">
                    <a:pos x="66" y="517"/>
                  </a:cxn>
                  <a:cxn ang="0">
                    <a:pos x="55" y="426"/>
                  </a:cxn>
                  <a:cxn ang="0">
                    <a:pos x="18" y="324"/>
                  </a:cxn>
                  <a:cxn ang="0">
                    <a:pos x="12" y="272"/>
                  </a:cxn>
                  <a:cxn ang="0">
                    <a:pos x="3" y="168"/>
                  </a:cxn>
                  <a:cxn ang="0">
                    <a:pos x="7" y="116"/>
                  </a:cxn>
                  <a:cxn ang="0">
                    <a:pos x="10" y="56"/>
                  </a:cxn>
                  <a:cxn ang="0">
                    <a:pos x="39" y="0"/>
                  </a:cxn>
                  <a:cxn ang="0">
                    <a:pos x="48" y="6"/>
                  </a:cxn>
                  <a:cxn ang="0">
                    <a:pos x="70" y="20"/>
                  </a:cxn>
                  <a:cxn ang="0">
                    <a:pos x="75" y="5"/>
                  </a:cxn>
                  <a:cxn ang="0">
                    <a:pos x="96" y="9"/>
                  </a:cxn>
                  <a:cxn ang="0">
                    <a:pos x="124" y="38"/>
                  </a:cxn>
                  <a:cxn ang="0">
                    <a:pos x="176" y="62"/>
                  </a:cxn>
                  <a:cxn ang="0">
                    <a:pos x="172" y="93"/>
                  </a:cxn>
                  <a:cxn ang="0">
                    <a:pos x="226" y="89"/>
                  </a:cxn>
                  <a:cxn ang="0">
                    <a:pos x="230" y="65"/>
                  </a:cxn>
                  <a:cxn ang="0">
                    <a:pos x="242" y="95"/>
                  </a:cxn>
                  <a:cxn ang="0">
                    <a:pos x="200" y="144"/>
                  </a:cxn>
                  <a:cxn ang="0">
                    <a:pos x="191" y="153"/>
                  </a:cxn>
                  <a:cxn ang="0">
                    <a:pos x="188" y="194"/>
                  </a:cxn>
                  <a:cxn ang="0">
                    <a:pos x="188" y="206"/>
                  </a:cxn>
                  <a:cxn ang="0">
                    <a:pos x="193" y="231"/>
                  </a:cxn>
                  <a:cxn ang="0">
                    <a:pos x="214" y="257"/>
                  </a:cxn>
                  <a:cxn ang="0">
                    <a:pos x="220" y="296"/>
                  </a:cxn>
                  <a:cxn ang="0">
                    <a:pos x="151" y="308"/>
                  </a:cxn>
                  <a:cxn ang="0">
                    <a:pos x="158" y="327"/>
                  </a:cxn>
                  <a:cxn ang="0">
                    <a:pos x="141" y="350"/>
                  </a:cxn>
                  <a:cxn ang="0">
                    <a:pos x="120" y="347"/>
                  </a:cxn>
                  <a:cxn ang="0">
                    <a:pos x="146" y="368"/>
                  </a:cxn>
                  <a:cxn ang="0">
                    <a:pos x="133" y="377"/>
                  </a:cxn>
                  <a:cxn ang="0">
                    <a:pos x="133" y="416"/>
                  </a:cxn>
                  <a:cxn ang="0">
                    <a:pos x="114" y="438"/>
                  </a:cxn>
                  <a:cxn ang="0">
                    <a:pos x="132" y="455"/>
                  </a:cxn>
                  <a:cxn ang="0">
                    <a:pos x="146" y="461"/>
                  </a:cxn>
                  <a:cxn ang="0">
                    <a:pos x="135" y="485"/>
                  </a:cxn>
                  <a:cxn ang="0">
                    <a:pos x="132" y="537"/>
                  </a:cxn>
                  <a:cxn ang="0">
                    <a:pos x="133" y="544"/>
                  </a:cxn>
                  <a:cxn ang="0">
                    <a:pos x="203" y="586"/>
                  </a:cxn>
                  <a:cxn ang="0">
                    <a:pos x="157" y="591"/>
                  </a:cxn>
                  <a:cxn ang="0">
                    <a:pos x="173" y="573"/>
                  </a:cxn>
                </a:cxnLst>
                <a:rect l="0" t="0" r="r" b="b"/>
                <a:pathLst>
                  <a:path w="245" h="591">
                    <a:moveTo>
                      <a:pt x="133" y="544"/>
                    </a:moveTo>
                    <a:lnTo>
                      <a:pt x="120" y="541"/>
                    </a:lnTo>
                    <a:lnTo>
                      <a:pt x="112" y="541"/>
                    </a:lnTo>
                    <a:lnTo>
                      <a:pt x="87" y="538"/>
                    </a:lnTo>
                    <a:lnTo>
                      <a:pt x="78" y="516"/>
                    </a:lnTo>
                    <a:lnTo>
                      <a:pt x="66" y="517"/>
                    </a:lnTo>
                    <a:lnTo>
                      <a:pt x="54" y="501"/>
                    </a:lnTo>
                    <a:lnTo>
                      <a:pt x="55" y="426"/>
                    </a:lnTo>
                    <a:lnTo>
                      <a:pt x="31" y="386"/>
                    </a:lnTo>
                    <a:lnTo>
                      <a:pt x="18" y="324"/>
                    </a:lnTo>
                    <a:lnTo>
                      <a:pt x="24" y="305"/>
                    </a:lnTo>
                    <a:lnTo>
                      <a:pt x="12" y="272"/>
                    </a:lnTo>
                    <a:lnTo>
                      <a:pt x="21" y="227"/>
                    </a:lnTo>
                    <a:lnTo>
                      <a:pt x="3" y="168"/>
                    </a:lnTo>
                    <a:lnTo>
                      <a:pt x="0" y="137"/>
                    </a:lnTo>
                    <a:lnTo>
                      <a:pt x="7" y="116"/>
                    </a:lnTo>
                    <a:lnTo>
                      <a:pt x="13" y="92"/>
                    </a:lnTo>
                    <a:lnTo>
                      <a:pt x="10" y="56"/>
                    </a:lnTo>
                    <a:lnTo>
                      <a:pt x="30" y="21"/>
                    </a:lnTo>
                    <a:lnTo>
                      <a:pt x="39" y="0"/>
                    </a:lnTo>
                    <a:lnTo>
                      <a:pt x="45" y="5"/>
                    </a:lnTo>
                    <a:lnTo>
                      <a:pt x="48" y="6"/>
                    </a:lnTo>
                    <a:lnTo>
                      <a:pt x="66" y="9"/>
                    </a:lnTo>
                    <a:lnTo>
                      <a:pt x="70" y="20"/>
                    </a:lnTo>
                    <a:lnTo>
                      <a:pt x="72" y="18"/>
                    </a:lnTo>
                    <a:lnTo>
                      <a:pt x="75" y="5"/>
                    </a:lnTo>
                    <a:lnTo>
                      <a:pt x="93" y="5"/>
                    </a:lnTo>
                    <a:lnTo>
                      <a:pt x="96" y="9"/>
                    </a:lnTo>
                    <a:lnTo>
                      <a:pt x="103" y="15"/>
                    </a:lnTo>
                    <a:lnTo>
                      <a:pt x="124" y="38"/>
                    </a:lnTo>
                    <a:lnTo>
                      <a:pt x="139" y="42"/>
                    </a:lnTo>
                    <a:lnTo>
                      <a:pt x="176" y="62"/>
                    </a:lnTo>
                    <a:lnTo>
                      <a:pt x="181" y="68"/>
                    </a:lnTo>
                    <a:lnTo>
                      <a:pt x="172" y="93"/>
                    </a:lnTo>
                    <a:lnTo>
                      <a:pt x="200" y="98"/>
                    </a:lnTo>
                    <a:lnTo>
                      <a:pt x="226" y="89"/>
                    </a:lnTo>
                    <a:lnTo>
                      <a:pt x="226" y="71"/>
                    </a:lnTo>
                    <a:lnTo>
                      <a:pt x="230" y="65"/>
                    </a:lnTo>
                    <a:lnTo>
                      <a:pt x="245" y="80"/>
                    </a:lnTo>
                    <a:lnTo>
                      <a:pt x="242" y="95"/>
                    </a:lnTo>
                    <a:lnTo>
                      <a:pt x="217" y="117"/>
                    </a:lnTo>
                    <a:lnTo>
                      <a:pt x="200" y="144"/>
                    </a:lnTo>
                    <a:lnTo>
                      <a:pt x="199" y="150"/>
                    </a:lnTo>
                    <a:lnTo>
                      <a:pt x="191" y="153"/>
                    </a:lnTo>
                    <a:lnTo>
                      <a:pt x="188" y="189"/>
                    </a:lnTo>
                    <a:lnTo>
                      <a:pt x="188" y="194"/>
                    </a:lnTo>
                    <a:lnTo>
                      <a:pt x="190" y="203"/>
                    </a:lnTo>
                    <a:lnTo>
                      <a:pt x="188" y="206"/>
                    </a:lnTo>
                    <a:lnTo>
                      <a:pt x="187" y="213"/>
                    </a:lnTo>
                    <a:lnTo>
                      <a:pt x="193" y="231"/>
                    </a:lnTo>
                    <a:lnTo>
                      <a:pt x="215" y="243"/>
                    </a:lnTo>
                    <a:lnTo>
                      <a:pt x="214" y="257"/>
                    </a:lnTo>
                    <a:lnTo>
                      <a:pt x="229" y="267"/>
                    </a:lnTo>
                    <a:lnTo>
                      <a:pt x="220" y="296"/>
                    </a:lnTo>
                    <a:lnTo>
                      <a:pt x="163" y="312"/>
                    </a:lnTo>
                    <a:lnTo>
                      <a:pt x="151" y="308"/>
                    </a:lnTo>
                    <a:lnTo>
                      <a:pt x="154" y="315"/>
                    </a:lnTo>
                    <a:lnTo>
                      <a:pt x="158" y="327"/>
                    </a:lnTo>
                    <a:lnTo>
                      <a:pt x="161" y="345"/>
                    </a:lnTo>
                    <a:lnTo>
                      <a:pt x="141" y="350"/>
                    </a:lnTo>
                    <a:lnTo>
                      <a:pt x="121" y="342"/>
                    </a:lnTo>
                    <a:lnTo>
                      <a:pt x="120" y="347"/>
                    </a:lnTo>
                    <a:lnTo>
                      <a:pt x="127" y="365"/>
                    </a:lnTo>
                    <a:lnTo>
                      <a:pt x="146" y="368"/>
                    </a:lnTo>
                    <a:lnTo>
                      <a:pt x="151" y="380"/>
                    </a:lnTo>
                    <a:lnTo>
                      <a:pt x="133" y="377"/>
                    </a:lnTo>
                    <a:lnTo>
                      <a:pt x="142" y="383"/>
                    </a:lnTo>
                    <a:lnTo>
                      <a:pt x="133" y="416"/>
                    </a:lnTo>
                    <a:lnTo>
                      <a:pt x="117" y="425"/>
                    </a:lnTo>
                    <a:lnTo>
                      <a:pt x="114" y="438"/>
                    </a:lnTo>
                    <a:lnTo>
                      <a:pt x="117" y="446"/>
                    </a:lnTo>
                    <a:lnTo>
                      <a:pt x="132" y="455"/>
                    </a:lnTo>
                    <a:lnTo>
                      <a:pt x="143" y="456"/>
                    </a:lnTo>
                    <a:lnTo>
                      <a:pt x="146" y="461"/>
                    </a:lnTo>
                    <a:lnTo>
                      <a:pt x="149" y="471"/>
                    </a:lnTo>
                    <a:lnTo>
                      <a:pt x="135" y="485"/>
                    </a:lnTo>
                    <a:lnTo>
                      <a:pt x="121" y="522"/>
                    </a:lnTo>
                    <a:lnTo>
                      <a:pt x="132" y="537"/>
                    </a:lnTo>
                    <a:lnTo>
                      <a:pt x="143" y="547"/>
                    </a:lnTo>
                    <a:lnTo>
                      <a:pt x="133" y="544"/>
                    </a:lnTo>
                    <a:moveTo>
                      <a:pt x="173" y="573"/>
                    </a:moveTo>
                    <a:lnTo>
                      <a:pt x="203" y="586"/>
                    </a:lnTo>
                    <a:lnTo>
                      <a:pt x="202" y="591"/>
                    </a:lnTo>
                    <a:lnTo>
                      <a:pt x="157" y="591"/>
                    </a:lnTo>
                    <a:lnTo>
                      <a:pt x="145" y="559"/>
                    </a:lnTo>
                    <a:lnTo>
                      <a:pt x="173" y="573"/>
                    </a:lnTo>
                  </a:path>
                </a:pathLst>
              </a:custGeom>
              <a:noFill/>
              <a:ln w="1588" cap="sq">
                <a:solidFill>
                  <a:srgbClr val="000000"/>
                </a:solidFill>
                <a:prstDash val="solid"/>
                <a:miter lim="800000"/>
                <a:headEnd/>
                <a:tailEnd/>
              </a:ln>
            </p:spPr>
            <p:txBody>
              <a:bodyPr/>
              <a:lstStyle/>
              <a:p>
                <a:endParaRPr lang="en-US"/>
              </a:p>
            </p:txBody>
          </p:sp>
          <p:sp>
            <p:nvSpPr>
              <p:cNvPr id="320888" name="Freeform 376"/>
              <p:cNvSpPr>
                <a:spLocks noEditPoints="1"/>
              </p:cNvSpPr>
              <p:nvPr/>
            </p:nvSpPr>
            <p:spPr bwMode="auto">
              <a:xfrm>
                <a:off x="5020" y="2693"/>
                <a:ext cx="637" cy="594"/>
              </a:xfrm>
              <a:custGeom>
                <a:avLst/>
                <a:gdLst/>
                <a:ahLst/>
                <a:cxnLst>
                  <a:cxn ang="0">
                    <a:pos x="548" y="64"/>
                  </a:cxn>
                  <a:cxn ang="0">
                    <a:pos x="563" y="127"/>
                  </a:cxn>
                  <a:cxn ang="0">
                    <a:pos x="592" y="174"/>
                  </a:cxn>
                  <a:cxn ang="0">
                    <a:pos x="613" y="213"/>
                  </a:cxn>
                  <a:cxn ang="0">
                    <a:pos x="622" y="331"/>
                  </a:cxn>
                  <a:cxn ang="0">
                    <a:pos x="563" y="402"/>
                  </a:cxn>
                  <a:cxn ang="0">
                    <a:pos x="494" y="484"/>
                  </a:cxn>
                  <a:cxn ang="0">
                    <a:pos x="427" y="513"/>
                  </a:cxn>
                  <a:cxn ang="0">
                    <a:pos x="386" y="508"/>
                  </a:cxn>
                  <a:cxn ang="0">
                    <a:pos x="346" y="478"/>
                  </a:cxn>
                  <a:cxn ang="0">
                    <a:pos x="320" y="444"/>
                  </a:cxn>
                  <a:cxn ang="0">
                    <a:pos x="304" y="438"/>
                  </a:cxn>
                  <a:cxn ang="0">
                    <a:pos x="264" y="376"/>
                  </a:cxn>
                  <a:cxn ang="0">
                    <a:pos x="166" y="394"/>
                  </a:cxn>
                  <a:cxn ang="0">
                    <a:pos x="105" y="421"/>
                  </a:cxn>
                  <a:cxn ang="0">
                    <a:pos x="33" y="441"/>
                  </a:cxn>
                  <a:cxn ang="0">
                    <a:pos x="23" y="394"/>
                  </a:cxn>
                  <a:cxn ang="0">
                    <a:pos x="21" y="289"/>
                  </a:cxn>
                  <a:cxn ang="0">
                    <a:pos x="23" y="277"/>
                  </a:cxn>
                  <a:cxn ang="0">
                    <a:pos x="32" y="286"/>
                  </a:cxn>
                  <a:cxn ang="0">
                    <a:pos x="26" y="246"/>
                  </a:cxn>
                  <a:cxn ang="0">
                    <a:pos x="48" y="201"/>
                  </a:cxn>
                  <a:cxn ang="0">
                    <a:pos x="92" y="180"/>
                  </a:cxn>
                  <a:cxn ang="0">
                    <a:pos x="189" y="117"/>
                  </a:cxn>
                  <a:cxn ang="0">
                    <a:pos x="208" y="123"/>
                  </a:cxn>
                  <a:cxn ang="0">
                    <a:pos x="270" y="55"/>
                  </a:cxn>
                  <a:cxn ang="0">
                    <a:pos x="307" y="75"/>
                  </a:cxn>
                  <a:cxn ang="0">
                    <a:pos x="359" y="7"/>
                  </a:cxn>
                  <a:cxn ang="0">
                    <a:pos x="437" y="6"/>
                  </a:cxn>
                  <a:cxn ang="0">
                    <a:pos x="404" y="73"/>
                  </a:cxn>
                  <a:cxn ang="0">
                    <a:pos x="477" y="126"/>
                  </a:cxn>
                  <a:cxn ang="0">
                    <a:pos x="524" y="0"/>
                  </a:cxn>
                  <a:cxn ang="0">
                    <a:pos x="383" y="541"/>
                  </a:cxn>
                  <a:cxn ang="0">
                    <a:pos x="430" y="543"/>
                  </a:cxn>
                  <a:cxn ang="0">
                    <a:pos x="412" y="576"/>
                  </a:cxn>
                  <a:cxn ang="0">
                    <a:pos x="370" y="591"/>
                  </a:cxn>
                  <a:cxn ang="0">
                    <a:pos x="371" y="571"/>
                  </a:cxn>
                  <a:cxn ang="0">
                    <a:pos x="383" y="541"/>
                  </a:cxn>
                </a:cxnLst>
                <a:rect l="0" t="0" r="r" b="b"/>
                <a:pathLst>
                  <a:path w="637" h="594">
                    <a:moveTo>
                      <a:pt x="531" y="24"/>
                    </a:moveTo>
                    <a:lnTo>
                      <a:pt x="548" y="64"/>
                    </a:lnTo>
                    <a:lnTo>
                      <a:pt x="558" y="78"/>
                    </a:lnTo>
                    <a:lnTo>
                      <a:pt x="563" y="127"/>
                    </a:lnTo>
                    <a:lnTo>
                      <a:pt x="560" y="150"/>
                    </a:lnTo>
                    <a:lnTo>
                      <a:pt x="592" y="174"/>
                    </a:lnTo>
                    <a:lnTo>
                      <a:pt x="601" y="214"/>
                    </a:lnTo>
                    <a:lnTo>
                      <a:pt x="613" y="213"/>
                    </a:lnTo>
                    <a:lnTo>
                      <a:pt x="637" y="265"/>
                    </a:lnTo>
                    <a:lnTo>
                      <a:pt x="622" y="331"/>
                    </a:lnTo>
                    <a:lnTo>
                      <a:pt x="581" y="391"/>
                    </a:lnTo>
                    <a:lnTo>
                      <a:pt x="563" y="402"/>
                    </a:lnTo>
                    <a:lnTo>
                      <a:pt x="498" y="474"/>
                    </a:lnTo>
                    <a:lnTo>
                      <a:pt x="494" y="484"/>
                    </a:lnTo>
                    <a:lnTo>
                      <a:pt x="465" y="490"/>
                    </a:lnTo>
                    <a:lnTo>
                      <a:pt x="427" y="513"/>
                    </a:lnTo>
                    <a:lnTo>
                      <a:pt x="415" y="493"/>
                    </a:lnTo>
                    <a:lnTo>
                      <a:pt x="386" y="508"/>
                    </a:lnTo>
                    <a:lnTo>
                      <a:pt x="349" y="493"/>
                    </a:lnTo>
                    <a:lnTo>
                      <a:pt x="346" y="478"/>
                    </a:lnTo>
                    <a:lnTo>
                      <a:pt x="353" y="451"/>
                    </a:lnTo>
                    <a:lnTo>
                      <a:pt x="320" y="444"/>
                    </a:lnTo>
                    <a:lnTo>
                      <a:pt x="356" y="400"/>
                    </a:lnTo>
                    <a:lnTo>
                      <a:pt x="304" y="438"/>
                    </a:lnTo>
                    <a:lnTo>
                      <a:pt x="296" y="387"/>
                    </a:lnTo>
                    <a:lnTo>
                      <a:pt x="264" y="376"/>
                    </a:lnTo>
                    <a:lnTo>
                      <a:pt x="225" y="379"/>
                    </a:lnTo>
                    <a:lnTo>
                      <a:pt x="166" y="394"/>
                    </a:lnTo>
                    <a:lnTo>
                      <a:pt x="126" y="420"/>
                    </a:lnTo>
                    <a:lnTo>
                      <a:pt x="105" y="421"/>
                    </a:lnTo>
                    <a:lnTo>
                      <a:pt x="77" y="418"/>
                    </a:lnTo>
                    <a:lnTo>
                      <a:pt x="33" y="441"/>
                    </a:lnTo>
                    <a:lnTo>
                      <a:pt x="0" y="426"/>
                    </a:lnTo>
                    <a:lnTo>
                      <a:pt x="23" y="394"/>
                    </a:lnTo>
                    <a:lnTo>
                      <a:pt x="29" y="337"/>
                    </a:lnTo>
                    <a:lnTo>
                      <a:pt x="21" y="289"/>
                    </a:lnTo>
                    <a:lnTo>
                      <a:pt x="15" y="268"/>
                    </a:lnTo>
                    <a:lnTo>
                      <a:pt x="23" y="277"/>
                    </a:lnTo>
                    <a:lnTo>
                      <a:pt x="23" y="267"/>
                    </a:lnTo>
                    <a:lnTo>
                      <a:pt x="32" y="286"/>
                    </a:lnTo>
                    <a:lnTo>
                      <a:pt x="35" y="273"/>
                    </a:lnTo>
                    <a:lnTo>
                      <a:pt x="26" y="246"/>
                    </a:lnTo>
                    <a:lnTo>
                      <a:pt x="44" y="196"/>
                    </a:lnTo>
                    <a:lnTo>
                      <a:pt x="48" y="201"/>
                    </a:lnTo>
                    <a:lnTo>
                      <a:pt x="69" y="195"/>
                    </a:lnTo>
                    <a:lnTo>
                      <a:pt x="92" y="180"/>
                    </a:lnTo>
                    <a:lnTo>
                      <a:pt x="162" y="162"/>
                    </a:lnTo>
                    <a:lnTo>
                      <a:pt x="189" y="117"/>
                    </a:lnTo>
                    <a:lnTo>
                      <a:pt x="202" y="103"/>
                    </a:lnTo>
                    <a:lnTo>
                      <a:pt x="208" y="123"/>
                    </a:lnTo>
                    <a:lnTo>
                      <a:pt x="243" y="70"/>
                    </a:lnTo>
                    <a:lnTo>
                      <a:pt x="270" y="55"/>
                    </a:lnTo>
                    <a:lnTo>
                      <a:pt x="289" y="72"/>
                    </a:lnTo>
                    <a:lnTo>
                      <a:pt x="307" y="75"/>
                    </a:lnTo>
                    <a:lnTo>
                      <a:pt x="317" y="49"/>
                    </a:lnTo>
                    <a:lnTo>
                      <a:pt x="359" y="7"/>
                    </a:lnTo>
                    <a:lnTo>
                      <a:pt x="409" y="28"/>
                    </a:lnTo>
                    <a:lnTo>
                      <a:pt x="437" y="6"/>
                    </a:lnTo>
                    <a:lnTo>
                      <a:pt x="434" y="30"/>
                    </a:lnTo>
                    <a:lnTo>
                      <a:pt x="404" y="73"/>
                    </a:lnTo>
                    <a:lnTo>
                      <a:pt x="452" y="112"/>
                    </a:lnTo>
                    <a:lnTo>
                      <a:pt x="477" y="126"/>
                    </a:lnTo>
                    <a:lnTo>
                      <a:pt x="498" y="58"/>
                    </a:lnTo>
                    <a:lnTo>
                      <a:pt x="524" y="0"/>
                    </a:lnTo>
                    <a:lnTo>
                      <a:pt x="531" y="24"/>
                    </a:lnTo>
                    <a:close/>
                    <a:moveTo>
                      <a:pt x="383" y="541"/>
                    </a:moveTo>
                    <a:lnTo>
                      <a:pt x="403" y="550"/>
                    </a:lnTo>
                    <a:lnTo>
                      <a:pt x="430" y="543"/>
                    </a:lnTo>
                    <a:lnTo>
                      <a:pt x="433" y="546"/>
                    </a:lnTo>
                    <a:lnTo>
                      <a:pt x="412" y="576"/>
                    </a:lnTo>
                    <a:lnTo>
                      <a:pt x="380" y="594"/>
                    </a:lnTo>
                    <a:lnTo>
                      <a:pt x="370" y="591"/>
                    </a:lnTo>
                    <a:lnTo>
                      <a:pt x="370" y="580"/>
                    </a:lnTo>
                    <a:lnTo>
                      <a:pt x="371" y="571"/>
                    </a:lnTo>
                    <a:lnTo>
                      <a:pt x="379" y="547"/>
                    </a:lnTo>
                    <a:lnTo>
                      <a:pt x="383" y="541"/>
                    </a:lnTo>
                    <a:close/>
                  </a:path>
                </a:pathLst>
              </a:custGeom>
              <a:solidFill>
                <a:srgbClr val="E1E1E1"/>
              </a:solidFill>
              <a:ln w="9525">
                <a:noFill/>
                <a:round/>
                <a:headEnd/>
                <a:tailEnd/>
              </a:ln>
            </p:spPr>
            <p:txBody>
              <a:bodyPr/>
              <a:lstStyle/>
              <a:p>
                <a:endParaRPr lang="en-US"/>
              </a:p>
            </p:txBody>
          </p:sp>
          <p:sp>
            <p:nvSpPr>
              <p:cNvPr id="320889" name="Freeform 377"/>
              <p:cNvSpPr>
                <a:spLocks noEditPoints="1"/>
              </p:cNvSpPr>
              <p:nvPr/>
            </p:nvSpPr>
            <p:spPr bwMode="auto">
              <a:xfrm>
                <a:off x="5020" y="2693"/>
                <a:ext cx="637" cy="594"/>
              </a:xfrm>
              <a:custGeom>
                <a:avLst/>
                <a:gdLst/>
                <a:ahLst/>
                <a:cxnLst>
                  <a:cxn ang="0">
                    <a:pos x="548" y="64"/>
                  </a:cxn>
                  <a:cxn ang="0">
                    <a:pos x="563" y="127"/>
                  </a:cxn>
                  <a:cxn ang="0">
                    <a:pos x="592" y="174"/>
                  </a:cxn>
                  <a:cxn ang="0">
                    <a:pos x="613" y="213"/>
                  </a:cxn>
                  <a:cxn ang="0">
                    <a:pos x="622" y="331"/>
                  </a:cxn>
                  <a:cxn ang="0">
                    <a:pos x="563" y="402"/>
                  </a:cxn>
                  <a:cxn ang="0">
                    <a:pos x="494" y="484"/>
                  </a:cxn>
                  <a:cxn ang="0">
                    <a:pos x="427" y="513"/>
                  </a:cxn>
                  <a:cxn ang="0">
                    <a:pos x="386" y="508"/>
                  </a:cxn>
                  <a:cxn ang="0">
                    <a:pos x="346" y="478"/>
                  </a:cxn>
                  <a:cxn ang="0">
                    <a:pos x="320" y="444"/>
                  </a:cxn>
                  <a:cxn ang="0">
                    <a:pos x="304" y="438"/>
                  </a:cxn>
                  <a:cxn ang="0">
                    <a:pos x="264" y="376"/>
                  </a:cxn>
                  <a:cxn ang="0">
                    <a:pos x="166" y="394"/>
                  </a:cxn>
                  <a:cxn ang="0">
                    <a:pos x="105" y="421"/>
                  </a:cxn>
                  <a:cxn ang="0">
                    <a:pos x="33" y="441"/>
                  </a:cxn>
                  <a:cxn ang="0">
                    <a:pos x="23" y="394"/>
                  </a:cxn>
                  <a:cxn ang="0">
                    <a:pos x="21" y="289"/>
                  </a:cxn>
                  <a:cxn ang="0">
                    <a:pos x="23" y="277"/>
                  </a:cxn>
                  <a:cxn ang="0">
                    <a:pos x="32" y="286"/>
                  </a:cxn>
                  <a:cxn ang="0">
                    <a:pos x="26" y="246"/>
                  </a:cxn>
                  <a:cxn ang="0">
                    <a:pos x="48" y="201"/>
                  </a:cxn>
                  <a:cxn ang="0">
                    <a:pos x="92" y="180"/>
                  </a:cxn>
                  <a:cxn ang="0">
                    <a:pos x="189" y="117"/>
                  </a:cxn>
                  <a:cxn ang="0">
                    <a:pos x="208" y="123"/>
                  </a:cxn>
                  <a:cxn ang="0">
                    <a:pos x="270" y="55"/>
                  </a:cxn>
                  <a:cxn ang="0">
                    <a:pos x="307" y="75"/>
                  </a:cxn>
                  <a:cxn ang="0">
                    <a:pos x="359" y="7"/>
                  </a:cxn>
                  <a:cxn ang="0">
                    <a:pos x="437" y="6"/>
                  </a:cxn>
                  <a:cxn ang="0">
                    <a:pos x="404" y="73"/>
                  </a:cxn>
                  <a:cxn ang="0">
                    <a:pos x="477" y="126"/>
                  </a:cxn>
                  <a:cxn ang="0">
                    <a:pos x="524" y="0"/>
                  </a:cxn>
                  <a:cxn ang="0">
                    <a:pos x="540" y="43"/>
                  </a:cxn>
                  <a:cxn ang="0">
                    <a:pos x="403" y="550"/>
                  </a:cxn>
                  <a:cxn ang="0">
                    <a:pos x="433" y="546"/>
                  </a:cxn>
                  <a:cxn ang="0">
                    <a:pos x="380" y="594"/>
                  </a:cxn>
                  <a:cxn ang="0">
                    <a:pos x="370" y="580"/>
                  </a:cxn>
                  <a:cxn ang="0">
                    <a:pos x="379" y="547"/>
                  </a:cxn>
                  <a:cxn ang="0">
                    <a:pos x="394" y="546"/>
                  </a:cxn>
                </a:cxnLst>
                <a:rect l="0" t="0" r="r" b="b"/>
                <a:pathLst>
                  <a:path w="637" h="594">
                    <a:moveTo>
                      <a:pt x="540" y="43"/>
                    </a:moveTo>
                    <a:lnTo>
                      <a:pt x="548" y="64"/>
                    </a:lnTo>
                    <a:lnTo>
                      <a:pt x="558" y="78"/>
                    </a:lnTo>
                    <a:lnTo>
                      <a:pt x="563" y="127"/>
                    </a:lnTo>
                    <a:lnTo>
                      <a:pt x="560" y="150"/>
                    </a:lnTo>
                    <a:lnTo>
                      <a:pt x="592" y="174"/>
                    </a:lnTo>
                    <a:lnTo>
                      <a:pt x="601" y="214"/>
                    </a:lnTo>
                    <a:lnTo>
                      <a:pt x="613" y="213"/>
                    </a:lnTo>
                    <a:lnTo>
                      <a:pt x="637" y="265"/>
                    </a:lnTo>
                    <a:lnTo>
                      <a:pt x="622" y="331"/>
                    </a:lnTo>
                    <a:lnTo>
                      <a:pt x="581" y="391"/>
                    </a:lnTo>
                    <a:lnTo>
                      <a:pt x="563" y="402"/>
                    </a:lnTo>
                    <a:lnTo>
                      <a:pt x="498" y="474"/>
                    </a:lnTo>
                    <a:lnTo>
                      <a:pt x="494" y="484"/>
                    </a:lnTo>
                    <a:lnTo>
                      <a:pt x="465" y="490"/>
                    </a:lnTo>
                    <a:lnTo>
                      <a:pt x="427" y="513"/>
                    </a:lnTo>
                    <a:lnTo>
                      <a:pt x="415" y="493"/>
                    </a:lnTo>
                    <a:lnTo>
                      <a:pt x="386" y="508"/>
                    </a:lnTo>
                    <a:lnTo>
                      <a:pt x="349" y="493"/>
                    </a:lnTo>
                    <a:lnTo>
                      <a:pt x="346" y="478"/>
                    </a:lnTo>
                    <a:lnTo>
                      <a:pt x="353" y="451"/>
                    </a:lnTo>
                    <a:lnTo>
                      <a:pt x="320" y="444"/>
                    </a:lnTo>
                    <a:lnTo>
                      <a:pt x="356" y="400"/>
                    </a:lnTo>
                    <a:lnTo>
                      <a:pt x="304" y="438"/>
                    </a:lnTo>
                    <a:lnTo>
                      <a:pt x="296" y="387"/>
                    </a:lnTo>
                    <a:lnTo>
                      <a:pt x="264" y="376"/>
                    </a:lnTo>
                    <a:lnTo>
                      <a:pt x="225" y="379"/>
                    </a:lnTo>
                    <a:lnTo>
                      <a:pt x="166" y="394"/>
                    </a:lnTo>
                    <a:lnTo>
                      <a:pt x="126" y="420"/>
                    </a:lnTo>
                    <a:lnTo>
                      <a:pt x="105" y="421"/>
                    </a:lnTo>
                    <a:lnTo>
                      <a:pt x="77" y="418"/>
                    </a:lnTo>
                    <a:lnTo>
                      <a:pt x="33" y="441"/>
                    </a:lnTo>
                    <a:lnTo>
                      <a:pt x="0" y="426"/>
                    </a:lnTo>
                    <a:lnTo>
                      <a:pt x="23" y="394"/>
                    </a:lnTo>
                    <a:lnTo>
                      <a:pt x="29" y="337"/>
                    </a:lnTo>
                    <a:lnTo>
                      <a:pt x="21" y="289"/>
                    </a:lnTo>
                    <a:lnTo>
                      <a:pt x="15" y="268"/>
                    </a:lnTo>
                    <a:lnTo>
                      <a:pt x="23" y="277"/>
                    </a:lnTo>
                    <a:lnTo>
                      <a:pt x="23" y="267"/>
                    </a:lnTo>
                    <a:lnTo>
                      <a:pt x="32" y="286"/>
                    </a:lnTo>
                    <a:lnTo>
                      <a:pt x="35" y="273"/>
                    </a:lnTo>
                    <a:lnTo>
                      <a:pt x="26" y="246"/>
                    </a:lnTo>
                    <a:lnTo>
                      <a:pt x="44" y="196"/>
                    </a:lnTo>
                    <a:lnTo>
                      <a:pt x="48" y="201"/>
                    </a:lnTo>
                    <a:lnTo>
                      <a:pt x="69" y="195"/>
                    </a:lnTo>
                    <a:lnTo>
                      <a:pt x="92" y="180"/>
                    </a:lnTo>
                    <a:lnTo>
                      <a:pt x="162" y="162"/>
                    </a:lnTo>
                    <a:lnTo>
                      <a:pt x="189" y="117"/>
                    </a:lnTo>
                    <a:lnTo>
                      <a:pt x="202" y="103"/>
                    </a:lnTo>
                    <a:lnTo>
                      <a:pt x="208" y="123"/>
                    </a:lnTo>
                    <a:lnTo>
                      <a:pt x="243" y="70"/>
                    </a:lnTo>
                    <a:lnTo>
                      <a:pt x="270" y="55"/>
                    </a:lnTo>
                    <a:lnTo>
                      <a:pt x="289" y="72"/>
                    </a:lnTo>
                    <a:lnTo>
                      <a:pt x="307" y="75"/>
                    </a:lnTo>
                    <a:lnTo>
                      <a:pt x="317" y="49"/>
                    </a:lnTo>
                    <a:lnTo>
                      <a:pt x="359" y="7"/>
                    </a:lnTo>
                    <a:lnTo>
                      <a:pt x="409" y="28"/>
                    </a:lnTo>
                    <a:lnTo>
                      <a:pt x="437" y="6"/>
                    </a:lnTo>
                    <a:lnTo>
                      <a:pt x="434" y="30"/>
                    </a:lnTo>
                    <a:lnTo>
                      <a:pt x="404" y="73"/>
                    </a:lnTo>
                    <a:lnTo>
                      <a:pt x="452" y="112"/>
                    </a:lnTo>
                    <a:lnTo>
                      <a:pt x="477" y="126"/>
                    </a:lnTo>
                    <a:lnTo>
                      <a:pt x="498" y="58"/>
                    </a:lnTo>
                    <a:lnTo>
                      <a:pt x="524" y="0"/>
                    </a:lnTo>
                    <a:lnTo>
                      <a:pt x="531" y="24"/>
                    </a:lnTo>
                    <a:lnTo>
                      <a:pt x="540" y="43"/>
                    </a:lnTo>
                    <a:moveTo>
                      <a:pt x="394" y="546"/>
                    </a:moveTo>
                    <a:lnTo>
                      <a:pt x="403" y="550"/>
                    </a:lnTo>
                    <a:lnTo>
                      <a:pt x="430" y="543"/>
                    </a:lnTo>
                    <a:lnTo>
                      <a:pt x="433" y="546"/>
                    </a:lnTo>
                    <a:lnTo>
                      <a:pt x="412" y="576"/>
                    </a:lnTo>
                    <a:lnTo>
                      <a:pt x="380" y="594"/>
                    </a:lnTo>
                    <a:lnTo>
                      <a:pt x="370" y="591"/>
                    </a:lnTo>
                    <a:lnTo>
                      <a:pt x="370" y="580"/>
                    </a:lnTo>
                    <a:lnTo>
                      <a:pt x="371" y="571"/>
                    </a:lnTo>
                    <a:lnTo>
                      <a:pt x="379" y="547"/>
                    </a:lnTo>
                    <a:lnTo>
                      <a:pt x="383" y="541"/>
                    </a:lnTo>
                    <a:lnTo>
                      <a:pt x="394" y="546"/>
                    </a:lnTo>
                  </a:path>
                </a:pathLst>
              </a:custGeom>
              <a:noFill/>
              <a:ln w="1588" cap="sq">
                <a:solidFill>
                  <a:srgbClr val="000000"/>
                </a:solidFill>
                <a:prstDash val="solid"/>
                <a:miter lim="800000"/>
                <a:headEnd/>
                <a:tailEnd/>
              </a:ln>
            </p:spPr>
            <p:txBody>
              <a:bodyPr/>
              <a:lstStyle/>
              <a:p>
                <a:endParaRPr lang="en-US"/>
              </a:p>
            </p:txBody>
          </p:sp>
          <p:sp>
            <p:nvSpPr>
              <p:cNvPr id="320890" name="Freeform 378"/>
              <p:cNvSpPr>
                <a:spLocks noEditPoints="1"/>
              </p:cNvSpPr>
              <p:nvPr/>
            </p:nvSpPr>
            <p:spPr bwMode="auto">
              <a:xfrm>
                <a:off x="3946" y="1745"/>
                <a:ext cx="82" cy="63"/>
              </a:xfrm>
              <a:custGeom>
                <a:avLst/>
                <a:gdLst/>
                <a:ahLst/>
                <a:cxnLst>
                  <a:cxn ang="0">
                    <a:pos x="70" y="33"/>
                  </a:cxn>
                  <a:cxn ang="0">
                    <a:pos x="67" y="62"/>
                  </a:cxn>
                  <a:cxn ang="0">
                    <a:pos x="64" y="63"/>
                  </a:cxn>
                  <a:cxn ang="0">
                    <a:pos x="53" y="56"/>
                  </a:cxn>
                  <a:cxn ang="0">
                    <a:pos x="49" y="39"/>
                  </a:cxn>
                  <a:cxn ang="0">
                    <a:pos x="31" y="54"/>
                  </a:cxn>
                  <a:cxn ang="0">
                    <a:pos x="30" y="41"/>
                  </a:cxn>
                  <a:cxn ang="0">
                    <a:pos x="19" y="38"/>
                  </a:cxn>
                  <a:cxn ang="0">
                    <a:pos x="18" y="30"/>
                  </a:cxn>
                  <a:cxn ang="0">
                    <a:pos x="9" y="24"/>
                  </a:cxn>
                  <a:cxn ang="0">
                    <a:pos x="12" y="17"/>
                  </a:cxn>
                  <a:cxn ang="0">
                    <a:pos x="0" y="11"/>
                  </a:cxn>
                  <a:cxn ang="0">
                    <a:pos x="27" y="17"/>
                  </a:cxn>
                  <a:cxn ang="0">
                    <a:pos x="27" y="11"/>
                  </a:cxn>
                  <a:cxn ang="0">
                    <a:pos x="18" y="6"/>
                  </a:cxn>
                  <a:cxn ang="0">
                    <a:pos x="39" y="6"/>
                  </a:cxn>
                  <a:cxn ang="0">
                    <a:pos x="50" y="0"/>
                  </a:cxn>
                  <a:cxn ang="0">
                    <a:pos x="71" y="20"/>
                  </a:cxn>
                  <a:cxn ang="0">
                    <a:pos x="82" y="26"/>
                  </a:cxn>
                  <a:cxn ang="0">
                    <a:pos x="70" y="33"/>
                  </a:cxn>
                  <a:cxn ang="0">
                    <a:pos x="25" y="54"/>
                  </a:cxn>
                  <a:cxn ang="0">
                    <a:pos x="15" y="53"/>
                  </a:cxn>
                  <a:cxn ang="0">
                    <a:pos x="3" y="41"/>
                  </a:cxn>
                  <a:cxn ang="0">
                    <a:pos x="6" y="38"/>
                  </a:cxn>
                  <a:cxn ang="0">
                    <a:pos x="18" y="45"/>
                  </a:cxn>
                  <a:cxn ang="0">
                    <a:pos x="25" y="54"/>
                  </a:cxn>
                </a:cxnLst>
                <a:rect l="0" t="0" r="r" b="b"/>
                <a:pathLst>
                  <a:path w="82" h="63">
                    <a:moveTo>
                      <a:pt x="70" y="33"/>
                    </a:moveTo>
                    <a:lnTo>
                      <a:pt x="67" y="62"/>
                    </a:lnTo>
                    <a:lnTo>
                      <a:pt x="64" y="63"/>
                    </a:lnTo>
                    <a:lnTo>
                      <a:pt x="53" y="56"/>
                    </a:lnTo>
                    <a:lnTo>
                      <a:pt x="49" y="39"/>
                    </a:lnTo>
                    <a:lnTo>
                      <a:pt x="31" y="54"/>
                    </a:lnTo>
                    <a:lnTo>
                      <a:pt x="30" y="41"/>
                    </a:lnTo>
                    <a:lnTo>
                      <a:pt x="19" y="38"/>
                    </a:lnTo>
                    <a:lnTo>
                      <a:pt x="18" y="30"/>
                    </a:lnTo>
                    <a:lnTo>
                      <a:pt x="9" y="24"/>
                    </a:lnTo>
                    <a:lnTo>
                      <a:pt x="12" y="17"/>
                    </a:lnTo>
                    <a:lnTo>
                      <a:pt x="0" y="11"/>
                    </a:lnTo>
                    <a:lnTo>
                      <a:pt x="27" y="17"/>
                    </a:lnTo>
                    <a:lnTo>
                      <a:pt x="27" y="11"/>
                    </a:lnTo>
                    <a:lnTo>
                      <a:pt x="18" y="6"/>
                    </a:lnTo>
                    <a:lnTo>
                      <a:pt x="39" y="6"/>
                    </a:lnTo>
                    <a:lnTo>
                      <a:pt x="50" y="0"/>
                    </a:lnTo>
                    <a:lnTo>
                      <a:pt x="71" y="20"/>
                    </a:lnTo>
                    <a:lnTo>
                      <a:pt x="82" y="26"/>
                    </a:lnTo>
                    <a:lnTo>
                      <a:pt x="70" y="33"/>
                    </a:lnTo>
                    <a:close/>
                    <a:moveTo>
                      <a:pt x="25" y="54"/>
                    </a:moveTo>
                    <a:lnTo>
                      <a:pt x="15" y="53"/>
                    </a:lnTo>
                    <a:lnTo>
                      <a:pt x="3" y="41"/>
                    </a:lnTo>
                    <a:lnTo>
                      <a:pt x="6" y="38"/>
                    </a:lnTo>
                    <a:lnTo>
                      <a:pt x="18" y="45"/>
                    </a:lnTo>
                    <a:lnTo>
                      <a:pt x="25" y="54"/>
                    </a:lnTo>
                    <a:close/>
                  </a:path>
                </a:pathLst>
              </a:custGeom>
              <a:solidFill>
                <a:srgbClr val="E1E1E1"/>
              </a:solidFill>
              <a:ln w="9525">
                <a:noFill/>
                <a:round/>
                <a:headEnd/>
                <a:tailEnd/>
              </a:ln>
            </p:spPr>
            <p:txBody>
              <a:bodyPr/>
              <a:lstStyle/>
              <a:p>
                <a:endParaRPr lang="en-US"/>
              </a:p>
            </p:txBody>
          </p:sp>
          <p:sp>
            <p:nvSpPr>
              <p:cNvPr id="320891" name="Freeform 379"/>
              <p:cNvSpPr>
                <a:spLocks noEditPoints="1"/>
              </p:cNvSpPr>
              <p:nvPr/>
            </p:nvSpPr>
            <p:spPr bwMode="auto">
              <a:xfrm>
                <a:off x="3946" y="1745"/>
                <a:ext cx="82" cy="63"/>
              </a:xfrm>
              <a:custGeom>
                <a:avLst/>
                <a:gdLst/>
                <a:ahLst/>
                <a:cxnLst>
                  <a:cxn ang="0">
                    <a:pos x="68" y="47"/>
                  </a:cxn>
                  <a:cxn ang="0">
                    <a:pos x="67" y="62"/>
                  </a:cxn>
                  <a:cxn ang="0">
                    <a:pos x="64" y="63"/>
                  </a:cxn>
                  <a:cxn ang="0">
                    <a:pos x="53" y="56"/>
                  </a:cxn>
                  <a:cxn ang="0">
                    <a:pos x="49" y="39"/>
                  </a:cxn>
                  <a:cxn ang="0">
                    <a:pos x="31" y="54"/>
                  </a:cxn>
                  <a:cxn ang="0">
                    <a:pos x="30" y="41"/>
                  </a:cxn>
                  <a:cxn ang="0">
                    <a:pos x="19" y="38"/>
                  </a:cxn>
                  <a:cxn ang="0">
                    <a:pos x="18" y="30"/>
                  </a:cxn>
                  <a:cxn ang="0">
                    <a:pos x="9" y="24"/>
                  </a:cxn>
                  <a:cxn ang="0">
                    <a:pos x="12" y="17"/>
                  </a:cxn>
                  <a:cxn ang="0">
                    <a:pos x="0" y="11"/>
                  </a:cxn>
                  <a:cxn ang="0">
                    <a:pos x="27" y="17"/>
                  </a:cxn>
                  <a:cxn ang="0">
                    <a:pos x="27" y="11"/>
                  </a:cxn>
                  <a:cxn ang="0">
                    <a:pos x="18" y="6"/>
                  </a:cxn>
                  <a:cxn ang="0">
                    <a:pos x="39" y="6"/>
                  </a:cxn>
                  <a:cxn ang="0">
                    <a:pos x="50" y="0"/>
                  </a:cxn>
                  <a:cxn ang="0">
                    <a:pos x="71" y="20"/>
                  </a:cxn>
                  <a:cxn ang="0">
                    <a:pos x="82" y="26"/>
                  </a:cxn>
                  <a:cxn ang="0">
                    <a:pos x="70" y="33"/>
                  </a:cxn>
                  <a:cxn ang="0">
                    <a:pos x="68" y="47"/>
                  </a:cxn>
                  <a:cxn ang="0">
                    <a:pos x="19" y="53"/>
                  </a:cxn>
                  <a:cxn ang="0">
                    <a:pos x="15" y="53"/>
                  </a:cxn>
                  <a:cxn ang="0">
                    <a:pos x="3" y="41"/>
                  </a:cxn>
                  <a:cxn ang="0">
                    <a:pos x="6" y="38"/>
                  </a:cxn>
                  <a:cxn ang="0">
                    <a:pos x="18" y="45"/>
                  </a:cxn>
                  <a:cxn ang="0">
                    <a:pos x="25" y="54"/>
                  </a:cxn>
                  <a:cxn ang="0">
                    <a:pos x="19" y="53"/>
                  </a:cxn>
                </a:cxnLst>
                <a:rect l="0" t="0" r="r" b="b"/>
                <a:pathLst>
                  <a:path w="82" h="63">
                    <a:moveTo>
                      <a:pt x="68" y="47"/>
                    </a:moveTo>
                    <a:lnTo>
                      <a:pt x="67" y="62"/>
                    </a:lnTo>
                    <a:lnTo>
                      <a:pt x="64" y="63"/>
                    </a:lnTo>
                    <a:lnTo>
                      <a:pt x="53" y="56"/>
                    </a:lnTo>
                    <a:lnTo>
                      <a:pt x="49" y="39"/>
                    </a:lnTo>
                    <a:lnTo>
                      <a:pt x="31" y="54"/>
                    </a:lnTo>
                    <a:lnTo>
                      <a:pt x="30" y="41"/>
                    </a:lnTo>
                    <a:lnTo>
                      <a:pt x="19" y="38"/>
                    </a:lnTo>
                    <a:lnTo>
                      <a:pt x="18" y="30"/>
                    </a:lnTo>
                    <a:lnTo>
                      <a:pt x="9" y="24"/>
                    </a:lnTo>
                    <a:lnTo>
                      <a:pt x="12" y="17"/>
                    </a:lnTo>
                    <a:lnTo>
                      <a:pt x="0" y="11"/>
                    </a:lnTo>
                    <a:lnTo>
                      <a:pt x="27" y="17"/>
                    </a:lnTo>
                    <a:lnTo>
                      <a:pt x="27" y="11"/>
                    </a:lnTo>
                    <a:lnTo>
                      <a:pt x="18" y="6"/>
                    </a:lnTo>
                    <a:lnTo>
                      <a:pt x="39" y="6"/>
                    </a:lnTo>
                    <a:lnTo>
                      <a:pt x="50" y="0"/>
                    </a:lnTo>
                    <a:lnTo>
                      <a:pt x="71" y="20"/>
                    </a:lnTo>
                    <a:lnTo>
                      <a:pt x="82" y="26"/>
                    </a:lnTo>
                    <a:lnTo>
                      <a:pt x="70" y="33"/>
                    </a:lnTo>
                    <a:lnTo>
                      <a:pt x="68" y="47"/>
                    </a:lnTo>
                    <a:moveTo>
                      <a:pt x="19" y="53"/>
                    </a:moveTo>
                    <a:lnTo>
                      <a:pt x="15" y="53"/>
                    </a:lnTo>
                    <a:lnTo>
                      <a:pt x="3" y="41"/>
                    </a:lnTo>
                    <a:lnTo>
                      <a:pt x="6" y="38"/>
                    </a:lnTo>
                    <a:lnTo>
                      <a:pt x="18" y="45"/>
                    </a:lnTo>
                    <a:lnTo>
                      <a:pt x="25" y="54"/>
                    </a:lnTo>
                    <a:lnTo>
                      <a:pt x="19" y="53"/>
                    </a:lnTo>
                  </a:path>
                </a:pathLst>
              </a:custGeom>
              <a:noFill/>
              <a:ln w="1588" cap="sq">
                <a:solidFill>
                  <a:srgbClr val="000000"/>
                </a:solidFill>
                <a:prstDash val="solid"/>
                <a:miter lim="800000"/>
                <a:headEnd/>
                <a:tailEnd/>
              </a:ln>
            </p:spPr>
            <p:txBody>
              <a:bodyPr/>
              <a:lstStyle/>
              <a:p>
                <a:endParaRPr lang="en-US"/>
              </a:p>
            </p:txBody>
          </p:sp>
          <p:sp>
            <p:nvSpPr>
              <p:cNvPr id="320892" name="Freeform 380"/>
              <p:cNvSpPr>
                <a:spLocks noEditPoints="1"/>
              </p:cNvSpPr>
              <p:nvPr/>
            </p:nvSpPr>
            <p:spPr bwMode="auto">
              <a:xfrm>
                <a:off x="2119" y="2406"/>
                <a:ext cx="623" cy="704"/>
              </a:xfrm>
              <a:custGeom>
                <a:avLst/>
                <a:gdLst/>
                <a:ahLst/>
                <a:cxnLst>
                  <a:cxn ang="0">
                    <a:pos x="366" y="116"/>
                  </a:cxn>
                  <a:cxn ang="0">
                    <a:pos x="372" y="96"/>
                  </a:cxn>
                  <a:cxn ang="0">
                    <a:pos x="396" y="120"/>
                  </a:cxn>
                  <a:cxn ang="0">
                    <a:pos x="371" y="126"/>
                  </a:cxn>
                  <a:cxn ang="0">
                    <a:pos x="369" y="60"/>
                  </a:cxn>
                  <a:cxn ang="0">
                    <a:pos x="380" y="74"/>
                  </a:cxn>
                  <a:cxn ang="0">
                    <a:pos x="345" y="123"/>
                  </a:cxn>
                  <a:cxn ang="0">
                    <a:pos x="365" y="123"/>
                  </a:cxn>
                  <a:cxn ang="0">
                    <a:pos x="389" y="125"/>
                  </a:cxn>
                  <a:cxn ang="0">
                    <a:pos x="392" y="128"/>
                  </a:cxn>
                  <a:cxn ang="0">
                    <a:pos x="408" y="105"/>
                  </a:cxn>
                  <a:cxn ang="0">
                    <a:pos x="457" y="120"/>
                  </a:cxn>
                  <a:cxn ang="0">
                    <a:pos x="544" y="150"/>
                  </a:cxn>
                  <a:cxn ang="0">
                    <a:pos x="623" y="242"/>
                  </a:cxn>
                  <a:cxn ang="0">
                    <a:pos x="587" y="294"/>
                  </a:cxn>
                  <a:cxn ang="0">
                    <a:pos x="559" y="416"/>
                  </a:cxn>
                  <a:cxn ang="0">
                    <a:pos x="484" y="510"/>
                  </a:cxn>
                  <a:cxn ang="0">
                    <a:pos x="426" y="605"/>
                  </a:cxn>
                  <a:cxn ang="0">
                    <a:pos x="400" y="660"/>
                  </a:cxn>
                  <a:cxn ang="0">
                    <a:pos x="377" y="695"/>
                  </a:cxn>
                  <a:cxn ang="0">
                    <a:pos x="365" y="693"/>
                  </a:cxn>
                  <a:cxn ang="0">
                    <a:pos x="354" y="669"/>
                  </a:cxn>
                  <a:cxn ang="0">
                    <a:pos x="321" y="650"/>
                  </a:cxn>
                  <a:cxn ang="0">
                    <a:pos x="303" y="630"/>
                  </a:cxn>
                  <a:cxn ang="0">
                    <a:pos x="345" y="581"/>
                  </a:cxn>
                  <a:cxn ang="0">
                    <a:pos x="333" y="551"/>
                  </a:cxn>
                  <a:cxn ang="0">
                    <a:pos x="333" y="528"/>
                  </a:cxn>
                  <a:cxn ang="0">
                    <a:pos x="314" y="525"/>
                  </a:cxn>
                  <a:cxn ang="0">
                    <a:pos x="291" y="495"/>
                  </a:cxn>
                  <a:cxn ang="0">
                    <a:pos x="264" y="452"/>
                  </a:cxn>
                  <a:cxn ang="0">
                    <a:pos x="267" y="410"/>
                  </a:cxn>
                  <a:cxn ang="0">
                    <a:pos x="257" y="389"/>
                  </a:cxn>
                  <a:cxn ang="0">
                    <a:pos x="221" y="345"/>
                  </a:cxn>
                  <a:cxn ang="0">
                    <a:pos x="200" y="338"/>
                  </a:cxn>
                  <a:cxn ang="0">
                    <a:pos x="161" y="320"/>
                  </a:cxn>
                  <a:cxn ang="0">
                    <a:pos x="139" y="267"/>
                  </a:cxn>
                  <a:cxn ang="0">
                    <a:pos x="90" y="293"/>
                  </a:cxn>
                  <a:cxn ang="0">
                    <a:pos x="57" y="293"/>
                  </a:cxn>
                  <a:cxn ang="0">
                    <a:pos x="42" y="275"/>
                  </a:cxn>
                  <a:cxn ang="0">
                    <a:pos x="12" y="263"/>
                  </a:cxn>
                  <a:cxn ang="0">
                    <a:pos x="0" y="230"/>
                  </a:cxn>
                  <a:cxn ang="0">
                    <a:pos x="12" y="209"/>
                  </a:cxn>
                  <a:cxn ang="0">
                    <a:pos x="33" y="174"/>
                  </a:cxn>
                  <a:cxn ang="0">
                    <a:pos x="70" y="117"/>
                  </a:cxn>
                  <a:cxn ang="0">
                    <a:pos x="73" y="83"/>
                  </a:cxn>
                  <a:cxn ang="0">
                    <a:pos x="63" y="74"/>
                  </a:cxn>
                  <a:cxn ang="0">
                    <a:pos x="91" y="62"/>
                  </a:cxn>
                  <a:cxn ang="0">
                    <a:pos x="112" y="75"/>
                  </a:cxn>
                  <a:cxn ang="0">
                    <a:pos x="152" y="65"/>
                  </a:cxn>
                  <a:cxn ang="0">
                    <a:pos x="157" y="48"/>
                  </a:cxn>
                  <a:cxn ang="0">
                    <a:pos x="172" y="35"/>
                  </a:cxn>
                  <a:cxn ang="0">
                    <a:pos x="200" y="14"/>
                  </a:cxn>
                  <a:cxn ang="0">
                    <a:pos x="220" y="0"/>
                  </a:cxn>
                  <a:cxn ang="0">
                    <a:pos x="223" y="51"/>
                  </a:cxn>
                  <a:cxn ang="0">
                    <a:pos x="239" y="71"/>
                  </a:cxn>
                  <a:cxn ang="0">
                    <a:pos x="273" y="59"/>
                  </a:cxn>
                  <a:cxn ang="0">
                    <a:pos x="332" y="54"/>
                  </a:cxn>
                  <a:cxn ang="0">
                    <a:pos x="354" y="15"/>
                  </a:cxn>
                </a:cxnLst>
                <a:rect l="0" t="0" r="r" b="b"/>
                <a:pathLst>
                  <a:path w="623" h="704">
                    <a:moveTo>
                      <a:pt x="371" y="126"/>
                    </a:moveTo>
                    <a:lnTo>
                      <a:pt x="366" y="116"/>
                    </a:lnTo>
                    <a:lnTo>
                      <a:pt x="368" y="99"/>
                    </a:lnTo>
                    <a:lnTo>
                      <a:pt x="372" y="96"/>
                    </a:lnTo>
                    <a:lnTo>
                      <a:pt x="405" y="98"/>
                    </a:lnTo>
                    <a:lnTo>
                      <a:pt x="396" y="120"/>
                    </a:lnTo>
                    <a:lnTo>
                      <a:pt x="383" y="125"/>
                    </a:lnTo>
                    <a:lnTo>
                      <a:pt x="371" y="126"/>
                    </a:lnTo>
                    <a:close/>
                    <a:moveTo>
                      <a:pt x="362" y="24"/>
                    </a:moveTo>
                    <a:lnTo>
                      <a:pt x="369" y="60"/>
                    </a:lnTo>
                    <a:lnTo>
                      <a:pt x="380" y="63"/>
                    </a:lnTo>
                    <a:lnTo>
                      <a:pt x="380" y="74"/>
                    </a:lnTo>
                    <a:lnTo>
                      <a:pt x="339" y="122"/>
                    </a:lnTo>
                    <a:lnTo>
                      <a:pt x="345" y="123"/>
                    </a:lnTo>
                    <a:lnTo>
                      <a:pt x="363" y="110"/>
                    </a:lnTo>
                    <a:lnTo>
                      <a:pt x="365" y="123"/>
                    </a:lnTo>
                    <a:lnTo>
                      <a:pt x="372" y="129"/>
                    </a:lnTo>
                    <a:lnTo>
                      <a:pt x="389" y="125"/>
                    </a:lnTo>
                    <a:lnTo>
                      <a:pt x="387" y="140"/>
                    </a:lnTo>
                    <a:lnTo>
                      <a:pt x="392" y="128"/>
                    </a:lnTo>
                    <a:lnTo>
                      <a:pt x="394" y="128"/>
                    </a:lnTo>
                    <a:lnTo>
                      <a:pt x="408" y="105"/>
                    </a:lnTo>
                    <a:lnTo>
                      <a:pt x="418" y="105"/>
                    </a:lnTo>
                    <a:lnTo>
                      <a:pt x="457" y="120"/>
                    </a:lnTo>
                    <a:lnTo>
                      <a:pt x="475" y="138"/>
                    </a:lnTo>
                    <a:lnTo>
                      <a:pt x="544" y="150"/>
                    </a:lnTo>
                    <a:lnTo>
                      <a:pt x="611" y="189"/>
                    </a:lnTo>
                    <a:lnTo>
                      <a:pt x="623" y="242"/>
                    </a:lnTo>
                    <a:lnTo>
                      <a:pt x="599" y="284"/>
                    </a:lnTo>
                    <a:lnTo>
                      <a:pt x="587" y="294"/>
                    </a:lnTo>
                    <a:lnTo>
                      <a:pt x="560" y="333"/>
                    </a:lnTo>
                    <a:lnTo>
                      <a:pt x="559" y="416"/>
                    </a:lnTo>
                    <a:lnTo>
                      <a:pt x="520" y="509"/>
                    </a:lnTo>
                    <a:lnTo>
                      <a:pt x="484" y="510"/>
                    </a:lnTo>
                    <a:lnTo>
                      <a:pt x="423" y="551"/>
                    </a:lnTo>
                    <a:lnTo>
                      <a:pt x="426" y="605"/>
                    </a:lnTo>
                    <a:lnTo>
                      <a:pt x="412" y="626"/>
                    </a:lnTo>
                    <a:lnTo>
                      <a:pt x="400" y="660"/>
                    </a:lnTo>
                    <a:lnTo>
                      <a:pt x="384" y="674"/>
                    </a:lnTo>
                    <a:lnTo>
                      <a:pt x="377" y="695"/>
                    </a:lnTo>
                    <a:lnTo>
                      <a:pt x="369" y="704"/>
                    </a:lnTo>
                    <a:lnTo>
                      <a:pt x="365" y="693"/>
                    </a:lnTo>
                    <a:lnTo>
                      <a:pt x="371" y="684"/>
                    </a:lnTo>
                    <a:lnTo>
                      <a:pt x="354" y="669"/>
                    </a:lnTo>
                    <a:lnTo>
                      <a:pt x="326" y="650"/>
                    </a:lnTo>
                    <a:lnTo>
                      <a:pt x="321" y="650"/>
                    </a:lnTo>
                    <a:lnTo>
                      <a:pt x="302" y="636"/>
                    </a:lnTo>
                    <a:lnTo>
                      <a:pt x="303" y="630"/>
                    </a:lnTo>
                    <a:lnTo>
                      <a:pt x="320" y="603"/>
                    </a:lnTo>
                    <a:lnTo>
                      <a:pt x="345" y="581"/>
                    </a:lnTo>
                    <a:lnTo>
                      <a:pt x="348" y="566"/>
                    </a:lnTo>
                    <a:lnTo>
                      <a:pt x="333" y="551"/>
                    </a:lnTo>
                    <a:lnTo>
                      <a:pt x="330" y="545"/>
                    </a:lnTo>
                    <a:lnTo>
                      <a:pt x="333" y="528"/>
                    </a:lnTo>
                    <a:lnTo>
                      <a:pt x="326" y="524"/>
                    </a:lnTo>
                    <a:lnTo>
                      <a:pt x="314" y="525"/>
                    </a:lnTo>
                    <a:lnTo>
                      <a:pt x="305" y="495"/>
                    </a:lnTo>
                    <a:lnTo>
                      <a:pt x="291" y="495"/>
                    </a:lnTo>
                    <a:lnTo>
                      <a:pt x="270" y="492"/>
                    </a:lnTo>
                    <a:lnTo>
                      <a:pt x="264" y="452"/>
                    </a:lnTo>
                    <a:lnTo>
                      <a:pt x="273" y="422"/>
                    </a:lnTo>
                    <a:lnTo>
                      <a:pt x="267" y="410"/>
                    </a:lnTo>
                    <a:lnTo>
                      <a:pt x="255" y="405"/>
                    </a:lnTo>
                    <a:lnTo>
                      <a:pt x="257" y="389"/>
                    </a:lnTo>
                    <a:lnTo>
                      <a:pt x="229" y="387"/>
                    </a:lnTo>
                    <a:lnTo>
                      <a:pt x="221" y="345"/>
                    </a:lnTo>
                    <a:lnTo>
                      <a:pt x="214" y="339"/>
                    </a:lnTo>
                    <a:lnTo>
                      <a:pt x="200" y="338"/>
                    </a:lnTo>
                    <a:lnTo>
                      <a:pt x="176" y="323"/>
                    </a:lnTo>
                    <a:lnTo>
                      <a:pt x="161" y="320"/>
                    </a:lnTo>
                    <a:lnTo>
                      <a:pt x="140" y="303"/>
                    </a:lnTo>
                    <a:lnTo>
                      <a:pt x="139" y="267"/>
                    </a:lnTo>
                    <a:lnTo>
                      <a:pt x="125" y="270"/>
                    </a:lnTo>
                    <a:lnTo>
                      <a:pt x="90" y="293"/>
                    </a:lnTo>
                    <a:lnTo>
                      <a:pt x="73" y="291"/>
                    </a:lnTo>
                    <a:lnTo>
                      <a:pt x="57" y="293"/>
                    </a:lnTo>
                    <a:lnTo>
                      <a:pt x="55" y="264"/>
                    </a:lnTo>
                    <a:lnTo>
                      <a:pt x="42" y="275"/>
                    </a:lnTo>
                    <a:lnTo>
                      <a:pt x="31" y="273"/>
                    </a:lnTo>
                    <a:lnTo>
                      <a:pt x="12" y="263"/>
                    </a:lnTo>
                    <a:lnTo>
                      <a:pt x="19" y="257"/>
                    </a:lnTo>
                    <a:lnTo>
                      <a:pt x="0" y="230"/>
                    </a:lnTo>
                    <a:lnTo>
                      <a:pt x="3" y="218"/>
                    </a:lnTo>
                    <a:lnTo>
                      <a:pt x="12" y="209"/>
                    </a:lnTo>
                    <a:lnTo>
                      <a:pt x="16" y="186"/>
                    </a:lnTo>
                    <a:lnTo>
                      <a:pt x="33" y="174"/>
                    </a:lnTo>
                    <a:lnTo>
                      <a:pt x="63" y="171"/>
                    </a:lnTo>
                    <a:lnTo>
                      <a:pt x="70" y="117"/>
                    </a:lnTo>
                    <a:lnTo>
                      <a:pt x="58" y="84"/>
                    </a:lnTo>
                    <a:lnTo>
                      <a:pt x="73" y="83"/>
                    </a:lnTo>
                    <a:lnTo>
                      <a:pt x="73" y="75"/>
                    </a:lnTo>
                    <a:lnTo>
                      <a:pt x="63" y="74"/>
                    </a:lnTo>
                    <a:lnTo>
                      <a:pt x="64" y="62"/>
                    </a:lnTo>
                    <a:lnTo>
                      <a:pt x="91" y="62"/>
                    </a:lnTo>
                    <a:lnTo>
                      <a:pt x="106" y="54"/>
                    </a:lnTo>
                    <a:lnTo>
                      <a:pt x="112" y="75"/>
                    </a:lnTo>
                    <a:lnTo>
                      <a:pt x="131" y="81"/>
                    </a:lnTo>
                    <a:lnTo>
                      <a:pt x="152" y="65"/>
                    </a:lnTo>
                    <a:lnTo>
                      <a:pt x="167" y="50"/>
                    </a:lnTo>
                    <a:lnTo>
                      <a:pt x="157" y="48"/>
                    </a:lnTo>
                    <a:lnTo>
                      <a:pt x="143" y="17"/>
                    </a:lnTo>
                    <a:lnTo>
                      <a:pt x="172" y="35"/>
                    </a:lnTo>
                    <a:lnTo>
                      <a:pt x="181" y="18"/>
                    </a:lnTo>
                    <a:lnTo>
                      <a:pt x="200" y="14"/>
                    </a:lnTo>
                    <a:lnTo>
                      <a:pt x="212" y="3"/>
                    </a:lnTo>
                    <a:lnTo>
                      <a:pt x="220" y="0"/>
                    </a:lnTo>
                    <a:lnTo>
                      <a:pt x="226" y="23"/>
                    </a:lnTo>
                    <a:lnTo>
                      <a:pt x="223" y="51"/>
                    </a:lnTo>
                    <a:lnTo>
                      <a:pt x="227" y="63"/>
                    </a:lnTo>
                    <a:lnTo>
                      <a:pt x="239" y="71"/>
                    </a:lnTo>
                    <a:lnTo>
                      <a:pt x="249" y="63"/>
                    </a:lnTo>
                    <a:lnTo>
                      <a:pt x="273" y="59"/>
                    </a:lnTo>
                    <a:lnTo>
                      <a:pt x="305" y="51"/>
                    </a:lnTo>
                    <a:lnTo>
                      <a:pt x="332" y="54"/>
                    </a:lnTo>
                    <a:lnTo>
                      <a:pt x="339" y="44"/>
                    </a:lnTo>
                    <a:lnTo>
                      <a:pt x="354" y="15"/>
                    </a:lnTo>
                    <a:lnTo>
                      <a:pt x="362" y="24"/>
                    </a:lnTo>
                    <a:close/>
                  </a:path>
                </a:pathLst>
              </a:custGeom>
              <a:solidFill>
                <a:srgbClr val="E1E1E1"/>
              </a:solidFill>
              <a:ln w="9525">
                <a:noFill/>
                <a:round/>
                <a:headEnd/>
                <a:tailEnd/>
              </a:ln>
            </p:spPr>
            <p:txBody>
              <a:bodyPr/>
              <a:lstStyle/>
              <a:p>
                <a:endParaRPr lang="en-US"/>
              </a:p>
            </p:txBody>
          </p:sp>
          <p:sp>
            <p:nvSpPr>
              <p:cNvPr id="320893" name="Freeform 381"/>
              <p:cNvSpPr>
                <a:spLocks noEditPoints="1"/>
              </p:cNvSpPr>
              <p:nvPr/>
            </p:nvSpPr>
            <p:spPr bwMode="auto">
              <a:xfrm>
                <a:off x="2119" y="2406"/>
                <a:ext cx="623" cy="704"/>
              </a:xfrm>
              <a:custGeom>
                <a:avLst/>
                <a:gdLst/>
                <a:ahLst/>
                <a:cxnLst>
                  <a:cxn ang="0">
                    <a:pos x="366" y="116"/>
                  </a:cxn>
                  <a:cxn ang="0">
                    <a:pos x="372" y="96"/>
                  </a:cxn>
                  <a:cxn ang="0">
                    <a:pos x="396" y="120"/>
                  </a:cxn>
                  <a:cxn ang="0">
                    <a:pos x="371" y="126"/>
                  </a:cxn>
                  <a:cxn ang="0">
                    <a:pos x="366" y="42"/>
                  </a:cxn>
                  <a:cxn ang="0">
                    <a:pos x="380" y="63"/>
                  </a:cxn>
                  <a:cxn ang="0">
                    <a:pos x="339" y="122"/>
                  </a:cxn>
                  <a:cxn ang="0">
                    <a:pos x="363" y="110"/>
                  </a:cxn>
                  <a:cxn ang="0">
                    <a:pos x="372" y="129"/>
                  </a:cxn>
                  <a:cxn ang="0">
                    <a:pos x="387" y="140"/>
                  </a:cxn>
                  <a:cxn ang="0">
                    <a:pos x="394" y="128"/>
                  </a:cxn>
                  <a:cxn ang="0">
                    <a:pos x="418" y="105"/>
                  </a:cxn>
                  <a:cxn ang="0">
                    <a:pos x="475" y="138"/>
                  </a:cxn>
                  <a:cxn ang="0">
                    <a:pos x="611" y="189"/>
                  </a:cxn>
                  <a:cxn ang="0">
                    <a:pos x="599" y="284"/>
                  </a:cxn>
                  <a:cxn ang="0">
                    <a:pos x="560" y="333"/>
                  </a:cxn>
                  <a:cxn ang="0">
                    <a:pos x="520" y="509"/>
                  </a:cxn>
                  <a:cxn ang="0">
                    <a:pos x="423" y="551"/>
                  </a:cxn>
                  <a:cxn ang="0">
                    <a:pos x="412" y="626"/>
                  </a:cxn>
                  <a:cxn ang="0">
                    <a:pos x="384" y="674"/>
                  </a:cxn>
                  <a:cxn ang="0">
                    <a:pos x="369" y="704"/>
                  </a:cxn>
                  <a:cxn ang="0">
                    <a:pos x="371" y="684"/>
                  </a:cxn>
                  <a:cxn ang="0">
                    <a:pos x="326" y="650"/>
                  </a:cxn>
                  <a:cxn ang="0">
                    <a:pos x="302" y="636"/>
                  </a:cxn>
                  <a:cxn ang="0">
                    <a:pos x="320" y="603"/>
                  </a:cxn>
                  <a:cxn ang="0">
                    <a:pos x="348" y="566"/>
                  </a:cxn>
                  <a:cxn ang="0">
                    <a:pos x="330" y="545"/>
                  </a:cxn>
                  <a:cxn ang="0">
                    <a:pos x="326" y="524"/>
                  </a:cxn>
                  <a:cxn ang="0">
                    <a:pos x="305" y="495"/>
                  </a:cxn>
                  <a:cxn ang="0">
                    <a:pos x="270" y="492"/>
                  </a:cxn>
                  <a:cxn ang="0">
                    <a:pos x="273" y="422"/>
                  </a:cxn>
                  <a:cxn ang="0">
                    <a:pos x="255" y="405"/>
                  </a:cxn>
                  <a:cxn ang="0">
                    <a:pos x="229" y="387"/>
                  </a:cxn>
                  <a:cxn ang="0">
                    <a:pos x="214" y="339"/>
                  </a:cxn>
                  <a:cxn ang="0">
                    <a:pos x="176" y="323"/>
                  </a:cxn>
                  <a:cxn ang="0">
                    <a:pos x="140" y="303"/>
                  </a:cxn>
                  <a:cxn ang="0">
                    <a:pos x="125" y="270"/>
                  </a:cxn>
                  <a:cxn ang="0">
                    <a:pos x="73" y="291"/>
                  </a:cxn>
                  <a:cxn ang="0">
                    <a:pos x="55" y="264"/>
                  </a:cxn>
                  <a:cxn ang="0">
                    <a:pos x="31" y="273"/>
                  </a:cxn>
                  <a:cxn ang="0">
                    <a:pos x="19" y="257"/>
                  </a:cxn>
                  <a:cxn ang="0">
                    <a:pos x="3" y="218"/>
                  </a:cxn>
                  <a:cxn ang="0">
                    <a:pos x="16" y="186"/>
                  </a:cxn>
                  <a:cxn ang="0">
                    <a:pos x="63" y="171"/>
                  </a:cxn>
                  <a:cxn ang="0">
                    <a:pos x="58" y="84"/>
                  </a:cxn>
                  <a:cxn ang="0">
                    <a:pos x="73" y="75"/>
                  </a:cxn>
                  <a:cxn ang="0">
                    <a:pos x="64" y="62"/>
                  </a:cxn>
                  <a:cxn ang="0">
                    <a:pos x="106" y="54"/>
                  </a:cxn>
                  <a:cxn ang="0">
                    <a:pos x="131" y="81"/>
                  </a:cxn>
                  <a:cxn ang="0">
                    <a:pos x="167" y="50"/>
                  </a:cxn>
                  <a:cxn ang="0">
                    <a:pos x="143" y="17"/>
                  </a:cxn>
                  <a:cxn ang="0">
                    <a:pos x="181" y="18"/>
                  </a:cxn>
                  <a:cxn ang="0">
                    <a:pos x="212" y="3"/>
                  </a:cxn>
                  <a:cxn ang="0">
                    <a:pos x="226" y="23"/>
                  </a:cxn>
                  <a:cxn ang="0">
                    <a:pos x="227" y="63"/>
                  </a:cxn>
                  <a:cxn ang="0">
                    <a:pos x="249" y="63"/>
                  </a:cxn>
                  <a:cxn ang="0">
                    <a:pos x="305" y="51"/>
                  </a:cxn>
                  <a:cxn ang="0">
                    <a:pos x="339" y="44"/>
                  </a:cxn>
                  <a:cxn ang="0">
                    <a:pos x="362" y="24"/>
                  </a:cxn>
                </a:cxnLst>
                <a:rect l="0" t="0" r="r" b="b"/>
                <a:pathLst>
                  <a:path w="623" h="704">
                    <a:moveTo>
                      <a:pt x="368" y="120"/>
                    </a:moveTo>
                    <a:lnTo>
                      <a:pt x="366" y="116"/>
                    </a:lnTo>
                    <a:lnTo>
                      <a:pt x="368" y="99"/>
                    </a:lnTo>
                    <a:lnTo>
                      <a:pt x="372" y="96"/>
                    </a:lnTo>
                    <a:lnTo>
                      <a:pt x="405" y="98"/>
                    </a:lnTo>
                    <a:lnTo>
                      <a:pt x="396" y="120"/>
                    </a:lnTo>
                    <a:lnTo>
                      <a:pt x="383" y="125"/>
                    </a:lnTo>
                    <a:lnTo>
                      <a:pt x="371" y="126"/>
                    </a:lnTo>
                    <a:lnTo>
                      <a:pt x="368" y="120"/>
                    </a:lnTo>
                    <a:moveTo>
                      <a:pt x="366" y="42"/>
                    </a:moveTo>
                    <a:lnTo>
                      <a:pt x="369" y="60"/>
                    </a:lnTo>
                    <a:lnTo>
                      <a:pt x="380" y="63"/>
                    </a:lnTo>
                    <a:lnTo>
                      <a:pt x="380" y="74"/>
                    </a:lnTo>
                    <a:lnTo>
                      <a:pt x="339" y="122"/>
                    </a:lnTo>
                    <a:lnTo>
                      <a:pt x="345" y="123"/>
                    </a:lnTo>
                    <a:lnTo>
                      <a:pt x="363" y="110"/>
                    </a:lnTo>
                    <a:lnTo>
                      <a:pt x="365" y="123"/>
                    </a:lnTo>
                    <a:lnTo>
                      <a:pt x="372" y="129"/>
                    </a:lnTo>
                    <a:lnTo>
                      <a:pt x="389" y="125"/>
                    </a:lnTo>
                    <a:lnTo>
                      <a:pt x="387" y="140"/>
                    </a:lnTo>
                    <a:lnTo>
                      <a:pt x="392" y="128"/>
                    </a:lnTo>
                    <a:lnTo>
                      <a:pt x="394" y="128"/>
                    </a:lnTo>
                    <a:lnTo>
                      <a:pt x="408" y="105"/>
                    </a:lnTo>
                    <a:lnTo>
                      <a:pt x="418" y="105"/>
                    </a:lnTo>
                    <a:lnTo>
                      <a:pt x="457" y="120"/>
                    </a:lnTo>
                    <a:lnTo>
                      <a:pt x="475" y="138"/>
                    </a:lnTo>
                    <a:lnTo>
                      <a:pt x="544" y="150"/>
                    </a:lnTo>
                    <a:lnTo>
                      <a:pt x="611" y="189"/>
                    </a:lnTo>
                    <a:lnTo>
                      <a:pt x="623" y="242"/>
                    </a:lnTo>
                    <a:lnTo>
                      <a:pt x="599" y="284"/>
                    </a:lnTo>
                    <a:lnTo>
                      <a:pt x="587" y="294"/>
                    </a:lnTo>
                    <a:lnTo>
                      <a:pt x="560" y="333"/>
                    </a:lnTo>
                    <a:lnTo>
                      <a:pt x="559" y="416"/>
                    </a:lnTo>
                    <a:lnTo>
                      <a:pt x="520" y="509"/>
                    </a:lnTo>
                    <a:lnTo>
                      <a:pt x="484" y="510"/>
                    </a:lnTo>
                    <a:lnTo>
                      <a:pt x="423" y="551"/>
                    </a:lnTo>
                    <a:lnTo>
                      <a:pt x="426" y="605"/>
                    </a:lnTo>
                    <a:lnTo>
                      <a:pt x="412" y="626"/>
                    </a:lnTo>
                    <a:lnTo>
                      <a:pt x="400" y="660"/>
                    </a:lnTo>
                    <a:lnTo>
                      <a:pt x="384" y="674"/>
                    </a:lnTo>
                    <a:lnTo>
                      <a:pt x="377" y="695"/>
                    </a:lnTo>
                    <a:lnTo>
                      <a:pt x="369" y="704"/>
                    </a:lnTo>
                    <a:lnTo>
                      <a:pt x="365" y="693"/>
                    </a:lnTo>
                    <a:lnTo>
                      <a:pt x="371" y="684"/>
                    </a:lnTo>
                    <a:lnTo>
                      <a:pt x="354" y="669"/>
                    </a:lnTo>
                    <a:lnTo>
                      <a:pt x="326" y="650"/>
                    </a:lnTo>
                    <a:lnTo>
                      <a:pt x="321" y="650"/>
                    </a:lnTo>
                    <a:lnTo>
                      <a:pt x="302" y="636"/>
                    </a:lnTo>
                    <a:lnTo>
                      <a:pt x="303" y="630"/>
                    </a:lnTo>
                    <a:lnTo>
                      <a:pt x="320" y="603"/>
                    </a:lnTo>
                    <a:lnTo>
                      <a:pt x="345" y="581"/>
                    </a:lnTo>
                    <a:lnTo>
                      <a:pt x="348" y="566"/>
                    </a:lnTo>
                    <a:lnTo>
                      <a:pt x="333" y="551"/>
                    </a:lnTo>
                    <a:lnTo>
                      <a:pt x="330" y="545"/>
                    </a:lnTo>
                    <a:lnTo>
                      <a:pt x="333" y="528"/>
                    </a:lnTo>
                    <a:lnTo>
                      <a:pt x="326" y="524"/>
                    </a:lnTo>
                    <a:lnTo>
                      <a:pt x="314" y="525"/>
                    </a:lnTo>
                    <a:lnTo>
                      <a:pt x="305" y="495"/>
                    </a:lnTo>
                    <a:lnTo>
                      <a:pt x="291" y="495"/>
                    </a:lnTo>
                    <a:lnTo>
                      <a:pt x="270" y="492"/>
                    </a:lnTo>
                    <a:lnTo>
                      <a:pt x="264" y="452"/>
                    </a:lnTo>
                    <a:lnTo>
                      <a:pt x="273" y="422"/>
                    </a:lnTo>
                    <a:lnTo>
                      <a:pt x="267" y="410"/>
                    </a:lnTo>
                    <a:lnTo>
                      <a:pt x="255" y="405"/>
                    </a:lnTo>
                    <a:lnTo>
                      <a:pt x="257" y="389"/>
                    </a:lnTo>
                    <a:lnTo>
                      <a:pt x="229" y="387"/>
                    </a:lnTo>
                    <a:lnTo>
                      <a:pt x="221" y="345"/>
                    </a:lnTo>
                    <a:lnTo>
                      <a:pt x="214" y="339"/>
                    </a:lnTo>
                    <a:lnTo>
                      <a:pt x="200" y="338"/>
                    </a:lnTo>
                    <a:lnTo>
                      <a:pt x="176" y="323"/>
                    </a:lnTo>
                    <a:lnTo>
                      <a:pt x="161" y="320"/>
                    </a:lnTo>
                    <a:lnTo>
                      <a:pt x="140" y="303"/>
                    </a:lnTo>
                    <a:lnTo>
                      <a:pt x="139" y="267"/>
                    </a:lnTo>
                    <a:lnTo>
                      <a:pt x="125" y="270"/>
                    </a:lnTo>
                    <a:lnTo>
                      <a:pt x="90" y="293"/>
                    </a:lnTo>
                    <a:lnTo>
                      <a:pt x="73" y="291"/>
                    </a:lnTo>
                    <a:lnTo>
                      <a:pt x="57" y="293"/>
                    </a:lnTo>
                    <a:lnTo>
                      <a:pt x="55" y="264"/>
                    </a:lnTo>
                    <a:lnTo>
                      <a:pt x="42" y="275"/>
                    </a:lnTo>
                    <a:lnTo>
                      <a:pt x="31" y="273"/>
                    </a:lnTo>
                    <a:lnTo>
                      <a:pt x="12" y="263"/>
                    </a:lnTo>
                    <a:lnTo>
                      <a:pt x="19" y="257"/>
                    </a:lnTo>
                    <a:lnTo>
                      <a:pt x="0" y="230"/>
                    </a:lnTo>
                    <a:lnTo>
                      <a:pt x="3" y="218"/>
                    </a:lnTo>
                    <a:lnTo>
                      <a:pt x="12" y="209"/>
                    </a:lnTo>
                    <a:lnTo>
                      <a:pt x="16" y="186"/>
                    </a:lnTo>
                    <a:lnTo>
                      <a:pt x="33" y="174"/>
                    </a:lnTo>
                    <a:lnTo>
                      <a:pt x="63" y="171"/>
                    </a:lnTo>
                    <a:lnTo>
                      <a:pt x="70" y="117"/>
                    </a:lnTo>
                    <a:lnTo>
                      <a:pt x="58" y="84"/>
                    </a:lnTo>
                    <a:lnTo>
                      <a:pt x="73" y="83"/>
                    </a:lnTo>
                    <a:lnTo>
                      <a:pt x="73" y="75"/>
                    </a:lnTo>
                    <a:lnTo>
                      <a:pt x="63" y="74"/>
                    </a:lnTo>
                    <a:lnTo>
                      <a:pt x="64" y="62"/>
                    </a:lnTo>
                    <a:lnTo>
                      <a:pt x="91" y="62"/>
                    </a:lnTo>
                    <a:lnTo>
                      <a:pt x="106" y="54"/>
                    </a:lnTo>
                    <a:lnTo>
                      <a:pt x="112" y="75"/>
                    </a:lnTo>
                    <a:lnTo>
                      <a:pt x="131" y="81"/>
                    </a:lnTo>
                    <a:lnTo>
                      <a:pt x="152" y="65"/>
                    </a:lnTo>
                    <a:lnTo>
                      <a:pt x="167" y="50"/>
                    </a:lnTo>
                    <a:lnTo>
                      <a:pt x="157" y="48"/>
                    </a:lnTo>
                    <a:lnTo>
                      <a:pt x="143" y="17"/>
                    </a:lnTo>
                    <a:lnTo>
                      <a:pt x="172" y="35"/>
                    </a:lnTo>
                    <a:lnTo>
                      <a:pt x="181" y="18"/>
                    </a:lnTo>
                    <a:lnTo>
                      <a:pt x="200" y="14"/>
                    </a:lnTo>
                    <a:lnTo>
                      <a:pt x="212" y="3"/>
                    </a:lnTo>
                    <a:lnTo>
                      <a:pt x="220" y="0"/>
                    </a:lnTo>
                    <a:lnTo>
                      <a:pt x="226" y="23"/>
                    </a:lnTo>
                    <a:lnTo>
                      <a:pt x="223" y="51"/>
                    </a:lnTo>
                    <a:lnTo>
                      <a:pt x="227" y="63"/>
                    </a:lnTo>
                    <a:lnTo>
                      <a:pt x="239" y="71"/>
                    </a:lnTo>
                    <a:lnTo>
                      <a:pt x="249" y="63"/>
                    </a:lnTo>
                    <a:lnTo>
                      <a:pt x="273" y="59"/>
                    </a:lnTo>
                    <a:lnTo>
                      <a:pt x="305" y="51"/>
                    </a:lnTo>
                    <a:lnTo>
                      <a:pt x="332" y="54"/>
                    </a:lnTo>
                    <a:lnTo>
                      <a:pt x="339" y="44"/>
                    </a:lnTo>
                    <a:lnTo>
                      <a:pt x="354" y="15"/>
                    </a:lnTo>
                    <a:lnTo>
                      <a:pt x="362" y="24"/>
                    </a:lnTo>
                    <a:lnTo>
                      <a:pt x="366" y="42"/>
                    </a:lnTo>
                  </a:path>
                </a:pathLst>
              </a:custGeom>
              <a:noFill/>
              <a:ln w="1588" cap="sq">
                <a:solidFill>
                  <a:srgbClr val="000000"/>
                </a:solidFill>
                <a:prstDash val="solid"/>
                <a:miter lim="800000"/>
                <a:headEnd/>
                <a:tailEnd/>
              </a:ln>
            </p:spPr>
            <p:txBody>
              <a:bodyPr/>
              <a:lstStyle/>
              <a:p>
                <a:endParaRPr lang="en-US"/>
              </a:p>
            </p:txBody>
          </p:sp>
          <p:sp>
            <p:nvSpPr>
              <p:cNvPr id="320894" name="Freeform 382"/>
              <p:cNvSpPr>
                <a:spLocks noEditPoints="1"/>
              </p:cNvSpPr>
              <p:nvPr/>
            </p:nvSpPr>
            <p:spPr bwMode="auto">
              <a:xfrm>
                <a:off x="1506" y="1099"/>
                <a:ext cx="1206" cy="649"/>
              </a:xfrm>
              <a:custGeom>
                <a:avLst/>
                <a:gdLst/>
                <a:ahLst/>
                <a:cxnLst>
                  <a:cxn ang="0">
                    <a:pos x="937" y="556"/>
                  </a:cxn>
                  <a:cxn ang="0">
                    <a:pos x="933" y="555"/>
                  </a:cxn>
                  <a:cxn ang="0">
                    <a:pos x="27" y="430"/>
                  </a:cxn>
                  <a:cxn ang="0">
                    <a:pos x="166" y="182"/>
                  </a:cxn>
                  <a:cxn ang="0">
                    <a:pos x="380" y="180"/>
                  </a:cxn>
                  <a:cxn ang="0">
                    <a:pos x="547" y="202"/>
                  </a:cxn>
                  <a:cxn ang="0">
                    <a:pos x="700" y="195"/>
                  </a:cxn>
                  <a:cxn ang="0">
                    <a:pos x="738" y="182"/>
                  </a:cxn>
                  <a:cxn ang="0">
                    <a:pos x="755" y="228"/>
                  </a:cxn>
                  <a:cxn ang="0">
                    <a:pos x="738" y="249"/>
                  </a:cxn>
                  <a:cxn ang="0">
                    <a:pos x="626" y="298"/>
                  </a:cxn>
                  <a:cxn ang="0">
                    <a:pos x="604" y="378"/>
                  </a:cxn>
                  <a:cxn ang="0">
                    <a:pos x="722" y="463"/>
                  </a:cxn>
                  <a:cxn ang="0">
                    <a:pos x="816" y="294"/>
                  </a:cxn>
                  <a:cxn ang="0">
                    <a:pos x="982" y="378"/>
                  </a:cxn>
                  <a:cxn ang="0">
                    <a:pos x="1018" y="429"/>
                  </a:cxn>
                  <a:cxn ang="0">
                    <a:pos x="870" y="498"/>
                  </a:cxn>
                  <a:cxn ang="0">
                    <a:pos x="892" y="520"/>
                  </a:cxn>
                  <a:cxn ang="0">
                    <a:pos x="840" y="619"/>
                  </a:cxn>
                  <a:cxn ang="0">
                    <a:pos x="815" y="546"/>
                  </a:cxn>
                  <a:cxn ang="0">
                    <a:pos x="647" y="628"/>
                  </a:cxn>
                  <a:cxn ang="0">
                    <a:pos x="553" y="532"/>
                  </a:cxn>
                  <a:cxn ang="0">
                    <a:pos x="463" y="520"/>
                  </a:cxn>
                  <a:cxn ang="0">
                    <a:pos x="61" y="388"/>
                  </a:cxn>
                  <a:cxn ang="0">
                    <a:pos x="1" y="327"/>
                  </a:cxn>
                  <a:cxn ang="0">
                    <a:pos x="885" y="117"/>
                  </a:cxn>
                  <a:cxn ang="0">
                    <a:pos x="975" y="141"/>
                  </a:cxn>
                  <a:cxn ang="0">
                    <a:pos x="970" y="240"/>
                  </a:cxn>
                  <a:cxn ang="0">
                    <a:pos x="961" y="303"/>
                  </a:cxn>
                  <a:cxn ang="0">
                    <a:pos x="858" y="243"/>
                  </a:cxn>
                  <a:cxn ang="0">
                    <a:pos x="788" y="140"/>
                  </a:cxn>
                  <a:cxn ang="0">
                    <a:pos x="1103" y="30"/>
                  </a:cxn>
                  <a:cxn ang="0">
                    <a:pos x="943" y="68"/>
                  </a:cxn>
                  <a:cxn ang="0">
                    <a:pos x="879" y="63"/>
                  </a:cxn>
                  <a:cxn ang="0">
                    <a:pos x="985" y="38"/>
                  </a:cxn>
                  <a:cxn ang="0">
                    <a:pos x="493" y="131"/>
                  </a:cxn>
                  <a:cxn ang="0">
                    <a:pos x="617" y="144"/>
                  </a:cxn>
                  <a:cxn ang="0">
                    <a:pos x="439" y="179"/>
                  </a:cxn>
                  <a:cxn ang="0">
                    <a:pos x="999" y="508"/>
                  </a:cxn>
                  <a:cxn ang="0">
                    <a:pos x="1037" y="562"/>
                  </a:cxn>
                  <a:cxn ang="0">
                    <a:pos x="948" y="544"/>
                  </a:cxn>
                  <a:cxn ang="0">
                    <a:pos x="858" y="93"/>
                  </a:cxn>
                  <a:cxn ang="0">
                    <a:pos x="840" y="110"/>
                  </a:cxn>
                  <a:cxn ang="0">
                    <a:pos x="599" y="84"/>
                  </a:cxn>
                  <a:cxn ang="0">
                    <a:pos x="671" y="87"/>
                  </a:cxn>
                  <a:cxn ang="0">
                    <a:pos x="598" y="99"/>
                  </a:cxn>
                  <a:cxn ang="0">
                    <a:pos x="525" y="122"/>
                  </a:cxn>
                  <a:cxn ang="0">
                    <a:pos x="879" y="18"/>
                  </a:cxn>
                  <a:cxn ang="0">
                    <a:pos x="492" y="86"/>
                  </a:cxn>
                  <a:cxn ang="0">
                    <a:pos x="767" y="237"/>
                  </a:cxn>
                  <a:cxn ang="0">
                    <a:pos x="741" y="253"/>
                  </a:cxn>
                  <a:cxn ang="0">
                    <a:pos x="674" y="156"/>
                  </a:cxn>
                  <a:cxn ang="0">
                    <a:pos x="726" y="77"/>
                  </a:cxn>
                  <a:cxn ang="0">
                    <a:pos x="807" y="116"/>
                  </a:cxn>
                  <a:cxn ang="0">
                    <a:pos x="749" y="113"/>
                  </a:cxn>
                  <a:cxn ang="0">
                    <a:pos x="43" y="526"/>
                  </a:cxn>
                  <a:cxn ang="0">
                    <a:pos x="667" y="59"/>
                  </a:cxn>
                </a:cxnLst>
                <a:rect l="0" t="0" r="r" b="b"/>
                <a:pathLst>
                  <a:path w="1206" h="649">
                    <a:moveTo>
                      <a:pt x="824" y="54"/>
                    </a:moveTo>
                    <a:lnTo>
                      <a:pt x="813" y="62"/>
                    </a:lnTo>
                    <a:lnTo>
                      <a:pt x="786" y="60"/>
                    </a:lnTo>
                    <a:lnTo>
                      <a:pt x="794" y="50"/>
                    </a:lnTo>
                    <a:lnTo>
                      <a:pt x="824" y="54"/>
                    </a:lnTo>
                    <a:close/>
                    <a:moveTo>
                      <a:pt x="937" y="556"/>
                    </a:moveTo>
                    <a:lnTo>
                      <a:pt x="930" y="567"/>
                    </a:lnTo>
                    <a:lnTo>
                      <a:pt x="939" y="570"/>
                    </a:lnTo>
                    <a:lnTo>
                      <a:pt x="931" y="579"/>
                    </a:lnTo>
                    <a:lnTo>
                      <a:pt x="916" y="580"/>
                    </a:lnTo>
                    <a:lnTo>
                      <a:pt x="915" y="573"/>
                    </a:lnTo>
                    <a:lnTo>
                      <a:pt x="933" y="555"/>
                    </a:lnTo>
                    <a:lnTo>
                      <a:pt x="937" y="556"/>
                    </a:lnTo>
                    <a:close/>
                    <a:moveTo>
                      <a:pt x="24" y="400"/>
                    </a:moveTo>
                    <a:lnTo>
                      <a:pt x="42" y="391"/>
                    </a:lnTo>
                    <a:lnTo>
                      <a:pt x="30" y="424"/>
                    </a:lnTo>
                    <a:lnTo>
                      <a:pt x="24" y="400"/>
                    </a:lnTo>
                    <a:close/>
                    <a:moveTo>
                      <a:pt x="27" y="430"/>
                    </a:moveTo>
                    <a:lnTo>
                      <a:pt x="10" y="444"/>
                    </a:lnTo>
                    <a:lnTo>
                      <a:pt x="4" y="468"/>
                    </a:lnTo>
                    <a:lnTo>
                      <a:pt x="0" y="436"/>
                    </a:lnTo>
                    <a:lnTo>
                      <a:pt x="9" y="430"/>
                    </a:lnTo>
                    <a:lnTo>
                      <a:pt x="27" y="430"/>
                    </a:lnTo>
                    <a:close/>
                    <a:moveTo>
                      <a:pt x="166" y="182"/>
                    </a:moveTo>
                    <a:lnTo>
                      <a:pt x="211" y="194"/>
                    </a:lnTo>
                    <a:lnTo>
                      <a:pt x="308" y="177"/>
                    </a:lnTo>
                    <a:lnTo>
                      <a:pt x="336" y="179"/>
                    </a:lnTo>
                    <a:lnTo>
                      <a:pt x="344" y="174"/>
                    </a:lnTo>
                    <a:lnTo>
                      <a:pt x="359" y="186"/>
                    </a:lnTo>
                    <a:lnTo>
                      <a:pt x="380" y="180"/>
                    </a:lnTo>
                    <a:lnTo>
                      <a:pt x="441" y="197"/>
                    </a:lnTo>
                    <a:lnTo>
                      <a:pt x="426" y="211"/>
                    </a:lnTo>
                    <a:lnTo>
                      <a:pt x="469" y="211"/>
                    </a:lnTo>
                    <a:lnTo>
                      <a:pt x="483" y="225"/>
                    </a:lnTo>
                    <a:lnTo>
                      <a:pt x="511" y="204"/>
                    </a:lnTo>
                    <a:lnTo>
                      <a:pt x="547" y="202"/>
                    </a:lnTo>
                    <a:lnTo>
                      <a:pt x="602" y="211"/>
                    </a:lnTo>
                    <a:lnTo>
                      <a:pt x="617" y="201"/>
                    </a:lnTo>
                    <a:lnTo>
                      <a:pt x="638" y="204"/>
                    </a:lnTo>
                    <a:lnTo>
                      <a:pt x="644" y="208"/>
                    </a:lnTo>
                    <a:lnTo>
                      <a:pt x="661" y="217"/>
                    </a:lnTo>
                    <a:lnTo>
                      <a:pt x="700" y="195"/>
                    </a:lnTo>
                    <a:lnTo>
                      <a:pt x="701" y="182"/>
                    </a:lnTo>
                    <a:lnTo>
                      <a:pt x="685" y="170"/>
                    </a:lnTo>
                    <a:lnTo>
                      <a:pt x="717" y="149"/>
                    </a:lnTo>
                    <a:lnTo>
                      <a:pt x="737" y="149"/>
                    </a:lnTo>
                    <a:lnTo>
                      <a:pt x="743" y="170"/>
                    </a:lnTo>
                    <a:lnTo>
                      <a:pt x="738" y="182"/>
                    </a:lnTo>
                    <a:lnTo>
                      <a:pt x="755" y="216"/>
                    </a:lnTo>
                    <a:lnTo>
                      <a:pt x="801" y="192"/>
                    </a:lnTo>
                    <a:lnTo>
                      <a:pt x="804" y="179"/>
                    </a:lnTo>
                    <a:lnTo>
                      <a:pt x="848" y="186"/>
                    </a:lnTo>
                    <a:lnTo>
                      <a:pt x="824" y="219"/>
                    </a:lnTo>
                    <a:lnTo>
                      <a:pt x="755" y="228"/>
                    </a:lnTo>
                    <a:lnTo>
                      <a:pt x="759" y="232"/>
                    </a:lnTo>
                    <a:lnTo>
                      <a:pt x="734" y="246"/>
                    </a:lnTo>
                    <a:lnTo>
                      <a:pt x="714" y="235"/>
                    </a:lnTo>
                    <a:lnTo>
                      <a:pt x="694" y="237"/>
                    </a:lnTo>
                    <a:lnTo>
                      <a:pt x="719" y="246"/>
                    </a:lnTo>
                    <a:lnTo>
                      <a:pt x="738" y="249"/>
                    </a:lnTo>
                    <a:lnTo>
                      <a:pt x="707" y="267"/>
                    </a:lnTo>
                    <a:lnTo>
                      <a:pt x="688" y="265"/>
                    </a:lnTo>
                    <a:lnTo>
                      <a:pt x="677" y="271"/>
                    </a:lnTo>
                    <a:lnTo>
                      <a:pt x="640" y="265"/>
                    </a:lnTo>
                    <a:lnTo>
                      <a:pt x="674" y="279"/>
                    </a:lnTo>
                    <a:lnTo>
                      <a:pt x="626" y="298"/>
                    </a:lnTo>
                    <a:lnTo>
                      <a:pt x="590" y="322"/>
                    </a:lnTo>
                    <a:lnTo>
                      <a:pt x="575" y="343"/>
                    </a:lnTo>
                    <a:lnTo>
                      <a:pt x="572" y="352"/>
                    </a:lnTo>
                    <a:lnTo>
                      <a:pt x="589" y="352"/>
                    </a:lnTo>
                    <a:lnTo>
                      <a:pt x="578" y="382"/>
                    </a:lnTo>
                    <a:lnTo>
                      <a:pt x="604" y="378"/>
                    </a:lnTo>
                    <a:lnTo>
                      <a:pt x="658" y="411"/>
                    </a:lnTo>
                    <a:lnTo>
                      <a:pt x="694" y="415"/>
                    </a:lnTo>
                    <a:lnTo>
                      <a:pt x="677" y="450"/>
                    </a:lnTo>
                    <a:lnTo>
                      <a:pt x="686" y="477"/>
                    </a:lnTo>
                    <a:lnTo>
                      <a:pt x="695" y="481"/>
                    </a:lnTo>
                    <a:lnTo>
                      <a:pt x="722" y="463"/>
                    </a:lnTo>
                    <a:lnTo>
                      <a:pt x="726" y="421"/>
                    </a:lnTo>
                    <a:lnTo>
                      <a:pt x="783" y="393"/>
                    </a:lnTo>
                    <a:lnTo>
                      <a:pt x="789" y="367"/>
                    </a:lnTo>
                    <a:lnTo>
                      <a:pt x="774" y="355"/>
                    </a:lnTo>
                    <a:lnTo>
                      <a:pt x="803" y="336"/>
                    </a:lnTo>
                    <a:lnTo>
                      <a:pt x="816" y="294"/>
                    </a:lnTo>
                    <a:lnTo>
                      <a:pt x="871" y="291"/>
                    </a:lnTo>
                    <a:lnTo>
                      <a:pt x="910" y="315"/>
                    </a:lnTo>
                    <a:lnTo>
                      <a:pt x="897" y="340"/>
                    </a:lnTo>
                    <a:lnTo>
                      <a:pt x="918" y="361"/>
                    </a:lnTo>
                    <a:lnTo>
                      <a:pt x="969" y="324"/>
                    </a:lnTo>
                    <a:lnTo>
                      <a:pt x="982" y="378"/>
                    </a:lnTo>
                    <a:lnTo>
                      <a:pt x="979" y="397"/>
                    </a:lnTo>
                    <a:lnTo>
                      <a:pt x="988" y="414"/>
                    </a:lnTo>
                    <a:lnTo>
                      <a:pt x="1022" y="423"/>
                    </a:lnTo>
                    <a:lnTo>
                      <a:pt x="970" y="436"/>
                    </a:lnTo>
                    <a:lnTo>
                      <a:pt x="975" y="447"/>
                    </a:lnTo>
                    <a:lnTo>
                      <a:pt x="1018" y="429"/>
                    </a:lnTo>
                    <a:lnTo>
                      <a:pt x="1034" y="445"/>
                    </a:lnTo>
                    <a:lnTo>
                      <a:pt x="1030" y="463"/>
                    </a:lnTo>
                    <a:lnTo>
                      <a:pt x="1007" y="477"/>
                    </a:lnTo>
                    <a:lnTo>
                      <a:pt x="981" y="483"/>
                    </a:lnTo>
                    <a:lnTo>
                      <a:pt x="963" y="498"/>
                    </a:lnTo>
                    <a:lnTo>
                      <a:pt x="870" y="498"/>
                    </a:lnTo>
                    <a:lnTo>
                      <a:pt x="831" y="519"/>
                    </a:lnTo>
                    <a:lnTo>
                      <a:pt x="795" y="549"/>
                    </a:lnTo>
                    <a:lnTo>
                      <a:pt x="791" y="556"/>
                    </a:lnTo>
                    <a:lnTo>
                      <a:pt x="825" y="531"/>
                    </a:lnTo>
                    <a:lnTo>
                      <a:pt x="870" y="514"/>
                    </a:lnTo>
                    <a:lnTo>
                      <a:pt x="892" y="520"/>
                    </a:lnTo>
                    <a:lnTo>
                      <a:pt x="889" y="529"/>
                    </a:lnTo>
                    <a:lnTo>
                      <a:pt x="855" y="537"/>
                    </a:lnTo>
                    <a:lnTo>
                      <a:pt x="882" y="540"/>
                    </a:lnTo>
                    <a:lnTo>
                      <a:pt x="870" y="553"/>
                    </a:lnTo>
                    <a:lnTo>
                      <a:pt x="918" y="585"/>
                    </a:lnTo>
                    <a:lnTo>
                      <a:pt x="840" y="619"/>
                    </a:lnTo>
                    <a:lnTo>
                      <a:pt x="845" y="597"/>
                    </a:lnTo>
                    <a:lnTo>
                      <a:pt x="873" y="582"/>
                    </a:lnTo>
                    <a:lnTo>
                      <a:pt x="870" y="577"/>
                    </a:lnTo>
                    <a:lnTo>
                      <a:pt x="830" y="591"/>
                    </a:lnTo>
                    <a:lnTo>
                      <a:pt x="831" y="552"/>
                    </a:lnTo>
                    <a:lnTo>
                      <a:pt x="815" y="546"/>
                    </a:lnTo>
                    <a:lnTo>
                      <a:pt x="788" y="580"/>
                    </a:lnTo>
                    <a:lnTo>
                      <a:pt x="768" y="589"/>
                    </a:lnTo>
                    <a:lnTo>
                      <a:pt x="717" y="589"/>
                    </a:lnTo>
                    <a:lnTo>
                      <a:pt x="682" y="615"/>
                    </a:lnTo>
                    <a:lnTo>
                      <a:pt x="649" y="615"/>
                    </a:lnTo>
                    <a:lnTo>
                      <a:pt x="647" y="628"/>
                    </a:lnTo>
                    <a:lnTo>
                      <a:pt x="587" y="649"/>
                    </a:lnTo>
                    <a:lnTo>
                      <a:pt x="581" y="645"/>
                    </a:lnTo>
                    <a:lnTo>
                      <a:pt x="613" y="585"/>
                    </a:lnTo>
                    <a:lnTo>
                      <a:pt x="602" y="576"/>
                    </a:lnTo>
                    <a:lnTo>
                      <a:pt x="592" y="556"/>
                    </a:lnTo>
                    <a:lnTo>
                      <a:pt x="553" y="532"/>
                    </a:lnTo>
                    <a:lnTo>
                      <a:pt x="537" y="537"/>
                    </a:lnTo>
                    <a:lnTo>
                      <a:pt x="508" y="535"/>
                    </a:lnTo>
                    <a:lnTo>
                      <a:pt x="492" y="526"/>
                    </a:lnTo>
                    <a:lnTo>
                      <a:pt x="475" y="526"/>
                    </a:lnTo>
                    <a:lnTo>
                      <a:pt x="469" y="513"/>
                    </a:lnTo>
                    <a:lnTo>
                      <a:pt x="463" y="520"/>
                    </a:lnTo>
                    <a:lnTo>
                      <a:pt x="78" y="520"/>
                    </a:lnTo>
                    <a:lnTo>
                      <a:pt x="48" y="450"/>
                    </a:lnTo>
                    <a:lnTo>
                      <a:pt x="46" y="424"/>
                    </a:lnTo>
                    <a:lnTo>
                      <a:pt x="61" y="411"/>
                    </a:lnTo>
                    <a:lnTo>
                      <a:pt x="75" y="400"/>
                    </a:lnTo>
                    <a:lnTo>
                      <a:pt x="61" y="388"/>
                    </a:lnTo>
                    <a:lnTo>
                      <a:pt x="66" y="333"/>
                    </a:lnTo>
                    <a:lnTo>
                      <a:pt x="25" y="349"/>
                    </a:lnTo>
                    <a:lnTo>
                      <a:pt x="27" y="325"/>
                    </a:lnTo>
                    <a:lnTo>
                      <a:pt x="15" y="328"/>
                    </a:lnTo>
                    <a:lnTo>
                      <a:pt x="6" y="328"/>
                    </a:lnTo>
                    <a:lnTo>
                      <a:pt x="1" y="327"/>
                    </a:lnTo>
                    <a:lnTo>
                      <a:pt x="166" y="182"/>
                    </a:lnTo>
                    <a:close/>
                    <a:moveTo>
                      <a:pt x="862" y="119"/>
                    </a:moveTo>
                    <a:lnTo>
                      <a:pt x="828" y="134"/>
                    </a:lnTo>
                    <a:lnTo>
                      <a:pt x="833" y="153"/>
                    </a:lnTo>
                    <a:lnTo>
                      <a:pt x="846" y="129"/>
                    </a:lnTo>
                    <a:lnTo>
                      <a:pt x="885" y="117"/>
                    </a:lnTo>
                    <a:lnTo>
                      <a:pt x="900" y="120"/>
                    </a:lnTo>
                    <a:lnTo>
                      <a:pt x="888" y="141"/>
                    </a:lnTo>
                    <a:lnTo>
                      <a:pt x="907" y="140"/>
                    </a:lnTo>
                    <a:lnTo>
                      <a:pt x="930" y="134"/>
                    </a:lnTo>
                    <a:lnTo>
                      <a:pt x="942" y="135"/>
                    </a:lnTo>
                    <a:lnTo>
                      <a:pt x="975" y="141"/>
                    </a:lnTo>
                    <a:lnTo>
                      <a:pt x="1010" y="171"/>
                    </a:lnTo>
                    <a:lnTo>
                      <a:pt x="996" y="194"/>
                    </a:lnTo>
                    <a:lnTo>
                      <a:pt x="1040" y="228"/>
                    </a:lnTo>
                    <a:lnTo>
                      <a:pt x="1019" y="250"/>
                    </a:lnTo>
                    <a:lnTo>
                      <a:pt x="991" y="219"/>
                    </a:lnTo>
                    <a:lnTo>
                      <a:pt x="970" y="240"/>
                    </a:lnTo>
                    <a:lnTo>
                      <a:pt x="996" y="270"/>
                    </a:lnTo>
                    <a:lnTo>
                      <a:pt x="982" y="286"/>
                    </a:lnTo>
                    <a:lnTo>
                      <a:pt x="945" y="267"/>
                    </a:lnTo>
                    <a:lnTo>
                      <a:pt x="940" y="276"/>
                    </a:lnTo>
                    <a:lnTo>
                      <a:pt x="966" y="298"/>
                    </a:lnTo>
                    <a:lnTo>
                      <a:pt x="961" y="303"/>
                    </a:lnTo>
                    <a:lnTo>
                      <a:pt x="910" y="273"/>
                    </a:lnTo>
                    <a:lnTo>
                      <a:pt x="897" y="258"/>
                    </a:lnTo>
                    <a:lnTo>
                      <a:pt x="857" y="261"/>
                    </a:lnTo>
                    <a:lnTo>
                      <a:pt x="840" y="261"/>
                    </a:lnTo>
                    <a:lnTo>
                      <a:pt x="843" y="250"/>
                    </a:lnTo>
                    <a:lnTo>
                      <a:pt x="858" y="243"/>
                    </a:lnTo>
                    <a:lnTo>
                      <a:pt x="877" y="244"/>
                    </a:lnTo>
                    <a:lnTo>
                      <a:pt x="934" y="214"/>
                    </a:lnTo>
                    <a:lnTo>
                      <a:pt x="915" y="194"/>
                    </a:lnTo>
                    <a:lnTo>
                      <a:pt x="813" y="174"/>
                    </a:lnTo>
                    <a:lnTo>
                      <a:pt x="776" y="153"/>
                    </a:lnTo>
                    <a:lnTo>
                      <a:pt x="788" y="140"/>
                    </a:lnTo>
                    <a:lnTo>
                      <a:pt x="822" y="120"/>
                    </a:lnTo>
                    <a:lnTo>
                      <a:pt x="862" y="119"/>
                    </a:lnTo>
                    <a:close/>
                    <a:moveTo>
                      <a:pt x="1082" y="0"/>
                    </a:moveTo>
                    <a:lnTo>
                      <a:pt x="1206" y="6"/>
                    </a:lnTo>
                    <a:lnTo>
                      <a:pt x="1144" y="20"/>
                    </a:lnTo>
                    <a:lnTo>
                      <a:pt x="1103" y="30"/>
                    </a:lnTo>
                    <a:lnTo>
                      <a:pt x="1076" y="38"/>
                    </a:lnTo>
                    <a:lnTo>
                      <a:pt x="1019" y="41"/>
                    </a:lnTo>
                    <a:lnTo>
                      <a:pt x="1031" y="50"/>
                    </a:lnTo>
                    <a:lnTo>
                      <a:pt x="1010" y="60"/>
                    </a:lnTo>
                    <a:lnTo>
                      <a:pt x="987" y="65"/>
                    </a:lnTo>
                    <a:lnTo>
                      <a:pt x="943" y="68"/>
                    </a:lnTo>
                    <a:lnTo>
                      <a:pt x="978" y="75"/>
                    </a:lnTo>
                    <a:lnTo>
                      <a:pt x="939" y="86"/>
                    </a:lnTo>
                    <a:lnTo>
                      <a:pt x="927" y="83"/>
                    </a:lnTo>
                    <a:lnTo>
                      <a:pt x="846" y="81"/>
                    </a:lnTo>
                    <a:lnTo>
                      <a:pt x="882" y="71"/>
                    </a:lnTo>
                    <a:lnTo>
                      <a:pt x="879" y="63"/>
                    </a:lnTo>
                    <a:lnTo>
                      <a:pt x="919" y="62"/>
                    </a:lnTo>
                    <a:lnTo>
                      <a:pt x="894" y="57"/>
                    </a:lnTo>
                    <a:lnTo>
                      <a:pt x="924" y="48"/>
                    </a:lnTo>
                    <a:lnTo>
                      <a:pt x="948" y="48"/>
                    </a:lnTo>
                    <a:lnTo>
                      <a:pt x="937" y="30"/>
                    </a:lnTo>
                    <a:lnTo>
                      <a:pt x="985" y="38"/>
                    </a:lnTo>
                    <a:lnTo>
                      <a:pt x="972" y="27"/>
                    </a:lnTo>
                    <a:lnTo>
                      <a:pt x="903" y="14"/>
                    </a:lnTo>
                    <a:lnTo>
                      <a:pt x="1000" y="5"/>
                    </a:lnTo>
                    <a:lnTo>
                      <a:pt x="1082" y="0"/>
                    </a:lnTo>
                    <a:close/>
                    <a:moveTo>
                      <a:pt x="468" y="143"/>
                    </a:moveTo>
                    <a:lnTo>
                      <a:pt x="493" y="131"/>
                    </a:lnTo>
                    <a:lnTo>
                      <a:pt x="540" y="122"/>
                    </a:lnTo>
                    <a:lnTo>
                      <a:pt x="558" y="134"/>
                    </a:lnTo>
                    <a:lnTo>
                      <a:pt x="562" y="146"/>
                    </a:lnTo>
                    <a:lnTo>
                      <a:pt x="578" y="137"/>
                    </a:lnTo>
                    <a:lnTo>
                      <a:pt x="629" y="117"/>
                    </a:lnTo>
                    <a:lnTo>
                      <a:pt x="617" y="144"/>
                    </a:lnTo>
                    <a:lnTo>
                      <a:pt x="629" y="162"/>
                    </a:lnTo>
                    <a:lnTo>
                      <a:pt x="634" y="185"/>
                    </a:lnTo>
                    <a:lnTo>
                      <a:pt x="583" y="195"/>
                    </a:lnTo>
                    <a:lnTo>
                      <a:pt x="555" y="194"/>
                    </a:lnTo>
                    <a:lnTo>
                      <a:pt x="477" y="198"/>
                    </a:lnTo>
                    <a:lnTo>
                      <a:pt x="439" y="179"/>
                    </a:lnTo>
                    <a:lnTo>
                      <a:pt x="516" y="165"/>
                    </a:lnTo>
                    <a:lnTo>
                      <a:pt x="481" y="168"/>
                    </a:lnTo>
                    <a:lnTo>
                      <a:pt x="448" y="158"/>
                    </a:lnTo>
                    <a:lnTo>
                      <a:pt x="468" y="143"/>
                    </a:lnTo>
                    <a:close/>
                    <a:moveTo>
                      <a:pt x="1030" y="475"/>
                    </a:moveTo>
                    <a:lnTo>
                      <a:pt x="999" y="508"/>
                    </a:lnTo>
                    <a:lnTo>
                      <a:pt x="1013" y="499"/>
                    </a:lnTo>
                    <a:lnTo>
                      <a:pt x="1021" y="514"/>
                    </a:lnTo>
                    <a:lnTo>
                      <a:pt x="1043" y="514"/>
                    </a:lnTo>
                    <a:lnTo>
                      <a:pt x="1040" y="538"/>
                    </a:lnTo>
                    <a:lnTo>
                      <a:pt x="1048" y="544"/>
                    </a:lnTo>
                    <a:lnTo>
                      <a:pt x="1037" y="562"/>
                    </a:lnTo>
                    <a:lnTo>
                      <a:pt x="1024" y="556"/>
                    </a:lnTo>
                    <a:lnTo>
                      <a:pt x="1021" y="547"/>
                    </a:lnTo>
                    <a:lnTo>
                      <a:pt x="1007" y="556"/>
                    </a:lnTo>
                    <a:lnTo>
                      <a:pt x="1002" y="544"/>
                    </a:lnTo>
                    <a:lnTo>
                      <a:pt x="973" y="543"/>
                    </a:lnTo>
                    <a:lnTo>
                      <a:pt x="948" y="544"/>
                    </a:lnTo>
                    <a:lnTo>
                      <a:pt x="972" y="529"/>
                    </a:lnTo>
                    <a:lnTo>
                      <a:pt x="978" y="516"/>
                    </a:lnTo>
                    <a:lnTo>
                      <a:pt x="1012" y="477"/>
                    </a:lnTo>
                    <a:lnTo>
                      <a:pt x="1030" y="475"/>
                    </a:lnTo>
                    <a:close/>
                    <a:moveTo>
                      <a:pt x="831" y="77"/>
                    </a:moveTo>
                    <a:lnTo>
                      <a:pt x="858" y="93"/>
                    </a:lnTo>
                    <a:lnTo>
                      <a:pt x="927" y="89"/>
                    </a:lnTo>
                    <a:lnTo>
                      <a:pt x="937" y="93"/>
                    </a:lnTo>
                    <a:lnTo>
                      <a:pt x="940" y="96"/>
                    </a:lnTo>
                    <a:lnTo>
                      <a:pt x="922" y="105"/>
                    </a:lnTo>
                    <a:lnTo>
                      <a:pt x="907" y="108"/>
                    </a:lnTo>
                    <a:lnTo>
                      <a:pt x="840" y="110"/>
                    </a:lnTo>
                    <a:lnTo>
                      <a:pt x="798" y="105"/>
                    </a:lnTo>
                    <a:lnTo>
                      <a:pt x="780" y="74"/>
                    </a:lnTo>
                    <a:lnTo>
                      <a:pt x="831" y="77"/>
                    </a:lnTo>
                    <a:close/>
                    <a:moveTo>
                      <a:pt x="550" y="89"/>
                    </a:moveTo>
                    <a:lnTo>
                      <a:pt x="578" y="80"/>
                    </a:lnTo>
                    <a:lnTo>
                      <a:pt x="599" y="84"/>
                    </a:lnTo>
                    <a:lnTo>
                      <a:pt x="607" y="92"/>
                    </a:lnTo>
                    <a:lnTo>
                      <a:pt x="632" y="92"/>
                    </a:lnTo>
                    <a:lnTo>
                      <a:pt x="623" y="87"/>
                    </a:lnTo>
                    <a:lnTo>
                      <a:pt x="631" y="80"/>
                    </a:lnTo>
                    <a:lnTo>
                      <a:pt x="653" y="75"/>
                    </a:lnTo>
                    <a:lnTo>
                      <a:pt x="671" y="87"/>
                    </a:lnTo>
                    <a:lnTo>
                      <a:pt x="668" y="93"/>
                    </a:lnTo>
                    <a:lnTo>
                      <a:pt x="644" y="102"/>
                    </a:lnTo>
                    <a:lnTo>
                      <a:pt x="622" y="101"/>
                    </a:lnTo>
                    <a:lnTo>
                      <a:pt x="565" y="110"/>
                    </a:lnTo>
                    <a:lnTo>
                      <a:pt x="555" y="105"/>
                    </a:lnTo>
                    <a:lnTo>
                      <a:pt x="598" y="99"/>
                    </a:lnTo>
                    <a:lnTo>
                      <a:pt x="531" y="98"/>
                    </a:lnTo>
                    <a:lnTo>
                      <a:pt x="550" y="89"/>
                    </a:lnTo>
                    <a:close/>
                    <a:moveTo>
                      <a:pt x="447" y="110"/>
                    </a:moveTo>
                    <a:lnTo>
                      <a:pt x="478" y="108"/>
                    </a:lnTo>
                    <a:lnTo>
                      <a:pt x="517" y="113"/>
                    </a:lnTo>
                    <a:lnTo>
                      <a:pt x="525" y="122"/>
                    </a:lnTo>
                    <a:lnTo>
                      <a:pt x="466" y="137"/>
                    </a:lnTo>
                    <a:lnTo>
                      <a:pt x="399" y="158"/>
                    </a:lnTo>
                    <a:lnTo>
                      <a:pt x="386" y="146"/>
                    </a:lnTo>
                    <a:lnTo>
                      <a:pt x="447" y="110"/>
                    </a:lnTo>
                    <a:close/>
                    <a:moveTo>
                      <a:pt x="882" y="21"/>
                    </a:moveTo>
                    <a:lnTo>
                      <a:pt x="879" y="18"/>
                    </a:lnTo>
                    <a:lnTo>
                      <a:pt x="933" y="41"/>
                    </a:lnTo>
                    <a:lnTo>
                      <a:pt x="867" y="60"/>
                    </a:lnTo>
                    <a:lnTo>
                      <a:pt x="839" y="48"/>
                    </a:lnTo>
                    <a:lnTo>
                      <a:pt x="831" y="32"/>
                    </a:lnTo>
                    <a:lnTo>
                      <a:pt x="882" y="21"/>
                    </a:lnTo>
                    <a:close/>
                    <a:moveTo>
                      <a:pt x="492" y="86"/>
                    </a:moveTo>
                    <a:lnTo>
                      <a:pt x="555" y="69"/>
                    </a:lnTo>
                    <a:lnTo>
                      <a:pt x="587" y="66"/>
                    </a:lnTo>
                    <a:lnTo>
                      <a:pt x="595" y="69"/>
                    </a:lnTo>
                    <a:lnTo>
                      <a:pt x="526" y="95"/>
                    </a:lnTo>
                    <a:lnTo>
                      <a:pt x="492" y="86"/>
                    </a:lnTo>
                    <a:close/>
                    <a:moveTo>
                      <a:pt x="767" y="237"/>
                    </a:moveTo>
                    <a:lnTo>
                      <a:pt x="806" y="271"/>
                    </a:lnTo>
                    <a:lnTo>
                      <a:pt x="770" y="265"/>
                    </a:lnTo>
                    <a:lnTo>
                      <a:pt x="735" y="279"/>
                    </a:lnTo>
                    <a:lnTo>
                      <a:pt x="735" y="273"/>
                    </a:lnTo>
                    <a:lnTo>
                      <a:pt x="717" y="271"/>
                    </a:lnTo>
                    <a:lnTo>
                      <a:pt x="741" y="253"/>
                    </a:lnTo>
                    <a:lnTo>
                      <a:pt x="758" y="237"/>
                    </a:lnTo>
                    <a:lnTo>
                      <a:pt x="767" y="237"/>
                    </a:lnTo>
                    <a:close/>
                    <a:moveTo>
                      <a:pt x="676" y="120"/>
                    </a:moveTo>
                    <a:lnTo>
                      <a:pt x="732" y="116"/>
                    </a:lnTo>
                    <a:lnTo>
                      <a:pt x="707" y="147"/>
                    </a:lnTo>
                    <a:lnTo>
                      <a:pt x="674" y="156"/>
                    </a:lnTo>
                    <a:lnTo>
                      <a:pt x="652" y="132"/>
                    </a:lnTo>
                    <a:lnTo>
                      <a:pt x="676" y="120"/>
                    </a:lnTo>
                    <a:close/>
                    <a:moveTo>
                      <a:pt x="698" y="78"/>
                    </a:moveTo>
                    <a:lnTo>
                      <a:pt x="722" y="81"/>
                    </a:lnTo>
                    <a:lnTo>
                      <a:pt x="732" y="89"/>
                    </a:lnTo>
                    <a:lnTo>
                      <a:pt x="726" y="77"/>
                    </a:lnTo>
                    <a:lnTo>
                      <a:pt x="767" y="78"/>
                    </a:lnTo>
                    <a:lnTo>
                      <a:pt x="747" y="101"/>
                    </a:lnTo>
                    <a:lnTo>
                      <a:pt x="713" y="102"/>
                    </a:lnTo>
                    <a:lnTo>
                      <a:pt x="685" y="89"/>
                    </a:lnTo>
                    <a:lnTo>
                      <a:pt x="698" y="78"/>
                    </a:lnTo>
                    <a:close/>
                    <a:moveTo>
                      <a:pt x="807" y="116"/>
                    </a:moveTo>
                    <a:lnTo>
                      <a:pt x="773" y="132"/>
                    </a:lnTo>
                    <a:lnTo>
                      <a:pt x="750" y="134"/>
                    </a:lnTo>
                    <a:lnTo>
                      <a:pt x="738" y="144"/>
                    </a:lnTo>
                    <a:lnTo>
                      <a:pt x="725" y="144"/>
                    </a:lnTo>
                    <a:lnTo>
                      <a:pt x="729" y="131"/>
                    </a:lnTo>
                    <a:lnTo>
                      <a:pt x="749" y="113"/>
                    </a:lnTo>
                    <a:lnTo>
                      <a:pt x="807" y="116"/>
                    </a:lnTo>
                    <a:close/>
                    <a:moveTo>
                      <a:pt x="34" y="487"/>
                    </a:moveTo>
                    <a:lnTo>
                      <a:pt x="57" y="496"/>
                    </a:lnTo>
                    <a:lnTo>
                      <a:pt x="69" y="519"/>
                    </a:lnTo>
                    <a:lnTo>
                      <a:pt x="64" y="531"/>
                    </a:lnTo>
                    <a:lnTo>
                      <a:pt x="43" y="526"/>
                    </a:lnTo>
                    <a:lnTo>
                      <a:pt x="21" y="489"/>
                    </a:lnTo>
                    <a:lnTo>
                      <a:pt x="34" y="487"/>
                    </a:lnTo>
                    <a:close/>
                    <a:moveTo>
                      <a:pt x="638" y="54"/>
                    </a:moveTo>
                    <a:lnTo>
                      <a:pt x="670" y="50"/>
                    </a:lnTo>
                    <a:lnTo>
                      <a:pt x="677" y="54"/>
                    </a:lnTo>
                    <a:lnTo>
                      <a:pt x="667" y="59"/>
                    </a:lnTo>
                    <a:lnTo>
                      <a:pt x="652" y="66"/>
                    </a:lnTo>
                    <a:lnTo>
                      <a:pt x="628" y="69"/>
                    </a:lnTo>
                    <a:lnTo>
                      <a:pt x="605" y="62"/>
                    </a:lnTo>
                    <a:lnTo>
                      <a:pt x="638" y="54"/>
                    </a:lnTo>
                    <a:close/>
                  </a:path>
                </a:pathLst>
              </a:custGeom>
              <a:solidFill>
                <a:srgbClr val="E1E1E1"/>
              </a:solidFill>
              <a:ln w="9525">
                <a:noFill/>
                <a:round/>
                <a:headEnd/>
                <a:tailEnd/>
              </a:ln>
            </p:spPr>
            <p:txBody>
              <a:bodyPr/>
              <a:lstStyle/>
              <a:p>
                <a:endParaRPr lang="en-US"/>
              </a:p>
            </p:txBody>
          </p:sp>
          <p:sp>
            <p:nvSpPr>
              <p:cNvPr id="320895" name="Freeform 383"/>
              <p:cNvSpPr>
                <a:spLocks noEditPoints="1"/>
              </p:cNvSpPr>
              <p:nvPr/>
            </p:nvSpPr>
            <p:spPr bwMode="auto">
              <a:xfrm>
                <a:off x="1506" y="1099"/>
                <a:ext cx="1206" cy="649"/>
              </a:xfrm>
              <a:custGeom>
                <a:avLst/>
                <a:gdLst/>
                <a:ahLst/>
                <a:cxnLst>
                  <a:cxn ang="0">
                    <a:pos x="818" y="57"/>
                  </a:cxn>
                  <a:cxn ang="0">
                    <a:pos x="915" y="573"/>
                  </a:cxn>
                  <a:cxn ang="0">
                    <a:pos x="30" y="424"/>
                  </a:cxn>
                  <a:cxn ang="0">
                    <a:pos x="0" y="436"/>
                  </a:cxn>
                  <a:cxn ang="0">
                    <a:pos x="308" y="177"/>
                  </a:cxn>
                  <a:cxn ang="0">
                    <a:pos x="426" y="211"/>
                  </a:cxn>
                  <a:cxn ang="0">
                    <a:pos x="617" y="201"/>
                  </a:cxn>
                  <a:cxn ang="0">
                    <a:pos x="685" y="170"/>
                  </a:cxn>
                  <a:cxn ang="0">
                    <a:pos x="801" y="192"/>
                  </a:cxn>
                  <a:cxn ang="0">
                    <a:pos x="734" y="246"/>
                  </a:cxn>
                  <a:cxn ang="0">
                    <a:pos x="688" y="265"/>
                  </a:cxn>
                  <a:cxn ang="0">
                    <a:pos x="575" y="343"/>
                  </a:cxn>
                  <a:cxn ang="0">
                    <a:pos x="694" y="415"/>
                  </a:cxn>
                  <a:cxn ang="0">
                    <a:pos x="783" y="393"/>
                  </a:cxn>
                  <a:cxn ang="0">
                    <a:pos x="910" y="315"/>
                  </a:cxn>
                  <a:cxn ang="0">
                    <a:pos x="988" y="414"/>
                  </a:cxn>
                  <a:cxn ang="0">
                    <a:pos x="1030" y="463"/>
                  </a:cxn>
                  <a:cxn ang="0">
                    <a:pos x="795" y="549"/>
                  </a:cxn>
                  <a:cxn ang="0">
                    <a:pos x="855" y="537"/>
                  </a:cxn>
                  <a:cxn ang="0">
                    <a:pos x="873" y="582"/>
                  </a:cxn>
                  <a:cxn ang="0">
                    <a:pos x="768" y="589"/>
                  </a:cxn>
                  <a:cxn ang="0">
                    <a:pos x="581" y="645"/>
                  </a:cxn>
                  <a:cxn ang="0">
                    <a:pos x="508" y="535"/>
                  </a:cxn>
                  <a:cxn ang="0">
                    <a:pos x="48" y="450"/>
                  </a:cxn>
                  <a:cxn ang="0">
                    <a:pos x="25" y="349"/>
                  </a:cxn>
                  <a:cxn ang="0">
                    <a:pos x="188" y="188"/>
                  </a:cxn>
                  <a:cxn ang="0">
                    <a:pos x="900" y="120"/>
                  </a:cxn>
                  <a:cxn ang="0">
                    <a:pos x="1010" y="171"/>
                  </a:cxn>
                  <a:cxn ang="0">
                    <a:pos x="996" y="270"/>
                  </a:cxn>
                  <a:cxn ang="0">
                    <a:pos x="910" y="273"/>
                  </a:cxn>
                  <a:cxn ang="0">
                    <a:pos x="877" y="244"/>
                  </a:cxn>
                  <a:cxn ang="0">
                    <a:pos x="822" y="120"/>
                  </a:cxn>
                  <a:cxn ang="0">
                    <a:pos x="1076" y="38"/>
                  </a:cxn>
                  <a:cxn ang="0">
                    <a:pos x="978" y="75"/>
                  </a:cxn>
                  <a:cxn ang="0">
                    <a:pos x="919" y="62"/>
                  </a:cxn>
                  <a:cxn ang="0">
                    <a:pos x="972" y="27"/>
                  </a:cxn>
                  <a:cxn ang="0">
                    <a:pos x="540" y="122"/>
                  </a:cxn>
                  <a:cxn ang="0">
                    <a:pos x="629" y="162"/>
                  </a:cxn>
                  <a:cxn ang="0">
                    <a:pos x="516" y="165"/>
                  </a:cxn>
                  <a:cxn ang="0">
                    <a:pos x="999" y="508"/>
                  </a:cxn>
                  <a:cxn ang="0">
                    <a:pos x="1037" y="562"/>
                  </a:cxn>
                  <a:cxn ang="0">
                    <a:pos x="948" y="544"/>
                  </a:cxn>
                  <a:cxn ang="0">
                    <a:pos x="845" y="86"/>
                  </a:cxn>
                  <a:cxn ang="0">
                    <a:pos x="907" y="108"/>
                  </a:cxn>
                  <a:cxn ang="0">
                    <a:pos x="565" y="84"/>
                  </a:cxn>
                  <a:cxn ang="0">
                    <a:pos x="631" y="80"/>
                  </a:cxn>
                  <a:cxn ang="0">
                    <a:pos x="565" y="110"/>
                  </a:cxn>
                  <a:cxn ang="0">
                    <a:pos x="463" y="108"/>
                  </a:cxn>
                  <a:cxn ang="0">
                    <a:pos x="386" y="146"/>
                  </a:cxn>
                  <a:cxn ang="0">
                    <a:pos x="867" y="60"/>
                  </a:cxn>
                  <a:cxn ang="0">
                    <a:pos x="555" y="69"/>
                  </a:cxn>
                  <a:cxn ang="0">
                    <a:pos x="786" y="253"/>
                  </a:cxn>
                  <a:cxn ang="0">
                    <a:pos x="741" y="253"/>
                  </a:cxn>
                  <a:cxn ang="0">
                    <a:pos x="707" y="147"/>
                  </a:cxn>
                  <a:cxn ang="0">
                    <a:pos x="722" y="81"/>
                  </a:cxn>
                  <a:cxn ang="0">
                    <a:pos x="685" y="89"/>
                  </a:cxn>
                  <a:cxn ang="0">
                    <a:pos x="738" y="144"/>
                  </a:cxn>
                  <a:cxn ang="0">
                    <a:pos x="46" y="492"/>
                  </a:cxn>
                  <a:cxn ang="0">
                    <a:pos x="34" y="487"/>
                  </a:cxn>
                  <a:cxn ang="0">
                    <a:pos x="652" y="66"/>
                  </a:cxn>
                </a:cxnLst>
                <a:rect l="0" t="0" r="r" b="b"/>
                <a:pathLst>
                  <a:path w="1206" h="649">
                    <a:moveTo>
                      <a:pt x="818" y="57"/>
                    </a:moveTo>
                    <a:lnTo>
                      <a:pt x="813" y="62"/>
                    </a:lnTo>
                    <a:lnTo>
                      <a:pt x="786" y="60"/>
                    </a:lnTo>
                    <a:lnTo>
                      <a:pt x="794" y="50"/>
                    </a:lnTo>
                    <a:lnTo>
                      <a:pt x="824" y="54"/>
                    </a:lnTo>
                    <a:lnTo>
                      <a:pt x="818" y="57"/>
                    </a:lnTo>
                    <a:moveTo>
                      <a:pt x="934" y="562"/>
                    </a:moveTo>
                    <a:lnTo>
                      <a:pt x="930" y="567"/>
                    </a:lnTo>
                    <a:lnTo>
                      <a:pt x="939" y="570"/>
                    </a:lnTo>
                    <a:lnTo>
                      <a:pt x="931" y="579"/>
                    </a:lnTo>
                    <a:lnTo>
                      <a:pt x="916" y="580"/>
                    </a:lnTo>
                    <a:lnTo>
                      <a:pt x="915" y="573"/>
                    </a:lnTo>
                    <a:lnTo>
                      <a:pt x="933" y="555"/>
                    </a:lnTo>
                    <a:lnTo>
                      <a:pt x="937" y="556"/>
                    </a:lnTo>
                    <a:lnTo>
                      <a:pt x="934" y="562"/>
                    </a:lnTo>
                    <a:moveTo>
                      <a:pt x="33" y="396"/>
                    </a:moveTo>
                    <a:lnTo>
                      <a:pt x="42" y="391"/>
                    </a:lnTo>
                    <a:lnTo>
                      <a:pt x="30" y="424"/>
                    </a:lnTo>
                    <a:lnTo>
                      <a:pt x="24" y="400"/>
                    </a:lnTo>
                    <a:lnTo>
                      <a:pt x="33" y="396"/>
                    </a:lnTo>
                    <a:moveTo>
                      <a:pt x="18" y="438"/>
                    </a:moveTo>
                    <a:lnTo>
                      <a:pt x="10" y="444"/>
                    </a:lnTo>
                    <a:lnTo>
                      <a:pt x="4" y="468"/>
                    </a:lnTo>
                    <a:lnTo>
                      <a:pt x="0" y="436"/>
                    </a:lnTo>
                    <a:lnTo>
                      <a:pt x="9" y="430"/>
                    </a:lnTo>
                    <a:lnTo>
                      <a:pt x="27" y="430"/>
                    </a:lnTo>
                    <a:lnTo>
                      <a:pt x="18" y="438"/>
                    </a:lnTo>
                    <a:moveTo>
                      <a:pt x="188" y="188"/>
                    </a:moveTo>
                    <a:lnTo>
                      <a:pt x="211" y="194"/>
                    </a:lnTo>
                    <a:lnTo>
                      <a:pt x="308" y="177"/>
                    </a:lnTo>
                    <a:lnTo>
                      <a:pt x="336" y="179"/>
                    </a:lnTo>
                    <a:lnTo>
                      <a:pt x="344" y="174"/>
                    </a:lnTo>
                    <a:lnTo>
                      <a:pt x="359" y="186"/>
                    </a:lnTo>
                    <a:lnTo>
                      <a:pt x="380" y="180"/>
                    </a:lnTo>
                    <a:lnTo>
                      <a:pt x="441" y="197"/>
                    </a:lnTo>
                    <a:lnTo>
                      <a:pt x="426" y="211"/>
                    </a:lnTo>
                    <a:lnTo>
                      <a:pt x="469" y="211"/>
                    </a:lnTo>
                    <a:lnTo>
                      <a:pt x="483" y="225"/>
                    </a:lnTo>
                    <a:lnTo>
                      <a:pt x="511" y="204"/>
                    </a:lnTo>
                    <a:lnTo>
                      <a:pt x="547" y="202"/>
                    </a:lnTo>
                    <a:lnTo>
                      <a:pt x="602" y="211"/>
                    </a:lnTo>
                    <a:lnTo>
                      <a:pt x="617" y="201"/>
                    </a:lnTo>
                    <a:lnTo>
                      <a:pt x="638" y="204"/>
                    </a:lnTo>
                    <a:lnTo>
                      <a:pt x="644" y="208"/>
                    </a:lnTo>
                    <a:lnTo>
                      <a:pt x="661" y="217"/>
                    </a:lnTo>
                    <a:lnTo>
                      <a:pt x="700" y="195"/>
                    </a:lnTo>
                    <a:lnTo>
                      <a:pt x="701" y="182"/>
                    </a:lnTo>
                    <a:lnTo>
                      <a:pt x="685" y="170"/>
                    </a:lnTo>
                    <a:lnTo>
                      <a:pt x="717" y="149"/>
                    </a:lnTo>
                    <a:lnTo>
                      <a:pt x="737" y="149"/>
                    </a:lnTo>
                    <a:lnTo>
                      <a:pt x="743" y="170"/>
                    </a:lnTo>
                    <a:lnTo>
                      <a:pt x="738" y="182"/>
                    </a:lnTo>
                    <a:lnTo>
                      <a:pt x="755" y="216"/>
                    </a:lnTo>
                    <a:lnTo>
                      <a:pt x="801" y="192"/>
                    </a:lnTo>
                    <a:lnTo>
                      <a:pt x="804" y="179"/>
                    </a:lnTo>
                    <a:lnTo>
                      <a:pt x="848" y="186"/>
                    </a:lnTo>
                    <a:lnTo>
                      <a:pt x="824" y="219"/>
                    </a:lnTo>
                    <a:lnTo>
                      <a:pt x="755" y="228"/>
                    </a:lnTo>
                    <a:lnTo>
                      <a:pt x="759" y="232"/>
                    </a:lnTo>
                    <a:lnTo>
                      <a:pt x="734" y="246"/>
                    </a:lnTo>
                    <a:lnTo>
                      <a:pt x="714" y="235"/>
                    </a:lnTo>
                    <a:lnTo>
                      <a:pt x="694" y="237"/>
                    </a:lnTo>
                    <a:lnTo>
                      <a:pt x="719" y="246"/>
                    </a:lnTo>
                    <a:lnTo>
                      <a:pt x="738" y="249"/>
                    </a:lnTo>
                    <a:lnTo>
                      <a:pt x="707" y="267"/>
                    </a:lnTo>
                    <a:lnTo>
                      <a:pt x="688" y="265"/>
                    </a:lnTo>
                    <a:lnTo>
                      <a:pt x="677" y="271"/>
                    </a:lnTo>
                    <a:lnTo>
                      <a:pt x="640" y="265"/>
                    </a:lnTo>
                    <a:lnTo>
                      <a:pt x="674" y="279"/>
                    </a:lnTo>
                    <a:lnTo>
                      <a:pt x="626" y="298"/>
                    </a:lnTo>
                    <a:lnTo>
                      <a:pt x="590" y="322"/>
                    </a:lnTo>
                    <a:lnTo>
                      <a:pt x="575" y="343"/>
                    </a:lnTo>
                    <a:lnTo>
                      <a:pt x="572" y="352"/>
                    </a:lnTo>
                    <a:lnTo>
                      <a:pt x="589" y="352"/>
                    </a:lnTo>
                    <a:lnTo>
                      <a:pt x="578" y="382"/>
                    </a:lnTo>
                    <a:lnTo>
                      <a:pt x="604" y="378"/>
                    </a:lnTo>
                    <a:lnTo>
                      <a:pt x="658" y="411"/>
                    </a:lnTo>
                    <a:lnTo>
                      <a:pt x="694" y="415"/>
                    </a:lnTo>
                    <a:lnTo>
                      <a:pt x="677" y="450"/>
                    </a:lnTo>
                    <a:lnTo>
                      <a:pt x="686" y="477"/>
                    </a:lnTo>
                    <a:lnTo>
                      <a:pt x="695" y="481"/>
                    </a:lnTo>
                    <a:lnTo>
                      <a:pt x="722" y="463"/>
                    </a:lnTo>
                    <a:lnTo>
                      <a:pt x="726" y="421"/>
                    </a:lnTo>
                    <a:lnTo>
                      <a:pt x="783" y="393"/>
                    </a:lnTo>
                    <a:lnTo>
                      <a:pt x="789" y="367"/>
                    </a:lnTo>
                    <a:lnTo>
                      <a:pt x="774" y="355"/>
                    </a:lnTo>
                    <a:lnTo>
                      <a:pt x="803" y="336"/>
                    </a:lnTo>
                    <a:lnTo>
                      <a:pt x="816" y="294"/>
                    </a:lnTo>
                    <a:lnTo>
                      <a:pt x="871" y="291"/>
                    </a:lnTo>
                    <a:lnTo>
                      <a:pt x="910" y="315"/>
                    </a:lnTo>
                    <a:lnTo>
                      <a:pt x="897" y="340"/>
                    </a:lnTo>
                    <a:lnTo>
                      <a:pt x="918" y="361"/>
                    </a:lnTo>
                    <a:lnTo>
                      <a:pt x="969" y="324"/>
                    </a:lnTo>
                    <a:lnTo>
                      <a:pt x="982" y="378"/>
                    </a:lnTo>
                    <a:lnTo>
                      <a:pt x="979" y="397"/>
                    </a:lnTo>
                    <a:lnTo>
                      <a:pt x="988" y="414"/>
                    </a:lnTo>
                    <a:lnTo>
                      <a:pt x="1022" y="423"/>
                    </a:lnTo>
                    <a:lnTo>
                      <a:pt x="970" y="436"/>
                    </a:lnTo>
                    <a:lnTo>
                      <a:pt x="975" y="447"/>
                    </a:lnTo>
                    <a:lnTo>
                      <a:pt x="1018" y="429"/>
                    </a:lnTo>
                    <a:lnTo>
                      <a:pt x="1034" y="445"/>
                    </a:lnTo>
                    <a:lnTo>
                      <a:pt x="1030" y="463"/>
                    </a:lnTo>
                    <a:lnTo>
                      <a:pt x="1007" y="477"/>
                    </a:lnTo>
                    <a:lnTo>
                      <a:pt x="981" y="483"/>
                    </a:lnTo>
                    <a:lnTo>
                      <a:pt x="963" y="498"/>
                    </a:lnTo>
                    <a:lnTo>
                      <a:pt x="870" y="498"/>
                    </a:lnTo>
                    <a:lnTo>
                      <a:pt x="831" y="519"/>
                    </a:lnTo>
                    <a:lnTo>
                      <a:pt x="795" y="549"/>
                    </a:lnTo>
                    <a:lnTo>
                      <a:pt x="791" y="556"/>
                    </a:lnTo>
                    <a:lnTo>
                      <a:pt x="825" y="531"/>
                    </a:lnTo>
                    <a:lnTo>
                      <a:pt x="870" y="514"/>
                    </a:lnTo>
                    <a:lnTo>
                      <a:pt x="892" y="520"/>
                    </a:lnTo>
                    <a:lnTo>
                      <a:pt x="889" y="529"/>
                    </a:lnTo>
                    <a:lnTo>
                      <a:pt x="855" y="537"/>
                    </a:lnTo>
                    <a:lnTo>
                      <a:pt x="882" y="540"/>
                    </a:lnTo>
                    <a:lnTo>
                      <a:pt x="870" y="553"/>
                    </a:lnTo>
                    <a:lnTo>
                      <a:pt x="918" y="585"/>
                    </a:lnTo>
                    <a:lnTo>
                      <a:pt x="840" y="619"/>
                    </a:lnTo>
                    <a:lnTo>
                      <a:pt x="845" y="597"/>
                    </a:lnTo>
                    <a:lnTo>
                      <a:pt x="873" y="582"/>
                    </a:lnTo>
                    <a:lnTo>
                      <a:pt x="870" y="577"/>
                    </a:lnTo>
                    <a:lnTo>
                      <a:pt x="830" y="591"/>
                    </a:lnTo>
                    <a:lnTo>
                      <a:pt x="831" y="552"/>
                    </a:lnTo>
                    <a:lnTo>
                      <a:pt x="815" y="546"/>
                    </a:lnTo>
                    <a:lnTo>
                      <a:pt x="788" y="580"/>
                    </a:lnTo>
                    <a:lnTo>
                      <a:pt x="768" y="589"/>
                    </a:lnTo>
                    <a:lnTo>
                      <a:pt x="717" y="589"/>
                    </a:lnTo>
                    <a:lnTo>
                      <a:pt x="682" y="615"/>
                    </a:lnTo>
                    <a:lnTo>
                      <a:pt x="649" y="615"/>
                    </a:lnTo>
                    <a:lnTo>
                      <a:pt x="647" y="628"/>
                    </a:lnTo>
                    <a:lnTo>
                      <a:pt x="587" y="649"/>
                    </a:lnTo>
                    <a:lnTo>
                      <a:pt x="581" y="645"/>
                    </a:lnTo>
                    <a:lnTo>
                      <a:pt x="613" y="585"/>
                    </a:lnTo>
                    <a:lnTo>
                      <a:pt x="602" y="576"/>
                    </a:lnTo>
                    <a:lnTo>
                      <a:pt x="592" y="556"/>
                    </a:lnTo>
                    <a:lnTo>
                      <a:pt x="553" y="532"/>
                    </a:lnTo>
                    <a:lnTo>
                      <a:pt x="537" y="537"/>
                    </a:lnTo>
                    <a:lnTo>
                      <a:pt x="508" y="535"/>
                    </a:lnTo>
                    <a:lnTo>
                      <a:pt x="492" y="526"/>
                    </a:lnTo>
                    <a:lnTo>
                      <a:pt x="475" y="526"/>
                    </a:lnTo>
                    <a:lnTo>
                      <a:pt x="469" y="513"/>
                    </a:lnTo>
                    <a:lnTo>
                      <a:pt x="463" y="520"/>
                    </a:lnTo>
                    <a:lnTo>
                      <a:pt x="78" y="520"/>
                    </a:lnTo>
                    <a:lnTo>
                      <a:pt x="48" y="450"/>
                    </a:lnTo>
                    <a:lnTo>
                      <a:pt x="46" y="424"/>
                    </a:lnTo>
                    <a:lnTo>
                      <a:pt x="61" y="411"/>
                    </a:lnTo>
                    <a:lnTo>
                      <a:pt x="75" y="400"/>
                    </a:lnTo>
                    <a:lnTo>
                      <a:pt x="61" y="388"/>
                    </a:lnTo>
                    <a:lnTo>
                      <a:pt x="66" y="333"/>
                    </a:lnTo>
                    <a:lnTo>
                      <a:pt x="25" y="349"/>
                    </a:lnTo>
                    <a:lnTo>
                      <a:pt x="27" y="325"/>
                    </a:lnTo>
                    <a:lnTo>
                      <a:pt x="15" y="328"/>
                    </a:lnTo>
                    <a:lnTo>
                      <a:pt x="6" y="328"/>
                    </a:lnTo>
                    <a:lnTo>
                      <a:pt x="1" y="327"/>
                    </a:lnTo>
                    <a:lnTo>
                      <a:pt x="166" y="182"/>
                    </a:lnTo>
                    <a:lnTo>
                      <a:pt x="188" y="188"/>
                    </a:lnTo>
                    <a:moveTo>
                      <a:pt x="862" y="119"/>
                    </a:moveTo>
                    <a:lnTo>
                      <a:pt x="828" y="134"/>
                    </a:lnTo>
                    <a:lnTo>
                      <a:pt x="833" y="153"/>
                    </a:lnTo>
                    <a:lnTo>
                      <a:pt x="846" y="129"/>
                    </a:lnTo>
                    <a:lnTo>
                      <a:pt x="885" y="117"/>
                    </a:lnTo>
                    <a:lnTo>
                      <a:pt x="900" y="120"/>
                    </a:lnTo>
                    <a:lnTo>
                      <a:pt x="888" y="141"/>
                    </a:lnTo>
                    <a:lnTo>
                      <a:pt x="907" y="140"/>
                    </a:lnTo>
                    <a:lnTo>
                      <a:pt x="930" y="134"/>
                    </a:lnTo>
                    <a:lnTo>
                      <a:pt x="942" y="135"/>
                    </a:lnTo>
                    <a:lnTo>
                      <a:pt x="975" y="141"/>
                    </a:lnTo>
                    <a:lnTo>
                      <a:pt x="1010" y="171"/>
                    </a:lnTo>
                    <a:lnTo>
                      <a:pt x="996" y="194"/>
                    </a:lnTo>
                    <a:lnTo>
                      <a:pt x="1040" y="228"/>
                    </a:lnTo>
                    <a:lnTo>
                      <a:pt x="1019" y="250"/>
                    </a:lnTo>
                    <a:lnTo>
                      <a:pt x="991" y="219"/>
                    </a:lnTo>
                    <a:lnTo>
                      <a:pt x="970" y="240"/>
                    </a:lnTo>
                    <a:lnTo>
                      <a:pt x="996" y="270"/>
                    </a:lnTo>
                    <a:lnTo>
                      <a:pt x="982" y="286"/>
                    </a:lnTo>
                    <a:lnTo>
                      <a:pt x="945" y="267"/>
                    </a:lnTo>
                    <a:lnTo>
                      <a:pt x="940" y="276"/>
                    </a:lnTo>
                    <a:lnTo>
                      <a:pt x="966" y="298"/>
                    </a:lnTo>
                    <a:lnTo>
                      <a:pt x="961" y="303"/>
                    </a:lnTo>
                    <a:lnTo>
                      <a:pt x="910" y="273"/>
                    </a:lnTo>
                    <a:lnTo>
                      <a:pt x="897" y="258"/>
                    </a:lnTo>
                    <a:lnTo>
                      <a:pt x="857" y="261"/>
                    </a:lnTo>
                    <a:lnTo>
                      <a:pt x="840" y="261"/>
                    </a:lnTo>
                    <a:lnTo>
                      <a:pt x="843" y="250"/>
                    </a:lnTo>
                    <a:lnTo>
                      <a:pt x="858" y="243"/>
                    </a:lnTo>
                    <a:lnTo>
                      <a:pt x="877" y="244"/>
                    </a:lnTo>
                    <a:lnTo>
                      <a:pt x="934" y="214"/>
                    </a:lnTo>
                    <a:lnTo>
                      <a:pt x="915" y="194"/>
                    </a:lnTo>
                    <a:lnTo>
                      <a:pt x="813" y="174"/>
                    </a:lnTo>
                    <a:lnTo>
                      <a:pt x="776" y="153"/>
                    </a:lnTo>
                    <a:lnTo>
                      <a:pt x="788" y="140"/>
                    </a:lnTo>
                    <a:lnTo>
                      <a:pt x="822" y="120"/>
                    </a:lnTo>
                    <a:lnTo>
                      <a:pt x="862" y="119"/>
                    </a:lnTo>
                    <a:moveTo>
                      <a:pt x="1082" y="0"/>
                    </a:moveTo>
                    <a:lnTo>
                      <a:pt x="1206" y="6"/>
                    </a:lnTo>
                    <a:lnTo>
                      <a:pt x="1144" y="20"/>
                    </a:lnTo>
                    <a:lnTo>
                      <a:pt x="1103" y="30"/>
                    </a:lnTo>
                    <a:lnTo>
                      <a:pt x="1076" y="38"/>
                    </a:lnTo>
                    <a:lnTo>
                      <a:pt x="1019" y="41"/>
                    </a:lnTo>
                    <a:lnTo>
                      <a:pt x="1031" y="50"/>
                    </a:lnTo>
                    <a:lnTo>
                      <a:pt x="1010" y="60"/>
                    </a:lnTo>
                    <a:lnTo>
                      <a:pt x="987" y="65"/>
                    </a:lnTo>
                    <a:lnTo>
                      <a:pt x="943" y="68"/>
                    </a:lnTo>
                    <a:lnTo>
                      <a:pt x="978" y="75"/>
                    </a:lnTo>
                    <a:lnTo>
                      <a:pt x="939" y="86"/>
                    </a:lnTo>
                    <a:lnTo>
                      <a:pt x="927" y="83"/>
                    </a:lnTo>
                    <a:lnTo>
                      <a:pt x="846" y="81"/>
                    </a:lnTo>
                    <a:lnTo>
                      <a:pt x="882" y="71"/>
                    </a:lnTo>
                    <a:lnTo>
                      <a:pt x="879" y="63"/>
                    </a:lnTo>
                    <a:lnTo>
                      <a:pt x="919" y="62"/>
                    </a:lnTo>
                    <a:lnTo>
                      <a:pt x="894" y="57"/>
                    </a:lnTo>
                    <a:lnTo>
                      <a:pt x="924" y="48"/>
                    </a:lnTo>
                    <a:lnTo>
                      <a:pt x="948" y="48"/>
                    </a:lnTo>
                    <a:lnTo>
                      <a:pt x="937" y="30"/>
                    </a:lnTo>
                    <a:lnTo>
                      <a:pt x="985" y="38"/>
                    </a:lnTo>
                    <a:lnTo>
                      <a:pt x="972" y="27"/>
                    </a:lnTo>
                    <a:lnTo>
                      <a:pt x="903" y="14"/>
                    </a:lnTo>
                    <a:lnTo>
                      <a:pt x="1000" y="5"/>
                    </a:lnTo>
                    <a:lnTo>
                      <a:pt x="1082" y="0"/>
                    </a:lnTo>
                    <a:moveTo>
                      <a:pt x="480" y="137"/>
                    </a:moveTo>
                    <a:lnTo>
                      <a:pt x="493" y="131"/>
                    </a:lnTo>
                    <a:lnTo>
                      <a:pt x="540" y="122"/>
                    </a:lnTo>
                    <a:lnTo>
                      <a:pt x="558" y="134"/>
                    </a:lnTo>
                    <a:lnTo>
                      <a:pt x="562" y="146"/>
                    </a:lnTo>
                    <a:lnTo>
                      <a:pt x="578" y="137"/>
                    </a:lnTo>
                    <a:lnTo>
                      <a:pt x="629" y="117"/>
                    </a:lnTo>
                    <a:lnTo>
                      <a:pt x="617" y="144"/>
                    </a:lnTo>
                    <a:lnTo>
                      <a:pt x="629" y="162"/>
                    </a:lnTo>
                    <a:lnTo>
                      <a:pt x="634" y="185"/>
                    </a:lnTo>
                    <a:lnTo>
                      <a:pt x="583" y="195"/>
                    </a:lnTo>
                    <a:lnTo>
                      <a:pt x="555" y="194"/>
                    </a:lnTo>
                    <a:lnTo>
                      <a:pt x="477" y="198"/>
                    </a:lnTo>
                    <a:lnTo>
                      <a:pt x="439" y="179"/>
                    </a:lnTo>
                    <a:lnTo>
                      <a:pt x="516" y="165"/>
                    </a:lnTo>
                    <a:lnTo>
                      <a:pt x="481" y="168"/>
                    </a:lnTo>
                    <a:lnTo>
                      <a:pt x="448" y="158"/>
                    </a:lnTo>
                    <a:lnTo>
                      <a:pt x="468" y="143"/>
                    </a:lnTo>
                    <a:lnTo>
                      <a:pt x="480" y="137"/>
                    </a:lnTo>
                    <a:moveTo>
                      <a:pt x="1015" y="492"/>
                    </a:moveTo>
                    <a:lnTo>
                      <a:pt x="999" y="508"/>
                    </a:lnTo>
                    <a:lnTo>
                      <a:pt x="1013" y="499"/>
                    </a:lnTo>
                    <a:lnTo>
                      <a:pt x="1021" y="514"/>
                    </a:lnTo>
                    <a:lnTo>
                      <a:pt x="1043" y="514"/>
                    </a:lnTo>
                    <a:lnTo>
                      <a:pt x="1040" y="538"/>
                    </a:lnTo>
                    <a:lnTo>
                      <a:pt x="1048" y="544"/>
                    </a:lnTo>
                    <a:lnTo>
                      <a:pt x="1037" y="562"/>
                    </a:lnTo>
                    <a:lnTo>
                      <a:pt x="1024" y="556"/>
                    </a:lnTo>
                    <a:lnTo>
                      <a:pt x="1021" y="547"/>
                    </a:lnTo>
                    <a:lnTo>
                      <a:pt x="1007" y="556"/>
                    </a:lnTo>
                    <a:lnTo>
                      <a:pt x="1002" y="544"/>
                    </a:lnTo>
                    <a:lnTo>
                      <a:pt x="973" y="543"/>
                    </a:lnTo>
                    <a:lnTo>
                      <a:pt x="948" y="544"/>
                    </a:lnTo>
                    <a:lnTo>
                      <a:pt x="972" y="529"/>
                    </a:lnTo>
                    <a:lnTo>
                      <a:pt x="978" y="516"/>
                    </a:lnTo>
                    <a:lnTo>
                      <a:pt x="1012" y="477"/>
                    </a:lnTo>
                    <a:lnTo>
                      <a:pt x="1030" y="475"/>
                    </a:lnTo>
                    <a:lnTo>
                      <a:pt x="1015" y="492"/>
                    </a:lnTo>
                    <a:moveTo>
                      <a:pt x="845" y="86"/>
                    </a:moveTo>
                    <a:lnTo>
                      <a:pt x="858" y="93"/>
                    </a:lnTo>
                    <a:lnTo>
                      <a:pt x="927" y="89"/>
                    </a:lnTo>
                    <a:lnTo>
                      <a:pt x="937" y="93"/>
                    </a:lnTo>
                    <a:lnTo>
                      <a:pt x="940" y="96"/>
                    </a:lnTo>
                    <a:lnTo>
                      <a:pt x="922" y="105"/>
                    </a:lnTo>
                    <a:lnTo>
                      <a:pt x="907" y="108"/>
                    </a:lnTo>
                    <a:lnTo>
                      <a:pt x="840" y="110"/>
                    </a:lnTo>
                    <a:lnTo>
                      <a:pt x="798" y="105"/>
                    </a:lnTo>
                    <a:lnTo>
                      <a:pt x="780" y="74"/>
                    </a:lnTo>
                    <a:lnTo>
                      <a:pt x="831" y="77"/>
                    </a:lnTo>
                    <a:lnTo>
                      <a:pt x="845" y="86"/>
                    </a:lnTo>
                    <a:moveTo>
                      <a:pt x="565" y="84"/>
                    </a:moveTo>
                    <a:lnTo>
                      <a:pt x="578" y="80"/>
                    </a:lnTo>
                    <a:lnTo>
                      <a:pt x="599" y="84"/>
                    </a:lnTo>
                    <a:lnTo>
                      <a:pt x="607" y="92"/>
                    </a:lnTo>
                    <a:lnTo>
                      <a:pt x="632" y="92"/>
                    </a:lnTo>
                    <a:lnTo>
                      <a:pt x="623" y="87"/>
                    </a:lnTo>
                    <a:lnTo>
                      <a:pt x="631" y="80"/>
                    </a:lnTo>
                    <a:lnTo>
                      <a:pt x="653" y="75"/>
                    </a:lnTo>
                    <a:lnTo>
                      <a:pt x="671" y="87"/>
                    </a:lnTo>
                    <a:lnTo>
                      <a:pt x="668" y="93"/>
                    </a:lnTo>
                    <a:lnTo>
                      <a:pt x="644" y="102"/>
                    </a:lnTo>
                    <a:lnTo>
                      <a:pt x="622" y="101"/>
                    </a:lnTo>
                    <a:lnTo>
                      <a:pt x="565" y="110"/>
                    </a:lnTo>
                    <a:lnTo>
                      <a:pt x="555" y="105"/>
                    </a:lnTo>
                    <a:lnTo>
                      <a:pt x="598" y="99"/>
                    </a:lnTo>
                    <a:lnTo>
                      <a:pt x="531" y="98"/>
                    </a:lnTo>
                    <a:lnTo>
                      <a:pt x="550" y="89"/>
                    </a:lnTo>
                    <a:lnTo>
                      <a:pt x="565" y="84"/>
                    </a:lnTo>
                    <a:moveTo>
                      <a:pt x="463" y="108"/>
                    </a:moveTo>
                    <a:lnTo>
                      <a:pt x="478" y="108"/>
                    </a:lnTo>
                    <a:lnTo>
                      <a:pt x="517" y="113"/>
                    </a:lnTo>
                    <a:lnTo>
                      <a:pt x="525" y="122"/>
                    </a:lnTo>
                    <a:lnTo>
                      <a:pt x="466" y="137"/>
                    </a:lnTo>
                    <a:lnTo>
                      <a:pt x="399" y="158"/>
                    </a:lnTo>
                    <a:lnTo>
                      <a:pt x="386" y="146"/>
                    </a:lnTo>
                    <a:lnTo>
                      <a:pt x="447" y="110"/>
                    </a:lnTo>
                    <a:lnTo>
                      <a:pt x="463" y="108"/>
                    </a:lnTo>
                    <a:moveTo>
                      <a:pt x="880" y="20"/>
                    </a:moveTo>
                    <a:lnTo>
                      <a:pt x="879" y="18"/>
                    </a:lnTo>
                    <a:lnTo>
                      <a:pt x="933" y="41"/>
                    </a:lnTo>
                    <a:lnTo>
                      <a:pt x="867" y="60"/>
                    </a:lnTo>
                    <a:lnTo>
                      <a:pt x="839" y="48"/>
                    </a:lnTo>
                    <a:lnTo>
                      <a:pt x="831" y="32"/>
                    </a:lnTo>
                    <a:lnTo>
                      <a:pt x="882" y="21"/>
                    </a:lnTo>
                    <a:lnTo>
                      <a:pt x="880" y="20"/>
                    </a:lnTo>
                    <a:moveTo>
                      <a:pt x="523" y="77"/>
                    </a:moveTo>
                    <a:lnTo>
                      <a:pt x="555" y="69"/>
                    </a:lnTo>
                    <a:lnTo>
                      <a:pt x="587" y="66"/>
                    </a:lnTo>
                    <a:lnTo>
                      <a:pt x="595" y="69"/>
                    </a:lnTo>
                    <a:lnTo>
                      <a:pt x="526" y="95"/>
                    </a:lnTo>
                    <a:lnTo>
                      <a:pt x="492" y="86"/>
                    </a:lnTo>
                    <a:lnTo>
                      <a:pt x="523" y="77"/>
                    </a:lnTo>
                    <a:moveTo>
                      <a:pt x="786" y="253"/>
                    </a:moveTo>
                    <a:lnTo>
                      <a:pt x="806" y="271"/>
                    </a:lnTo>
                    <a:lnTo>
                      <a:pt x="770" y="265"/>
                    </a:lnTo>
                    <a:lnTo>
                      <a:pt x="735" y="279"/>
                    </a:lnTo>
                    <a:lnTo>
                      <a:pt x="735" y="273"/>
                    </a:lnTo>
                    <a:lnTo>
                      <a:pt x="717" y="271"/>
                    </a:lnTo>
                    <a:lnTo>
                      <a:pt x="741" y="253"/>
                    </a:lnTo>
                    <a:lnTo>
                      <a:pt x="758" y="237"/>
                    </a:lnTo>
                    <a:lnTo>
                      <a:pt x="767" y="237"/>
                    </a:lnTo>
                    <a:lnTo>
                      <a:pt x="786" y="253"/>
                    </a:lnTo>
                    <a:moveTo>
                      <a:pt x="704" y="117"/>
                    </a:moveTo>
                    <a:lnTo>
                      <a:pt x="732" y="116"/>
                    </a:lnTo>
                    <a:lnTo>
                      <a:pt x="707" y="147"/>
                    </a:lnTo>
                    <a:lnTo>
                      <a:pt x="674" y="156"/>
                    </a:lnTo>
                    <a:lnTo>
                      <a:pt x="652" y="132"/>
                    </a:lnTo>
                    <a:lnTo>
                      <a:pt x="676" y="120"/>
                    </a:lnTo>
                    <a:lnTo>
                      <a:pt x="704" y="117"/>
                    </a:lnTo>
                    <a:moveTo>
                      <a:pt x="710" y="80"/>
                    </a:moveTo>
                    <a:lnTo>
                      <a:pt x="722" y="81"/>
                    </a:lnTo>
                    <a:lnTo>
                      <a:pt x="732" y="89"/>
                    </a:lnTo>
                    <a:lnTo>
                      <a:pt x="726" y="77"/>
                    </a:lnTo>
                    <a:lnTo>
                      <a:pt x="767" y="78"/>
                    </a:lnTo>
                    <a:lnTo>
                      <a:pt x="747" y="101"/>
                    </a:lnTo>
                    <a:lnTo>
                      <a:pt x="713" y="102"/>
                    </a:lnTo>
                    <a:lnTo>
                      <a:pt x="685" y="89"/>
                    </a:lnTo>
                    <a:lnTo>
                      <a:pt x="698" y="78"/>
                    </a:lnTo>
                    <a:lnTo>
                      <a:pt x="710" y="80"/>
                    </a:lnTo>
                    <a:moveTo>
                      <a:pt x="791" y="123"/>
                    </a:moveTo>
                    <a:lnTo>
                      <a:pt x="773" y="132"/>
                    </a:lnTo>
                    <a:lnTo>
                      <a:pt x="750" y="134"/>
                    </a:lnTo>
                    <a:lnTo>
                      <a:pt x="738" y="144"/>
                    </a:lnTo>
                    <a:lnTo>
                      <a:pt x="725" y="144"/>
                    </a:lnTo>
                    <a:lnTo>
                      <a:pt x="729" y="131"/>
                    </a:lnTo>
                    <a:lnTo>
                      <a:pt x="749" y="113"/>
                    </a:lnTo>
                    <a:lnTo>
                      <a:pt x="807" y="116"/>
                    </a:lnTo>
                    <a:lnTo>
                      <a:pt x="791" y="123"/>
                    </a:lnTo>
                    <a:moveTo>
                      <a:pt x="46" y="492"/>
                    </a:moveTo>
                    <a:lnTo>
                      <a:pt x="57" y="496"/>
                    </a:lnTo>
                    <a:lnTo>
                      <a:pt x="69" y="519"/>
                    </a:lnTo>
                    <a:lnTo>
                      <a:pt x="64" y="531"/>
                    </a:lnTo>
                    <a:lnTo>
                      <a:pt x="43" y="526"/>
                    </a:lnTo>
                    <a:lnTo>
                      <a:pt x="21" y="489"/>
                    </a:lnTo>
                    <a:lnTo>
                      <a:pt x="34" y="487"/>
                    </a:lnTo>
                    <a:lnTo>
                      <a:pt x="46" y="492"/>
                    </a:lnTo>
                    <a:moveTo>
                      <a:pt x="653" y="51"/>
                    </a:moveTo>
                    <a:lnTo>
                      <a:pt x="670" y="50"/>
                    </a:lnTo>
                    <a:lnTo>
                      <a:pt x="677" y="54"/>
                    </a:lnTo>
                    <a:lnTo>
                      <a:pt x="667" y="59"/>
                    </a:lnTo>
                    <a:lnTo>
                      <a:pt x="652" y="66"/>
                    </a:lnTo>
                    <a:lnTo>
                      <a:pt x="628" y="69"/>
                    </a:lnTo>
                    <a:lnTo>
                      <a:pt x="605" y="62"/>
                    </a:lnTo>
                    <a:lnTo>
                      <a:pt x="638" y="54"/>
                    </a:lnTo>
                    <a:lnTo>
                      <a:pt x="653" y="51"/>
                    </a:lnTo>
                  </a:path>
                </a:pathLst>
              </a:custGeom>
              <a:noFill/>
              <a:ln w="1588" cap="sq">
                <a:solidFill>
                  <a:srgbClr val="000000"/>
                </a:solidFill>
                <a:prstDash val="solid"/>
                <a:miter lim="800000"/>
                <a:headEnd/>
                <a:tailEnd/>
              </a:ln>
            </p:spPr>
            <p:txBody>
              <a:bodyPr/>
              <a:lstStyle/>
              <a:p>
                <a:endParaRPr lang="en-US"/>
              </a:p>
            </p:txBody>
          </p:sp>
          <p:sp>
            <p:nvSpPr>
              <p:cNvPr id="320896" name="Freeform 384"/>
              <p:cNvSpPr>
                <a:spLocks noEditPoints="1"/>
              </p:cNvSpPr>
              <p:nvPr/>
            </p:nvSpPr>
            <p:spPr bwMode="auto">
              <a:xfrm>
                <a:off x="2191" y="2814"/>
                <a:ext cx="194" cy="678"/>
              </a:xfrm>
              <a:custGeom>
                <a:avLst/>
                <a:gdLst/>
                <a:ahLst/>
                <a:cxnLst>
                  <a:cxn ang="0">
                    <a:pos x="188" y="672"/>
                  </a:cxn>
                  <a:cxn ang="0">
                    <a:pos x="174" y="676"/>
                  </a:cxn>
                  <a:cxn ang="0">
                    <a:pos x="142" y="661"/>
                  </a:cxn>
                  <a:cxn ang="0">
                    <a:pos x="169" y="675"/>
                  </a:cxn>
                  <a:cxn ang="0">
                    <a:pos x="142" y="661"/>
                  </a:cxn>
                  <a:cxn ang="0">
                    <a:pos x="67" y="585"/>
                  </a:cxn>
                  <a:cxn ang="0">
                    <a:pos x="59" y="585"/>
                  </a:cxn>
                  <a:cxn ang="0">
                    <a:pos x="53" y="574"/>
                  </a:cxn>
                  <a:cxn ang="0">
                    <a:pos x="59" y="554"/>
                  </a:cxn>
                  <a:cxn ang="0">
                    <a:pos x="53" y="574"/>
                  </a:cxn>
                  <a:cxn ang="0">
                    <a:pos x="41" y="134"/>
                  </a:cxn>
                  <a:cxn ang="0">
                    <a:pos x="38" y="194"/>
                  </a:cxn>
                  <a:cxn ang="0">
                    <a:pos x="34" y="246"/>
                  </a:cxn>
                  <a:cxn ang="0">
                    <a:pos x="43" y="350"/>
                  </a:cxn>
                  <a:cxn ang="0">
                    <a:pos x="49" y="402"/>
                  </a:cxn>
                  <a:cxn ang="0">
                    <a:pos x="86" y="504"/>
                  </a:cxn>
                  <a:cxn ang="0">
                    <a:pos x="97" y="595"/>
                  </a:cxn>
                  <a:cxn ang="0">
                    <a:pos x="118" y="616"/>
                  </a:cxn>
                  <a:cxn ang="0">
                    <a:pos x="151" y="619"/>
                  </a:cxn>
                  <a:cxn ang="0">
                    <a:pos x="145" y="633"/>
                  </a:cxn>
                  <a:cxn ang="0">
                    <a:pos x="124" y="642"/>
                  </a:cxn>
                  <a:cxn ang="0">
                    <a:pos x="89" y="606"/>
                  </a:cxn>
                  <a:cxn ang="0">
                    <a:pos x="85" y="598"/>
                  </a:cxn>
                  <a:cxn ang="0">
                    <a:pos x="73" y="576"/>
                  </a:cxn>
                  <a:cxn ang="0">
                    <a:pos x="64" y="549"/>
                  </a:cxn>
                  <a:cxn ang="0">
                    <a:pos x="59" y="533"/>
                  </a:cxn>
                  <a:cxn ang="0">
                    <a:pos x="43" y="513"/>
                  </a:cxn>
                  <a:cxn ang="0">
                    <a:pos x="47" y="443"/>
                  </a:cxn>
                  <a:cxn ang="0">
                    <a:pos x="25" y="401"/>
                  </a:cxn>
                  <a:cxn ang="0">
                    <a:pos x="21" y="287"/>
                  </a:cxn>
                  <a:cxn ang="0">
                    <a:pos x="12" y="152"/>
                  </a:cxn>
                  <a:cxn ang="0">
                    <a:pos x="12" y="0"/>
                  </a:cxn>
                  <a:cxn ang="0">
                    <a:pos x="29" y="56"/>
                  </a:cxn>
                  <a:cxn ang="0">
                    <a:pos x="61" y="99"/>
                  </a:cxn>
                  <a:cxn ang="0">
                    <a:pos x="188" y="669"/>
                  </a:cxn>
                  <a:cxn ang="0">
                    <a:pos x="151" y="651"/>
                  </a:cxn>
                  <a:cxn ang="0">
                    <a:pos x="173" y="631"/>
                  </a:cxn>
                  <a:cxn ang="0">
                    <a:pos x="97" y="637"/>
                  </a:cxn>
                  <a:cxn ang="0">
                    <a:pos x="134" y="651"/>
                  </a:cxn>
                  <a:cxn ang="0">
                    <a:pos x="71" y="607"/>
                  </a:cxn>
                  <a:cxn ang="0">
                    <a:pos x="91" y="619"/>
                  </a:cxn>
                  <a:cxn ang="0">
                    <a:pos x="71" y="607"/>
                  </a:cxn>
                  <a:cxn ang="0">
                    <a:pos x="43" y="468"/>
                  </a:cxn>
                  <a:cxn ang="0">
                    <a:pos x="31" y="441"/>
                  </a:cxn>
                  <a:cxn ang="0">
                    <a:pos x="43" y="504"/>
                  </a:cxn>
                  <a:cxn ang="0">
                    <a:pos x="53" y="504"/>
                  </a:cxn>
                </a:cxnLst>
                <a:rect l="0" t="0" r="r" b="b"/>
                <a:pathLst>
                  <a:path w="194" h="678">
                    <a:moveTo>
                      <a:pt x="174" y="672"/>
                    </a:moveTo>
                    <a:lnTo>
                      <a:pt x="188" y="672"/>
                    </a:lnTo>
                    <a:lnTo>
                      <a:pt x="194" y="678"/>
                    </a:lnTo>
                    <a:lnTo>
                      <a:pt x="174" y="676"/>
                    </a:lnTo>
                    <a:lnTo>
                      <a:pt x="174" y="672"/>
                    </a:lnTo>
                    <a:close/>
                    <a:moveTo>
                      <a:pt x="142" y="661"/>
                    </a:moveTo>
                    <a:lnTo>
                      <a:pt x="157" y="661"/>
                    </a:lnTo>
                    <a:lnTo>
                      <a:pt x="169" y="675"/>
                    </a:lnTo>
                    <a:lnTo>
                      <a:pt x="142" y="664"/>
                    </a:lnTo>
                    <a:lnTo>
                      <a:pt x="142" y="661"/>
                    </a:lnTo>
                    <a:close/>
                    <a:moveTo>
                      <a:pt x="61" y="582"/>
                    </a:moveTo>
                    <a:lnTo>
                      <a:pt x="67" y="585"/>
                    </a:lnTo>
                    <a:lnTo>
                      <a:pt x="67" y="600"/>
                    </a:lnTo>
                    <a:lnTo>
                      <a:pt x="59" y="585"/>
                    </a:lnTo>
                    <a:lnTo>
                      <a:pt x="61" y="582"/>
                    </a:lnTo>
                    <a:close/>
                    <a:moveTo>
                      <a:pt x="53" y="574"/>
                    </a:moveTo>
                    <a:lnTo>
                      <a:pt x="50" y="548"/>
                    </a:lnTo>
                    <a:lnTo>
                      <a:pt x="59" y="554"/>
                    </a:lnTo>
                    <a:lnTo>
                      <a:pt x="68" y="573"/>
                    </a:lnTo>
                    <a:lnTo>
                      <a:pt x="53" y="574"/>
                    </a:lnTo>
                    <a:close/>
                    <a:moveTo>
                      <a:pt x="61" y="99"/>
                    </a:moveTo>
                    <a:lnTo>
                      <a:pt x="41" y="134"/>
                    </a:lnTo>
                    <a:lnTo>
                      <a:pt x="44" y="170"/>
                    </a:lnTo>
                    <a:lnTo>
                      <a:pt x="38" y="194"/>
                    </a:lnTo>
                    <a:lnTo>
                      <a:pt x="31" y="215"/>
                    </a:lnTo>
                    <a:lnTo>
                      <a:pt x="34" y="246"/>
                    </a:lnTo>
                    <a:lnTo>
                      <a:pt x="52" y="305"/>
                    </a:lnTo>
                    <a:lnTo>
                      <a:pt x="43" y="350"/>
                    </a:lnTo>
                    <a:lnTo>
                      <a:pt x="55" y="383"/>
                    </a:lnTo>
                    <a:lnTo>
                      <a:pt x="49" y="402"/>
                    </a:lnTo>
                    <a:lnTo>
                      <a:pt x="62" y="464"/>
                    </a:lnTo>
                    <a:lnTo>
                      <a:pt x="86" y="504"/>
                    </a:lnTo>
                    <a:lnTo>
                      <a:pt x="85" y="579"/>
                    </a:lnTo>
                    <a:lnTo>
                      <a:pt x="97" y="595"/>
                    </a:lnTo>
                    <a:lnTo>
                      <a:pt x="109" y="594"/>
                    </a:lnTo>
                    <a:lnTo>
                      <a:pt x="118" y="616"/>
                    </a:lnTo>
                    <a:lnTo>
                      <a:pt x="143" y="619"/>
                    </a:lnTo>
                    <a:lnTo>
                      <a:pt x="151" y="619"/>
                    </a:lnTo>
                    <a:lnTo>
                      <a:pt x="164" y="622"/>
                    </a:lnTo>
                    <a:lnTo>
                      <a:pt x="145" y="633"/>
                    </a:lnTo>
                    <a:lnTo>
                      <a:pt x="149" y="654"/>
                    </a:lnTo>
                    <a:lnTo>
                      <a:pt x="124" y="642"/>
                    </a:lnTo>
                    <a:lnTo>
                      <a:pt x="104" y="630"/>
                    </a:lnTo>
                    <a:lnTo>
                      <a:pt x="89" y="606"/>
                    </a:lnTo>
                    <a:lnTo>
                      <a:pt x="83" y="601"/>
                    </a:lnTo>
                    <a:lnTo>
                      <a:pt x="85" y="598"/>
                    </a:lnTo>
                    <a:lnTo>
                      <a:pt x="73" y="588"/>
                    </a:lnTo>
                    <a:lnTo>
                      <a:pt x="73" y="576"/>
                    </a:lnTo>
                    <a:lnTo>
                      <a:pt x="64" y="555"/>
                    </a:lnTo>
                    <a:lnTo>
                      <a:pt x="64" y="549"/>
                    </a:lnTo>
                    <a:lnTo>
                      <a:pt x="55" y="540"/>
                    </a:lnTo>
                    <a:lnTo>
                      <a:pt x="59" y="533"/>
                    </a:lnTo>
                    <a:lnTo>
                      <a:pt x="32" y="527"/>
                    </a:lnTo>
                    <a:lnTo>
                      <a:pt x="43" y="513"/>
                    </a:lnTo>
                    <a:lnTo>
                      <a:pt x="56" y="509"/>
                    </a:lnTo>
                    <a:lnTo>
                      <a:pt x="47" y="443"/>
                    </a:lnTo>
                    <a:lnTo>
                      <a:pt x="22" y="435"/>
                    </a:lnTo>
                    <a:lnTo>
                      <a:pt x="25" y="401"/>
                    </a:lnTo>
                    <a:lnTo>
                      <a:pt x="10" y="365"/>
                    </a:lnTo>
                    <a:lnTo>
                      <a:pt x="21" y="287"/>
                    </a:lnTo>
                    <a:lnTo>
                      <a:pt x="7" y="225"/>
                    </a:lnTo>
                    <a:lnTo>
                      <a:pt x="12" y="152"/>
                    </a:lnTo>
                    <a:lnTo>
                      <a:pt x="0" y="17"/>
                    </a:lnTo>
                    <a:lnTo>
                      <a:pt x="12" y="0"/>
                    </a:lnTo>
                    <a:lnTo>
                      <a:pt x="29" y="36"/>
                    </a:lnTo>
                    <a:lnTo>
                      <a:pt x="29" y="56"/>
                    </a:lnTo>
                    <a:lnTo>
                      <a:pt x="47" y="98"/>
                    </a:lnTo>
                    <a:lnTo>
                      <a:pt x="61" y="99"/>
                    </a:lnTo>
                    <a:close/>
                    <a:moveTo>
                      <a:pt x="173" y="631"/>
                    </a:moveTo>
                    <a:lnTo>
                      <a:pt x="188" y="669"/>
                    </a:lnTo>
                    <a:lnTo>
                      <a:pt x="164" y="667"/>
                    </a:lnTo>
                    <a:lnTo>
                      <a:pt x="151" y="651"/>
                    </a:lnTo>
                    <a:lnTo>
                      <a:pt x="151" y="633"/>
                    </a:lnTo>
                    <a:lnTo>
                      <a:pt x="173" y="631"/>
                    </a:lnTo>
                    <a:close/>
                    <a:moveTo>
                      <a:pt x="131" y="657"/>
                    </a:moveTo>
                    <a:lnTo>
                      <a:pt x="97" y="637"/>
                    </a:lnTo>
                    <a:lnTo>
                      <a:pt x="91" y="630"/>
                    </a:lnTo>
                    <a:lnTo>
                      <a:pt x="134" y="651"/>
                    </a:lnTo>
                    <a:lnTo>
                      <a:pt x="131" y="657"/>
                    </a:lnTo>
                    <a:close/>
                    <a:moveTo>
                      <a:pt x="71" y="607"/>
                    </a:moveTo>
                    <a:lnTo>
                      <a:pt x="80" y="604"/>
                    </a:lnTo>
                    <a:lnTo>
                      <a:pt x="91" y="619"/>
                    </a:lnTo>
                    <a:lnTo>
                      <a:pt x="88" y="624"/>
                    </a:lnTo>
                    <a:lnTo>
                      <a:pt x="71" y="607"/>
                    </a:lnTo>
                    <a:close/>
                    <a:moveTo>
                      <a:pt x="31" y="441"/>
                    </a:moveTo>
                    <a:lnTo>
                      <a:pt x="43" y="468"/>
                    </a:lnTo>
                    <a:lnTo>
                      <a:pt x="29" y="465"/>
                    </a:lnTo>
                    <a:lnTo>
                      <a:pt x="31" y="441"/>
                    </a:lnTo>
                    <a:close/>
                    <a:moveTo>
                      <a:pt x="53" y="504"/>
                    </a:moveTo>
                    <a:lnTo>
                      <a:pt x="43" y="504"/>
                    </a:lnTo>
                    <a:lnTo>
                      <a:pt x="41" y="476"/>
                    </a:lnTo>
                    <a:lnTo>
                      <a:pt x="53" y="504"/>
                    </a:lnTo>
                    <a:close/>
                  </a:path>
                </a:pathLst>
              </a:custGeom>
              <a:solidFill>
                <a:srgbClr val="E1E1E1"/>
              </a:solidFill>
              <a:ln w="9525">
                <a:noFill/>
                <a:round/>
                <a:headEnd/>
                <a:tailEnd/>
              </a:ln>
            </p:spPr>
            <p:txBody>
              <a:bodyPr/>
              <a:lstStyle/>
              <a:p>
                <a:endParaRPr lang="en-US"/>
              </a:p>
            </p:txBody>
          </p:sp>
          <p:sp>
            <p:nvSpPr>
              <p:cNvPr id="320897" name="Freeform 385"/>
              <p:cNvSpPr>
                <a:spLocks noEditPoints="1"/>
              </p:cNvSpPr>
              <p:nvPr/>
            </p:nvSpPr>
            <p:spPr bwMode="auto">
              <a:xfrm>
                <a:off x="2191" y="2814"/>
                <a:ext cx="194" cy="678"/>
              </a:xfrm>
              <a:custGeom>
                <a:avLst/>
                <a:gdLst/>
                <a:ahLst/>
                <a:cxnLst>
                  <a:cxn ang="0">
                    <a:pos x="188" y="672"/>
                  </a:cxn>
                  <a:cxn ang="0">
                    <a:pos x="174" y="676"/>
                  </a:cxn>
                  <a:cxn ang="0">
                    <a:pos x="182" y="672"/>
                  </a:cxn>
                  <a:cxn ang="0">
                    <a:pos x="157" y="661"/>
                  </a:cxn>
                  <a:cxn ang="0">
                    <a:pos x="142" y="664"/>
                  </a:cxn>
                  <a:cxn ang="0">
                    <a:pos x="149" y="661"/>
                  </a:cxn>
                  <a:cxn ang="0">
                    <a:pos x="67" y="585"/>
                  </a:cxn>
                  <a:cxn ang="0">
                    <a:pos x="59" y="585"/>
                  </a:cxn>
                  <a:cxn ang="0">
                    <a:pos x="64" y="583"/>
                  </a:cxn>
                  <a:cxn ang="0">
                    <a:pos x="50" y="548"/>
                  </a:cxn>
                  <a:cxn ang="0">
                    <a:pos x="68" y="573"/>
                  </a:cxn>
                  <a:cxn ang="0">
                    <a:pos x="52" y="561"/>
                  </a:cxn>
                  <a:cxn ang="0">
                    <a:pos x="41" y="134"/>
                  </a:cxn>
                  <a:cxn ang="0">
                    <a:pos x="38" y="194"/>
                  </a:cxn>
                  <a:cxn ang="0">
                    <a:pos x="34" y="246"/>
                  </a:cxn>
                  <a:cxn ang="0">
                    <a:pos x="43" y="350"/>
                  </a:cxn>
                  <a:cxn ang="0">
                    <a:pos x="49" y="402"/>
                  </a:cxn>
                  <a:cxn ang="0">
                    <a:pos x="86" y="504"/>
                  </a:cxn>
                  <a:cxn ang="0">
                    <a:pos x="97" y="595"/>
                  </a:cxn>
                  <a:cxn ang="0">
                    <a:pos x="118" y="616"/>
                  </a:cxn>
                  <a:cxn ang="0">
                    <a:pos x="151" y="619"/>
                  </a:cxn>
                  <a:cxn ang="0">
                    <a:pos x="145" y="633"/>
                  </a:cxn>
                  <a:cxn ang="0">
                    <a:pos x="124" y="642"/>
                  </a:cxn>
                  <a:cxn ang="0">
                    <a:pos x="89" y="606"/>
                  </a:cxn>
                  <a:cxn ang="0">
                    <a:pos x="85" y="598"/>
                  </a:cxn>
                  <a:cxn ang="0">
                    <a:pos x="73" y="576"/>
                  </a:cxn>
                  <a:cxn ang="0">
                    <a:pos x="64" y="549"/>
                  </a:cxn>
                  <a:cxn ang="0">
                    <a:pos x="59" y="533"/>
                  </a:cxn>
                  <a:cxn ang="0">
                    <a:pos x="43" y="513"/>
                  </a:cxn>
                  <a:cxn ang="0">
                    <a:pos x="47" y="443"/>
                  </a:cxn>
                  <a:cxn ang="0">
                    <a:pos x="25" y="401"/>
                  </a:cxn>
                  <a:cxn ang="0">
                    <a:pos x="21" y="287"/>
                  </a:cxn>
                  <a:cxn ang="0">
                    <a:pos x="12" y="152"/>
                  </a:cxn>
                  <a:cxn ang="0">
                    <a:pos x="12" y="0"/>
                  </a:cxn>
                  <a:cxn ang="0">
                    <a:pos x="29" y="56"/>
                  </a:cxn>
                  <a:cxn ang="0">
                    <a:pos x="61" y="99"/>
                  </a:cxn>
                  <a:cxn ang="0">
                    <a:pos x="188" y="669"/>
                  </a:cxn>
                  <a:cxn ang="0">
                    <a:pos x="151" y="651"/>
                  </a:cxn>
                  <a:cxn ang="0">
                    <a:pos x="173" y="631"/>
                  </a:cxn>
                  <a:cxn ang="0">
                    <a:pos x="115" y="648"/>
                  </a:cxn>
                  <a:cxn ang="0">
                    <a:pos x="91" y="630"/>
                  </a:cxn>
                  <a:cxn ang="0">
                    <a:pos x="131" y="657"/>
                  </a:cxn>
                  <a:cxn ang="0">
                    <a:pos x="76" y="606"/>
                  </a:cxn>
                  <a:cxn ang="0">
                    <a:pos x="91" y="619"/>
                  </a:cxn>
                  <a:cxn ang="0">
                    <a:pos x="71" y="607"/>
                  </a:cxn>
                  <a:cxn ang="0">
                    <a:pos x="37" y="455"/>
                  </a:cxn>
                  <a:cxn ang="0">
                    <a:pos x="29" y="465"/>
                  </a:cxn>
                  <a:cxn ang="0">
                    <a:pos x="37" y="455"/>
                  </a:cxn>
                  <a:cxn ang="0">
                    <a:pos x="43" y="504"/>
                  </a:cxn>
                  <a:cxn ang="0">
                    <a:pos x="53" y="504"/>
                  </a:cxn>
                </a:cxnLst>
                <a:rect l="0" t="0" r="r" b="b"/>
                <a:pathLst>
                  <a:path w="194" h="678">
                    <a:moveTo>
                      <a:pt x="182" y="672"/>
                    </a:moveTo>
                    <a:lnTo>
                      <a:pt x="188" y="672"/>
                    </a:lnTo>
                    <a:lnTo>
                      <a:pt x="194" y="678"/>
                    </a:lnTo>
                    <a:lnTo>
                      <a:pt x="174" y="676"/>
                    </a:lnTo>
                    <a:lnTo>
                      <a:pt x="174" y="672"/>
                    </a:lnTo>
                    <a:lnTo>
                      <a:pt x="182" y="672"/>
                    </a:lnTo>
                    <a:moveTo>
                      <a:pt x="149" y="661"/>
                    </a:moveTo>
                    <a:lnTo>
                      <a:pt x="157" y="661"/>
                    </a:lnTo>
                    <a:lnTo>
                      <a:pt x="169" y="675"/>
                    </a:lnTo>
                    <a:lnTo>
                      <a:pt x="142" y="664"/>
                    </a:lnTo>
                    <a:lnTo>
                      <a:pt x="142" y="661"/>
                    </a:lnTo>
                    <a:lnTo>
                      <a:pt x="149" y="661"/>
                    </a:lnTo>
                    <a:moveTo>
                      <a:pt x="64" y="583"/>
                    </a:moveTo>
                    <a:lnTo>
                      <a:pt x="67" y="585"/>
                    </a:lnTo>
                    <a:lnTo>
                      <a:pt x="67" y="600"/>
                    </a:lnTo>
                    <a:lnTo>
                      <a:pt x="59" y="585"/>
                    </a:lnTo>
                    <a:lnTo>
                      <a:pt x="61" y="582"/>
                    </a:lnTo>
                    <a:lnTo>
                      <a:pt x="64" y="583"/>
                    </a:lnTo>
                    <a:moveTo>
                      <a:pt x="52" y="561"/>
                    </a:moveTo>
                    <a:lnTo>
                      <a:pt x="50" y="548"/>
                    </a:lnTo>
                    <a:lnTo>
                      <a:pt x="59" y="554"/>
                    </a:lnTo>
                    <a:lnTo>
                      <a:pt x="68" y="573"/>
                    </a:lnTo>
                    <a:lnTo>
                      <a:pt x="53" y="574"/>
                    </a:lnTo>
                    <a:lnTo>
                      <a:pt x="52" y="561"/>
                    </a:lnTo>
                    <a:moveTo>
                      <a:pt x="61" y="99"/>
                    </a:moveTo>
                    <a:lnTo>
                      <a:pt x="41" y="134"/>
                    </a:lnTo>
                    <a:lnTo>
                      <a:pt x="44" y="170"/>
                    </a:lnTo>
                    <a:lnTo>
                      <a:pt x="38" y="194"/>
                    </a:lnTo>
                    <a:lnTo>
                      <a:pt x="31" y="215"/>
                    </a:lnTo>
                    <a:lnTo>
                      <a:pt x="34" y="246"/>
                    </a:lnTo>
                    <a:lnTo>
                      <a:pt x="52" y="305"/>
                    </a:lnTo>
                    <a:lnTo>
                      <a:pt x="43" y="350"/>
                    </a:lnTo>
                    <a:lnTo>
                      <a:pt x="55" y="383"/>
                    </a:lnTo>
                    <a:lnTo>
                      <a:pt x="49" y="402"/>
                    </a:lnTo>
                    <a:lnTo>
                      <a:pt x="62" y="464"/>
                    </a:lnTo>
                    <a:lnTo>
                      <a:pt x="86" y="504"/>
                    </a:lnTo>
                    <a:lnTo>
                      <a:pt x="85" y="579"/>
                    </a:lnTo>
                    <a:lnTo>
                      <a:pt x="97" y="595"/>
                    </a:lnTo>
                    <a:lnTo>
                      <a:pt x="109" y="594"/>
                    </a:lnTo>
                    <a:lnTo>
                      <a:pt x="118" y="616"/>
                    </a:lnTo>
                    <a:lnTo>
                      <a:pt x="143" y="619"/>
                    </a:lnTo>
                    <a:lnTo>
                      <a:pt x="151" y="619"/>
                    </a:lnTo>
                    <a:lnTo>
                      <a:pt x="164" y="622"/>
                    </a:lnTo>
                    <a:lnTo>
                      <a:pt x="145" y="633"/>
                    </a:lnTo>
                    <a:lnTo>
                      <a:pt x="149" y="654"/>
                    </a:lnTo>
                    <a:lnTo>
                      <a:pt x="124" y="642"/>
                    </a:lnTo>
                    <a:lnTo>
                      <a:pt x="104" y="630"/>
                    </a:lnTo>
                    <a:lnTo>
                      <a:pt x="89" y="606"/>
                    </a:lnTo>
                    <a:lnTo>
                      <a:pt x="83" y="601"/>
                    </a:lnTo>
                    <a:lnTo>
                      <a:pt x="85" y="598"/>
                    </a:lnTo>
                    <a:lnTo>
                      <a:pt x="73" y="588"/>
                    </a:lnTo>
                    <a:lnTo>
                      <a:pt x="73" y="576"/>
                    </a:lnTo>
                    <a:lnTo>
                      <a:pt x="64" y="555"/>
                    </a:lnTo>
                    <a:lnTo>
                      <a:pt x="64" y="549"/>
                    </a:lnTo>
                    <a:lnTo>
                      <a:pt x="55" y="540"/>
                    </a:lnTo>
                    <a:lnTo>
                      <a:pt x="59" y="533"/>
                    </a:lnTo>
                    <a:lnTo>
                      <a:pt x="32" y="527"/>
                    </a:lnTo>
                    <a:lnTo>
                      <a:pt x="43" y="513"/>
                    </a:lnTo>
                    <a:lnTo>
                      <a:pt x="56" y="509"/>
                    </a:lnTo>
                    <a:lnTo>
                      <a:pt x="47" y="443"/>
                    </a:lnTo>
                    <a:lnTo>
                      <a:pt x="22" y="435"/>
                    </a:lnTo>
                    <a:lnTo>
                      <a:pt x="25" y="401"/>
                    </a:lnTo>
                    <a:lnTo>
                      <a:pt x="10" y="365"/>
                    </a:lnTo>
                    <a:lnTo>
                      <a:pt x="21" y="287"/>
                    </a:lnTo>
                    <a:lnTo>
                      <a:pt x="7" y="225"/>
                    </a:lnTo>
                    <a:lnTo>
                      <a:pt x="12" y="152"/>
                    </a:lnTo>
                    <a:lnTo>
                      <a:pt x="0" y="17"/>
                    </a:lnTo>
                    <a:lnTo>
                      <a:pt x="12" y="0"/>
                    </a:lnTo>
                    <a:lnTo>
                      <a:pt x="29" y="36"/>
                    </a:lnTo>
                    <a:lnTo>
                      <a:pt x="29" y="56"/>
                    </a:lnTo>
                    <a:lnTo>
                      <a:pt x="47" y="98"/>
                    </a:lnTo>
                    <a:lnTo>
                      <a:pt x="61" y="99"/>
                    </a:lnTo>
                    <a:moveTo>
                      <a:pt x="180" y="649"/>
                    </a:moveTo>
                    <a:lnTo>
                      <a:pt x="188" y="669"/>
                    </a:lnTo>
                    <a:lnTo>
                      <a:pt x="164" y="667"/>
                    </a:lnTo>
                    <a:lnTo>
                      <a:pt x="151" y="651"/>
                    </a:lnTo>
                    <a:lnTo>
                      <a:pt x="151" y="633"/>
                    </a:lnTo>
                    <a:lnTo>
                      <a:pt x="173" y="631"/>
                    </a:lnTo>
                    <a:lnTo>
                      <a:pt x="180" y="649"/>
                    </a:lnTo>
                    <a:moveTo>
                      <a:pt x="115" y="648"/>
                    </a:moveTo>
                    <a:lnTo>
                      <a:pt x="97" y="637"/>
                    </a:lnTo>
                    <a:lnTo>
                      <a:pt x="91" y="630"/>
                    </a:lnTo>
                    <a:lnTo>
                      <a:pt x="134" y="651"/>
                    </a:lnTo>
                    <a:lnTo>
                      <a:pt x="131" y="657"/>
                    </a:lnTo>
                    <a:lnTo>
                      <a:pt x="115" y="648"/>
                    </a:lnTo>
                    <a:moveTo>
                      <a:pt x="76" y="606"/>
                    </a:moveTo>
                    <a:lnTo>
                      <a:pt x="80" y="604"/>
                    </a:lnTo>
                    <a:lnTo>
                      <a:pt x="91" y="619"/>
                    </a:lnTo>
                    <a:lnTo>
                      <a:pt x="88" y="624"/>
                    </a:lnTo>
                    <a:lnTo>
                      <a:pt x="71" y="607"/>
                    </a:lnTo>
                    <a:lnTo>
                      <a:pt x="76" y="606"/>
                    </a:lnTo>
                    <a:moveTo>
                      <a:pt x="37" y="455"/>
                    </a:moveTo>
                    <a:lnTo>
                      <a:pt x="43" y="468"/>
                    </a:lnTo>
                    <a:lnTo>
                      <a:pt x="29" y="465"/>
                    </a:lnTo>
                    <a:lnTo>
                      <a:pt x="31" y="441"/>
                    </a:lnTo>
                    <a:lnTo>
                      <a:pt x="37" y="455"/>
                    </a:lnTo>
                    <a:moveTo>
                      <a:pt x="47" y="504"/>
                    </a:moveTo>
                    <a:lnTo>
                      <a:pt x="43" y="504"/>
                    </a:lnTo>
                    <a:lnTo>
                      <a:pt x="41" y="476"/>
                    </a:lnTo>
                    <a:lnTo>
                      <a:pt x="53" y="504"/>
                    </a:lnTo>
                    <a:lnTo>
                      <a:pt x="47" y="504"/>
                    </a:lnTo>
                  </a:path>
                </a:pathLst>
              </a:custGeom>
              <a:noFill/>
              <a:ln w="1588" cap="sq">
                <a:solidFill>
                  <a:srgbClr val="000000"/>
                </a:solidFill>
                <a:prstDash val="solid"/>
                <a:miter lim="800000"/>
                <a:headEnd/>
                <a:tailEnd/>
              </a:ln>
            </p:spPr>
            <p:txBody>
              <a:bodyPr/>
              <a:lstStyle/>
              <a:p>
                <a:endParaRPr lang="en-US"/>
              </a:p>
            </p:txBody>
          </p:sp>
          <p:sp>
            <p:nvSpPr>
              <p:cNvPr id="320898" name="Freeform 386"/>
              <p:cNvSpPr>
                <a:spLocks noEditPoints="1"/>
              </p:cNvSpPr>
              <p:nvPr/>
            </p:nvSpPr>
            <p:spPr bwMode="auto">
              <a:xfrm>
                <a:off x="1975" y="2078"/>
                <a:ext cx="162" cy="65"/>
              </a:xfrm>
              <a:custGeom>
                <a:avLst/>
                <a:gdLst/>
                <a:ahLst/>
                <a:cxnLst>
                  <a:cxn ang="0">
                    <a:pos x="6" y="6"/>
                  </a:cxn>
                  <a:cxn ang="0">
                    <a:pos x="42" y="0"/>
                  </a:cxn>
                  <a:cxn ang="0">
                    <a:pos x="162" y="47"/>
                  </a:cxn>
                  <a:cxn ang="0">
                    <a:pos x="159" y="57"/>
                  </a:cxn>
                  <a:cxn ang="0">
                    <a:pos x="111" y="65"/>
                  </a:cxn>
                  <a:cxn ang="0">
                    <a:pos x="108" y="50"/>
                  </a:cxn>
                  <a:cxn ang="0">
                    <a:pos x="41" y="15"/>
                  </a:cxn>
                  <a:cxn ang="0">
                    <a:pos x="35" y="15"/>
                  </a:cxn>
                  <a:cxn ang="0">
                    <a:pos x="18" y="27"/>
                  </a:cxn>
                  <a:cxn ang="0">
                    <a:pos x="0" y="27"/>
                  </a:cxn>
                  <a:cxn ang="0">
                    <a:pos x="6" y="6"/>
                  </a:cxn>
                  <a:cxn ang="0">
                    <a:pos x="17" y="36"/>
                  </a:cxn>
                  <a:cxn ang="0">
                    <a:pos x="24" y="45"/>
                  </a:cxn>
                  <a:cxn ang="0">
                    <a:pos x="15" y="50"/>
                  </a:cxn>
                  <a:cxn ang="0">
                    <a:pos x="12" y="45"/>
                  </a:cxn>
                  <a:cxn ang="0">
                    <a:pos x="17" y="36"/>
                  </a:cxn>
                </a:cxnLst>
                <a:rect l="0" t="0" r="r" b="b"/>
                <a:pathLst>
                  <a:path w="162" h="65">
                    <a:moveTo>
                      <a:pt x="6" y="6"/>
                    </a:moveTo>
                    <a:lnTo>
                      <a:pt x="42" y="0"/>
                    </a:lnTo>
                    <a:lnTo>
                      <a:pt x="162" y="47"/>
                    </a:lnTo>
                    <a:lnTo>
                      <a:pt x="159" y="57"/>
                    </a:lnTo>
                    <a:lnTo>
                      <a:pt x="111" y="65"/>
                    </a:lnTo>
                    <a:lnTo>
                      <a:pt x="108" y="50"/>
                    </a:lnTo>
                    <a:lnTo>
                      <a:pt x="41" y="15"/>
                    </a:lnTo>
                    <a:lnTo>
                      <a:pt x="35" y="15"/>
                    </a:lnTo>
                    <a:lnTo>
                      <a:pt x="18" y="27"/>
                    </a:lnTo>
                    <a:lnTo>
                      <a:pt x="0" y="27"/>
                    </a:lnTo>
                    <a:lnTo>
                      <a:pt x="6" y="6"/>
                    </a:lnTo>
                    <a:close/>
                    <a:moveTo>
                      <a:pt x="17" y="36"/>
                    </a:moveTo>
                    <a:lnTo>
                      <a:pt x="24" y="45"/>
                    </a:lnTo>
                    <a:lnTo>
                      <a:pt x="15" y="50"/>
                    </a:lnTo>
                    <a:lnTo>
                      <a:pt x="12" y="45"/>
                    </a:lnTo>
                    <a:lnTo>
                      <a:pt x="17" y="36"/>
                    </a:lnTo>
                    <a:close/>
                  </a:path>
                </a:pathLst>
              </a:custGeom>
              <a:solidFill>
                <a:srgbClr val="E1E1E1"/>
              </a:solidFill>
              <a:ln w="9525">
                <a:noFill/>
                <a:round/>
                <a:headEnd/>
                <a:tailEnd/>
              </a:ln>
            </p:spPr>
            <p:txBody>
              <a:bodyPr/>
              <a:lstStyle/>
              <a:p>
                <a:endParaRPr lang="en-US"/>
              </a:p>
            </p:txBody>
          </p:sp>
          <p:sp>
            <p:nvSpPr>
              <p:cNvPr id="320899" name="Freeform 387"/>
              <p:cNvSpPr>
                <a:spLocks noEditPoints="1"/>
              </p:cNvSpPr>
              <p:nvPr/>
            </p:nvSpPr>
            <p:spPr bwMode="auto">
              <a:xfrm>
                <a:off x="1975" y="2078"/>
                <a:ext cx="162" cy="65"/>
              </a:xfrm>
              <a:custGeom>
                <a:avLst/>
                <a:gdLst/>
                <a:ahLst/>
                <a:cxnLst>
                  <a:cxn ang="0">
                    <a:pos x="6" y="6"/>
                  </a:cxn>
                  <a:cxn ang="0">
                    <a:pos x="42" y="0"/>
                  </a:cxn>
                  <a:cxn ang="0">
                    <a:pos x="162" y="47"/>
                  </a:cxn>
                  <a:cxn ang="0">
                    <a:pos x="159" y="57"/>
                  </a:cxn>
                  <a:cxn ang="0">
                    <a:pos x="111" y="65"/>
                  </a:cxn>
                  <a:cxn ang="0">
                    <a:pos x="108" y="50"/>
                  </a:cxn>
                  <a:cxn ang="0">
                    <a:pos x="41" y="15"/>
                  </a:cxn>
                  <a:cxn ang="0">
                    <a:pos x="35" y="15"/>
                  </a:cxn>
                  <a:cxn ang="0">
                    <a:pos x="18" y="27"/>
                  </a:cxn>
                  <a:cxn ang="0">
                    <a:pos x="0" y="27"/>
                  </a:cxn>
                  <a:cxn ang="0">
                    <a:pos x="6" y="6"/>
                  </a:cxn>
                  <a:cxn ang="0">
                    <a:pos x="20" y="41"/>
                  </a:cxn>
                  <a:cxn ang="0">
                    <a:pos x="24" y="45"/>
                  </a:cxn>
                  <a:cxn ang="0">
                    <a:pos x="15" y="50"/>
                  </a:cxn>
                  <a:cxn ang="0">
                    <a:pos x="12" y="45"/>
                  </a:cxn>
                  <a:cxn ang="0">
                    <a:pos x="17" y="36"/>
                  </a:cxn>
                  <a:cxn ang="0">
                    <a:pos x="20" y="41"/>
                  </a:cxn>
                </a:cxnLst>
                <a:rect l="0" t="0" r="r" b="b"/>
                <a:pathLst>
                  <a:path w="162" h="65">
                    <a:moveTo>
                      <a:pt x="6" y="6"/>
                    </a:moveTo>
                    <a:lnTo>
                      <a:pt x="42" y="0"/>
                    </a:lnTo>
                    <a:lnTo>
                      <a:pt x="162" y="47"/>
                    </a:lnTo>
                    <a:lnTo>
                      <a:pt x="159" y="57"/>
                    </a:lnTo>
                    <a:lnTo>
                      <a:pt x="111" y="65"/>
                    </a:lnTo>
                    <a:lnTo>
                      <a:pt x="108" y="50"/>
                    </a:lnTo>
                    <a:lnTo>
                      <a:pt x="41" y="15"/>
                    </a:lnTo>
                    <a:lnTo>
                      <a:pt x="35" y="15"/>
                    </a:lnTo>
                    <a:lnTo>
                      <a:pt x="18" y="27"/>
                    </a:lnTo>
                    <a:lnTo>
                      <a:pt x="0" y="27"/>
                    </a:lnTo>
                    <a:lnTo>
                      <a:pt x="6" y="6"/>
                    </a:lnTo>
                    <a:moveTo>
                      <a:pt x="20" y="41"/>
                    </a:moveTo>
                    <a:lnTo>
                      <a:pt x="24" y="45"/>
                    </a:lnTo>
                    <a:lnTo>
                      <a:pt x="15" y="50"/>
                    </a:lnTo>
                    <a:lnTo>
                      <a:pt x="12" y="45"/>
                    </a:lnTo>
                    <a:lnTo>
                      <a:pt x="17" y="36"/>
                    </a:lnTo>
                    <a:lnTo>
                      <a:pt x="20" y="41"/>
                    </a:lnTo>
                  </a:path>
                </a:pathLst>
              </a:custGeom>
              <a:noFill/>
              <a:ln w="1588" cap="sq">
                <a:solidFill>
                  <a:srgbClr val="000000"/>
                </a:solidFill>
                <a:prstDash val="solid"/>
                <a:miter lim="800000"/>
                <a:headEnd/>
                <a:tailEnd/>
              </a:ln>
            </p:spPr>
            <p:txBody>
              <a:bodyPr/>
              <a:lstStyle/>
              <a:p>
                <a:endParaRPr lang="en-US"/>
              </a:p>
            </p:txBody>
          </p:sp>
          <p:sp>
            <p:nvSpPr>
              <p:cNvPr id="320900" name="Freeform 388"/>
              <p:cNvSpPr>
                <a:spLocks noEditPoints="1"/>
              </p:cNvSpPr>
              <p:nvPr/>
            </p:nvSpPr>
            <p:spPr bwMode="auto">
              <a:xfrm>
                <a:off x="3398" y="1468"/>
                <a:ext cx="60" cy="54"/>
              </a:xfrm>
              <a:custGeom>
                <a:avLst/>
                <a:gdLst/>
                <a:ahLst/>
                <a:cxnLst>
                  <a:cxn ang="0">
                    <a:pos x="47" y="28"/>
                  </a:cxn>
                  <a:cxn ang="0">
                    <a:pos x="57" y="30"/>
                  </a:cxn>
                  <a:cxn ang="0">
                    <a:pos x="60" y="48"/>
                  </a:cxn>
                  <a:cxn ang="0">
                    <a:pos x="53" y="54"/>
                  </a:cxn>
                  <a:cxn ang="0">
                    <a:pos x="41" y="51"/>
                  </a:cxn>
                  <a:cxn ang="0">
                    <a:pos x="41" y="36"/>
                  </a:cxn>
                  <a:cxn ang="0">
                    <a:pos x="47" y="28"/>
                  </a:cxn>
                  <a:cxn ang="0">
                    <a:pos x="30" y="0"/>
                  </a:cxn>
                  <a:cxn ang="0">
                    <a:pos x="32" y="12"/>
                  </a:cxn>
                  <a:cxn ang="0">
                    <a:pos x="29" y="13"/>
                  </a:cxn>
                  <a:cxn ang="0">
                    <a:pos x="36" y="22"/>
                  </a:cxn>
                  <a:cxn ang="0">
                    <a:pos x="36" y="46"/>
                  </a:cxn>
                  <a:cxn ang="0">
                    <a:pos x="27" y="54"/>
                  </a:cxn>
                  <a:cxn ang="0">
                    <a:pos x="8" y="52"/>
                  </a:cxn>
                  <a:cxn ang="0">
                    <a:pos x="8" y="48"/>
                  </a:cxn>
                  <a:cxn ang="0">
                    <a:pos x="0" y="37"/>
                  </a:cxn>
                  <a:cxn ang="0">
                    <a:pos x="0" y="13"/>
                  </a:cxn>
                  <a:cxn ang="0">
                    <a:pos x="30" y="0"/>
                  </a:cxn>
                </a:cxnLst>
                <a:rect l="0" t="0" r="r" b="b"/>
                <a:pathLst>
                  <a:path w="60" h="54">
                    <a:moveTo>
                      <a:pt x="47" y="28"/>
                    </a:moveTo>
                    <a:lnTo>
                      <a:pt x="57" y="30"/>
                    </a:lnTo>
                    <a:lnTo>
                      <a:pt x="60" y="48"/>
                    </a:lnTo>
                    <a:lnTo>
                      <a:pt x="53" y="54"/>
                    </a:lnTo>
                    <a:lnTo>
                      <a:pt x="41" y="51"/>
                    </a:lnTo>
                    <a:lnTo>
                      <a:pt x="41" y="36"/>
                    </a:lnTo>
                    <a:lnTo>
                      <a:pt x="47" y="28"/>
                    </a:lnTo>
                    <a:close/>
                    <a:moveTo>
                      <a:pt x="30" y="0"/>
                    </a:moveTo>
                    <a:lnTo>
                      <a:pt x="32" y="12"/>
                    </a:lnTo>
                    <a:lnTo>
                      <a:pt x="29" y="13"/>
                    </a:lnTo>
                    <a:lnTo>
                      <a:pt x="36" y="22"/>
                    </a:lnTo>
                    <a:lnTo>
                      <a:pt x="36" y="46"/>
                    </a:lnTo>
                    <a:lnTo>
                      <a:pt x="27" y="54"/>
                    </a:lnTo>
                    <a:lnTo>
                      <a:pt x="8" y="52"/>
                    </a:lnTo>
                    <a:lnTo>
                      <a:pt x="8" y="48"/>
                    </a:lnTo>
                    <a:lnTo>
                      <a:pt x="0" y="37"/>
                    </a:lnTo>
                    <a:lnTo>
                      <a:pt x="0" y="13"/>
                    </a:lnTo>
                    <a:lnTo>
                      <a:pt x="30" y="0"/>
                    </a:lnTo>
                    <a:close/>
                  </a:path>
                </a:pathLst>
              </a:custGeom>
              <a:solidFill>
                <a:srgbClr val="E1E1E1"/>
              </a:solidFill>
              <a:ln w="9525">
                <a:noFill/>
                <a:round/>
                <a:headEnd/>
                <a:tailEnd/>
              </a:ln>
            </p:spPr>
            <p:txBody>
              <a:bodyPr/>
              <a:lstStyle/>
              <a:p>
                <a:endParaRPr lang="en-US"/>
              </a:p>
            </p:txBody>
          </p:sp>
          <p:sp>
            <p:nvSpPr>
              <p:cNvPr id="320901" name="Freeform 389"/>
              <p:cNvSpPr>
                <a:spLocks noEditPoints="1"/>
              </p:cNvSpPr>
              <p:nvPr/>
            </p:nvSpPr>
            <p:spPr bwMode="auto">
              <a:xfrm>
                <a:off x="3398" y="1468"/>
                <a:ext cx="60" cy="54"/>
              </a:xfrm>
              <a:custGeom>
                <a:avLst/>
                <a:gdLst/>
                <a:ahLst/>
                <a:cxnLst>
                  <a:cxn ang="0">
                    <a:pos x="53" y="28"/>
                  </a:cxn>
                  <a:cxn ang="0">
                    <a:pos x="57" y="30"/>
                  </a:cxn>
                  <a:cxn ang="0">
                    <a:pos x="60" y="48"/>
                  </a:cxn>
                  <a:cxn ang="0">
                    <a:pos x="53" y="54"/>
                  </a:cxn>
                  <a:cxn ang="0">
                    <a:pos x="41" y="51"/>
                  </a:cxn>
                  <a:cxn ang="0">
                    <a:pos x="41" y="36"/>
                  </a:cxn>
                  <a:cxn ang="0">
                    <a:pos x="47" y="28"/>
                  </a:cxn>
                  <a:cxn ang="0">
                    <a:pos x="53" y="28"/>
                  </a:cxn>
                  <a:cxn ang="0">
                    <a:pos x="30" y="0"/>
                  </a:cxn>
                  <a:cxn ang="0">
                    <a:pos x="32" y="12"/>
                  </a:cxn>
                  <a:cxn ang="0">
                    <a:pos x="29" y="13"/>
                  </a:cxn>
                  <a:cxn ang="0">
                    <a:pos x="36" y="22"/>
                  </a:cxn>
                  <a:cxn ang="0">
                    <a:pos x="36" y="46"/>
                  </a:cxn>
                  <a:cxn ang="0">
                    <a:pos x="27" y="54"/>
                  </a:cxn>
                  <a:cxn ang="0">
                    <a:pos x="8" y="52"/>
                  </a:cxn>
                  <a:cxn ang="0">
                    <a:pos x="8" y="48"/>
                  </a:cxn>
                  <a:cxn ang="0">
                    <a:pos x="0" y="37"/>
                  </a:cxn>
                  <a:cxn ang="0">
                    <a:pos x="0" y="13"/>
                  </a:cxn>
                  <a:cxn ang="0">
                    <a:pos x="30" y="0"/>
                  </a:cxn>
                </a:cxnLst>
                <a:rect l="0" t="0" r="r" b="b"/>
                <a:pathLst>
                  <a:path w="60" h="54">
                    <a:moveTo>
                      <a:pt x="53" y="28"/>
                    </a:moveTo>
                    <a:lnTo>
                      <a:pt x="57" y="30"/>
                    </a:lnTo>
                    <a:lnTo>
                      <a:pt x="60" y="48"/>
                    </a:lnTo>
                    <a:lnTo>
                      <a:pt x="53" y="54"/>
                    </a:lnTo>
                    <a:lnTo>
                      <a:pt x="41" y="51"/>
                    </a:lnTo>
                    <a:lnTo>
                      <a:pt x="41" y="36"/>
                    </a:lnTo>
                    <a:lnTo>
                      <a:pt x="47" y="28"/>
                    </a:lnTo>
                    <a:lnTo>
                      <a:pt x="53" y="28"/>
                    </a:lnTo>
                    <a:moveTo>
                      <a:pt x="30" y="0"/>
                    </a:moveTo>
                    <a:lnTo>
                      <a:pt x="32" y="12"/>
                    </a:lnTo>
                    <a:lnTo>
                      <a:pt x="29" y="13"/>
                    </a:lnTo>
                    <a:lnTo>
                      <a:pt x="36" y="22"/>
                    </a:lnTo>
                    <a:lnTo>
                      <a:pt x="36" y="46"/>
                    </a:lnTo>
                    <a:lnTo>
                      <a:pt x="27" y="54"/>
                    </a:lnTo>
                    <a:lnTo>
                      <a:pt x="8" y="52"/>
                    </a:lnTo>
                    <a:lnTo>
                      <a:pt x="8" y="48"/>
                    </a:lnTo>
                    <a:lnTo>
                      <a:pt x="0" y="37"/>
                    </a:lnTo>
                    <a:lnTo>
                      <a:pt x="0" y="13"/>
                    </a:lnTo>
                    <a:lnTo>
                      <a:pt x="30" y="0"/>
                    </a:lnTo>
                  </a:path>
                </a:pathLst>
              </a:custGeom>
              <a:noFill/>
              <a:ln w="1588" cap="sq">
                <a:solidFill>
                  <a:srgbClr val="000000"/>
                </a:solidFill>
                <a:prstDash val="solid"/>
                <a:miter lim="800000"/>
                <a:headEnd/>
                <a:tailEnd/>
              </a:ln>
            </p:spPr>
            <p:txBody>
              <a:bodyPr/>
              <a:lstStyle/>
              <a:p>
                <a:endParaRPr lang="en-US"/>
              </a:p>
            </p:txBody>
          </p:sp>
          <p:sp>
            <p:nvSpPr>
              <p:cNvPr id="320902" name="Freeform 390"/>
              <p:cNvSpPr>
                <a:spLocks noEditPoints="1"/>
              </p:cNvSpPr>
              <p:nvPr/>
            </p:nvSpPr>
            <p:spPr bwMode="auto">
              <a:xfrm>
                <a:off x="2467" y="3420"/>
                <a:ext cx="39" cy="19"/>
              </a:xfrm>
              <a:custGeom>
                <a:avLst/>
                <a:gdLst/>
                <a:ahLst/>
                <a:cxnLst>
                  <a:cxn ang="0">
                    <a:pos x="35" y="3"/>
                  </a:cxn>
                  <a:cxn ang="0">
                    <a:pos x="39" y="7"/>
                  </a:cxn>
                  <a:cxn ang="0">
                    <a:pos x="23" y="19"/>
                  </a:cxn>
                  <a:cxn ang="0">
                    <a:pos x="14" y="15"/>
                  </a:cxn>
                  <a:cxn ang="0">
                    <a:pos x="21" y="0"/>
                  </a:cxn>
                  <a:cxn ang="0">
                    <a:pos x="35" y="3"/>
                  </a:cxn>
                  <a:cxn ang="0">
                    <a:pos x="9" y="0"/>
                  </a:cxn>
                  <a:cxn ang="0">
                    <a:pos x="8" y="15"/>
                  </a:cxn>
                  <a:cxn ang="0">
                    <a:pos x="0" y="15"/>
                  </a:cxn>
                  <a:cxn ang="0">
                    <a:pos x="9" y="0"/>
                  </a:cxn>
                </a:cxnLst>
                <a:rect l="0" t="0" r="r" b="b"/>
                <a:pathLst>
                  <a:path w="39" h="19">
                    <a:moveTo>
                      <a:pt x="35" y="3"/>
                    </a:moveTo>
                    <a:lnTo>
                      <a:pt x="39" y="7"/>
                    </a:lnTo>
                    <a:lnTo>
                      <a:pt x="23" y="19"/>
                    </a:lnTo>
                    <a:lnTo>
                      <a:pt x="14" y="15"/>
                    </a:lnTo>
                    <a:lnTo>
                      <a:pt x="21" y="0"/>
                    </a:lnTo>
                    <a:lnTo>
                      <a:pt x="35" y="3"/>
                    </a:lnTo>
                    <a:close/>
                    <a:moveTo>
                      <a:pt x="9" y="0"/>
                    </a:moveTo>
                    <a:lnTo>
                      <a:pt x="8" y="15"/>
                    </a:lnTo>
                    <a:lnTo>
                      <a:pt x="0" y="15"/>
                    </a:lnTo>
                    <a:lnTo>
                      <a:pt x="9" y="0"/>
                    </a:lnTo>
                    <a:close/>
                  </a:path>
                </a:pathLst>
              </a:custGeom>
              <a:solidFill>
                <a:srgbClr val="E1E1E1"/>
              </a:solidFill>
              <a:ln w="9525">
                <a:noFill/>
                <a:round/>
                <a:headEnd/>
                <a:tailEnd/>
              </a:ln>
            </p:spPr>
            <p:txBody>
              <a:bodyPr/>
              <a:lstStyle/>
              <a:p>
                <a:endParaRPr lang="en-US"/>
              </a:p>
            </p:txBody>
          </p:sp>
          <p:sp>
            <p:nvSpPr>
              <p:cNvPr id="320903" name="Freeform 391"/>
              <p:cNvSpPr>
                <a:spLocks noEditPoints="1"/>
              </p:cNvSpPr>
              <p:nvPr/>
            </p:nvSpPr>
            <p:spPr bwMode="auto">
              <a:xfrm>
                <a:off x="2467" y="3420"/>
                <a:ext cx="39" cy="19"/>
              </a:xfrm>
              <a:custGeom>
                <a:avLst/>
                <a:gdLst/>
                <a:ahLst/>
                <a:cxnLst>
                  <a:cxn ang="0">
                    <a:pos x="36" y="4"/>
                  </a:cxn>
                  <a:cxn ang="0">
                    <a:pos x="39" y="7"/>
                  </a:cxn>
                  <a:cxn ang="0">
                    <a:pos x="23" y="19"/>
                  </a:cxn>
                  <a:cxn ang="0">
                    <a:pos x="14" y="15"/>
                  </a:cxn>
                  <a:cxn ang="0">
                    <a:pos x="21" y="0"/>
                  </a:cxn>
                  <a:cxn ang="0">
                    <a:pos x="35" y="3"/>
                  </a:cxn>
                  <a:cxn ang="0">
                    <a:pos x="36" y="4"/>
                  </a:cxn>
                  <a:cxn ang="0">
                    <a:pos x="8" y="7"/>
                  </a:cxn>
                  <a:cxn ang="0">
                    <a:pos x="8" y="15"/>
                  </a:cxn>
                  <a:cxn ang="0">
                    <a:pos x="0" y="15"/>
                  </a:cxn>
                  <a:cxn ang="0">
                    <a:pos x="9" y="0"/>
                  </a:cxn>
                  <a:cxn ang="0">
                    <a:pos x="8" y="7"/>
                  </a:cxn>
                </a:cxnLst>
                <a:rect l="0" t="0" r="r" b="b"/>
                <a:pathLst>
                  <a:path w="39" h="19">
                    <a:moveTo>
                      <a:pt x="36" y="4"/>
                    </a:moveTo>
                    <a:lnTo>
                      <a:pt x="39" y="7"/>
                    </a:lnTo>
                    <a:lnTo>
                      <a:pt x="23" y="19"/>
                    </a:lnTo>
                    <a:lnTo>
                      <a:pt x="14" y="15"/>
                    </a:lnTo>
                    <a:lnTo>
                      <a:pt x="21" y="0"/>
                    </a:lnTo>
                    <a:lnTo>
                      <a:pt x="35" y="3"/>
                    </a:lnTo>
                    <a:lnTo>
                      <a:pt x="36" y="4"/>
                    </a:lnTo>
                    <a:moveTo>
                      <a:pt x="8" y="7"/>
                    </a:moveTo>
                    <a:lnTo>
                      <a:pt x="8" y="15"/>
                    </a:lnTo>
                    <a:lnTo>
                      <a:pt x="0" y="15"/>
                    </a:lnTo>
                    <a:lnTo>
                      <a:pt x="9" y="0"/>
                    </a:lnTo>
                    <a:lnTo>
                      <a:pt x="8" y="7"/>
                    </a:lnTo>
                  </a:path>
                </a:pathLst>
              </a:custGeom>
              <a:noFill/>
              <a:ln w="1588" cap="sq">
                <a:solidFill>
                  <a:srgbClr val="000000"/>
                </a:solidFill>
                <a:prstDash val="solid"/>
                <a:miter lim="800000"/>
                <a:headEnd/>
                <a:tailEnd/>
              </a:ln>
            </p:spPr>
            <p:txBody>
              <a:bodyPr/>
              <a:lstStyle/>
              <a:p>
                <a:endParaRPr lang="en-US"/>
              </a:p>
            </p:txBody>
          </p:sp>
          <p:sp>
            <p:nvSpPr>
              <p:cNvPr id="320904" name="Freeform 392"/>
              <p:cNvSpPr>
                <a:spLocks noEditPoints="1"/>
              </p:cNvSpPr>
              <p:nvPr/>
            </p:nvSpPr>
            <p:spPr bwMode="auto">
              <a:xfrm>
                <a:off x="6082" y="2796"/>
                <a:ext cx="22" cy="35"/>
              </a:xfrm>
              <a:custGeom>
                <a:avLst/>
                <a:gdLst/>
                <a:ahLst/>
                <a:cxnLst>
                  <a:cxn ang="0">
                    <a:pos x="6" y="23"/>
                  </a:cxn>
                  <a:cxn ang="0">
                    <a:pos x="13" y="26"/>
                  </a:cxn>
                  <a:cxn ang="0">
                    <a:pos x="12" y="35"/>
                  </a:cxn>
                  <a:cxn ang="0">
                    <a:pos x="0" y="32"/>
                  </a:cxn>
                  <a:cxn ang="0">
                    <a:pos x="4" y="18"/>
                  </a:cxn>
                  <a:cxn ang="0">
                    <a:pos x="6" y="23"/>
                  </a:cxn>
                  <a:cxn ang="0">
                    <a:pos x="6" y="0"/>
                  </a:cxn>
                  <a:cxn ang="0">
                    <a:pos x="22" y="3"/>
                  </a:cxn>
                  <a:cxn ang="0">
                    <a:pos x="10" y="9"/>
                  </a:cxn>
                  <a:cxn ang="0">
                    <a:pos x="6" y="0"/>
                  </a:cxn>
                </a:cxnLst>
                <a:rect l="0" t="0" r="r" b="b"/>
                <a:pathLst>
                  <a:path w="22" h="35">
                    <a:moveTo>
                      <a:pt x="6" y="23"/>
                    </a:moveTo>
                    <a:lnTo>
                      <a:pt x="13" y="26"/>
                    </a:lnTo>
                    <a:lnTo>
                      <a:pt x="12" y="35"/>
                    </a:lnTo>
                    <a:lnTo>
                      <a:pt x="0" y="32"/>
                    </a:lnTo>
                    <a:lnTo>
                      <a:pt x="4" y="18"/>
                    </a:lnTo>
                    <a:lnTo>
                      <a:pt x="6" y="23"/>
                    </a:lnTo>
                    <a:close/>
                    <a:moveTo>
                      <a:pt x="6" y="0"/>
                    </a:moveTo>
                    <a:lnTo>
                      <a:pt x="22" y="3"/>
                    </a:lnTo>
                    <a:lnTo>
                      <a:pt x="10" y="9"/>
                    </a:lnTo>
                    <a:lnTo>
                      <a:pt x="6" y="0"/>
                    </a:lnTo>
                    <a:close/>
                  </a:path>
                </a:pathLst>
              </a:custGeom>
              <a:solidFill>
                <a:srgbClr val="E1E1E1"/>
              </a:solidFill>
              <a:ln w="9525">
                <a:noFill/>
                <a:round/>
                <a:headEnd/>
                <a:tailEnd/>
              </a:ln>
            </p:spPr>
            <p:txBody>
              <a:bodyPr/>
              <a:lstStyle/>
              <a:p>
                <a:endParaRPr lang="en-US"/>
              </a:p>
            </p:txBody>
          </p:sp>
          <p:sp>
            <p:nvSpPr>
              <p:cNvPr id="320905" name="Freeform 393"/>
              <p:cNvSpPr>
                <a:spLocks noEditPoints="1"/>
              </p:cNvSpPr>
              <p:nvPr/>
            </p:nvSpPr>
            <p:spPr bwMode="auto">
              <a:xfrm>
                <a:off x="6082" y="2796"/>
                <a:ext cx="22" cy="35"/>
              </a:xfrm>
              <a:custGeom>
                <a:avLst/>
                <a:gdLst/>
                <a:ahLst/>
                <a:cxnLst>
                  <a:cxn ang="0">
                    <a:pos x="9" y="24"/>
                  </a:cxn>
                  <a:cxn ang="0">
                    <a:pos x="13" y="26"/>
                  </a:cxn>
                  <a:cxn ang="0">
                    <a:pos x="12" y="35"/>
                  </a:cxn>
                  <a:cxn ang="0">
                    <a:pos x="0" y="32"/>
                  </a:cxn>
                  <a:cxn ang="0">
                    <a:pos x="4" y="18"/>
                  </a:cxn>
                  <a:cxn ang="0">
                    <a:pos x="6" y="23"/>
                  </a:cxn>
                  <a:cxn ang="0">
                    <a:pos x="9" y="24"/>
                  </a:cxn>
                  <a:cxn ang="0">
                    <a:pos x="13" y="2"/>
                  </a:cxn>
                  <a:cxn ang="0">
                    <a:pos x="22" y="3"/>
                  </a:cxn>
                  <a:cxn ang="0">
                    <a:pos x="10" y="9"/>
                  </a:cxn>
                  <a:cxn ang="0">
                    <a:pos x="6" y="0"/>
                  </a:cxn>
                  <a:cxn ang="0">
                    <a:pos x="13" y="2"/>
                  </a:cxn>
                </a:cxnLst>
                <a:rect l="0" t="0" r="r" b="b"/>
                <a:pathLst>
                  <a:path w="22" h="35">
                    <a:moveTo>
                      <a:pt x="9" y="24"/>
                    </a:moveTo>
                    <a:lnTo>
                      <a:pt x="13" y="26"/>
                    </a:lnTo>
                    <a:lnTo>
                      <a:pt x="12" y="35"/>
                    </a:lnTo>
                    <a:lnTo>
                      <a:pt x="0" y="32"/>
                    </a:lnTo>
                    <a:lnTo>
                      <a:pt x="4" y="18"/>
                    </a:lnTo>
                    <a:lnTo>
                      <a:pt x="6" y="23"/>
                    </a:lnTo>
                    <a:lnTo>
                      <a:pt x="9" y="24"/>
                    </a:lnTo>
                    <a:moveTo>
                      <a:pt x="13" y="2"/>
                    </a:moveTo>
                    <a:lnTo>
                      <a:pt x="22" y="3"/>
                    </a:lnTo>
                    <a:lnTo>
                      <a:pt x="10" y="9"/>
                    </a:lnTo>
                    <a:lnTo>
                      <a:pt x="6" y="0"/>
                    </a:lnTo>
                    <a:lnTo>
                      <a:pt x="13" y="2"/>
                    </a:lnTo>
                  </a:path>
                </a:pathLst>
              </a:custGeom>
              <a:noFill/>
              <a:ln w="1588" cap="sq">
                <a:solidFill>
                  <a:srgbClr val="000000"/>
                </a:solidFill>
                <a:prstDash val="solid"/>
                <a:miter lim="800000"/>
                <a:headEnd/>
                <a:tailEnd/>
              </a:ln>
            </p:spPr>
            <p:txBody>
              <a:bodyPr/>
              <a:lstStyle/>
              <a:p>
                <a:endParaRPr lang="en-US"/>
              </a:p>
            </p:txBody>
          </p:sp>
          <p:sp>
            <p:nvSpPr>
              <p:cNvPr id="320906" name="Freeform 394"/>
              <p:cNvSpPr>
                <a:spLocks noEditPoints="1"/>
              </p:cNvSpPr>
              <p:nvPr/>
            </p:nvSpPr>
            <p:spPr bwMode="auto">
              <a:xfrm>
                <a:off x="3225" y="1583"/>
                <a:ext cx="206" cy="170"/>
              </a:xfrm>
              <a:custGeom>
                <a:avLst/>
                <a:gdLst/>
                <a:ahLst/>
                <a:cxnLst>
                  <a:cxn ang="0">
                    <a:pos x="202" y="143"/>
                  </a:cxn>
                  <a:cxn ang="0">
                    <a:pos x="206" y="158"/>
                  </a:cxn>
                  <a:cxn ang="0">
                    <a:pos x="200" y="170"/>
                  </a:cxn>
                  <a:cxn ang="0">
                    <a:pos x="194" y="164"/>
                  </a:cxn>
                  <a:cxn ang="0">
                    <a:pos x="190" y="150"/>
                  </a:cxn>
                  <a:cxn ang="0">
                    <a:pos x="202" y="143"/>
                  </a:cxn>
                  <a:cxn ang="0">
                    <a:pos x="97" y="0"/>
                  </a:cxn>
                  <a:cxn ang="0">
                    <a:pos x="105" y="11"/>
                  </a:cxn>
                  <a:cxn ang="0">
                    <a:pos x="130" y="21"/>
                  </a:cxn>
                  <a:cxn ang="0">
                    <a:pos x="138" y="26"/>
                  </a:cxn>
                  <a:cxn ang="0">
                    <a:pos x="151" y="26"/>
                  </a:cxn>
                  <a:cxn ang="0">
                    <a:pos x="157" y="29"/>
                  </a:cxn>
                  <a:cxn ang="0">
                    <a:pos x="178" y="36"/>
                  </a:cxn>
                  <a:cxn ang="0">
                    <a:pos x="178" y="59"/>
                  </a:cxn>
                  <a:cxn ang="0">
                    <a:pos x="172" y="60"/>
                  </a:cxn>
                  <a:cxn ang="0">
                    <a:pos x="166" y="63"/>
                  </a:cxn>
                  <a:cxn ang="0">
                    <a:pos x="160" y="69"/>
                  </a:cxn>
                  <a:cxn ang="0">
                    <a:pos x="153" y="78"/>
                  </a:cxn>
                  <a:cxn ang="0">
                    <a:pos x="153" y="84"/>
                  </a:cxn>
                  <a:cxn ang="0">
                    <a:pos x="160" y="90"/>
                  </a:cxn>
                  <a:cxn ang="0">
                    <a:pos x="173" y="90"/>
                  </a:cxn>
                  <a:cxn ang="0">
                    <a:pos x="173" y="95"/>
                  </a:cxn>
                  <a:cxn ang="0">
                    <a:pos x="168" y="111"/>
                  </a:cxn>
                  <a:cxn ang="0">
                    <a:pos x="175" y="132"/>
                  </a:cxn>
                  <a:cxn ang="0">
                    <a:pos x="156" y="143"/>
                  </a:cxn>
                  <a:cxn ang="0">
                    <a:pos x="115" y="138"/>
                  </a:cxn>
                  <a:cxn ang="0">
                    <a:pos x="109" y="149"/>
                  </a:cxn>
                  <a:cxn ang="0">
                    <a:pos x="103" y="147"/>
                  </a:cxn>
                  <a:cxn ang="0">
                    <a:pos x="97" y="147"/>
                  </a:cxn>
                  <a:cxn ang="0">
                    <a:pos x="94" y="147"/>
                  </a:cxn>
                  <a:cxn ang="0">
                    <a:pos x="90" y="147"/>
                  </a:cxn>
                  <a:cxn ang="0">
                    <a:pos x="88" y="147"/>
                  </a:cxn>
                  <a:cxn ang="0">
                    <a:pos x="88" y="147"/>
                  </a:cxn>
                  <a:cxn ang="0">
                    <a:pos x="87" y="147"/>
                  </a:cxn>
                  <a:cxn ang="0">
                    <a:pos x="57" y="147"/>
                  </a:cxn>
                  <a:cxn ang="0">
                    <a:pos x="49" y="137"/>
                  </a:cxn>
                  <a:cxn ang="0">
                    <a:pos x="37" y="137"/>
                  </a:cxn>
                  <a:cxn ang="0">
                    <a:pos x="45" y="132"/>
                  </a:cxn>
                  <a:cxn ang="0">
                    <a:pos x="52" y="98"/>
                  </a:cxn>
                  <a:cxn ang="0">
                    <a:pos x="30" y="62"/>
                  </a:cxn>
                  <a:cxn ang="0">
                    <a:pos x="6" y="56"/>
                  </a:cxn>
                  <a:cxn ang="0">
                    <a:pos x="0" y="44"/>
                  </a:cxn>
                  <a:cxn ang="0">
                    <a:pos x="3" y="41"/>
                  </a:cxn>
                  <a:cxn ang="0">
                    <a:pos x="12" y="42"/>
                  </a:cxn>
                  <a:cxn ang="0">
                    <a:pos x="21" y="38"/>
                  </a:cxn>
                  <a:cxn ang="0">
                    <a:pos x="45" y="42"/>
                  </a:cxn>
                  <a:cxn ang="0">
                    <a:pos x="40" y="23"/>
                  </a:cxn>
                  <a:cxn ang="0">
                    <a:pos x="48" y="23"/>
                  </a:cxn>
                  <a:cxn ang="0">
                    <a:pos x="67" y="27"/>
                  </a:cxn>
                  <a:cxn ang="0">
                    <a:pos x="87" y="15"/>
                  </a:cxn>
                  <a:cxn ang="0">
                    <a:pos x="88" y="2"/>
                  </a:cxn>
                  <a:cxn ang="0">
                    <a:pos x="97" y="0"/>
                  </a:cxn>
                </a:cxnLst>
                <a:rect l="0" t="0" r="r" b="b"/>
                <a:pathLst>
                  <a:path w="206" h="170">
                    <a:moveTo>
                      <a:pt x="202" y="143"/>
                    </a:moveTo>
                    <a:lnTo>
                      <a:pt x="206" y="158"/>
                    </a:lnTo>
                    <a:lnTo>
                      <a:pt x="200" y="170"/>
                    </a:lnTo>
                    <a:lnTo>
                      <a:pt x="194" y="164"/>
                    </a:lnTo>
                    <a:lnTo>
                      <a:pt x="190" y="150"/>
                    </a:lnTo>
                    <a:lnTo>
                      <a:pt x="202" y="143"/>
                    </a:lnTo>
                    <a:close/>
                    <a:moveTo>
                      <a:pt x="97" y="0"/>
                    </a:moveTo>
                    <a:lnTo>
                      <a:pt x="105" y="11"/>
                    </a:lnTo>
                    <a:lnTo>
                      <a:pt x="130" y="21"/>
                    </a:lnTo>
                    <a:lnTo>
                      <a:pt x="138" y="26"/>
                    </a:lnTo>
                    <a:lnTo>
                      <a:pt x="151" y="26"/>
                    </a:lnTo>
                    <a:lnTo>
                      <a:pt x="157" y="29"/>
                    </a:lnTo>
                    <a:lnTo>
                      <a:pt x="178" y="36"/>
                    </a:lnTo>
                    <a:lnTo>
                      <a:pt x="178" y="59"/>
                    </a:lnTo>
                    <a:lnTo>
                      <a:pt x="172" y="60"/>
                    </a:lnTo>
                    <a:lnTo>
                      <a:pt x="166" y="63"/>
                    </a:lnTo>
                    <a:lnTo>
                      <a:pt x="160" y="69"/>
                    </a:lnTo>
                    <a:lnTo>
                      <a:pt x="153" y="78"/>
                    </a:lnTo>
                    <a:lnTo>
                      <a:pt x="153" y="84"/>
                    </a:lnTo>
                    <a:lnTo>
                      <a:pt x="160" y="90"/>
                    </a:lnTo>
                    <a:lnTo>
                      <a:pt x="173" y="90"/>
                    </a:lnTo>
                    <a:lnTo>
                      <a:pt x="173" y="95"/>
                    </a:lnTo>
                    <a:lnTo>
                      <a:pt x="168" y="111"/>
                    </a:lnTo>
                    <a:lnTo>
                      <a:pt x="175" y="132"/>
                    </a:lnTo>
                    <a:lnTo>
                      <a:pt x="156" y="143"/>
                    </a:lnTo>
                    <a:lnTo>
                      <a:pt x="115" y="138"/>
                    </a:lnTo>
                    <a:lnTo>
                      <a:pt x="109" y="149"/>
                    </a:lnTo>
                    <a:lnTo>
                      <a:pt x="103" y="147"/>
                    </a:lnTo>
                    <a:lnTo>
                      <a:pt x="97" y="147"/>
                    </a:lnTo>
                    <a:lnTo>
                      <a:pt x="94" y="147"/>
                    </a:lnTo>
                    <a:lnTo>
                      <a:pt x="90" y="147"/>
                    </a:lnTo>
                    <a:lnTo>
                      <a:pt x="88" y="147"/>
                    </a:lnTo>
                    <a:lnTo>
                      <a:pt x="88" y="147"/>
                    </a:lnTo>
                    <a:lnTo>
                      <a:pt x="87" y="147"/>
                    </a:lnTo>
                    <a:lnTo>
                      <a:pt x="57" y="147"/>
                    </a:lnTo>
                    <a:lnTo>
                      <a:pt x="49" y="137"/>
                    </a:lnTo>
                    <a:lnTo>
                      <a:pt x="37" y="137"/>
                    </a:lnTo>
                    <a:lnTo>
                      <a:pt x="45" y="132"/>
                    </a:lnTo>
                    <a:lnTo>
                      <a:pt x="52" y="98"/>
                    </a:lnTo>
                    <a:lnTo>
                      <a:pt x="30" y="62"/>
                    </a:lnTo>
                    <a:lnTo>
                      <a:pt x="6" y="56"/>
                    </a:lnTo>
                    <a:lnTo>
                      <a:pt x="0" y="44"/>
                    </a:lnTo>
                    <a:lnTo>
                      <a:pt x="3" y="41"/>
                    </a:lnTo>
                    <a:lnTo>
                      <a:pt x="12" y="42"/>
                    </a:lnTo>
                    <a:lnTo>
                      <a:pt x="21" y="38"/>
                    </a:lnTo>
                    <a:lnTo>
                      <a:pt x="45" y="42"/>
                    </a:lnTo>
                    <a:lnTo>
                      <a:pt x="40" y="23"/>
                    </a:lnTo>
                    <a:lnTo>
                      <a:pt x="48" y="23"/>
                    </a:lnTo>
                    <a:lnTo>
                      <a:pt x="67" y="27"/>
                    </a:lnTo>
                    <a:lnTo>
                      <a:pt x="87" y="15"/>
                    </a:lnTo>
                    <a:lnTo>
                      <a:pt x="88" y="2"/>
                    </a:lnTo>
                    <a:lnTo>
                      <a:pt x="97" y="0"/>
                    </a:lnTo>
                    <a:close/>
                  </a:path>
                </a:pathLst>
              </a:custGeom>
              <a:solidFill>
                <a:srgbClr val="E1E1E1"/>
              </a:solidFill>
              <a:ln w="9525">
                <a:noFill/>
                <a:round/>
                <a:headEnd/>
                <a:tailEnd/>
              </a:ln>
            </p:spPr>
            <p:txBody>
              <a:bodyPr/>
              <a:lstStyle/>
              <a:p>
                <a:endParaRPr lang="en-US"/>
              </a:p>
            </p:txBody>
          </p:sp>
          <p:sp>
            <p:nvSpPr>
              <p:cNvPr id="320907" name="Freeform 395"/>
              <p:cNvSpPr>
                <a:spLocks noEditPoints="1"/>
              </p:cNvSpPr>
              <p:nvPr/>
            </p:nvSpPr>
            <p:spPr bwMode="auto">
              <a:xfrm>
                <a:off x="3225" y="1583"/>
                <a:ext cx="206" cy="170"/>
              </a:xfrm>
              <a:custGeom>
                <a:avLst/>
                <a:gdLst/>
                <a:ahLst/>
                <a:cxnLst>
                  <a:cxn ang="0">
                    <a:pos x="203" y="150"/>
                  </a:cxn>
                  <a:cxn ang="0">
                    <a:pos x="206" y="158"/>
                  </a:cxn>
                  <a:cxn ang="0">
                    <a:pos x="200" y="170"/>
                  </a:cxn>
                  <a:cxn ang="0">
                    <a:pos x="194" y="164"/>
                  </a:cxn>
                  <a:cxn ang="0">
                    <a:pos x="190" y="150"/>
                  </a:cxn>
                  <a:cxn ang="0">
                    <a:pos x="202" y="143"/>
                  </a:cxn>
                  <a:cxn ang="0">
                    <a:pos x="203" y="150"/>
                  </a:cxn>
                  <a:cxn ang="0">
                    <a:pos x="97" y="0"/>
                  </a:cxn>
                  <a:cxn ang="0">
                    <a:pos x="105" y="11"/>
                  </a:cxn>
                  <a:cxn ang="0">
                    <a:pos x="130" y="21"/>
                  </a:cxn>
                  <a:cxn ang="0">
                    <a:pos x="138" y="26"/>
                  </a:cxn>
                  <a:cxn ang="0">
                    <a:pos x="151" y="26"/>
                  </a:cxn>
                  <a:cxn ang="0">
                    <a:pos x="157" y="29"/>
                  </a:cxn>
                  <a:cxn ang="0">
                    <a:pos x="178" y="36"/>
                  </a:cxn>
                  <a:cxn ang="0">
                    <a:pos x="178" y="59"/>
                  </a:cxn>
                  <a:cxn ang="0">
                    <a:pos x="172" y="60"/>
                  </a:cxn>
                  <a:cxn ang="0">
                    <a:pos x="166" y="63"/>
                  </a:cxn>
                  <a:cxn ang="0">
                    <a:pos x="160" y="69"/>
                  </a:cxn>
                  <a:cxn ang="0">
                    <a:pos x="153" y="78"/>
                  </a:cxn>
                  <a:cxn ang="0">
                    <a:pos x="153" y="84"/>
                  </a:cxn>
                  <a:cxn ang="0">
                    <a:pos x="160" y="90"/>
                  </a:cxn>
                  <a:cxn ang="0">
                    <a:pos x="173" y="90"/>
                  </a:cxn>
                  <a:cxn ang="0">
                    <a:pos x="173" y="95"/>
                  </a:cxn>
                  <a:cxn ang="0">
                    <a:pos x="168" y="111"/>
                  </a:cxn>
                  <a:cxn ang="0">
                    <a:pos x="175" y="132"/>
                  </a:cxn>
                  <a:cxn ang="0">
                    <a:pos x="156" y="143"/>
                  </a:cxn>
                  <a:cxn ang="0">
                    <a:pos x="115" y="138"/>
                  </a:cxn>
                  <a:cxn ang="0">
                    <a:pos x="109" y="149"/>
                  </a:cxn>
                  <a:cxn ang="0">
                    <a:pos x="103" y="147"/>
                  </a:cxn>
                  <a:cxn ang="0">
                    <a:pos x="97" y="147"/>
                  </a:cxn>
                  <a:cxn ang="0">
                    <a:pos x="94" y="147"/>
                  </a:cxn>
                  <a:cxn ang="0">
                    <a:pos x="90" y="147"/>
                  </a:cxn>
                  <a:cxn ang="0">
                    <a:pos x="88" y="147"/>
                  </a:cxn>
                  <a:cxn ang="0">
                    <a:pos x="88" y="147"/>
                  </a:cxn>
                  <a:cxn ang="0">
                    <a:pos x="87" y="147"/>
                  </a:cxn>
                  <a:cxn ang="0">
                    <a:pos x="57" y="147"/>
                  </a:cxn>
                  <a:cxn ang="0">
                    <a:pos x="49" y="137"/>
                  </a:cxn>
                  <a:cxn ang="0">
                    <a:pos x="37" y="137"/>
                  </a:cxn>
                  <a:cxn ang="0">
                    <a:pos x="45" y="132"/>
                  </a:cxn>
                  <a:cxn ang="0">
                    <a:pos x="52" y="98"/>
                  </a:cxn>
                  <a:cxn ang="0">
                    <a:pos x="30" y="62"/>
                  </a:cxn>
                  <a:cxn ang="0">
                    <a:pos x="6" y="56"/>
                  </a:cxn>
                  <a:cxn ang="0">
                    <a:pos x="0" y="44"/>
                  </a:cxn>
                  <a:cxn ang="0">
                    <a:pos x="3" y="41"/>
                  </a:cxn>
                  <a:cxn ang="0">
                    <a:pos x="12" y="42"/>
                  </a:cxn>
                  <a:cxn ang="0">
                    <a:pos x="21" y="38"/>
                  </a:cxn>
                  <a:cxn ang="0">
                    <a:pos x="45" y="42"/>
                  </a:cxn>
                  <a:cxn ang="0">
                    <a:pos x="40" y="23"/>
                  </a:cxn>
                  <a:cxn ang="0">
                    <a:pos x="48" y="23"/>
                  </a:cxn>
                  <a:cxn ang="0">
                    <a:pos x="67" y="27"/>
                  </a:cxn>
                  <a:cxn ang="0">
                    <a:pos x="87" y="15"/>
                  </a:cxn>
                  <a:cxn ang="0">
                    <a:pos x="88" y="2"/>
                  </a:cxn>
                  <a:cxn ang="0">
                    <a:pos x="97" y="0"/>
                  </a:cxn>
                </a:cxnLst>
                <a:rect l="0" t="0" r="r" b="b"/>
                <a:pathLst>
                  <a:path w="206" h="170">
                    <a:moveTo>
                      <a:pt x="203" y="150"/>
                    </a:moveTo>
                    <a:lnTo>
                      <a:pt x="206" y="158"/>
                    </a:lnTo>
                    <a:lnTo>
                      <a:pt x="200" y="170"/>
                    </a:lnTo>
                    <a:lnTo>
                      <a:pt x="194" y="164"/>
                    </a:lnTo>
                    <a:lnTo>
                      <a:pt x="190" y="150"/>
                    </a:lnTo>
                    <a:lnTo>
                      <a:pt x="202" y="143"/>
                    </a:lnTo>
                    <a:lnTo>
                      <a:pt x="203" y="150"/>
                    </a:lnTo>
                    <a:moveTo>
                      <a:pt x="97" y="0"/>
                    </a:moveTo>
                    <a:lnTo>
                      <a:pt x="105" y="11"/>
                    </a:lnTo>
                    <a:lnTo>
                      <a:pt x="130" y="21"/>
                    </a:lnTo>
                    <a:lnTo>
                      <a:pt x="138" y="26"/>
                    </a:lnTo>
                    <a:lnTo>
                      <a:pt x="151" y="26"/>
                    </a:lnTo>
                    <a:lnTo>
                      <a:pt x="157" y="29"/>
                    </a:lnTo>
                    <a:lnTo>
                      <a:pt x="178" y="36"/>
                    </a:lnTo>
                    <a:lnTo>
                      <a:pt x="178" y="59"/>
                    </a:lnTo>
                    <a:lnTo>
                      <a:pt x="172" y="60"/>
                    </a:lnTo>
                    <a:lnTo>
                      <a:pt x="166" y="63"/>
                    </a:lnTo>
                    <a:lnTo>
                      <a:pt x="160" y="69"/>
                    </a:lnTo>
                    <a:lnTo>
                      <a:pt x="153" y="78"/>
                    </a:lnTo>
                    <a:lnTo>
                      <a:pt x="153" y="84"/>
                    </a:lnTo>
                    <a:lnTo>
                      <a:pt x="160" y="90"/>
                    </a:lnTo>
                    <a:lnTo>
                      <a:pt x="173" y="90"/>
                    </a:lnTo>
                    <a:lnTo>
                      <a:pt x="173" y="95"/>
                    </a:lnTo>
                    <a:lnTo>
                      <a:pt x="168" y="111"/>
                    </a:lnTo>
                    <a:lnTo>
                      <a:pt x="175" y="132"/>
                    </a:lnTo>
                    <a:lnTo>
                      <a:pt x="156" y="143"/>
                    </a:lnTo>
                    <a:lnTo>
                      <a:pt x="115" y="138"/>
                    </a:lnTo>
                    <a:lnTo>
                      <a:pt x="109" y="149"/>
                    </a:lnTo>
                    <a:lnTo>
                      <a:pt x="103" y="147"/>
                    </a:lnTo>
                    <a:lnTo>
                      <a:pt x="97" y="147"/>
                    </a:lnTo>
                    <a:lnTo>
                      <a:pt x="94" y="147"/>
                    </a:lnTo>
                    <a:lnTo>
                      <a:pt x="90" y="147"/>
                    </a:lnTo>
                    <a:lnTo>
                      <a:pt x="88" y="147"/>
                    </a:lnTo>
                    <a:lnTo>
                      <a:pt x="88" y="147"/>
                    </a:lnTo>
                    <a:lnTo>
                      <a:pt x="87" y="147"/>
                    </a:lnTo>
                    <a:lnTo>
                      <a:pt x="57" y="147"/>
                    </a:lnTo>
                    <a:lnTo>
                      <a:pt x="49" y="137"/>
                    </a:lnTo>
                    <a:lnTo>
                      <a:pt x="37" y="137"/>
                    </a:lnTo>
                    <a:lnTo>
                      <a:pt x="45" y="132"/>
                    </a:lnTo>
                    <a:lnTo>
                      <a:pt x="52" y="98"/>
                    </a:lnTo>
                    <a:lnTo>
                      <a:pt x="30" y="62"/>
                    </a:lnTo>
                    <a:lnTo>
                      <a:pt x="6" y="56"/>
                    </a:lnTo>
                    <a:lnTo>
                      <a:pt x="0" y="44"/>
                    </a:lnTo>
                    <a:lnTo>
                      <a:pt x="3" y="41"/>
                    </a:lnTo>
                    <a:lnTo>
                      <a:pt x="12" y="42"/>
                    </a:lnTo>
                    <a:lnTo>
                      <a:pt x="21" y="38"/>
                    </a:lnTo>
                    <a:lnTo>
                      <a:pt x="45" y="42"/>
                    </a:lnTo>
                    <a:lnTo>
                      <a:pt x="40" y="23"/>
                    </a:lnTo>
                    <a:lnTo>
                      <a:pt x="48" y="23"/>
                    </a:lnTo>
                    <a:lnTo>
                      <a:pt x="67" y="27"/>
                    </a:lnTo>
                    <a:lnTo>
                      <a:pt x="87" y="15"/>
                    </a:lnTo>
                    <a:lnTo>
                      <a:pt x="88" y="2"/>
                    </a:lnTo>
                    <a:lnTo>
                      <a:pt x="97" y="0"/>
                    </a:lnTo>
                  </a:path>
                </a:pathLst>
              </a:custGeom>
              <a:noFill/>
              <a:ln w="1588" cap="sq">
                <a:solidFill>
                  <a:srgbClr val="000000"/>
                </a:solidFill>
                <a:prstDash val="solid"/>
                <a:miter lim="800000"/>
                <a:headEnd/>
                <a:tailEnd/>
              </a:ln>
            </p:spPr>
            <p:txBody>
              <a:bodyPr/>
              <a:lstStyle/>
              <a:p>
                <a:endParaRPr lang="en-US"/>
              </a:p>
            </p:txBody>
          </p:sp>
          <p:sp>
            <p:nvSpPr>
              <p:cNvPr id="320908" name="Freeform 396"/>
              <p:cNvSpPr>
                <a:spLocks noEditPoints="1"/>
              </p:cNvSpPr>
              <p:nvPr/>
            </p:nvSpPr>
            <p:spPr bwMode="auto">
              <a:xfrm>
                <a:off x="3587" y="1750"/>
                <a:ext cx="97" cy="120"/>
              </a:xfrm>
              <a:custGeom>
                <a:avLst/>
                <a:gdLst/>
                <a:ahLst/>
                <a:cxnLst>
                  <a:cxn ang="0">
                    <a:pos x="0" y="37"/>
                  </a:cxn>
                  <a:cxn ang="0">
                    <a:pos x="9" y="27"/>
                  </a:cxn>
                  <a:cxn ang="0">
                    <a:pos x="12" y="15"/>
                  </a:cxn>
                  <a:cxn ang="0">
                    <a:pos x="24" y="10"/>
                  </a:cxn>
                  <a:cxn ang="0">
                    <a:pos x="37" y="7"/>
                  </a:cxn>
                  <a:cxn ang="0">
                    <a:pos x="37" y="4"/>
                  </a:cxn>
                  <a:cxn ang="0">
                    <a:pos x="51" y="0"/>
                  </a:cxn>
                  <a:cxn ang="0">
                    <a:pos x="55" y="0"/>
                  </a:cxn>
                  <a:cxn ang="0">
                    <a:pos x="73" y="6"/>
                  </a:cxn>
                  <a:cxn ang="0">
                    <a:pos x="85" y="3"/>
                  </a:cxn>
                  <a:cxn ang="0">
                    <a:pos x="91" y="4"/>
                  </a:cxn>
                  <a:cxn ang="0">
                    <a:pos x="87" y="16"/>
                  </a:cxn>
                  <a:cxn ang="0">
                    <a:pos x="73" y="12"/>
                  </a:cxn>
                  <a:cxn ang="0">
                    <a:pos x="66" y="13"/>
                  </a:cxn>
                  <a:cxn ang="0">
                    <a:pos x="58" y="16"/>
                  </a:cxn>
                  <a:cxn ang="0">
                    <a:pos x="51" y="15"/>
                  </a:cxn>
                  <a:cxn ang="0">
                    <a:pos x="61" y="27"/>
                  </a:cxn>
                  <a:cxn ang="0">
                    <a:pos x="54" y="22"/>
                  </a:cxn>
                  <a:cxn ang="0">
                    <a:pos x="57" y="30"/>
                  </a:cxn>
                  <a:cxn ang="0">
                    <a:pos x="48" y="24"/>
                  </a:cxn>
                  <a:cxn ang="0">
                    <a:pos x="51" y="31"/>
                  </a:cxn>
                  <a:cxn ang="0">
                    <a:pos x="36" y="19"/>
                  </a:cxn>
                  <a:cxn ang="0">
                    <a:pos x="48" y="43"/>
                  </a:cxn>
                  <a:cxn ang="0">
                    <a:pos x="45" y="49"/>
                  </a:cxn>
                  <a:cxn ang="0">
                    <a:pos x="51" y="51"/>
                  </a:cxn>
                  <a:cxn ang="0">
                    <a:pos x="60" y="61"/>
                  </a:cxn>
                  <a:cxn ang="0">
                    <a:pos x="63" y="70"/>
                  </a:cxn>
                  <a:cxn ang="0">
                    <a:pos x="48" y="67"/>
                  </a:cxn>
                  <a:cxn ang="0">
                    <a:pos x="52" y="78"/>
                  </a:cxn>
                  <a:cxn ang="0">
                    <a:pos x="42" y="73"/>
                  </a:cxn>
                  <a:cxn ang="0">
                    <a:pos x="49" y="87"/>
                  </a:cxn>
                  <a:cxn ang="0">
                    <a:pos x="49" y="96"/>
                  </a:cxn>
                  <a:cxn ang="0">
                    <a:pos x="42" y="85"/>
                  </a:cxn>
                  <a:cxn ang="0">
                    <a:pos x="40" y="93"/>
                  </a:cxn>
                  <a:cxn ang="0">
                    <a:pos x="33" y="82"/>
                  </a:cxn>
                  <a:cxn ang="0">
                    <a:pos x="28" y="87"/>
                  </a:cxn>
                  <a:cxn ang="0">
                    <a:pos x="27" y="75"/>
                  </a:cxn>
                  <a:cxn ang="0">
                    <a:pos x="16" y="69"/>
                  </a:cxn>
                  <a:cxn ang="0">
                    <a:pos x="19" y="61"/>
                  </a:cxn>
                  <a:cxn ang="0">
                    <a:pos x="27" y="58"/>
                  </a:cxn>
                  <a:cxn ang="0">
                    <a:pos x="43" y="64"/>
                  </a:cxn>
                  <a:cxn ang="0">
                    <a:pos x="48" y="61"/>
                  </a:cxn>
                  <a:cxn ang="0">
                    <a:pos x="36" y="57"/>
                  </a:cxn>
                  <a:cxn ang="0">
                    <a:pos x="16" y="58"/>
                  </a:cxn>
                  <a:cxn ang="0">
                    <a:pos x="0" y="37"/>
                  </a:cxn>
                  <a:cxn ang="0">
                    <a:pos x="58" y="108"/>
                  </a:cxn>
                  <a:cxn ang="0">
                    <a:pos x="97" y="114"/>
                  </a:cxn>
                  <a:cxn ang="0">
                    <a:pos x="96" y="118"/>
                  </a:cxn>
                  <a:cxn ang="0">
                    <a:pos x="78" y="120"/>
                  </a:cxn>
                  <a:cxn ang="0">
                    <a:pos x="55" y="114"/>
                  </a:cxn>
                  <a:cxn ang="0">
                    <a:pos x="58" y="108"/>
                  </a:cxn>
                </a:cxnLst>
                <a:rect l="0" t="0" r="r" b="b"/>
                <a:pathLst>
                  <a:path w="97" h="120">
                    <a:moveTo>
                      <a:pt x="0" y="37"/>
                    </a:moveTo>
                    <a:lnTo>
                      <a:pt x="9" y="27"/>
                    </a:lnTo>
                    <a:lnTo>
                      <a:pt x="12" y="15"/>
                    </a:lnTo>
                    <a:lnTo>
                      <a:pt x="24" y="10"/>
                    </a:lnTo>
                    <a:lnTo>
                      <a:pt x="37" y="7"/>
                    </a:lnTo>
                    <a:lnTo>
                      <a:pt x="37" y="4"/>
                    </a:lnTo>
                    <a:lnTo>
                      <a:pt x="51" y="0"/>
                    </a:lnTo>
                    <a:lnTo>
                      <a:pt x="55" y="0"/>
                    </a:lnTo>
                    <a:lnTo>
                      <a:pt x="73" y="6"/>
                    </a:lnTo>
                    <a:lnTo>
                      <a:pt x="85" y="3"/>
                    </a:lnTo>
                    <a:lnTo>
                      <a:pt x="91" y="4"/>
                    </a:lnTo>
                    <a:lnTo>
                      <a:pt x="87" y="16"/>
                    </a:lnTo>
                    <a:lnTo>
                      <a:pt x="73" y="12"/>
                    </a:lnTo>
                    <a:lnTo>
                      <a:pt x="66" y="13"/>
                    </a:lnTo>
                    <a:lnTo>
                      <a:pt x="58" y="16"/>
                    </a:lnTo>
                    <a:lnTo>
                      <a:pt x="51" y="15"/>
                    </a:lnTo>
                    <a:lnTo>
                      <a:pt x="61" y="27"/>
                    </a:lnTo>
                    <a:lnTo>
                      <a:pt x="54" y="22"/>
                    </a:lnTo>
                    <a:lnTo>
                      <a:pt x="57" y="30"/>
                    </a:lnTo>
                    <a:lnTo>
                      <a:pt x="48" y="24"/>
                    </a:lnTo>
                    <a:lnTo>
                      <a:pt x="51" y="31"/>
                    </a:lnTo>
                    <a:lnTo>
                      <a:pt x="36" y="19"/>
                    </a:lnTo>
                    <a:lnTo>
                      <a:pt x="48" y="43"/>
                    </a:lnTo>
                    <a:lnTo>
                      <a:pt x="45" y="49"/>
                    </a:lnTo>
                    <a:lnTo>
                      <a:pt x="51" y="51"/>
                    </a:lnTo>
                    <a:lnTo>
                      <a:pt x="60" y="61"/>
                    </a:lnTo>
                    <a:lnTo>
                      <a:pt x="63" y="70"/>
                    </a:lnTo>
                    <a:lnTo>
                      <a:pt x="48" y="67"/>
                    </a:lnTo>
                    <a:lnTo>
                      <a:pt x="52" y="78"/>
                    </a:lnTo>
                    <a:lnTo>
                      <a:pt x="42" y="73"/>
                    </a:lnTo>
                    <a:lnTo>
                      <a:pt x="49" y="87"/>
                    </a:lnTo>
                    <a:lnTo>
                      <a:pt x="49" y="96"/>
                    </a:lnTo>
                    <a:lnTo>
                      <a:pt x="42" y="85"/>
                    </a:lnTo>
                    <a:lnTo>
                      <a:pt x="40" y="93"/>
                    </a:lnTo>
                    <a:lnTo>
                      <a:pt x="33" y="82"/>
                    </a:lnTo>
                    <a:lnTo>
                      <a:pt x="28" y="87"/>
                    </a:lnTo>
                    <a:lnTo>
                      <a:pt x="27" y="75"/>
                    </a:lnTo>
                    <a:lnTo>
                      <a:pt x="16" y="69"/>
                    </a:lnTo>
                    <a:lnTo>
                      <a:pt x="19" y="61"/>
                    </a:lnTo>
                    <a:lnTo>
                      <a:pt x="27" y="58"/>
                    </a:lnTo>
                    <a:lnTo>
                      <a:pt x="43" y="64"/>
                    </a:lnTo>
                    <a:lnTo>
                      <a:pt x="48" y="61"/>
                    </a:lnTo>
                    <a:lnTo>
                      <a:pt x="36" y="57"/>
                    </a:lnTo>
                    <a:lnTo>
                      <a:pt x="16" y="58"/>
                    </a:lnTo>
                    <a:lnTo>
                      <a:pt x="0" y="37"/>
                    </a:lnTo>
                    <a:close/>
                    <a:moveTo>
                      <a:pt x="58" y="108"/>
                    </a:moveTo>
                    <a:lnTo>
                      <a:pt x="97" y="114"/>
                    </a:lnTo>
                    <a:lnTo>
                      <a:pt x="96" y="118"/>
                    </a:lnTo>
                    <a:lnTo>
                      <a:pt x="78" y="120"/>
                    </a:lnTo>
                    <a:lnTo>
                      <a:pt x="55" y="114"/>
                    </a:lnTo>
                    <a:lnTo>
                      <a:pt x="58" y="108"/>
                    </a:lnTo>
                    <a:close/>
                  </a:path>
                </a:pathLst>
              </a:custGeom>
              <a:solidFill>
                <a:srgbClr val="E1E1E1"/>
              </a:solidFill>
              <a:ln w="9525">
                <a:noFill/>
                <a:round/>
                <a:headEnd/>
                <a:tailEnd/>
              </a:ln>
            </p:spPr>
            <p:txBody>
              <a:bodyPr/>
              <a:lstStyle/>
              <a:p>
                <a:endParaRPr lang="en-US"/>
              </a:p>
            </p:txBody>
          </p:sp>
          <p:sp>
            <p:nvSpPr>
              <p:cNvPr id="320909" name="Freeform 397"/>
              <p:cNvSpPr>
                <a:spLocks noEditPoints="1"/>
              </p:cNvSpPr>
              <p:nvPr/>
            </p:nvSpPr>
            <p:spPr bwMode="auto">
              <a:xfrm>
                <a:off x="3587" y="1750"/>
                <a:ext cx="97" cy="120"/>
              </a:xfrm>
              <a:custGeom>
                <a:avLst/>
                <a:gdLst/>
                <a:ahLst/>
                <a:cxnLst>
                  <a:cxn ang="0">
                    <a:pos x="0" y="37"/>
                  </a:cxn>
                  <a:cxn ang="0">
                    <a:pos x="9" y="27"/>
                  </a:cxn>
                  <a:cxn ang="0">
                    <a:pos x="12" y="15"/>
                  </a:cxn>
                  <a:cxn ang="0">
                    <a:pos x="24" y="10"/>
                  </a:cxn>
                  <a:cxn ang="0">
                    <a:pos x="37" y="7"/>
                  </a:cxn>
                  <a:cxn ang="0">
                    <a:pos x="37" y="4"/>
                  </a:cxn>
                  <a:cxn ang="0">
                    <a:pos x="51" y="0"/>
                  </a:cxn>
                  <a:cxn ang="0">
                    <a:pos x="55" y="0"/>
                  </a:cxn>
                  <a:cxn ang="0">
                    <a:pos x="73" y="6"/>
                  </a:cxn>
                  <a:cxn ang="0">
                    <a:pos x="85" y="3"/>
                  </a:cxn>
                  <a:cxn ang="0">
                    <a:pos x="91" y="4"/>
                  </a:cxn>
                  <a:cxn ang="0">
                    <a:pos x="87" y="16"/>
                  </a:cxn>
                  <a:cxn ang="0">
                    <a:pos x="73" y="12"/>
                  </a:cxn>
                  <a:cxn ang="0">
                    <a:pos x="66" y="13"/>
                  </a:cxn>
                  <a:cxn ang="0">
                    <a:pos x="58" y="16"/>
                  </a:cxn>
                  <a:cxn ang="0">
                    <a:pos x="51" y="15"/>
                  </a:cxn>
                  <a:cxn ang="0">
                    <a:pos x="61" y="27"/>
                  </a:cxn>
                  <a:cxn ang="0">
                    <a:pos x="54" y="22"/>
                  </a:cxn>
                  <a:cxn ang="0">
                    <a:pos x="57" y="30"/>
                  </a:cxn>
                  <a:cxn ang="0">
                    <a:pos x="48" y="24"/>
                  </a:cxn>
                  <a:cxn ang="0">
                    <a:pos x="51" y="31"/>
                  </a:cxn>
                  <a:cxn ang="0">
                    <a:pos x="36" y="19"/>
                  </a:cxn>
                  <a:cxn ang="0">
                    <a:pos x="48" y="43"/>
                  </a:cxn>
                  <a:cxn ang="0">
                    <a:pos x="45" y="49"/>
                  </a:cxn>
                  <a:cxn ang="0">
                    <a:pos x="51" y="51"/>
                  </a:cxn>
                  <a:cxn ang="0">
                    <a:pos x="60" y="61"/>
                  </a:cxn>
                  <a:cxn ang="0">
                    <a:pos x="63" y="70"/>
                  </a:cxn>
                  <a:cxn ang="0">
                    <a:pos x="48" y="67"/>
                  </a:cxn>
                  <a:cxn ang="0">
                    <a:pos x="52" y="78"/>
                  </a:cxn>
                  <a:cxn ang="0">
                    <a:pos x="42" y="73"/>
                  </a:cxn>
                  <a:cxn ang="0">
                    <a:pos x="49" y="87"/>
                  </a:cxn>
                  <a:cxn ang="0">
                    <a:pos x="49" y="96"/>
                  </a:cxn>
                  <a:cxn ang="0">
                    <a:pos x="42" y="85"/>
                  </a:cxn>
                  <a:cxn ang="0">
                    <a:pos x="40" y="93"/>
                  </a:cxn>
                  <a:cxn ang="0">
                    <a:pos x="33" y="82"/>
                  </a:cxn>
                  <a:cxn ang="0">
                    <a:pos x="28" y="87"/>
                  </a:cxn>
                  <a:cxn ang="0">
                    <a:pos x="27" y="75"/>
                  </a:cxn>
                  <a:cxn ang="0">
                    <a:pos x="16" y="69"/>
                  </a:cxn>
                  <a:cxn ang="0">
                    <a:pos x="19" y="61"/>
                  </a:cxn>
                  <a:cxn ang="0">
                    <a:pos x="27" y="58"/>
                  </a:cxn>
                  <a:cxn ang="0">
                    <a:pos x="43" y="64"/>
                  </a:cxn>
                  <a:cxn ang="0">
                    <a:pos x="48" y="61"/>
                  </a:cxn>
                  <a:cxn ang="0">
                    <a:pos x="36" y="57"/>
                  </a:cxn>
                  <a:cxn ang="0">
                    <a:pos x="16" y="58"/>
                  </a:cxn>
                  <a:cxn ang="0">
                    <a:pos x="0" y="37"/>
                  </a:cxn>
                  <a:cxn ang="0">
                    <a:pos x="78" y="111"/>
                  </a:cxn>
                  <a:cxn ang="0">
                    <a:pos x="97" y="114"/>
                  </a:cxn>
                  <a:cxn ang="0">
                    <a:pos x="96" y="118"/>
                  </a:cxn>
                  <a:cxn ang="0">
                    <a:pos x="78" y="120"/>
                  </a:cxn>
                  <a:cxn ang="0">
                    <a:pos x="55" y="114"/>
                  </a:cxn>
                  <a:cxn ang="0">
                    <a:pos x="58" y="108"/>
                  </a:cxn>
                  <a:cxn ang="0">
                    <a:pos x="78" y="111"/>
                  </a:cxn>
                </a:cxnLst>
                <a:rect l="0" t="0" r="r" b="b"/>
                <a:pathLst>
                  <a:path w="97" h="120">
                    <a:moveTo>
                      <a:pt x="0" y="37"/>
                    </a:moveTo>
                    <a:lnTo>
                      <a:pt x="9" y="27"/>
                    </a:lnTo>
                    <a:lnTo>
                      <a:pt x="12" y="15"/>
                    </a:lnTo>
                    <a:lnTo>
                      <a:pt x="24" y="10"/>
                    </a:lnTo>
                    <a:lnTo>
                      <a:pt x="37" y="7"/>
                    </a:lnTo>
                    <a:lnTo>
                      <a:pt x="37" y="4"/>
                    </a:lnTo>
                    <a:lnTo>
                      <a:pt x="51" y="0"/>
                    </a:lnTo>
                    <a:lnTo>
                      <a:pt x="55" y="0"/>
                    </a:lnTo>
                    <a:lnTo>
                      <a:pt x="73" y="6"/>
                    </a:lnTo>
                    <a:lnTo>
                      <a:pt x="85" y="3"/>
                    </a:lnTo>
                    <a:lnTo>
                      <a:pt x="91" y="4"/>
                    </a:lnTo>
                    <a:lnTo>
                      <a:pt x="87" y="16"/>
                    </a:lnTo>
                    <a:lnTo>
                      <a:pt x="73" y="12"/>
                    </a:lnTo>
                    <a:lnTo>
                      <a:pt x="66" y="13"/>
                    </a:lnTo>
                    <a:lnTo>
                      <a:pt x="58" y="16"/>
                    </a:lnTo>
                    <a:lnTo>
                      <a:pt x="51" y="15"/>
                    </a:lnTo>
                    <a:lnTo>
                      <a:pt x="61" y="27"/>
                    </a:lnTo>
                    <a:lnTo>
                      <a:pt x="54" y="22"/>
                    </a:lnTo>
                    <a:lnTo>
                      <a:pt x="57" y="30"/>
                    </a:lnTo>
                    <a:lnTo>
                      <a:pt x="48" y="24"/>
                    </a:lnTo>
                    <a:lnTo>
                      <a:pt x="51" y="31"/>
                    </a:lnTo>
                    <a:lnTo>
                      <a:pt x="36" y="19"/>
                    </a:lnTo>
                    <a:lnTo>
                      <a:pt x="48" y="43"/>
                    </a:lnTo>
                    <a:lnTo>
                      <a:pt x="45" y="49"/>
                    </a:lnTo>
                    <a:lnTo>
                      <a:pt x="51" y="51"/>
                    </a:lnTo>
                    <a:lnTo>
                      <a:pt x="60" y="61"/>
                    </a:lnTo>
                    <a:lnTo>
                      <a:pt x="63" y="70"/>
                    </a:lnTo>
                    <a:lnTo>
                      <a:pt x="48" y="67"/>
                    </a:lnTo>
                    <a:lnTo>
                      <a:pt x="52" y="78"/>
                    </a:lnTo>
                    <a:lnTo>
                      <a:pt x="42" y="73"/>
                    </a:lnTo>
                    <a:lnTo>
                      <a:pt x="49" y="87"/>
                    </a:lnTo>
                    <a:lnTo>
                      <a:pt x="49" y="96"/>
                    </a:lnTo>
                    <a:lnTo>
                      <a:pt x="42" y="85"/>
                    </a:lnTo>
                    <a:lnTo>
                      <a:pt x="40" y="93"/>
                    </a:lnTo>
                    <a:lnTo>
                      <a:pt x="33" y="82"/>
                    </a:lnTo>
                    <a:lnTo>
                      <a:pt x="28" y="87"/>
                    </a:lnTo>
                    <a:lnTo>
                      <a:pt x="27" y="75"/>
                    </a:lnTo>
                    <a:lnTo>
                      <a:pt x="16" y="69"/>
                    </a:lnTo>
                    <a:lnTo>
                      <a:pt x="19" y="61"/>
                    </a:lnTo>
                    <a:lnTo>
                      <a:pt x="27" y="58"/>
                    </a:lnTo>
                    <a:lnTo>
                      <a:pt x="43" y="64"/>
                    </a:lnTo>
                    <a:lnTo>
                      <a:pt x="48" y="61"/>
                    </a:lnTo>
                    <a:lnTo>
                      <a:pt x="36" y="57"/>
                    </a:lnTo>
                    <a:lnTo>
                      <a:pt x="16" y="58"/>
                    </a:lnTo>
                    <a:lnTo>
                      <a:pt x="0" y="37"/>
                    </a:lnTo>
                    <a:moveTo>
                      <a:pt x="78" y="111"/>
                    </a:moveTo>
                    <a:lnTo>
                      <a:pt x="97" y="114"/>
                    </a:lnTo>
                    <a:lnTo>
                      <a:pt x="96" y="118"/>
                    </a:lnTo>
                    <a:lnTo>
                      <a:pt x="78" y="120"/>
                    </a:lnTo>
                    <a:lnTo>
                      <a:pt x="55" y="114"/>
                    </a:lnTo>
                    <a:lnTo>
                      <a:pt x="58" y="108"/>
                    </a:lnTo>
                    <a:lnTo>
                      <a:pt x="78" y="111"/>
                    </a:lnTo>
                  </a:path>
                </a:pathLst>
              </a:custGeom>
              <a:noFill/>
              <a:ln w="1588" cap="sq">
                <a:solidFill>
                  <a:srgbClr val="000000"/>
                </a:solidFill>
                <a:prstDash val="solid"/>
                <a:miter lim="800000"/>
                <a:headEnd/>
                <a:tailEnd/>
              </a:ln>
            </p:spPr>
            <p:txBody>
              <a:bodyPr/>
              <a:lstStyle/>
              <a:p>
                <a:endParaRPr lang="en-US"/>
              </a:p>
            </p:txBody>
          </p:sp>
          <p:sp>
            <p:nvSpPr>
              <p:cNvPr id="320910" name="Freeform 398"/>
              <p:cNvSpPr>
                <a:spLocks noEditPoints="1"/>
              </p:cNvSpPr>
              <p:nvPr/>
            </p:nvSpPr>
            <p:spPr bwMode="auto">
              <a:xfrm>
                <a:off x="4796" y="2400"/>
                <a:ext cx="736" cy="284"/>
              </a:xfrm>
              <a:custGeom>
                <a:avLst/>
                <a:gdLst/>
                <a:ahLst/>
                <a:cxnLst>
                  <a:cxn ang="0">
                    <a:pos x="280" y="78"/>
                  </a:cxn>
                  <a:cxn ang="0">
                    <a:pos x="317" y="72"/>
                  </a:cxn>
                  <a:cxn ang="0">
                    <a:pos x="334" y="21"/>
                  </a:cxn>
                  <a:cxn ang="0">
                    <a:pos x="369" y="66"/>
                  </a:cxn>
                  <a:cxn ang="0">
                    <a:pos x="364" y="119"/>
                  </a:cxn>
                  <a:cxn ang="0">
                    <a:pos x="317" y="174"/>
                  </a:cxn>
                  <a:cxn ang="0">
                    <a:pos x="247" y="153"/>
                  </a:cxn>
                  <a:cxn ang="0">
                    <a:pos x="238" y="69"/>
                  </a:cxn>
                  <a:cxn ang="0">
                    <a:pos x="60" y="32"/>
                  </a:cxn>
                  <a:cxn ang="0">
                    <a:pos x="171" y="149"/>
                  </a:cxn>
                  <a:cxn ang="0">
                    <a:pos x="90" y="143"/>
                  </a:cxn>
                  <a:cxn ang="0">
                    <a:pos x="47" y="57"/>
                  </a:cxn>
                  <a:cxn ang="0">
                    <a:pos x="0" y="6"/>
                  </a:cxn>
                  <a:cxn ang="0">
                    <a:pos x="630" y="123"/>
                  </a:cxn>
                  <a:cxn ang="0">
                    <a:pos x="634" y="146"/>
                  </a:cxn>
                  <a:cxn ang="0">
                    <a:pos x="676" y="137"/>
                  </a:cxn>
                  <a:cxn ang="0">
                    <a:pos x="719" y="143"/>
                  </a:cxn>
                  <a:cxn ang="0">
                    <a:pos x="727" y="264"/>
                  </a:cxn>
                  <a:cxn ang="0">
                    <a:pos x="697" y="224"/>
                  </a:cxn>
                  <a:cxn ang="0">
                    <a:pos x="613" y="173"/>
                  </a:cxn>
                  <a:cxn ang="0">
                    <a:pos x="624" y="140"/>
                  </a:cxn>
                  <a:cxn ang="0">
                    <a:pos x="601" y="107"/>
                  </a:cxn>
                  <a:cxn ang="0">
                    <a:pos x="488" y="74"/>
                  </a:cxn>
                  <a:cxn ang="0">
                    <a:pos x="402" y="104"/>
                  </a:cxn>
                  <a:cxn ang="0">
                    <a:pos x="455" y="108"/>
                  </a:cxn>
                  <a:cxn ang="0">
                    <a:pos x="423" y="134"/>
                  </a:cxn>
                  <a:cxn ang="0">
                    <a:pos x="453" y="201"/>
                  </a:cxn>
                  <a:cxn ang="0">
                    <a:pos x="417" y="146"/>
                  </a:cxn>
                  <a:cxn ang="0">
                    <a:pos x="405" y="201"/>
                  </a:cxn>
                  <a:cxn ang="0">
                    <a:pos x="393" y="164"/>
                  </a:cxn>
                  <a:cxn ang="0">
                    <a:pos x="396" y="101"/>
                  </a:cxn>
                  <a:cxn ang="0">
                    <a:pos x="464" y="86"/>
                  </a:cxn>
                  <a:cxn ang="0">
                    <a:pos x="253" y="216"/>
                  </a:cxn>
                  <a:cxn ang="0">
                    <a:pos x="296" y="231"/>
                  </a:cxn>
                  <a:cxn ang="0">
                    <a:pos x="316" y="245"/>
                  </a:cxn>
                  <a:cxn ang="0">
                    <a:pos x="199" y="236"/>
                  </a:cxn>
                  <a:cxn ang="0">
                    <a:pos x="168" y="222"/>
                  </a:cxn>
                  <a:cxn ang="0">
                    <a:pos x="538" y="53"/>
                  </a:cxn>
                  <a:cxn ang="0">
                    <a:pos x="519" y="131"/>
                  </a:cxn>
                  <a:cxn ang="0">
                    <a:pos x="528" y="60"/>
                  </a:cxn>
                  <a:cxn ang="0">
                    <a:pos x="552" y="150"/>
                  </a:cxn>
                  <a:cxn ang="0">
                    <a:pos x="573" y="170"/>
                  </a:cxn>
                  <a:cxn ang="0">
                    <a:pos x="531" y="152"/>
                  </a:cxn>
                  <a:cxn ang="0">
                    <a:pos x="453" y="273"/>
                  </a:cxn>
                  <a:cxn ang="0">
                    <a:pos x="399" y="258"/>
                  </a:cxn>
                  <a:cxn ang="0">
                    <a:pos x="441" y="258"/>
                  </a:cxn>
                  <a:cxn ang="0">
                    <a:pos x="374" y="258"/>
                  </a:cxn>
                  <a:cxn ang="0">
                    <a:pos x="207" y="146"/>
                  </a:cxn>
                  <a:cxn ang="0">
                    <a:pos x="202" y="158"/>
                  </a:cxn>
                  <a:cxn ang="0">
                    <a:pos x="503" y="168"/>
                  </a:cxn>
                  <a:cxn ang="0">
                    <a:pos x="516" y="165"/>
                  </a:cxn>
                  <a:cxn ang="0">
                    <a:pos x="383" y="273"/>
                  </a:cxn>
                  <a:cxn ang="0">
                    <a:pos x="192" y="156"/>
                  </a:cxn>
                  <a:cxn ang="0">
                    <a:pos x="192" y="156"/>
                  </a:cxn>
                </a:cxnLst>
                <a:rect l="0" t="0" r="r" b="b"/>
                <a:pathLst>
                  <a:path w="736" h="284">
                    <a:moveTo>
                      <a:pt x="238" y="69"/>
                    </a:moveTo>
                    <a:lnTo>
                      <a:pt x="253" y="84"/>
                    </a:lnTo>
                    <a:lnTo>
                      <a:pt x="280" y="78"/>
                    </a:lnTo>
                    <a:lnTo>
                      <a:pt x="287" y="71"/>
                    </a:lnTo>
                    <a:lnTo>
                      <a:pt x="302" y="78"/>
                    </a:lnTo>
                    <a:lnTo>
                      <a:pt x="317" y="72"/>
                    </a:lnTo>
                    <a:lnTo>
                      <a:pt x="325" y="47"/>
                    </a:lnTo>
                    <a:lnTo>
                      <a:pt x="331" y="45"/>
                    </a:lnTo>
                    <a:lnTo>
                      <a:pt x="334" y="21"/>
                    </a:lnTo>
                    <a:lnTo>
                      <a:pt x="356" y="21"/>
                    </a:lnTo>
                    <a:lnTo>
                      <a:pt x="364" y="26"/>
                    </a:lnTo>
                    <a:lnTo>
                      <a:pt x="369" y="66"/>
                    </a:lnTo>
                    <a:lnTo>
                      <a:pt x="387" y="83"/>
                    </a:lnTo>
                    <a:lnTo>
                      <a:pt x="369" y="83"/>
                    </a:lnTo>
                    <a:lnTo>
                      <a:pt x="364" y="119"/>
                    </a:lnTo>
                    <a:lnTo>
                      <a:pt x="349" y="122"/>
                    </a:lnTo>
                    <a:lnTo>
                      <a:pt x="340" y="171"/>
                    </a:lnTo>
                    <a:lnTo>
                      <a:pt x="317" y="174"/>
                    </a:lnTo>
                    <a:lnTo>
                      <a:pt x="272" y="164"/>
                    </a:lnTo>
                    <a:lnTo>
                      <a:pt x="265" y="156"/>
                    </a:lnTo>
                    <a:lnTo>
                      <a:pt x="247" y="153"/>
                    </a:lnTo>
                    <a:lnTo>
                      <a:pt x="227" y="105"/>
                    </a:lnTo>
                    <a:lnTo>
                      <a:pt x="226" y="78"/>
                    </a:lnTo>
                    <a:lnTo>
                      <a:pt x="238" y="69"/>
                    </a:lnTo>
                    <a:close/>
                    <a:moveTo>
                      <a:pt x="0" y="0"/>
                    </a:moveTo>
                    <a:lnTo>
                      <a:pt x="44" y="6"/>
                    </a:lnTo>
                    <a:lnTo>
                      <a:pt x="60" y="32"/>
                    </a:lnTo>
                    <a:lnTo>
                      <a:pt x="74" y="36"/>
                    </a:lnTo>
                    <a:lnTo>
                      <a:pt x="115" y="83"/>
                    </a:lnTo>
                    <a:lnTo>
                      <a:pt x="171" y="149"/>
                    </a:lnTo>
                    <a:lnTo>
                      <a:pt x="172" y="183"/>
                    </a:lnTo>
                    <a:lnTo>
                      <a:pt x="154" y="194"/>
                    </a:lnTo>
                    <a:lnTo>
                      <a:pt x="90" y="143"/>
                    </a:lnTo>
                    <a:lnTo>
                      <a:pt x="90" y="123"/>
                    </a:lnTo>
                    <a:lnTo>
                      <a:pt x="60" y="83"/>
                    </a:lnTo>
                    <a:lnTo>
                      <a:pt x="47" y="57"/>
                    </a:lnTo>
                    <a:lnTo>
                      <a:pt x="35" y="51"/>
                    </a:lnTo>
                    <a:lnTo>
                      <a:pt x="36" y="36"/>
                    </a:lnTo>
                    <a:lnTo>
                      <a:pt x="0" y="6"/>
                    </a:lnTo>
                    <a:lnTo>
                      <a:pt x="0" y="0"/>
                    </a:lnTo>
                    <a:close/>
                    <a:moveTo>
                      <a:pt x="625" y="113"/>
                    </a:moveTo>
                    <a:lnTo>
                      <a:pt x="630" y="123"/>
                    </a:lnTo>
                    <a:lnTo>
                      <a:pt x="627" y="137"/>
                    </a:lnTo>
                    <a:lnTo>
                      <a:pt x="631" y="150"/>
                    </a:lnTo>
                    <a:lnTo>
                      <a:pt x="634" y="146"/>
                    </a:lnTo>
                    <a:lnTo>
                      <a:pt x="646" y="161"/>
                    </a:lnTo>
                    <a:lnTo>
                      <a:pt x="664" y="140"/>
                    </a:lnTo>
                    <a:lnTo>
                      <a:pt x="676" y="137"/>
                    </a:lnTo>
                    <a:lnTo>
                      <a:pt x="674" y="132"/>
                    </a:lnTo>
                    <a:lnTo>
                      <a:pt x="686" y="125"/>
                    </a:lnTo>
                    <a:lnTo>
                      <a:pt x="719" y="143"/>
                    </a:lnTo>
                    <a:lnTo>
                      <a:pt x="727" y="143"/>
                    </a:lnTo>
                    <a:lnTo>
                      <a:pt x="736" y="146"/>
                    </a:lnTo>
                    <a:lnTo>
                      <a:pt x="727" y="264"/>
                    </a:lnTo>
                    <a:lnTo>
                      <a:pt x="712" y="246"/>
                    </a:lnTo>
                    <a:lnTo>
                      <a:pt x="674" y="251"/>
                    </a:lnTo>
                    <a:lnTo>
                      <a:pt x="697" y="224"/>
                    </a:lnTo>
                    <a:lnTo>
                      <a:pt x="685" y="197"/>
                    </a:lnTo>
                    <a:lnTo>
                      <a:pt x="652" y="182"/>
                    </a:lnTo>
                    <a:lnTo>
                      <a:pt x="613" y="173"/>
                    </a:lnTo>
                    <a:lnTo>
                      <a:pt x="603" y="173"/>
                    </a:lnTo>
                    <a:lnTo>
                      <a:pt x="591" y="149"/>
                    </a:lnTo>
                    <a:lnTo>
                      <a:pt x="624" y="140"/>
                    </a:lnTo>
                    <a:lnTo>
                      <a:pt x="598" y="141"/>
                    </a:lnTo>
                    <a:lnTo>
                      <a:pt x="568" y="116"/>
                    </a:lnTo>
                    <a:lnTo>
                      <a:pt x="601" y="107"/>
                    </a:lnTo>
                    <a:lnTo>
                      <a:pt x="625" y="113"/>
                    </a:lnTo>
                    <a:close/>
                    <a:moveTo>
                      <a:pt x="483" y="68"/>
                    </a:moveTo>
                    <a:lnTo>
                      <a:pt x="488" y="74"/>
                    </a:lnTo>
                    <a:lnTo>
                      <a:pt x="473" y="92"/>
                    </a:lnTo>
                    <a:lnTo>
                      <a:pt x="411" y="90"/>
                    </a:lnTo>
                    <a:lnTo>
                      <a:pt x="402" y="104"/>
                    </a:lnTo>
                    <a:lnTo>
                      <a:pt x="414" y="126"/>
                    </a:lnTo>
                    <a:lnTo>
                      <a:pt x="428" y="114"/>
                    </a:lnTo>
                    <a:lnTo>
                      <a:pt x="455" y="108"/>
                    </a:lnTo>
                    <a:lnTo>
                      <a:pt x="458" y="113"/>
                    </a:lnTo>
                    <a:lnTo>
                      <a:pt x="459" y="128"/>
                    </a:lnTo>
                    <a:lnTo>
                      <a:pt x="423" y="134"/>
                    </a:lnTo>
                    <a:lnTo>
                      <a:pt x="441" y="158"/>
                    </a:lnTo>
                    <a:lnTo>
                      <a:pt x="459" y="173"/>
                    </a:lnTo>
                    <a:lnTo>
                      <a:pt x="453" y="201"/>
                    </a:lnTo>
                    <a:lnTo>
                      <a:pt x="429" y="198"/>
                    </a:lnTo>
                    <a:lnTo>
                      <a:pt x="416" y="162"/>
                    </a:lnTo>
                    <a:lnTo>
                      <a:pt x="417" y="146"/>
                    </a:lnTo>
                    <a:lnTo>
                      <a:pt x="405" y="153"/>
                    </a:lnTo>
                    <a:lnTo>
                      <a:pt x="408" y="158"/>
                    </a:lnTo>
                    <a:lnTo>
                      <a:pt x="405" y="201"/>
                    </a:lnTo>
                    <a:lnTo>
                      <a:pt x="395" y="203"/>
                    </a:lnTo>
                    <a:lnTo>
                      <a:pt x="389" y="198"/>
                    </a:lnTo>
                    <a:lnTo>
                      <a:pt x="393" y="164"/>
                    </a:lnTo>
                    <a:lnTo>
                      <a:pt x="384" y="164"/>
                    </a:lnTo>
                    <a:lnTo>
                      <a:pt x="383" y="147"/>
                    </a:lnTo>
                    <a:lnTo>
                      <a:pt x="396" y="101"/>
                    </a:lnTo>
                    <a:lnTo>
                      <a:pt x="402" y="87"/>
                    </a:lnTo>
                    <a:lnTo>
                      <a:pt x="416" y="75"/>
                    </a:lnTo>
                    <a:lnTo>
                      <a:pt x="464" y="86"/>
                    </a:lnTo>
                    <a:lnTo>
                      <a:pt x="483" y="68"/>
                    </a:lnTo>
                    <a:close/>
                    <a:moveTo>
                      <a:pt x="190" y="207"/>
                    </a:moveTo>
                    <a:lnTo>
                      <a:pt x="253" y="216"/>
                    </a:lnTo>
                    <a:lnTo>
                      <a:pt x="265" y="212"/>
                    </a:lnTo>
                    <a:lnTo>
                      <a:pt x="289" y="221"/>
                    </a:lnTo>
                    <a:lnTo>
                      <a:pt x="296" y="231"/>
                    </a:lnTo>
                    <a:lnTo>
                      <a:pt x="320" y="236"/>
                    </a:lnTo>
                    <a:lnTo>
                      <a:pt x="322" y="240"/>
                    </a:lnTo>
                    <a:lnTo>
                      <a:pt x="316" y="245"/>
                    </a:lnTo>
                    <a:lnTo>
                      <a:pt x="286" y="251"/>
                    </a:lnTo>
                    <a:lnTo>
                      <a:pt x="248" y="236"/>
                    </a:lnTo>
                    <a:lnTo>
                      <a:pt x="199" y="236"/>
                    </a:lnTo>
                    <a:lnTo>
                      <a:pt x="193" y="227"/>
                    </a:lnTo>
                    <a:lnTo>
                      <a:pt x="174" y="224"/>
                    </a:lnTo>
                    <a:lnTo>
                      <a:pt x="168" y="222"/>
                    </a:lnTo>
                    <a:lnTo>
                      <a:pt x="186" y="207"/>
                    </a:lnTo>
                    <a:lnTo>
                      <a:pt x="190" y="207"/>
                    </a:lnTo>
                    <a:close/>
                    <a:moveTo>
                      <a:pt x="538" y="53"/>
                    </a:moveTo>
                    <a:lnTo>
                      <a:pt x="541" y="95"/>
                    </a:lnTo>
                    <a:lnTo>
                      <a:pt x="532" y="131"/>
                    </a:lnTo>
                    <a:lnTo>
                      <a:pt x="519" y="131"/>
                    </a:lnTo>
                    <a:lnTo>
                      <a:pt x="515" y="113"/>
                    </a:lnTo>
                    <a:lnTo>
                      <a:pt x="517" y="86"/>
                    </a:lnTo>
                    <a:lnTo>
                      <a:pt x="528" y="60"/>
                    </a:lnTo>
                    <a:lnTo>
                      <a:pt x="538" y="53"/>
                    </a:lnTo>
                    <a:close/>
                    <a:moveTo>
                      <a:pt x="531" y="152"/>
                    </a:moveTo>
                    <a:lnTo>
                      <a:pt x="552" y="150"/>
                    </a:lnTo>
                    <a:lnTo>
                      <a:pt x="570" y="155"/>
                    </a:lnTo>
                    <a:lnTo>
                      <a:pt x="574" y="165"/>
                    </a:lnTo>
                    <a:lnTo>
                      <a:pt x="573" y="170"/>
                    </a:lnTo>
                    <a:lnTo>
                      <a:pt x="550" y="162"/>
                    </a:lnTo>
                    <a:lnTo>
                      <a:pt x="525" y="167"/>
                    </a:lnTo>
                    <a:lnTo>
                      <a:pt x="531" y="152"/>
                    </a:lnTo>
                    <a:close/>
                    <a:moveTo>
                      <a:pt x="479" y="267"/>
                    </a:moveTo>
                    <a:lnTo>
                      <a:pt x="453" y="278"/>
                    </a:lnTo>
                    <a:lnTo>
                      <a:pt x="453" y="273"/>
                    </a:lnTo>
                    <a:lnTo>
                      <a:pt x="477" y="261"/>
                    </a:lnTo>
                    <a:lnTo>
                      <a:pt x="479" y="267"/>
                    </a:lnTo>
                    <a:close/>
                    <a:moveTo>
                      <a:pt x="399" y="258"/>
                    </a:moveTo>
                    <a:lnTo>
                      <a:pt x="405" y="254"/>
                    </a:lnTo>
                    <a:lnTo>
                      <a:pt x="440" y="254"/>
                    </a:lnTo>
                    <a:lnTo>
                      <a:pt x="441" y="258"/>
                    </a:lnTo>
                    <a:lnTo>
                      <a:pt x="399" y="258"/>
                    </a:lnTo>
                    <a:close/>
                    <a:moveTo>
                      <a:pt x="344" y="254"/>
                    </a:moveTo>
                    <a:lnTo>
                      <a:pt x="374" y="258"/>
                    </a:lnTo>
                    <a:lnTo>
                      <a:pt x="344" y="264"/>
                    </a:lnTo>
                    <a:lnTo>
                      <a:pt x="344" y="254"/>
                    </a:lnTo>
                    <a:close/>
                    <a:moveTo>
                      <a:pt x="207" y="146"/>
                    </a:moveTo>
                    <a:lnTo>
                      <a:pt x="214" y="147"/>
                    </a:lnTo>
                    <a:lnTo>
                      <a:pt x="214" y="158"/>
                    </a:lnTo>
                    <a:lnTo>
                      <a:pt x="202" y="158"/>
                    </a:lnTo>
                    <a:lnTo>
                      <a:pt x="207" y="146"/>
                    </a:lnTo>
                    <a:close/>
                    <a:moveTo>
                      <a:pt x="516" y="165"/>
                    </a:moveTo>
                    <a:lnTo>
                      <a:pt x="503" y="168"/>
                    </a:lnTo>
                    <a:lnTo>
                      <a:pt x="498" y="156"/>
                    </a:lnTo>
                    <a:lnTo>
                      <a:pt x="513" y="156"/>
                    </a:lnTo>
                    <a:lnTo>
                      <a:pt x="516" y="165"/>
                    </a:lnTo>
                    <a:close/>
                    <a:moveTo>
                      <a:pt x="402" y="284"/>
                    </a:moveTo>
                    <a:lnTo>
                      <a:pt x="384" y="278"/>
                    </a:lnTo>
                    <a:lnTo>
                      <a:pt x="383" y="273"/>
                    </a:lnTo>
                    <a:lnTo>
                      <a:pt x="401" y="278"/>
                    </a:lnTo>
                    <a:lnTo>
                      <a:pt x="402" y="284"/>
                    </a:lnTo>
                    <a:close/>
                    <a:moveTo>
                      <a:pt x="192" y="156"/>
                    </a:moveTo>
                    <a:lnTo>
                      <a:pt x="165" y="135"/>
                    </a:lnTo>
                    <a:lnTo>
                      <a:pt x="178" y="125"/>
                    </a:lnTo>
                    <a:lnTo>
                      <a:pt x="192" y="156"/>
                    </a:lnTo>
                    <a:close/>
                  </a:path>
                </a:pathLst>
              </a:custGeom>
              <a:solidFill>
                <a:srgbClr val="E1E1E1"/>
              </a:solidFill>
              <a:ln w="9525">
                <a:noFill/>
                <a:round/>
                <a:headEnd/>
                <a:tailEnd/>
              </a:ln>
            </p:spPr>
            <p:txBody>
              <a:bodyPr/>
              <a:lstStyle/>
              <a:p>
                <a:endParaRPr lang="en-US"/>
              </a:p>
            </p:txBody>
          </p:sp>
          <p:sp>
            <p:nvSpPr>
              <p:cNvPr id="320911" name="Freeform 399"/>
              <p:cNvSpPr>
                <a:spLocks noEditPoints="1"/>
              </p:cNvSpPr>
              <p:nvPr/>
            </p:nvSpPr>
            <p:spPr bwMode="auto">
              <a:xfrm>
                <a:off x="4796" y="2400"/>
                <a:ext cx="736" cy="284"/>
              </a:xfrm>
              <a:custGeom>
                <a:avLst/>
                <a:gdLst/>
                <a:ahLst/>
                <a:cxnLst>
                  <a:cxn ang="0">
                    <a:pos x="280" y="78"/>
                  </a:cxn>
                  <a:cxn ang="0">
                    <a:pos x="317" y="72"/>
                  </a:cxn>
                  <a:cxn ang="0">
                    <a:pos x="334" y="21"/>
                  </a:cxn>
                  <a:cxn ang="0">
                    <a:pos x="369" y="66"/>
                  </a:cxn>
                  <a:cxn ang="0">
                    <a:pos x="364" y="119"/>
                  </a:cxn>
                  <a:cxn ang="0">
                    <a:pos x="317" y="174"/>
                  </a:cxn>
                  <a:cxn ang="0">
                    <a:pos x="247" y="153"/>
                  </a:cxn>
                  <a:cxn ang="0">
                    <a:pos x="238" y="69"/>
                  </a:cxn>
                  <a:cxn ang="0">
                    <a:pos x="60" y="32"/>
                  </a:cxn>
                  <a:cxn ang="0">
                    <a:pos x="171" y="149"/>
                  </a:cxn>
                  <a:cxn ang="0">
                    <a:pos x="90" y="143"/>
                  </a:cxn>
                  <a:cxn ang="0">
                    <a:pos x="47" y="57"/>
                  </a:cxn>
                  <a:cxn ang="0">
                    <a:pos x="0" y="6"/>
                  </a:cxn>
                  <a:cxn ang="0">
                    <a:pos x="627" y="119"/>
                  </a:cxn>
                  <a:cxn ang="0">
                    <a:pos x="631" y="150"/>
                  </a:cxn>
                  <a:cxn ang="0">
                    <a:pos x="664" y="140"/>
                  </a:cxn>
                  <a:cxn ang="0">
                    <a:pos x="686" y="125"/>
                  </a:cxn>
                  <a:cxn ang="0">
                    <a:pos x="736" y="146"/>
                  </a:cxn>
                  <a:cxn ang="0">
                    <a:pos x="674" y="251"/>
                  </a:cxn>
                  <a:cxn ang="0">
                    <a:pos x="652" y="182"/>
                  </a:cxn>
                  <a:cxn ang="0">
                    <a:pos x="591" y="149"/>
                  </a:cxn>
                  <a:cxn ang="0">
                    <a:pos x="568" y="116"/>
                  </a:cxn>
                  <a:cxn ang="0">
                    <a:pos x="627" y="119"/>
                  </a:cxn>
                  <a:cxn ang="0">
                    <a:pos x="473" y="92"/>
                  </a:cxn>
                  <a:cxn ang="0">
                    <a:pos x="414" y="126"/>
                  </a:cxn>
                  <a:cxn ang="0">
                    <a:pos x="458" y="113"/>
                  </a:cxn>
                  <a:cxn ang="0">
                    <a:pos x="441" y="158"/>
                  </a:cxn>
                  <a:cxn ang="0">
                    <a:pos x="429" y="198"/>
                  </a:cxn>
                  <a:cxn ang="0">
                    <a:pos x="405" y="153"/>
                  </a:cxn>
                  <a:cxn ang="0">
                    <a:pos x="395" y="203"/>
                  </a:cxn>
                  <a:cxn ang="0">
                    <a:pos x="384" y="164"/>
                  </a:cxn>
                  <a:cxn ang="0">
                    <a:pos x="402" y="87"/>
                  </a:cxn>
                  <a:cxn ang="0">
                    <a:pos x="483" y="68"/>
                  </a:cxn>
                  <a:cxn ang="0">
                    <a:pos x="253" y="216"/>
                  </a:cxn>
                  <a:cxn ang="0">
                    <a:pos x="296" y="231"/>
                  </a:cxn>
                  <a:cxn ang="0">
                    <a:pos x="316" y="245"/>
                  </a:cxn>
                  <a:cxn ang="0">
                    <a:pos x="199" y="236"/>
                  </a:cxn>
                  <a:cxn ang="0">
                    <a:pos x="168" y="222"/>
                  </a:cxn>
                  <a:cxn ang="0">
                    <a:pos x="221" y="212"/>
                  </a:cxn>
                  <a:cxn ang="0">
                    <a:pos x="532" y="131"/>
                  </a:cxn>
                  <a:cxn ang="0">
                    <a:pos x="517" y="86"/>
                  </a:cxn>
                  <a:cxn ang="0">
                    <a:pos x="541" y="150"/>
                  </a:cxn>
                  <a:cxn ang="0">
                    <a:pos x="574" y="165"/>
                  </a:cxn>
                  <a:cxn ang="0">
                    <a:pos x="525" y="167"/>
                  </a:cxn>
                  <a:cxn ang="0">
                    <a:pos x="467" y="273"/>
                  </a:cxn>
                  <a:cxn ang="0">
                    <a:pos x="477" y="261"/>
                  </a:cxn>
                  <a:cxn ang="0">
                    <a:pos x="402" y="257"/>
                  </a:cxn>
                  <a:cxn ang="0">
                    <a:pos x="441" y="258"/>
                  </a:cxn>
                  <a:cxn ang="0">
                    <a:pos x="359" y="257"/>
                  </a:cxn>
                  <a:cxn ang="0">
                    <a:pos x="344" y="254"/>
                  </a:cxn>
                  <a:cxn ang="0">
                    <a:pos x="214" y="147"/>
                  </a:cxn>
                  <a:cxn ang="0">
                    <a:pos x="207" y="146"/>
                  </a:cxn>
                  <a:cxn ang="0">
                    <a:pos x="503" y="168"/>
                  </a:cxn>
                  <a:cxn ang="0">
                    <a:pos x="516" y="165"/>
                  </a:cxn>
                  <a:cxn ang="0">
                    <a:pos x="384" y="278"/>
                  </a:cxn>
                  <a:cxn ang="0">
                    <a:pos x="402" y="284"/>
                  </a:cxn>
                  <a:cxn ang="0">
                    <a:pos x="165" y="135"/>
                  </a:cxn>
                  <a:cxn ang="0">
                    <a:pos x="178" y="146"/>
                  </a:cxn>
                </a:cxnLst>
                <a:rect l="0" t="0" r="r" b="b"/>
                <a:pathLst>
                  <a:path w="736" h="284">
                    <a:moveTo>
                      <a:pt x="238" y="69"/>
                    </a:moveTo>
                    <a:lnTo>
                      <a:pt x="253" y="84"/>
                    </a:lnTo>
                    <a:lnTo>
                      <a:pt x="280" y="78"/>
                    </a:lnTo>
                    <a:lnTo>
                      <a:pt x="287" y="71"/>
                    </a:lnTo>
                    <a:lnTo>
                      <a:pt x="302" y="78"/>
                    </a:lnTo>
                    <a:lnTo>
                      <a:pt x="317" y="72"/>
                    </a:lnTo>
                    <a:lnTo>
                      <a:pt x="325" y="47"/>
                    </a:lnTo>
                    <a:lnTo>
                      <a:pt x="331" y="45"/>
                    </a:lnTo>
                    <a:lnTo>
                      <a:pt x="334" y="21"/>
                    </a:lnTo>
                    <a:lnTo>
                      <a:pt x="356" y="21"/>
                    </a:lnTo>
                    <a:lnTo>
                      <a:pt x="364" y="26"/>
                    </a:lnTo>
                    <a:lnTo>
                      <a:pt x="369" y="66"/>
                    </a:lnTo>
                    <a:lnTo>
                      <a:pt x="387" y="83"/>
                    </a:lnTo>
                    <a:lnTo>
                      <a:pt x="369" y="83"/>
                    </a:lnTo>
                    <a:lnTo>
                      <a:pt x="364" y="119"/>
                    </a:lnTo>
                    <a:lnTo>
                      <a:pt x="349" y="122"/>
                    </a:lnTo>
                    <a:lnTo>
                      <a:pt x="340" y="171"/>
                    </a:lnTo>
                    <a:lnTo>
                      <a:pt x="317" y="174"/>
                    </a:lnTo>
                    <a:lnTo>
                      <a:pt x="272" y="164"/>
                    </a:lnTo>
                    <a:lnTo>
                      <a:pt x="265" y="156"/>
                    </a:lnTo>
                    <a:lnTo>
                      <a:pt x="247" y="153"/>
                    </a:lnTo>
                    <a:lnTo>
                      <a:pt x="227" y="105"/>
                    </a:lnTo>
                    <a:lnTo>
                      <a:pt x="226" y="78"/>
                    </a:lnTo>
                    <a:lnTo>
                      <a:pt x="238" y="69"/>
                    </a:lnTo>
                    <a:moveTo>
                      <a:pt x="21" y="3"/>
                    </a:moveTo>
                    <a:lnTo>
                      <a:pt x="44" y="6"/>
                    </a:lnTo>
                    <a:lnTo>
                      <a:pt x="60" y="32"/>
                    </a:lnTo>
                    <a:lnTo>
                      <a:pt x="74" y="36"/>
                    </a:lnTo>
                    <a:lnTo>
                      <a:pt x="115" y="83"/>
                    </a:lnTo>
                    <a:lnTo>
                      <a:pt x="171" y="149"/>
                    </a:lnTo>
                    <a:lnTo>
                      <a:pt x="172" y="183"/>
                    </a:lnTo>
                    <a:lnTo>
                      <a:pt x="154" y="194"/>
                    </a:lnTo>
                    <a:lnTo>
                      <a:pt x="90" y="143"/>
                    </a:lnTo>
                    <a:lnTo>
                      <a:pt x="90" y="123"/>
                    </a:lnTo>
                    <a:lnTo>
                      <a:pt x="60" y="83"/>
                    </a:lnTo>
                    <a:lnTo>
                      <a:pt x="47" y="57"/>
                    </a:lnTo>
                    <a:lnTo>
                      <a:pt x="35" y="51"/>
                    </a:lnTo>
                    <a:lnTo>
                      <a:pt x="36" y="36"/>
                    </a:lnTo>
                    <a:lnTo>
                      <a:pt x="0" y="6"/>
                    </a:lnTo>
                    <a:lnTo>
                      <a:pt x="0" y="0"/>
                    </a:lnTo>
                    <a:lnTo>
                      <a:pt x="21" y="3"/>
                    </a:lnTo>
                    <a:moveTo>
                      <a:pt x="627" y="119"/>
                    </a:moveTo>
                    <a:lnTo>
                      <a:pt x="630" y="123"/>
                    </a:lnTo>
                    <a:lnTo>
                      <a:pt x="627" y="137"/>
                    </a:lnTo>
                    <a:lnTo>
                      <a:pt x="631" y="150"/>
                    </a:lnTo>
                    <a:lnTo>
                      <a:pt x="634" y="146"/>
                    </a:lnTo>
                    <a:lnTo>
                      <a:pt x="646" y="161"/>
                    </a:lnTo>
                    <a:lnTo>
                      <a:pt x="664" y="140"/>
                    </a:lnTo>
                    <a:lnTo>
                      <a:pt x="676" y="137"/>
                    </a:lnTo>
                    <a:lnTo>
                      <a:pt x="674" y="132"/>
                    </a:lnTo>
                    <a:lnTo>
                      <a:pt x="686" y="125"/>
                    </a:lnTo>
                    <a:lnTo>
                      <a:pt x="719" y="143"/>
                    </a:lnTo>
                    <a:lnTo>
                      <a:pt x="727" y="143"/>
                    </a:lnTo>
                    <a:lnTo>
                      <a:pt x="736" y="146"/>
                    </a:lnTo>
                    <a:lnTo>
                      <a:pt x="727" y="264"/>
                    </a:lnTo>
                    <a:lnTo>
                      <a:pt x="712" y="246"/>
                    </a:lnTo>
                    <a:lnTo>
                      <a:pt x="674" y="251"/>
                    </a:lnTo>
                    <a:lnTo>
                      <a:pt x="697" y="224"/>
                    </a:lnTo>
                    <a:lnTo>
                      <a:pt x="685" y="197"/>
                    </a:lnTo>
                    <a:lnTo>
                      <a:pt x="652" y="182"/>
                    </a:lnTo>
                    <a:lnTo>
                      <a:pt x="613" y="173"/>
                    </a:lnTo>
                    <a:lnTo>
                      <a:pt x="603" y="173"/>
                    </a:lnTo>
                    <a:lnTo>
                      <a:pt x="591" y="149"/>
                    </a:lnTo>
                    <a:lnTo>
                      <a:pt x="624" y="140"/>
                    </a:lnTo>
                    <a:lnTo>
                      <a:pt x="598" y="141"/>
                    </a:lnTo>
                    <a:lnTo>
                      <a:pt x="568" y="116"/>
                    </a:lnTo>
                    <a:lnTo>
                      <a:pt x="601" y="107"/>
                    </a:lnTo>
                    <a:lnTo>
                      <a:pt x="625" y="113"/>
                    </a:lnTo>
                    <a:lnTo>
                      <a:pt x="627" y="119"/>
                    </a:lnTo>
                    <a:moveTo>
                      <a:pt x="485" y="71"/>
                    </a:moveTo>
                    <a:lnTo>
                      <a:pt x="488" y="74"/>
                    </a:lnTo>
                    <a:lnTo>
                      <a:pt x="473" y="92"/>
                    </a:lnTo>
                    <a:lnTo>
                      <a:pt x="411" y="90"/>
                    </a:lnTo>
                    <a:lnTo>
                      <a:pt x="402" y="104"/>
                    </a:lnTo>
                    <a:lnTo>
                      <a:pt x="414" y="126"/>
                    </a:lnTo>
                    <a:lnTo>
                      <a:pt x="428" y="114"/>
                    </a:lnTo>
                    <a:lnTo>
                      <a:pt x="455" y="108"/>
                    </a:lnTo>
                    <a:lnTo>
                      <a:pt x="458" y="113"/>
                    </a:lnTo>
                    <a:lnTo>
                      <a:pt x="459" y="128"/>
                    </a:lnTo>
                    <a:lnTo>
                      <a:pt x="423" y="134"/>
                    </a:lnTo>
                    <a:lnTo>
                      <a:pt x="441" y="158"/>
                    </a:lnTo>
                    <a:lnTo>
                      <a:pt x="459" y="173"/>
                    </a:lnTo>
                    <a:lnTo>
                      <a:pt x="453" y="201"/>
                    </a:lnTo>
                    <a:lnTo>
                      <a:pt x="429" y="198"/>
                    </a:lnTo>
                    <a:lnTo>
                      <a:pt x="416" y="162"/>
                    </a:lnTo>
                    <a:lnTo>
                      <a:pt x="417" y="146"/>
                    </a:lnTo>
                    <a:lnTo>
                      <a:pt x="405" y="153"/>
                    </a:lnTo>
                    <a:lnTo>
                      <a:pt x="408" y="158"/>
                    </a:lnTo>
                    <a:lnTo>
                      <a:pt x="405" y="201"/>
                    </a:lnTo>
                    <a:lnTo>
                      <a:pt x="395" y="203"/>
                    </a:lnTo>
                    <a:lnTo>
                      <a:pt x="389" y="198"/>
                    </a:lnTo>
                    <a:lnTo>
                      <a:pt x="393" y="164"/>
                    </a:lnTo>
                    <a:lnTo>
                      <a:pt x="384" y="164"/>
                    </a:lnTo>
                    <a:lnTo>
                      <a:pt x="383" y="147"/>
                    </a:lnTo>
                    <a:lnTo>
                      <a:pt x="396" y="101"/>
                    </a:lnTo>
                    <a:lnTo>
                      <a:pt x="402" y="87"/>
                    </a:lnTo>
                    <a:lnTo>
                      <a:pt x="416" y="75"/>
                    </a:lnTo>
                    <a:lnTo>
                      <a:pt x="464" y="86"/>
                    </a:lnTo>
                    <a:lnTo>
                      <a:pt x="483" y="68"/>
                    </a:lnTo>
                    <a:lnTo>
                      <a:pt x="485" y="71"/>
                    </a:lnTo>
                    <a:moveTo>
                      <a:pt x="221" y="212"/>
                    </a:moveTo>
                    <a:lnTo>
                      <a:pt x="253" y="216"/>
                    </a:lnTo>
                    <a:lnTo>
                      <a:pt x="265" y="212"/>
                    </a:lnTo>
                    <a:lnTo>
                      <a:pt x="289" y="221"/>
                    </a:lnTo>
                    <a:lnTo>
                      <a:pt x="296" y="231"/>
                    </a:lnTo>
                    <a:lnTo>
                      <a:pt x="320" y="236"/>
                    </a:lnTo>
                    <a:lnTo>
                      <a:pt x="322" y="240"/>
                    </a:lnTo>
                    <a:lnTo>
                      <a:pt x="316" y="245"/>
                    </a:lnTo>
                    <a:lnTo>
                      <a:pt x="286" y="251"/>
                    </a:lnTo>
                    <a:lnTo>
                      <a:pt x="248" y="236"/>
                    </a:lnTo>
                    <a:lnTo>
                      <a:pt x="199" y="236"/>
                    </a:lnTo>
                    <a:lnTo>
                      <a:pt x="193" y="227"/>
                    </a:lnTo>
                    <a:lnTo>
                      <a:pt x="174" y="224"/>
                    </a:lnTo>
                    <a:lnTo>
                      <a:pt x="168" y="222"/>
                    </a:lnTo>
                    <a:lnTo>
                      <a:pt x="186" y="207"/>
                    </a:lnTo>
                    <a:lnTo>
                      <a:pt x="190" y="207"/>
                    </a:lnTo>
                    <a:lnTo>
                      <a:pt x="221" y="212"/>
                    </a:lnTo>
                    <a:moveTo>
                      <a:pt x="538" y="53"/>
                    </a:moveTo>
                    <a:lnTo>
                      <a:pt x="541" y="95"/>
                    </a:lnTo>
                    <a:lnTo>
                      <a:pt x="532" y="131"/>
                    </a:lnTo>
                    <a:lnTo>
                      <a:pt x="519" y="131"/>
                    </a:lnTo>
                    <a:lnTo>
                      <a:pt x="515" y="113"/>
                    </a:lnTo>
                    <a:lnTo>
                      <a:pt x="517" y="86"/>
                    </a:lnTo>
                    <a:lnTo>
                      <a:pt x="528" y="60"/>
                    </a:lnTo>
                    <a:lnTo>
                      <a:pt x="538" y="53"/>
                    </a:lnTo>
                    <a:moveTo>
                      <a:pt x="541" y="150"/>
                    </a:moveTo>
                    <a:lnTo>
                      <a:pt x="552" y="150"/>
                    </a:lnTo>
                    <a:lnTo>
                      <a:pt x="570" y="155"/>
                    </a:lnTo>
                    <a:lnTo>
                      <a:pt x="574" y="165"/>
                    </a:lnTo>
                    <a:lnTo>
                      <a:pt x="573" y="170"/>
                    </a:lnTo>
                    <a:lnTo>
                      <a:pt x="550" y="162"/>
                    </a:lnTo>
                    <a:lnTo>
                      <a:pt x="525" y="167"/>
                    </a:lnTo>
                    <a:lnTo>
                      <a:pt x="531" y="152"/>
                    </a:lnTo>
                    <a:lnTo>
                      <a:pt x="541" y="150"/>
                    </a:lnTo>
                    <a:moveTo>
                      <a:pt x="467" y="273"/>
                    </a:moveTo>
                    <a:lnTo>
                      <a:pt x="453" y="278"/>
                    </a:lnTo>
                    <a:lnTo>
                      <a:pt x="453" y="273"/>
                    </a:lnTo>
                    <a:lnTo>
                      <a:pt x="477" y="261"/>
                    </a:lnTo>
                    <a:lnTo>
                      <a:pt x="479" y="267"/>
                    </a:lnTo>
                    <a:lnTo>
                      <a:pt x="467" y="273"/>
                    </a:lnTo>
                    <a:moveTo>
                      <a:pt x="402" y="257"/>
                    </a:moveTo>
                    <a:lnTo>
                      <a:pt x="405" y="254"/>
                    </a:lnTo>
                    <a:lnTo>
                      <a:pt x="440" y="254"/>
                    </a:lnTo>
                    <a:lnTo>
                      <a:pt x="441" y="258"/>
                    </a:lnTo>
                    <a:lnTo>
                      <a:pt x="399" y="258"/>
                    </a:lnTo>
                    <a:lnTo>
                      <a:pt x="402" y="257"/>
                    </a:lnTo>
                    <a:moveTo>
                      <a:pt x="359" y="257"/>
                    </a:moveTo>
                    <a:lnTo>
                      <a:pt x="374" y="258"/>
                    </a:lnTo>
                    <a:lnTo>
                      <a:pt x="344" y="264"/>
                    </a:lnTo>
                    <a:lnTo>
                      <a:pt x="344" y="254"/>
                    </a:lnTo>
                    <a:lnTo>
                      <a:pt x="359" y="257"/>
                    </a:lnTo>
                    <a:moveTo>
                      <a:pt x="210" y="146"/>
                    </a:moveTo>
                    <a:lnTo>
                      <a:pt x="214" y="147"/>
                    </a:lnTo>
                    <a:lnTo>
                      <a:pt x="214" y="158"/>
                    </a:lnTo>
                    <a:lnTo>
                      <a:pt x="202" y="158"/>
                    </a:lnTo>
                    <a:lnTo>
                      <a:pt x="207" y="146"/>
                    </a:lnTo>
                    <a:lnTo>
                      <a:pt x="210" y="146"/>
                    </a:lnTo>
                    <a:moveTo>
                      <a:pt x="510" y="167"/>
                    </a:moveTo>
                    <a:lnTo>
                      <a:pt x="503" y="168"/>
                    </a:lnTo>
                    <a:lnTo>
                      <a:pt x="498" y="156"/>
                    </a:lnTo>
                    <a:lnTo>
                      <a:pt x="513" y="156"/>
                    </a:lnTo>
                    <a:lnTo>
                      <a:pt x="516" y="165"/>
                    </a:lnTo>
                    <a:lnTo>
                      <a:pt x="510" y="167"/>
                    </a:lnTo>
                    <a:moveTo>
                      <a:pt x="393" y="281"/>
                    </a:moveTo>
                    <a:lnTo>
                      <a:pt x="384" y="278"/>
                    </a:lnTo>
                    <a:lnTo>
                      <a:pt x="383" y="273"/>
                    </a:lnTo>
                    <a:lnTo>
                      <a:pt x="401" y="278"/>
                    </a:lnTo>
                    <a:lnTo>
                      <a:pt x="402" y="284"/>
                    </a:lnTo>
                    <a:lnTo>
                      <a:pt x="393" y="281"/>
                    </a:lnTo>
                    <a:moveTo>
                      <a:pt x="178" y="146"/>
                    </a:moveTo>
                    <a:lnTo>
                      <a:pt x="165" y="135"/>
                    </a:lnTo>
                    <a:lnTo>
                      <a:pt x="178" y="125"/>
                    </a:lnTo>
                    <a:lnTo>
                      <a:pt x="192" y="156"/>
                    </a:lnTo>
                    <a:lnTo>
                      <a:pt x="178" y="146"/>
                    </a:lnTo>
                  </a:path>
                </a:pathLst>
              </a:custGeom>
              <a:noFill/>
              <a:ln w="1588" cap="sq">
                <a:solidFill>
                  <a:srgbClr val="000000"/>
                </a:solidFill>
                <a:prstDash val="solid"/>
                <a:miter lim="800000"/>
                <a:headEnd/>
                <a:tailEnd/>
              </a:ln>
            </p:spPr>
            <p:txBody>
              <a:bodyPr/>
              <a:lstStyle/>
              <a:p>
                <a:endParaRPr lang="en-US"/>
              </a:p>
            </p:txBody>
          </p:sp>
          <p:sp>
            <p:nvSpPr>
              <p:cNvPr id="320912" name="Freeform 400"/>
              <p:cNvSpPr>
                <a:spLocks noEditPoints="1"/>
              </p:cNvSpPr>
              <p:nvPr/>
            </p:nvSpPr>
            <p:spPr bwMode="auto">
              <a:xfrm>
                <a:off x="3393" y="1655"/>
                <a:ext cx="170" cy="185"/>
              </a:xfrm>
              <a:custGeom>
                <a:avLst/>
                <a:gdLst/>
                <a:ahLst/>
                <a:cxnLst>
                  <a:cxn ang="0">
                    <a:pos x="95" y="11"/>
                  </a:cxn>
                  <a:cxn ang="0">
                    <a:pos x="89" y="23"/>
                  </a:cxn>
                  <a:cxn ang="0">
                    <a:pos x="82" y="23"/>
                  </a:cxn>
                  <a:cxn ang="0">
                    <a:pos x="77" y="38"/>
                  </a:cxn>
                  <a:cxn ang="0">
                    <a:pos x="100" y="77"/>
                  </a:cxn>
                  <a:cxn ang="0">
                    <a:pos x="133" y="93"/>
                  </a:cxn>
                  <a:cxn ang="0">
                    <a:pos x="139" y="99"/>
                  </a:cxn>
                  <a:cxn ang="0">
                    <a:pos x="146" y="99"/>
                  </a:cxn>
                  <a:cxn ang="0">
                    <a:pos x="170" y="120"/>
                  </a:cxn>
                  <a:cxn ang="0">
                    <a:pos x="167" y="126"/>
                  </a:cxn>
                  <a:cxn ang="0">
                    <a:pos x="159" y="120"/>
                  </a:cxn>
                  <a:cxn ang="0">
                    <a:pos x="146" y="126"/>
                  </a:cxn>
                  <a:cxn ang="0">
                    <a:pos x="153" y="141"/>
                  </a:cxn>
                  <a:cxn ang="0">
                    <a:pos x="140" y="158"/>
                  </a:cxn>
                  <a:cxn ang="0">
                    <a:pos x="133" y="161"/>
                  </a:cxn>
                  <a:cxn ang="0">
                    <a:pos x="127" y="125"/>
                  </a:cxn>
                  <a:cxn ang="0">
                    <a:pos x="121" y="120"/>
                  </a:cxn>
                  <a:cxn ang="0">
                    <a:pos x="80" y="98"/>
                  </a:cxn>
                  <a:cxn ang="0">
                    <a:pos x="46" y="60"/>
                  </a:cxn>
                  <a:cxn ang="0">
                    <a:pos x="32" y="56"/>
                  </a:cxn>
                  <a:cxn ang="0">
                    <a:pos x="20" y="60"/>
                  </a:cxn>
                  <a:cxn ang="0">
                    <a:pos x="7" y="60"/>
                  </a:cxn>
                  <a:cxn ang="0">
                    <a:pos x="0" y="39"/>
                  </a:cxn>
                  <a:cxn ang="0">
                    <a:pos x="5" y="23"/>
                  </a:cxn>
                  <a:cxn ang="0">
                    <a:pos x="5" y="18"/>
                  </a:cxn>
                  <a:cxn ang="0">
                    <a:pos x="19" y="18"/>
                  </a:cxn>
                  <a:cxn ang="0">
                    <a:pos x="17" y="12"/>
                  </a:cxn>
                  <a:cxn ang="0">
                    <a:pos x="25" y="18"/>
                  </a:cxn>
                  <a:cxn ang="0">
                    <a:pos x="34" y="11"/>
                  </a:cxn>
                  <a:cxn ang="0">
                    <a:pos x="44" y="12"/>
                  </a:cxn>
                  <a:cxn ang="0">
                    <a:pos x="44" y="0"/>
                  </a:cxn>
                  <a:cxn ang="0">
                    <a:pos x="71" y="2"/>
                  </a:cxn>
                  <a:cxn ang="0">
                    <a:pos x="82" y="6"/>
                  </a:cxn>
                  <a:cxn ang="0">
                    <a:pos x="97" y="8"/>
                  </a:cxn>
                  <a:cxn ang="0">
                    <a:pos x="95" y="11"/>
                  </a:cxn>
                  <a:cxn ang="0">
                    <a:pos x="86" y="156"/>
                  </a:cxn>
                  <a:cxn ang="0">
                    <a:pos x="128" y="155"/>
                  </a:cxn>
                  <a:cxn ang="0">
                    <a:pos x="127" y="177"/>
                  </a:cxn>
                  <a:cxn ang="0">
                    <a:pos x="121" y="185"/>
                  </a:cxn>
                  <a:cxn ang="0">
                    <a:pos x="83" y="165"/>
                  </a:cxn>
                  <a:cxn ang="0">
                    <a:pos x="86" y="156"/>
                  </a:cxn>
                  <a:cxn ang="0">
                    <a:pos x="40" y="140"/>
                  </a:cxn>
                  <a:cxn ang="0">
                    <a:pos x="20" y="143"/>
                  </a:cxn>
                  <a:cxn ang="0">
                    <a:pos x="17" y="105"/>
                  </a:cxn>
                  <a:cxn ang="0">
                    <a:pos x="35" y="102"/>
                  </a:cxn>
                  <a:cxn ang="0">
                    <a:pos x="40" y="120"/>
                  </a:cxn>
                  <a:cxn ang="0">
                    <a:pos x="40" y="140"/>
                  </a:cxn>
                </a:cxnLst>
                <a:rect l="0" t="0" r="r" b="b"/>
                <a:pathLst>
                  <a:path w="170" h="185">
                    <a:moveTo>
                      <a:pt x="95" y="11"/>
                    </a:moveTo>
                    <a:lnTo>
                      <a:pt x="89" y="23"/>
                    </a:lnTo>
                    <a:lnTo>
                      <a:pt x="82" y="23"/>
                    </a:lnTo>
                    <a:lnTo>
                      <a:pt x="77" y="38"/>
                    </a:lnTo>
                    <a:lnTo>
                      <a:pt x="100" y="77"/>
                    </a:lnTo>
                    <a:lnTo>
                      <a:pt x="133" y="93"/>
                    </a:lnTo>
                    <a:lnTo>
                      <a:pt x="139" y="99"/>
                    </a:lnTo>
                    <a:lnTo>
                      <a:pt x="146" y="99"/>
                    </a:lnTo>
                    <a:lnTo>
                      <a:pt x="170" y="120"/>
                    </a:lnTo>
                    <a:lnTo>
                      <a:pt x="167" y="126"/>
                    </a:lnTo>
                    <a:lnTo>
                      <a:pt x="159" y="120"/>
                    </a:lnTo>
                    <a:lnTo>
                      <a:pt x="146" y="126"/>
                    </a:lnTo>
                    <a:lnTo>
                      <a:pt x="153" y="141"/>
                    </a:lnTo>
                    <a:lnTo>
                      <a:pt x="140" y="158"/>
                    </a:lnTo>
                    <a:lnTo>
                      <a:pt x="133" y="161"/>
                    </a:lnTo>
                    <a:lnTo>
                      <a:pt x="127" y="125"/>
                    </a:lnTo>
                    <a:lnTo>
                      <a:pt x="121" y="120"/>
                    </a:lnTo>
                    <a:lnTo>
                      <a:pt x="80" y="98"/>
                    </a:lnTo>
                    <a:lnTo>
                      <a:pt x="46" y="60"/>
                    </a:lnTo>
                    <a:lnTo>
                      <a:pt x="32" y="56"/>
                    </a:lnTo>
                    <a:lnTo>
                      <a:pt x="20" y="60"/>
                    </a:lnTo>
                    <a:lnTo>
                      <a:pt x="7" y="60"/>
                    </a:lnTo>
                    <a:lnTo>
                      <a:pt x="0" y="39"/>
                    </a:lnTo>
                    <a:lnTo>
                      <a:pt x="5" y="23"/>
                    </a:lnTo>
                    <a:lnTo>
                      <a:pt x="5" y="18"/>
                    </a:lnTo>
                    <a:lnTo>
                      <a:pt x="19" y="18"/>
                    </a:lnTo>
                    <a:lnTo>
                      <a:pt x="17" y="12"/>
                    </a:lnTo>
                    <a:lnTo>
                      <a:pt x="25" y="18"/>
                    </a:lnTo>
                    <a:lnTo>
                      <a:pt x="34" y="11"/>
                    </a:lnTo>
                    <a:lnTo>
                      <a:pt x="44" y="12"/>
                    </a:lnTo>
                    <a:lnTo>
                      <a:pt x="44" y="0"/>
                    </a:lnTo>
                    <a:lnTo>
                      <a:pt x="71" y="2"/>
                    </a:lnTo>
                    <a:lnTo>
                      <a:pt x="82" y="6"/>
                    </a:lnTo>
                    <a:lnTo>
                      <a:pt x="97" y="8"/>
                    </a:lnTo>
                    <a:lnTo>
                      <a:pt x="95" y="11"/>
                    </a:lnTo>
                    <a:close/>
                    <a:moveTo>
                      <a:pt x="86" y="156"/>
                    </a:moveTo>
                    <a:lnTo>
                      <a:pt x="128" y="155"/>
                    </a:lnTo>
                    <a:lnTo>
                      <a:pt x="127" y="177"/>
                    </a:lnTo>
                    <a:lnTo>
                      <a:pt x="121" y="185"/>
                    </a:lnTo>
                    <a:lnTo>
                      <a:pt x="83" y="165"/>
                    </a:lnTo>
                    <a:lnTo>
                      <a:pt x="86" y="156"/>
                    </a:lnTo>
                    <a:close/>
                    <a:moveTo>
                      <a:pt x="40" y="140"/>
                    </a:moveTo>
                    <a:lnTo>
                      <a:pt x="20" y="143"/>
                    </a:lnTo>
                    <a:lnTo>
                      <a:pt x="17" y="105"/>
                    </a:lnTo>
                    <a:lnTo>
                      <a:pt x="35" y="102"/>
                    </a:lnTo>
                    <a:lnTo>
                      <a:pt x="40" y="120"/>
                    </a:lnTo>
                    <a:lnTo>
                      <a:pt x="40" y="140"/>
                    </a:lnTo>
                    <a:close/>
                  </a:path>
                </a:pathLst>
              </a:custGeom>
              <a:solidFill>
                <a:srgbClr val="E1E1E1"/>
              </a:solidFill>
              <a:ln w="9525">
                <a:noFill/>
                <a:round/>
                <a:headEnd/>
                <a:tailEnd/>
              </a:ln>
            </p:spPr>
            <p:txBody>
              <a:bodyPr/>
              <a:lstStyle/>
              <a:p>
                <a:endParaRPr lang="en-US"/>
              </a:p>
            </p:txBody>
          </p:sp>
          <p:sp>
            <p:nvSpPr>
              <p:cNvPr id="320913" name="Freeform 401"/>
              <p:cNvSpPr>
                <a:spLocks noEditPoints="1"/>
              </p:cNvSpPr>
              <p:nvPr/>
            </p:nvSpPr>
            <p:spPr bwMode="auto">
              <a:xfrm>
                <a:off x="3393" y="1655"/>
                <a:ext cx="170" cy="185"/>
              </a:xfrm>
              <a:custGeom>
                <a:avLst/>
                <a:gdLst/>
                <a:ahLst/>
                <a:cxnLst>
                  <a:cxn ang="0">
                    <a:pos x="92" y="17"/>
                  </a:cxn>
                  <a:cxn ang="0">
                    <a:pos x="89" y="23"/>
                  </a:cxn>
                  <a:cxn ang="0">
                    <a:pos x="82" y="23"/>
                  </a:cxn>
                  <a:cxn ang="0">
                    <a:pos x="77" y="38"/>
                  </a:cxn>
                  <a:cxn ang="0">
                    <a:pos x="100" y="77"/>
                  </a:cxn>
                  <a:cxn ang="0">
                    <a:pos x="133" y="93"/>
                  </a:cxn>
                  <a:cxn ang="0">
                    <a:pos x="139" y="99"/>
                  </a:cxn>
                  <a:cxn ang="0">
                    <a:pos x="146" y="99"/>
                  </a:cxn>
                  <a:cxn ang="0">
                    <a:pos x="170" y="120"/>
                  </a:cxn>
                  <a:cxn ang="0">
                    <a:pos x="167" y="126"/>
                  </a:cxn>
                  <a:cxn ang="0">
                    <a:pos x="159" y="120"/>
                  </a:cxn>
                  <a:cxn ang="0">
                    <a:pos x="146" y="126"/>
                  </a:cxn>
                  <a:cxn ang="0">
                    <a:pos x="153" y="141"/>
                  </a:cxn>
                  <a:cxn ang="0">
                    <a:pos x="140" y="158"/>
                  </a:cxn>
                  <a:cxn ang="0">
                    <a:pos x="133" y="161"/>
                  </a:cxn>
                  <a:cxn ang="0">
                    <a:pos x="127" y="125"/>
                  </a:cxn>
                  <a:cxn ang="0">
                    <a:pos x="121" y="120"/>
                  </a:cxn>
                  <a:cxn ang="0">
                    <a:pos x="80" y="98"/>
                  </a:cxn>
                  <a:cxn ang="0">
                    <a:pos x="46" y="60"/>
                  </a:cxn>
                  <a:cxn ang="0">
                    <a:pos x="32" y="56"/>
                  </a:cxn>
                  <a:cxn ang="0">
                    <a:pos x="20" y="60"/>
                  </a:cxn>
                  <a:cxn ang="0">
                    <a:pos x="7" y="60"/>
                  </a:cxn>
                  <a:cxn ang="0">
                    <a:pos x="0" y="39"/>
                  </a:cxn>
                  <a:cxn ang="0">
                    <a:pos x="5" y="23"/>
                  </a:cxn>
                  <a:cxn ang="0">
                    <a:pos x="5" y="18"/>
                  </a:cxn>
                  <a:cxn ang="0">
                    <a:pos x="19" y="18"/>
                  </a:cxn>
                  <a:cxn ang="0">
                    <a:pos x="17" y="12"/>
                  </a:cxn>
                  <a:cxn ang="0">
                    <a:pos x="25" y="18"/>
                  </a:cxn>
                  <a:cxn ang="0">
                    <a:pos x="34" y="11"/>
                  </a:cxn>
                  <a:cxn ang="0">
                    <a:pos x="44" y="12"/>
                  </a:cxn>
                  <a:cxn ang="0">
                    <a:pos x="44" y="0"/>
                  </a:cxn>
                  <a:cxn ang="0">
                    <a:pos x="71" y="2"/>
                  </a:cxn>
                  <a:cxn ang="0">
                    <a:pos x="82" y="6"/>
                  </a:cxn>
                  <a:cxn ang="0">
                    <a:pos x="97" y="8"/>
                  </a:cxn>
                  <a:cxn ang="0">
                    <a:pos x="95" y="11"/>
                  </a:cxn>
                  <a:cxn ang="0">
                    <a:pos x="92" y="17"/>
                  </a:cxn>
                  <a:cxn ang="0">
                    <a:pos x="107" y="156"/>
                  </a:cxn>
                  <a:cxn ang="0">
                    <a:pos x="128" y="155"/>
                  </a:cxn>
                  <a:cxn ang="0">
                    <a:pos x="127" y="177"/>
                  </a:cxn>
                  <a:cxn ang="0">
                    <a:pos x="121" y="185"/>
                  </a:cxn>
                  <a:cxn ang="0">
                    <a:pos x="83" y="165"/>
                  </a:cxn>
                  <a:cxn ang="0">
                    <a:pos x="86" y="156"/>
                  </a:cxn>
                  <a:cxn ang="0">
                    <a:pos x="107" y="156"/>
                  </a:cxn>
                  <a:cxn ang="0">
                    <a:pos x="29" y="141"/>
                  </a:cxn>
                  <a:cxn ang="0">
                    <a:pos x="20" y="143"/>
                  </a:cxn>
                  <a:cxn ang="0">
                    <a:pos x="17" y="105"/>
                  </a:cxn>
                  <a:cxn ang="0">
                    <a:pos x="35" y="102"/>
                  </a:cxn>
                  <a:cxn ang="0">
                    <a:pos x="40" y="120"/>
                  </a:cxn>
                  <a:cxn ang="0">
                    <a:pos x="40" y="140"/>
                  </a:cxn>
                  <a:cxn ang="0">
                    <a:pos x="29" y="141"/>
                  </a:cxn>
                </a:cxnLst>
                <a:rect l="0" t="0" r="r" b="b"/>
                <a:pathLst>
                  <a:path w="170" h="185">
                    <a:moveTo>
                      <a:pt x="92" y="17"/>
                    </a:moveTo>
                    <a:lnTo>
                      <a:pt x="89" y="23"/>
                    </a:lnTo>
                    <a:lnTo>
                      <a:pt x="82" y="23"/>
                    </a:lnTo>
                    <a:lnTo>
                      <a:pt x="77" y="38"/>
                    </a:lnTo>
                    <a:lnTo>
                      <a:pt x="100" y="77"/>
                    </a:lnTo>
                    <a:lnTo>
                      <a:pt x="133" y="93"/>
                    </a:lnTo>
                    <a:lnTo>
                      <a:pt x="139" y="99"/>
                    </a:lnTo>
                    <a:lnTo>
                      <a:pt x="146" y="99"/>
                    </a:lnTo>
                    <a:lnTo>
                      <a:pt x="170" y="120"/>
                    </a:lnTo>
                    <a:lnTo>
                      <a:pt x="167" y="126"/>
                    </a:lnTo>
                    <a:lnTo>
                      <a:pt x="159" y="120"/>
                    </a:lnTo>
                    <a:lnTo>
                      <a:pt x="146" y="126"/>
                    </a:lnTo>
                    <a:lnTo>
                      <a:pt x="153" y="141"/>
                    </a:lnTo>
                    <a:lnTo>
                      <a:pt x="140" y="158"/>
                    </a:lnTo>
                    <a:lnTo>
                      <a:pt x="133" y="161"/>
                    </a:lnTo>
                    <a:lnTo>
                      <a:pt x="127" y="125"/>
                    </a:lnTo>
                    <a:lnTo>
                      <a:pt x="121" y="120"/>
                    </a:lnTo>
                    <a:lnTo>
                      <a:pt x="80" y="98"/>
                    </a:lnTo>
                    <a:lnTo>
                      <a:pt x="46" y="60"/>
                    </a:lnTo>
                    <a:lnTo>
                      <a:pt x="32" y="56"/>
                    </a:lnTo>
                    <a:lnTo>
                      <a:pt x="20" y="60"/>
                    </a:lnTo>
                    <a:lnTo>
                      <a:pt x="7" y="60"/>
                    </a:lnTo>
                    <a:lnTo>
                      <a:pt x="0" y="39"/>
                    </a:lnTo>
                    <a:lnTo>
                      <a:pt x="5" y="23"/>
                    </a:lnTo>
                    <a:lnTo>
                      <a:pt x="5" y="18"/>
                    </a:lnTo>
                    <a:lnTo>
                      <a:pt x="19" y="18"/>
                    </a:lnTo>
                    <a:lnTo>
                      <a:pt x="17" y="12"/>
                    </a:lnTo>
                    <a:lnTo>
                      <a:pt x="25" y="18"/>
                    </a:lnTo>
                    <a:lnTo>
                      <a:pt x="34" y="11"/>
                    </a:lnTo>
                    <a:lnTo>
                      <a:pt x="44" y="12"/>
                    </a:lnTo>
                    <a:lnTo>
                      <a:pt x="44" y="0"/>
                    </a:lnTo>
                    <a:lnTo>
                      <a:pt x="71" y="2"/>
                    </a:lnTo>
                    <a:lnTo>
                      <a:pt x="82" y="6"/>
                    </a:lnTo>
                    <a:lnTo>
                      <a:pt x="97" y="8"/>
                    </a:lnTo>
                    <a:lnTo>
                      <a:pt x="95" y="11"/>
                    </a:lnTo>
                    <a:lnTo>
                      <a:pt x="92" y="17"/>
                    </a:lnTo>
                    <a:moveTo>
                      <a:pt x="107" y="156"/>
                    </a:moveTo>
                    <a:lnTo>
                      <a:pt x="128" y="155"/>
                    </a:lnTo>
                    <a:lnTo>
                      <a:pt x="127" y="177"/>
                    </a:lnTo>
                    <a:lnTo>
                      <a:pt x="121" y="185"/>
                    </a:lnTo>
                    <a:lnTo>
                      <a:pt x="83" y="165"/>
                    </a:lnTo>
                    <a:lnTo>
                      <a:pt x="86" y="156"/>
                    </a:lnTo>
                    <a:lnTo>
                      <a:pt x="107" y="156"/>
                    </a:lnTo>
                    <a:moveTo>
                      <a:pt x="29" y="141"/>
                    </a:moveTo>
                    <a:lnTo>
                      <a:pt x="20" y="143"/>
                    </a:lnTo>
                    <a:lnTo>
                      <a:pt x="17" y="105"/>
                    </a:lnTo>
                    <a:lnTo>
                      <a:pt x="35" y="102"/>
                    </a:lnTo>
                    <a:lnTo>
                      <a:pt x="40" y="120"/>
                    </a:lnTo>
                    <a:lnTo>
                      <a:pt x="40" y="140"/>
                    </a:lnTo>
                    <a:lnTo>
                      <a:pt x="29" y="141"/>
                    </a:lnTo>
                  </a:path>
                </a:pathLst>
              </a:custGeom>
              <a:noFill/>
              <a:ln w="1588" cap="sq">
                <a:solidFill>
                  <a:srgbClr val="000000"/>
                </a:solidFill>
                <a:prstDash val="solid"/>
                <a:miter lim="800000"/>
                <a:headEnd/>
                <a:tailEnd/>
              </a:ln>
            </p:spPr>
            <p:txBody>
              <a:bodyPr/>
              <a:lstStyle/>
              <a:p>
                <a:endParaRPr lang="en-US"/>
              </a:p>
            </p:txBody>
          </p:sp>
          <p:sp>
            <p:nvSpPr>
              <p:cNvPr id="320914" name="Freeform 402"/>
              <p:cNvSpPr>
                <a:spLocks noEditPoints="1"/>
              </p:cNvSpPr>
              <p:nvPr/>
            </p:nvSpPr>
            <p:spPr bwMode="auto">
              <a:xfrm>
                <a:off x="5243" y="1681"/>
                <a:ext cx="151" cy="261"/>
              </a:xfrm>
              <a:custGeom>
                <a:avLst/>
                <a:gdLst/>
                <a:ahLst/>
                <a:cxnLst>
                  <a:cxn ang="0">
                    <a:pos x="133" y="105"/>
                  </a:cxn>
                  <a:cxn ang="0">
                    <a:pos x="132" y="130"/>
                  </a:cxn>
                  <a:cxn ang="0">
                    <a:pos x="151" y="183"/>
                  </a:cxn>
                  <a:cxn ang="0">
                    <a:pos x="129" y="195"/>
                  </a:cxn>
                  <a:cxn ang="0">
                    <a:pos x="99" y="189"/>
                  </a:cxn>
                  <a:cxn ang="0">
                    <a:pos x="97" y="219"/>
                  </a:cxn>
                  <a:cxn ang="0">
                    <a:pos x="78" y="201"/>
                  </a:cxn>
                  <a:cxn ang="0">
                    <a:pos x="60" y="195"/>
                  </a:cxn>
                  <a:cxn ang="0">
                    <a:pos x="38" y="210"/>
                  </a:cxn>
                  <a:cxn ang="0">
                    <a:pos x="18" y="207"/>
                  </a:cxn>
                  <a:cxn ang="0">
                    <a:pos x="21" y="198"/>
                  </a:cxn>
                  <a:cxn ang="0">
                    <a:pos x="57" y="177"/>
                  </a:cxn>
                  <a:cxn ang="0">
                    <a:pos x="82" y="165"/>
                  </a:cxn>
                  <a:cxn ang="0">
                    <a:pos x="91" y="156"/>
                  </a:cxn>
                  <a:cxn ang="0">
                    <a:pos x="108" y="114"/>
                  </a:cxn>
                  <a:cxn ang="0">
                    <a:pos x="97" y="70"/>
                  </a:cxn>
                  <a:cxn ang="0">
                    <a:pos x="68" y="1"/>
                  </a:cxn>
                  <a:cxn ang="0">
                    <a:pos x="130" y="19"/>
                  </a:cxn>
                  <a:cxn ang="0">
                    <a:pos x="126" y="45"/>
                  </a:cxn>
                  <a:cxn ang="0">
                    <a:pos x="82" y="52"/>
                  </a:cxn>
                  <a:cxn ang="0">
                    <a:pos x="70" y="54"/>
                  </a:cxn>
                  <a:cxn ang="0">
                    <a:pos x="79" y="31"/>
                  </a:cxn>
                  <a:cxn ang="0">
                    <a:pos x="59" y="0"/>
                  </a:cxn>
                  <a:cxn ang="0">
                    <a:pos x="20" y="208"/>
                  </a:cxn>
                  <a:cxn ang="0">
                    <a:pos x="44" y="226"/>
                  </a:cxn>
                  <a:cxn ang="0">
                    <a:pos x="39" y="261"/>
                  </a:cxn>
                  <a:cxn ang="0">
                    <a:pos x="14" y="243"/>
                  </a:cxn>
                  <a:cxn ang="0">
                    <a:pos x="11" y="231"/>
                  </a:cxn>
                  <a:cxn ang="0">
                    <a:pos x="14" y="207"/>
                  </a:cxn>
                  <a:cxn ang="0">
                    <a:pos x="45" y="216"/>
                  </a:cxn>
                  <a:cxn ang="0">
                    <a:pos x="47" y="204"/>
                  </a:cxn>
                  <a:cxn ang="0">
                    <a:pos x="59" y="201"/>
                  </a:cxn>
                  <a:cxn ang="0">
                    <a:pos x="72" y="202"/>
                  </a:cxn>
                  <a:cxn ang="0">
                    <a:pos x="73" y="220"/>
                  </a:cxn>
                  <a:cxn ang="0">
                    <a:pos x="60" y="231"/>
                  </a:cxn>
                </a:cxnLst>
                <a:rect l="0" t="0" r="r" b="b"/>
                <a:pathLst>
                  <a:path w="151" h="261">
                    <a:moveTo>
                      <a:pt x="97" y="70"/>
                    </a:moveTo>
                    <a:lnTo>
                      <a:pt x="133" y="105"/>
                    </a:lnTo>
                    <a:lnTo>
                      <a:pt x="138" y="126"/>
                    </a:lnTo>
                    <a:lnTo>
                      <a:pt x="132" y="130"/>
                    </a:lnTo>
                    <a:lnTo>
                      <a:pt x="142" y="150"/>
                    </a:lnTo>
                    <a:lnTo>
                      <a:pt x="151" y="183"/>
                    </a:lnTo>
                    <a:lnTo>
                      <a:pt x="145" y="189"/>
                    </a:lnTo>
                    <a:lnTo>
                      <a:pt x="129" y="195"/>
                    </a:lnTo>
                    <a:lnTo>
                      <a:pt x="118" y="195"/>
                    </a:lnTo>
                    <a:lnTo>
                      <a:pt x="99" y="189"/>
                    </a:lnTo>
                    <a:lnTo>
                      <a:pt x="108" y="204"/>
                    </a:lnTo>
                    <a:lnTo>
                      <a:pt x="97" y="219"/>
                    </a:lnTo>
                    <a:lnTo>
                      <a:pt x="81" y="208"/>
                    </a:lnTo>
                    <a:lnTo>
                      <a:pt x="78" y="201"/>
                    </a:lnTo>
                    <a:lnTo>
                      <a:pt x="81" y="195"/>
                    </a:lnTo>
                    <a:lnTo>
                      <a:pt x="60" y="195"/>
                    </a:lnTo>
                    <a:lnTo>
                      <a:pt x="41" y="204"/>
                    </a:lnTo>
                    <a:lnTo>
                      <a:pt x="38" y="210"/>
                    </a:lnTo>
                    <a:lnTo>
                      <a:pt x="29" y="204"/>
                    </a:lnTo>
                    <a:lnTo>
                      <a:pt x="18" y="207"/>
                    </a:lnTo>
                    <a:lnTo>
                      <a:pt x="14" y="198"/>
                    </a:lnTo>
                    <a:lnTo>
                      <a:pt x="21" y="198"/>
                    </a:lnTo>
                    <a:lnTo>
                      <a:pt x="32" y="178"/>
                    </a:lnTo>
                    <a:lnTo>
                      <a:pt x="57" y="177"/>
                    </a:lnTo>
                    <a:lnTo>
                      <a:pt x="69" y="172"/>
                    </a:lnTo>
                    <a:lnTo>
                      <a:pt x="82" y="165"/>
                    </a:lnTo>
                    <a:lnTo>
                      <a:pt x="78" y="139"/>
                    </a:lnTo>
                    <a:lnTo>
                      <a:pt x="91" y="156"/>
                    </a:lnTo>
                    <a:lnTo>
                      <a:pt x="103" y="139"/>
                    </a:lnTo>
                    <a:lnTo>
                      <a:pt x="108" y="114"/>
                    </a:lnTo>
                    <a:lnTo>
                      <a:pt x="91" y="85"/>
                    </a:lnTo>
                    <a:lnTo>
                      <a:pt x="97" y="70"/>
                    </a:lnTo>
                    <a:close/>
                    <a:moveTo>
                      <a:pt x="59" y="0"/>
                    </a:moveTo>
                    <a:lnTo>
                      <a:pt x="68" y="1"/>
                    </a:lnTo>
                    <a:lnTo>
                      <a:pt x="106" y="24"/>
                    </a:lnTo>
                    <a:lnTo>
                      <a:pt x="130" y="19"/>
                    </a:lnTo>
                    <a:lnTo>
                      <a:pt x="148" y="45"/>
                    </a:lnTo>
                    <a:lnTo>
                      <a:pt x="126" y="45"/>
                    </a:lnTo>
                    <a:lnTo>
                      <a:pt x="126" y="63"/>
                    </a:lnTo>
                    <a:lnTo>
                      <a:pt x="82" y="52"/>
                    </a:lnTo>
                    <a:lnTo>
                      <a:pt x="85" y="72"/>
                    </a:lnTo>
                    <a:lnTo>
                      <a:pt x="70" y="54"/>
                    </a:lnTo>
                    <a:lnTo>
                      <a:pt x="69" y="40"/>
                    </a:lnTo>
                    <a:lnTo>
                      <a:pt x="79" y="31"/>
                    </a:lnTo>
                    <a:lnTo>
                      <a:pt x="72" y="15"/>
                    </a:lnTo>
                    <a:lnTo>
                      <a:pt x="59" y="0"/>
                    </a:lnTo>
                    <a:close/>
                    <a:moveTo>
                      <a:pt x="14" y="207"/>
                    </a:moveTo>
                    <a:lnTo>
                      <a:pt x="20" y="208"/>
                    </a:lnTo>
                    <a:lnTo>
                      <a:pt x="33" y="213"/>
                    </a:lnTo>
                    <a:lnTo>
                      <a:pt x="44" y="226"/>
                    </a:lnTo>
                    <a:lnTo>
                      <a:pt x="44" y="253"/>
                    </a:lnTo>
                    <a:lnTo>
                      <a:pt x="39" y="261"/>
                    </a:lnTo>
                    <a:lnTo>
                      <a:pt x="17" y="252"/>
                    </a:lnTo>
                    <a:lnTo>
                      <a:pt x="14" y="243"/>
                    </a:lnTo>
                    <a:lnTo>
                      <a:pt x="18" y="229"/>
                    </a:lnTo>
                    <a:lnTo>
                      <a:pt x="11" y="231"/>
                    </a:lnTo>
                    <a:lnTo>
                      <a:pt x="0" y="219"/>
                    </a:lnTo>
                    <a:lnTo>
                      <a:pt x="14" y="207"/>
                    </a:lnTo>
                    <a:close/>
                    <a:moveTo>
                      <a:pt x="50" y="228"/>
                    </a:moveTo>
                    <a:lnTo>
                      <a:pt x="45" y="216"/>
                    </a:lnTo>
                    <a:lnTo>
                      <a:pt x="41" y="217"/>
                    </a:lnTo>
                    <a:lnTo>
                      <a:pt x="47" y="204"/>
                    </a:lnTo>
                    <a:lnTo>
                      <a:pt x="59" y="205"/>
                    </a:lnTo>
                    <a:lnTo>
                      <a:pt x="59" y="201"/>
                    </a:lnTo>
                    <a:lnTo>
                      <a:pt x="63" y="198"/>
                    </a:lnTo>
                    <a:lnTo>
                      <a:pt x="72" y="202"/>
                    </a:lnTo>
                    <a:lnTo>
                      <a:pt x="78" y="208"/>
                    </a:lnTo>
                    <a:lnTo>
                      <a:pt x="73" y="220"/>
                    </a:lnTo>
                    <a:lnTo>
                      <a:pt x="62" y="219"/>
                    </a:lnTo>
                    <a:lnTo>
                      <a:pt x="60" y="231"/>
                    </a:lnTo>
                    <a:lnTo>
                      <a:pt x="50" y="228"/>
                    </a:lnTo>
                    <a:close/>
                  </a:path>
                </a:pathLst>
              </a:custGeom>
              <a:solidFill>
                <a:srgbClr val="E1E1E1"/>
              </a:solidFill>
              <a:ln w="9525">
                <a:noFill/>
                <a:round/>
                <a:headEnd/>
                <a:tailEnd/>
              </a:ln>
            </p:spPr>
            <p:txBody>
              <a:bodyPr/>
              <a:lstStyle/>
              <a:p>
                <a:endParaRPr lang="en-US"/>
              </a:p>
            </p:txBody>
          </p:sp>
          <p:sp>
            <p:nvSpPr>
              <p:cNvPr id="320915" name="Freeform 403"/>
              <p:cNvSpPr>
                <a:spLocks noEditPoints="1"/>
              </p:cNvSpPr>
              <p:nvPr/>
            </p:nvSpPr>
            <p:spPr bwMode="auto">
              <a:xfrm>
                <a:off x="5243" y="1681"/>
                <a:ext cx="151" cy="261"/>
              </a:xfrm>
              <a:custGeom>
                <a:avLst/>
                <a:gdLst/>
                <a:ahLst/>
                <a:cxnLst>
                  <a:cxn ang="0">
                    <a:pos x="133" y="105"/>
                  </a:cxn>
                  <a:cxn ang="0">
                    <a:pos x="132" y="130"/>
                  </a:cxn>
                  <a:cxn ang="0">
                    <a:pos x="151" y="183"/>
                  </a:cxn>
                  <a:cxn ang="0">
                    <a:pos x="129" y="195"/>
                  </a:cxn>
                  <a:cxn ang="0">
                    <a:pos x="99" y="189"/>
                  </a:cxn>
                  <a:cxn ang="0">
                    <a:pos x="97" y="219"/>
                  </a:cxn>
                  <a:cxn ang="0">
                    <a:pos x="78" y="201"/>
                  </a:cxn>
                  <a:cxn ang="0">
                    <a:pos x="60" y="195"/>
                  </a:cxn>
                  <a:cxn ang="0">
                    <a:pos x="38" y="210"/>
                  </a:cxn>
                  <a:cxn ang="0">
                    <a:pos x="18" y="207"/>
                  </a:cxn>
                  <a:cxn ang="0">
                    <a:pos x="21" y="198"/>
                  </a:cxn>
                  <a:cxn ang="0">
                    <a:pos x="57" y="177"/>
                  </a:cxn>
                  <a:cxn ang="0">
                    <a:pos x="82" y="165"/>
                  </a:cxn>
                  <a:cxn ang="0">
                    <a:pos x="91" y="156"/>
                  </a:cxn>
                  <a:cxn ang="0">
                    <a:pos x="108" y="114"/>
                  </a:cxn>
                  <a:cxn ang="0">
                    <a:pos x="97" y="70"/>
                  </a:cxn>
                  <a:cxn ang="0">
                    <a:pos x="63" y="0"/>
                  </a:cxn>
                  <a:cxn ang="0">
                    <a:pos x="106" y="24"/>
                  </a:cxn>
                  <a:cxn ang="0">
                    <a:pos x="148" y="45"/>
                  </a:cxn>
                  <a:cxn ang="0">
                    <a:pos x="126" y="63"/>
                  </a:cxn>
                  <a:cxn ang="0">
                    <a:pos x="85" y="72"/>
                  </a:cxn>
                  <a:cxn ang="0">
                    <a:pos x="69" y="40"/>
                  </a:cxn>
                  <a:cxn ang="0">
                    <a:pos x="72" y="15"/>
                  </a:cxn>
                  <a:cxn ang="0">
                    <a:pos x="63" y="0"/>
                  </a:cxn>
                  <a:cxn ang="0">
                    <a:pos x="20" y="208"/>
                  </a:cxn>
                  <a:cxn ang="0">
                    <a:pos x="44" y="226"/>
                  </a:cxn>
                  <a:cxn ang="0">
                    <a:pos x="39" y="261"/>
                  </a:cxn>
                  <a:cxn ang="0">
                    <a:pos x="14" y="243"/>
                  </a:cxn>
                  <a:cxn ang="0">
                    <a:pos x="11" y="231"/>
                  </a:cxn>
                  <a:cxn ang="0">
                    <a:pos x="14" y="207"/>
                  </a:cxn>
                  <a:cxn ang="0">
                    <a:pos x="48" y="222"/>
                  </a:cxn>
                  <a:cxn ang="0">
                    <a:pos x="41" y="217"/>
                  </a:cxn>
                  <a:cxn ang="0">
                    <a:pos x="59" y="205"/>
                  </a:cxn>
                  <a:cxn ang="0">
                    <a:pos x="63" y="198"/>
                  </a:cxn>
                  <a:cxn ang="0">
                    <a:pos x="78" y="208"/>
                  </a:cxn>
                  <a:cxn ang="0">
                    <a:pos x="62" y="219"/>
                  </a:cxn>
                  <a:cxn ang="0">
                    <a:pos x="50" y="228"/>
                  </a:cxn>
                </a:cxnLst>
                <a:rect l="0" t="0" r="r" b="b"/>
                <a:pathLst>
                  <a:path w="151" h="261">
                    <a:moveTo>
                      <a:pt x="115" y="87"/>
                    </a:moveTo>
                    <a:lnTo>
                      <a:pt x="133" y="105"/>
                    </a:lnTo>
                    <a:lnTo>
                      <a:pt x="138" y="126"/>
                    </a:lnTo>
                    <a:lnTo>
                      <a:pt x="132" y="130"/>
                    </a:lnTo>
                    <a:lnTo>
                      <a:pt x="142" y="150"/>
                    </a:lnTo>
                    <a:lnTo>
                      <a:pt x="151" y="183"/>
                    </a:lnTo>
                    <a:lnTo>
                      <a:pt x="145" y="189"/>
                    </a:lnTo>
                    <a:lnTo>
                      <a:pt x="129" y="195"/>
                    </a:lnTo>
                    <a:lnTo>
                      <a:pt x="118" y="195"/>
                    </a:lnTo>
                    <a:lnTo>
                      <a:pt x="99" y="189"/>
                    </a:lnTo>
                    <a:lnTo>
                      <a:pt x="108" y="204"/>
                    </a:lnTo>
                    <a:lnTo>
                      <a:pt x="97" y="219"/>
                    </a:lnTo>
                    <a:lnTo>
                      <a:pt x="81" y="208"/>
                    </a:lnTo>
                    <a:lnTo>
                      <a:pt x="78" y="201"/>
                    </a:lnTo>
                    <a:lnTo>
                      <a:pt x="81" y="195"/>
                    </a:lnTo>
                    <a:lnTo>
                      <a:pt x="60" y="195"/>
                    </a:lnTo>
                    <a:lnTo>
                      <a:pt x="41" y="204"/>
                    </a:lnTo>
                    <a:lnTo>
                      <a:pt x="38" y="210"/>
                    </a:lnTo>
                    <a:lnTo>
                      <a:pt x="29" y="204"/>
                    </a:lnTo>
                    <a:lnTo>
                      <a:pt x="18" y="207"/>
                    </a:lnTo>
                    <a:lnTo>
                      <a:pt x="14" y="198"/>
                    </a:lnTo>
                    <a:lnTo>
                      <a:pt x="21" y="198"/>
                    </a:lnTo>
                    <a:lnTo>
                      <a:pt x="32" y="178"/>
                    </a:lnTo>
                    <a:lnTo>
                      <a:pt x="57" y="177"/>
                    </a:lnTo>
                    <a:lnTo>
                      <a:pt x="69" y="172"/>
                    </a:lnTo>
                    <a:lnTo>
                      <a:pt x="82" y="165"/>
                    </a:lnTo>
                    <a:lnTo>
                      <a:pt x="78" y="139"/>
                    </a:lnTo>
                    <a:lnTo>
                      <a:pt x="91" y="156"/>
                    </a:lnTo>
                    <a:lnTo>
                      <a:pt x="103" y="139"/>
                    </a:lnTo>
                    <a:lnTo>
                      <a:pt x="108" y="114"/>
                    </a:lnTo>
                    <a:lnTo>
                      <a:pt x="91" y="85"/>
                    </a:lnTo>
                    <a:lnTo>
                      <a:pt x="97" y="70"/>
                    </a:lnTo>
                    <a:lnTo>
                      <a:pt x="115" y="87"/>
                    </a:lnTo>
                    <a:moveTo>
                      <a:pt x="63" y="0"/>
                    </a:moveTo>
                    <a:lnTo>
                      <a:pt x="68" y="1"/>
                    </a:lnTo>
                    <a:lnTo>
                      <a:pt x="106" y="24"/>
                    </a:lnTo>
                    <a:lnTo>
                      <a:pt x="130" y="19"/>
                    </a:lnTo>
                    <a:lnTo>
                      <a:pt x="148" y="45"/>
                    </a:lnTo>
                    <a:lnTo>
                      <a:pt x="126" y="45"/>
                    </a:lnTo>
                    <a:lnTo>
                      <a:pt x="126" y="63"/>
                    </a:lnTo>
                    <a:lnTo>
                      <a:pt x="82" y="52"/>
                    </a:lnTo>
                    <a:lnTo>
                      <a:pt x="85" y="72"/>
                    </a:lnTo>
                    <a:lnTo>
                      <a:pt x="70" y="54"/>
                    </a:lnTo>
                    <a:lnTo>
                      <a:pt x="69" y="40"/>
                    </a:lnTo>
                    <a:lnTo>
                      <a:pt x="79" y="31"/>
                    </a:lnTo>
                    <a:lnTo>
                      <a:pt x="72" y="15"/>
                    </a:lnTo>
                    <a:lnTo>
                      <a:pt x="59" y="0"/>
                    </a:lnTo>
                    <a:lnTo>
                      <a:pt x="63" y="0"/>
                    </a:lnTo>
                    <a:moveTo>
                      <a:pt x="17" y="208"/>
                    </a:moveTo>
                    <a:lnTo>
                      <a:pt x="20" y="208"/>
                    </a:lnTo>
                    <a:lnTo>
                      <a:pt x="33" y="213"/>
                    </a:lnTo>
                    <a:lnTo>
                      <a:pt x="44" y="226"/>
                    </a:lnTo>
                    <a:lnTo>
                      <a:pt x="44" y="253"/>
                    </a:lnTo>
                    <a:lnTo>
                      <a:pt x="39" y="261"/>
                    </a:lnTo>
                    <a:lnTo>
                      <a:pt x="17" y="252"/>
                    </a:lnTo>
                    <a:lnTo>
                      <a:pt x="14" y="243"/>
                    </a:lnTo>
                    <a:lnTo>
                      <a:pt x="18" y="229"/>
                    </a:lnTo>
                    <a:lnTo>
                      <a:pt x="11" y="231"/>
                    </a:lnTo>
                    <a:lnTo>
                      <a:pt x="0" y="219"/>
                    </a:lnTo>
                    <a:lnTo>
                      <a:pt x="14" y="207"/>
                    </a:lnTo>
                    <a:lnTo>
                      <a:pt x="17" y="208"/>
                    </a:lnTo>
                    <a:moveTo>
                      <a:pt x="48" y="222"/>
                    </a:moveTo>
                    <a:lnTo>
                      <a:pt x="45" y="216"/>
                    </a:lnTo>
                    <a:lnTo>
                      <a:pt x="41" y="217"/>
                    </a:lnTo>
                    <a:lnTo>
                      <a:pt x="47" y="204"/>
                    </a:lnTo>
                    <a:lnTo>
                      <a:pt x="59" y="205"/>
                    </a:lnTo>
                    <a:lnTo>
                      <a:pt x="59" y="201"/>
                    </a:lnTo>
                    <a:lnTo>
                      <a:pt x="63" y="198"/>
                    </a:lnTo>
                    <a:lnTo>
                      <a:pt x="72" y="202"/>
                    </a:lnTo>
                    <a:lnTo>
                      <a:pt x="78" y="208"/>
                    </a:lnTo>
                    <a:lnTo>
                      <a:pt x="73" y="220"/>
                    </a:lnTo>
                    <a:lnTo>
                      <a:pt x="62" y="219"/>
                    </a:lnTo>
                    <a:lnTo>
                      <a:pt x="60" y="231"/>
                    </a:lnTo>
                    <a:lnTo>
                      <a:pt x="50" y="228"/>
                    </a:lnTo>
                    <a:lnTo>
                      <a:pt x="48" y="222"/>
                    </a:lnTo>
                  </a:path>
                </a:pathLst>
              </a:custGeom>
              <a:noFill/>
              <a:ln w="1588" cap="sq">
                <a:solidFill>
                  <a:srgbClr val="000000"/>
                </a:solidFill>
                <a:prstDash val="solid"/>
                <a:miter lim="800000"/>
                <a:headEnd/>
                <a:tailEnd/>
              </a:ln>
            </p:spPr>
            <p:txBody>
              <a:bodyPr/>
              <a:lstStyle/>
              <a:p>
                <a:endParaRPr lang="en-US"/>
              </a:p>
            </p:txBody>
          </p:sp>
          <p:sp>
            <p:nvSpPr>
              <p:cNvPr id="320916" name="Freeform 404"/>
              <p:cNvSpPr>
                <a:spLocks noEditPoints="1"/>
              </p:cNvSpPr>
              <p:nvPr/>
            </p:nvSpPr>
            <p:spPr bwMode="auto">
              <a:xfrm>
                <a:off x="4878" y="2372"/>
                <a:ext cx="311" cy="112"/>
              </a:xfrm>
              <a:custGeom>
                <a:avLst/>
                <a:gdLst/>
                <a:ahLst/>
                <a:cxnLst>
                  <a:cxn ang="0">
                    <a:pos x="148" y="94"/>
                  </a:cxn>
                  <a:cxn ang="0">
                    <a:pos x="156" y="91"/>
                  </a:cxn>
                  <a:cxn ang="0">
                    <a:pos x="177" y="102"/>
                  </a:cxn>
                  <a:cxn ang="0">
                    <a:pos x="183" y="79"/>
                  </a:cxn>
                  <a:cxn ang="0">
                    <a:pos x="208" y="70"/>
                  </a:cxn>
                  <a:cxn ang="0">
                    <a:pos x="216" y="57"/>
                  </a:cxn>
                  <a:cxn ang="0">
                    <a:pos x="225" y="45"/>
                  </a:cxn>
                  <a:cxn ang="0">
                    <a:pos x="235" y="55"/>
                  </a:cxn>
                  <a:cxn ang="0">
                    <a:pos x="246" y="49"/>
                  </a:cxn>
                  <a:cxn ang="0">
                    <a:pos x="240" y="37"/>
                  </a:cxn>
                  <a:cxn ang="0">
                    <a:pos x="264" y="3"/>
                  </a:cxn>
                  <a:cxn ang="0">
                    <a:pos x="271" y="0"/>
                  </a:cxn>
                  <a:cxn ang="0">
                    <a:pos x="280" y="10"/>
                  </a:cxn>
                  <a:cxn ang="0">
                    <a:pos x="280" y="22"/>
                  </a:cxn>
                  <a:cxn ang="0">
                    <a:pos x="290" y="24"/>
                  </a:cxn>
                  <a:cxn ang="0">
                    <a:pos x="311" y="33"/>
                  </a:cxn>
                  <a:cxn ang="0">
                    <a:pos x="299" y="39"/>
                  </a:cxn>
                  <a:cxn ang="0">
                    <a:pos x="290" y="39"/>
                  </a:cxn>
                  <a:cxn ang="0">
                    <a:pos x="298" y="48"/>
                  </a:cxn>
                  <a:cxn ang="0">
                    <a:pos x="282" y="54"/>
                  </a:cxn>
                  <a:cxn ang="0">
                    <a:pos x="274" y="49"/>
                  </a:cxn>
                  <a:cxn ang="0">
                    <a:pos x="252" y="49"/>
                  </a:cxn>
                  <a:cxn ang="0">
                    <a:pos x="249" y="73"/>
                  </a:cxn>
                  <a:cxn ang="0">
                    <a:pos x="243" y="75"/>
                  </a:cxn>
                  <a:cxn ang="0">
                    <a:pos x="235" y="100"/>
                  </a:cxn>
                  <a:cxn ang="0">
                    <a:pos x="220" y="106"/>
                  </a:cxn>
                  <a:cxn ang="0">
                    <a:pos x="205" y="99"/>
                  </a:cxn>
                  <a:cxn ang="0">
                    <a:pos x="198" y="106"/>
                  </a:cxn>
                  <a:cxn ang="0">
                    <a:pos x="171" y="112"/>
                  </a:cxn>
                  <a:cxn ang="0">
                    <a:pos x="156" y="97"/>
                  </a:cxn>
                  <a:cxn ang="0">
                    <a:pos x="144" y="106"/>
                  </a:cxn>
                  <a:cxn ang="0">
                    <a:pos x="148" y="94"/>
                  </a:cxn>
                  <a:cxn ang="0">
                    <a:pos x="6" y="27"/>
                  </a:cxn>
                  <a:cxn ang="0">
                    <a:pos x="0" y="12"/>
                  </a:cxn>
                  <a:cxn ang="0">
                    <a:pos x="2" y="4"/>
                  </a:cxn>
                  <a:cxn ang="0">
                    <a:pos x="18" y="13"/>
                  </a:cxn>
                  <a:cxn ang="0">
                    <a:pos x="17" y="27"/>
                  </a:cxn>
                  <a:cxn ang="0">
                    <a:pos x="24" y="21"/>
                  </a:cxn>
                  <a:cxn ang="0">
                    <a:pos x="30" y="22"/>
                  </a:cxn>
                  <a:cxn ang="0">
                    <a:pos x="33" y="13"/>
                  </a:cxn>
                  <a:cxn ang="0">
                    <a:pos x="50" y="30"/>
                  </a:cxn>
                  <a:cxn ang="0">
                    <a:pos x="56" y="43"/>
                  </a:cxn>
                  <a:cxn ang="0">
                    <a:pos x="57" y="66"/>
                  </a:cxn>
                  <a:cxn ang="0">
                    <a:pos x="57" y="76"/>
                  </a:cxn>
                  <a:cxn ang="0">
                    <a:pos x="63" y="81"/>
                  </a:cxn>
                  <a:cxn ang="0">
                    <a:pos x="71" y="102"/>
                  </a:cxn>
                  <a:cxn ang="0">
                    <a:pos x="71" y="102"/>
                  </a:cxn>
                  <a:cxn ang="0">
                    <a:pos x="68" y="102"/>
                  </a:cxn>
                  <a:cxn ang="0">
                    <a:pos x="60" y="103"/>
                  </a:cxn>
                  <a:cxn ang="0">
                    <a:pos x="59" y="105"/>
                  </a:cxn>
                  <a:cxn ang="0">
                    <a:pos x="56" y="100"/>
                  </a:cxn>
                  <a:cxn ang="0">
                    <a:pos x="23" y="76"/>
                  </a:cxn>
                  <a:cxn ang="0">
                    <a:pos x="24" y="70"/>
                  </a:cxn>
                  <a:cxn ang="0">
                    <a:pos x="12" y="58"/>
                  </a:cxn>
                  <a:cxn ang="0">
                    <a:pos x="6" y="39"/>
                  </a:cxn>
                  <a:cxn ang="0">
                    <a:pos x="6" y="27"/>
                  </a:cxn>
                </a:cxnLst>
                <a:rect l="0" t="0" r="r" b="b"/>
                <a:pathLst>
                  <a:path w="311" h="112">
                    <a:moveTo>
                      <a:pt x="148" y="94"/>
                    </a:moveTo>
                    <a:lnTo>
                      <a:pt x="156" y="91"/>
                    </a:lnTo>
                    <a:lnTo>
                      <a:pt x="177" y="102"/>
                    </a:lnTo>
                    <a:lnTo>
                      <a:pt x="183" y="79"/>
                    </a:lnTo>
                    <a:lnTo>
                      <a:pt x="208" y="70"/>
                    </a:lnTo>
                    <a:lnTo>
                      <a:pt x="216" y="57"/>
                    </a:lnTo>
                    <a:lnTo>
                      <a:pt x="225" y="45"/>
                    </a:lnTo>
                    <a:lnTo>
                      <a:pt x="235" y="55"/>
                    </a:lnTo>
                    <a:lnTo>
                      <a:pt x="246" y="49"/>
                    </a:lnTo>
                    <a:lnTo>
                      <a:pt x="240" y="37"/>
                    </a:lnTo>
                    <a:lnTo>
                      <a:pt x="264" y="3"/>
                    </a:lnTo>
                    <a:lnTo>
                      <a:pt x="271" y="0"/>
                    </a:lnTo>
                    <a:lnTo>
                      <a:pt x="280" y="10"/>
                    </a:lnTo>
                    <a:lnTo>
                      <a:pt x="280" y="22"/>
                    </a:lnTo>
                    <a:lnTo>
                      <a:pt x="290" y="24"/>
                    </a:lnTo>
                    <a:lnTo>
                      <a:pt x="311" y="33"/>
                    </a:lnTo>
                    <a:lnTo>
                      <a:pt x="299" y="39"/>
                    </a:lnTo>
                    <a:lnTo>
                      <a:pt x="290" y="39"/>
                    </a:lnTo>
                    <a:lnTo>
                      <a:pt x="298" y="48"/>
                    </a:lnTo>
                    <a:lnTo>
                      <a:pt x="282" y="54"/>
                    </a:lnTo>
                    <a:lnTo>
                      <a:pt x="274" y="49"/>
                    </a:lnTo>
                    <a:lnTo>
                      <a:pt x="252" y="49"/>
                    </a:lnTo>
                    <a:lnTo>
                      <a:pt x="249" y="73"/>
                    </a:lnTo>
                    <a:lnTo>
                      <a:pt x="243" y="75"/>
                    </a:lnTo>
                    <a:lnTo>
                      <a:pt x="235" y="100"/>
                    </a:lnTo>
                    <a:lnTo>
                      <a:pt x="220" y="106"/>
                    </a:lnTo>
                    <a:lnTo>
                      <a:pt x="205" y="99"/>
                    </a:lnTo>
                    <a:lnTo>
                      <a:pt x="198" y="106"/>
                    </a:lnTo>
                    <a:lnTo>
                      <a:pt x="171" y="112"/>
                    </a:lnTo>
                    <a:lnTo>
                      <a:pt x="156" y="97"/>
                    </a:lnTo>
                    <a:lnTo>
                      <a:pt x="144" y="106"/>
                    </a:lnTo>
                    <a:lnTo>
                      <a:pt x="148" y="94"/>
                    </a:lnTo>
                    <a:close/>
                    <a:moveTo>
                      <a:pt x="6" y="27"/>
                    </a:moveTo>
                    <a:lnTo>
                      <a:pt x="0" y="12"/>
                    </a:lnTo>
                    <a:lnTo>
                      <a:pt x="2" y="4"/>
                    </a:lnTo>
                    <a:lnTo>
                      <a:pt x="18" y="13"/>
                    </a:lnTo>
                    <a:lnTo>
                      <a:pt x="17" y="27"/>
                    </a:lnTo>
                    <a:lnTo>
                      <a:pt x="24" y="21"/>
                    </a:lnTo>
                    <a:lnTo>
                      <a:pt x="30" y="22"/>
                    </a:lnTo>
                    <a:lnTo>
                      <a:pt x="33" y="13"/>
                    </a:lnTo>
                    <a:lnTo>
                      <a:pt x="50" y="30"/>
                    </a:lnTo>
                    <a:lnTo>
                      <a:pt x="56" y="43"/>
                    </a:lnTo>
                    <a:lnTo>
                      <a:pt x="57" y="66"/>
                    </a:lnTo>
                    <a:lnTo>
                      <a:pt x="57" y="76"/>
                    </a:lnTo>
                    <a:lnTo>
                      <a:pt x="63" y="81"/>
                    </a:lnTo>
                    <a:lnTo>
                      <a:pt x="71" y="102"/>
                    </a:lnTo>
                    <a:lnTo>
                      <a:pt x="71" y="102"/>
                    </a:lnTo>
                    <a:lnTo>
                      <a:pt x="68" y="102"/>
                    </a:lnTo>
                    <a:lnTo>
                      <a:pt x="60" y="103"/>
                    </a:lnTo>
                    <a:lnTo>
                      <a:pt x="59" y="105"/>
                    </a:lnTo>
                    <a:lnTo>
                      <a:pt x="56" y="100"/>
                    </a:lnTo>
                    <a:lnTo>
                      <a:pt x="23" y="76"/>
                    </a:lnTo>
                    <a:lnTo>
                      <a:pt x="24" y="70"/>
                    </a:lnTo>
                    <a:lnTo>
                      <a:pt x="12" y="58"/>
                    </a:lnTo>
                    <a:lnTo>
                      <a:pt x="6" y="39"/>
                    </a:lnTo>
                    <a:lnTo>
                      <a:pt x="6" y="27"/>
                    </a:lnTo>
                    <a:close/>
                  </a:path>
                </a:pathLst>
              </a:custGeom>
              <a:solidFill>
                <a:srgbClr val="E1E1E1"/>
              </a:solidFill>
              <a:ln w="9525">
                <a:noFill/>
                <a:round/>
                <a:headEnd/>
                <a:tailEnd/>
              </a:ln>
            </p:spPr>
            <p:txBody>
              <a:bodyPr/>
              <a:lstStyle/>
              <a:p>
                <a:endParaRPr lang="en-US"/>
              </a:p>
            </p:txBody>
          </p:sp>
          <p:sp>
            <p:nvSpPr>
              <p:cNvPr id="320917" name="Freeform 405"/>
              <p:cNvSpPr>
                <a:spLocks noEditPoints="1"/>
              </p:cNvSpPr>
              <p:nvPr/>
            </p:nvSpPr>
            <p:spPr bwMode="auto">
              <a:xfrm>
                <a:off x="4878" y="2372"/>
                <a:ext cx="311" cy="112"/>
              </a:xfrm>
              <a:custGeom>
                <a:avLst/>
                <a:gdLst/>
                <a:ahLst/>
                <a:cxnLst>
                  <a:cxn ang="0">
                    <a:pos x="148" y="94"/>
                  </a:cxn>
                  <a:cxn ang="0">
                    <a:pos x="156" y="91"/>
                  </a:cxn>
                  <a:cxn ang="0">
                    <a:pos x="177" y="102"/>
                  </a:cxn>
                  <a:cxn ang="0">
                    <a:pos x="183" y="79"/>
                  </a:cxn>
                  <a:cxn ang="0">
                    <a:pos x="208" y="70"/>
                  </a:cxn>
                  <a:cxn ang="0">
                    <a:pos x="216" y="57"/>
                  </a:cxn>
                  <a:cxn ang="0">
                    <a:pos x="225" y="45"/>
                  </a:cxn>
                  <a:cxn ang="0">
                    <a:pos x="235" y="55"/>
                  </a:cxn>
                  <a:cxn ang="0">
                    <a:pos x="246" y="49"/>
                  </a:cxn>
                  <a:cxn ang="0">
                    <a:pos x="240" y="37"/>
                  </a:cxn>
                  <a:cxn ang="0">
                    <a:pos x="264" y="3"/>
                  </a:cxn>
                  <a:cxn ang="0">
                    <a:pos x="271" y="0"/>
                  </a:cxn>
                  <a:cxn ang="0">
                    <a:pos x="280" y="10"/>
                  </a:cxn>
                  <a:cxn ang="0">
                    <a:pos x="280" y="22"/>
                  </a:cxn>
                  <a:cxn ang="0">
                    <a:pos x="290" y="24"/>
                  </a:cxn>
                  <a:cxn ang="0">
                    <a:pos x="311" y="33"/>
                  </a:cxn>
                  <a:cxn ang="0">
                    <a:pos x="299" y="39"/>
                  </a:cxn>
                  <a:cxn ang="0">
                    <a:pos x="290" y="39"/>
                  </a:cxn>
                  <a:cxn ang="0">
                    <a:pos x="298" y="48"/>
                  </a:cxn>
                  <a:cxn ang="0">
                    <a:pos x="282" y="54"/>
                  </a:cxn>
                  <a:cxn ang="0">
                    <a:pos x="274" y="49"/>
                  </a:cxn>
                  <a:cxn ang="0">
                    <a:pos x="252" y="49"/>
                  </a:cxn>
                  <a:cxn ang="0">
                    <a:pos x="249" y="73"/>
                  </a:cxn>
                  <a:cxn ang="0">
                    <a:pos x="243" y="75"/>
                  </a:cxn>
                  <a:cxn ang="0">
                    <a:pos x="235" y="100"/>
                  </a:cxn>
                  <a:cxn ang="0">
                    <a:pos x="220" y="106"/>
                  </a:cxn>
                  <a:cxn ang="0">
                    <a:pos x="205" y="99"/>
                  </a:cxn>
                  <a:cxn ang="0">
                    <a:pos x="198" y="106"/>
                  </a:cxn>
                  <a:cxn ang="0">
                    <a:pos x="171" y="112"/>
                  </a:cxn>
                  <a:cxn ang="0">
                    <a:pos x="156" y="97"/>
                  </a:cxn>
                  <a:cxn ang="0">
                    <a:pos x="144" y="106"/>
                  </a:cxn>
                  <a:cxn ang="0">
                    <a:pos x="148" y="94"/>
                  </a:cxn>
                  <a:cxn ang="0">
                    <a:pos x="6" y="27"/>
                  </a:cxn>
                  <a:cxn ang="0">
                    <a:pos x="0" y="12"/>
                  </a:cxn>
                  <a:cxn ang="0">
                    <a:pos x="2" y="4"/>
                  </a:cxn>
                  <a:cxn ang="0">
                    <a:pos x="18" y="13"/>
                  </a:cxn>
                  <a:cxn ang="0">
                    <a:pos x="17" y="27"/>
                  </a:cxn>
                  <a:cxn ang="0">
                    <a:pos x="24" y="21"/>
                  </a:cxn>
                  <a:cxn ang="0">
                    <a:pos x="30" y="22"/>
                  </a:cxn>
                  <a:cxn ang="0">
                    <a:pos x="33" y="13"/>
                  </a:cxn>
                  <a:cxn ang="0">
                    <a:pos x="50" y="30"/>
                  </a:cxn>
                  <a:cxn ang="0">
                    <a:pos x="56" y="43"/>
                  </a:cxn>
                  <a:cxn ang="0">
                    <a:pos x="57" y="66"/>
                  </a:cxn>
                  <a:cxn ang="0">
                    <a:pos x="57" y="76"/>
                  </a:cxn>
                  <a:cxn ang="0">
                    <a:pos x="63" y="81"/>
                  </a:cxn>
                  <a:cxn ang="0">
                    <a:pos x="71" y="102"/>
                  </a:cxn>
                  <a:cxn ang="0">
                    <a:pos x="71" y="102"/>
                  </a:cxn>
                  <a:cxn ang="0">
                    <a:pos x="68" y="102"/>
                  </a:cxn>
                  <a:cxn ang="0">
                    <a:pos x="60" y="103"/>
                  </a:cxn>
                  <a:cxn ang="0">
                    <a:pos x="59" y="105"/>
                  </a:cxn>
                  <a:cxn ang="0">
                    <a:pos x="56" y="100"/>
                  </a:cxn>
                  <a:cxn ang="0">
                    <a:pos x="23" y="76"/>
                  </a:cxn>
                  <a:cxn ang="0">
                    <a:pos x="24" y="70"/>
                  </a:cxn>
                  <a:cxn ang="0">
                    <a:pos x="12" y="58"/>
                  </a:cxn>
                  <a:cxn ang="0">
                    <a:pos x="6" y="39"/>
                  </a:cxn>
                  <a:cxn ang="0">
                    <a:pos x="6" y="27"/>
                  </a:cxn>
                </a:cxnLst>
                <a:rect l="0" t="0" r="r" b="b"/>
                <a:pathLst>
                  <a:path w="311" h="112">
                    <a:moveTo>
                      <a:pt x="148" y="94"/>
                    </a:moveTo>
                    <a:lnTo>
                      <a:pt x="156" y="91"/>
                    </a:lnTo>
                    <a:lnTo>
                      <a:pt x="177" y="102"/>
                    </a:lnTo>
                    <a:lnTo>
                      <a:pt x="183" y="79"/>
                    </a:lnTo>
                    <a:lnTo>
                      <a:pt x="208" y="70"/>
                    </a:lnTo>
                    <a:lnTo>
                      <a:pt x="216" y="57"/>
                    </a:lnTo>
                    <a:lnTo>
                      <a:pt x="225" y="45"/>
                    </a:lnTo>
                    <a:lnTo>
                      <a:pt x="235" y="55"/>
                    </a:lnTo>
                    <a:lnTo>
                      <a:pt x="246" y="49"/>
                    </a:lnTo>
                    <a:lnTo>
                      <a:pt x="240" y="37"/>
                    </a:lnTo>
                    <a:lnTo>
                      <a:pt x="264" y="3"/>
                    </a:lnTo>
                    <a:lnTo>
                      <a:pt x="271" y="0"/>
                    </a:lnTo>
                    <a:lnTo>
                      <a:pt x="280" y="10"/>
                    </a:lnTo>
                    <a:lnTo>
                      <a:pt x="280" y="22"/>
                    </a:lnTo>
                    <a:lnTo>
                      <a:pt x="290" y="24"/>
                    </a:lnTo>
                    <a:lnTo>
                      <a:pt x="311" y="33"/>
                    </a:lnTo>
                    <a:lnTo>
                      <a:pt x="299" y="39"/>
                    </a:lnTo>
                    <a:lnTo>
                      <a:pt x="290" y="39"/>
                    </a:lnTo>
                    <a:lnTo>
                      <a:pt x="298" y="48"/>
                    </a:lnTo>
                    <a:lnTo>
                      <a:pt x="282" y="54"/>
                    </a:lnTo>
                    <a:lnTo>
                      <a:pt x="274" y="49"/>
                    </a:lnTo>
                    <a:lnTo>
                      <a:pt x="252" y="49"/>
                    </a:lnTo>
                    <a:lnTo>
                      <a:pt x="249" y="73"/>
                    </a:lnTo>
                    <a:lnTo>
                      <a:pt x="243" y="75"/>
                    </a:lnTo>
                    <a:lnTo>
                      <a:pt x="235" y="100"/>
                    </a:lnTo>
                    <a:lnTo>
                      <a:pt x="220" y="106"/>
                    </a:lnTo>
                    <a:lnTo>
                      <a:pt x="205" y="99"/>
                    </a:lnTo>
                    <a:lnTo>
                      <a:pt x="198" y="106"/>
                    </a:lnTo>
                    <a:lnTo>
                      <a:pt x="171" y="112"/>
                    </a:lnTo>
                    <a:lnTo>
                      <a:pt x="156" y="97"/>
                    </a:lnTo>
                    <a:lnTo>
                      <a:pt x="144" y="106"/>
                    </a:lnTo>
                    <a:lnTo>
                      <a:pt x="148" y="94"/>
                    </a:lnTo>
                    <a:moveTo>
                      <a:pt x="6" y="27"/>
                    </a:moveTo>
                    <a:lnTo>
                      <a:pt x="0" y="12"/>
                    </a:lnTo>
                    <a:lnTo>
                      <a:pt x="2" y="4"/>
                    </a:lnTo>
                    <a:lnTo>
                      <a:pt x="18" y="13"/>
                    </a:lnTo>
                    <a:lnTo>
                      <a:pt x="17" y="27"/>
                    </a:lnTo>
                    <a:lnTo>
                      <a:pt x="24" y="21"/>
                    </a:lnTo>
                    <a:lnTo>
                      <a:pt x="30" y="22"/>
                    </a:lnTo>
                    <a:lnTo>
                      <a:pt x="33" y="13"/>
                    </a:lnTo>
                    <a:lnTo>
                      <a:pt x="50" y="30"/>
                    </a:lnTo>
                    <a:lnTo>
                      <a:pt x="56" y="43"/>
                    </a:lnTo>
                    <a:lnTo>
                      <a:pt x="57" y="66"/>
                    </a:lnTo>
                    <a:lnTo>
                      <a:pt x="57" y="76"/>
                    </a:lnTo>
                    <a:lnTo>
                      <a:pt x="63" y="81"/>
                    </a:lnTo>
                    <a:lnTo>
                      <a:pt x="71" y="102"/>
                    </a:lnTo>
                    <a:lnTo>
                      <a:pt x="71" y="102"/>
                    </a:lnTo>
                    <a:lnTo>
                      <a:pt x="68" y="102"/>
                    </a:lnTo>
                    <a:lnTo>
                      <a:pt x="60" y="103"/>
                    </a:lnTo>
                    <a:lnTo>
                      <a:pt x="59" y="105"/>
                    </a:lnTo>
                    <a:lnTo>
                      <a:pt x="56" y="100"/>
                    </a:lnTo>
                    <a:lnTo>
                      <a:pt x="23" y="76"/>
                    </a:lnTo>
                    <a:lnTo>
                      <a:pt x="24" y="70"/>
                    </a:lnTo>
                    <a:lnTo>
                      <a:pt x="12" y="58"/>
                    </a:lnTo>
                    <a:lnTo>
                      <a:pt x="6" y="39"/>
                    </a:lnTo>
                    <a:lnTo>
                      <a:pt x="6" y="27"/>
                    </a:lnTo>
                  </a:path>
                </a:pathLst>
              </a:custGeom>
              <a:noFill/>
              <a:ln w="1588" cap="sq">
                <a:solidFill>
                  <a:srgbClr val="000000"/>
                </a:solidFill>
                <a:prstDash val="solid"/>
                <a:miter lim="800000"/>
                <a:headEnd/>
                <a:tailEnd/>
              </a:ln>
            </p:spPr>
            <p:txBody>
              <a:bodyPr/>
              <a:lstStyle/>
              <a:p>
                <a:endParaRPr lang="en-US"/>
              </a:p>
            </p:txBody>
          </p:sp>
        </p:grpSp>
        <p:grpSp>
          <p:nvGrpSpPr>
            <p:cNvPr id="320918" name="Group 406"/>
            <p:cNvGrpSpPr>
              <a:grpSpLocks/>
            </p:cNvGrpSpPr>
            <p:nvPr/>
          </p:nvGrpSpPr>
          <p:grpSpPr bwMode="auto">
            <a:xfrm>
              <a:off x="486" y="1116"/>
              <a:ext cx="5449" cy="2223"/>
              <a:chOff x="486" y="1116"/>
              <a:chExt cx="5449" cy="2223"/>
            </a:xfrm>
          </p:grpSpPr>
          <p:sp>
            <p:nvSpPr>
              <p:cNvPr id="320919" name="Freeform 407"/>
              <p:cNvSpPr>
                <a:spLocks noEditPoints="1"/>
              </p:cNvSpPr>
              <p:nvPr/>
            </p:nvSpPr>
            <p:spPr bwMode="auto">
              <a:xfrm>
                <a:off x="5650" y="3120"/>
                <a:ext cx="285" cy="219"/>
              </a:xfrm>
              <a:custGeom>
                <a:avLst/>
                <a:gdLst/>
                <a:ahLst/>
                <a:cxnLst>
                  <a:cxn ang="0">
                    <a:pos x="130" y="132"/>
                  </a:cxn>
                  <a:cxn ang="0">
                    <a:pos x="145" y="125"/>
                  </a:cxn>
                  <a:cxn ang="0">
                    <a:pos x="164" y="110"/>
                  </a:cxn>
                  <a:cxn ang="0">
                    <a:pos x="176" y="117"/>
                  </a:cxn>
                  <a:cxn ang="0">
                    <a:pos x="170" y="134"/>
                  </a:cxn>
                  <a:cxn ang="0">
                    <a:pos x="127" y="161"/>
                  </a:cxn>
                  <a:cxn ang="0">
                    <a:pos x="125" y="170"/>
                  </a:cxn>
                  <a:cxn ang="0">
                    <a:pos x="118" y="171"/>
                  </a:cxn>
                  <a:cxn ang="0">
                    <a:pos x="115" y="170"/>
                  </a:cxn>
                  <a:cxn ang="0">
                    <a:pos x="94" y="177"/>
                  </a:cxn>
                  <a:cxn ang="0">
                    <a:pos x="81" y="191"/>
                  </a:cxn>
                  <a:cxn ang="0">
                    <a:pos x="57" y="207"/>
                  </a:cxn>
                  <a:cxn ang="0">
                    <a:pos x="33" y="219"/>
                  </a:cxn>
                  <a:cxn ang="0">
                    <a:pos x="18" y="219"/>
                  </a:cxn>
                  <a:cxn ang="0">
                    <a:pos x="0" y="213"/>
                  </a:cxn>
                  <a:cxn ang="0">
                    <a:pos x="0" y="206"/>
                  </a:cxn>
                  <a:cxn ang="0">
                    <a:pos x="24" y="189"/>
                  </a:cxn>
                  <a:cxn ang="0">
                    <a:pos x="54" y="174"/>
                  </a:cxn>
                  <a:cxn ang="0">
                    <a:pos x="81" y="165"/>
                  </a:cxn>
                  <a:cxn ang="0">
                    <a:pos x="110" y="150"/>
                  </a:cxn>
                  <a:cxn ang="0">
                    <a:pos x="130" y="132"/>
                  </a:cxn>
                  <a:cxn ang="0">
                    <a:pos x="241" y="0"/>
                  </a:cxn>
                  <a:cxn ang="0">
                    <a:pos x="251" y="17"/>
                  </a:cxn>
                  <a:cxn ang="0">
                    <a:pos x="244" y="44"/>
                  </a:cxn>
                  <a:cxn ang="0">
                    <a:pos x="247" y="50"/>
                  </a:cxn>
                  <a:cxn ang="0">
                    <a:pos x="258" y="30"/>
                  </a:cxn>
                  <a:cxn ang="0">
                    <a:pos x="251" y="59"/>
                  </a:cxn>
                  <a:cxn ang="0">
                    <a:pos x="263" y="65"/>
                  </a:cxn>
                  <a:cxn ang="0">
                    <a:pos x="281" y="57"/>
                  </a:cxn>
                  <a:cxn ang="0">
                    <a:pos x="285" y="59"/>
                  </a:cxn>
                  <a:cxn ang="0">
                    <a:pos x="272" y="74"/>
                  </a:cxn>
                  <a:cxn ang="0">
                    <a:pos x="257" y="87"/>
                  </a:cxn>
                  <a:cxn ang="0">
                    <a:pos x="247" y="87"/>
                  </a:cxn>
                  <a:cxn ang="0">
                    <a:pos x="239" y="98"/>
                  </a:cxn>
                  <a:cxn ang="0">
                    <a:pos x="208" y="122"/>
                  </a:cxn>
                  <a:cxn ang="0">
                    <a:pos x="187" y="131"/>
                  </a:cxn>
                  <a:cxn ang="0">
                    <a:pos x="182" y="125"/>
                  </a:cxn>
                  <a:cxn ang="0">
                    <a:pos x="206" y="105"/>
                  </a:cxn>
                  <a:cxn ang="0">
                    <a:pos x="194" y="93"/>
                  </a:cxn>
                  <a:cxn ang="0">
                    <a:pos x="196" y="89"/>
                  </a:cxn>
                  <a:cxn ang="0">
                    <a:pos x="215" y="80"/>
                  </a:cxn>
                  <a:cxn ang="0">
                    <a:pos x="232" y="59"/>
                  </a:cxn>
                  <a:cxn ang="0">
                    <a:pos x="235" y="0"/>
                  </a:cxn>
                  <a:cxn ang="0">
                    <a:pos x="241" y="0"/>
                  </a:cxn>
                </a:cxnLst>
                <a:rect l="0" t="0" r="r" b="b"/>
                <a:pathLst>
                  <a:path w="285" h="219">
                    <a:moveTo>
                      <a:pt x="130" y="132"/>
                    </a:moveTo>
                    <a:lnTo>
                      <a:pt x="145" y="125"/>
                    </a:lnTo>
                    <a:lnTo>
                      <a:pt x="164" y="110"/>
                    </a:lnTo>
                    <a:lnTo>
                      <a:pt x="176" y="117"/>
                    </a:lnTo>
                    <a:lnTo>
                      <a:pt x="170" y="134"/>
                    </a:lnTo>
                    <a:lnTo>
                      <a:pt x="127" y="161"/>
                    </a:lnTo>
                    <a:lnTo>
                      <a:pt x="125" y="170"/>
                    </a:lnTo>
                    <a:lnTo>
                      <a:pt x="118" y="171"/>
                    </a:lnTo>
                    <a:lnTo>
                      <a:pt x="115" y="170"/>
                    </a:lnTo>
                    <a:lnTo>
                      <a:pt x="94" y="177"/>
                    </a:lnTo>
                    <a:lnTo>
                      <a:pt x="81" y="191"/>
                    </a:lnTo>
                    <a:lnTo>
                      <a:pt x="57" y="207"/>
                    </a:lnTo>
                    <a:lnTo>
                      <a:pt x="33" y="219"/>
                    </a:lnTo>
                    <a:lnTo>
                      <a:pt x="18" y="219"/>
                    </a:lnTo>
                    <a:lnTo>
                      <a:pt x="0" y="213"/>
                    </a:lnTo>
                    <a:lnTo>
                      <a:pt x="0" y="206"/>
                    </a:lnTo>
                    <a:lnTo>
                      <a:pt x="24" y="189"/>
                    </a:lnTo>
                    <a:lnTo>
                      <a:pt x="54" y="174"/>
                    </a:lnTo>
                    <a:lnTo>
                      <a:pt x="81" y="165"/>
                    </a:lnTo>
                    <a:lnTo>
                      <a:pt x="110" y="150"/>
                    </a:lnTo>
                    <a:lnTo>
                      <a:pt x="130" y="132"/>
                    </a:lnTo>
                    <a:close/>
                    <a:moveTo>
                      <a:pt x="241" y="0"/>
                    </a:moveTo>
                    <a:lnTo>
                      <a:pt x="251" y="17"/>
                    </a:lnTo>
                    <a:lnTo>
                      <a:pt x="244" y="44"/>
                    </a:lnTo>
                    <a:lnTo>
                      <a:pt x="247" y="50"/>
                    </a:lnTo>
                    <a:lnTo>
                      <a:pt x="258" y="30"/>
                    </a:lnTo>
                    <a:lnTo>
                      <a:pt x="251" y="59"/>
                    </a:lnTo>
                    <a:lnTo>
                      <a:pt x="263" y="65"/>
                    </a:lnTo>
                    <a:lnTo>
                      <a:pt x="281" y="57"/>
                    </a:lnTo>
                    <a:lnTo>
                      <a:pt x="285" y="59"/>
                    </a:lnTo>
                    <a:lnTo>
                      <a:pt x="272" y="74"/>
                    </a:lnTo>
                    <a:lnTo>
                      <a:pt x="257" y="87"/>
                    </a:lnTo>
                    <a:lnTo>
                      <a:pt x="247" y="87"/>
                    </a:lnTo>
                    <a:lnTo>
                      <a:pt x="239" y="98"/>
                    </a:lnTo>
                    <a:lnTo>
                      <a:pt x="208" y="122"/>
                    </a:lnTo>
                    <a:lnTo>
                      <a:pt x="187" y="131"/>
                    </a:lnTo>
                    <a:lnTo>
                      <a:pt x="182" y="125"/>
                    </a:lnTo>
                    <a:lnTo>
                      <a:pt x="206" y="105"/>
                    </a:lnTo>
                    <a:lnTo>
                      <a:pt x="194" y="93"/>
                    </a:lnTo>
                    <a:lnTo>
                      <a:pt x="196" y="89"/>
                    </a:lnTo>
                    <a:lnTo>
                      <a:pt x="215" y="80"/>
                    </a:lnTo>
                    <a:lnTo>
                      <a:pt x="232" y="59"/>
                    </a:lnTo>
                    <a:lnTo>
                      <a:pt x="235" y="0"/>
                    </a:lnTo>
                    <a:lnTo>
                      <a:pt x="241" y="0"/>
                    </a:lnTo>
                    <a:close/>
                  </a:path>
                </a:pathLst>
              </a:custGeom>
              <a:solidFill>
                <a:srgbClr val="E1E1E1"/>
              </a:solidFill>
              <a:ln w="9525">
                <a:noFill/>
                <a:round/>
                <a:headEnd/>
                <a:tailEnd/>
              </a:ln>
            </p:spPr>
            <p:txBody>
              <a:bodyPr/>
              <a:lstStyle/>
              <a:p>
                <a:endParaRPr lang="en-US"/>
              </a:p>
            </p:txBody>
          </p:sp>
          <p:sp>
            <p:nvSpPr>
              <p:cNvPr id="320920" name="Freeform 408"/>
              <p:cNvSpPr>
                <a:spLocks noEditPoints="1"/>
              </p:cNvSpPr>
              <p:nvPr/>
            </p:nvSpPr>
            <p:spPr bwMode="auto">
              <a:xfrm>
                <a:off x="5650" y="3120"/>
                <a:ext cx="285" cy="219"/>
              </a:xfrm>
              <a:custGeom>
                <a:avLst/>
                <a:gdLst/>
                <a:ahLst/>
                <a:cxnLst>
                  <a:cxn ang="0">
                    <a:pos x="137" y="129"/>
                  </a:cxn>
                  <a:cxn ang="0">
                    <a:pos x="145" y="125"/>
                  </a:cxn>
                  <a:cxn ang="0">
                    <a:pos x="164" y="110"/>
                  </a:cxn>
                  <a:cxn ang="0">
                    <a:pos x="176" y="117"/>
                  </a:cxn>
                  <a:cxn ang="0">
                    <a:pos x="170" y="134"/>
                  </a:cxn>
                  <a:cxn ang="0">
                    <a:pos x="127" y="161"/>
                  </a:cxn>
                  <a:cxn ang="0">
                    <a:pos x="125" y="170"/>
                  </a:cxn>
                  <a:cxn ang="0">
                    <a:pos x="118" y="171"/>
                  </a:cxn>
                  <a:cxn ang="0">
                    <a:pos x="115" y="170"/>
                  </a:cxn>
                  <a:cxn ang="0">
                    <a:pos x="94" y="177"/>
                  </a:cxn>
                  <a:cxn ang="0">
                    <a:pos x="81" y="191"/>
                  </a:cxn>
                  <a:cxn ang="0">
                    <a:pos x="57" y="207"/>
                  </a:cxn>
                  <a:cxn ang="0">
                    <a:pos x="33" y="219"/>
                  </a:cxn>
                  <a:cxn ang="0">
                    <a:pos x="18" y="219"/>
                  </a:cxn>
                  <a:cxn ang="0">
                    <a:pos x="0" y="213"/>
                  </a:cxn>
                  <a:cxn ang="0">
                    <a:pos x="0" y="206"/>
                  </a:cxn>
                  <a:cxn ang="0">
                    <a:pos x="24" y="189"/>
                  </a:cxn>
                  <a:cxn ang="0">
                    <a:pos x="54" y="174"/>
                  </a:cxn>
                  <a:cxn ang="0">
                    <a:pos x="81" y="165"/>
                  </a:cxn>
                  <a:cxn ang="0">
                    <a:pos x="110" y="150"/>
                  </a:cxn>
                  <a:cxn ang="0">
                    <a:pos x="130" y="132"/>
                  </a:cxn>
                  <a:cxn ang="0">
                    <a:pos x="137" y="129"/>
                  </a:cxn>
                  <a:cxn ang="0">
                    <a:pos x="247" y="8"/>
                  </a:cxn>
                  <a:cxn ang="0">
                    <a:pos x="251" y="17"/>
                  </a:cxn>
                  <a:cxn ang="0">
                    <a:pos x="244" y="44"/>
                  </a:cxn>
                  <a:cxn ang="0">
                    <a:pos x="247" y="50"/>
                  </a:cxn>
                  <a:cxn ang="0">
                    <a:pos x="258" y="30"/>
                  </a:cxn>
                  <a:cxn ang="0">
                    <a:pos x="251" y="59"/>
                  </a:cxn>
                  <a:cxn ang="0">
                    <a:pos x="263" y="65"/>
                  </a:cxn>
                  <a:cxn ang="0">
                    <a:pos x="281" y="57"/>
                  </a:cxn>
                  <a:cxn ang="0">
                    <a:pos x="285" y="59"/>
                  </a:cxn>
                  <a:cxn ang="0">
                    <a:pos x="272" y="74"/>
                  </a:cxn>
                  <a:cxn ang="0">
                    <a:pos x="257" y="87"/>
                  </a:cxn>
                  <a:cxn ang="0">
                    <a:pos x="247" y="87"/>
                  </a:cxn>
                  <a:cxn ang="0">
                    <a:pos x="239" y="98"/>
                  </a:cxn>
                  <a:cxn ang="0">
                    <a:pos x="208" y="122"/>
                  </a:cxn>
                  <a:cxn ang="0">
                    <a:pos x="187" y="131"/>
                  </a:cxn>
                  <a:cxn ang="0">
                    <a:pos x="182" y="125"/>
                  </a:cxn>
                  <a:cxn ang="0">
                    <a:pos x="206" y="105"/>
                  </a:cxn>
                  <a:cxn ang="0">
                    <a:pos x="194" y="93"/>
                  </a:cxn>
                  <a:cxn ang="0">
                    <a:pos x="196" y="89"/>
                  </a:cxn>
                  <a:cxn ang="0">
                    <a:pos x="215" y="80"/>
                  </a:cxn>
                  <a:cxn ang="0">
                    <a:pos x="232" y="59"/>
                  </a:cxn>
                  <a:cxn ang="0">
                    <a:pos x="235" y="0"/>
                  </a:cxn>
                  <a:cxn ang="0">
                    <a:pos x="241" y="0"/>
                  </a:cxn>
                  <a:cxn ang="0">
                    <a:pos x="247" y="8"/>
                  </a:cxn>
                </a:cxnLst>
                <a:rect l="0" t="0" r="r" b="b"/>
                <a:pathLst>
                  <a:path w="285" h="219">
                    <a:moveTo>
                      <a:pt x="137" y="129"/>
                    </a:moveTo>
                    <a:lnTo>
                      <a:pt x="145" y="125"/>
                    </a:lnTo>
                    <a:lnTo>
                      <a:pt x="164" y="110"/>
                    </a:lnTo>
                    <a:lnTo>
                      <a:pt x="176" y="117"/>
                    </a:lnTo>
                    <a:lnTo>
                      <a:pt x="170" y="134"/>
                    </a:lnTo>
                    <a:lnTo>
                      <a:pt x="127" y="161"/>
                    </a:lnTo>
                    <a:lnTo>
                      <a:pt x="125" y="170"/>
                    </a:lnTo>
                    <a:lnTo>
                      <a:pt x="118" y="171"/>
                    </a:lnTo>
                    <a:lnTo>
                      <a:pt x="115" y="170"/>
                    </a:lnTo>
                    <a:lnTo>
                      <a:pt x="94" y="177"/>
                    </a:lnTo>
                    <a:lnTo>
                      <a:pt x="81" y="191"/>
                    </a:lnTo>
                    <a:lnTo>
                      <a:pt x="57" y="207"/>
                    </a:lnTo>
                    <a:lnTo>
                      <a:pt x="33" y="219"/>
                    </a:lnTo>
                    <a:lnTo>
                      <a:pt x="18" y="219"/>
                    </a:lnTo>
                    <a:lnTo>
                      <a:pt x="0" y="213"/>
                    </a:lnTo>
                    <a:lnTo>
                      <a:pt x="0" y="206"/>
                    </a:lnTo>
                    <a:lnTo>
                      <a:pt x="24" y="189"/>
                    </a:lnTo>
                    <a:lnTo>
                      <a:pt x="54" y="174"/>
                    </a:lnTo>
                    <a:lnTo>
                      <a:pt x="81" y="165"/>
                    </a:lnTo>
                    <a:lnTo>
                      <a:pt x="110" y="150"/>
                    </a:lnTo>
                    <a:lnTo>
                      <a:pt x="130" y="132"/>
                    </a:lnTo>
                    <a:lnTo>
                      <a:pt x="137" y="129"/>
                    </a:lnTo>
                    <a:moveTo>
                      <a:pt x="247" y="8"/>
                    </a:moveTo>
                    <a:lnTo>
                      <a:pt x="251" y="17"/>
                    </a:lnTo>
                    <a:lnTo>
                      <a:pt x="244" y="44"/>
                    </a:lnTo>
                    <a:lnTo>
                      <a:pt x="247" y="50"/>
                    </a:lnTo>
                    <a:lnTo>
                      <a:pt x="258" y="30"/>
                    </a:lnTo>
                    <a:lnTo>
                      <a:pt x="251" y="59"/>
                    </a:lnTo>
                    <a:lnTo>
                      <a:pt x="263" y="65"/>
                    </a:lnTo>
                    <a:lnTo>
                      <a:pt x="281" y="57"/>
                    </a:lnTo>
                    <a:lnTo>
                      <a:pt x="285" y="59"/>
                    </a:lnTo>
                    <a:lnTo>
                      <a:pt x="272" y="74"/>
                    </a:lnTo>
                    <a:lnTo>
                      <a:pt x="257" y="87"/>
                    </a:lnTo>
                    <a:lnTo>
                      <a:pt x="247" y="87"/>
                    </a:lnTo>
                    <a:lnTo>
                      <a:pt x="239" y="98"/>
                    </a:lnTo>
                    <a:lnTo>
                      <a:pt x="208" y="122"/>
                    </a:lnTo>
                    <a:lnTo>
                      <a:pt x="187" y="131"/>
                    </a:lnTo>
                    <a:lnTo>
                      <a:pt x="182" y="125"/>
                    </a:lnTo>
                    <a:lnTo>
                      <a:pt x="206" y="105"/>
                    </a:lnTo>
                    <a:lnTo>
                      <a:pt x="194" y="93"/>
                    </a:lnTo>
                    <a:lnTo>
                      <a:pt x="196" y="89"/>
                    </a:lnTo>
                    <a:lnTo>
                      <a:pt x="215" y="80"/>
                    </a:lnTo>
                    <a:lnTo>
                      <a:pt x="232" y="59"/>
                    </a:lnTo>
                    <a:lnTo>
                      <a:pt x="235" y="0"/>
                    </a:lnTo>
                    <a:lnTo>
                      <a:pt x="241" y="0"/>
                    </a:lnTo>
                    <a:lnTo>
                      <a:pt x="247" y="8"/>
                    </a:lnTo>
                  </a:path>
                </a:pathLst>
              </a:custGeom>
              <a:noFill/>
              <a:ln w="1588" cap="sq">
                <a:solidFill>
                  <a:srgbClr val="000000"/>
                </a:solidFill>
                <a:prstDash val="solid"/>
                <a:miter lim="800000"/>
                <a:headEnd/>
                <a:tailEnd/>
              </a:ln>
            </p:spPr>
            <p:txBody>
              <a:bodyPr/>
              <a:lstStyle/>
              <a:p>
                <a:endParaRPr lang="en-US"/>
              </a:p>
            </p:txBody>
          </p:sp>
          <p:sp>
            <p:nvSpPr>
              <p:cNvPr id="320921" name="Freeform 409"/>
              <p:cNvSpPr>
                <a:spLocks noEditPoints="1"/>
              </p:cNvSpPr>
              <p:nvPr/>
            </p:nvSpPr>
            <p:spPr bwMode="auto">
              <a:xfrm>
                <a:off x="3811" y="1913"/>
                <a:ext cx="20" cy="24"/>
              </a:xfrm>
              <a:custGeom>
                <a:avLst/>
                <a:gdLst/>
                <a:ahLst/>
                <a:cxnLst>
                  <a:cxn ang="0">
                    <a:pos x="20" y="3"/>
                  </a:cxn>
                  <a:cxn ang="0">
                    <a:pos x="18" y="8"/>
                  </a:cxn>
                  <a:cxn ang="0">
                    <a:pos x="20" y="14"/>
                  </a:cxn>
                  <a:cxn ang="0">
                    <a:pos x="20" y="18"/>
                  </a:cxn>
                  <a:cxn ang="0">
                    <a:pos x="15" y="21"/>
                  </a:cxn>
                  <a:cxn ang="0">
                    <a:pos x="12" y="21"/>
                  </a:cxn>
                  <a:cxn ang="0">
                    <a:pos x="11" y="21"/>
                  </a:cxn>
                  <a:cxn ang="0">
                    <a:pos x="11" y="17"/>
                  </a:cxn>
                  <a:cxn ang="0">
                    <a:pos x="15" y="14"/>
                  </a:cxn>
                  <a:cxn ang="0">
                    <a:pos x="14" y="12"/>
                  </a:cxn>
                  <a:cxn ang="0">
                    <a:pos x="11" y="12"/>
                  </a:cxn>
                  <a:cxn ang="0">
                    <a:pos x="11" y="9"/>
                  </a:cxn>
                  <a:cxn ang="0">
                    <a:pos x="11" y="5"/>
                  </a:cxn>
                  <a:cxn ang="0">
                    <a:pos x="12" y="0"/>
                  </a:cxn>
                  <a:cxn ang="0">
                    <a:pos x="20" y="3"/>
                  </a:cxn>
                  <a:cxn ang="0">
                    <a:pos x="0" y="21"/>
                  </a:cxn>
                  <a:cxn ang="0">
                    <a:pos x="5" y="17"/>
                  </a:cxn>
                  <a:cxn ang="0">
                    <a:pos x="5" y="18"/>
                  </a:cxn>
                  <a:cxn ang="0">
                    <a:pos x="2" y="24"/>
                  </a:cxn>
                  <a:cxn ang="0">
                    <a:pos x="0" y="21"/>
                  </a:cxn>
                </a:cxnLst>
                <a:rect l="0" t="0" r="r" b="b"/>
                <a:pathLst>
                  <a:path w="20" h="24">
                    <a:moveTo>
                      <a:pt x="20" y="3"/>
                    </a:moveTo>
                    <a:lnTo>
                      <a:pt x="18" y="8"/>
                    </a:lnTo>
                    <a:lnTo>
                      <a:pt x="20" y="14"/>
                    </a:lnTo>
                    <a:lnTo>
                      <a:pt x="20" y="18"/>
                    </a:lnTo>
                    <a:lnTo>
                      <a:pt x="15" y="21"/>
                    </a:lnTo>
                    <a:lnTo>
                      <a:pt x="12" y="21"/>
                    </a:lnTo>
                    <a:lnTo>
                      <a:pt x="11" y="21"/>
                    </a:lnTo>
                    <a:lnTo>
                      <a:pt x="11" y="17"/>
                    </a:lnTo>
                    <a:lnTo>
                      <a:pt x="15" y="14"/>
                    </a:lnTo>
                    <a:lnTo>
                      <a:pt x="14" y="12"/>
                    </a:lnTo>
                    <a:lnTo>
                      <a:pt x="11" y="12"/>
                    </a:lnTo>
                    <a:lnTo>
                      <a:pt x="11" y="9"/>
                    </a:lnTo>
                    <a:lnTo>
                      <a:pt x="11" y="5"/>
                    </a:lnTo>
                    <a:lnTo>
                      <a:pt x="12" y="0"/>
                    </a:lnTo>
                    <a:lnTo>
                      <a:pt x="20" y="3"/>
                    </a:lnTo>
                    <a:close/>
                    <a:moveTo>
                      <a:pt x="0" y="21"/>
                    </a:moveTo>
                    <a:lnTo>
                      <a:pt x="5" y="17"/>
                    </a:lnTo>
                    <a:lnTo>
                      <a:pt x="5" y="18"/>
                    </a:lnTo>
                    <a:lnTo>
                      <a:pt x="2" y="24"/>
                    </a:lnTo>
                    <a:lnTo>
                      <a:pt x="0" y="21"/>
                    </a:lnTo>
                    <a:close/>
                  </a:path>
                </a:pathLst>
              </a:custGeom>
              <a:solidFill>
                <a:srgbClr val="E1E1E1"/>
              </a:solidFill>
              <a:ln w="9525">
                <a:noFill/>
                <a:round/>
                <a:headEnd/>
                <a:tailEnd/>
              </a:ln>
            </p:spPr>
            <p:txBody>
              <a:bodyPr/>
              <a:lstStyle/>
              <a:p>
                <a:endParaRPr lang="en-US"/>
              </a:p>
            </p:txBody>
          </p:sp>
          <p:sp>
            <p:nvSpPr>
              <p:cNvPr id="320922" name="Freeform 410"/>
              <p:cNvSpPr>
                <a:spLocks noEditPoints="1"/>
              </p:cNvSpPr>
              <p:nvPr/>
            </p:nvSpPr>
            <p:spPr bwMode="auto">
              <a:xfrm>
                <a:off x="3811" y="1913"/>
                <a:ext cx="20" cy="24"/>
              </a:xfrm>
              <a:custGeom>
                <a:avLst/>
                <a:gdLst/>
                <a:ahLst/>
                <a:cxnLst>
                  <a:cxn ang="0">
                    <a:pos x="18" y="5"/>
                  </a:cxn>
                  <a:cxn ang="0">
                    <a:pos x="18" y="8"/>
                  </a:cxn>
                  <a:cxn ang="0">
                    <a:pos x="20" y="14"/>
                  </a:cxn>
                  <a:cxn ang="0">
                    <a:pos x="20" y="18"/>
                  </a:cxn>
                  <a:cxn ang="0">
                    <a:pos x="15" y="21"/>
                  </a:cxn>
                  <a:cxn ang="0">
                    <a:pos x="12" y="21"/>
                  </a:cxn>
                  <a:cxn ang="0">
                    <a:pos x="11" y="21"/>
                  </a:cxn>
                  <a:cxn ang="0">
                    <a:pos x="11" y="17"/>
                  </a:cxn>
                  <a:cxn ang="0">
                    <a:pos x="15" y="14"/>
                  </a:cxn>
                  <a:cxn ang="0">
                    <a:pos x="14" y="12"/>
                  </a:cxn>
                  <a:cxn ang="0">
                    <a:pos x="11" y="12"/>
                  </a:cxn>
                  <a:cxn ang="0">
                    <a:pos x="11" y="9"/>
                  </a:cxn>
                  <a:cxn ang="0">
                    <a:pos x="11" y="5"/>
                  </a:cxn>
                  <a:cxn ang="0">
                    <a:pos x="12" y="0"/>
                  </a:cxn>
                  <a:cxn ang="0">
                    <a:pos x="20" y="3"/>
                  </a:cxn>
                  <a:cxn ang="0">
                    <a:pos x="18" y="5"/>
                  </a:cxn>
                  <a:cxn ang="0">
                    <a:pos x="2" y="20"/>
                  </a:cxn>
                  <a:cxn ang="0">
                    <a:pos x="5" y="17"/>
                  </a:cxn>
                  <a:cxn ang="0">
                    <a:pos x="5" y="18"/>
                  </a:cxn>
                  <a:cxn ang="0">
                    <a:pos x="2" y="24"/>
                  </a:cxn>
                  <a:cxn ang="0">
                    <a:pos x="0" y="21"/>
                  </a:cxn>
                  <a:cxn ang="0">
                    <a:pos x="2" y="20"/>
                  </a:cxn>
                </a:cxnLst>
                <a:rect l="0" t="0" r="r" b="b"/>
                <a:pathLst>
                  <a:path w="20" h="24">
                    <a:moveTo>
                      <a:pt x="18" y="5"/>
                    </a:moveTo>
                    <a:lnTo>
                      <a:pt x="18" y="8"/>
                    </a:lnTo>
                    <a:lnTo>
                      <a:pt x="20" y="14"/>
                    </a:lnTo>
                    <a:lnTo>
                      <a:pt x="20" y="18"/>
                    </a:lnTo>
                    <a:lnTo>
                      <a:pt x="15" y="21"/>
                    </a:lnTo>
                    <a:lnTo>
                      <a:pt x="12" y="21"/>
                    </a:lnTo>
                    <a:lnTo>
                      <a:pt x="11" y="21"/>
                    </a:lnTo>
                    <a:lnTo>
                      <a:pt x="11" y="17"/>
                    </a:lnTo>
                    <a:lnTo>
                      <a:pt x="15" y="14"/>
                    </a:lnTo>
                    <a:lnTo>
                      <a:pt x="14" y="12"/>
                    </a:lnTo>
                    <a:lnTo>
                      <a:pt x="11" y="12"/>
                    </a:lnTo>
                    <a:lnTo>
                      <a:pt x="11" y="9"/>
                    </a:lnTo>
                    <a:lnTo>
                      <a:pt x="11" y="5"/>
                    </a:lnTo>
                    <a:lnTo>
                      <a:pt x="12" y="0"/>
                    </a:lnTo>
                    <a:lnTo>
                      <a:pt x="20" y="3"/>
                    </a:lnTo>
                    <a:lnTo>
                      <a:pt x="18" y="5"/>
                    </a:lnTo>
                    <a:moveTo>
                      <a:pt x="2" y="20"/>
                    </a:moveTo>
                    <a:lnTo>
                      <a:pt x="5" y="17"/>
                    </a:lnTo>
                    <a:lnTo>
                      <a:pt x="5" y="18"/>
                    </a:lnTo>
                    <a:lnTo>
                      <a:pt x="2" y="24"/>
                    </a:lnTo>
                    <a:lnTo>
                      <a:pt x="0" y="21"/>
                    </a:lnTo>
                    <a:lnTo>
                      <a:pt x="2" y="20"/>
                    </a:lnTo>
                  </a:path>
                </a:pathLst>
              </a:custGeom>
              <a:noFill/>
              <a:ln w="1588" cap="sq">
                <a:solidFill>
                  <a:srgbClr val="000000"/>
                </a:solidFill>
                <a:prstDash val="solid"/>
                <a:miter lim="800000"/>
                <a:headEnd/>
                <a:tailEnd/>
              </a:ln>
            </p:spPr>
            <p:txBody>
              <a:bodyPr/>
              <a:lstStyle/>
              <a:p>
                <a:endParaRPr lang="en-US"/>
              </a:p>
            </p:txBody>
          </p:sp>
          <p:sp>
            <p:nvSpPr>
              <p:cNvPr id="320923" name="Freeform 411"/>
              <p:cNvSpPr>
                <a:spLocks noEditPoints="1"/>
              </p:cNvSpPr>
              <p:nvPr/>
            </p:nvSpPr>
            <p:spPr bwMode="auto">
              <a:xfrm>
                <a:off x="5523" y="2546"/>
                <a:ext cx="200" cy="148"/>
              </a:xfrm>
              <a:custGeom>
                <a:avLst/>
                <a:gdLst/>
                <a:ahLst/>
                <a:cxnLst>
                  <a:cxn ang="0">
                    <a:pos x="9" y="0"/>
                  </a:cxn>
                  <a:cxn ang="0">
                    <a:pos x="61" y="24"/>
                  </a:cxn>
                  <a:cxn ang="0">
                    <a:pos x="82" y="37"/>
                  </a:cxn>
                  <a:cxn ang="0">
                    <a:pos x="82" y="52"/>
                  </a:cxn>
                  <a:cxn ang="0">
                    <a:pos x="110" y="64"/>
                  </a:cxn>
                  <a:cxn ang="0">
                    <a:pos x="115" y="76"/>
                  </a:cxn>
                  <a:cxn ang="0">
                    <a:pos x="98" y="76"/>
                  </a:cxn>
                  <a:cxn ang="0">
                    <a:pos x="157" y="145"/>
                  </a:cxn>
                  <a:cxn ang="0">
                    <a:pos x="145" y="148"/>
                  </a:cxn>
                  <a:cxn ang="0">
                    <a:pos x="104" y="136"/>
                  </a:cxn>
                  <a:cxn ang="0">
                    <a:pos x="82" y="100"/>
                  </a:cxn>
                  <a:cxn ang="0">
                    <a:pos x="61" y="91"/>
                  </a:cxn>
                  <a:cxn ang="0">
                    <a:pos x="52" y="96"/>
                  </a:cxn>
                  <a:cxn ang="0">
                    <a:pos x="43" y="111"/>
                  </a:cxn>
                  <a:cxn ang="0">
                    <a:pos x="25" y="123"/>
                  </a:cxn>
                  <a:cxn ang="0">
                    <a:pos x="3" y="120"/>
                  </a:cxn>
                  <a:cxn ang="0">
                    <a:pos x="0" y="118"/>
                  </a:cxn>
                  <a:cxn ang="0">
                    <a:pos x="9" y="0"/>
                  </a:cxn>
                  <a:cxn ang="0">
                    <a:pos x="176" y="30"/>
                  </a:cxn>
                  <a:cxn ang="0">
                    <a:pos x="188" y="33"/>
                  </a:cxn>
                  <a:cxn ang="0">
                    <a:pos x="182" y="52"/>
                  </a:cxn>
                  <a:cxn ang="0">
                    <a:pos x="154" y="67"/>
                  </a:cxn>
                  <a:cxn ang="0">
                    <a:pos x="140" y="69"/>
                  </a:cxn>
                  <a:cxn ang="0">
                    <a:pos x="121" y="58"/>
                  </a:cxn>
                  <a:cxn ang="0">
                    <a:pos x="122" y="52"/>
                  </a:cxn>
                  <a:cxn ang="0">
                    <a:pos x="140" y="54"/>
                  </a:cxn>
                  <a:cxn ang="0">
                    <a:pos x="160" y="54"/>
                  </a:cxn>
                  <a:cxn ang="0">
                    <a:pos x="176" y="42"/>
                  </a:cxn>
                  <a:cxn ang="0">
                    <a:pos x="176" y="30"/>
                  </a:cxn>
                  <a:cxn ang="0">
                    <a:pos x="164" y="0"/>
                  </a:cxn>
                  <a:cxn ang="0">
                    <a:pos x="184" y="12"/>
                  </a:cxn>
                  <a:cxn ang="0">
                    <a:pos x="199" y="27"/>
                  </a:cxn>
                  <a:cxn ang="0">
                    <a:pos x="200" y="33"/>
                  </a:cxn>
                  <a:cxn ang="0">
                    <a:pos x="196" y="42"/>
                  </a:cxn>
                  <a:cxn ang="0">
                    <a:pos x="193" y="39"/>
                  </a:cxn>
                  <a:cxn ang="0">
                    <a:pos x="188" y="21"/>
                  </a:cxn>
                  <a:cxn ang="0">
                    <a:pos x="163" y="3"/>
                  </a:cxn>
                  <a:cxn ang="0">
                    <a:pos x="164" y="0"/>
                  </a:cxn>
                </a:cxnLst>
                <a:rect l="0" t="0" r="r" b="b"/>
                <a:pathLst>
                  <a:path w="200" h="148">
                    <a:moveTo>
                      <a:pt x="9" y="0"/>
                    </a:moveTo>
                    <a:lnTo>
                      <a:pt x="61" y="24"/>
                    </a:lnTo>
                    <a:lnTo>
                      <a:pt x="82" y="37"/>
                    </a:lnTo>
                    <a:lnTo>
                      <a:pt x="82" y="52"/>
                    </a:lnTo>
                    <a:lnTo>
                      <a:pt x="110" y="64"/>
                    </a:lnTo>
                    <a:lnTo>
                      <a:pt x="115" y="76"/>
                    </a:lnTo>
                    <a:lnTo>
                      <a:pt x="98" y="76"/>
                    </a:lnTo>
                    <a:lnTo>
                      <a:pt x="157" y="145"/>
                    </a:lnTo>
                    <a:lnTo>
                      <a:pt x="145" y="148"/>
                    </a:lnTo>
                    <a:lnTo>
                      <a:pt x="104" y="136"/>
                    </a:lnTo>
                    <a:lnTo>
                      <a:pt x="82" y="100"/>
                    </a:lnTo>
                    <a:lnTo>
                      <a:pt x="61" y="91"/>
                    </a:lnTo>
                    <a:lnTo>
                      <a:pt x="52" y="96"/>
                    </a:lnTo>
                    <a:lnTo>
                      <a:pt x="43" y="111"/>
                    </a:lnTo>
                    <a:lnTo>
                      <a:pt x="25" y="123"/>
                    </a:lnTo>
                    <a:lnTo>
                      <a:pt x="3" y="120"/>
                    </a:lnTo>
                    <a:lnTo>
                      <a:pt x="0" y="118"/>
                    </a:lnTo>
                    <a:lnTo>
                      <a:pt x="9" y="0"/>
                    </a:lnTo>
                    <a:close/>
                    <a:moveTo>
                      <a:pt x="176" y="30"/>
                    </a:moveTo>
                    <a:lnTo>
                      <a:pt x="188" y="33"/>
                    </a:lnTo>
                    <a:lnTo>
                      <a:pt x="182" y="52"/>
                    </a:lnTo>
                    <a:lnTo>
                      <a:pt x="154" y="67"/>
                    </a:lnTo>
                    <a:lnTo>
                      <a:pt x="140" y="69"/>
                    </a:lnTo>
                    <a:lnTo>
                      <a:pt x="121" y="58"/>
                    </a:lnTo>
                    <a:lnTo>
                      <a:pt x="122" y="52"/>
                    </a:lnTo>
                    <a:lnTo>
                      <a:pt x="140" y="54"/>
                    </a:lnTo>
                    <a:lnTo>
                      <a:pt x="160" y="54"/>
                    </a:lnTo>
                    <a:lnTo>
                      <a:pt x="176" y="42"/>
                    </a:lnTo>
                    <a:lnTo>
                      <a:pt x="176" y="30"/>
                    </a:lnTo>
                    <a:close/>
                    <a:moveTo>
                      <a:pt x="164" y="0"/>
                    </a:moveTo>
                    <a:lnTo>
                      <a:pt x="184" y="12"/>
                    </a:lnTo>
                    <a:lnTo>
                      <a:pt x="199" y="27"/>
                    </a:lnTo>
                    <a:lnTo>
                      <a:pt x="200" y="33"/>
                    </a:lnTo>
                    <a:lnTo>
                      <a:pt x="196" y="42"/>
                    </a:lnTo>
                    <a:lnTo>
                      <a:pt x="193" y="39"/>
                    </a:lnTo>
                    <a:lnTo>
                      <a:pt x="188" y="21"/>
                    </a:lnTo>
                    <a:lnTo>
                      <a:pt x="163" y="3"/>
                    </a:lnTo>
                    <a:lnTo>
                      <a:pt x="164" y="0"/>
                    </a:lnTo>
                    <a:close/>
                  </a:path>
                </a:pathLst>
              </a:custGeom>
              <a:solidFill>
                <a:srgbClr val="E1E1E1"/>
              </a:solidFill>
              <a:ln w="9525">
                <a:noFill/>
                <a:round/>
                <a:headEnd/>
                <a:tailEnd/>
              </a:ln>
            </p:spPr>
            <p:txBody>
              <a:bodyPr/>
              <a:lstStyle/>
              <a:p>
                <a:endParaRPr lang="en-US"/>
              </a:p>
            </p:txBody>
          </p:sp>
          <p:sp>
            <p:nvSpPr>
              <p:cNvPr id="320924" name="Freeform 412"/>
              <p:cNvSpPr>
                <a:spLocks noEditPoints="1"/>
              </p:cNvSpPr>
              <p:nvPr/>
            </p:nvSpPr>
            <p:spPr bwMode="auto">
              <a:xfrm>
                <a:off x="5523" y="2546"/>
                <a:ext cx="200" cy="148"/>
              </a:xfrm>
              <a:custGeom>
                <a:avLst/>
                <a:gdLst/>
                <a:ahLst/>
                <a:cxnLst>
                  <a:cxn ang="0">
                    <a:pos x="9" y="0"/>
                  </a:cxn>
                  <a:cxn ang="0">
                    <a:pos x="61" y="24"/>
                  </a:cxn>
                  <a:cxn ang="0">
                    <a:pos x="82" y="37"/>
                  </a:cxn>
                  <a:cxn ang="0">
                    <a:pos x="82" y="52"/>
                  </a:cxn>
                  <a:cxn ang="0">
                    <a:pos x="110" y="64"/>
                  </a:cxn>
                  <a:cxn ang="0">
                    <a:pos x="115" y="76"/>
                  </a:cxn>
                  <a:cxn ang="0">
                    <a:pos x="98" y="76"/>
                  </a:cxn>
                  <a:cxn ang="0">
                    <a:pos x="157" y="145"/>
                  </a:cxn>
                  <a:cxn ang="0">
                    <a:pos x="145" y="148"/>
                  </a:cxn>
                  <a:cxn ang="0">
                    <a:pos x="104" y="136"/>
                  </a:cxn>
                  <a:cxn ang="0">
                    <a:pos x="82" y="100"/>
                  </a:cxn>
                  <a:cxn ang="0">
                    <a:pos x="61" y="91"/>
                  </a:cxn>
                  <a:cxn ang="0">
                    <a:pos x="52" y="96"/>
                  </a:cxn>
                  <a:cxn ang="0">
                    <a:pos x="43" y="111"/>
                  </a:cxn>
                  <a:cxn ang="0">
                    <a:pos x="25" y="123"/>
                  </a:cxn>
                  <a:cxn ang="0">
                    <a:pos x="3" y="120"/>
                  </a:cxn>
                  <a:cxn ang="0">
                    <a:pos x="0" y="118"/>
                  </a:cxn>
                  <a:cxn ang="0">
                    <a:pos x="9" y="0"/>
                  </a:cxn>
                  <a:cxn ang="0">
                    <a:pos x="176" y="30"/>
                  </a:cxn>
                  <a:cxn ang="0">
                    <a:pos x="188" y="33"/>
                  </a:cxn>
                  <a:cxn ang="0">
                    <a:pos x="182" y="52"/>
                  </a:cxn>
                  <a:cxn ang="0">
                    <a:pos x="154" y="67"/>
                  </a:cxn>
                  <a:cxn ang="0">
                    <a:pos x="140" y="69"/>
                  </a:cxn>
                  <a:cxn ang="0">
                    <a:pos x="121" y="58"/>
                  </a:cxn>
                  <a:cxn ang="0">
                    <a:pos x="122" y="52"/>
                  </a:cxn>
                  <a:cxn ang="0">
                    <a:pos x="140" y="54"/>
                  </a:cxn>
                  <a:cxn ang="0">
                    <a:pos x="160" y="54"/>
                  </a:cxn>
                  <a:cxn ang="0">
                    <a:pos x="176" y="42"/>
                  </a:cxn>
                  <a:cxn ang="0">
                    <a:pos x="176" y="30"/>
                  </a:cxn>
                  <a:cxn ang="0">
                    <a:pos x="175" y="6"/>
                  </a:cxn>
                  <a:cxn ang="0">
                    <a:pos x="184" y="12"/>
                  </a:cxn>
                  <a:cxn ang="0">
                    <a:pos x="199" y="27"/>
                  </a:cxn>
                  <a:cxn ang="0">
                    <a:pos x="200" y="33"/>
                  </a:cxn>
                  <a:cxn ang="0">
                    <a:pos x="196" y="42"/>
                  </a:cxn>
                  <a:cxn ang="0">
                    <a:pos x="193" y="39"/>
                  </a:cxn>
                  <a:cxn ang="0">
                    <a:pos x="188" y="21"/>
                  </a:cxn>
                  <a:cxn ang="0">
                    <a:pos x="163" y="3"/>
                  </a:cxn>
                  <a:cxn ang="0">
                    <a:pos x="164" y="0"/>
                  </a:cxn>
                  <a:cxn ang="0">
                    <a:pos x="175" y="6"/>
                  </a:cxn>
                </a:cxnLst>
                <a:rect l="0" t="0" r="r" b="b"/>
                <a:pathLst>
                  <a:path w="200" h="148">
                    <a:moveTo>
                      <a:pt x="9" y="0"/>
                    </a:moveTo>
                    <a:lnTo>
                      <a:pt x="61" y="24"/>
                    </a:lnTo>
                    <a:lnTo>
                      <a:pt x="82" y="37"/>
                    </a:lnTo>
                    <a:lnTo>
                      <a:pt x="82" y="52"/>
                    </a:lnTo>
                    <a:lnTo>
                      <a:pt x="110" y="64"/>
                    </a:lnTo>
                    <a:lnTo>
                      <a:pt x="115" y="76"/>
                    </a:lnTo>
                    <a:lnTo>
                      <a:pt x="98" y="76"/>
                    </a:lnTo>
                    <a:lnTo>
                      <a:pt x="157" y="145"/>
                    </a:lnTo>
                    <a:lnTo>
                      <a:pt x="145" y="148"/>
                    </a:lnTo>
                    <a:lnTo>
                      <a:pt x="104" y="136"/>
                    </a:lnTo>
                    <a:lnTo>
                      <a:pt x="82" y="100"/>
                    </a:lnTo>
                    <a:lnTo>
                      <a:pt x="61" y="91"/>
                    </a:lnTo>
                    <a:lnTo>
                      <a:pt x="52" y="96"/>
                    </a:lnTo>
                    <a:lnTo>
                      <a:pt x="43" y="111"/>
                    </a:lnTo>
                    <a:lnTo>
                      <a:pt x="25" y="123"/>
                    </a:lnTo>
                    <a:lnTo>
                      <a:pt x="3" y="120"/>
                    </a:lnTo>
                    <a:lnTo>
                      <a:pt x="0" y="118"/>
                    </a:lnTo>
                    <a:lnTo>
                      <a:pt x="9" y="0"/>
                    </a:lnTo>
                    <a:moveTo>
                      <a:pt x="176" y="30"/>
                    </a:moveTo>
                    <a:lnTo>
                      <a:pt x="188" y="33"/>
                    </a:lnTo>
                    <a:lnTo>
                      <a:pt x="182" y="52"/>
                    </a:lnTo>
                    <a:lnTo>
                      <a:pt x="154" y="67"/>
                    </a:lnTo>
                    <a:lnTo>
                      <a:pt x="140" y="69"/>
                    </a:lnTo>
                    <a:lnTo>
                      <a:pt x="121" y="58"/>
                    </a:lnTo>
                    <a:lnTo>
                      <a:pt x="122" y="52"/>
                    </a:lnTo>
                    <a:lnTo>
                      <a:pt x="140" y="54"/>
                    </a:lnTo>
                    <a:lnTo>
                      <a:pt x="160" y="54"/>
                    </a:lnTo>
                    <a:lnTo>
                      <a:pt x="176" y="42"/>
                    </a:lnTo>
                    <a:lnTo>
                      <a:pt x="176" y="30"/>
                    </a:lnTo>
                    <a:moveTo>
                      <a:pt x="175" y="6"/>
                    </a:moveTo>
                    <a:lnTo>
                      <a:pt x="184" y="12"/>
                    </a:lnTo>
                    <a:lnTo>
                      <a:pt x="199" y="27"/>
                    </a:lnTo>
                    <a:lnTo>
                      <a:pt x="200" y="33"/>
                    </a:lnTo>
                    <a:lnTo>
                      <a:pt x="196" y="42"/>
                    </a:lnTo>
                    <a:lnTo>
                      <a:pt x="193" y="39"/>
                    </a:lnTo>
                    <a:lnTo>
                      <a:pt x="188" y="21"/>
                    </a:lnTo>
                    <a:lnTo>
                      <a:pt x="163" y="3"/>
                    </a:lnTo>
                    <a:lnTo>
                      <a:pt x="164" y="0"/>
                    </a:lnTo>
                    <a:lnTo>
                      <a:pt x="175" y="6"/>
                    </a:lnTo>
                  </a:path>
                </a:pathLst>
              </a:custGeom>
              <a:noFill/>
              <a:ln w="1588" cap="sq">
                <a:solidFill>
                  <a:srgbClr val="000000"/>
                </a:solidFill>
                <a:prstDash val="solid"/>
                <a:miter lim="800000"/>
                <a:headEnd/>
                <a:tailEnd/>
              </a:ln>
            </p:spPr>
            <p:txBody>
              <a:bodyPr/>
              <a:lstStyle/>
              <a:p>
                <a:endParaRPr lang="en-US"/>
              </a:p>
            </p:txBody>
          </p:sp>
          <p:sp>
            <p:nvSpPr>
              <p:cNvPr id="320925" name="Freeform 413"/>
              <p:cNvSpPr>
                <a:spLocks noEditPoints="1"/>
              </p:cNvSpPr>
              <p:nvPr/>
            </p:nvSpPr>
            <p:spPr bwMode="auto">
              <a:xfrm>
                <a:off x="5149" y="2162"/>
                <a:ext cx="150" cy="240"/>
              </a:xfrm>
              <a:custGeom>
                <a:avLst/>
                <a:gdLst/>
                <a:ahLst/>
                <a:cxnLst>
                  <a:cxn ang="0">
                    <a:pos x="57" y="5"/>
                  </a:cxn>
                  <a:cxn ang="0">
                    <a:pos x="52" y="60"/>
                  </a:cxn>
                  <a:cxn ang="0">
                    <a:pos x="61" y="86"/>
                  </a:cxn>
                  <a:cxn ang="0">
                    <a:pos x="81" y="98"/>
                  </a:cxn>
                  <a:cxn ang="0">
                    <a:pos x="51" y="92"/>
                  </a:cxn>
                  <a:cxn ang="0">
                    <a:pos x="42" y="81"/>
                  </a:cxn>
                  <a:cxn ang="0">
                    <a:pos x="45" y="71"/>
                  </a:cxn>
                  <a:cxn ang="0">
                    <a:pos x="33" y="71"/>
                  </a:cxn>
                  <a:cxn ang="0">
                    <a:pos x="34" y="47"/>
                  </a:cxn>
                  <a:cxn ang="0">
                    <a:pos x="30" y="5"/>
                  </a:cxn>
                  <a:cxn ang="0">
                    <a:pos x="90" y="189"/>
                  </a:cxn>
                  <a:cxn ang="0">
                    <a:pos x="103" y="183"/>
                  </a:cxn>
                  <a:cxn ang="0">
                    <a:pos x="114" y="181"/>
                  </a:cxn>
                  <a:cxn ang="0">
                    <a:pos x="117" y="173"/>
                  </a:cxn>
                  <a:cxn ang="0">
                    <a:pos x="144" y="177"/>
                  </a:cxn>
                  <a:cxn ang="0">
                    <a:pos x="144" y="225"/>
                  </a:cxn>
                  <a:cxn ang="0">
                    <a:pos x="130" y="219"/>
                  </a:cxn>
                  <a:cxn ang="0">
                    <a:pos x="133" y="240"/>
                  </a:cxn>
                  <a:cxn ang="0">
                    <a:pos x="108" y="213"/>
                  </a:cxn>
                  <a:cxn ang="0">
                    <a:pos x="100" y="196"/>
                  </a:cxn>
                  <a:cxn ang="0">
                    <a:pos x="90" y="205"/>
                  </a:cxn>
                  <a:cxn ang="0">
                    <a:pos x="81" y="213"/>
                  </a:cxn>
                  <a:cxn ang="0">
                    <a:pos x="78" y="193"/>
                  </a:cxn>
                  <a:cxn ang="0">
                    <a:pos x="31" y="132"/>
                  </a:cxn>
                  <a:cxn ang="0">
                    <a:pos x="28" y="156"/>
                  </a:cxn>
                  <a:cxn ang="0">
                    <a:pos x="0" y="183"/>
                  </a:cxn>
                  <a:cxn ang="0">
                    <a:pos x="25" y="152"/>
                  </a:cxn>
                  <a:cxn ang="0">
                    <a:pos x="88" y="131"/>
                  </a:cxn>
                  <a:cxn ang="0">
                    <a:pos x="67" y="123"/>
                  </a:cxn>
                  <a:cxn ang="0">
                    <a:pos x="94" y="171"/>
                  </a:cxn>
                  <a:cxn ang="0">
                    <a:pos x="93" y="140"/>
                  </a:cxn>
                  <a:cxn ang="0">
                    <a:pos x="106" y="126"/>
                  </a:cxn>
                  <a:cxn ang="0">
                    <a:pos x="124" y="159"/>
                  </a:cxn>
                  <a:cxn ang="0">
                    <a:pos x="108" y="141"/>
                  </a:cxn>
                  <a:cxn ang="0">
                    <a:pos x="103" y="111"/>
                  </a:cxn>
                  <a:cxn ang="0">
                    <a:pos x="129" y="138"/>
                  </a:cxn>
                  <a:cxn ang="0">
                    <a:pos x="103" y="111"/>
                  </a:cxn>
                  <a:cxn ang="0">
                    <a:pos x="88" y="111"/>
                  </a:cxn>
                  <a:cxn ang="0">
                    <a:pos x="102" y="126"/>
                  </a:cxn>
                  <a:cxn ang="0">
                    <a:pos x="87" y="120"/>
                  </a:cxn>
                </a:cxnLst>
                <a:rect l="0" t="0" r="r" b="b"/>
                <a:pathLst>
                  <a:path w="150" h="240">
                    <a:moveTo>
                      <a:pt x="36" y="0"/>
                    </a:moveTo>
                    <a:lnTo>
                      <a:pt x="57" y="5"/>
                    </a:lnTo>
                    <a:lnTo>
                      <a:pt x="66" y="32"/>
                    </a:lnTo>
                    <a:lnTo>
                      <a:pt x="52" y="60"/>
                    </a:lnTo>
                    <a:lnTo>
                      <a:pt x="58" y="74"/>
                    </a:lnTo>
                    <a:lnTo>
                      <a:pt x="61" y="86"/>
                    </a:lnTo>
                    <a:lnTo>
                      <a:pt x="72" y="86"/>
                    </a:lnTo>
                    <a:lnTo>
                      <a:pt x="81" y="98"/>
                    </a:lnTo>
                    <a:lnTo>
                      <a:pt x="75" y="101"/>
                    </a:lnTo>
                    <a:lnTo>
                      <a:pt x="51" y="92"/>
                    </a:lnTo>
                    <a:lnTo>
                      <a:pt x="43" y="87"/>
                    </a:lnTo>
                    <a:lnTo>
                      <a:pt x="42" y="81"/>
                    </a:lnTo>
                    <a:lnTo>
                      <a:pt x="46" y="77"/>
                    </a:lnTo>
                    <a:lnTo>
                      <a:pt x="45" y="71"/>
                    </a:lnTo>
                    <a:lnTo>
                      <a:pt x="37" y="78"/>
                    </a:lnTo>
                    <a:lnTo>
                      <a:pt x="33" y="71"/>
                    </a:lnTo>
                    <a:lnTo>
                      <a:pt x="24" y="42"/>
                    </a:lnTo>
                    <a:lnTo>
                      <a:pt x="34" y="47"/>
                    </a:lnTo>
                    <a:lnTo>
                      <a:pt x="28" y="30"/>
                    </a:lnTo>
                    <a:lnTo>
                      <a:pt x="30" y="5"/>
                    </a:lnTo>
                    <a:lnTo>
                      <a:pt x="36" y="0"/>
                    </a:lnTo>
                    <a:close/>
                    <a:moveTo>
                      <a:pt x="90" y="189"/>
                    </a:moveTo>
                    <a:lnTo>
                      <a:pt x="97" y="181"/>
                    </a:lnTo>
                    <a:lnTo>
                      <a:pt x="103" y="183"/>
                    </a:lnTo>
                    <a:lnTo>
                      <a:pt x="109" y="190"/>
                    </a:lnTo>
                    <a:lnTo>
                      <a:pt x="114" y="181"/>
                    </a:lnTo>
                    <a:lnTo>
                      <a:pt x="118" y="184"/>
                    </a:lnTo>
                    <a:lnTo>
                      <a:pt x="117" y="173"/>
                    </a:lnTo>
                    <a:lnTo>
                      <a:pt x="129" y="161"/>
                    </a:lnTo>
                    <a:lnTo>
                      <a:pt x="144" y="177"/>
                    </a:lnTo>
                    <a:lnTo>
                      <a:pt x="150" y="207"/>
                    </a:lnTo>
                    <a:lnTo>
                      <a:pt x="144" y="225"/>
                    </a:lnTo>
                    <a:lnTo>
                      <a:pt x="136" y="205"/>
                    </a:lnTo>
                    <a:lnTo>
                      <a:pt x="130" y="219"/>
                    </a:lnTo>
                    <a:lnTo>
                      <a:pt x="138" y="226"/>
                    </a:lnTo>
                    <a:lnTo>
                      <a:pt x="133" y="240"/>
                    </a:lnTo>
                    <a:lnTo>
                      <a:pt x="114" y="226"/>
                    </a:lnTo>
                    <a:lnTo>
                      <a:pt x="108" y="213"/>
                    </a:lnTo>
                    <a:lnTo>
                      <a:pt x="111" y="202"/>
                    </a:lnTo>
                    <a:lnTo>
                      <a:pt x="100" y="196"/>
                    </a:lnTo>
                    <a:lnTo>
                      <a:pt x="99" y="201"/>
                    </a:lnTo>
                    <a:lnTo>
                      <a:pt x="90" y="205"/>
                    </a:lnTo>
                    <a:lnTo>
                      <a:pt x="85" y="196"/>
                    </a:lnTo>
                    <a:lnTo>
                      <a:pt x="81" y="213"/>
                    </a:lnTo>
                    <a:lnTo>
                      <a:pt x="75" y="213"/>
                    </a:lnTo>
                    <a:lnTo>
                      <a:pt x="78" y="193"/>
                    </a:lnTo>
                    <a:lnTo>
                      <a:pt x="90" y="189"/>
                    </a:lnTo>
                    <a:close/>
                    <a:moveTo>
                      <a:pt x="31" y="132"/>
                    </a:moveTo>
                    <a:lnTo>
                      <a:pt x="40" y="149"/>
                    </a:lnTo>
                    <a:lnTo>
                      <a:pt x="28" y="156"/>
                    </a:lnTo>
                    <a:lnTo>
                      <a:pt x="0" y="189"/>
                    </a:lnTo>
                    <a:lnTo>
                      <a:pt x="0" y="183"/>
                    </a:lnTo>
                    <a:lnTo>
                      <a:pt x="9" y="170"/>
                    </a:lnTo>
                    <a:lnTo>
                      <a:pt x="25" y="152"/>
                    </a:lnTo>
                    <a:lnTo>
                      <a:pt x="31" y="132"/>
                    </a:lnTo>
                    <a:close/>
                    <a:moveTo>
                      <a:pt x="88" y="131"/>
                    </a:moveTo>
                    <a:lnTo>
                      <a:pt x="72" y="150"/>
                    </a:lnTo>
                    <a:lnTo>
                      <a:pt x="67" y="123"/>
                    </a:lnTo>
                    <a:lnTo>
                      <a:pt x="88" y="131"/>
                    </a:lnTo>
                    <a:close/>
                    <a:moveTo>
                      <a:pt x="94" y="171"/>
                    </a:moveTo>
                    <a:lnTo>
                      <a:pt x="79" y="162"/>
                    </a:lnTo>
                    <a:lnTo>
                      <a:pt x="93" y="140"/>
                    </a:lnTo>
                    <a:lnTo>
                      <a:pt x="94" y="171"/>
                    </a:lnTo>
                    <a:close/>
                    <a:moveTo>
                      <a:pt x="106" y="126"/>
                    </a:moveTo>
                    <a:lnTo>
                      <a:pt x="118" y="135"/>
                    </a:lnTo>
                    <a:lnTo>
                      <a:pt x="124" y="159"/>
                    </a:lnTo>
                    <a:lnTo>
                      <a:pt x="118" y="158"/>
                    </a:lnTo>
                    <a:lnTo>
                      <a:pt x="108" y="141"/>
                    </a:lnTo>
                    <a:lnTo>
                      <a:pt x="106" y="126"/>
                    </a:lnTo>
                    <a:close/>
                    <a:moveTo>
                      <a:pt x="103" y="111"/>
                    </a:moveTo>
                    <a:lnTo>
                      <a:pt x="120" y="111"/>
                    </a:lnTo>
                    <a:lnTo>
                      <a:pt x="129" y="138"/>
                    </a:lnTo>
                    <a:lnTo>
                      <a:pt x="117" y="132"/>
                    </a:lnTo>
                    <a:lnTo>
                      <a:pt x="103" y="111"/>
                    </a:lnTo>
                    <a:close/>
                    <a:moveTo>
                      <a:pt x="87" y="120"/>
                    </a:moveTo>
                    <a:lnTo>
                      <a:pt x="88" y="111"/>
                    </a:lnTo>
                    <a:lnTo>
                      <a:pt x="102" y="122"/>
                    </a:lnTo>
                    <a:lnTo>
                      <a:pt x="102" y="126"/>
                    </a:lnTo>
                    <a:lnTo>
                      <a:pt x="93" y="117"/>
                    </a:lnTo>
                    <a:lnTo>
                      <a:pt x="87" y="120"/>
                    </a:lnTo>
                    <a:close/>
                  </a:path>
                </a:pathLst>
              </a:custGeom>
              <a:solidFill>
                <a:srgbClr val="E1E1E1"/>
              </a:solidFill>
              <a:ln w="9525">
                <a:noFill/>
                <a:round/>
                <a:headEnd/>
                <a:tailEnd/>
              </a:ln>
            </p:spPr>
            <p:txBody>
              <a:bodyPr/>
              <a:lstStyle/>
              <a:p>
                <a:endParaRPr lang="en-US"/>
              </a:p>
            </p:txBody>
          </p:sp>
          <p:sp>
            <p:nvSpPr>
              <p:cNvPr id="320926" name="Freeform 414"/>
              <p:cNvSpPr>
                <a:spLocks noEditPoints="1"/>
              </p:cNvSpPr>
              <p:nvPr/>
            </p:nvSpPr>
            <p:spPr bwMode="auto">
              <a:xfrm>
                <a:off x="5149" y="2162"/>
                <a:ext cx="150" cy="240"/>
              </a:xfrm>
              <a:custGeom>
                <a:avLst/>
                <a:gdLst/>
                <a:ahLst/>
                <a:cxnLst>
                  <a:cxn ang="0">
                    <a:pos x="57" y="5"/>
                  </a:cxn>
                  <a:cxn ang="0">
                    <a:pos x="52" y="60"/>
                  </a:cxn>
                  <a:cxn ang="0">
                    <a:pos x="61" y="86"/>
                  </a:cxn>
                  <a:cxn ang="0">
                    <a:pos x="81" y="98"/>
                  </a:cxn>
                  <a:cxn ang="0">
                    <a:pos x="51" y="92"/>
                  </a:cxn>
                  <a:cxn ang="0">
                    <a:pos x="42" y="81"/>
                  </a:cxn>
                  <a:cxn ang="0">
                    <a:pos x="45" y="71"/>
                  </a:cxn>
                  <a:cxn ang="0">
                    <a:pos x="33" y="71"/>
                  </a:cxn>
                  <a:cxn ang="0">
                    <a:pos x="34" y="47"/>
                  </a:cxn>
                  <a:cxn ang="0">
                    <a:pos x="30" y="5"/>
                  </a:cxn>
                  <a:cxn ang="0">
                    <a:pos x="94" y="184"/>
                  </a:cxn>
                  <a:cxn ang="0">
                    <a:pos x="103" y="183"/>
                  </a:cxn>
                  <a:cxn ang="0">
                    <a:pos x="114" y="181"/>
                  </a:cxn>
                  <a:cxn ang="0">
                    <a:pos x="117" y="173"/>
                  </a:cxn>
                  <a:cxn ang="0">
                    <a:pos x="144" y="177"/>
                  </a:cxn>
                  <a:cxn ang="0">
                    <a:pos x="144" y="225"/>
                  </a:cxn>
                  <a:cxn ang="0">
                    <a:pos x="130" y="219"/>
                  </a:cxn>
                  <a:cxn ang="0">
                    <a:pos x="133" y="240"/>
                  </a:cxn>
                  <a:cxn ang="0">
                    <a:pos x="108" y="213"/>
                  </a:cxn>
                  <a:cxn ang="0">
                    <a:pos x="100" y="196"/>
                  </a:cxn>
                  <a:cxn ang="0">
                    <a:pos x="90" y="205"/>
                  </a:cxn>
                  <a:cxn ang="0">
                    <a:pos x="81" y="213"/>
                  </a:cxn>
                  <a:cxn ang="0">
                    <a:pos x="78" y="193"/>
                  </a:cxn>
                  <a:cxn ang="0">
                    <a:pos x="94" y="184"/>
                  </a:cxn>
                  <a:cxn ang="0">
                    <a:pos x="40" y="149"/>
                  </a:cxn>
                  <a:cxn ang="0">
                    <a:pos x="0" y="189"/>
                  </a:cxn>
                  <a:cxn ang="0">
                    <a:pos x="9" y="170"/>
                  </a:cxn>
                  <a:cxn ang="0">
                    <a:pos x="31" y="132"/>
                  </a:cxn>
                  <a:cxn ang="0">
                    <a:pos x="79" y="140"/>
                  </a:cxn>
                  <a:cxn ang="0">
                    <a:pos x="67" y="123"/>
                  </a:cxn>
                  <a:cxn ang="0">
                    <a:pos x="79" y="140"/>
                  </a:cxn>
                  <a:cxn ang="0">
                    <a:pos x="79" y="162"/>
                  </a:cxn>
                  <a:cxn ang="0">
                    <a:pos x="94" y="171"/>
                  </a:cxn>
                  <a:cxn ang="0">
                    <a:pos x="112" y="131"/>
                  </a:cxn>
                  <a:cxn ang="0">
                    <a:pos x="124" y="159"/>
                  </a:cxn>
                  <a:cxn ang="0">
                    <a:pos x="108" y="141"/>
                  </a:cxn>
                  <a:cxn ang="0">
                    <a:pos x="112" y="131"/>
                  </a:cxn>
                  <a:cxn ang="0">
                    <a:pos x="120" y="111"/>
                  </a:cxn>
                  <a:cxn ang="0">
                    <a:pos x="117" y="132"/>
                  </a:cxn>
                  <a:cxn ang="0">
                    <a:pos x="111" y="111"/>
                  </a:cxn>
                  <a:cxn ang="0">
                    <a:pos x="88" y="111"/>
                  </a:cxn>
                  <a:cxn ang="0">
                    <a:pos x="102" y="126"/>
                  </a:cxn>
                  <a:cxn ang="0">
                    <a:pos x="87" y="120"/>
                  </a:cxn>
                </a:cxnLst>
                <a:rect l="0" t="0" r="r" b="b"/>
                <a:pathLst>
                  <a:path w="150" h="240">
                    <a:moveTo>
                      <a:pt x="36" y="0"/>
                    </a:moveTo>
                    <a:lnTo>
                      <a:pt x="57" y="5"/>
                    </a:lnTo>
                    <a:lnTo>
                      <a:pt x="66" y="32"/>
                    </a:lnTo>
                    <a:lnTo>
                      <a:pt x="52" y="60"/>
                    </a:lnTo>
                    <a:lnTo>
                      <a:pt x="58" y="74"/>
                    </a:lnTo>
                    <a:lnTo>
                      <a:pt x="61" y="86"/>
                    </a:lnTo>
                    <a:lnTo>
                      <a:pt x="72" y="86"/>
                    </a:lnTo>
                    <a:lnTo>
                      <a:pt x="81" y="98"/>
                    </a:lnTo>
                    <a:lnTo>
                      <a:pt x="75" y="101"/>
                    </a:lnTo>
                    <a:lnTo>
                      <a:pt x="51" y="92"/>
                    </a:lnTo>
                    <a:lnTo>
                      <a:pt x="43" y="87"/>
                    </a:lnTo>
                    <a:lnTo>
                      <a:pt x="42" y="81"/>
                    </a:lnTo>
                    <a:lnTo>
                      <a:pt x="46" y="77"/>
                    </a:lnTo>
                    <a:lnTo>
                      <a:pt x="45" y="71"/>
                    </a:lnTo>
                    <a:lnTo>
                      <a:pt x="37" y="78"/>
                    </a:lnTo>
                    <a:lnTo>
                      <a:pt x="33" y="71"/>
                    </a:lnTo>
                    <a:lnTo>
                      <a:pt x="24" y="42"/>
                    </a:lnTo>
                    <a:lnTo>
                      <a:pt x="34" y="47"/>
                    </a:lnTo>
                    <a:lnTo>
                      <a:pt x="28" y="30"/>
                    </a:lnTo>
                    <a:lnTo>
                      <a:pt x="30" y="5"/>
                    </a:lnTo>
                    <a:lnTo>
                      <a:pt x="36" y="0"/>
                    </a:lnTo>
                    <a:moveTo>
                      <a:pt x="94" y="184"/>
                    </a:moveTo>
                    <a:lnTo>
                      <a:pt x="97" y="181"/>
                    </a:lnTo>
                    <a:lnTo>
                      <a:pt x="103" y="183"/>
                    </a:lnTo>
                    <a:lnTo>
                      <a:pt x="109" y="190"/>
                    </a:lnTo>
                    <a:lnTo>
                      <a:pt x="114" y="181"/>
                    </a:lnTo>
                    <a:lnTo>
                      <a:pt x="118" y="184"/>
                    </a:lnTo>
                    <a:lnTo>
                      <a:pt x="117" y="173"/>
                    </a:lnTo>
                    <a:lnTo>
                      <a:pt x="129" y="161"/>
                    </a:lnTo>
                    <a:lnTo>
                      <a:pt x="144" y="177"/>
                    </a:lnTo>
                    <a:lnTo>
                      <a:pt x="150" y="207"/>
                    </a:lnTo>
                    <a:lnTo>
                      <a:pt x="144" y="225"/>
                    </a:lnTo>
                    <a:lnTo>
                      <a:pt x="136" y="205"/>
                    </a:lnTo>
                    <a:lnTo>
                      <a:pt x="130" y="219"/>
                    </a:lnTo>
                    <a:lnTo>
                      <a:pt x="138" y="226"/>
                    </a:lnTo>
                    <a:lnTo>
                      <a:pt x="133" y="240"/>
                    </a:lnTo>
                    <a:lnTo>
                      <a:pt x="114" y="226"/>
                    </a:lnTo>
                    <a:lnTo>
                      <a:pt x="108" y="213"/>
                    </a:lnTo>
                    <a:lnTo>
                      <a:pt x="111" y="202"/>
                    </a:lnTo>
                    <a:lnTo>
                      <a:pt x="100" y="196"/>
                    </a:lnTo>
                    <a:lnTo>
                      <a:pt x="99" y="201"/>
                    </a:lnTo>
                    <a:lnTo>
                      <a:pt x="90" y="205"/>
                    </a:lnTo>
                    <a:lnTo>
                      <a:pt x="85" y="196"/>
                    </a:lnTo>
                    <a:lnTo>
                      <a:pt x="81" y="213"/>
                    </a:lnTo>
                    <a:lnTo>
                      <a:pt x="75" y="213"/>
                    </a:lnTo>
                    <a:lnTo>
                      <a:pt x="78" y="193"/>
                    </a:lnTo>
                    <a:lnTo>
                      <a:pt x="90" y="189"/>
                    </a:lnTo>
                    <a:lnTo>
                      <a:pt x="94" y="184"/>
                    </a:lnTo>
                    <a:moveTo>
                      <a:pt x="36" y="140"/>
                    </a:moveTo>
                    <a:lnTo>
                      <a:pt x="40" y="149"/>
                    </a:lnTo>
                    <a:lnTo>
                      <a:pt x="28" y="156"/>
                    </a:lnTo>
                    <a:lnTo>
                      <a:pt x="0" y="189"/>
                    </a:lnTo>
                    <a:lnTo>
                      <a:pt x="0" y="183"/>
                    </a:lnTo>
                    <a:lnTo>
                      <a:pt x="9" y="170"/>
                    </a:lnTo>
                    <a:lnTo>
                      <a:pt x="25" y="152"/>
                    </a:lnTo>
                    <a:lnTo>
                      <a:pt x="31" y="132"/>
                    </a:lnTo>
                    <a:lnTo>
                      <a:pt x="36" y="140"/>
                    </a:lnTo>
                    <a:moveTo>
                      <a:pt x="79" y="140"/>
                    </a:moveTo>
                    <a:lnTo>
                      <a:pt x="72" y="150"/>
                    </a:lnTo>
                    <a:lnTo>
                      <a:pt x="67" y="123"/>
                    </a:lnTo>
                    <a:lnTo>
                      <a:pt x="88" y="131"/>
                    </a:lnTo>
                    <a:lnTo>
                      <a:pt x="79" y="140"/>
                    </a:lnTo>
                    <a:moveTo>
                      <a:pt x="87" y="167"/>
                    </a:moveTo>
                    <a:lnTo>
                      <a:pt x="79" y="162"/>
                    </a:lnTo>
                    <a:lnTo>
                      <a:pt x="93" y="140"/>
                    </a:lnTo>
                    <a:lnTo>
                      <a:pt x="94" y="171"/>
                    </a:lnTo>
                    <a:lnTo>
                      <a:pt x="87" y="167"/>
                    </a:lnTo>
                    <a:moveTo>
                      <a:pt x="112" y="131"/>
                    </a:moveTo>
                    <a:lnTo>
                      <a:pt x="118" y="135"/>
                    </a:lnTo>
                    <a:lnTo>
                      <a:pt x="124" y="159"/>
                    </a:lnTo>
                    <a:lnTo>
                      <a:pt x="118" y="158"/>
                    </a:lnTo>
                    <a:lnTo>
                      <a:pt x="108" y="141"/>
                    </a:lnTo>
                    <a:lnTo>
                      <a:pt x="106" y="126"/>
                    </a:lnTo>
                    <a:lnTo>
                      <a:pt x="112" y="131"/>
                    </a:lnTo>
                    <a:moveTo>
                      <a:pt x="111" y="111"/>
                    </a:moveTo>
                    <a:lnTo>
                      <a:pt x="120" y="111"/>
                    </a:lnTo>
                    <a:lnTo>
                      <a:pt x="129" y="138"/>
                    </a:lnTo>
                    <a:lnTo>
                      <a:pt x="117" y="132"/>
                    </a:lnTo>
                    <a:lnTo>
                      <a:pt x="103" y="111"/>
                    </a:lnTo>
                    <a:lnTo>
                      <a:pt x="111" y="111"/>
                    </a:lnTo>
                    <a:moveTo>
                      <a:pt x="88" y="116"/>
                    </a:moveTo>
                    <a:lnTo>
                      <a:pt x="88" y="111"/>
                    </a:lnTo>
                    <a:lnTo>
                      <a:pt x="102" y="122"/>
                    </a:lnTo>
                    <a:lnTo>
                      <a:pt x="102" y="126"/>
                    </a:lnTo>
                    <a:lnTo>
                      <a:pt x="93" y="117"/>
                    </a:lnTo>
                    <a:lnTo>
                      <a:pt x="87" y="120"/>
                    </a:lnTo>
                    <a:lnTo>
                      <a:pt x="88" y="116"/>
                    </a:lnTo>
                  </a:path>
                </a:pathLst>
              </a:custGeom>
              <a:noFill/>
              <a:ln w="1588" cap="sq">
                <a:solidFill>
                  <a:srgbClr val="000000"/>
                </a:solidFill>
                <a:prstDash val="solid"/>
                <a:miter lim="800000"/>
                <a:headEnd/>
                <a:tailEnd/>
              </a:ln>
            </p:spPr>
            <p:txBody>
              <a:bodyPr/>
              <a:lstStyle/>
              <a:p>
                <a:endParaRPr lang="en-US"/>
              </a:p>
            </p:txBody>
          </p:sp>
          <p:sp>
            <p:nvSpPr>
              <p:cNvPr id="320927" name="Freeform 415"/>
              <p:cNvSpPr>
                <a:spLocks noEditPoints="1"/>
              </p:cNvSpPr>
              <p:nvPr/>
            </p:nvSpPr>
            <p:spPr bwMode="auto">
              <a:xfrm>
                <a:off x="1120" y="1116"/>
                <a:ext cx="4394" cy="635"/>
              </a:xfrm>
              <a:custGeom>
                <a:avLst/>
                <a:gdLst/>
                <a:ahLst/>
                <a:cxnLst>
                  <a:cxn ang="0">
                    <a:pos x="2474" y="410"/>
                  </a:cxn>
                  <a:cxn ang="0">
                    <a:pos x="2657" y="193"/>
                  </a:cxn>
                  <a:cxn ang="0">
                    <a:pos x="2597" y="241"/>
                  </a:cxn>
                  <a:cxn ang="0">
                    <a:pos x="2675" y="208"/>
                  </a:cxn>
                  <a:cxn ang="0">
                    <a:pos x="2805" y="168"/>
                  </a:cxn>
                  <a:cxn ang="0">
                    <a:pos x="2932" y="169"/>
                  </a:cxn>
                  <a:cxn ang="0">
                    <a:pos x="2975" y="115"/>
                  </a:cxn>
                  <a:cxn ang="0">
                    <a:pos x="3008" y="212"/>
                  </a:cxn>
                  <a:cxn ang="0">
                    <a:pos x="3101" y="194"/>
                  </a:cxn>
                  <a:cxn ang="0">
                    <a:pos x="3012" y="159"/>
                  </a:cxn>
                  <a:cxn ang="0">
                    <a:pos x="3108" y="144"/>
                  </a:cxn>
                  <a:cxn ang="0">
                    <a:pos x="3123" y="69"/>
                  </a:cxn>
                  <a:cxn ang="0">
                    <a:pos x="3370" y="64"/>
                  </a:cxn>
                  <a:cxn ang="0">
                    <a:pos x="3471" y="103"/>
                  </a:cxn>
                  <a:cxn ang="0">
                    <a:pos x="3835" y="124"/>
                  </a:cxn>
                  <a:cxn ang="0">
                    <a:pos x="4095" y="163"/>
                  </a:cxn>
                  <a:cxn ang="0">
                    <a:pos x="4328" y="239"/>
                  </a:cxn>
                  <a:cxn ang="0">
                    <a:pos x="4353" y="305"/>
                  </a:cxn>
                  <a:cxn ang="0">
                    <a:pos x="4327" y="430"/>
                  </a:cxn>
                  <a:cxn ang="0">
                    <a:pos x="4216" y="274"/>
                  </a:cxn>
                  <a:cxn ang="0">
                    <a:pos x="4137" y="287"/>
                  </a:cxn>
                  <a:cxn ang="0">
                    <a:pos x="4038" y="410"/>
                  </a:cxn>
                  <a:cxn ang="0">
                    <a:pos x="4068" y="610"/>
                  </a:cxn>
                  <a:cxn ang="0">
                    <a:pos x="4005" y="526"/>
                  </a:cxn>
                  <a:cxn ang="0">
                    <a:pos x="3814" y="482"/>
                  </a:cxn>
                  <a:cxn ang="0">
                    <a:pos x="3606" y="482"/>
                  </a:cxn>
                  <a:cxn ang="0">
                    <a:pos x="3519" y="488"/>
                  </a:cxn>
                  <a:cxn ang="0">
                    <a:pos x="3382" y="503"/>
                  </a:cxn>
                  <a:cxn ang="0">
                    <a:pos x="3166" y="422"/>
                  </a:cxn>
                  <a:cxn ang="0">
                    <a:pos x="3014" y="472"/>
                  </a:cxn>
                  <a:cxn ang="0">
                    <a:pos x="2824" y="481"/>
                  </a:cxn>
                  <a:cxn ang="0">
                    <a:pos x="2859" y="592"/>
                  </a:cxn>
                  <a:cxn ang="0">
                    <a:pos x="2806" y="614"/>
                  </a:cxn>
                  <a:cxn ang="0">
                    <a:pos x="2722" y="535"/>
                  </a:cxn>
                  <a:cxn ang="0">
                    <a:pos x="2699" y="484"/>
                  </a:cxn>
                  <a:cxn ang="0">
                    <a:pos x="2612" y="427"/>
                  </a:cxn>
                  <a:cxn ang="0">
                    <a:pos x="2530" y="358"/>
                  </a:cxn>
                  <a:cxn ang="0">
                    <a:pos x="2540" y="293"/>
                  </a:cxn>
                  <a:cxn ang="0">
                    <a:pos x="2515" y="203"/>
                  </a:cxn>
                  <a:cxn ang="0">
                    <a:pos x="4182" y="544"/>
                  </a:cxn>
                  <a:cxn ang="0">
                    <a:pos x="4072" y="412"/>
                  </a:cxn>
                  <a:cxn ang="0">
                    <a:pos x="4167" y="523"/>
                  </a:cxn>
                  <a:cxn ang="0">
                    <a:pos x="2893" y="61"/>
                  </a:cxn>
                  <a:cxn ang="0">
                    <a:pos x="2778" y="147"/>
                  </a:cxn>
                  <a:cxn ang="0">
                    <a:pos x="3071" y="7"/>
                  </a:cxn>
                  <a:cxn ang="0">
                    <a:pos x="3071" y="7"/>
                  </a:cxn>
                  <a:cxn ang="0">
                    <a:pos x="3193" y="24"/>
                  </a:cxn>
                  <a:cxn ang="0">
                    <a:pos x="3628" y="67"/>
                  </a:cxn>
                  <a:cxn ang="0">
                    <a:pos x="4180" y="139"/>
                  </a:cxn>
                  <a:cxn ang="0">
                    <a:pos x="91" y="172"/>
                  </a:cxn>
                  <a:cxn ang="0">
                    <a:pos x="148" y="217"/>
                  </a:cxn>
                  <a:cxn ang="0">
                    <a:pos x="48" y="238"/>
                  </a:cxn>
                  <a:cxn ang="0">
                    <a:pos x="0" y="233"/>
                  </a:cxn>
                </a:cxnLst>
                <a:rect l="0" t="0" r="r" b="b"/>
                <a:pathLst>
                  <a:path w="4394" h="635">
                    <a:moveTo>
                      <a:pt x="2428" y="410"/>
                    </a:moveTo>
                    <a:lnTo>
                      <a:pt x="2435" y="394"/>
                    </a:lnTo>
                    <a:lnTo>
                      <a:pt x="2449" y="395"/>
                    </a:lnTo>
                    <a:lnTo>
                      <a:pt x="2453" y="395"/>
                    </a:lnTo>
                    <a:lnTo>
                      <a:pt x="2474" y="400"/>
                    </a:lnTo>
                    <a:lnTo>
                      <a:pt x="2474" y="410"/>
                    </a:lnTo>
                    <a:lnTo>
                      <a:pt x="2440" y="409"/>
                    </a:lnTo>
                    <a:lnTo>
                      <a:pt x="2428" y="410"/>
                    </a:lnTo>
                    <a:close/>
                    <a:moveTo>
                      <a:pt x="2525" y="150"/>
                    </a:moveTo>
                    <a:lnTo>
                      <a:pt x="2566" y="169"/>
                    </a:lnTo>
                    <a:lnTo>
                      <a:pt x="2592" y="171"/>
                    </a:lnTo>
                    <a:lnTo>
                      <a:pt x="2657" y="193"/>
                    </a:lnTo>
                    <a:lnTo>
                      <a:pt x="2663" y="203"/>
                    </a:lnTo>
                    <a:lnTo>
                      <a:pt x="2651" y="214"/>
                    </a:lnTo>
                    <a:lnTo>
                      <a:pt x="2625" y="218"/>
                    </a:lnTo>
                    <a:lnTo>
                      <a:pt x="2557" y="203"/>
                    </a:lnTo>
                    <a:lnTo>
                      <a:pt x="2586" y="217"/>
                    </a:lnTo>
                    <a:lnTo>
                      <a:pt x="2597" y="241"/>
                    </a:lnTo>
                    <a:lnTo>
                      <a:pt x="2631" y="254"/>
                    </a:lnTo>
                    <a:lnTo>
                      <a:pt x="2612" y="232"/>
                    </a:lnTo>
                    <a:lnTo>
                      <a:pt x="2637" y="238"/>
                    </a:lnTo>
                    <a:lnTo>
                      <a:pt x="2657" y="238"/>
                    </a:lnTo>
                    <a:lnTo>
                      <a:pt x="2646" y="224"/>
                    </a:lnTo>
                    <a:lnTo>
                      <a:pt x="2675" y="208"/>
                    </a:lnTo>
                    <a:lnTo>
                      <a:pt x="2675" y="177"/>
                    </a:lnTo>
                    <a:lnTo>
                      <a:pt x="2712" y="177"/>
                    </a:lnTo>
                    <a:lnTo>
                      <a:pt x="2714" y="205"/>
                    </a:lnTo>
                    <a:lnTo>
                      <a:pt x="2734" y="203"/>
                    </a:lnTo>
                    <a:lnTo>
                      <a:pt x="2730" y="185"/>
                    </a:lnTo>
                    <a:lnTo>
                      <a:pt x="2805" y="168"/>
                    </a:lnTo>
                    <a:lnTo>
                      <a:pt x="2857" y="174"/>
                    </a:lnTo>
                    <a:lnTo>
                      <a:pt x="2867" y="177"/>
                    </a:lnTo>
                    <a:lnTo>
                      <a:pt x="2876" y="172"/>
                    </a:lnTo>
                    <a:lnTo>
                      <a:pt x="2838" y="153"/>
                    </a:lnTo>
                    <a:lnTo>
                      <a:pt x="2897" y="159"/>
                    </a:lnTo>
                    <a:lnTo>
                      <a:pt x="2932" y="169"/>
                    </a:lnTo>
                    <a:lnTo>
                      <a:pt x="2966" y="181"/>
                    </a:lnTo>
                    <a:lnTo>
                      <a:pt x="2972" y="175"/>
                    </a:lnTo>
                    <a:lnTo>
                      <a:pt x="2936" y="162"/>
                    </a:lnTo>
                    <a:lnTo>
                      <a:pt x="2923" y="141"/>
                    </a:lnTo>
                    <a:lnTo>
                      <a:pt x="2935" y="112"/>
                    </a:lnTo>
                    <a:lnTo>
                      <a:pt x="2975" y="115"/>
                    </a:lnTo>
                    <a:lnTo>
                      <a:pt x="2980" y="135"/>
                    </a:lnTo>
                    <a:lnTo>
                      <a:pt x="2993" y="141"/>
                    </a:lnTo>
                    <a:lnTo>
                      <a:pt x="3008" y="169"/>
                    </a:lnTo>
                    <a:lnTo>
                      <a:pt x="3027" y="180"/>
                    </a:lnTo>
                    <a:lnTo>
                      <a:pt x="3023" y="199"/>
                    </a:lnTo>
                    <a:lnTo>
                      <a:pt x="3008" y="212"/>
                    </a:lnTo>
                    <a:lnTo>
                      <a:pt x="3029" y="211"/>
                    </a:lnTo>
                    <a:lnTo>
                      <a:pt x="3045" y="190"/>
                    </a:lnTo>
                    <a:lnTo>
                      <a:pt x="3035" y="175"/>
                    </a:lnTo>
                    <a:lnTo>
                      <a:pt x="3054" y="172"/>
                    </a:lnTo>
                    <a:lnTo>
                      <a:pt x="3077" y="191"/>
                    </a:lnTo>
                    <a:lnTo>
                      <a:pt x="3101" y="194"/>
                    </a:lnTo>
                    <a:lnTo>
                      <a:pt x="3098" y="191"/>
                    </a:lnTo>
                    <a:lnTo>
                      <a:pt x="3080" y="190"/>
                    </a:lnTo>
                    <a:lnTo>
                      <a:pt x="3071" y="175"/>
                    </a:lnTo>
                    <a:lnTo>
                      <a:pt x="3053" y="169"/>
                    </a:lnTo>
                    <a:lnTo>
                      <a:pt x="3023" y="169"/>
                    </a:lnTo>
                    <a:lnTo>
                      <a:pt x="3012" y="159"/>
                    </a:lnTo>
                    <a:lnTo>
                      <a:pt x="3014" y="147"/>
                    </a:lnTo>
                    <a:lnTo>
                      <a:pt x="2992" y="136"/>
                    </a:lnTo>
                    <a:lnTo>
                      <a:pt x="2999" y="115"/>
                    </a:lnTo>
                    <a:lnTo>
                      <a:pt x="3044" y="118"/>
                    </a:lnTo>
                    <a:lnTo>
                      <a:pt x="3092" y="130"/>
                    </a:lnTo>
                    <a:lnTo>
                      <a:pt x="3108" y="144"/>
                    </a:lnTo>
                    <a:lnTo>
                      <a:pt x="3116" y="145"/>
                    </a:lnTo>
                    <a:lnTo>
                      <a:pt x="3104" y="130"/>
                    </a:lnTo>
                    <a:lnTo>
                      <a:pt x="3065" y="120"/>
                    </a:lnTo>
                    <a:lnTo>
                      <a:pt x="3047" y="105"/>
                    </a:lnTo>
                    <a:lnTo>
                      <a:pt x="3057" y="99"/>
                    </a:lnTo>
                    <a:lnTo>
                      <a:pt x="3123" y="69"/>
                    </a:lnTo>
                    <a:lnTo>
                      <a:pt x="3196" y="61"/>
                    </a:lnTo>
                    <a:lnTo>
                      <a:pt x="3225" y="61"/>
                    </a:lnTo>
                    <a:lnTo>
                      <a:pt x="3223" y="49"/>
                    </a:lnTo>
                    <a:lnTo>
                      <a:pt x="3247" y="45"/>
                    </a:lnTo>
                    <a:lnTo>
                      <a:pt x="3279" y="57"/>
                    </a:lnTo>
                    <a:lnTo>
                      <a:pt x="3370" y="64"/>
                    </a:lnTo>
                    <a:lnTo>
                      <a:pt x="3382" y="78"/>
                    </a:lnTo>
                    <a:lnTo>
                      <a:pt x="3340" y="103"/>
                    </a:lnTo>
                    <a:lnTo>
                      <a:pt x="3335" y="117"/>
                    </a:lnTo>
                    <a:lnTo>
                      <a:pt x="3380" y="99"/>
                    </a:lnTo>
                    <a:lnTo>
                      <a:pt x="3419" y="102"/>
                    </a:lnTo>
                    <a:lnTo>
                      <a:pt x="3471" y="103"/>
                    </a:lnTo>
                    <a:lnTo>
                      <a:pt x="3557" y="106"/>
                    </a:lnTo>
                    <a:lnTo>
                      <a:pt x="3658" y="145"/>
                    </a:lnTo>
                    <a:lnTo>
                      <a:pt x="3646" y="127"/>
                    </a:lnTo>
                    <a:lnTo>
                      <a:pt x="3739" y="135"/>
                    </a:lnTo>
                    <a:lnTo>
                      <a:pt x="3721" y="114"/>
                    </a:lnTo>
                    <a:lnTo>
                      <a:pt x="3835" y="124"/>
                    </a:lnTo>
                    <a:lnTo>
                      <a:pt x="3892" y="144"/>
                    </a:lnTo>
                    <a:lnTo>
                      <a:pt x="3950" y="141"/>
                    </a:lnTo>
                    <a:lnTo>
                      <a:pt x="3987" y="148"/>
                    </a:lnTo>
                    <a:lnTo>
                      <a:pt x="4005" y="162"/>
                    </a:lnTo>
                    <a:lnTo>
                      <a:pt x="4066" y="165"/>
                    </a:lnTo>
                    <a:lnTo>
                      <a:pt x="4095" y="163"/>
                    </a:lnTo>
                    <a:lnTo>
                      <a:pt x="4093" y="154"/>
                    </a:lnTo>
                    <a:lnTo>
                      <a:pt x="4179" y="157"/>
                    </a:lnTo>
                    <a:lnTo>
                      <a:pt x="4252" y="172"/>
                    </a:lnTo>
                    <a:lnTo>
                      <a:pt x="4343" y="233"/>
                    </a:lnTo>
                    <a:lnTo>
                      <a:pt x="4340" y="238"/>
                    </a:lnTo>
                    <a:lnTo>
                      <a:pt x="4328" y="239"/>
                    </a:lnTo>
                    <a:lnTo>
                      <a:pt x="4307" y="233"/>
                    </a:lnTo>
                    <a:lnTo>
                      <a:pt x="4340" y="244"/>
                    </a:lnTo>
                    <a:lnTo>
                      <a:pt x="4388" y="269"/>
                    </a:lnTo>
                    <a:lnTo>
                      <a:pt x="4394" y="277"/>
                    </a:lnTo>
                    <a:lnTo>
                      <a:pt x="4359" y="271"/>
                    </a:lnTo>
                    <a:lnTo>
                      <a:pt x="4353" y="305"/>
                    </a:lnTo>
                    <a:lnTo>
                      <a:pt x="4334" y="316"/>
                    </a:lnTo>
                    <a:lnTo>
                      <a:pt x="4283" y="316"/>
                    </a:lnTo>
                    <a:lnTo>
                      <a:pt x="4250" y="314"/>
                    </a:lnTo>
                    <a:lnTo>
                      <a:pt x="4315" y="376"/>
                    </a:lnTo>
                    <a:lnTo>
                      <a:pt x="4327" y="403"/>
                    </a:lnTo>
                    <a:lnTo>
                      <a:pt x="4327" y="430"/>
                    </a:lnTo>
                    <a:lnTo>
                      <a:pt x="4319" y="470"/>
                    </a:lnTo>
                    <a:lnTo>
                      <a:pt x="4234" y="397"/>
                    </a:lnTo>
                    <a:lnTo>
                      <a:pt x="4210" y="370"/>
                    </a:lnTo>
                    <a:lnTo>
                      <a:pt x="4228" y="299"/>
                    </a:lnTo>
                    <a:lnTo>
                      <a:pt x="4210" y="277"/>
                    </a:lnTo>
                    <a:lnTo>
                      <a:pt x="4216" y="274"/>
                    </a:lnTo>
                    <a:lnTo>
                      <a:pt x="4193" y="274"/>
                    </a:lnTo>
                    <a:lnTo>
                      <a:pt x="4211" y="290"/>
                    </a:lnTo>
                    <a:lnTo>
                      <a:pt x="4195" y="305"/>
                    </a:lnTo>
                    <a:lnTo>
                      <a:pt x="4182" y="301"/>
                    </a:lnTo>
                    <a:lnTo>
                      <a:pt x="4170" y="284"/>
                    </a:lnTo>
                    <a:lnTo>
                      <a:pt x="4137" y="287"/>
                    </a:lnTo>
                    <a:lnTo>
                      <a:pt x="4135" y="320"/>
                    </a:lnTo>
                    <a:lnTo>
                      <a:pt x="4159" y="329"/>
                    </a:lnTo>
                    <a:lnTo>
                      <a:pt x="4119" y="335"/>
                    </a:lnTo>
                    <a:lnTo>
                      <a:pt x="3996" y="328"/>
                    </a:lnTo>
                    <a:lnTo>
                      <a:pt x="3977" y="398"/>
                    </a:lnTo>
                    <a:lnTo>
                      <a:pt x="4038" y="410"/>
                    </a:lnTo>
                    <a:lnTo>
                      <a:pt x="4075" y="430"/>
                    </a:lnTo>
                    <a:lnTo>
                      <a:pt x="4093" y="449"/>
                    </a:lnTo>
                    <a:lnTo>
                      <a:pt x="4123" y="505"/>
                    </a:lnTo>
                    <a:lnTo>
                      <a:pt x="4125" y="553"/>
                    </a:lnTo>
                    <a:lnTo>
                      <a:pt x="4113" y="613"/>
                    </a:lnTo>
                    <a:lnTo>
                      <a:pt x="4068" y="610"/>
                    </a:lnTo>
                    <a:lnTo>
                      <a:pt x="4038" y="575"/>
                    </a:lnTo>
                    <a:lnTo>
                      <a:pt x="4045" y="566"/>
                    </a:lnTo>
                    <a:lnTo>
                      <a:pt x="4065" y="572"/>
                    </a:lnTo>
                    <a:lnTo>
                      <a:pt x="4059" y="524"/>
                    </a:lnTo>
                    <a:lnTo>
                      <a:pt x="4051" y="515"/>
                    </a:lnTo>
                    <a:lnTo>
                      <a:pt x="4005" y="526"/>
                    </a:lnTo>
                    <a:lnTo>
                      <a:pt x="3987" y="506"/>
                    </a:lnTo>
                    <a:lnTo>
                      <a:pt x="3939" y="491"/>
                    </a:lnTo>
                    <a:lnTo>
                      <a:pt x="3868" y="431"/>
                    </a:lnTo>
                    <a:lnTo>
                      <a:pt x="3824" y="422"/>
                    </a:lnTo>
                    <a:lnTo>
                      <a:pt x="3796" y="430"/>
                    </a:lnTo>
                    <a:lnTo>
                      <a:pt x="3814" y="482"/>
                    </a:lnTo>
                    <a:lnTo>
                      <a:pt x="3782" y="488"/>
                    </a:lnTo>
                    <a:lnTo>
                      <a:pt x="3752" y="481"/>
                    </a:lnTo>
                    <a:lnTo>
                      <a:pt x="3745" y="481"/>
                    </a:lnTo>
                    <a:lnTo>
                      <a:pt x="3697" y="500"/>
                    </a:lnTo>
                    <a:lnTo>
                      <a:pt x="3625" y="473"/>
                    </a:lnTo>
                    <a:lnTo>
                      <a:pt x="3606" y="482"/>
                    </a:lnTo>
                    <a:lnTo>
                      <a:pt x="3578" y="476"/>
                    </a:lnTo>
                    <a:lnTo>
                      <a:pt x="3566" y="461"/>
                    </a:lnTo>
                    <a:lnTo>
                      <a:pt x="3513" y="448"/>
                    </a:lnTo>
                    <a:lnTo>
                      <a:pt x="3509" y="467"/>
                    </a:lnTo>
                    <a:lnTo>
                      <a:pt x="3525" y="478"/>
                    </a:lnTo>
                    <a:lnTo>
                      <a:pt x="3519" y="488"/>
                    </a:lnTo>
                    <a:lnTo>
                      <a:pt x="3483" y="487"/>
                    </a:lnTo>
                    <a:lnTo>
                      <a:pt x="3468" y="475"/>
                    </a:lnTo>
                    <a:lnTo>
                      <a:pt x="3437" y="470"/>
                    </a:lnTo>
                    <a:lnTo>
                      <a:pt x="3410" y="490"/>
                    </a:lnTo>
                    <a:lnTo>
                      <a:pt x="3391" y="494"/>
                    </a:lnTo>
                    <a:lnTo>
                      <a:pt x="3382" y="503"/>
                    </a:lnTo>
                    <a:lnTo>
                      <a:pt x="3379" y="502"/>
                    </a:lnTo>
                    <a:lnTo>
                      <a:pt x="3352" y="491"/>
                    </a:lnTo>
                    <a:lnTo>
                      <a:pt x="3316" y="466"/>
                    </a:lnTo>
                    <a:lnTo>
                      <a:pt x="3268" y="467"/>
                    </a:lnTo>
                    <a:lnTo>
                      <a:pt x="3192" y="412"/>
                    </a:lnTo>
                    <a:lnTo>
                      <a:pt x="3166" y="422"/>
                    </a:lnTo>
                    <a:lnTo>
                      <a:pt x="3110" y="394"/>
                    </a:lnTo>
                    <a:lnTo>
                      <a:pt x="3078" y="391"/>
                    </a:lnTo>
                    <a:lnTo>
                      <a:pt x="2990" y="416"/>
                    </a:lnTo>
                    <a:lnTo>
                      <a:pt x="3002" y="433"/>
                    </a:lnTo>
                    <a:lnTo>
                      <a:pt x="2990" y="451"/>
                    </a:lnTo>
                    <a:lnTo>
                      <a:pt x="3014" y="472"/>
                    </a:lnTo>
                    <a:lnTo>
                      <a:pt x="2974" y="466"/>
                    </a:lnTo>
                    <a:lnTo>
                      <a:pt x="2939" y="476"/>
                    </a:lnTo>
                    <a:lnTo>
                      <a:pt x="2903" y="460"/>
                    </a:lnTo>
                    <a:lnTo>
                      <a:pt x="2863" y="455"/>
                    </a:lnTo>
                    <a:lnTo>
                      <a:pt x="2844" y="485"/>
                    </a:lnTo>
                    <a:lnTo>
                      <a:pt x="2824" y="481"/>
                    </a:lnTo>
                    <a:lnTo>
                      <a:pt x="2821" y="514"/>
                    </a:lnTo>
                    <a:lnTo>
                      <a:pt x="2847" y="524"/>
                    </a:lnTo>
                    <a:lnTo>
                      <a:pt x="2869" y="550"/>
                    </a:lnTo>
                    <a:lnTo>
                      <a:pt x="2851" y="566"/>
                    </a:lnTo>
                    <a:lnTo>
                      <a:pt x="2841" y="583"/>
                    </a:lnTo>
                    <a:lnTo>
                      <a:pt x="2859" y="592"/>
                    </a:lnTo>
                    <a:lnTo>
                      <a:pt x="2876" y="629"/>
                    </a:lnTo>
                    <a:lnTo>
                      <a:pt x="2865" y="635"/>
                    </a:lnTo>
                    <a:lnTo>
                      <a:pt x="2844" y="635"/>
                    </a:lnTo>
                    <a:lnTo>
                      <a:pt x="2844" y="628"/>
                    </a:lnTo>
                    <a:lnTo>
                      <a:pt x="2832" y="617"/>
                    </a:lnTo>
                    <a:lnTo>
                      <a:pt x="2806" y="614"/>
                    </a:lnTo>
                    <a:lnTo>
                      <a:pt x="2755" y="599"/>
                    </a:lnTo>
                    <a:lnTo>
                      <a:pt x="2748" y="602"/>
                    </a:lnTo>
                    <a:lnTo>
                      <a:pt x="2694" y="571"/>
                    </a:lnTo>
                    <a:lnTo>
                      <a:pt x="2706" y="563"/>
                    </a:lnTo>
                    <a:lnTo>
                      <a:pt x="2703" y="545"/>
                    </a:lnTo>
                    <a:lnTo>
                      <a:pt x="2722" y="535"/>
                    </a:lnTo>
                    <a:lnTo>
                      <a:pt x="2708" y="536"/>
                    </a:lnTo>
                    <a:lnTo>
                      <a:pt x="2715" y="523"/>
                    </a:lnTo>
                    <a:lnTo>
                      <a:pt x="2730" y="523"/>
                    </a:lnTo>
                    <a:lnTo>
                      <a:pt x="2728" y="496"/>
                    </a:lnTo>
                    <a:lnTo>
                      <a:pt x="2719" y="493"/>
                    </a:lnTo>
                    <a:lnTo>
                      <a:pt x="2699" y="484"/>
                    </a:lnTo>
                    <a:lnTo>
                      <a:pt x="2661" y="479"/>
                    </a:lnTo>
                    <a:lnTo>
                      <a:pt x="2636" y="446"/>
                    </a:lnTo>
                    <a:lnTo>
                      <a:pt x="2624" y="443"/>
                    </a:lnTo>
                    <a:lnTo>
                      <a:pt x="2604" y="448"/>
                    </a:lnTo>
                    <a:lnTo>
                      <a:pt x="2594" y="430"/>
                    </a:lnTo>
                    <a:lnTo>
                      <a:pt x="2612" y="427"/>
                    </a:lnTo>
                    <a:lnTo>
                      <a:pt x="2583" y="404"/>
                    </a:lnTo>
                    <a:lnTo>
                      <a:pt x="2580" y="388"/>
                    </a:lnTo>
                    <a:lnTo>
                      <a:pt x="2543" y="379"/>
                    </a:lnTo>
                    <a:lnTo>
                      <a:pt x="2537" y="367"/>
                    </a:lnTo>
                    <a:lnTo>
                      <a:pt x="2534" y="359"/>
                    </a:lnTo>
                    <a:lnTo>
                      <a:pt x="2530" y="358"/>
                    </a:lnTo>
                    <a:lnTo>
                      <a:pt x="2533" y="337"/>
                    </a:lnTo>
                    <a:lnTo>
                      <a:pt x="2528" y="323"/>
                    </a:lnTo>
                    <a:lnTo>
                      <a:pt x="2530" y="316"/>
                    </a:lnTo>
                    <a:lnTo>
                      <a:pt x="2555" y="316"/>
                    </a:lnTo>
                    <a:lnTo>
                      <a:pt x="2524" y="305"/>
                    </a:lnTo>
                    <a:lnTo>
                      <a:pt x="2540" y="293"/>
                    </a:lnTo>
                    <a:lnTo>
                      <a:pt x="2561" y="268"/>
                    </a:lnTo>
                    <a:lnTo>
                      <a:pt x="2539" y="254"/>
                    </a:lnTo>
                    <a:lnTo>
                      <a:pt x="2545" y="247"/>
                    </a:lnTo>
                    <a:lnTo>
                      <a:pt x="2527" y="233"/>
                    </a:lnTo>
                    <a:lnTo>
                      <a:pt x="2533" y="223"/>
                    </a:lnTo>
                    <a:lnTo>
                      <a:pt x="2515" y="203"/>
                    </a:lnTo>
                    <a:lnTo>
                      <a:pt x="2524" y="193"/>
                    </a:lnTo>
                    <a:lnTo>
                      <a:pt x="2506" y="184"/>
                    </a:lnTo>
                    <a:lnTo>
                      <a:pt x="2504" y="175"/>
                    </a:lnTo>
                    <a:lnTo>
                      <a:pt x="2506" y="171"/>
                    </a:lnTo>
                    <a:lnTo>
                      <a:pt x="2525" y="150"/>
                    </a:lnTo>
                    <a:close/>
                    <a:moveTo>
                      <a:pt x="4182" y="544"/>
                    </a:moveTo>
                    <a:lnTo>
                      <a:pt x="4182" y="557"/>
                    </a:lnTo>
                    <a:lnTo>
                      <a:pt x="4147" y="509"/>
                    </a:lnTo>
                    <a:lnTo>
                      <a:pt x="4117" y="464"/>
                    </a:lnTo>
                    <a:lnTo>
                      <a:pt x="4099" y="452"/>
                    </a:lnTo>
                    <a:lnTo>
                      <a:pt x="4078" y="427"/>
                    </a:lnTo>
                    <a:lnTo>
                      <a:pt x="4072" y="412"/>
                    </a:lnTo>
                    <a:lnTo>
                      <a:pt x="4075" y="409"/>
                    </a:lnTo>
                    <a:lnTo>
                      <a:pt x="4107" y="434"/>
                    </a:lnTo>
                    <a:lnTo>
                      <a:pt x="4117" y="449"/>
                    </a:lnTo>
                    <a:lnTo>
                      <a:pt x="4188" y="511"/>
                    </a:lnTo>
                    <a:lnTo>
                      <a:pt x="4158" y="500"/>
                    </a:lnTo>
                    <a:lnTo>
                      <a:pt x="4167" y="523"/>
                    </a:lnTo>
                    <a:lnTo>
                      <a:pt x="4201" y="553"/>
                    </a:lnTo>
                    <a:lnTo>
                      <a:pt x="4182" y="544"/>
                    </a:lnTo>
                    <a:close/>
                    <a:moveTo>
                      <a:pt x="2785" y="72"/>
                    </a:moveTo>
                    <a:lnTo>
                      <a:pt x="2829" y="66"/>
                    </a:lnTo>
                    <a:lnTo>
                      <a:pt x="2859" y="58"/>
                    </a:lnTo>
                    <a:lnTo>
                      <a:pt x="2893" y="61"/>
                    </a:lnTo>
                    <a:lnTo>
                      <a:pt x="2844" y="75"/>
                    </a:lnTo>
                    <a:lnTo>
                      <a:pt x="2802" y="106"/>
                    </a:lnTo>
                    <a:lnTo>
                      <a:pt x="2757" y="102"/>
                    </a:lnTo>
                    <a:lnTo>
                      <a:pt x="2785" y="72"/>
                    </a:lnTo>
                    <a:close/>
                    <a:moveTo>
                      <a:pt x="2830" y="150"/>
                    </a:moveTo>
                    <a:lnTo>
                      <a:pt x="2778" y="147"/>
                    </a:lnTo>
                    <a:lnTo>
                      <a:pt x="2740" y="126"/>
                    </a:lnTo>
                    <a:lnTo>
                      <a:pt x="2757" y="105"/>
                    </a:lnTo>
                    <a:lnTo>
                      <a:pt x="2790" y="109"/>
                    </a:lnTo>
                    <a:lnTo>
                      <a:pt x="2790" y="129"/>
                    </a:lnTo>
                    <a:lnTo>
                      <a:pt x="2830" y="150"/>
                    </a:lnTo>
                    <a:close/>
                    <a:moveTo>
                      <a:pt x="3071" y="7"/>
                    </a:moveTo>
                    <a:lnTo>
                      <a:pt x="3074" y="3"/>
                    </a:lnTo>
                    <a:lnTo>
                      <a:pt x="3093" y="0"/>
                    </a:lnTo>
                    <a:lnTo>
                      <a:pt x="3166" y="19"/>
                    </a:lnTo>
                    <a:lnTo>
                      <a:pt x="3175" y="33"/>
                    </a:lnTo>
                    <a:lnTo>
                      <a:pt x="3084" y="24"/>
                    </a:lnTo>
                    <a:lnTo>
                      <a:pt x="3071" y="7"/>
                    </a:lnTo>
                    <a:close/>
                    <a:moveTo>
                      <a:pt x="3724" y="76"/>
                    </a:moveTo>
                    <a:lnTo>
                      <a:pt x="3779" y="78"/>
                    </a:lnTo>
                    <a:lnTo>
                      <a:pt x="3788" y="87"/>
                    </a:lnTo>
                    <a:lnTo>
                      <a:pt x="3733" y="84"/>
                    </a:lnTo>
                    <a:lnTo>
                      <a:pt x="3724" y="76"/>
                    </a:lnTo>
                    <a:close/>
                    <a:moveTo>
                      <a:pt x="3193" y="24"/>
                    </a:moveTo>
                    <a:lnTo>
                      <a:pt x="3234" y="33"/>
                    </a:lnTo>
                    <a:lnTo>
                      <a:pt x="3241" y="37"/>
                    </a:lnTo>
                    <a:lnTo>
                      <a:pt x="3186" y="43"/>
                    </a:lnTo>
                    <a:lnTo>
                      <a:pt x="3184" y="30"/>
                    </a:lnTo>
                    <a:lnTo>
                      <a:pt x="3193" y="24"/>
                    </a:lnTo>
                    <a:close/>
                    <a:moveTo>
                      <a:pt x="3628" y="67"/>
                    </a:moveTo>
                    <a:lnTo>
                      <a:pt x="3712" y="75"/>
                    </a:lnTo>
                    <a:lnTo>
                      <a:pt x="3721" y="82"/>
                    </a:lnTo>
                    <a:lnTo>
                      <a:pt x="3660" y="88"/>
                    </a:lnTo>
                    <a:lnTo>
                      <a:pt x="3630" y="79"/>
                    </a:lnTo>
                    <a:lnTo>
                      <a:pt x="3628" y="67"/>
                    </a:lnTo>
                    <a:close/>
                    <a:moveTo>
                      <a:pt x="4180" y="139"/>
                    </a:moveTo>
                    <a:lnTo>
                      <a:pt x="4189" y="135"/>
                    </a:lnTo>
                    <a:lnTo>
                      <a:pt x="4204" y="144"/>
                    </a:lnTo>
                    <a:lnTo>
                      <a:pt x="4195" y="147"/>
                    </a:lnTo>
                    <a:lnTo>
                      <a:pt x="4180" y="139"/>
                    </a:lnTo>
                    <a:close/>
                    <a:moveTo>
                      <a:pt x="0" y="233"/>
                    </a:moveTo>
                    <a:lnTo>
                      <a:pt x="91" y="172"/>
                    </a:lnTo>
                    <a:lnTo>
                      <a:pt x="114" y="196"/>
                    </a:lnTo>
                    <a:lnTo>
                      <a:pt x="94" y="214"/>
                    </a:lnTo>
                    <a:lnTo>
                      <a:pt x="115" y="200"/>
                    </a:lnTo>
                    <a:lnTo>
                      <a:pt x="126" y="202"/>
                    </a:lnTo>
                    <a:lnTo>
                      <a:pt x="141" y="203"/>
                    </a:lnTo>
                    <a:lnTo>
                      <a:pt x="148" y="217"/>
                    </a:lnTo>
                    <a:lnTo>
                      <a:pt x="115" y="226"/>
                    </a:lnTo>
                    <a:lnTo>
                      <a:pt x="100" y="223"/>
                    </a:lnTo>
                    <a:lnTo>
                      <a:pt x="94" y="233"/>
                    </a:lnTo>
                    <a:lnTo>
                      <a:pt x="78" y="244"/>
                    </a:lnTo>
                    <a:lnTo>
                      <a:pt x="64" y="245"/>
                    </a:lnTo>
                    <a:lnTo>
                      <a:pt x="48" y="238"/>
                    </a:lnTo>
                    <a:lnTo>
                      <a:pt x="57" y="227"/>
                    </a:lnTo>
                    <a:lnTo>
                      <a:pt x="47" y="224"/>
                    </a:lnTo>
                    <a:lnTo>
                      <a:pt x="27" y="226"/>
                    </a:lnTo>
                    <a:lnTo>
                      <a:pt x="39" y="212"/>
                    </a:lnTo>
                    <a:lnTo>
                      <a:pt x="6" y="232"/>
                    </a:lnTo>
                    <a:lnTo>
                      <a:pt x="0" y="233"/>
                    </a:lnTo>
                    <a:close/>
                    <a:moveTo>
                      <a:pt x="136" y="144"/>
                    </a:moveTo>
                    <a:lnTo>
                      <a:pt x="157" y="133"/>
                    </a:lnTo>
                    <a:lnTo>
                      <a:pt x="175" y="133"/>
                    </a:lnTo>
                    <a:lnTo>
                      <a:pt x="174" y="139"/>
                    </a:lnTo>
                    <a:lnTo>
                      <a:pt x="136" y="144"/>
                    </a:lnTo>
                    <a:close/>
                  </a:path>
                </a:pathLst>
              </a:custGeom>
              <a:solidFill>
                <a:srgbClr val="E1E1E1"/>
              </a:solidFill>
              <a:ln w="9525">
                <a:noFill/>
                <a:round/>
                <a:headEnd/>
                <a:tailEnd/>
              </a:ln>
            </p:spPr>
            <p:txBody>
              <a:bodyPr/>
              <a:lstStyle/>
              <a:p>
                <a:endParaRPr lang="en-US"/>
              </a:p>
            </p:txBody>
          </p:sp>
          <p:sp>
            <p:nvSpPr>
              <p:cNvPr id="320928" name="Freeform 416"/>
              <p:cNvSpPr>
                <a:spLocks noEditPoints="1"/>
              </p:cNvSpPr>
              <p:nvPr/>
            </p:nvSpPr>
            <p:spPr bwMode="auto">
              <a:xfrm>
                <a:off x="1120" y="1116"/>
                <a:ext cx="4394" cy="635"/>
              </a:xfrm>
              <a:custGeom>
                <a:avLst/>
                <a:gdLst/>
                <a:ahLst/>
                <a:cxnLst>
                  <a:cxn ang="0">
                    <a:pos x="2474" y="410"/>
                  </a:cxn>
                  <a:cxn ang="0">
                    <a:pos x="2592" y="171"/>
                  </a:cxn>
                  <a:cxn ang="0">
                    <a:pos x="2586" y="217"/>
                  </a:cxn>
                  <a:cxn ang="0">
                    <a:pos x="2646" y="224"/>
                  </a:cxn>
                  <a:cxn ang="0">
                    <a:pos x="2730" y="185"/>
                  </a:cxn>
                  <a:cxn ang="0">
                    <a:pos x="2897" y="159"/>
                  </a:cxn>
                  <a:cxn ang="0">
                    <a:pos x="2935" y="112"/>
                  </a:cxn>
                  <a:cxn ang="0">
                    <a:pos x="3023" y="199"/>
                  </a:cxn>
                  <a:cxn ang="0">
                    <a:pos x="3077" y="191"/>
                  </a:cxn>
                  <a:cxn ang="0">
                    <a:pos x="3023" y="169"/>
                  </a:cxn>
                  <a:cxn ang="0">
                    <a:pos x="3092" y="130"/>
                  </a:cxn>
                  <a:cxn ang="0">
                    <a:pos x="3057" y="99"/>
                  </a:cxn>
                  <a:cxn ang="0">
                    <a:pos x="3279" y="57"/>
                  </a:cxn>
                  <a:cxn ang="0">
                    <a:pos x="3419" y="102"/>
                  </a:cxn>
                  <a:cxn ang="0">
                    <a:pos x="3721" y="114"/>
                  </a:cxn>
                  <a:cxn ang="0">
                    <a:pos x="4066" y="165"/>
                  </a:cxn>
                  <a:cxn ang="0">
                    <a:pos x="4340" y="238"/>
                  </a:cxn>
                  <a:cxn ang="0">
                    <a:pos x="4359" y="271"/>
                  </a:cxn>
                  <a:cxn ang="0">
                    <a:pos x="4327" y="403"/>
                  </a:cxn>
                  <a:cxn ang="0">
                    <a:pos x="4210" y="277"/>
                  </a:cxn>
                  <a:cxn ang="0">
                    <a:pos x="4170" y="284"/>
                  </a:cxn>
                  <a:cxn ang="0">
                    <a:pos x="3977" y="398"/>
                  </a:cxn>
                  <a:cxn ang="0">
                    <a:pos x="4113" y="613"/>
                  </a:cxn>
                  <a:cxn ang="0">
                    <a:pos x="4051" y="515"/>
                  </a:cxn>
                  <a:cxn ang="0">
                    <a:pos x="3796" y="430"/>
                  </a:cxn>
                  <a:cxn ang="0">
                    <a:pos x="3625" y="473"/>
                  </a:cxn>
                  <a:cxn ang="0">
                    <a:pos x="3525" y="478"/>
                  </a:cxn>
                  <a:cxn ang="0">
                    <a:pos x="3391" y="494"/>
                  </a:cxn>
                  <a:cxn ang="0">
                    <a:pos x="3192" y="412"/>
                  </a:cxn>
                  <a:cxn ang="0">
                    <a:pos x="2990" y="451"/>
                  </a:cxn>
                  <a:cxn ang="0">
                    <a:pos x="2844" y="485"/>
                  </a:cxn>
                  <a:cxn ang="0">
                    <a:pos x="2841" y="583"/>
                  </a:cxn>
                  <a:cxn ang="0">
                    <a:pos x="2832" y="617"/>
                  </a:cxn>
                  <a:cxn ang="0">
                    <a:pos x="2703" y="545"/>
                  </a:cxn>
                  <a:cxn ang="0">
                    <a:pos x="2719" y="493"/>
                  </a:cxn>
                  <a:cxn ang="0">
                    <a:pos x="2594" y="430"/>
                  </a:cxn>
                  <a:cxn ang="0">
                    <a:pos x="2534" y="359"/>
                  </a:cxn>
                  <a:cxn ang="0">
                    <a:pos x="2524" y="305"/>
                  </a:cxn>
                  <a:cxn ang="0">
                    <a:pos x="2533" y="223"/>
                  </a:cxn>
                  <a:cxn ang="0">
                    <a:pos x="2525" y="150"/>
                  </a:cxn>
                  <a:cxn ang="0">
                    <a:pos x="4099" y="452"/>
                  </a:cxn>
                  <a:cxn ang="0">
                    <a:pos x="4188" y="511"/>
                  </a:cxn>
                  <a:cxn ang="0">
                    <a:pos x="2808" y="69"/>
                  </a:cxn>
                  <a:cxn ang="0">
                    <a:pos x="2757" y="102"/>
                  </a:cxn>
                  <a:cxn ang="0">
                    <a:pos x="2757" y="105"/>
                  </a:cxn>
                  <a:cxn ang="0">
                    <a:pos x="3074" y="3"/>
                  </a:cxn>
                  <a:cxn ang="0">
                    <a:pos x="3072" y="6"/>
                  </a:cxn>
                  <a:cxn ang="0">
                    <a:pos x="3752" y="76"/>
                  </a:cxn>
                  <a:cxn ang="0">
                    <a:pos x="3193" y="24"/>
                  </a:cxn>
                  <a:cxn ang="0">
                    <a:pos x="3630" y="79"/>
                  </a:cxn>
                  <a:cxn ang="0">
                    <a:pos x="4195" y="147"/>
                  </a:cxn>
                  <a:cxn ang="0">
                    <a:pos x="94" y="214"/>
                  </a:cxn>
                  <a:cxn ang="0">
                    <a:pos x="100" y="223"/>
                  </a:cxn>
                  <a:cxn ang="0">
                    <a:pos x="47" y="224"/>
                  </a:cxn>
                  <a:cxn ang="0">
                    <a:pos x="147" y="139"/>
                  </a:cxn>
                </a:cxnLst>
                <a:rect l="0" t="0" r="r" b="b"/>
                <a:pathLst>
                  <a:path w="4394" h="635">
                    <a:moveTo>
                      <a:pt x="2431" y="403"/>
                    </a:moveTo>
                    <a:lnTo>
                      <a:pt x="2435" y="394"/>
                    </a:lnTo>
                    <a:lnTo>
                      <a:pt x="2449" y="395"/>
                    </a:lnTo>
                    <a:lnTo>
                      <a:pt x="2453" y="395"/>
                    </a:lnTo>
                    <a:lnTo>
                      <a:pt x="2474" y="400"/>
                    </a:lnTo>
                    <a:lnTo>
                      <a:pt x="2474" y="410"/>
                    </a:lnTo>
                    <a:lnTo>
                      <a:pt x="2440" y="409"/>
                    </a:lnTo>
                    <a:lnTo>
                      <a:pt x="2428" y="410"/>
                    </a:lnTo>
                    <a:lnTo>
                      <a:pt x="2431" y="403"/>
                    </a:lnTo>
                    <a:moveTo>
                      <a:pt x="2546" y="159"/>
                    </a:moveTo>
                    <a:lnTo>
                      <a:pt x="2566" y="169"/>
                    </a:lnTo>
                    <a:lnTo>
                      <a:pt x="2592" y="171"/>
                    </a:lnTo>
                    <a:lnTo>
                      <a:pt x="2657" y="193"/>
                    </a:lnTo>
                    <a:lnTo>
                      <a:pt x="2663" y="203"/>
                    </a:lnTo>
                    <a:lnTo>
                      <a:pt x="2651" y="214"/>
                    </a:lnTo>
                    <a:lnTo>
                      <a:pt x="2625" y="218"/>
                    </a:lnTo>
                    <a:lnTo>
                      <a:pt x="2557" y="203"/>
                    </a:lnTo>
                    <a:lnTo>
                      <a:pt x="2586" y="217"/>
                    </a:lnTo>
                    <a:lnTo>
                      <a:pt x="2597" y="241"/>
                    </a:lnTo>
                    <a:lnTo>
                      <a:pt x="2631" y="254"/>
                    </a:lnTo>
                    <a:lnTo>
                      <a:pt x="2612" y="232"/>
                    </a:lnTo>
                    <a:lnTo>
                      <a:pt x="2637" y="238"/>
                    </a:lnTo>
                    <a:lnTo>
                      <a:pt x="2657" y="238"/>
                    </a:lnTo>
                    <a:lnTo>
                      <a:pt x="2646" y="224"/>
                    </a:lnTo>
                    <a:lnTo>
                      <a:pt x="2675" y="208"/>
                    </a:lnTo>
                    <a:lnTo>
                      <a:pt x="2675" y="177"/>
                    </a:lnTo>
                    <a:lnTo>
                      <a:pt x="2712" y="177"/>
                    </a:lnTo>
                    <a:lnTo>
                      <a:pt x="2714" y="205"/>
                    </a:lnTo>
                    <a:lnTo>
                      <a:pt x="2734" y="203"/>
                    </a:lnTo>
                    <a:lnTo>
                      <a:pt x="2730" y="185"/>
                    </a:lnTo>
                    <a:lnTo>
                      <a:pt x="2805" y="168"/>
                    </a:lnTo>
                    <a:lnTo>
                      <a:pt x="2857" y="174"/>
                    </a:lnTo>
                    <a:lnTo>
                      <a:pt x="2867" y="177"/>
                    </a:lnTo>
                    <a:lnTo>
                      <a:pt x="2876" y="172"/>
                    </a:lnTo>
                    <a:lnTo>
                      <a:pt x="2838" y="153"/>
                    </a:lnTo>
                    <a:lnTo>
                      <a:pt x="2897" y="159"/>
                    </a:lnTo>
                    <a:lnTo>
                      <a:pt x="2932" y="169"/>
                    </a:lnTo>
                    <a:lnTo>
                      <a:pt x="2966" y="181"/>
                    </a:lnTo>
                    <a:lnTo>
                      <a:pt x="2972" y="175"/>
                    </a:lnTo>
                    <a:lnTo>
                      <a:pt x="2936" y="162"/>
                    </a:lnTo>
                    <a:lnTo>
                      <a:pt x="2923" y="141"/>
                    </a:lnTo>
                    <a:lnTo>
                      <a:pt x="2935" y="112"/>
                    </a:lnTo>
                    <a:lnTo>
                      <a:pt x="2975" y="115"/>
                    </a:lnTo>
                    <a:lnTo>
                      <a:pt x="2980" y="135"/>
                    </a:lnTo>
                    <a:lnTo>
                      <a:pt x="2993" y="141"/>
                    </a:lnTo>
                    <a:lnTo>
                      <a:pt x="3008" y="169"/>
                    </a:lnTo>
                    <a:lnTo>
                      <a:pt x="3027" y="180"/>
                    </a:lnTo>
                    <a:lnTo>
                      <a:pt x="3023" y="199"/>
                    </a:lnTo>
                    <a:lnTo>
                      <a:pt x="3008" y="212"/>
                    </a:lnTo>
                    <a:lnTo>
                      <a:pt x="3029" y="211"/>
                    </a:lnTo>
                    <a:lnTo>
                      <a:pt x="3045" y="190"/>
                    </a:lnTo>
                    <a:lnTo>
                      <a:pt x="3035" y="175"/>
                    </a:lnTo>
                    <a:lnTo>
                      <a:pt x="3054" y="172"/>
                    </a:lnTo>
                    <a:lnTo>
                      <a:pt x="3077" y="191"/>
                    </a:lnTo>
                    <a:lnTo>
                      <a:pt x="3101" y="194"/>
                    </a:lnTo>
                    <a:lnTo>
                      <a:pt x="3098" y="191"/>
                    </a:lnTo>
                    <a:lnTo>
                      <a:pt x="3080" y="190"/>
                    </a:lnTo>
                    <a:lnTo>
                      <a:pt x="3071" y="175"/>
                    </a:lnTo>
                    <a:lnTo>
                      <a:pt x="3053" y="169"/>
                    </a:lnTo>
                    <a:lnTo>
                      <a:pt x="3023" y="169"/>
                    </a:lnTo>
                    <a:lnTo>
                      <a:pt x="3012" y="159"/>
                    </a:lnTo>
                    <a:lnTo>
                      <a:pt x="3014" y="147"/>
                    </a:lnTo>
                    <a:lnTo>
                      <a:pt x="2992" y="136"/>
                    </a:lnTo>
                    <a:lnTo>
                      <a:pt x="2999" y="115"/>
                    </a:lnTo>
                    <a:lnTo>
                      <a:pt x="3044" y="118"/>
                    </a:lnTo>
                    <a:lnTo>
                      <a:pt x="3092" y="130"/>
                    </a:lnTo>
                    <a:lnTo>
                      <a:pt x="3108" y="144"/>
                    </a:lnTo>
                    <a:lnTo>
                      <a:pt x="3116" y="145"/>
                    </a:lnTo>
                    <a:lnTo>
                      <a:pt x="3104" y="130"/>
                    </a:lnTo>
                    <a:lnTo>
                      <a:pt x="3065" y="120"/>
                    </a:lnTo>
                    <a:lnTo>
                      <a:pt x="3047" y="105"/>
                    </a:lnTo>
                    <a:lnTo>
                      <a:pt x="3057" y="99"/>
                    </a:lnTo>
                    <a:lnTo>
                      <a:pt x="3123" y="69"/>
                    </a:lnTo>
                    <a:lnTo>
                      <a:pt x="3196" y="61"/>
                    </a:lnTo>
                    <a:lnTo>
                      <a:pt x="3225" y="61"/>
                    </a:lnTo>
                    <a:lnTo>
                      <a:pt x="3223" y="49"/>
                    </a:lnTo>
                    <a:lnTo>
                      <a:pt x="3247" y="45"/>
                    </a:lnTo>
                    <a:lnTo>
                      <a:pt x="3279" y="57"/>
                    </a:lnTo>
                    <a:lnTo>
                      <a:pt x="3370" y="64"/>
                    </a:lnTo>
                    <a:lnTo>
                      <a:pt x="3382" y="78"/>
                    </a:lnTo>
                    <a:lnTo>
                      <a:pt x="3340" y="103"/>
                    </a:lnTo>
                    <a:lnTo>
                      <a:pt x="3335" y="117"/>
                    </a:lnTo>
                    <a:lnTo>
                      <a:pt x="3380" y="99"/>
                    </a:lnTo>
                    <a:lnTo>
                      <a:pt x="3419" y="102"/>
                    </a:lnTo>
                    <a:lnTo>
                      <a:pt x="3471" y="103"/>
                    </a:lnTo>
                    <a:lnTo>
                      <a:pt x="3557" y="106"/>
                    </a:lnTo>
                    <a:lnTo>
                      <a:pt x="3658" y="145"/>
                    </a:lnTo>
                    <a:lnTo>
                      <a:pt x="3646" y="127"/>
                    </a:lnTo>
                    <a:lnTo>
                      <a:pt x="3739" y="135"/>
                    </a:lnTo>
                    <a:lnTo>
                      <a:pt x="3721" y="114"/>
                    </a:lnTo>
                    <a:lnTo>
                      <a:pt x="3835" y="124"/>
                    </a:lnTo>
                    <a:lnTo>
                      <a:pt x="3892" y="144"/>
                    </a:lnTo>
                    <a:lnTo>
                      <a:pt x="3950" y="141"/>
                    </a:lnTo>
                    <a:lnTo>
                      <a:pt x="3987" y="148"/>
                    </a:lnTo>
                    <a:lnTo>
                      <a:pt x="4005" y="162"/>
                    </a:lnTo>
                    <a:lnTo>
                      <a:pt x="4066" y="165"/>
                    </a:lnTo>
                    <a:lnTo>
                      <a:pt x="4095" y="163"/>
                    </a:lnTo>
                    <a:lnTo>
                      <a:pt x="4093" y="154"/>
                    </a:lnTo>
                    <a:lnTo>
                      <a:pt x="4179" y="157"/>
                    </a:lnTo>
                    <a:lnTo>
                      <a:pt x="4252" y="172"/>
                    </a:lnTo>
                    <a:lnTo>
                      <a:pt x="4343" y="233"/>
                    </a:lnTo>
                    <a:lnTo>
                      <a:pt x="4340" y="238"/>
                    </a:lnTo>
                    <a:lnTo>
                      <a:pt x="4328" y="239"/>
                    </a:lnTo>
                    <a:lnTo>
                      <a:pt x="4307" y="233"/>
                    </a:lnTo>
                    <a:lnTo>
                      <a:pt x="4340" y="244"/>
                    </a:lnTo>
                    <a:lnTo>
                      <a:pt x="4388" y="269"/>
                    </a:lnTo>
                    <a:lnTo>
                      <a:pt x="4394" y="277"/>
                    </a:lnTo>
                    <a:lnTo>
                      <a:pt x="4359" y="271"/>
                    </a:lnTo>
                    <a:lnTo>
                      <a:pt x="4353" y="305"/>
                    </a:lnTo>
                    <a:lnTo>
                      <a:pt x="4334" y="316"/>
                    </a:lnTo>
                    <a:lnTo>
                      <a:pt x="4283" y="316"/>
                    </a:lnTo>
                    <a:lnTo>
                      <a:pt x="4250" y="314"/>
                    </a:lnTo>
                    <a:lnTo>
                      <a:pt x="4315" y="376"/>
                    </a:lnTo>
                    <a:lnTo>
                      <a:pt x="4327" y="403"/>
                    </a:lnTo>
                    <a:lnTo>
                      <a:pt x="4327" y="430"/>
                    </a:lnTo>
                    <a:lnTo>
                      <a:pt x="4319" y="470"/>
                    </a:lnTo>
                    <a:lnTo>
                      <a:pt x="4234" y="397"/>
                    </a:lnTo>
                    <a:lnTo>
                      <a:pt x="4210" y="370"/>
                    </a:lnTo>
                    <a:lnTo>
                      <a:pt x="4228" y="299"/>
                    </a:lnTo>
                    <a:lnTo>
                      <a:pt x="4210" y="277"/>
                    </a:lnTo>
                    <a:lnTo>
                      <a:pt x="4216" y="274"/>
                    </a:lnTo>
                    <a:lnTo>
                      <a:pt x="4193" y="274"/>
                    </a:lnTo>
                    <a:lnTo>
                      <a:pt x="4211" y="290"/>
                    </a:lnTo>
                    <a:lnTo>
                      <a:pt x="4195" y="305"/>
                    </a:lnTo>
                    <a:lnTo>
                      <a:pt x="4182" y="301"/>
                    </a:lnTo>
                    <a:lnTo>
                      <a:pt x="4170" y="284"/>
                    </a:lnTo>
                    <a:lnTo>
                      <a:pt x="4137" y="287"/>
                    </a:lnTo>
                    <a:lnTo>
                      <a:pt x="4135" y="320"/>
                    </a:lnTo>
                    <a:lnTo>
                      <a:pt x="4159" y="329"/>
                    </a:lnTo>
                    <a:lnTo>
                      <a:pt x="4119" y="335"/>
                    </a:lnTo>
                    <a:lnTo>
                      <a:pt x="3996" y="328"/>
                    </a:lnTo>
                    <a:lnTo>
                      <a:pt x="3977" y="398"/>
                    </a:lnTo>
                    <a:lnTo>
                      <a:pt x="4038" y="410"/>
                    </a:lnTo>
                    <a:lnTo>
                      <a:pt x="4075" y="430"/>
                    </a:lnTo>
                    <a:lnTo>
                      <a:pt x="4093" y="449"/>
                    </a:lnTo>
                    <a:lnTo>
                      <a:pt x="4123" y="505"/>
                    </a:lnTo>
                    <a:lnTo>
                      <a:pt x="4125" y="553"/>
                    </a:lnTo>
                    <a:lnTo>
                      <a:pt x="4113" y="613"/>
                    </a:lnTo>
                    <a:lnTo>
                      <a:pt x="4068" y="610"/>
                    </a:lnTo>
                    <a:lnTo>
                      <a:pt x="4038" y="575"/>
                    </a:lnTo>
                    <a:lnTo>
                      <a:pt x="4045" y="566"/>
                    </a:lnTo>
                    <a:lnTo>
                      <a:pt x="4065" y="572"/>
                    </a:lnTo>
                    <a:lnTo>
                      <a:pt x="4059" y="524"/>
                    </a:lnTo>
                    <a:lnTo>
                      <a:pt x="4051" y="515"/>
                    </a:lnTo>
                    <a:lnTo>
                      <a:pt x="4005" y="526"/>
                    </a:lnTo>
                    <a:lnTo>
                      <a:pt x="3987" y="506"/>
                    </a:lnTo>
                    <a:lnTo>
                      <a:pt x="3939" y="491"/>
                    </a:lnTo>
                    <a:lnTo>
                      <a:pt x="3868" y="431"/>
                    </a:lnTo>
                    <a:lnTo>
                      <a:pt x="3824" y="422"/>
                    </a:lnTo>
                    <a:lnTo>
                      <a:pt x="3796" y="430"/>
                    </a:lnTo>
                    <a:lnTo>
                      <a:pt x="3814" y="482"/>
                    </a:lnTo>
                    <a:lnTo>
                      <a:pt x="3782" y="488"/>
                    </a:lnTo>
                    <a:lnTo>
                      <a:pt x="3752" y="481"/>
                    </a:lnTo>
                    <a:lnTo>
                      <a:pt x="3745" y="481"/>
                    </a:lnTo>
                    <a:lnTo>
                      <a:pt x="3697" y="500"/>
                    </a:lnTo>
                    <a:lnTo>
                      <a:pt x="3625" y="473"/>
                    </a:lnTo>
                    <a:lnTo>
                      <a:pt x="3606" y="482"/>
                    </a:lnTo>
                    <a:lnTo>
                      <a:pt x="3578" y="476"/>
                    </a:lnTo>
                    <a:lnTo>
                      <a:pt x="3566" y="461"/>
                    </a:lnTo>
                    <a:lnTo>
                      <a:pt x="3513" y="448"/>
                    </a:lnTo>
                    <a:lnTo>
                      <a:pt x="3509" y="467"/>
                    </a:lnTo>
                    <a:lnTo>
                      <a:pt x="3525" y="478"/>
                    </a:lnTo>
                    <a:lnTo>
                      <a:pt x="3519" y="488"/>
                    </a:lnTo>
                    <a:lnTo>
                      <a:pt x="3483" y="487"/>
                    </a:lnTo>
                    <a:lnTo>
                      <a:pt x="3468" y="475"/>
                    </a:lnTo>
                    <a:lnTo>
                      <a:pt x="3437" y="470"/>
                    </a:lnTo>
                    <a:lnTo>
                      <a:pt x="3410" y="490"/>
                    </a:lnTo>
                    <a:lnTo>
                      <a:pt x="3391" y="494"/>
                    </a:lnTo>
                    <a:lnTo>
                      <a:pt x="3382" y="503"/>
                    </a:lnTo>
                    <a:lnTo>
                      <a:pt x="3379" y="502"/>
                    </a:lnTo>
                    <a:lnTo>
                      <a:pt x="3352" y="491"/>
                    </a:lnTo>
                    <a:lnTo>
                      <a:pt x="3316" y="466"/>
                    </a:lnTo>
                    <a:lnTo>
                      <a:pt x="3268" y="467"/>
                    </a:lnTo>
                    <a:lnTo>
                      <a:pt x="3192" y="412"/>
                    </a:lnTo>
                    <a:lnTo>
                      <a:pt x="3166" y="422"/>
                    </a:lnTo>
                    <a:lnTo>
                      <a:pt x="3110" y="394"/>
                    </a:lnTo>
                    <a:lnTo>
                      <a:pt x="3078" y="391"/>
                    </a:lnTo>
                    <a:lnTo>
                      <a:pt x="2990" y="416"/>
                    </a:lnTo>
                    <a:lnTo>
                      <a:pt x="3002" y="433"/>
                    </a:lnTo>
                    <a:lnTo>
                      <a:pt x="2990" y="451"/>
                    </a:lnTo>
                    <a:lnTo>
                      <a:pt x="3014" y="472"/>
                    </a:lnTo>
                    <a:lnTo>
                      <a:pt x="2974" y="466"/>
                    </a:lnTo>
                    <a:lnTo>
                      <a:pt x="2939" y="476"/>
                    </a:lnTo>
                    <a:lnTo>
                      <a:pt x="2903" y="460"/>
                    </a:lnTo>
                    <a:lnTo>
                      <a:pt x="2863" y="455"/>
                    </a:lnTo>
                    <a:lnTo>
                      <a:pt x="2844" y="485"/>
                    </a:lnTo>
                    <a:lnTo>
                      <a:pt x="2824" y="481"/>
                    </a:lnTo>
                    <a:lnTo>
                      <a:pt x="2821" y="514"/>
                    </a:lnTo>
                    <a:lnTo>
                      <a:pt x="2847" y="524"/>
                    </a:lnTo>
                    <a:lnTo>
                      <a:pt x="2869" y="550"/>
                    </a:lnTo>
                    <a:lnTo>
                      <a:pt x="2851" y="566"/>
                    </a:lnTo>
                    <a:lnTo>
                      <a:pt x="2841" y="583"/>
                    </a:lnTo>
                    <a:lnTo>
                      <a:pt x="2859" y="592"/>
                    </a:lnTo>
                    <a:lnTo>
                      <a:pt x="2876" y="629"/>
                    </a:lnTo>
                    <a:lnTo>
                      <a:pt x="2865" y="635"/>
                    </a:lnTo>
                    <a:lnTo>
                      <a:pt x="2844" y="635"/>
                    </a:lnTo>
                    <a:lnTo>
                      <a:pt x="2844" y="628"/>
                    </a:lnTo>
                    <a:lnTo>
                      <a:pt x="2832" y="617"/>
                    </a:lnTo>
                    <a:lnTo>
                      <a:pt x="2806" y="614"/>
                    </a:lnTo>
                    <a:lnTo>
                      <a:pt x="2755" y="599"/>
                    </a:lnTo>
                    <a:lnTo>
                      <a:pt x="2748" y="602"/>
                    </a:lnTo>
                    <a:lnTo>
                      <a:pt x="2694" y="571"/>
                    </a:lnTo>
                    <a:lnTo>
                      <a:pt x="2706" y="563"/>
                    </a:lnTo>
                    <a:lnTo>
                      <a:pt x="2703" y="545"/>
                    </a:lnTo>
                    <a:lnTo>
                      <a:pt x="2722" y="535"/>
                    </a:lnTo>
                    <a:lnTo>
                      <a:pt x="2708" y="536"/>
                    </a:lnTo>
                    <a:lnTo>
                      <a:pt x="2715" y="523"/>
                    </a:lnTo>
                    <a:lnTo>
                      <a:pt x="2730" y="523"/>
                    </a:lnTo>
                    <a:lnTo>
                      <a:pt x="2728" y="496"/>
                    </a:lnTo>
                    <a:lnTo>
                      <a:pt x="2719" y="493"/>
                    </a:lnTo>
                    <a:lnTo>
                      <a:pt x="2699" y="484"/>
                    </a:lnTo>
                    <a:lnTo>
                      <a:pt x="2661" y="479"/>
                    </a:lnTo>
                    <a:lnTo>
                      <a:pt x="2636" y="446"/>
                    </a:lnTo>
                    <a:lnTo>
                      <a:pt x="2624" y="443"/>
                    </a:lnTo>
                    <a:lnTo>
                      <a:pt x="2604" y="448"/>
                    </a:lnTo>
                    <a:lnTo>
                      <a:pt x="2594" y="430"/>
                    </a:lnTo>
                    <a:lnTo>
                      <a:pt x="2612" y="427"/>
                    </a:lnTo>
                    <a:lnTo>
                      <a:pt x="2583" y="404"/>
                    </a:lnTo>
                    <a:lnTo>
                      <a:pt x="2580" y="388"/>
                    </a:lnTo>
                    <a:lnTo>
                      <a:pt x="2543" y="379"/>
                    </a:lnTo>
                    <a:lnTo>
                      <a:pt x="2537" y="367"/>
                    </a:lnTo>
                    <a:lnTo>
                      <a:pt x="2534" y="359"/>
                    </a:lnTo>
                    <a:lnTo>
                      <a:pt x="2530" y="358"/>
                    </a:lnTo>
                    <a:lnTo>
                      <a:pt x="2533" y="337"/>
                    </a:lnTo>
                    <a:lnTo>
                      <a:pt x="2528" y="323"/>
                    </a:lnTo>
                    <a:lnTo>
                      <a:pt x="2530" y="316"/>
                    </a:lnTo>
                    <a:lnTo>
                      <a:pt x="2555" y="316"/>
                    </a:lnTo>
                    <a:lnTo>
                      <a:pt x="2524" y="305"/>
                    </a:lnTo>
                    <a:lnTo>
                      <a:pt x="2540" y="293"/>
                    </a:lnTo>
                    <a:lnTo>
                      <a:pt x="2561" y="268"/>
                    </a:lnTo>
                    <a:lnTo>
                      <a:pt x="2539" y="254"/>
                    </a:lnTo>
                    <a:lnTo>
                      <a:pt x="2545" y="247"/>
                    </a:lnTo>
                    <a:lnTo>
                      <a:pt x="2527" y="233"/>
                    </a:lnTo>
                    <a:lnTo>
                      <a:pt x="2533" y="223"/>
                    </a:lnTo>
                    <a:lnTo>
                      <a:pt x="2515" y="203"/>
                    </a:lnTo>
                    <a:lnTo>
                      <a:pt x="2524" y="193"/>
                    </a:lnTo>
                    <a:lnTo>
                      <a:pt x="2506" y="184"/>
                    </a:lnTo>
                    <a:lnTo>
                      <a:pt x="2504" y="175"/>
                    </a:lnTo>
                    <a:lnTo>
                      <a:pt x="2506" y="171"/>
                    </a:lnTo>
                    <a:lnTo>
                      <a:pt x="2525" y="150"/>
                    </a:lnTo>
                    <a:lnTo>
                      <a:pt x="2546" y="159"/>
                    </a:lnTo>
                    <a:moveTo>
                      <a:pt x="4182" y="551"/>
                    </a:moveTo>
                    <a:lnTo>
                      <a:pt x="4182" y="557"/>
                    </a:lnTo>
                    <a:lnTo>
                      <a:pt x="4147" y="509"/>
                    </a:lnTo>
                    <a:lnTo>
                      <a:pt x="4117" y="464"/>
                    </a:lnTo>
                    <a:lnTo>
                      <a:pt x="4099" y="452"/>
                    </a:lnTo>
                    <a:lnTo>
                      <a:pt x="4078" y="427"/>
                    </a:lnTo>
                    <a:lnTo>
                      <a:pt x="4072" y="412"/>
                    </a:lnTo>
                    <a:lnTo>
                      <a:pt x="4075" y="409"/>
                    </a:lnTo>
                    <a:lnTo>
                      <a:pt x="4107" y="434"/>
                    </a:lnTo>
                    <a:lnTo>
                      <a:pt x="4117" y="449"/>
                    </a:lnTo>
                    <a:lnTo>
                      <a:pt x="4188" y="511"/>
                    </a:lnTo>
                    <a:lnTo>
                      <a:pt x="4158" y="500"/>
                    </a:lnTo>
                    <a:lnTo>
                      <a:pt x="4167" y="523"/>
                    </a:lnTo>
                    <a:lnTo>
                      <a:pt x="4201" y="553"/>
                    </a:lnTo>
                    <a:lnTo>
                      <a:pt x="4182" y="544"/>
                    </a:lnTo>
                    <a:lnTo>
                      <a:pt x="4182" y="551"/>
                    </a:lnTo>
                    <a:moveTo>
                      <a:pt x="2808" y="69"/>
                    </a:moveTo>
                    <a:lnTo>
                      <a:pt x="2829" y="66"/>
                    </a:lnTo>
                    <a:lnTo>
                      <a:pt x="2859" y="58"/>
                    </a:lnTo>
                    <a:lnTo>
                      <a:pt x="2893" y="61"/>
                    </a:lnTo>
                    <a:lnTo>
                      <a:pt x="2844" y="75"/>
                    </a:lnTo>
                    <a:lnTo>
                      <a:pt x="2802" y="106"/>
                    </a:lnTo>
                    <a:lnTo>
                      <a:pt x="2757" y="102"/>
                    </a:lnTo>
                    <a:lnTo>
                      <a:pt x="2785" y="72"/>
                    </a:lnTo>
                    <a:lnTo>
                      <a:pt x="2808" y="69"/>
                    </a:lnTo>
                    <a:moveTo>
                      <a:pt x="2805" y="148"/>
                    </a:moveTo>
                    <a:lnTo>
                      <a:pt x="2778" y="147"/>
                    </a:lnTo>
                    <a:lnTo>
                      <a:pt x="2740" y="126"/>
                    </a:lnTo>
                    <a:lnTo>
                      <a:pt x="2757" y="105"/>
                    </a:lnTo>
                    <a:lnTo>
                      <a:pt x="2790" y="109"/>
                    </a:lnTo>
                    <a:lnTo>
                      <a:pt x="2790" y="129"/>
                    </a:lnTo>
                    <a:lnTo>
                      <a:pt x="2830" y="150"/>
                    </a:lnTo>
                    <a:lnTo>
                      <a:pt x="2805" y="148"/>
                    </a:lnTo>
                    <a:moveTo>
                      <a:pt x="3072" y="6"/>
                    </a:moveTo>
                    <a:lnTo>
                      <a:pt x="3074" y="3"/>
                    </a:lnTo>
                    <a:lnTo>
                      <a:pt x="3093" y="0"/>
                    </a:lnTo>
                    <a:lnTo>
                      <a:pt x="3166" y="19"/>
                    </a:lnTo>
                    <a:lnTo>
                      <a:pt x="3175" y="33"/>
                    </a:lnTo>
                    <a:lnTo>
                      <a:pt x="3084" y="24"/>
                    </a:lnTo>
                    <a:lnTo>
                      <a:pt x="3071" y="7"/>
                    </a:lnTo>
                    <a:lnTo>
                      <a:pt x="3072" y="6"/>
                    </a:lnTo>
                    <a:moveTo>
                      <a:pt x="3752" y="76"/>
                    </a:moveTo>
                    <a:lnTo>
                      <a:pt x="3779" y="78"/>
                    </a:lnTo>
                    <a:lnTo>
                      <a:pt x="3788" y="87"/>
                    </a:lnTo>
                    <a:lnTo>
                      <a:pt x="3733" y="84"/>
                    </a:lnTo>
                    <a:lnTo>
                      <a:pt x="3724" y="76"/>
                    </a:lnTo>
                    <a:lnTo>
                      <a:pt x="3752" y="76"/>
                    </a:lnTo>
                    <a:moveTo>
                      <a:pt x="3213" y="28"/>
                    </a:moveTo>
                    <a:lnTo>
                      <a:pt x="3234" y="33"/>
                    </a:lnTo>
                    <a:lnTo>
                      <a:pt x="3241" y="37"/>
                    </a:lnTo>
                    <a:lnTo>
                      <a:pt x="3186" y="43"/>
                    </a:lnTo>
                    <a:lnTo>
                      <a:pt x="3184" y="30"/>
                    </a:lnTo>
                    <a:lnTo>
                      <a:pt x="3193" y="24"/>
                    </a:lnTo>
                    <a:lnTo>
                      <a:pt x="3213" y="28"/>
                    </a:lnTo>
                    <a:moveTo>
                      <a:pt x="3670" y="70"/>
                    </a:moveTo>
                    <a:lnTo>
                      <a:pt x="3712" y="75"/>
                    </a:lnTo>
                    <a:lnTo>
                      <a:pt x="3721" y="82"/>
                    </a:lnTo>
                    <a:lnTo>
                      <a:pt x="3660" y="88"/>
                    </a:lnTo>
                    <a:lnTo>
                      <a:pt x="3630" y="79"/>
                    </a:lnTo>
                    <a:lnTo>
                      <a:pt x="3628" y="67"/>
                    </a:lnTo>
                    <a:lnTo>
                      <a:pt x="3670" y="70"/>
                    </a:lnTo>
                    <a:moveTo>
                      <a:pt x="4185" y="136"/>
                    </a:moveTo>
                    <a:lnTo>
                      <a:pt x="4189" y="135"/>
                    </a:lnTo>
                    <a:lnTo>
                      <a:pt x="4204" y="144"/>
                    </a:lnTo>
                    <a:lnTo>
                      <a:pt x="4195" y="147"/>
                    </a:lnTo>
                    <a:lnTo>
                      <a:pt x="4180" y="139"/>
                    </a:lnTo>
                    <a:lnTo>
                      <a:pt x="4185" y="136"/>
                    </a:lnTo>
                    <a:moveTo>
                      <a:pt x="45" y="202"/>
                    </a:moveTo>
                    <a:lnTo>
                      <a:pt x="91" y="172"/>
                    </a:lnTo>
                    <a:lnTo>
                      <a:pt x="114" y="196"/>
                    </a:lnTo>
                    <a:lnTo>
                      <a:pt x="94" y="214"/>
                    </a:lnTo>
                    <a:lnTo>
                      <a:pt x="115" y="200"/>
                    </a:lnTo>
                    <a:lnTo>
                      <a:pt x="126" y="202"/>
                    </a:lnTo>
                    <a:lnTo>
                      <a:pt x="141" y="203"/>
                    </a:lnTo>
                    <a:lnTo>
                      <a:pt x="148" y="217"/>
                    </a:lnTo>
                    <a:lnTo>
                      <a:pt x="115" y="226"/>
                    </a:lnTo>
                    <a:lnTo>
                      <a:pt x="100" y="223"/>
                    </a:lnTo>
                    <a:lnTo>
                      <a:pt x="94" y="233"/>
                    </a:lnTo>
                    <a:lnTo>
                      <a:pt x="78" y="244"/>
                    </a:lnTo>
                    <a:lnTo>
                      <a:pt x="64" y="245"/>
                    </a:lnTo>
                    <a:lnTo>
                      <a:pt x="48" y="238"/>
                    </a:lnTo>
                    <a:lnTo>
                      <a:pt x="57" y="227"/>
                    </a:lnTo>
                    <a:lnTo>
                      <a:pt x="47" y="224"/>
                    </a:lnTo>
                    <a:lnTo>
                      <a:pt x="27" y="226"/>
                    </a:lnTo>
                    <a:lnTo>
                      <a:pt x="39" y="212"/>
                    </a:lnTo>
                    <a:lnTo>
                      <a:pt x="6" y="232"/>
                    </a:lnTo>
                    <a:lnTo>
                      <a:pt x="0" y="233"/>
                    </a:lnTo>
                    <a:lnTo>
                      <a:pt x="45" y="202"/>
                    </a:lnTo>
                    <a:moveTo>
                      <a:pt x="147" y="139"/>
                    </a:moveTo>
                    <a:lnTo>
                      <a:pt x="157" y="133"/>
                    </a:lnTo>
                    <a:lnTo>
                      <a:pt x="175" y="133"/>
                    </a:lnTo>
                    <a:lnTo>
                      <a:pt x="174" y="139"/>
                    </a:lnTo>
                    <a:lnTo>
                      <a:pt x="136" y="144"/>
                    </a:lnTo>
                    <a:lnTo>
                      <a:pt x="147" y="139"/>
                    </a:lnTo>
                  </a:path>
                </a:pathLst>
              </a:custGeom>
              <a:noFill/>
              <a:ln w="1588" cap="sq">
                <a:solidFill>
                  <a:srgbClr val="000000"/>
                </a:solidFill>
                <a:prstDash val="solid"/>
                <a:miter lim="800000"/>
                <a:headEnd/>
                <a:tailEnd/>
              </a:ln>
            </p:spPr>
            <p:txBody>
              <a:bodyPr/>
              <a:lstStyle/>
              <a:p>
                <a:endParaRPr lang="en-US"/>
              </a:p>
            </p:txBody>
          </p:sp>
          <p:sp>
            <p:nvSpPr>
              <p:cNvPr id="320929" name="Freeform 417"/>
              <p:cNvSpPr>
                <a:spLocks noEditPoints="1"/>
              </p:cNvSpPr>
              <p:nvPr/>
            </p:nvSpPr>
            <p:spPr bwMode="auto">
              <a:xfrm>
                <a:off x="3393" y="1126"/>
                <a:ext cx="174" cy="54"/>
              </a:xfrm>
              <a:custGeom>
                <a:avLst/>
                <a:gdLst/>
                <a:ahLst/>
                <a:cxnLst>
                  <a:cxn ang="0">
                    <a:pos x="79" y="5"/>
                  </a:cxn>
                  <a:cxn ang="0">
                    <a:pos x="94" y="0"/>
                  </a:cxn>
                  <a:cxn ang="0">
                    <a:pos x="148" y="0"/>
                  </a:cxn>
                  <a:cxn ang="0">
                    <a:pos x="174" y="6"/>
                  </a:cxn>
                  <a:cxn ang="0">
                    <a:pos x="150" y="15"/>
                  </a:cxn>
                  <a:cxn ang="0">
                    <a:pos x="113" y="17"/>
                  </a:cxn>
                  <a:cxn ang="0">
                    <a:pos x="79" y="5"/>
                  </a:cxn>
                  <a:cxn ang="0">
                    <a:pos x="70" y="6"/>
                  </a:cxn>
                  <a:cxn ang="0">
                    <a:pos x="103" y="23"/>
                  </a:cxn>
                  <a:cxn ang="0">
                    <a:pos x="86" y="38"/>
                  </a:cxn>
                  <a:cxn ang="0">
                    <a:pos x="82" y="54"/>
                  </a:cxn>
                  <a:cxn ang="0">
                    <a:pos x="41" y="41"/>
                  </a:cxn>
                  <a:cxn ang="0">
                    <a:pos x="38" y="35"/>
                  </a:cxn>
                  <a:cxn ang="0">
                    <a:pos x="59" y="26"/>
                  </a:cxn>
                  <a:cxn ang="0">
                    <a:pos x="53" y="21"/>
                  </a:cxn>
                  <a:cxn ang="0">
                    <a:pos x="32" y="32"/>
                  </a:cxn>
                  <a:cxn ang="0">
                    <a:pos x="16" y="24"/>
                  </a:cxn>
                  <a:cxn ang="0">
                    <a:pos x="0" y="8"/>
                  </a:cxn>
                  <a:cxn ang="0">
                    <a:pos x="58" y="11"/>
                  </a:cxn>
                  <a:cxn ang="0">
                    <a:pos x="70" y="6"/>
                  </a:cxn>
                  <a:cxn ang="0">
                    <a:pos x="109" y="20"/>
                  </a:cxn>
                  <a:cxn ang="0">
                    <a:pos x="155" y="36"/>
                  </a:cxn>
                  <a:cxn ang="0">
                    <a:pos x="110" y="41"/>
                  </a:cxn>
                  <a:cxn ang="0">
                    <a:pos x="109" y="20"/>
                  </a:cxn>
                </a:cxnLst>
                <a:rect l="0" t="0" r="r" b="b"/>
                <a:pathLst>
                  <a:path w="174" h="54">
                    <a:moveTo>
                      <a:pt x="79" y="5"/>
                    </a:moveTo>
                    <a:lnTo>
                      <a:pt x="94" y="0"/>
                    </a:lnTo>
                    <a:lnTo>
                      <a:pt x="148" y="0"/>
                    </a:lnTo>
                    <a:lnTo>
                      <a:pt x="174" y="6"/>
                    </a:lnTo>
                    <a:lnTo>
                      <a:pt x="150" y="15"/>
                    </a:lnTo>
                    <a:lnTo>
                      <a:pt x="113" y="17"/>
                    </a:lnTo>
                    <a:lnTo>
                      <a:pt x="79" y="5"/>
                    </a:lnTo>
                    <a:close/>
                    <a:moveTo>
                      <a:pt x="70" y="6"/>
                    </a:moveTo>
                    <a:lnTo>
                      <a:pt x="103" y="23"/>
                    </a:lnTo>
                    <a:lnTo>
                      <a:pt x="86" y="38"/>
                    </a:lnTo>
                    <a:lnTo>
                      <a:pt x="82" y="54"/>
                    </a:lnTo>
                    <a:lnTo>
                      <a:pt x="41" y="41"/>
                    </a:lnTo>
                    <a:lnTo>
                      <a:pt x="38" y="35"/>
                    </a:lnTo>
                    <a:lnTo>
                      <a:pt x="59" y="26"/>
                    </a:lnTo>
                    <a:lnTo>
                      <a:pt x="53" y="21"/>
                    </a:lnTo>
                    <a:lnTo>
                      <a:pt x="32" y="32"/>
                    </a:lnTo>
                    <a:lnTo>
                      <a:pt x="16" y="24"/>
                    </a:lnTo>
                    <a:lnTo>
                      <a:pt x="0" y="8"/>
                    </a:lnTo>
                    <a:lnTo>
                      <a:pt x="58" y="11"/>
                    </a:lnTo>
                    <a:lnTo>
                      <a:pt x="70" y="6"/>
                    </a:lnTo>
                    <a:close/>
                    <a:moveTo>
                      <a:pt x="109" y="20"/>
                    </a:moveTo>
                    <a:lnTo>
                      <a:pt x="155" y="36"/>
                    </a:lnTo>
                    <a:lnTo>
                      <a:pt x="110" y="41"/>
                    </a:lnTo>
                    <a:lnTo>
                      <a:pt x="109" y="20"/>
                    </a:lnTo>
                    <a:close/>
                  </a:path>
                </a:pathLst>
              </a:custGeom>
              <a:solidFill>
                <a:srgbClr val="E1E1E1"/>
              </a:solidFill>
              <a:ln w="9525">
                <a:noFill/>
                <a:round/>
                <a:headEnd/>
                <a:tailEnd/>
              </a:ln>
            </p:spPr>
            <p:txBody>
              <a:bodyPr/>
              <a:lstStyle/>
              <a:p>
                <a:endParaRPr lang="en-US"/>
              </a:p>
            </p:txBody>
          </p:sp>
          <p:sp>
            <p:nvSpPr>
              <p:cNvPr id="320930" name="Freeform 418"/>
              <p:cNvSpPr>
                <a:spLocks noEditPoints="1"/>
              </p:cNvSpPr>
              <p:nvPr/>
            </p:nvSpPr>
            <p:spPr bwMode="auto">
              <a:xfrm>
                <a:off x="3393" y="1126"/>
                <a:ext cx="174" cy="54"/>
              </a:xfrm>
              <a:custGeom>
                <a:avLst/>
                <a:gdLst/>
                <a:ahLst/>
                <a:cxnLst>
                  <a:cxn ang="0">
                    <a:pos x="79" y="5"/>
                  </a:cxn>
                  <a:cxn ang="0">
                    <a:pos x="94" y="0"/>
                  </a:cxn>
                  <a:cxn ang="0">
                    <a:pos x="148" y="0"/>
                  </a:cxn>
                  <a:cxn ang="0">
                    <a:pos x="174" y="6"/>
                  </a:cxn>
                  <a:cxn ang="0">
                    <a:pos x="150" y="15"/>
                  </a:cxn>
                  <a:cxn ang="0">
                    <a:pos x="113" y="17"/>
                  </a:cxn>
                  <a:cxn ang="0">
                    <a:pos x="79" y="5"/>
                  </a:cxn>
                  <a:cxn ang="0">
                    <a:pos x="70" y="6"/>
                  </a:cxn>
                  <a:cxn ang="0">
                    <a:pos x="103" y="23"/>
                  </a:cxn>
                  <a:cxn ang="0">
                    <a:pos x="86" y="38"/>
                  </a:cxn>
                  <a:cxn ang="0">
                    <a:pos x="82" y="54"/>
                  </a:cxn>
                  <a:cxn ang="0">
                    <a:pos x="41" y="41"/>
                  </a:cxn>
                  <a:cxn ang="0">
                    <a:pos x="38" y="35"/>
                  </a:cxn>
                  <a:cxn ang="0">
                    <a:pos x="59" y="26"/>
                  </a:cxn>
                  <a:cxn ang="0">
                    <a:pos x="53" y="21"/>
                  </a:cxn>
                  <a:cxn ang="0">
                    <a:pos x="32" y="32"/>
                  </a:cxn>
                  <a:cxn ang="0">
                    <a:pos x="16" y="24"/>
                  </a:cxn>
                  <a:cxn ang="0">
                    <a:pos x="0" y="8"/>
                  </a:cxn>
                  <a:cxn ang="0">
                    <a:pos x="58" y="11"/>
                  </a:cxn>
                  <a:cxn ang="0">
                    <a:pos x="70" y="6"/>
                  </a:cxn>
                  <a:cxn ang="0">
                    <a:pos x="131" y="29"/>
                  </a:cxn>
                  <a:cxn ang="0">
                    <a:pos x="155" y="36"/>
                  </a:cxn>
                  <a:cxn ang="0">
                    <a:pos x="110" y="41"/>
                  </a:cxn>
                  <a:cxn ang="0">
                    <a:pos x="109" y="20"/>
                  </a:cxn>
                  <a:cxn ang="0">
                    <a:pos x="131" y="29"/>
                  </a:cxn>
                </a:cxnLst>
                <a:rect l="0" t="0" r="r" b="b"/>
                <a:pathLst>
                  <a:path w="174" h="54">
                    <a:moveTo>
                      <a:pt x="79" y="5"/>
                    </a:moveTo>
                    <a:lnTo>
                      <a:pt x="94" y="0"/>
                    </a:lnTo>
                    <a:lnTo>
                      <a:pt x="148" y="0"/>
                    </a:lnTo>
                    <a:lnTo>
                      <a:pt x="174" y="6"/>
                    </a:lnTo>
                    <a:lnTo>
                      <a:pt x="150" y="15"/>
                    </a:lnTo>
                    <a:lnTo>
                      <a:pt x="113" y="17"/>
                    </a:lnTo>
                    <a:lnTo>
                      <a:pt x="79" y="5"/>
                    </a:lnTo>
                    <a:moveTo>
                      <a:pt x="70" y="6"/>
                    </a:moveTo>
                    <a:lnTo>
                      <a:pt x="103" y="23"/>
                    </a:lnTo>
                    <a:lnTo>
                      <a:pt x="86" y="38"/>
                    </a:lnTo>
                    <a:lnTo>
                      <a:pt x="82" y="54"/>
                    </a:lnTo>
                    <a:lnTo>
                      <a:pt x="41" y="41"/>
                    </a:lnTo>
                    <a:lnTo>
                      <a:pt x="38" y="35"/>
                    </a:lnTo>
                    <a:lnTo>
                      <a:pt x="59" y="26"/>
                    </a:lnTo>
                    <a:lnTo>
                      <a:pt x="53" y="21"/>
                    </a:lnTo>
                    <a:lnTo>
                      <a:pt x="32" y="32"/>
                    </a:lnTo>
                    <a:lnTo>
                      <a:pt x="16" y="24"/>
                    </a:lnTo>
                    <a:lnTo>
                      <a:pt x="0" y="8"/>
                    </a:lnTo>
                    <a:lnTo>
                      <a:pt x="58" y="11"/>
                    </a:lnTo>
                    <a:lnTo>
                      <a:pt x="70" y="6"/>
                    </a:lnTo>
                    <a:moveTo>
                      <a:pt x="131" y="29"/>
                    </a:moveTo>
                    <a:lnTo>
                      <a:pt x="155" y="36"/>
                    </a:lnTo>
                    <a:lnTo>
                      <a:pt x="110" y="41"/>
                    </a:lnTo>
                    <a:lnTo>
                      <a:pt x="109" y="20"/>
                    </a:lnTo>
                    <a:lnTo>
                      <a:pt x="131" y="29"/>
                    </a:lnTo>
                  </a:path>
                </a:pathLst>
              </a:custGeom>
              <a:noFill/>
              <a:ln w="1588" cap="sq">
                <a:solidFill>
                  <a:srgbClr val="000000"/>
                </a:solidFill>
                <a:prstDash val="solid"/>
                <a:miter lim="800000"/>
                <a:headEnd/>
                <a:tailEnd/>
              </a:ln>
            </p:spPr>
            <p:txBody>
              <a:bodyPr/>
              <a:lstStyle/>
              <a:p>
                <a:endParaRPr lang="en-US"/>
              </a:p>
            </p:txBody>
          </p:sp>
          <p:sp>
            <p:nvSpPr>
              <p:cNvPr id="320931" name="Freeform 419"/>
              <p:cNvSpPr>
                <a:spLocks noEditPoints="1"/>
              </p:cNvSpPr>
              <p:nvPr/>
            </p:nvSpPr>
            <p:spPr bwMode="auto">
              <a:xfrm>
                <a:off x="3674" y="1739"/>
                <a:ext cx="284" cy="116"/>
              </a:xfrm>
              <a:custGeom>
                <a:avLst/>
                <a:gdLst/>
                <a:ahLst/>
                <a:cxnLst>
                  <a:cxn ang="0">
                    <a:pos x="43" y="18"/>
                  </a:cxn>
                  <a:cxn ang="0">
                    <a:pos x="38" y="23"/>
                  </a:cxn>
                  <a:cxn ang="0">
                    <a:pos x="25" y="21"/>
                  </a:cxn>
                  <a:cxn ang="0">
                    <a:pos x="10" y="30"/>
                  </a:cxn>
                  <a:cxn ang="0">
                    <a:pos x="0" y="27"/>
                  </a:cxn>
                  <a:cxn ang="0">
                    <a:pos x="4" y="15"/>
                  </a:cxn>
                  <a:cxn ang="0">
                    <a:pos x="0" y="6"/>
                  </a:cxn>
                  <a:cxn ang="0">
                    <a:pos x="10" y="3"/>
                  </a:cxn>
                  <a:cxn ang="0">
                    <a:pos x="23" y="5"/>
                  </a:cxn>
                  <a:cxn ang="0">
                    <a:pos x="28" y="12"/>
                  </a:cxn>
                  <a:cxn ang="0">
                    <a:pos x="43" y="18"/>
                  </a:cxn>
                  <a:cxn ang="0">
                    <a:pos x="52" y="27"/>
                  </a:cxn>
                  <a:cxn ang="0">
                    <a:pos x="43" y="18"/>
                  </a:cxn>
                  <a:cxn ang="0">
                    <a:pos x="56" y="17"/>
                  </a:cxn>
                  <a:cxn ang="0">
                    <a:pos x="74" y="17"/>
                  </a:cxn>
                  <a:cxn ang="0">
                    <a:pos x="106" y="0"/>
                  </a:cxn>
                  <a:cxn ang="0">
                    <a:pos x="173" y="14"/>
                  </a:cxn>
                  <a:cxn ang="0">
                    <a:pos x="224" y="12"/>
                  </a:cxn>
                  <a:cxn ang="0">
                    <a:pos x="245" y="14"/>
                  </a:cxn>
                  <a:cxn ang="0">
                    <a:pos x="251" y="20"/>
                  </a:cxn>
                  <a:cxn ang="0">
                    <a:pos x="255" y="24"/>
                  </a:cxn>
                  <a:cxn ang="0">
                    <a:pos x="257" y="38"/>
                  </a:cxn>
                  <a:cxn ang="0">
                    <a:pos x="269" y="39"/>
                  </a:cxn>
                  <a:cxn ang="0">
                    <a:pos x="272" y="42"/>
                  </a:cxn>
                  <a:cxn ang="0">
                    <a:pos x="266" y="51"/>
                  </a:cxn>
                  <a:cxn ang="0">
                    <a:pos x="276" y="78"/>
                  </a:cxn>
                  <a:cxn ang="0">
                    <a:pos x="284" y="90"/>
                  </a:cxn>
                  <a:cxn ang="0">
                    <a:pos x="276" y="92"/>
                  </a:cxn>
                  <a:cxn ang="0">
                    <a:pos x="270" y="92"/>
                  </a:cxn>
                  <a:cxn ang="0">
                    <a:pos x="252" y="86"/>
                  </a:cxn>
                  <a:cxn ang="0">
                    <a:pos x="246" y="90"/>
                  </a:cxn>
                  <a:cxn ang="0">
                    <a:pos x="240" y="92"/>
                  </a:cxn>
                  <a:cxn ang="0">
                    <a:pos x="224" y="92"/>
                  </a:cxn>
                  <a:cxn ang="0">
                    <a:pos x="218" y="95"/>
                  </a:cxn>
                  <a:cxn ang="0">
                    <a:pos x="198" y="101"/>
                  </a:cxn>
                  <a:cxn ang="0">
                    <a:pos x="182" y="95"/>
                  </a:cxn>
                  <a:cxn ang="0">
                    <a:pos x="174" y="99"/>
                  </a:cxn>
                  <a:cxn ang="0">
                    <a:pos x="163" y="99"/>
                  </a:cxn>
                  <a:cxn ang="0">
                    <a:pos x="158" y="104"/>
                  </a:cxn>
                  <a:cxn ang="0">
                    <a:pos x="157" y="116"/>
                  </a:cxn>
                  <a:cxn ang="0">
                    <a:pos x="154" y="114"/>
                  </a:cxn>
                  <a:cxn ang="0">
                    <a:pos x="133" y="110"/>
                  </a:cxn>
                  <a:cxn ang="0">
                    <a:pos x="110" y="111"/>
                  </a:cxn>
                  <a:cxn ang="0">
                    <a:pos x="94" y="104"/>
                  </a:cxn>
                  <a:cxn ang="0">
                    <a:pos x="68" y="108"/>
                  </a:cxn>
                  <a:cxn ang="0">
                    <a:pos x="58" y="108"/>
                  </a:cxn>
                  <a:cxn ang="0">
                    <a:pos x="34" y="99"/>
                  </a:cxn>
                  <a:cxn ang="0">
                    <a:pos x="7" y="72"/>
                  </a:cxn>
                  <a:cxn ang="0">
                    <a:pos x="0" y="39"/>
                  </a:cxn>
                  <a:cxn ang="0">
                    <a:pos x="15" y="33"/>
                  </a:cxn>
                  <a:cxn ang="0">
                    <a:pos x="52" y="27"/>
                  </a:cxn>
                </a:cxnLst>
                <a:rect l="0" t="0" r="r" b="b"/>
                <a:pathLst>
                  <a:path w="284" h="116">
                    <a:moveTo>
                      <a:pt x="43" y="18"/>
                    </a:moveTo>
                    <a:lnTo>
                      <a:pt x="38" y="23"/>
                    </a:lnTo>
                    <a:lnTo>
                      <a:pt x="25" y="21"/>
                    </a:lnTo>
                    <a:lnTo>
                      <a:pt x="10" y="30"/>
                    </a:lnTo>
                    <a:lnTo>
                      <a:pt x="0" y="27"/>
                    </a:lnTo>
                    <a:lnTo>
                      <a:pt x="4" y="15"/>
                    </a:lnTo>
                    <a:lnTo>
                      <a:pt x="0" y="6"/>
                    </a:lnTo>
                    <a:lnTo>
                      <a:pt x="10" y="3"/>
                    </a:lnTo>
                    <a:lnTo>
                      <a:pt x="23" y="5"/>
                    </a:lnTo>
                    <a:lnTo>
                      <a:pt x="28" y="12"/>
                    </a:lnTo>
                    <a:lnTo>
                      <a:pt x="43" y="18"/>
                    </a:lnTo>
                    <a:close/>
                    <a:moveTo>
                      <a:pt x="52" y="27"/>
                    </a:moveTo>
                    <a:lnTo>
                      <a:pt x="43" y="18"/>
                    </a:lnTo>
                    <a:lnTo>
                      <a:pt x="56" y="17"/>
                    </a:lnTo>
                    <a:lnTo>
                      <a:pt x="74" y="17"/>
                    </a:lnTo>
                    <a:lnTo>
                      <a:pt x="106" y="0"/>
                    </a:lnTo>
                    <a:lnTo>
                      <a:pt x="173" y="14"/>
                    </a:lnTo>
                    <a:lnTo>
                      <a:pt x="224" y="12"/>
                    </a:lnTo>
                    <a:lnTo>
                      <a:pt x="245" y="14"/>
                    </a:lnTo>
                    <a:lnTo>
                      <a:pt x="251" y="20"/>
                    </a:lnTo>
                    <a:lnTo>
                      <a:pt x="255" y="24"/>
                    </a:lnTo>
                    <a:lnTo>
                      <a:pt x="257" y="38"/>
                    </a:lnTo>
                    <a:lnTo>
                      <a:pt x="269" y="39"/>
                    </a:lnTo>
                    <a:lnTo>
                      <a:pt x="272" y="42"/>
                    </a:lnTo>
                    <a:lnTo>
                      <a:pt x="266" y="51"/>
                    </a:lnTo>
                    <a:lnTo>
                      <a:pt x="276" y="78"/>
                    </a:lnTo>
                    <a:lnTo>
                      <a:pt x="284" y="90"/>
                    </a:lnTo>
                    <a:lnTo>
                      <a:pt x="276" y="92"/>
                    </a:lnTo>
                    <a:lnTo>
                      <a:pt x="270" y="92"/>
                    </a:lnTo>
                    <a:lnTo>
                      <a:pt x="252" y="86"/>
                    </a:lnTo>
                    <a:lnTo>
                      <a:pt x="246" y="90"/>
                    </a:lnTo>
                    <a:lnTo>
                      <a:pt x="240" y="92"/>
                    </a:lnTo>
                    <a:lnTo>
                      <a:pt x="224" y="92"/>
                    </a:lnTo>
                    <a:lnTo>
                      <a:pt x="218" y="95"/>
                    </a:lnTo>
                    <a:lnTo>
                      <a:pt x="198" y="101"/>
                    </a:lnTo>
                    <a:lnTo>
                      <a:pt x="182" y="95"/>
                    </a:lnTo>
                    <a:lnTo>
                      <a:pt x="174" y="99"/>
                    </a:lnTo>
                    <a:lnTo>
                      <a:pt x="163" y="99"/>
                    </a:lnTo>
                    <a:lnTo>
                      <a:pt x="158" y="104"/>
                    </a:lnTo>
                    <a:lnTo>
                      <a:pt x="157" y="116"/>
                    </a:lnTo>
                    <a:lnTo>
                      <a:pt x="154" y="114"/>
                    </a:lnTo>
                    <a:lnTo>
                      <a:pt x="133" y="110"/>
                    </a:lnTo>
                    <a:lnTo>
                      <a:pt x="110" y="111"/>
                    </a:lnTo>
                    <a:lnTo>
                      <a:pt x="94" y="104"/>
                    </a:lnTo>
                    <a:lnTo>
                      <a:pt x="68" y="108"/>
                    </a:lnTo>
                    <a:lnTo>
                      <a:pt x="58" y="108"/>
                    </a:lnTo>
                    <a:lnTo>
                      <a:pt x="34" y="99"/>
                    </a:lnTo>
                    <a:lnTo>
                      <a:pt x="7" y="72"/>
                    </a:lnTo>
                    <a:lnTo>
                      <a:pt x="0" y="39"/>
                    </a:lnTo>
                    <a:lnTo>
                      <a:pt x="15" y="33"/>
                    </a:lnTo>
                    <a:lnTo>
                      <a:pt x="52" y="27"/>
                    </a:lnTo>
                    <a:close/>
                  </a:path>
                </a:pathLst>
              </a:custGeom>
              <a:solidFill>
                <a:srgbClr val="E1E1E1"/>
              </a:solidFill>
              <a:ln w="9525">
                <a:noFill/>
                <a:round/>
                <a:headEnd/>
                <a:tailEnd/>
              </a:ln>
            </p:spPr>
            <p:txBody>
              <a:bodyPr/>
              <a:lstStyle/>
              <a:p>
                <a:endParaRPr lang="en-US"/>
              </a:p>
            </p:txBody>
          </p:sp>
          <p:sp>
            <p:nvSpPr>
              <p:cNvPr id="320932" name="Freeform 420"/>
              <p:cNvSpPr>
                <a:spLocks noEditPoints="1"/>
              </p:cNvSpPr>
              <p:nvPr/>
            </p:nvSpPr>
            <p:spPr bwMode="auto">
              <a:xfrm>
                <a:off x="3674" y="1739"/>
                <a:ext cx="284" cy="116"/>
              </a:xfrm>
              <a:custGeom>
                <a:avLst/>
                <a:gdLst/>
                <a:ahLst/>
                <a:cxnLst>
                  <a:cxn ang="0">
                    <a:pos x="40" y="20"/>
                  </a:cxn>
                  <a:cxn ang="0">
                    <a:pos x="38" y="23"/>
                  </a:cxn>
                  <a:cxn ang="0">
                    <a:pos x="25" y="21"/>
                  </a:cxn>
                  <a:cxn ang="0">
                    <a:pos x="10" y="30"/>
                  </a:cxn>
                  <a:cxn ang="0">
                    <a:pos x="0" y="27"/>
                  </a:cxn>
                  <a:cxn ang="0">
                    <a:pos x="4" y="15"/>
                  </a:cxn>
                  <a:cxn ang="0">
                    <a:pos x="0" y="6"/>
                  </a:cxn>
                  <a:cxn ang="0">
                    <a:pos x="10" y="3"/>
                  </a:cxn>
                  <a:cxn ang="0">
                    <a:pos x="23" y="5"/>
                  </a:cxn>
                  <a:cxn ang="0">
                    <a:pos x="28" y="12"/>
                  </a:cxn>
                  <a:cxn ang="0">
                    <a:pos x="43" y="18"/>
                  </a:cxn>
                  <a:cxn ang="0">
                    <a:pos x="40" y="20"/>
                  </a:cxn>
                  <a:cxn ang="0">
                    <a:pos x="52" y="27"/>
                  </a:cxn>
                  <a:cxn ang="0">
                    <a:pos x="43" y="18"/>
                  </a:cxn>
                  <a:cxn ang="0">
                    <a:pos x="56" y="17"/>
                  </a:cxn>
                  <a:cxn ang="0">
                    <a:pos x="74" y="17"/>
                  </a:cxn>
                  <a:cxn ang="0">
                    <a:pos x="106" y="0"/>
                  </a:cxn>
                  <a:cxn ang="0">
                    <a:pos x="173" y="14"/>
                  </a:cxn>
                  <a:cxn ang="0">
                    <a:pos x="224" y="12"/>
                  </a:cxn>
                  <a:cxn ang="0">
                    <a:pos x="245" y="14"/>
                  </a:cxn>
                  <a:cxn ang="0">
                    <a:pos x="251" y="20"/>
                  </a:cxn>
                  <a:cxn ang="0">
                    <a:pos x="255" y="24"/>
                  </a:cxn>
                  <a:cxn ang="0">
                    <a:pos x="257" y="38"/>
                  </a:cxn>
                  <a:cxn ang="0">
                    <a:pos x="269" y="39"/>
                  </a:cxn>
                  <a:cxn ang="0">
                    <a:pos x="272" y="42"/>
                  </a:cxn>
                  <a:cxn ang="0">
                    <a:pos x="266" y="51"/>
                  </a:cxn>
                  <a:cxn ang="0">
                    <a:pos x="276" y="78"/>
                  </a:cxn>
                  <a:cxn ang="0">
                    <a:pos x="284" y="90"/>
                  </a:cxn>
                  <a:cxn ang="0">
                    <a:pos x="276" y="92"/>
                  </a:cxn>
                  <a:cxn ang="0">
                    <a:pos x="270" y="92"/>
                  </a:cxn>
                  <a:cxn ang="0">
                    <a:pos x="252" y="86"/>
                  </a:cxn>
                  <a:cxn ang="0">
                    <a:pos x="246" y="90"/>
                  </a:cxn>
                  <a:cxn ang="0">
                    <a:pos x="240" y="92"/>
                  </a:cxn>
                  <a:cxn ang="0">
                    <a:pos x="224" y="92"/>
                  </a:cxn>
                  <a:cxn ang="0">
                    <a:pos x="218" y="95"/>
                  </a:cxn>
                  <a:cxn ang="0">
                    <a:pos x="198" y="101"/>
                  </a:cxn>
                  <a:cxn ang="0">
                    <a:pos x="182" y="95"/>
                  </a:cxn>
                  <a:cxn ang="0">
                    <a:pos x="174" y="99"/>
                  </a:cxn>
                  <a:cxn ang="0">
                    <a:pos x="163" y="99"/>
                  </a:cxn>
                  <a:cxn ang="0">
                    <a:pos x="158" y="104"/>
                  </a:cxn>
                  <a:cxn ang="0">
                    <a:pos x="157" y="116"/>
                  </a:cxn>
                  <a:cxn ang="0">
                    <a:pos x="154" y="114"/>
                  </a:cxn>
                  <a:cxn ang="0">
                    <a:pos x="133" y="110"/>
                  </a:cxn>
                  <a:cxn ang="0">
                    <a:pos x="110" y="111"/>
                  </a:cxn>
                  <a:cxn ang="0">
                    <a:pos x="94" y="104"/>
                  </a:cxn>
                  <a:cxn ang="0">
                    <a:pos x="68" y="108"/>
                  </a:cxn>
                  <a:cxn ang="0">
                    <a:pos x="58" y="108"/>
                  </a:cxn>
                  <a:cxn ang="0">
                    <a:pos x="34" y="99"/>
                  </a:cxn>
                  <a:cxn ang="0">
                    <a:pos x="7" y="72"/>
                  </a:cxn>
                  <a:cxn ang="0">
                    <a:pos x="0" y="39"/>
                  </a:cxn>
                  <a:cxn ang="0">
                    <a:pos x="15" y="33"/>
                  </a:cxn>
                  <a:cxn ang="0">
                    <a:pos x="52" y="27"/>
                  </a:cxn>
                </a:cxnLst>
                <a:rect l="0" t="0" r="r" b="b"/>
                <a:pathLst>
                  <a:path w="284" h="116">
                    <a:moveTo>
                      <a:pt x="40" y="20"/>
                    </a:moveTo>
                    <a:lnTo>
                      <a:pt x="38" y="23"/>
                    </a:lnTo>
                    <a:lnTo>
                      <a:pt x="25" y="21"/>
                    </a:lnTo>
                    <a:lnTo>
                      <a:pt x="10" y="30"/>
                    </a:lnTo>
                    <a:lnTo>
                      <a:pt x="0" y="27"/>
                    </a:lnTo>
                    <a:lnTo>
                      <a:pt x="4" y="15"/>
                    </a:lnTo>
                    <a:lnTo>
                      <a:pt x="0" y="6"/>
                    </a:lnTo>
                    <a:lnTo>
                      <a:pt x="10" y="3"/>
                    </a:lnTo>
                    <a:lnTo>
                      <a:pt x="23" y="5"/>
                    </a:lnTo>
                    <a:lnTo>
                      <a:pt x="28" y="12"/>
                    </a:lnTo>
                    <a:lnTo>
                      <a:pt x="43" y="18"/>
                    </a:lnTo>
                    <a:lnTo>
                      <a:pt x="40" y="20"/>
                    </a:lnTo>
                    <a:moveTo>
                      <a:pt x="52" y="27"/>
                    </a:moveTo>
                    <a:lnTo>
                      <a:pt x="43" y="18"/>
                    </a:lnTo>
                    <a:lnTo>
                      <a:pt x="56" y="17"/>
                    </a:lnTo>
                    <a:lnTo>
                      <a:pt x="74" y="17"/>
                    </a:lnTo>
                    <a:lnTo>
                      <a:pt x="106" y="0"/>
                    </a:lnTo>
                    <a:lnTo>
                      <a:pt x="173" y="14"/>
                    </a:lnTo>
                    <a:lnTo>
                      <a:pt x="224" y="12"/>
                    </a:lnTo>
                    <a:lnTo>
                      <a:pt x="245" y="14"/>
                    </a:lnTo>
                    <a:lnTo>
                      <a:pt x="251" y="20"/>
                    </a:lnTo>
                    <a:lnTo>
                      <a:pt x="255" y="24"/>
                    </a:lnTo>
                    <a:lnTo>
                      <a:pt x="257" y="38"/>
                    </a:lnTo>
                    <a:lnTo>
                      <a:pt x="269" y="39"/>
                    </a:lnTo>
                    <a:lnTo>
                      <a:pt x="272" y="42"/>
                    </a:lnTo>
                    <a:lnTo>
                      <a:pt x="266" y="51"/>
                    </a:lnTo>
                    <a:lnTo>
                      <a:pt x="276" y="78"/>
                    </a:lnTo>
                    <a:lnTo>
                      <a:pt x="284" y="90"/>
                    </a:lnTo>
                    <a:lnTo>
                      <a:pt x="276" y="92"/>
                    </a:lnTo>
                    <a:lnTo>
                      <a:pt x="270" y="92"/>
                    </a:lnTo>
                    <a:lnTo>
                      <a:pt x="252" y="86"/>
                    </a:lnTo>
                    <a:lnTo>
                      <a:pt x="246" y="90"/>
                    </a:lnTo>
                    <a:lnTo>
                      <a:pt x="240" y="92"/>
                    </a:lnTo>
                    <a:lnTo>
                      <a:pt x="224" y="92"/>
                    </a:lnTo>
                    <a:lnTo>
                      <a:pt x="218" y="95"/>
                    </a:lnTo>
                    <a:lnTo>
                      <a:pt x="198" y="101"/>
                    </a:lnTo>
                    <a:lnTo>
                      <a:pt x="182" y="95"/>
                    </a:lnTo>
                    <a:lnTo>
                      <a:pt x="174" y="99"/>
                    </a:lnTo>
                    <a:lnTo>
                      <a:pt x="163" y="99"/>
                    </a:lnTo>
                    <a:lnTo>
                      <a:pt x="158" y="104"/>
                    </a:lnTo>
                    <a:lnTo>
                      <a:pt x="157" y="116"/>
                    </a:lnTo>
                    <a:lnTo>
                      <a:pt x="154" y="114"/>
                    </a:lnTo>
                    <a:lnTo>
                      <a:pt x="133" y="110"/>
                    </a:lnTo>
                    <a:lnTo>
                      <a:pt x="110" y="111"/>
                    </a:lnTo>
                    <a:lnTo>
                      <a:pt x="94" y="104"/>
                    </a:lnTo>
                    <a:lnTo>
                      <a:pt x="68" y="108"/>
                    </a:lnTo>
                    <a:lnTo>
                      <a:pt x="58" y="108"/>
                    </a:lnTo>
                    <a:lnTo>
                      <a:pt x="34" y="99"/>
                    </a:lnTo>
                    <a:lnTo>
                      <a:pt x="7" y="72"/>
                    </a:lnTo>
                    <a:lnTo>
                      <a:pt x="0" y="39"/>
                    </a:lnTo>
                    <a:lnTo>
                      <a:pt x="15" y="33"/>
                    </a:lnTo>
                    <a:lnTo>
                      <a:pt x="52" y="27"/>
                    </a:lnTo>
                  </a:path>
                </a:pathLst>
              </a:custGeom>
              <a:noFill/>
              <a:ln w="1588" cap="sq">
                <a:solidFill>
                  <a:srgbClr val="000000"/>
                </a:solidFill>
                <a:prstDash val="solid"/>
                <a:miter lim="800000"/>
                <a:headEnd/>
                <a:tailEnd/>
              </a:ln>
            </p:spPr>
            <p:txBody>
              <a:bodyPr/>
              <a:lstStyle/>
              <a:p>
                <a:endParaRPr lang="en-US"/>
              </a:p>
            </p:txBody>
          </p:sp>
          <p:sp>
            <p:nvSpPr>
              <p:cNvPr id="320933" name="Freeform 421"/>
              <p:cNvSpPr>
                <a:spLocks noEditPoints="1"/>
              </p:cNvSpPr>
              <p:nvPr/>
            </p:nvSpPr>
            <p:spPr bwMode="auto">
              <a:xfrm>
                <a:off x="3188" y="1451"/>
                <a:ext cx="122" cy="150"/>
              </a:xfrm>
              <a:custGeom>
                <a:avLst/>
                <a:gdLst/>
                <a:ahLst/>
                <a:cxnLst>
                  <a:cxn ang="0">
                    <a:pos x="58" y="0"/>
                  </a:cxn>
                  <a:cxn ang="0">
                    <a:pos x="58" y="11"/>
                  </a:cxn>
                  <a:cxn ang="0">
                    <a:pos x="79" y="21"/>
                  </a:cxn>
                  <a:cxn ang="0">
                    <a:pos x="79" y="26"/>
                  </a:cxn>
                  <a:cxn ang="0">
                    <a:pos x="73" y="47"/>
                  </a:cxn>
                  <a:cxn ang="0">
                    <a:pos x="122" y="102"/>
                  </a:cxn>
                  <a:cxn ang="0">
                    <a:pos x="110" y="129"/>
                  </a:cxn>
                  <a:cxn ang="0">
                    <a:pos x="104" y="134"/>
                  </a:cxn>
                  <a:cxn ang="0">
                    <a:pos x="71" y="134"/>
                  </a:cxn>
                  <a:cxn ang="0">
                    <a:pos x="71" y="140"/>
                  </a:cxn>
                  <a:cxn ang="0">
                    <a:pos x="58" y="140"/>
                  </a:cxn>
                  <a:cxn ang="0">
                    <a:pos x="33" y="150"/>
                  </a:cxn>
                  <a:cxn ang="0">
                    <a:pos x="25" y="150"/>
                  </a:cxn>
                  <a:cxn ang="0">
                    <a:pos x="31" y="140"/>
                  </a:cxn>
                  <a:cxn ang="0">
                    <a:pos x="57" y="123"/>
                  </a:cxn>
                  <a:cxn ang="0">
                    <a:pos x="43" y="119"/>
                  </a:cxn>
                  <a:cxn ang="0">
                    <a:pos x="42" y="98"/>
                  </a:cxn>
                  <a:cxn ang="0">
                    <a:pos x="62" y="98"/>
                  </a:cxn>
                  <a:cxn ang="0">
                    <a:pos x="55" y="83"/>
                  </a:cxn>
                  <a:cxn ang="0">
                    <a:pos x="54" y="66"/>
                  </a:cxn>
                  <a:cxn ang="0">
                    <a:pos x="42" y="66"/>
                  </a:cxn>
                  <a:cxn ang="0">
                    <a:pos x="27" y="36"/>
                  </a:cxn>
                  <a:cxn ang="0">
                    <a:pos x="45" y="0"/>
                  </a:cxn>
                  <a:cxn ang="0">
                    <a:pos x="58" y="0"/>
                  </a:cxn>
                  <a:cxn ang="0">
                    <a:pos x="0" y="60"/>
                  </a:cxn>
                  <a:cxn ang="0">
                    <a:pos x="13" y="60"/>
                  </a:cxn>
                  <a:cxn ang="0">
                    <a:pos x="27" y="71"/>
                  </a:cxn>
                  <a:cxn ang="0">
                    <a:pos x="28" y="80"/>
                  </a:cxn>
                  <a:cxn ang="0">
                    <a:pos x="7" y="81"/>
                  </a:cxn>
                  <a:cxn ang="0">
                    <a:pos x="0" y="60"/>
                  </a:cxn>
                </a:cxnLst>
                <a:rect l="0" t="0" r="r" b="b"/>
                <a:pathLst>
                  <a:path w="122" h="150">
                    <a:moveTo>
                      <a:pt x="58" y="0"/>
                    </a:moveTo>
                    <a:lnTo>
                      <a:pt x="58" y="11"/>
                    </a:lnTo>
                    <a:lnTo>
                      <a:pt x="79" y="21"/>
                    </a:lnTo>
                    <a:lnTo>
                      <a:pt x="79" y="26"/>
                    </a:lnTo>
                    <a:lnTo>
                      <a:pt x="73" y="47"/>
                    </a:lnTo>
                    <a:lnTo>
                      <a:pt x="122" y="102"/>
                    </a:lnTo>
                    <a:lnTo>
                      <a:pt x="110" y="129"/>
                    </a:lnTo>
                    <a:lnTo>
                      <a:pt x="104" y="134"/>
                    </a:lnTo>
                    <a:lnTo>
                      <a:pt x="71" y="134"/>
                    </a:lnTo>
                    <a:lnTo>
                      <a:pt x="71" y="140"/>
                    </a:lnTo>
                    <a:lnTo>
                      <a:pt x="58" y="140"/>
                    </a:lnTo>
                    <a:lnTo>
                      <a:pt x="33" y="150"/>
                    </a:lnTo>
                    <a:lnTo>
                      <a:pt x="25" y="150"/>
                    </a:lnTo>
                    <a:lnTo>
                      <a:pt x="31" y="140"/>
                    </a:lnTo>
                    <a:lnTo>
                      <a:pt x="57" y="123"/>
                    </a:lnTo>
                    <a:lnTo>
                      <a:pt x="43" y="119"/>
                    </a:lnTo>
                    <a:lnTo>
                      <a:pt x="42" y="98"/>
                    </a:lnTo>
                    <a:lnTo>
                      <a:pt x="62" y="98"/>
                    </a:lnTo>
                    <a:lnTo>
                      <a:pt x="55" y="83"/>
                    </a:lnTo>
                    <a:lnTo>
                      <a:pt x="54" y="66"/>
                    </a:lnTo>
                    <a:lnTo>
                      <a:pt x="42" y="66"/>
                    </a:lnTo>
                    <a:lnTo>
                      <a:pt x="27" y="36"/>
                    </a:lnTo>
                    <a:lnTo>
                      <a:pt x="45" y="0"/>
                    </a:lnTo>
                    <a:lnTo>
                      <a:pt x="58" y="0"/>
                    </a:lnTo>
                    <a:close/>
                    <a:moveTo>
                      <a:pt x="0" y="60"/>
                    </a:moveTo>
                    <a:lnTo>
                      <a:pt x="13" y="60"/>
                    </a:lnTo>
                    <a:lnTo>
                      <a:pt x="27" y="71"/>
                    </a:lnTo>
                    <a:lnTo>
                      <a:pt x="28" y="80"/>
                    </a:lnTo>
                    <a:lnTo>
                      <a:pt x="7" y="81"/>
                    </a:lnTo>
                    <a:lnTo>
                      <a:pt x="0" y="60"/>
                    </a:lnTo>
                    <a:close/>
                  </a:path>
                </a:pathLst>
              </a:custGeom>
              <a:solidFill>
                <a:srgbClr val="E1E1E1"/>
              </a:solidFill>
              <a:ln w="9525">
                <a:noFill/>
                <a:round/>
                <a:headEnd/>
                <a:tailEnd/>
              </a:ln>
            </p:spPr>
            <p:txBody>
              <a:bodyPr/>
              <a:lstStyle/>
              <a:p>
                <a:endParaRPr lang="en-US"/>
              </a:p>
            </p:txBody>
          </p:sp>
          <p:sp>
            <p:nvSpPr>
              <p:cNvPr id="320934" name="Freeform 422"/>
              <p:cNvSpPr>
                <a:spLocks noEditPoints="1"/>
              </p:cNvSpPr>
              <p:nvPr/>
            </p:nvSpPr>
            <p:spPr bwMode="auto">
              <a:xfrm>
                <a:off x="3188" y="1451"/>
                <a:ext cx="122" cy="150"/>
              </a:xfrm>
              <a:custGeom>
                <a:avLst/>
                <a:gdLst/>
                <a:ahLst/>
                <a:cxnLst>
                  <a:cxn ang="0">
                    <a:pos x="58" y="0"/>
                  </a:cxn>
                  <a:cxn ang="0">
                    <a:pos x="58" y="11"/>
                  </a:cxn>
                  <a:cxn ang="0">
                    <a:pos x="79" y="21"/>
                  </a:cxn>
                  <a:cxn ang="0">
                    <a:pos x="79" y="26"/>
                  </a:cxn>
                  <a:cxn ang="0">
                    <a:pos x="73" y="47"/>
                  </a:cxn>
                  <a:cxn ang="0">
                    <a:pos x="122" y="102"/>
                  </a:cxn>
                  <a:cxn ang="0">
                    <a:pos x="110" y="129"/>
                  </a:cxn>
                  <a:cxn ang="0">
                    <a:pos x="104" y="134"/>
                  </a:cxn>
                  <a:cxn ang="0">
                    <a:pos x="71" y="134"/>
                  </a:cxn>
                  <a:cxn ang="0">
                    <a:pos x="71" y="140"/>
                  </a:cxn>
                  <a:cxn ang="0">
                    <a:pos x="58" y="140"/>
                  </a:cxn>
                  <a:cxn ang="0">
                    <a:pos x="33" y="150"/>
                  </a:cxn>
                  <a:cxn ang="0">
                    <a:pos x="25" y="150"/>
                  </a:cxn>
                  <a:cxn ang="0">
                    <a:pos x="31" y="140"/>
                  </a:cxn>
                  <a:cxn ang="0">
                    <a:pos x="57" y="123"/>
                  </a:cxn>
                  <a:cxn ang="0">
                    <a:pos x="43" y="119"/>
                  </a:cxn>
                  <a:cxn ang="0">
                    <a:pos x="42" y="98"/>
                  </a:cxn>
                  <a:cxn ang="0">
                    <a:pos x="62" y="98"/>
                  </a:cxn>
                  <a:cxn ang="0">
                    <a:pos x="55" y="83"/>
                  </a:cxn>
                  <a:cxn ang="0">
                    <a:pos x="54" y="66"/>
                  </a:cxn>
                  <a:cxn ang="0">
                    <a:pos x="42" y="66"/>
                  </a:cxn>
                  <a:cxn ang="0">
                    <a:pos x="27" y="36"/>
                  </a:cxn>
                  <a:cxn ang="0">
                    <a:pos x="45" y="0"/>
                  </a:cxn>
                  <a:cxn ang="0">
                    <a:pos x="58" y="0"/>
                  </a:cxn>
                  <a:cxn ang="0">
                    <a:pos x="7" y="60"/>
                  </a:cxn>
                  <a:cxn ang="0">
                    <a:pos x="13" y="60"/>
                  </a:cxn>
                  <a:cxn ang="0">
                    <a:pos x="27" y="71"/>
                  </a:cxn>
                  <a:cxn ang="0">
                    <a:pos x="28" y="80"/>
                  </a:cxn>
                  <a:cxn ang="0">
                    <a:pos x="7" y="81"/>
                  </a:cxn>
                  <a:cxn ang="0">
                    <a:pos x="0" y="60"/>
                  </a:cxn>
                  <a:cxn ang="0">
                    <a:pos x="7" y="60"/>
                  </a:cxn>
                </a:cxnLst>
                <a:rect l="0" t="0" r="r" b="b"/>
                <a:pathLst>
                  <a:path w="122" h="150">
                    <a:moveTo>
                      <a:pt x="58" y="0"/>
                    </a:moveTo>
                    <a:lnTo>
                      <a:pt x="58" y="11"/>
                    </a:lnTo>
                    <a:lnTo>
                      <a:pt x="79" y="21"/>
                    </a:lnTo>
                    <a:lnTo>
                      <a:pt x="79" y="26"/>
                    </a:lnTo>
                    <a:lnTo>
                      <a:pt x="73" y="47"/>
                    </a:lnTo>
                    <a:lnTo>
                      <a:pt x="122" y="102"/>
                    </a:lnTo>
                    <a:lnTo>
                      <a:pt x="110" y="129"/>
                    </a:lnTo>
                    <a:lnTo>
                      <a:pt x="104" y="134"/>
                    </a:lnTo>
                    <a:lnTo>
                      <a:pt x="71" y="134"/>
                    </a:lnTo>
                    <a:lnTo>
                      <a:pt x="71" y="140"/>
                    </a:lnTo>
                    <a:lnTo>
                      <a:pt x="58" y="140"/>
                    </a:lnTo>
                    <a:lnTo>
                      <a:pt x="33" y="150"/>
                    </a:lnTo>
                    <a:lnTo>
                      <a:pt x="25" y="150"/>
                    </a:lnTo>
                    <a:lnTo>
                      <a:pt x="31" y="140"/>
                    </a:lnTo>
                    <a:lnTo>
                      <a:pt x="57" y="123"/>
                    </a:lnTo>
                    <a:lnTo>
                      <a:pt x="43" y="119"/>
                    </a:lnTo>
                    <a:lnTo>
                      <a:pt x="42" y="98"/>
                    </a:lnTo>
                    <a:lnTo>
                      <a:pt x="62" y="98"/>
                    </a:lnTo>
                    <a:lnTo>
                      <a:pt x="55" y="83"/>
                    </a:lnTo>
                    <a:lnTo>
                      <a:pt x="54" y="66"/>
                    </a:lnTo>
                    <a:lnTo>
                      <a:pt x="42" y="66"/>
                    </a:lnTo>
                    <a:lnTo>
                      <a:pt x="27" y="36"/>
                    </a:lnTo>
                    <a:lnTo>
                      <a:pt x="45" y="0"/>
                    </a:lnTo>
                    <a:lnTo>
                      <a:pt x="58" y="0"/>
                    </a:lnTo>
                    <a:moveTo>
                      <a:pt x="7" y="60"/>
                    </a:moveTo>
                    <a:lnTo>
                      <a:pt x="13" y="60"/>
                    </a:lnTo>
                    <a:lnTo>
                      <a:pt x="27" y="71"/>
                    </a:lnTo>
                    <a:lnTo>
                      <a:pt x="28" y="80"/>
                    </a:lnTo>
                    <a:lnTo>
                      <a:pt x="7" y="81"/>
                    </a:lnTo>
                    <a:lnTo>
                      <a:pt x="0" y="60"/>
                    </a:lnTo>
                    <a:lnTo>
                      <a:pt x="7" y="60"/>
                    </a:lnTo>
                  </a:path>
                </a:pathLst>
              </a:custGeom>
              <a:noFill/>
              <a:ln w="1588" cap="sq">
                <a:solidFill>
                  <a:srgbClr val="000000"/>
                </a:solidFill>
                <a:prstDash val="solid"/>
                <a:miter lim="800000"/>
                <a:headEnd/>
                <a:tailEnd/>
              </a:ln>
            </p:spPr>
            <p:txBody>
              <a:bodyPr/>
              <a:lstStyle/>
              <a:p>
                <a:endParaRPr lang="en-US"/>
              </a:p>
            </p:txBody>
          </p:sp>
          <p:sp>
            <p:nvSpPr>
              <p:cNvPr id="320935" name="Freeform 423"/>
              <p:cNvSpPr>
                <a:spLocks noEditPoints="1"/>
              </p:cNvSpPr>
              <p:nvPr/>
            </p:nvSpPr>
            <p:spPr bwMode="auto">
              <a:xfrm>
                <a:off x="968" y="1255"/>
                <a:ext cx="1369" cy="792"/>
              </a:xfrm>
              <a:custGeom>
                <a:avLst/>
                <a:gdLst/>
                <a:ahLst/>
                <a:cxnLst>
                  <a:cxn ang="0">
                    <a:pos x="1007" y="357"/>
                  </a:cxn>
                  <a:cxn ang="0">
                    <a:pos x="1046" y="379"/>
                  </a:cxn>
                  <a:cxn ang="0">
                    <a:pos x="1130" y="400"/>
                  </a:cxn>
                  <a:cxn ang="0">
                    <a:pos x="1119" y="489"/>
                  </a:cxn>
                  <a:cxn ang="0">
                    <a:pos x="1187" y="459"/>
                  </a:cxn>
                  <a:cxn ang="0">
                    <a:pos x="1306" y="433"/>
                  </a:cxn>
                  <a:cxn ang="0">
                    <a:pos x="1369" y="396"/>
                  </a:cxn>
                  <a:cxn ang="0">
                    <a:pos x="1296" y="481"/>
                  </a:cxn>
                  <a:cxn ang="0">
                    <a:pos x="1226" y="541"/>
                  </a:cxn>
                  <a:cxn ang="0">
                    <a:pos x="1205" y="567"/>
                  </a:cxn>
                  <a:cxn ang="0">
                    <a:pos x="1196" y="606"/>
                  </a:cxn>
                  <a:cxn ang="0">
                    <a:pos x="1091" y="762"/>
                  </a:cxn>
                  <a:cxn ang="0">
                    <a:pos x="1040" y="700"/>
                  </a:cxn>
                  <a:cxn ang="0">
                    <a:pos x="949" y="697"/>
                  </a:cxn>
                  <a:cxn ang="0">
                    <a:pos x="835" y="738"/>
                  </a:cxn>
                  <a:cxn ang="0">
                    <a:pos x="780" y="711"/>
                  </a:cxn>
                  <a:cxn ang="0">
                    <a:pos x="728" y="711"/>
                  </a:cxn>
                  <a:cxn ang="0">
                    <a:pos x="662" y="679"/>
                  </a:cxn>
                  <a:cxn ang="0">
                    <a:pos x="553" y="657"/>
                  </a:cxn>
                  <a:cxn ang="0">
                    <a:pos x="507" y="516"/>
                  </a:cxn>
                  <a:cxn ang="0">
                    <a:pos x="529" y="471"/>
                  </a:cxn>
                  <a:cxn ang="0">
                    <a:pos x="614" y="382"/>
                  </a:cxn>
                  <a:cxn ang="0">
                    <a:pos x="127" y="267"/>
                  </a:cxn>
                  <a:cxn ang="0">
                    <a:pos x="242" y="199"/>
                  </a:cxn>
                  <a:cxn ang="0">
                    <a:pos x="248" y="148"/>
                  </a:cxn>
                  <a:cxn ang="0">
                    <a:pos x="376" y="96"/>
                  </a:cxn>
                  <a:cxn ang="0">
                    <a:pos x="370" y="69"/>
                  </a:cxn>
                  <a:cxn ang="0">
                    <a:pos x="385" y="42"/>
                  </a:cxn>
                  <a:cxn ang="0">
                    <a:pos x="562" y="0"/>
                  </a:cxn>
                  <a:cxn ang="0">
                    <a:pos x="539" y="171"/>
                  </a:cxn>
                  <a:cxn ang="0">
                    <a:pos x="565" y="169"/>
                  </a:cxn>
                  <a:cxn ang="0">
                    <a:pos x="599" y="232"/>
                  </a:cxn>
                  <a:cxn ang="0">
                    <a:pos x="584" y="268"/>
                  </a:cxn>
                  <a:cxn ang="0">
                    <a:pos x="542" y="184"/>
                  </a:cxn>
                  <a:cxn ang="0">
                    <a:pos x="388" y="190"/>
                  </a:cxn>
                  <a:cxn ang="0">
                    <a:pos x="415" y="165"/>
                  </a:cxn>
                  <a:cxn ang="0">
                    <a:pos x="412" y="162"/>
                  </a:cxn>
                  <a:cxn ang="0">
                    <a:pos x="234" y="244"/>
                  </a:cxn>
                  <a:cxn ang="0">
                    <a:pos x="559" y="210"/>
                  </a:cxn>
                  <a:cxn ang="0">
                    <a:pos x="556" y="240"/>
                  </a:cxn>
                  <a:cxn ang="0">
                    <a:pos x="76" y="256"/>
                  </a:cxn>
                  <a:cxn ang="0">
                    <a:pos x="57" y="268"/>
                  </a:cxn>
                  <a:cxn ang="0">
                    <a:pos x="31" y="285"/>
                  </a:cxn>
                </a:cxnLst>
                <a:rect l="0" t="0" r="r" b="b"/>
                <a:pathLst>
                  <a:path w="1369" h="792">
                    <a:moveTo>
                      <a:pt x="616" y="364"/>
                    </a:moveTo>
                    <a:lnTo>
                      <a:pt x="1001" y="364"/>
                    </a:lnTo>
                    <a:lnTo>
                      <a:pt x="1007" y="357"/>
                    </a:lnTo>
                    <a:lnTo>
                      <a:pt x="1013" y="370"/>
                    </a:lnTo>
                    <a:lnTo>
                      <a:pt x="1030" y="370"/>
                    </a:lnTo>
                    <a:lnTo>
                      <a:pt x="1046" y="379"/>
                    </a:lnTo>
                    <a:lnTo>
                      <a:pt x="1075" y="381"/>
                    </a:lnTo>
                    <a:lnTo>
                      <a:pt x="1091" y="376"/>
                    </a:lnTo>
                    <a:lnTo>
                      <a:pt x="1130" y="400"/>
                    </a:lnTo>
                    <a:lnTo>
                      <a:pt x="1140" y="420"/>
                    </a:lnTo>
                    <a:lnTo>
                      <a:pt x="1151" y="429"/>
                    </a:lnTo>
                    <a:lnTo>
                      <a:pt x="1119" y="489"/>
                    </a:lnTo>
                    <a:lnTo>
                      <a:pt x="1125" y="493"/>
                    </a:lnTo>
                    <a:lnTo>
                      <a:pt x="1185" y="472"/>
                    </a:lnTo>
                    <a:lnTo>
                      <a:pt x="1187" y="459"/>
                    </a:lnTo>
                    <a:lnTo>
                      <a:pt x="1220" y="459"/>
                    </a:lnTo>
                    <a:lnTo>
                      <a:pt x="1255" y="433"/>
                    </a:lnTo>
                    <a:lnTo>
                      <a:pt x="1306" y="433"/>
                    </a:lnTo>
                    <a:lnTo>
                      <a:pt x="1326" y="424"/>
                    </a:lnTo>
                    <a:lnTo>
                      <a:pt x="1353" y="390"/>
                    </a:lnTo>
                    <a:lnTo>
                      <a:pt x="1369" y="396"/>
                    </a:lnTo>
                    <a:lnTo>
                      <a:pt x="1368" y="435"/>
                    </a:lnTo>
                    <a:lnTo>
                      <a:pt x="1318" y="456"/>
                    </a:lnTo>
                    <a:lnTo>
                      <a:pt x="1296" y="481"/>
                    </a:lnTo>
                    <a:lnTo>
                      <a:pt x="1306" y="493"/>
                    </a:lnTo>
                    <a:lnTo>
                      <a:pt x="1245" y="505"/>
                    </a:lnTo>
                    <a:lnTo>
                      <a:pt x="1226" y="541"/>
                    </a:lnTo>
                    <a:lnTo>
                      <a:pt x="1215" y="535"/>
                    </a:lnTo>
                    <a:lnTo>
                      <a:pt x="1217" y="552"/>
                    </a:lnTo>
                    <a:lnTo>
                      <a:pt x="1205" y="567"/>
                    </a:lnTo>
                    <a:lnTo>
                      <a:pt x="1200" y="544"/>
                    </a:lnTo>
                    <a:lnTo>
                      <a:pt x="1188" y="577"/>
                    </a:lnTo>
                    <a:lnTo>
                      <a:pt x="1196" y="606"/>
                    </a:lnTo>
                    <a:lnTo>
                      <a:pt x="1103" y="661"/>
                    </a:lnTo>
                    <a:lnTo>
                      <a:pt x="1084" y="691"/>
                    </a:lnTo>
                    <a:lnTo>
                      <a:pt x="1091" y="762"/>
                    </a:lnTo>
                    <a:lnTo>
                      <a:pt x="1082" y="789"/>
                    </a:lnTo>
                    <a:lnTo>
                      <a:pt x="1072" y="792"/>
                    </a:lnTo>
                    <a:lnTo>
                      <a:pt x="1040" y="700"/>
                    </a:lnTo>
                    <a:lnTo>
                      <a:pt x="1025" y="709"/>
                    </a:lnTo>
                    <a:lnTo>
                      <a:pt x="1010" y="696"/>
                    </a:lnTo>
                    <a:lnTo>
                      <a:pt x="949" y="697"/>
                    </a:lnTo>
                    <a:lnTo>
                      <a:pt x="961" y="720"/>
                    </a:lnTo>
                    <a:lnTo>
                      <a:pt x="888" y="709"/>
                    </a:lnTo>
                    <a:lnTo>
                      <a:pt x="835" y="738"/>
                    </a:lnTo>
                    <a:lnTo>
                      <a:pt x="823" y="778"/>
                    </a:lnTo>
                    <a:lnTo>
                      <a:pt x="797" y="771"/>
                    </a:lnTo>
                    <a:lnTo>
                      <a:pt x="780" y="711"/>
                    </a:lnTo>
                    <a:lnTo>
                      <a:pt x="762" y="705"/>
                    </a:lnTo>
                    <a:lnTo>
                      <a:pt x="744" y="723"/>
                    </a:lnTo>
                    <a:lnTo>
                      <a:pt x="728" y="711"/>
                    </a:lnTo>
                    <a:lnTo>
                      <a:pt x="726" y="696"/>
                    </a:lnTo>
                    <a:lnTo>
                      <a:pt x="708" y="672"/>
                    </a:lnTo>
                    <a:lnTo>
                      <a:pt x="662" y="679"/>
                    </a:lnTo>
                    <a:lnTo>
                      <a:pt x="635" y="679"/>
                    </a:lnTo>
                    <a:lnTo>
                      <a:pt x="587" y="657"/>
                    </a:lnTo>
                    <a:lnTo>
                      <a:pt x="553" y="657"/>
                    </a:lnTo>
                    <a:lnTo>
                      <a:pt x="544" y="636"/>
                    </a:lnTo>
                    <a:lnTo>
                      <a:pt x="514" y="621"/>
                    </a:lnTo>
                    <a:lnTo>
                      <a:pt x="507" y="516"/>
                    </a:lnTo>
                    <a:lnTo>
                      <a:pt x="515" y="507"/>
                    </a:lnTo>
                    <a:lnTo>
                      <a:pt x="521" y="496"/>
                    </a:lnTo>
                    <a:lnTo>
                      <a:pt x="529" y="471"/>
                    </a:lnTo>
                    <a:lnTo>
                      <a:pt x="571" y="417"/>
                    </a:lnTo>
                    <a:lnTo>
                      <a:pt x="584" y="376"/>
                    </a:lnTo>
                    <a:lnTo>
                      <a:pt x="614" y="382"/>
                    </a:lnTo>
                    <a:lnTo>
                      <a:pt x="616" y="364"/>
                    </a:lnTo>
                    <a:close/>
                    <a:moveTo>
                      <a:pt x="127" y="271"/>
                    </a:moveTo>
                    <a:lnTo>
                      <a:pt x="127" y="267"/>
                    </a:lnTo>
                    <a:lnTo>
                      <a:pt x="278" y="216"/>
                    </a:lnTo>
                    <a:lnTo>
                      <a:pt x="290" y="195"/>
                    </a:lnTo>
                    <a:lnTo>
                      <a:pt x="242" y="199"/>
                    </a:lnTo>
                    <a:lnTo>
                      <a:pt x="269" y="174"/>
                    </a:lnTo>
                    <a:lnTo>
                      <a:pt x="239" y="178"/>
                    </a:lnTo>
                    <a:lnTo>
                      <a:pt x="248" y="148"/>
                    </a:lnTo>
                    <a:lnTo>
                      <a:pt x="300" y="124"/>
                    </a:lnTo>
                    <a:lnTo>
                      <a:pt x="353" y="117"/>
                    </a:lnTo>
                    <a:lnTo>
                      <a:pt x="376" y="96"/>
                    </a:lnTo>
                    <a:lnTo>
                      <a:pt x="321" y="103"/>
                    </a:lnTo>
                    <a:lnTo>
                      <a:pt x="306" y="85"/>
                    </a:lnTo>
                    <a:lnTo>
                      <a:pt x="370" y="69"/>
                    </a:lnTo>
                    <a:lnTo>
                      <a:pt x="387" y="79"/>
                    </a:lnTo>
                    <a:lnTo>
                      <a:pt x="409" y="69"/>
                    </a:lnTo>
                    <a:lnTo>
                      <a:pt x="385" y="42"/>
                    </a:lnTo>
                    <a:lnTo>
                      <a:pt x="400" y="35"/>
                    </a:lnTo>
                    <a:lnTo>
                      <a:pt x="480" y="14"/>
                    </a:lnTo>
                    <a:lnTo>
                      <a:pt x="562" y="0"/>
                    </a:lnTo>
                    <a:lnTo>
                      <a:pt x="623" y="9"/>
                    </a:lnTo>
                    <a:lnTo>
                      <a:pt x="704" y="26"/>
                    </a:lnTo>
                    <a:lnTo>
                      <a:pt x="539" y="171"/>
                    </a:lnTo>
                    <a:lnTo>
                      <a:pt x="544" y="172"/>
                    </a:lnTo>
                    <a:lnTo>
                      <a:pt x="553" y="172"/>
                    </a:lnTo>
                    <a:lnTo>
                      <a:pt x="565" y="169"/>
                    </a:lnTo>
                    <a:lnTo>
                      <a:pt x="563" y="193"/>
                    </a:lnTo>
                    <a:lnTo>
                      <a:pt x="604" y="177"/>
                    </a:lnTo>
                    <a:lnTo>
                      <a:pt x="599" y="232"/>
                    </a:lnTo>
                    <a:lnTo>
                      <a:pt x="613" y="244"/>
                    </a:lnTo>
                    <a:lnTo>
                      <a:pt x="599" y="255"/>
                    </a:lnTo>
                    <a:lnTo>
                      <a:pt x="584" y="268"/>
                    </a:lnTo>
                    <a:lnTo>
                      <a:pt x="590" y="193"/>
                    </a:lnTo>
                    <a:lnTo>
                      <a:pt x="560" y="205"/>
                    </a:lnTo>
                    <a:lnTo>
                      <a:pt x="542" y="184"/>
                    </a:lnTo>
                    <a:lnTo>
                      <a:pt x="527" y="181"/>
                    </a:lnTo>
                    <a:lnTo>
                      <a:pt x="471" y="165"/>
                    </a:lnTo>
                    <a:lnTo>
                      <a:pt x="388" y="190"/>
                    </a:lnTo>
                    <a:lnTo>
                      <a:pt x="381" y="190"/>
                    </a:lnTo>
                    <a:lnTo>
                      <a:pt x="391" y="180"/>
                    </a:lnTo>
                    <a:lnTo>
                      <a:pt x="415" y="165"/>
                    </a:lnTo>
                    <a:lnTo>
                      <a:pt x="444" y="157"/>
                    </a:lnTo>
                    <a:lnTo>
                      <a:pt x="442" y="154"/>
                    </a:lnTo>
                    <a:lnTo>
                      <a:pt x="412" y="162"/>
                    </a:lnTo>
                    <a:lnTo>
                      <a:pt x="351" y="189"/>
                    </a:lnTo>
                    <a:lnTo>
                      <a:pt x="356" y="196"/>
                    </a:lnTo>
                    <a:lnTo>
                      <a:pt x="234" y="244"/>
                    </a:lnTo>
                    <a:lnTo>
                      <a:pt x="196" y="258"/>
                    </a:lnTo>
                    <a:lnTo>
                      <a:pt x="127" y="271"/>
                    </a:lnTo>
                    <a:close/>
                    <a:moveTo>
                      <a:pt x="559" y="210"/>
                    </a:moveTo>
                    <a:lnTo>
                      <a:pt x="572" y="205"/>
                    </a:lnTo>
                    <a:lnTo>
                      <a:pt x="578" y="208"/>
                    </a:lnTo>
                    <a:lnTo>
                      <a:pt x="556" y="240"/>
                    </a:lnTo>
                    <a:lnTo>
                      <a:pt x="559" y="210"/>
                    </a:lnTo>
                    <a:close/>
                    <a:moveTo>
                      <a:pt x="57" y="268"/>
                    </a:moveTo>
                    <a:lnTo>
                      <a:pt x="76" y="256"/>
                    </a:lnTo>
                    <a:lnTo>
                      <a:pt x="86" y="264"/>
                    </a:lnTo>
                    <a:lnTo>
                      <a:pt x="66" y="271"/>
                    </a:lnTo>
                    <a:lnTo>
                      <a:pt x="57" y="268"/>
                    </a:lnTo>
                    <a:close/>
                    <a:moveTo>
                      <a:pt x="0" y="283"/>
                    </a:moveTo>
                    <a:lnTo>
                      <a:pt x="37" y="279"/>
                    </a:lnTo>
                    <a:lnTo>
                      <a:pt x="31" y="285"/>
                    </a:lnTo>
                    <a:lnTo>
                      <a:pt x="1" y="288"/>
                    </a:lnTo>
                    <a:lnTo>
                      <a:pt x="0" y="283"/>
                    </a:lnTo>
                    <a:close/>
                  </a:path>
                </a:pathLst>
              </a:custGeom>
              <a:solidFill>
                <a:srgbClr val="E1E1E1"/>
              </a:solidFill>
              <a:ln w="9525">
                <a:noFill/>
                <a:round/>
                <a:headEnd/>
                <a:tailEnd/>
              </a:ln>
            </p:spPr>
            <p:txBody>
              <a:bodyPr/>
              <a:lstStyle/>
              <a:p>
                <a:endParaRPr lang="en-US"/>
              </a:p>
            </p:txBody>
          </p:sp>
          <p:sp>
            <p:nvSpPr>
              <p:cNvPr id="320936" name="Freeform 424"/>
              <p:cNvSpPr>
                <a:spLocks noEditPoints="1"/>
              </p:cNvSpPr>
              <p:nvPr/>
            </p:nvSpPr>
            <p:spPr bwMode="auto">
              <a:xfrm>
                <a:off x="968" y="1255"/>
                <a:ext cx="1369" cy="792"/>
              </a:xfrm>
              <a:custGeom>
                <a:avLst/>
                <a:gdLst/>
                <a:ahLst/>
                <a:cxnLst>
                  <a:cxn ang="0">
                    <a:pos x="1007" y="357"/>
                  </a:cxn>
                  <a:cxn ang="0">
                    <a:pos x="1046" y="379"/>
                  </a:cxn>
                  <a:cxn ang="0">
                    <a:pos x="1130" y="400"/>
                  </a:cxn>
                  <a:cxn ang="0">
                    <a:pos x="1119" y="489"/>
                  </a:cxn>
                  <a:cxn ang="0">
                    <a:pos x="1187" y="459"/>
                  </a:cxn>
                  <a:cxn ang="0">
                    <a:pos x="1306" y="433"/>
                  </a:cxn>
                  <a:cxn ang="0">
                    <a:pos x="1369" y="396"/>
                  </a:cxn>
                  <a:cxn ang="0">
                    <a:pos x="1296" y="481"/>
                  </a:cxn>
                  <a:cxn ang="0">
                    <a:pos x="1226" y="541"/>
                  </a:cxn>
                  <a:cxn ang="0">
                    <a:pos x="1205" y="567"/>
                  </a:cxn>
                  <a:cxn ang="0">
                    <a:pos x="1196" y="606"/>
                  </a:cxn>
                  <a:cxn ang="0">
                    <a:pos x="1091" y="762"/>
                  </a:cxn>
                  <a:cxn ang="0">
                    <a:pos x="1040" y="700"/>
                  </a:cxn>
                  <a:cxn ang="0">
                    <a:pos x="949" y="697"/>
                  </a:cxn>
                  <a:cxn ang="0">
                    <a:pos x="835" y="738"/>
                  </a:cxn>
                  <a:cxn ang="0">
                    <a:pos x="780" y="711"/>
                  </a:cxn>
                  <a:cxn ang="0">
                    <a:pos x="728" y="711"/>
                  </a:cxn>
                  <a:cxn ang="0">
                    <a:pos x="662" y="679"/>
                  </a:cxn>
                  <a:cxn ang="0">
                    <a:pos x="553" y="657"/>
                  </a:cxn>
                  <a:cxn ang="0">
                    <a:pos x="507" y="516"/>
                  </a:cxn>
                  <a:cxn ang="0">
                    <a:pos x="529" y="471"/>
                  </a:cxn>
                  <a:cxn ang="0">
                    <a:pos x="614" y="382"/>
                  </a:cxn>
                  <a:cxn ang="0">
                    <a:pos x="127" y="267"/>
                  </a:cxn>
                  <a:cxn ang="0">
                    <a:pos x="242" y="199"/>
                  </a:cxn>
                  <a:cxn ang="0">
                    <a:pos x="248" y="148"/>
                  </a:cxn>
                  <a:cxn ang="0">
                    <a:pos x="376" y="96"/>
                  </a:cxn>
                  <a:cxn ang="0">
                    <a:pos x="370" y="69"/>
                  </a:cxn>
                  <a:cxn ang="0">
                    <a:pos x="385" y="42"/>
                  </a:cxn>
                  <a:cxn ang="0">
                    <a:pos x="562" y="0"/>
                  </a:cxn>
                  <a:cxn ang="0">
                    <a:pos x="539" y="171"/>
                  </a:cxn>
                  <a:cxn ang="0">
                    <a:pos x="565" y="169"/>
                  </a:cxn>
                  <a:cxn ang="0">
                    <a:pos x="599" y="232"/>
                  </a:cxn>
                  <a:cxn ang="0">
                    <a:pos x="584" y="268"/>
                  </a:cxn>
                  <a:cxn ang="0">
                    <a:pos x="542" y="184"/>
                  </a:cxn>
                  <a:cxn ang="0">
                    <a:pos x="388" y="190"/>
                  </a:cxn>
                  <a:cxn ang="0">
                    <a:pos x="415" y="165"/>
                  </a:cxn>
                  <a:cxn ang="0">
                    <a:pos x="412" y="162"/>
                  </a:cxn>
                  <a:cxn ang="0">
                    <a:pos x="234" y="244"/>
                  </a:cxn>
                  <a:cxn ang="0">
                    <a:pos x="566" y="207"/>
                  </a:cxn>
                  <a:cxn ang="0">
                    <a:pos x="556" y="240"/>
                  </a:cxn>
                  <a:cxn ang="0">
                    <a:pos x="66" y="262"/>
                  </a:cxn>
                  <a:cxn ang="0">
                    <a:pos x="66" y="271"/>
                  </a:cxn>
                  <a:cxn ang="0">
                    <a:pos x="18" y="282"/>
                  </a:cxn>
                  <a:cxn ang="0">
                    <a:pos x="1" y="288"/>
                  </a:cxn>
                </a:cxnLst>
                <a:rect l="0" t="0" r="r" b="b"/>
                <a:pathLst>
                  <a:path w="1369" h="792">
                    <a:moveTo>
                      <a:pt x="616" y="364"/>
                    </a:moveTo>
                    <a:lnTo>
                      <a:pt x="1001" y="364"/>
                    </a:lnTo>
                    <a:lnTo>
                      <a:pt x="1007" y="357"/>
                    </a:lnTo>
                    <a:lnTo>
                      <a:pt x="1013" y="370"/>
                    </a:lnTo>
                    <a:lnTo>
                      <a:pt x="1030" y="370"/>
                    </a:lnTo>
                    <a:lnTo>
                      <a:pt x="1046" y="379"/>
                    </a:lnTo>
                    <a:lnTo>
                      <a:pt x="1075" y="381"/>
                    </a:lnTo>
                    <a:lnTo>
                      <a:pt x="1091" y="376"/>
                    </a:lnTo>
                    <a:lnTo>
                      <a:pt x="1130" y="400"/>
                    </a:lnTo>
                    <a:lnTo>
                      <a:pt x="1140" y="420"/>
                    </a:lnTo>
                    <a:lnTo>
                      <a:pt x="1151" y="429"/>
                    </a:lnTo>
                    <a:lnTo>
                      <a:pt x="1119" y="489"/>
                    </a:lnTo>
                    <a:lnTo>
                      <a:pt x="1125" y="493"/>
                    </a:lnTo>
                    <a:lnTo>
                      <a:pt x="1185" y="472"/>
                    </a:lnTo>
                    <a:lnTo>
                      <a:pt x="1187" y="459"/>
                    </a:lnTo>
                    <a:lnTo>
                      <a:pt x="1220" y="459"/>
                    </a:lnTo>
                    <a:lnTo>
                      <a:pt x="1255" y="433"/>
                    </a:lnTo>
                    <a:lnTo>
                      <a:pt x="1306" y="433"/>
                    </a:lnTo>
                    <a:lnTo>
                      <a:pt x="1326" y="424"/>
                    </a:lnTo>
                    <a:lnTo>
                      <a:pt x="1353" y="390"/>
                    </a:lnTo>
                    <a:lnTo>
                      <a:pt x="1369" y="396"/>
                    </a:lnTo>
                    <a:lnTo>
                      <a:pt x="1368" y="435"/>
                    </a:lnTo>
                    <a:lnTo>
                      <a:pt x="1318" y="456"/>
                    </a:lnTo>
                    <a:lnTo>
                      <a:pt x="1296" y="481"/>
                    </a:lnTo>
                    <a:lnTo>
                      <a:pt x="1306" y="493"/>
                    </a:lnTo>
                    <a:lnTo>
                      <a:pt x="1245" y="505"/>
                    </a:lnTo>
                    <a:lnTo>
                      <a:pt x="1226" y="541"/>
                    </a:lnTo>
                    <a:lnTo>
                      <a:pt x="1215" y="535"/>
                    </a:lnTo>
                    <a:lnTo>
                      <a:pt x="1217" y="552"/>
                    </a:lnTo>
                    <a:lnTo>
                      <a:pt x="1205" y="567"/>
                    </a:lnTo>
                    <a:lnTo>
                      <a:pt x="1200" y="544"/>
                    </a:lnTo>
                    <a:lnTo>
                      <a:pt x="1188" y="577"/>
                    </a:lnTo>
                    <a:lnTo>
                      <a:pt x="1196" y="606"/>
                    </a:lnTo>
                    <a:lnTo>
                      <a:pt x="1103" y="661"/>
                    </a:lnTo>
                    <a:lnTo>
                      <a:pt x="1084" y="691"/>
                    </a:lnTo>
                    <a:lnTo>
                      <a:pt x="1091" y="762"/>
                    </a:lnTo>
                    <a:lnTo>
                      <a:pt x="1082" y="789"/>
                    </a:lnTo>
                    <a:lnTo>
                      <a:pt x="1072" y="792"/>
                    </a:lnTo>
                    <a:lnTo>
                      <a:pt x="1040" y="700"/>
                    </a:lnTo>
                    <a:lnTo>
                      <a:pt x="1025" y="709"/>
                    </a:lnTo>
                    <a:lnTo>
                      <a:pt x="1010" y="696"/>
                    </a:lnTo>
                    <a:lnTo>
                      <a:pt x="949" y="697"/>
                    </a:lnTo>
                    <a:lnTo>
                      <a:pt x="961" y="720"/>
                    </a:lnTo>
                    <a:lnTo>
                      <a:pt x="888" y="709"/>
                    </a:lnTo>
                    <a:lnTo>
                      <a:pt x="835" y="738"/>
                    </a:lnTo>
                    <a:lnTo>
                      <a:pt x="823" y="778"/>
                    </a:lnTo>
                    <a:lnTo>
                      <a:pt x="797" y="771"/>
                    </a:lnTo>
                    <a:lnTo>
                      <a:pt x="780" y="711"/>
                    </a:lnTo>
                    <a:lnTo>
                      <a:pt x="762" y="705"/>
                    </a:lnTo>
                    <a:lnTo>
                      <a:pt x="744" y="723"/>
                    </a:lnTo>
                    <a:lnTo>
                      <a:pt x="728" y="711"/>
                    </a:lnTo>
                    <a:lnTo>
                      <a:pt x="726" y="696"/>
                    </a:lnTo>
                    <a:lnTo>
                      <a:pt x="708" y="672"/>
                    </a:lnTo>
                    <a:lnTo>
                      <a:pt x="662" y="679"/>
                    </a:lnTo>
                    <a:lnTo>
                      <a:pt x="635" y="679"/>
                    </a:lnTo>
                    <a:lnTo>
                      <a:pt x="587" y="657"/>
                    </a:lnTo>
                    <a:lnTo>
                      <a:pt x="553" y="657"/>
                    </a:lnTo>
                    <a:lnTo>
                      <a:pt x="544" y="636"/>
                    </a:lnTo>
                    <a:lnTo>
                      <a:pt x="514" y="621"/>
                    </a:lnTo>
                    <a:lnTo>
                      <a:pt x="507" y="516"/>
                    </a:lnTo>
                    <a:lnTo>
                      <a:pt x="515" y="507"/>
                    </a:lnTo>
                    <a:lnTo>
                      <a:pt x="521" y="496"/>
                    </a:lnTo>
                    <a:lnTo>
                      <a:pt x="529" y="471"/>
                    </a:lnTo>
                    <a:lnTo>
                      <a:pt x="571" y="417"/>
                    </a:lnTo>
                    <a:lnTo>
                      <a:pt x="584" y="376"/>
                    </a:lnTo>
                    <a:lnTo>
                      <a:pt x="614" y="382"/>
                    </a:lnTo>
                    <a:lnTo>
                      <a:pt x="616" y="364"/>
                    </a:lnTo>
                    <a:moveTo>
                      <a:pt x="127" y="271"/>
                    </a:moveTo>
                    <a:lnTo>
                      <a:pt x="127" y="267"/>
                    </a:lnTo>
                    <a:lnTo>
                      <a:pt x="278" y="216"/>
                    </a:lnTo>
                    <a:lnTo>
                      <a:pt x="290" y="195"/>
                    </a:lnTo>
                    <a:lnTo>
                      <a:pt x="242" y="199"/>
                    </a:lnTo>
                    <a:lnTo>
                      <a:pt x="269" y="174"/>
                    </a:lnTo>
                    <a:lnTo>
                      <a:pt x="239" y="178"/>
                    </a:lnTo>
                    <a:lnTo>
                      <a:pt x="248" y="148"/>
                    </a:lnTo>
                    <a:lnTo>
                      <a:pt x="300" y="124"/>
                    </a:lnTo>
                    <a:lnTo>
                      <a:pt x="353" y="117"/>
                    </a:lnTo>
                    <a:lnTo>
                      <a:pt x="376" y="96"/>
                    </a:lnTo>
                    <a:lnTo>
                      <a:pt x="321" y="103"/>
                    </a:lnTo>
                    <a:lnTo>
                      <a:pt x="306" y="85"/>
                    </a:lnTo>
                    <a:lnTo>
                      <a:pt x="370" y="69"/>
                    </a:lnTo>
                    <a:lnTo>
                      <a:pt x="387" y="79"/>
                    </a:lnTo>
                    <a:lnTo>
                      <a:pt x="409" y="69"/>
                    </a:lnTo>
                    <a:lnTo>
                      <a:pt x="385" y="42"/>
                    </a:lnTo>
                    <a:lnTo>
                      <a:pt x="400" y="35"/>
                    </a:lnTo>
                    <a:lnTo>
                      <a:pt x="480" y="14"/>
                    </a:lnTo>
                    <a:lnTo>
                      <a:pt x="562" y="0"/>
                    </a:lnTo>
                    <a:lnTo>
                      <a:pt x="623" y="9"/>
                    </a:lnTo>
                    <a:lnTo>
                      <a:pt x="704" y="26"/>
                    </a:lnTo>
                    <a:lnTo>
                      <a:pt x="539" y="171"/>
                    </a:lnTo>
                    <a:lnTo>
                      <a:pt x="544" y="172"/>
                    </a:lnTo>
                    <a:lnTo>
                      <a:pt x="553" y="172"/>
                    </a:lnTo>
                    <a:lnTo>
                      <a:pt x="565" y="169"/>
                    </a:lnTo>
                    <a:lnTo>
                      <a:pt x="563" y="193"/>
                    </a:lnTo>
                    <a:lnTo>
                      <a:pt x="604" y="177"/>
                    </a:lnTo>
                    <a:lnTo>
                      <a:pt x="599" y="232"/>
                    </a:lnTo>
                    <a:lnTo>
                      <a:pt x="613" y="244"/>
                    </a:lnTo>
                    <a:lnTo>
                      <a:pt x="599" y="255"/>
                    </a:lnTo>
                    <a:lnTo>
                      <a:pt x="584" y="268"/>
                    </a:lnTo>
                    <a:lnTo>
                      <a:pt x="590" y="193"/>
                    </a:lnTo>
                    <a:lnTo>
                      <a:pt x="560" y="205"/>
                    </a:lnTo>
                    <a:lnTo>
                      <a:pt x="542" y="184"/>
                    </a:lnTo>
                    <a:lnTo>
                      <a:pt x="527" y="181"/>
                    </a:lnTo>
                    <a:lnTo>
                      <a:pt x="471" y="165"/>
                    </a:lnTo>
                    <a:lnTo>
                      <a:pt x="388" y="190"/>
                    </a:lnTo>
                    <a:lnTo>
                      <a:pt x="381" y="190"/>
                    </a:lnTo>
                    <a:lnTo>
                      <a:pt x="391" y="180"/>
                    </a:lnTo>
                    <a:lnTo>
                      <a:pt x="415" y="165"/>
                    </a:lnTo>
                    <a:lnTo>
                      <a:pt x="444" y="157"/>
                    </a:lnTo>
                    <a:lnTo>
                      <a:pt x="442" y="154"/>
                    </a:lnTo>
                    <a:lnTo>
                      <a:pt x="412" y="162"/>
                    </a:lnTo>
                    <a:lnTo>
                      <a:pt x="351" y="189"/>
                    </a:lnTo>
                    <a:lnTo>
                      <a:pt x="356" y="196"/>
                    </a:lnTo>
                    <a:lnTo>
                      <a:pt x="234" y="244"/>
                    </a:lnTo>
                    <a:lnTo>
                      <a:pt x="196" y="258"/>
                    </a:lnTo>
                    <a:lnTo>
                      <a:pt x="127" y="271"/>
                    </a:lnTo>
                    <a:moveTo>
                      <a:pt x="566" y="207"/>
                    </a:moveTo>
                    <a:lnTo>
                      <a:pt x="572" y="205"/>
                    </a:lnTo>
                    <a:lnTo>
                      <a:pt x="578" y="208"/>
                    </a:lnTo>
                    <a:lnTo>
                      <a:pt x="556" y="240"/>
                    </a:lnTo>
                    <a:lnTo>
                      <a:pt x="559" y="210"/>
                    </a:lnTo>
                    <a:lnTo>
                      <a:pt x="566" y="207"/>
                    </a:lnTo>
                    <a:moveTo>
                      <a:pt x="66" y="262"/>
                    </a:moveTo>
                    <a:lnTo>
                      <a:pt x="76" y="256"/>
                    </a:lnTo>
                    <a:lnTo>
                      <a:pt x="86" y="264"/>
                    </a:lnTo>
                    <a:lnTo>
                      <a:pt x="66" y="271"/>
                    </a:lnTo>
                    <a:lnTo>
                      <a:pt x="57" y="268"/>
                    </a:lnTo>
                    <a:lnTo>
                      <a:pt x="66" y="262"/>
                    </a:lnTo>
                    <a:moveTo>
                      <a:pt x="18" y="282"/>
                    </a:moveTo>
                    <a:lnTo>
                      <a:pt x="37" y="279"/>
                    </a:lnTo>
                    <a:lnTo>
                      <a:pt x="31" y="285"/>
                    </a:lnTo>
                    <a:lnTo>
                      <a:pt x="1" y="288"/>
                    </a:lnTo>
                    <a:lnTo>
                      <a:pt x="0" y="283"/>
                    </a:lnTo>
                    <a:lnTo>
                      <a:pt x="18" y="282"/>
                    </a:lnTo>
                  </a:path>
                </a:pathLst>
              </a:custGeom>
              <a:noFill/>
              <a:ln w="1588" cap="sq">
                <a:solidFill>
                  <a:srgbClr val="000000"/>
                </a:solidFill>
                <a:prstDash val="solid"/>
                <a:miter lim="800000"/>
                <a:headEnd/>
                <a:tailEnd/>
              </a:ln>
            </p:spPr>
            <p:txBody>
              <a:bodyPr/>
              <a:lstStyle/>
              <a:p>
                <a:endParaRPr lang="en-US"/>
              </a:p>
            </p:txBody>
          </p:sp>
          <p:sp>
            <p:nvSpPr>
              <p:cNvPr id="320937" name="Freeform 425"/>
              <p:cNvSpPr>
                <a:spLocks noEditPoints="1"/>
              </p:cNvSpPr>
              <p:nvPr/>
            </p:nvSpPr>
            <p:spPr bwMode="auto">
              <a:xfrm>
                <a:off x="5911" y="2766"/>
                <a:ext cx="24" cy="35"/>
              </a:xfrm>
              <a:custGeom>
                <a:avLst/>
                <a:gdLst/>
                <a:ahLst/>
                <a:cxnLst>
                  <a:cxn ang="0">
                    <a:pos x="0" y="0"/>
                  </a:cxn>
                  <a:cxn ang="0">
                    <a:pos x="15" y="14"/>
                  </a:cxn>
                  <a:cxn ang="0">
                    <a:pos x="9" y="23"/>
                  </a:cxn>
                  <a:cxn ang="0">
                    <a:pos x="0" y="14"/>
                  </a:cxn>
                  <a:cxn ang="0">
                    <a:pos x="0" y="0"/>
                  </a:cxn>
                  <a:cxn ang="0">
                    <a:pos x="18" y="32"/>
                  </a:cxn>
                  <a:cxn ang="0">
                    <a:pos x="24" y="35"/>
                  </a:cxn>
                  <a:cxn ang="0">
                    <a:pos x="20" y="35"/>
                  </a:cxn>
                  <a:cxn ang="0">
                    <a:pos x="18" y="32"/>
                  </a:cxn>
                </a:cxnLst>
                <a:rect l="0" t="0" r="r" b="b"/>
                <a:pathLst>
                  <a:path w="24" h="35">
                    <a:moveTo>
                      <a:pt x="0" y="0"/>
                    </a:moveTo>
                    <a:lnTo>
                      <a:pt x="15" y="14"/>
                    </a:lnTo>
                    <a:lnTo>
                      <a:pt x="9" y="23"/>
                    </a:lnTo>
                    <a:lnTo>
                      <a:pt x="0" y="14"/>
                    </a:lnTo>
                    <a:lnTo>
                      <a:pt x="0" y="0"/>
                    </a:lnTo>
                    <a:close/>
                    <a:moveTo>
                      <a:pt x="18" y="32"/>
                    </a:moveTo>
                    <a:lnTo>
                      <a:pt x="24" y="35"/>
                    </a:lnTo>
                    <a:lnTo>
                      <a:pt x="20" y="35"/>
                    </a:lnTo>
                    <a:lnTo>
                      <a:pt x="18" y="32"/>
                    </a:lnTo>
                    <a:close/>
                  </a:path>
                </a:pathLst>
              </a:custGeom>
              <a:solidFill>
                <a:srgbClr val="E1E1E1"/>
              </a:solidFill>
              <a:ln w="9525">
                <a:noFill/>
                <a:round/>
                <a:headEnd/>
                <a:tailEnd/>
              </a:ln>
            </p:spPr>
            <p:txBody>
              <a:bodyPr/>
              <a:lstStyle/>
              <a:p>
                <a:endParaRPr lang="en-US"/>
              </a:p>
            </p:txBody>
          </p:sp>
          <p:sp>
            <p:nvSpPr>
              <p:cNvPr id="320938" name="Freeform 426"/>
              <p:cNvSpPr>
                <a:spLocks noEditPoints="1"/>
              </p:cNvSpPr>
              <p:nvPr/>
            </p:nvSpPr>
            <p:spPr bwMode="auto">
              <a:xfrm>
                <a:off x="5911" y="2766"/>
                <a:ext cx="24" cy="35"/>
              </a:xfrm>
              <a:custGeom>
                <a:avLst/>
                <a:gdLst/>
                <a:ahLst/>
                <a:cxnLst>
                  <a:cxn ang="0">
                    <a:pos x="8" y="6"/>
                  </a:cxn>
                  <a:cxn ang="0">
                    <a:pos x="15" y="14"/>
                  </a:cxn>
                  <a:cxn ang="0">
                    <a:pos x="9" y="23"/>
                  </a:cxn>
                  <a:cxn ang="0">
                    <a:pos x="0" y="14"/>
                  </a:cxn>
                  <a:cxn ang="0">
                    <a:pos x="0" y="0"/>
                  </a:cxn>
                  <a:cxn ang="0">
                    <a:pos x="8" y="6"/>
                  </a:cxn>
                  <a:cxn ang="0">
                    <a:pos x="21" y="33"/>
                  </a:cxn>
                  <a:cxn ang="0">
                    <a:pos x="24" y="35"/>
                  </a:cxn>
                  <a:cxn ang="0">
                    <a:pos x="20" y="35"/>
                  </a:cxn>
                  <a:cxn ang="0">
                    <a:pos x="18" y="32"/>
                  </a:cxn>
                  <a:cxn ang="0">
                    <a:pos x="21" y="33"/>
                  </a:cxn>
                </a:cxnLst>
                <a:rect l="0" t="0" r="r" b="b"/>
                <a:pathLst>
                  <a:path w="24" h="35">
                    <a:moveTo>
                      <a:pt x="8" y="6"/>
                    </a:moveTo>
                    <a:lnTo>
                      <a:pt x="15" y="14"/>
                    </a:lnTo>
                    <a:lnTo>
                      <a:pt x="9" y="23"/>
                    </a:lnTo>
                    <a:lnTo>
                      <a:pt x="0" y="14"/>
                    </a:lnTo>
                    <a:lnTo>
                      <a:pt x="0" y="0"/>
                    </a:lnTo>
                    <a:lnTo>
                      <a:pt x="8" y="6"/>
                    </a:lnTo>
                    <a:moveTo>
                      <a:pt x="21" y="33"/>
                    </a:moveTo>
                    <a:lnTo>
                      <a:pt x="24" y="35"/>
                    </a:lnTo>
                    <a:lnTo>
                      <a:pt x="20" y="35"/>
                    </a:lnTo>
                    <a:lnTo>
                      <a:pt x="18" y="32"/>
                    </a:lnTo>
                    <a:lnTo>
                      <a:pt x="21" y="33"/>
                    </a:lnTo>
                  </a:path>
                </a:pathLst>
              </a:custGeom>
              <a:noFill/>
              <a:ln w="1588" cap="sq">
                <a:solidFill>
                  <a:srgbClr val="000000"/>
                </a:solidFill>
                <a:prstDash val="solid"/>
                <a:miter lim="800000"/>
                <a:headEnd/>
                <a:tailEnd/>
              </a:ln>
            </p:spPr>
            <p:txBody>
              <a:bodyPr/>
              <a:lstStyle/>
              <a:p>
                <a:endParaRPr lang="en-US"/>
              </a:p>
            </p:txBody>
          </p:sp>
          <p:sp>
            <p:nvSpPr>
              <p:cNvPr id="320939" name="Freeform 427"/>
              <p:cNvSpPr>
                <a:spLocks noEditPoints="1"/>
              </p:cNvSpPr>
              <p:nvPr/>
            </p:nvSpPr>
            <p:spPr bwMode="auto">
              <a:xfrm>
                <a:off x="4373" y="1538"/>
                <a:ext cx="815" cy="635"/>
              </a:xfrm>
              <a:custGeom>
                <a:avLst/>
                <a:gdLst/>
                <a:ahLst/>
                <a:cxnLst>
                  <a:cxn ang="0">
                    <a:pos x="804" y="516"/>
                  </a:cxn>
                  <a:cxn ang="0">
                    <a:pos x="787" y="560"/>
                  </a:cxn>
                  <a:cxn ang="0">
                    <a:pos x="784" y="530"/>
                  </a:cxn>
                  <a:cxn ang="0">
                    <a:pos x="627" y="603"/>
                  </a:cxn>
                  <a:cxn ang="0">
                    <a:pos x="650" y="626"/>
                  </a:cxn>
                  <a:cxn ang="0">
                    <a:pos x="616" y="627"/>
                  </a:cxn>
                  <a:cxn ang="0">
                    <a:pos x="248" y="150"/>
                  </a:cxn>
                  <a:cxn ang="0">
                    <a:pos x="302" y="183"/>
                  </a:cxn>
                  <a:cxn ang="0">
                    <a:pos x="392" y="197"/>
                  </a:cxn>
                  <a:cxn ang="0">
                    <a:pos x="449" y="207"/>
                  </a:cxn>
                  <a:cxn ang="0">
                    <a:pos x="508" y="194"/>
                  </a:cxn>
                  <a:cxn ang="0">
                    <a:pos x="511" y="162"/>
                  </a:cxn>
                  <a:cxn ang="0">
                    <a:pos x="540" y="158"/>
                  </a:cxn>
                  <a:cxn ang="0">
                    <a:pos x="607" y="120"/>
                  </a:cxn>
                  <a:cxn ang="0">
                    <a:pos x="534" y="98"/>
                  </a:cxn>
                  <a:cxn ang="0">
                    <a:pos x="561" y="60"/>
                  </a:cxn>
                  <a:cxn ang="0">
                    <a:pos x="571" y="0"/>
                  </a:cxn>
                  <a:cxn ang="0">
                    <a:pos x="686" y="69"/>
                  </a:cxn>
                  <a:cxn ang="0">
                    <a:pos x="752" y="104"/>
                  </a:cxn>
                  <a:cxn ang="0">
                    <a:pos x="806" y="102"/>
                  </a:cxn>
                  <a:cxn ang="0">
                    <a:pos x="792" y="144"/>
                  </a:cxn>
                  <a:cxn ang="0">
                    <a:pos x="815" y="188"/>
                  </a:cxn>
                  <a:cxn ang="0">
                    <a:pos x="761" y="207"/>
                  </a:cxn>
                  <a:cxn ang="0">
                    <a:pos x="709" y="261"/>
                  </a:cxn>
                  <a:cxn ang="0">
                    <a:pos x="667" y="255"/>
                  </a:cxn>
                  <a:cxn ang="0">
                    <a:pos x="655" y="269"/>
                  </a:cxn>
                  <a:cxn ang="0">
                    <a:pos x="736" y="287"/>
                  </a:cxn>
                  <a:cxn ang="0">
                    <a:pos x="715" y="302"/>
                  </a:cxn>
                  <a:cxn ang="0">
                    <a:pos x="766" y="384"/>
                  </a:cxn>
                  <a:cxn ang="0">
                    <a:pos x="757" y="519"/>
                  </a:cxn>
                  <a:cxn ang="0">
                    <a:pos x="689" y="560"/>
                  </a:cxn>
                  <a:cxn ang="0">
                    <a:pos x="686" y="561"/>
                  </a:cxn>
                  <a:cxn ang="0">
                    <a:pos x="644" y="576"/>
                  </a:cxn>
                  <a:cxn ang="0">
                    <a:pos x="633" y="596"/>
                  </a:cxn>
                  <a:cxn ang="0">
                    <a:pos x="601" y="573"/>
                  </a:cxn>
                  <a:cxn ang="0">
                    <a:pos x="576" y="551"/>
                  </a:cxn>
                  <a:cxn ang="0">
                    <a:pos x="534" y="557"/>
                  </a:cxn>
                  <a:cxn ang="0">
                    <a:pos x="499" y="557"/>
                  </a:cxn>
                  <a:cxn ang="0">
                    <a:pos x="498" y="579"/>
                  </a:cxn>
                  <a:cxn ang="0">
                    <a:pos x="470" y="566"/>
                  </a:cxn>
                  <a:cxn ang="0">
                    <a:pos x="441" y="528"/>
                  </a:cxn>
                  <a:cxn ang="0">
                    <a:pos x="426" y="519"/>
                  </a:cxn>
                  <a:cxn ang="0">
                    <a:pos x="435" y="465"/>
                  </a:cxn>
                  <a:cxn ang="0">
                    <a:pos x="413" y="453"/>
                  </a:cxn>
                  <a:cxn ang="0">
                    <a:pos x="392" y="432"/>
                  </a:cxn>
                  <a:cxn ang="0">
                    <a:pos x="362" y="435"/>
                  </a:cxn>
                  <a:cxn ang="0">
                    <a:pos x="328" y="459"/>
                  </a:cxn>
                  <a:cxn ang="0">
                    <a:pos x="281" y="459"/>
                  </a:cxn>
                  <a:cxn ang="0">
                    <a:pos x="239" y="449"/>
                  </a:cxn>
                  <a:cxn ang="0">
                    <a:pos x="153" y="414"/>
                  </a:cxn>
                  <a:cxn ang="0">
                    <a:pos x="106" y="374"/>
                  </a:cxn>
                  <a:cxn ang="0">
                    <a:pos x="106" y="344"/>
                  </a:cxn>
                  <a:cxn ang="0">
                    <a:pos x="38" y="296"/>
                  </a:cxn>
                  <a:cxn ang="0">
                    <a:pos x="27" y="287"/>
                  </a:cxn>
                  <a:cxn ang="0">
                    <a:pos x="24" y="269"/>
                  </a:cxn>
                  <a:cxn ang="0">
                    <a:pos x="0" y="251"/>
                  </a:cxn>
                  <a:cxn ang="0">
                    <a:pos x="36" y="234"/>
                  </a:cxn>
                  <a:cxn ang="0">
                    <a:pos x="57" y="221"/>
                  </a:cxn>
                  <a:cxn ang="0">
                    <a:pos x="66" y="158"/>
                  </a:cxn>
                  <a:cxn ang="0">
                    <a:pos x="114" y="101"/>
                  </a:cxn>
                  <a:cxn ang="0">
                    <a:pos x="129" y="81"/>
                  </a:cxn>
                  <a:cxn ang="0">
                    <a:pos x="202" y="123"/>
                  </a:cxn>
                  <a:cxn ang="0">
                    <a:pos x="248" y="150"/>
                  </a:cxn>
                </a:cxnLst>
                <a:rect l="0" t="0" r="r" b="b"/>
                <a:pathLst>
                  <a:path w="815" h="635">
                    <a:moveTo>
                      <a:pt x="795" y="510"/>
                    </a:moveTo>
                    <a:lnTo>
                      <a:pt x="804" y="516"/>
                    </a:lnTo>
                    <a:lnTo>
                      <a:pt x="803" y="540"/>
                    </a:lnTo>
                    <a:lnTo>
                      <a:pt x="787" y="560"/>
                    </a:lnTo>
                    <a:lnTo>
                      <a:pt x="784" y="549"/>
                    </a:lnTo>
                    <a:lnTo>
                      <a:pt x="784" y="530"/>
                    </a:lnTo>
                    <a:lnTo>
                      <a:pt x="795" y="510"/>
                    </a:lnTo>
                    <a:close/>
                    <a:moveTo>
                      <a:pt x="627" y="603"/>
                    </a:moveTo>
                    <a:lnTo>
                      <a:pt x="652" y="600"/>
                    </a:lnTo>
                    <a:lnTo>
                      <a:pt x="650" y="626"/>
                    </a:lnTo>
                    <a:lnTo>
                      <a:pt x="637" y="635"/>
                    </a:lnTo>
                    <a:lnTo>
                      <a:pt x="616" y="627"/>
                    </a:lnTo>
                    <a:lnTo>
                      <a:pt x="627" y="603"/>
                    </a:lnTo>
                    <a:close/>
                    <a:moveTo>
                      <a:pt x="248" y="150"/>
                    </a:moveTo>
                    <a:lnTo>
                      <a:pt x="295" y="179"/>
                    </a:lnTo>
                    <a:lnTo>
                      <a:pt x="302" y="183"/>
                    </a:lnTo>
                    <a:lnTo>
                      <a:pt x="311" y="192"/>
                    </a:lnTo>
                    <a:lnTo>
                      <a:pt x="392" y="197"/>
                    </a:lnTo>
                    <a:lnTo>
                      <a:pt x="440" y="213"/>
                    </a:lnTo>
                    <a:lnTo>
                      <a:pt x="449" y="207"/>
                    </a:lnTo>
                    <a:lnTo>
                      <a:pt x="473" y="197"/>
                    </a:lnTo>
                    <a:lnTo>
                      <a:pt x="508" y="194"/>
                    </a:lnTo>
                    <a:lnTo>
                      <a:pt x="523" y="174"/>
                    </a:lnTo>
                    <a:lnTo>
                      <a:pt x="511" y="162"/>
                    </a:lnTo>
                    <a:lnTo>
                      <a:pt x="510" y="150"/>
                    </a:lnTo>
                    <a:lnTo>
                      <a:pt x="540" y="158"/>
                    </a:lnTo>
                    <a:lnTo>
                      <a:pt x="574" y="125"/>
                    </a:lnTo>
                    <a:lnTo>
                      <a:pt x="607" y="120"/>
                    </a:lnTo>
                    <a:lnTo>
                      <a:pt x="573" y="98"/>
                    </a:lnTo>
                    <a:lnTo>
                      <a:pt x="534" y="98"/>
                    </a:lnTo>
                    <a:lnTo>
                      <a:pt x="529" y="66"/>
                    </a:lnTo>
                    <a:lnTo>
                      <a:pt x="561" y="60"/>
                    </a:lnTo>
                    <a:lnTo>
                      <a:pt x="543" y="8"/>
                    </a:lnTo>
                    <a:lnTo>
                      <a:pt x="571" y="0"/>
                    </a:lnTo>
                    <a:lnTo>
                      <a:pt x="615" y="9"/>
                    </a:lnTo>
                    <a:lnTo>
                      <a:pt x="686" y="69"/>
                    </a:lnTo>
                    <a:lnTo>
                      <a:pt x="734" y="84"/>
                    </a:lnTo>
                    <a:lnTo>
                      <a:pt x="752" y="104"/>
                    </a:lnTo>
                    <a:lnTo>
                      <a:pt x="798" y="93"/>
                    </a:lnTo>
                    <a:lnTo>
                      <a:pt x="806" y="102"/>
                    </a:lnTo>
                    <a:lnTo>
                      <a:pt x="812" y="150"/>
                    </a:lnTo>
                    <a:lnTo>
                      <a:pt x="792" y="144"/>
                    </a:lnTo>
                    <a:lnTo>
                      <a:pt x="785" y="153"/>
                    </a:lnTo>
                    <a:lnTo>
                      <a:pt x="815" y="188"/>
                    </a:lnTo>
                    <a:lnTo>
                      <a:pt x="806" y="197"/>
                    </a:lnTo>
                    <a:lnTo>
                      <a:pt x="761" y="207"/>
                    </a:lnTo>
                    <a:lnTo>
                      <a:pt x="740" y="242"/>
                    </a:lnTo>
                    <a:lnTo>
                      <a:pt x="709" y="261"/>
                    </a:lnTo>
                    <a:lnTo>
                      <a:pt x="686" y="224"/>
                    </a:lnTo>
                    <a:lnTo>
                      <a:pt x="667" y="255"/>
                    </a:lnTo>
                    <a:lnTo>
                      <a:pt x="650" y="258"/>
                    </a:lnTo>
                    <a:lnTo>
                      <a:pt x="655" y="269"/>
                    </a:lnTo>
                    <a:lnTo>
                      <a:pt x="704" y="282"/>
                    </a:lnTo>
                    <a:lnTo>
                      <a:pt x="736" y="287"/>
                    </a:lnTo>
                    <a:lnTo>
                      <a:pt x="737" y="294"/>
                    </a:lnTo>
                    <a:lnTo>
                      <a:pt x="715" y="302"/>
                    </a:lnTo>
                    <a:lnTo>
                      <a:pt x="704" y="332"/>
                    </a:lnTo>
                    <a:lnTo>
                      <a:pt x="766" y="384"/>
                    </a:lnTo>
                    <a:lnTo>
                      <a:pt x="782" y="422"/>
                    </a:lnTo>
                    <a:lnTo>
                      <a:pt x="757" y="519"/>
                    </a:lnTo>
                    <a:lnTo>
                      <a:pt x="728" y="548"/>
                    </a:lnTo>
                    <a:lnTo>
                      <a:pt x="689" y="560"/>
                    </a:lnTo>
                    <a:lnTo>
                      <a:pt x="688" y="560"/>
                    </a:lnTo>
                    <a:lnTo>
                      <a:pt x="686" y="561"/>
                    </a:lnTo>
                    <a:lnTo>
                      <a:pt x="683" y="566"/>
                    </a:lnTo>
                    <a:lnTo>
                      <a:pt x="644" y="576"/>
                    </a:lnTo>
                    <a:lnTo>
                      <a:pt x="643" y="597"/>
                    </a:lnTo>
                    <a:lnTo>
                      <a:pt x="633" y="596"/>
                    </a:lnTo>
                    <a:lnTo>
                      <a:pt x="625" y="575"/>
                    </a:lnTo>
                    <a:lnTo>
                      <a:pt x="601" y="573"/>
                    </a:lnTo>
                    <a:lnTo>
                      <a:pt x="577" y="564"/>
                    </a:lnTo>
                    <a:lnTo>
                      <a:pt x="576" y="551"/>
                    </a:lnTo>
                    <a:lnTo>
                      <a:pt x="553" y="540"/>
                    </a:lnTo>
                    <a:lnTo>
                      <a:pt x="534" y="557"/>
                    </a:lnTo>
                    <a:lnTo>
                      <a:pt x="510" y="552"/>
                    </a:lnTo>
                    <a:lnTo>
                      <a:pt x="499" y="557"/>
                    </a:lnTo>
                    <a:lnTo>
                      <a:pt x="504" y="579"/>
                    </a:lnTo>
                    <a:lnTo>
                      <a:pt x="498" y="579"/>
                    </a:lnTo>
                    <a:lnTo>
                      <a:pt x="494" y="572"/>
                    </a:lnTo>
                    <a:lnTo>
                      <a:pt x="470" y="566"/>
                    </a:lnTo>
                    <a:lnTo>
                      <a:pt x="459" y="545"/>
                    </a:lnTo>
                    <a:lnTo>
                      <a:pt x="441" y="528"/>
                    </a:lnTo>
                    <a:lnTo>
                      <a:pt x="438" y="528"/>
                    </a:lnTo>
                    <a:lnTo>
                      <a:pt x="426" y="519"/>
                    </a:lnTo>
                    <a:lnTo>
                      <a:pt x="443" y="495"/>
                    </a:lnTo>
                    <a:lnTo>
                      <a:pt x="435" y="465"/>
                    </a:lnTo>
                    <a:lnTo>
                      <a:pt x="416" y="447"/>
                    </a:lnTo>
                    <a:lnTo>
                      <a:pt x="413" y="453"/>
                    </a:lnTo>
                    <a:lnTo>
                      <a:pt x="401" y="450"/>
                    </a:lnTo>
                    <a:lnTo>
                      <a:pt x="392" y="432"/>
                    </a:lnTo>
                    <a:lnTo>
                      <a:pt x="366" y="434"/>
                    </a:lnTo>
                    <a:lnTo>
                      <a:pt x="362" y="435"/>
                    </a:lnTo>
                    <a:lnTo>
                      <a:pt x="341" y="456"/>
                    </a:lnTo>
                    <a:lnTo>
                      <a:pt x="328" y="459"/>
                    </a:lnTo>
                    <a:lnTo>
                      <a:pt x="295" y="452"/>
                    </a:lnTo>
                    <a:lnTo>
                      <a:pt x="281" y="459"/>
                    </a:lnTo>
                    <a:lnTo>
                      <a:pt x="274" y="458"/>
                    </a:lnTo>
                    <a:lnTo>
                      <a:pt x="239" y="449"/>
                    </a:lnTo>
                    <a:lnTo>
                      <a:pt x="203" y="434"/>
                    </a:lnTo>
                    <a:lnTo>
                      <a:pt x="153" y="414"/>
                    </a:lnTo>
                    <a:lnTo>
                      <a:pt x="120" y="396"/>
                    </a:lnTo>
                    <a:lnTo>
                      <a:pt x="106" y="374"/>
                    </a:lnTo>
                    <a:lnTo>
                      <a:pt x="120" y="375"/>
                    </a:lnTo>
                    <a:lnTo>
                      <a:pt x="106" y="344"/>
                    </a:lnTo>
                    <a:lnTo>
                      <a:pt x="81" y="321"/>
                    </a:lnTo>
                    <a:lnTo>
                      <a:pt x="38" y="296"/>
                    </a:lnTo>
                    <a:lnTo>
                      <a:pt x="26" y="296"/>
                    </a:lnTo>
                    <a:lnTo>
                      <a:pt x="27" y="287"/>
                    </a:lnTo>
                    <a:lnTo>
                      <a:pt x="33" y="288"/>
                    </a:lnTo>
                    <a:lnTo>
                      <a:pt x="24" y="269"/>
                    </a:lnTo>
                    <a:lnTo>
                      <a:pt x="6" y="264"/>
                    </a:lnTo>
                    <a:lnTo>
                      <a:pt x="0" y="251"/>
                    </a:lnTo>
                    <a:lnTo>
                      <a:pt x="14" y="233"/>
                    </a:lnTo>
                    <a:lnTo>
                      <a:pt x="36" y="234"/>
                    </a:lnTo>
                    <a:lnTo>
                      <a:pt x="39" y="222"/>
                    </a:lnTo>
                    <a:lnTo>
                      <a:pt x="57" y="221"/>
                    </a:lnTo>
                    <a:lnTo>
                      <a:pt x="81" y="203"/>
                    </a:lnTo>
                    <a:lnTo>
                      <a:pt x="66" y="158"/>
                    </a:lnTo>
                    <a:lnTo>
                      <a:pt x="87" y="113"/>
                    </a:lnTo>
                    <a:lnTo>
                      <a:pt x="114" y="101"/>
                    </a:lnTo>
                    <a:lnTo>
                      <a:pt x="126" y="80"/>
                    </a:lnTo>
                    <a:lnTo>
                      <a:pt x="129" y="81"/>
                    </a:lnTo>
                    <a:lnTo>
                      <a:pt x="180" y="102"/>
                    </a:lnTo>
                    <a:lnTo>
                      <a:pt x="202" y="123"/>
                    </a:lnTo>
                    <a:lnTo>
                      <a:pt x="206" y="146"/>
                    </a:lnTo>
                    <a:lnTo>
                      <a:pt x="248" y="150"/>
                    </a:lnTo>
                    <a:close/>
                  </a:path>
                </a:pathLst>
              </a:custGeom>
              <a:solidFill>
                <a:srgbClr val="E1E1E1"/>
              </a:solidFill>
              <a:ln w="9525">
                <a:noFill/>
                <a:round/>
                <a:headEnd/>
                <a:tailEnd/>
              </a:ln>
            </p:spPr>
            <p:txBody>
              <a:bodyPr/>
              <a:lstStyle/>
              <a:p>
                <a:endParaRPr lang="en-US"/>
              </a:p>
            </p:txBody>
          </p:sp>
          <p:sp>
            <p:nvSpPr>
              <p:cNvPr id="320940" name="Freeform 428"/>
              <p:cNvSpPr>
                <a:spLocks noEditPoints="1"/>
              </p:cNvSpPr>
              <p:nvPr/>
            </p:nvSpPr>
            <p:spPr bwMode="auto">
              <a:xfrm>
                <a:off x="4373" y="1538"/>
                <a:ext cx="815" cy="635"/>
              </a:xfrm>
              <a:custGeom>
                <a:avLst/>
                <a:gdLst/>
                <a:ahLst/>
                <a:cxnLst>
                  <a:cxn ang="0">
                    <a:pos x="803" y="540"/>
                  </a:cxn>
                  <a:cxn ang="0">
                    <a:pos x="784" y="530"/>
                  </a:cxn>
                  <a:cxn ang="0">
                    <a:pos x="639" y="602"/>
                  </a:cxn>
                  <a:cxn ang="0">
                    <a:pos x="637" y="635"/>
                  </a:cxn>
                  <a:cxn ang="0">
                    <a:pos x="639" y="602"/>
                  </a:cxn>
                  <a:cxn ang="0">
                    <a:pos x="302" y="183"/>
                  </a:cxn>
                  <a:cxn ang="0">
                    <a:pos x="440" y="213"/>
                  </a:cxn>
                  <a:cxn ang="0">
                    <a:pos x="508" y="194"/>
                  </a:cxn>
                  <a:cxn ang="0">
                    <a:pos x="510" y="150"/>
                  </a:cxn>
                  <a:cxn ang="0">
                    <a:pos x="607" y="120"/>
                  </a:cxn>
                  <a:cxn ang="0">
                    <a:pos x="529" y="66"/>
                  </a:cxn>
                  <a:cxn ang="0">
                    <a:pos x="571" y="0"/>
                  </a:cxn>
                  <a:cxn ang="0">
                    <a:pos x="734" y="84"/>
                  </a:cxn>
                  <a:cxn ang="0">
                    <a:pos x="806" y="102"/>
                  </a:cxn>
                  <a:cxn ang="0">
                    <a:pos x="785" y="153"/>
                  </a:cxn>
                  <a:cxn ang="0">
                    <a:pos x="761" y="207"/>
                  </a:cxn>
                  <a:cxn ang="0">
                    <a:pos x="686" y="224"/>
                  </a:cxn>
                  <a:cxn ang="0">
                    <a:pos x="655" y="269"/>
                  </a:cxn>
                  <a:cxn ang="0">
                    <a:pos x="737" y="294"/>
                  </a:cxn>
                  <a:cxn ang="0">
                    <a:pos x="766" y="384"/>
                  </a:cxn>
                  <a:cxn ang="0">
                    <a:pos x="728" y="548"/>
                  </a:cxn>
                  <a:cxn ang="0">
                    <a:pos x="686" y="561"/>
                  </a:cxn>
                  <a:cxn ang="0">
                    <a:pos x="643" y="597"/>
                  </a:cxn>
                  <a:cxn ang="0">
                    <a:pos x="601" y="573"/>
                  </a:cxn>
                  <a:cxn ang="0">
                    <a:pos x="553" y="540"/>
                  </a:cxn>
                  <a:cxn ang="0">
                    <a:pos x="499" y="557"/>
                  </a:cxn>
                  <a:cxn ang="0">
                    <a:pos x="494" y="572"/>
                  </a:cxn>
                  <a:cxn ang="0">
                    <a:pos x="441" y="528"/>
                  </a:cxn>
                  <a:cxn ang="0">
                    <a:pos x="443" y="495"/>
                  </a:cxn>
                  <a:cxn ang="0">
                    <a:pos x="413" y="453"/>
                  </a:cxn>
                  <a:cxn ang="0">
                    <a:pos x="366" y="434"/>
                  </a:cxn>
                  <a:cxn ang="0">
                    <a:pos x="328" y="459"/>
                  </a:cxn>
                  <a:cxn ang="0">
                    <a:pos x="274" y="458"/>
                  </a:cxn>
                  <a:cxn ang="0">
                    <a:pos x="153" y="414"/>
                  </a:cxn>
                  <a:cxn ang="0">
                    <a:pos x="120" y="375"/>
                  </a:cxn>
                  <a:cxn ang="0">
                    <a:pos x="38" y="296"/>
                  </a:cxn>
                  <a:cxn ang="0">
                    <a:pos x="33" y="288"/>
                  </a:cxn>
                  <a:cxn ang="0">
                    <a:pos x="0" y="251"/>
                  </a:cxn>
                  <a:cxn ang="0">
                    <a:pos x="39" y="222"/>
                  </a:cxn>
                  <a:cxn ang="0">
                    <a:pos x="66" y="158"/>
                  </a:cxn>
                  <a:cxn ang="0">
                    <a:pos x="126" y="80"/>
                  </a:cxn>
                  <a:cxn ang="0">
                    <a:pos x="202" y="123"/>
                  </a:cxn>
                </a:cxnLst>
                <a:rect l="0" t="0" r="r" b="b"/>
                <a:pathLst>
                  <a:path w="815" h="635">
                    <a:moveTo>
                      <a:pt x="800" y="513"/>
                    </a:moveTo>
                    <a:lnTo>
                      <a:pt x="804" y="516"/>
                    </a:lnTo>
                    <a:lnTo>
                      <a:pt x="803" y="540"/>
                    </a:lnTo>
                    <a:lnTo>
                      <a:pt x="787" y="560"/>
                    </a:lnTo>
                    <a:lnTo>
                      <a:pt x="784" y="549"/>
                    </a:lnTo>
                    <a:lnTo>
                      <a:pt x="784" y="530"/>
                    </a:lnTo>
                    <a:lnTo>
                      <a:pt x="795" y="510"/>
                    </a:lnTo>
                    <a:lnTo>
                      <a:pt x="800" y="513"/>
                    </a:lnTo>
                    <a:moveTo>
                      <a:pt x="639" y="602"/>
                    </a:moveTo>
                    <a:lnTo>
                      <a:pt x="652" y="600"/>
                    </a:lnTo>
                    <a:lnTo>
                      <a:pt x="650" y="626"/>
                    </a:lnTo>
                    <a:lnTo>
                      <a:pt x="637" y="635"/>
                    </a:lnTo>
                    <a:lnTo>
                      <a:pt x="616" y="627"/>
                    </a:lnTo>
                    <a:lnTo>
                      <a:pt x="627" y="603"/>
                    </a:lnTo>
                    <a:lnTo>
                      <a:pt x="639" y="602"/>
                    </a:lnTo>
                    <a:moveTo>
                      <a:pt x="248" y="150"/>
                    </a:moveTo>
                    <a:lnTo>
                      <a:pt x="295" y="179"/>
                    </a:lnTo>
                    <a:lnTo>
                      <a:pt x="302" y="183"/>
                    </a:lnTo>
                    <a:lnTo>
                      <a:pt x="311" y="192"/>
                    </a:lnTo>
                    <a:lnTo>
                      <a:pt x="392" y="197"/>
                    </a:lnTo>
                    <a:lnTo>
                      <a:pt x="440" y="213"/>
                    </a:lnTo>
                    <a:lnTo>
                      <a:pt x="449" y="207"/>
                    </a:lnTo>
                    <a:lnTo>
                      <a:pt x="473" y="197"/>
                    </a:lnTo>
                    <a:lnTo>
                      <a:pt x="508" y="194"/>
                    </a:lnTo>
                    <a:lnTo>
                      <a:pt x="523" y="174"/>
                    </a:lnTo>
                    <a:lnTo>
                      <a:pt x="511" y="162"/>
                    </a:lnTo>
                    <a:lnTo>
                      <a:pt x="510" y="150"/>
                    </a:lnTo>
                    <a:lnTo>
                      <a:pt x="540" y="158"/>
                    </a:lnTo>
                    <a:lnTo>
                      <a:pt x="574" y="125"/>
                    </a:lnTo>
                    <a:lnTo>
                      <a:pt x="607" y="120"/>
                    </a:lnTo>
                    <a:lnTo>
                      <a:pt x="573" y="98"/>
                    </a:lnTo>
                    <a:lnTo>
                      <a:pt x="534" y="98"/>
                    </a:lnTo>
                    <a:lnTo>
                      <a:pt x="529" y="66"/>
                    </a:lnTo>
                    <a:lnTo>
                      <a:pt x="561" y="60"/>
                    </a:lnTo>
                    <a:lnTo>
                      <a:pt x="543" y="8"/>
                    </a:lnTo>
                    <a:lnTo>
                      <a:pt x="571" y="0"/>
                    </a:lnTo>
                    <a:lnTo>
                      <a:pt x="615" y="9"/>
                    </a:lnTo>
                    <a:lnTo>
                      <a:pt x="686" y="69"/>
                    </a:lnTo>
                    <a:lnTo>
                      <a:pt x="734" y="84"/>
                    </a:lnTo>
                    <a:lnTo>
                      <a:pt x="752" y="104"/>
                    </a:lnTo>
                    <a:lnTo>
                      <a:pt x="798" y="93"/>
                    </a:lnTo>
                    <a:lnTo>
                      <a:pt x="806" y="102"/>
                    </a:lnTo>
                    <a:lnTo>
                      <a:pt x="812" y="150"/>
                    </a:lnTo>
                    <a:lnTo>
                      <a:pt x="792" y="144"/>
                    </a:lnTo>
                    <a:lnTo>
                      <a:pt x="785" y="153"/>
                    </a:lnTo>
                    <a:lnTo>
                      <a:pt x="815" y="188"/>
                    </a:lnTo>
                    <a:lnTo>
                      <a:pt x="806" y="197"/>
                    </a:lnTo>
                    <a:lnTo>
                      <a:pt x="761" y="207"/>
                    </a:lnTo>
                    <a:lnTo>
                      <a:pt x="740" y="242"/>
                    </a:lnTo>
                    <a:lnTo>
                      <a:pt x="709" y="261"/>
                    </a:lnTo>
                    <a:lnTo>
                      <a:pt x="686" y="224"/>
                    </a:lnTo>
                    <a:lnTo>
                      <a:pt x="667" y="255"/>
                    </a:lnTo>
                    <a:lnTo>
                      <a:pt x="650" y="258"/>
                    </a:lnTo>
                    <a:lnTo>
                      <a:pt x="655" y="269"/>
                    </a:lnTo>
                    <a:lnTo>
                      <a:pt x="704" y="282"/>
                    </a:lnTo>
                    <a:lnTo>
                      <a:pt x="736" y="287"/>
                    </a:lnTo>
                    <a:lnTo>
                      <a:pt x="737" y="294"/>
                    </a:lnTo>
                    <a:lnTo>
                      <a:pt x="715" y="302"/>
                    </a:lnTo>
                    <a:lnTo>
                      <a:pt x="704" y="332"/>
                    </a:lnTo>
                    <a:lnTo>
                      <a:pt x="766" y="384"/>
                    </a:lnTo>
                    <a:lnTo>
                      <a:pt x="782" y="422"/>
                    </a:lnTo>
                    <a:lnTo>
                      <a:pt x="757" y="519"/>
                    </a:lnTo>
                    <a:lnTo>
                      <a:pt x="728" y="548"/>
                    </a:lnTo>
                    <a:lnTo>
                      <a:pt x="689" y="560"/>
                    </a:lnTo>
                    <a:lnTo>
                      <a:pt x="688" y="560"/>
                    </a:lnTo>
                    <a:lnTo>
                      <a:pt x="686" y="561"/>
                    </a:lnTo>
                    <a:lnTo>
                      <a:pt x="683" y="566"/>
                    </a:lnTo>
                    <a:lnTo>
                      <a:pt x="644" y="576"/>
                    </a:lnTo>
                    <a:lnTo>
                      <a:pt x="643" y="597"/>
                    </a:lnTo>
                    <a:lnTo>
                      <a:pt x="633" y="596"/>
                    </a:lnTo>
                    <a:lnTo>
                      <a:pt x="625" y="575"/>
                    </a:lnTo>
                    <a:lnTo>
                      <a:pt x="601" y="573"/>
                    </a:lnTo>
                    <a:lnTo>
                      <a:pt x="577" y="564"/>
                    </a:lnTo>
                    <a:lnTo>
                      <a:pt x="576" y="551"/>
                    </a:lnTo>
                    <a:lnTo>
                      <a:pt x="553" y="540"/>
                    </a:lnTo>
                    <a:lnTo>
                      <a:pt x="534" y="557"/>
                    </a:lnTo>
                    <a:lnTo>
                      <a:pt x="510" y="552"/>
                    </a:lnTo>
                    <a:lnTo>
                      <a:pt x="499" y="557"/>
                    </a:lnTo>
                    <a:lnTo>
                      <a:pt x="504" y="579"/>
                    </a:lnTo>
                    <a:lnTo>
                      <a:pt x="498" y="579"/>
                    </a:lnTo>
                    <a:lnTo>
                      <a:pt x="494" y="572"/>
                    </a:lnTo>
                    <a:lnTo>
                      <a:pt x="470" y="566"/>
                    </a:lnTo>
                    <a:lnTo>
                      <a:pt x="459" y="545"/>
                    </a:lnTo>
                    <a:lnTo>
                      <a:pt x="441" y="528"/>
                    </a:lnTo>
                    <a:lnTo>
                      <a:pt x="438" y="528"/>
                    </a:lnTo>
                    <a:lnTo>
                      <a:pt x="426" y="519"/>
                    </a:lnTo>
                    <a:lnTo>
                      <a:pt x="443" y="495"/>
                    </a:lnTo>
                    <a:lnTo>
                      <a:pt x="435" y="465"/>
                    </a:lnTo>
                    <a:lnTo>
                      <a:pt x="416" y="447"/>
                    </a:lnTo>
                    <a:lnTo>
                      <a:pt x="413" y="453"/>
                    </a:lnTo>
                    <a:lnTo>
                      <a:pt x="401" y="450"/>
                    </a:lnTo>
                    <a:lnTo>
                      <a:pt x="392" y="432"/>
                    </a:lnTo>
                    <a:lnTo>
                      <a:pt x="366" y="434"/>
                    </a:lnTo>
                    <a:lnTo>
                      <a:pt x="362" y="435"/>
                    </a:lnTo>
                    <a:lnTo>
                      <a:pt x="341" y="456"/>
                    </a:lnTo>
                    <a:lnTo>
                      <a:pt x="328" y="459"/>
                    </a:lnTo>
                    <a:lnTo>
                      <a:pt x="295" y="452"/>
                    </a:lnTo>
                    <a:lnTo>
                      <a:pt x="281" y="459"/>
                    </a:lnTo>
                    <a:lnTo>
                      <a:pt x="274" y="458"/>
                    </a:lnTo>
                    <a:lnTo>
                      <a:pt x="239" y="449"/>
                    </a:lnTo>
                    <a:lnTo>
                      <a:pt x="203" y="434"/>
                    </a:lnTo>
                    <a:lnTo>
                      <a:pt x="153" y="414"/>
                    </a:lnTo>
                    <a:lnTo>
                      <a:pt x="120" y="396"/>
                    </a:lnTo>
                    <a:lnTo>
                      <a:pt x="106" y="374"/>
                    </a:lnTo>
                    <a:lnTo>
                      <a:pt x="120" y="375"/>
                    </a:lnTo>
                    <a:lnTo>
                      <a:pt x="106" y="344"/>
                    </a:lnTo>
                    <a:lnTo>
                      <a:pt x="81" y="321"/>
                    </a:lnTo>
                    <a:lnTo>
                      <a:pt x="38" y="296"/>
                    </a:lnTo>
                    <a:lnTo>
                      <a:pt x="26" y="296"/>
                    </a:lnTo>
                    <a:lnTo>
                      <a:pt x="27" y="287"/>
                    </a:lnTo>
                    <a:lnTo>
                      <a:pt x="33" y="288"/>
                    </a:lnTo>
                    <a:lnTo>
                      <a:pt x="24" y="269"/>
                    </a:lnTo>
                    <a:lnTo>
                      <a:pt x="6" y="264"/>
                    </a:lnTo>
                    <a:lnTo>
                      <a:pt x="0" y="251"/>
                    </a:lnTo>
                    <a:lnTo>
                      <a:pt x="14" y="233"/>
                    </a:lnTo>
                    <a:lnTo>
                      <a:pt x="36" y="234"/>
                    </a:lnTo>
                    <a:lnTo>
                      <a:pt x="39" y="222"/>
                    </a:lnTo>
                    <a:lnTo>
                      <a:pt x="57" y="221"/>
                    </a:lnTo>
                    <a:lnTo>
                      <a:pt x="81" y="203"/>
                    </a:lnTo>
                    <a:lnTo>
                      <a:pt x="66" y="158"/>
                    </a:lnTo>
                    <a:lnTo>
                      <a:pt x="87" y="113"/>
                    </a:lnTo>
                    <a:lnTo>
                      <a:pt x="114" y="101"/>
                    </a:lnTo>
                    <a:lnTo>
                      <a:pt x="126" y="80"/>
                    </a:lnTo>
                    <a:lnTo>
                      <a:pt x="129" y="81"/>
                    </a:lnTo>
                    <a:lnTo>
                      <a:pt x="180" y="102"/>
                    </a:lnTo>
                    <a:lnTo>
                      <a:pt x="202" y="123"/>
                    </a:lnTo>
                    <a:lnTo>
                      <a:pt x="206" y="146"/>
                    </a:lnTo>
                    <a:lnTo>
                      <a:pt x="248" y="150"/>
                    </a:lnTo>
                  </a:path>
                </a:pathLst>
              </a:custGeom>
              <a:noFill/>
              <a:ln w="1588" cap="sq">
                <a:solidFill>
                  <a:srgbClr val="000000"/>
                </a:solidFill>
                <a:prstDash val="solid"/>
                <a:miter lim="800000"/>
                <a:headEnd/>
                <a:tailEnd/>
              </a:ln>
            </p:spPr>
            <p:txBody>
              <a:bodyPr/>
              <a:lstStyle/>
              <a:p>
                <a:endParaRPr lang="en-US"/>
              </a:p>
            </p:txBody>
          </p:sp>
          <p:sp>
            <p:nvSpPr>
              <p:cNvPr id="320941" name="Freeform 429"/>
              <p:cNvSpPr>
                <a:spLocks/>
              </p:cNvSpPr>
              <p:nvPr/>
            </p:nvSpPr>
            <p:spPr bwMode="auto">
              <a:xfrm>
                <a:off x="3382" y="1733"/>
                <a:ext cx="21" cy="27"/>
              </a:xfrm>
              <a:custGeom>
                <a:avLst/>
                <a:gdLst/>
                <a:ahLst/>
                <a:cxnLst>
                  <a:cxn ang="0">
                    <a:pos x="21" y="15"/>
                  </a:cxn>
                  <a:cxn ang="0">
                    <a:pos x="21" y="17"/>
                  </a:cxn>
                  <a:cxn ang="0">
                    <a:pos x="21" y="18"/>
                  </a:cxn>
                  <a:cxn ang="0">
                    <a:pos x="21" y="18"/>
                  </a:cxn>
                  <a:cxn ang="0">
                    <a:pos x="21" y="20"/>
                  </a:cxn>
                  <a:cxn ang="0">
                    <a:pos x="19" y="21"/>
                  </a:cxn>
                  <a:cxn ang="0">
                    <a:pos x="19" y="23"/>
                  </a:cxn>
                  <a:cxn ang="0">
                    <a:pos x="18" y="24"/>
                  </a:cxn>
                  <a:cxn ang="0">
                    <a:pos x="18" y="24"/>
                  </a:cxn>
                  <a:cxn ang="0">
                    <a:pos x="16" y="26"/>
                  </a:cxn>
                  <a:cxn ang="0">
                    <a:pos x="15" y="26"/>
                  </a:cxn>
                  <a:cxn ang="0">
                    <a:pos x="15" y="27"/>
                  </a:cxn>
                  <a:cxn ang="0">
                    <a:pos x="13" y="27"/>
                  </a:cxn>
                  <a:cxn ang="0">
                    <a:pos x="12" y="27"/>
                  </a:cxn>
                  <a:cxn ang="0">
                    <a:pos x="11" y="27"/>
                  </a:cxn>
                  <a:cxn ang="0">
                    <a:pos x="11" y="27"/>
                  </a:cxn>
                  <a:cxn ang="0">
                    <a:pos x="9" y="27"/>
                  </a:cxn>
                  <a:cxn ang="0">
                    <a:pos x="8" y="27"/>
                  </a:cxn>
                  <a:cxn ang="0">
                    <a:pos x="6" y="26"/>
                  </a:cxn>
                  <a:cxn ang="0">
                    <a:pos x="6" y="26"/>
                  </a:cxn>
                  <a:cxn ang="0">
                    <a:pos x="5" y="24"/>
                  </a:cxn>
                  <a:cxn ang="0">
                    <a:pos x="3" y="24"/>
                  </a:cxn>
                  <a:cxn ang="0">
                    <a:pos x="3" y="23"/>
                  </a:cxn>
                  <a:cxn ang="0">
                    <a:pos x="2" y="21"/>
                  </a:cxn>
                  <a:cxn ang="0">
                    <a:pos x="2" y="21"/>
                  </a:cxn>
                  <a:cxn ang="0">
                    <a:pos x="0" y="20"/>
                  </a:cxn>
                  <a:cxn ang="0">
                    <a:pos x="0" y="18"/>
                  </a:cxn>
                  <a:cxn ang="0">
                    <a:pos x="0" y="17"/>
                  </a:cxn>
                  <a:cxn ang="0">
                    <a:pos x="0" y="15"/>
                  </a:cxn>
                  <a:cxn ang="0">
                    <a:pos x="0" y="14"/>
                  </a:cxn>
                  <a:cxn ang="0">
                    <a:pos x="0" y="12"/>
                  </a:cxn>
                  <a:cxn ang="0">
                    <a:pos x="0" y="11"/>
                  </a:cxn>
                  <a:cxn ang="0">
                    <a:pos x="0" y="9"/>
                  </a:cxn>
                  <a:cxn ang="0">
                    <a:pos x="0" y="8"/>
                  </a:cxn>
                  <a:cxn ang="0">
                    <a:pos x="0" y="6"/>
                  </a:cxn>
                  <a:cxn ang="0">
                    <a:pos x="2" y="6"/>
                  </a:cxn>
                  <a:cxn ang="0">
                    <a:pos x="2" y="5"/>
                  </a:cxn>
                  <a:cxn ang="0">
                    <a:pos x="3" y="3"/>
                  </a:cxn>
                  <a:cxn ang="0">
                    <a:pos x="3" y="3"/>
                  </a:cxn>
                  <a:cxn ang="0">
                    <a:pos x="5" y="2"/>
                  </a:cxn>
                  <a:cxn ang="0">
                    <a:pos x="6" y="2"/>
                  </a:cxn>
                  <a:cxn ang="0">
                    <a:pos x="6" y="0"/>
                  </a:cxn>
                  <a:cxn ang="0">
                    <a:pos x="8" y="0"/>
                  </a:cxn>
                  <a:cxn ang="0">
                    <a:pos x="9" y="0"/>
                  </a:cxn>
                  <a:cxn ang="0">
                    <a:pos x="11" y="0"/>
                  </a:cxn>
                  <a:cxn ang="0">
                    <a:pos x="11" y="0"/>
                  </a:cxn>
                  <a:cxn ang="0">
                    <a:pos x="12" y="0"/>
                  </a:cxn>
                  <a:cxn ang="0">
                    <a:pos x="13" y="0"/>
                  </a:cxn>
                  <a:cxn ang="0">
                    <a:pos x="15" y="0"/>
                  </a:cxn>
                  <a:cxn ang="0">
                    <a:pos x="15" y="2"/>
                  </a:cxn>
                  <a:cxn ang="0">
                    <a:pos x="16" y="2"/>
                  </a:cxn>
                  <a:cxn ang="0">
                    <a:pos x="18" y="3"/>
                  </a:cxn>
                  <a:cxn ang="0">
                    <a:pos x="18" y="5"/>
                  </a:cxn>
                  <a:cxn ang="0">
                    <a:pos x="19" y="5"/>
                  </a:cxn>
                  <a:cxn ang="0">
                    <a:pos x="19" y="6"/>
                  </a:cxn>
                  <a:cxn ang="0">
                    <a:pos x="21" y="8"/>
                  </a:cxn>
                  <a:cxn ang="0">
                    <a:pos x="21" y="9"/>
                  </a:cxn>
                  <a:cxn ang="0">
                    <a:pos x="21" y="11"/>
                  </a:cxn>
                  <a:cxn ang="0">
                    <a:pos x="21" y="12"/>
                  </a:cxn>
                  <a:cxn ang="0">
                    <a:pos x="21" y="14"/>
                  </a:cxn>
                </a:cxnLst>
                <a:rect l="0" t="0" r="r" b="b"/>
                <a:pathLst>
                  <a:path w="21" h="27">
                    <a:moveTo>
                      <a:pt x="21" y="14"/>
                    </a:moveTo>
                    <a:lnTo>
                      <a:pt x="21" y="14"/>
                    </a:lnTo>
                    <a:lnTo>
                      <a:pt x="21" y="14"/>
                    </a:lnTo>
                    <a:lnTo>
                      <a:pt x="21" y="14"/>
                    </a:lnTo>
                    <a:lnTo>
                      <a:pt x="21" y="15"/>
                    </a:lnTo>
                    <a:lnTo>
                      <a:pt x="21" y="15"/>
                    </a:lnTo>
                    <a:lnTo>
                      <a:pt x="21" y="15"/>
                    </a:lnTo>
                    <a:lnTo>
                      <a:pt x="21" y="15"/>
                    </a:lnTo>
                    <a:lnTo>
                      <a:pt x="21" y="15"/>
                    </a:lnTo>
                    <a:lnTo>
                      <a:pt x="21" y="15"/>
                    </a:lnTo>
                    <a:lnTo>
                      <a:pt x="21" y="15"/>
                    </a:lnTo>
                    <a:lnTo>
                      <a:pt x="21" y="17"/>
                    </a:lnTo>
                    <a:lnTo>
                      <a:pt x="21" y="17"/>
                    </a:lnTo>
                    <a:lnTo>
                      <a:pt x="21" y="17"/>
                    </a:lnTo>
                    <a:lnTo>
                      <a:pt x="21" y="17"/>
                    </a:lnTo>
                    <a:lnTo>
                      <a:pt x="21" y="17"/>
                    </a:lnTo>
                    <a:lnTo>
                      <a:pt x="21" y="17"/>
                    </a:lnTo>
                    <a:lnTo>
                      <a:pt x="21" y="18"/>
                    </a:lnTo>
                    <a:lnTo>
                      <a:pt x="21" y="18"/>
                    </a:lnTo>
                    <a:lnTo>
                      <a:pt x="21" y="18"/>
                    </a:lnTo>
                    <a:lnTo>
                      <a:pt x="21" y="18"/>
                    </a:lnTo>
                    <a:lnTo>
                      <a:pt x="21" y="18"/>
                    </a:lnTo>
                    <a:lnTo>
                      <a:pt x="21" y="18"/>
                    </a:lnTo>
                    <a:lnTo>
                      <a:pt x="21" y="18"/>
                    </a:lnTo>
                    <a:lnTo>
                      <a:pt x="21" y="20"/>
                    </a:lnTo>
                    <a:lnTo>
                      <a:pt x="21" y="20"/>
                    </a:lnTo>
                    <a:lnTo>
                      <a:pt x="21" y="20"/>
                    </a:lnTo>
                    <a:lnTo>
                      <a:pt x="21" y="20"/>
                    </a:lnTo>
                    <a:lnTo>
                      <a:pt x="21" y="20"/>
                    </a:lnTo>
                    <a:lnTo>
                      <a:pt x="21" y="20"/>
                    </a:lnTo>
                    <a:lnTo>
                      <a:pt x="21" y="20"/>
                    </a:lnTo>
                    <a:lnTo>
                      <a:pt x="21" y="21"/>
                    </a:lnTo>
                    <a:lnTo>
                      <a:pt x="21" y="21"/>
                    </a:lnTo>
                    <a:lnTo>
                      <a:pt x="19" y="21"/>
                    </a:lnTo>
                    <a:lnTo>
                      <a:pt x="19" y="21"/>
                    </a:lnTo>
                    <a:lnTo>
                      <a:pt x="19" y="21"/>
                    </a:lnTo>
                    <a:lnTo>
                      <a:pt x="19" y="21"/>
                    </a:lnTo>
                    <a:lnTo>
                      <a:pt x="19" y="21"/>
                    </a:lnTo>
                    <a:lnTo>
                      <a:pt x="19" y="23"/>
                    </a:lnTo>
                    <a:lnTo>
                      <a:pt x="19" y="23"/>
                    </a:lnTo>
                    <a:lnTo>
                      <a:pt x="19" y="23"/>
                    </a:lnTo>
                    <a:lnTo>
                      <a:pt x="19" y="23"/>
                    </a:lnTo>
                    <a:lnTo>
                      <a:pt x="19" y="23"/>
                    </a:lnTo>
                    <a:lnTo>
                      <a:pt x="19" y="23"/>
                    </a:lnTo>
                    <a:lnTo>
                      <a:pt x="19" y="23"/>
                    </a:lnTo>
                    <a:lnTo>
                      <a:pt x="19" y="23"/>
                    </a:lnTo>
                    <a:lnTo>
                      <a:pt x="18" y="23"/>
                    </a:lnTo>
                    <a:lnTo>
                      <a:pt x="18" y="24"/>
                    </a:lnTo>
                    <a:lnTo>
                      <a:pt x="18" y="24"/>
                    </a:lnTo>
                    <a:lnTo>
                      <a:pt x="18" y="24"/>
                    </a:lnTo>
                    <a:lnTo>
                      <a:pt x="18" y="24"/>
                    </a:lnTo>
                    <a:lnTo>
                      <a:pt x="18" y="24"/>
                    </a:lnTo>
                    <a:lnTo>
                      <a:pt x="18" y="24"/>
                    </a:lnTo>
                    <a:lnTo>
                      <a:pt x="18" y="24"/>
                    </a:lnTo>
                    <a:lnTo>
                      <a:pt x="18" y="24"/>
                    </a:lnTo>
                    <a:lnTo>
                      <a:pt x="18" y="24"/>
                    </a:lnTo>
                    <a:lnTo>
                      <a:pt x="16" y="24"/>
                    </a:lnTo>
                    <a:lnTo>
                      <a:pt x="16" y="26"/>
                    </a:lnTo>
                    <a:lnTo>
                      <a:pt x="16" y="26"/>
                    </a:lnTo>
                    <a:lnTo>
                      <a:pt x="16" y="26"/>
                    </a:lnTo>
                    <a:lnTo>
                      <a:pt x="16" y="26"/>
                    </a:lnTo>
                    <a:lnTo>
                      <a:pt x="16" y="26"/>
                    </a:lnTo>
                    <a:lnTo>
                      <a:pt x="16" y="26"/>
                    </a:lnTo>
                    <a:lnTo>
                      <a:pt x="16" y="26"/>
                    </a:lnTo>
                    <a:lnTo>
                      <a:pt x="16" y="26"/>
                    </a:lnTo>
                    <a:lnTo>
                      <a:pt x="15" y="26"/>
                    </a:lnTo>
                    <a:lnTo>
                      <a:pt x="15" y="26"/>
                    </a:lnTo>
                    <a:lnTo>
                      <a:pt x="15" y="26"/>
                    </a:lnTo>
                    <a:lnTo>
                      <a:pt x="15" y="26"/>
                    </a:lnTo>
                    <a:lnTo>
                      <a:pt x="15" y="26"/>
                    </a:lnTo>
                    <a:lnTo>
                      <a:pt x="15" y="26"/>
                    </a:lnTo>
                    <a:lnTo>
                      <a:pt x="15" y="27"/>
                    </a:lnTo>
                    <a:lnTo>
                      <a:pt x="15" y="27"/>
                    </a:lnTo>
                    <a:lnTo>
                      <a:pt x="13" y="27"/>
                    </a:lnTo>
                    <a:lnTo>
                      <a:pt x="13" y="27"/>
                    </a:lnTo>
                    <a:lnTo>
                      <a:pt x="13" y="27"/>
                    </a:lnTo>
                    <a:lnTo>
                      <a:pt x="13" y="27"/>
                    </a:lnTo>
                    <a:lnTo>
                      <a:pt x="13" y="27"/>
                    </a:lnTo>
                    <a:lnTo>
                      <a:pt x="13" y="27"/>
                    </a:lnTo>
                    <a:lnTo>
                      <a:pt x="13" y="27"/>
                    </a:lnTo>
                    <a:lnTo>
                      <a:pt x="13" y="27"/>
                    </a:lnTo>
                    <a:lnTo>
                      <a:pt x="12" y="27"/>
                    </a:lnTo>
                    <a:lnTo>
                      <a:pt x="12" y="27"/>
                    </a:lnTo>
                    <a:lnTo>
                      <a:pt x="12" y="27"/>
                    </a:lnTo>
                    <a:lnTo>
                      <a:pt x="12" y="27"/>
                    </a:lnTo>
                    <a:lnTo>
                      <a:pt x="12" y="27"/>
                    </a:lnTo>
                    <a:lnTo>
                      <a:pt x="12" y="27"/>
                    </a:lnTo>
                    <a:lnTo>
                      <a:pt x="12" y="27"/>
                    </a:lnTo>
                    <a:lnTo>
                      <a:pt x="12" y="27"/>
                    </a:lnTo>
                    <a:lnTo>
                      <a:pt x="11" y="27"/>
                    </a:lnTo>
                    <a:lnTo>
                      <a:pt x="11" y="27"/>
                    </a:lnTo>
                    <a:lnTo>
                      <a:pt x="11" y="27"/>
                    </a:lnTo>
                    <a:lnTo>
                      <a:pt x="11" y="27"/>
                    </a:lnTo>
                    <a:lnTo>
                      <a:pt x="11" y="27"/>
                    </a:lnTo>
                    <a:lnTo>
                      <a:pt x="11" y="27"/>
                    </a:lnTo>
                    <a:lnTo>
                      <a:pt x="11" y="27"/>
                    </a:lnTo>
                    <a:lnTo>
                      <a:pt x="11" y="27"/>
                    </a:lnTo>
                    <a:lnTo>
                      <a:pt x="9" y="27"/>
                    </a:lnTo>
                    <a:lnTo>
                      <a:pt x="9" y="27"/>
                    </a:lnTo>
                    <a:lnTo>
                      <a:pt x="9" y="27"/>
                    </a:lnTo>
                    <a:lnTo>
                      <a:pt x="9" y="27"/>
                    </a:lnTo>
                    <a:lnTo>
                      <a:pt x="9" y="27"/>
                    </a:lnTo>
                    <a:lnTo>
                      <a:pt x="9" y="27"/>
                    </a:lnTo>
                    <a:lnTo>
                      <a:pt x="9" y="27"/>
                    </a:lnTo>
                    <a:lnTo>
                      <a:pt x="8" y="27"/>
                    </a:lnTo>
                    <a:lnTo>
                      <a:pt x="8" y="27"/>
                    </a:lnTo>
                    <a:lnTo>
                      <a:pt x="8" y="27"/>
                    </a:lnTo>
                    <a:lnTo>
                      <a:pt x="8" y="27"/>
                    </a:lnTo>
                    <a:lnTo>
                      <a:pt x="8" y="27"/>
                    </a:lnTo>
                    <a:lnTo>
                      <a:pt x="8" y="27"/>
                    </a:lnTo>
                    <a:lnTo>
                      <a:pt x="8" y="26"/>
                    </a:lnTo>
                    <a:lnTo>
                      <a:pt x="8" y="26"/>
                    </a:lnTo>
                    <a:lnTo>
                      <a:pt x="6" y="26"/>
                    </a:lnTo>
                    <a:lnTo>
                      <a:pt x="6" y="26"/>
                    </a:lnTo>
                    <a:lnTo>
                      <a:pt x="6" y="26"/>
                    </a:lnTo>
                    <a:lnTo>
                      <a:pt x="6" y="26"/>
                    </a:lnTo>
                    <a:lnTo>
                      <a:pt x="6" y="26"/>
                    </a:lnTo>
                    <a:lnTo>
                      <a:pt x="6" y="26"/>
                    </a:lnTo>
                    <a:lnTo>
                      <a:pt x="6" y="26"/>
                    </a:lnTo>
                    <a:lnTo>
                      <a:pt x="6" y="26"/>
                    </a:lnTo>
                    <a:lnTo>
                      <a:pt x="6" y="26"/>
                    </a:lnTo>
                    <a:lnTo>
                      <a:pt x="5" y="26"/>
                    </a:lnTo>
                    <a:lnTo>
                      <a:pt x="5" y="26"/>
                    </a:lnTo>
                    <a:lnTo>
                      <a:pt x="5" y="26"/>
                    </a:lnTo>
                    <a:lnTo>
                      <a:pt x="5" y="24"/>
                    </a:lnTo>
                    <a:lnTo>
                      <a:pt x="5" y="24"/>
                    </a:lnTo>
                    <a:lnTo>
                      <a:pt x="5" y="24"/>
                    </a:lnTo>
                    <a:lnTo>
                      <a:pt x="5" y="24"/>
                    </a:lnTo>
                    <a:lnTo>
                      <a:pt x="5" y="24"/>
                    </a:lnTo>
                    <a:lnTo>
                      <a:pt x="5" y="24"/>
                    </a:lnTo>
                    <a:lnTo>
                      <a:pt x="3" y="24"/>
                    </a:lnTo>
                    <a:lnTo>
                      <a:pt x="3" y="24"/>
                    </a:lnTo>
                    <a:lnTo>
                      <a:pt x="3" y="24"/>
                    </a:lnTo>
                    <a:lnTo>
                      <a:pt x="3" y="24"/>
                    </a:lnTo>
                    <a:lnTo>
                      <a:pt x="3" y="23"/>
                    </a:lnTo>
                    <a:lnTo>
                      <a:pt x="3" y="23"/>
                    </a:lnTo>
                    <a:lnTo>
                      <a:pt x="3" y="23"/>
                    </a:lnTo>
                    <a:lnTo>
                      <a:pt x="3" y="23"/>
                    </a:lnTo>
                    <a:lnTo>
                      <a:pt x="3" y="23"/>
                    </a:lnTo>
                    <a:lnTo>
                      <a:pt x="3" y="23"/>
                    </a:lnTo>
                    <a:lnTo>
                      <a:pt x="2" y="23"/>
                    </a:lnTo>
                    <a:lnTo>
                      <a:pt x="2" y="23"/>
                    </a:lnTo>
                    <a:lnTo>
                      <a:pt x="2" y="23"/>
                    </a:lnTo>
                    <a:lnTo>
                      <a:pt x="2" y="21"/>
                    </a:lnTo>
                    <a:lnTo>
                      <a:pt x="2" y="21"/>
                    </a:lnTo>
                    <a:lnTo>
                      <a:pt x="2" y="21"/>
                    </a:lnTo>
                    <a:lnTo>
                      <a:pt x="2" y="21"/>
                    </a:lnTo>
                    <a:lnTo>
                      <a:pt x="2" y="21"/>
                    </a:lnTo>
                    <a:lnTo>
                      <a:pt x="2" y="21"/>
                    </a:lnTo>
                    <a:lnTo>
                      <a:pt x="2" y="21"/>
                    </a:lnTo>
                    <a:lnTo>
                      <a:pt x="2" y="20"/>
                    </a:lnTo>
                    <a:lnTo>
                      <a:pt x="2" y="20"/>
                    </a:lnTo>
                    <a:lnTo>
                      <a:pt x="2" y="20"/>
                    </a:lnTo>
                    <a:lnTo>
                      <a:pt x="2" y="20"/>
                    </a:lnTo>
                    <a:lnTo>
                      <a:pt x="0" y="20"/>
                    </a:lnTo>
                    <a:lnTo>
                      <a:pt x="0" y="20"/>
                    </a:lnTo>
                    <a:lnTo>
                      <a:pt x="0" y="20"/>
                    </a:lnTo>
                    <a:lnTo>
                      <a:pt x="0" y="18"/>
                    </a:lnTo>
                    <a:lnTo>
                      <a:pt x="0" y="18"/>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8"/>
                    </a:lnTo>
                    <a:lnTo>
                      <a:pt x="0" y="6"/>
                    </a:lnTo>
                    <a:lnTo>
                      <a:pt x="0"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2" y="5"/>
                    </a:lnTo>
                    <a:lnTo>
                      <a:pt x="3" y="3"/>
                    </a:lnTo>
                    <a:lnTo>
                      <a:pt x="3" y="3"/>
                    </a:lnTo>
                    <a:lnTo>
                      <a:pt x="3" y="3"/>
                    </a:lnTo>
                    <a:lnTo>
                      <a:pt x="3" y="3"/>
                    </a:lnTo>
                    <a:lnTo>
                      <a:pt x="3" y="3"/>
                    </a:lnTo>
                    <a:lnTo>
                      <a:pt x="3" y="3"/>
                    </a:lnTo>
                    <a:lnTo>
                      <a:pt x="3" y="3"/>
                    </a:lnTo>
                    <a:lnTo>
                      <a:pt x="3" y="3"/>
                    </a:lnTo>
                    <a:lnTo>
                      <a:pt x="3" y="3"/>
                    </a:lnTo>
                    <a:lnTo>
                      <a:pt x="3" y="2"/>
                    </a:lnTo>
                    <a:lnTo>
                      <a:pt x="5" y="2"/>
                    </a:lnTo>
                    <a:lnTo>
                      <a:pt x="5" y="2"/>
                    </a:lnTo>
                    <a:lnTo>
                      <a:pt x="5" y="2"/>
                    </a:lnTo>
                    <a:lnTo>
                      <a:pt x="5" y="2"/>
                    </a:lnTo>
                    <a:lnTo>
                      <a:pt x="5" y="2"/>
                    </a:lnTo>
                    <a:lnTo>
                      <a:pt x="5" y="2"/>
                    </a:lnTo>
                    <a:lnTo>
                      <a:pt x="5" y="2"/>
                    </a:lnTo>
                    <a:lnTo>
                      <a:pt x="5" y="2"/>
                    </a:lnTo>
                    <a:lnTo>
                      <a:pt x="5" y="2"/>
                    </a:lnTo>
                    <a:lnTo>
                      <a:pt x="6" y="2"/>
                    </a:lnTo>
                    <a:lnTo>
                      <a:pt x="6" y="2"/>
                    </a:lnTo>
                    <a:lnTo>
                      <a:pt x="6" y="2"/>
                    </a:lnTo>
                    <a:lnTo>
                      <a:pt x="6" y="0"/>
                    </a:lnTo>
                    <a:lnTo>
                      <a:pt x="6" y="0"/>
                    </a:lnTo>
                    <a:lnTo>
                      <a:pt x="6" y="0"/>
                    </a:lnTo>
                    <a:lnTo>
                      <a:pt x="6" y="0"/>
                    </a:lnTo>
                    <a:lnTo>
                      <a:pt x="6" y="0"/>
                    </a:lnTo>
                    <a:lnTo>
                      <a:pt x="6" y="0"/>
                    </a:lnTo>
                    <a:lnTo>
                      <a:pt x="8" y="0"/>
                    </a:lnTo>
                    <a:lnTo>
                      <a:pt x="8"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3" y="0"/>
                    </a:lnTo>
                    <a:lnTo>
                      <a:pt x="15" y="0"/>
                    </a:lnTo>
                    <a:lnTo>
                      <a:pt x="15" y="0"/>
                    </a:lnTo>
                    <a:lnTo>
                      <a:pt x="15" y="2"/>
                    </a:lnTo>
                    <a:lnTo>
                      <a:pt x="15" y="2"/>
                    </a:lnTo>
                    <a:lnTo>
                      <a:pt x="15" y="2"/>
                    </a:lnTo>
                    <a:lnTo>
                      <a:pt x="15" y="2"/>
                    </a:lnTo>
                    <a:lnTo>
                      <a:pt x="15" y="2"/>
                    </a:lnTo>
                    <a:lnTo>
                      <a:pt x="15" y="2"/>
                    </a:lnTo>
                    <a:lnTo>
                      <a:pt x="15" y="2"/>
                    </a:lnTo>
                    <a:lnTo>
                      <a:pt x="16" y="2"/>
                    </a:lnTo>
                    <a:lnTo>
                      <a:pt x="16" y="2"/>
                    </a:lnTo>
                    <a:lnTo>
                      <a:pt x="16" y="2"/>
                    </a:lnTo>
                    <a:lnTo>
                      <a:pt x="16" y="2"/>
                    </a:lnTo>
                    <a:lnTo>
                      <a:pt x="16" y="2"/>
                    </a:lnTo>
                    <a:lnTo>
                      <a:pt x="16" y="2"/>
                    </a:lnTo>
                    <a:lnTo>
                      <a:pt x="16" y="3"/>
                    </a:lnTo>
                    <a:lnTo>
                      <a:pt x="16" y="3"/>
                    </a:lnTo>
                    <a:lnTo>
                      <a:pt x="16" y="3"/>
                    </a:lnTo>
                    <a:lnTo>
                      <a:pt x="18" y="3"/>
                    </a:lnTo>
                    <a:lnTo>
                      <a:pt x="18" y="3"/>
                    </a:lnTo>
                    <a:lnTo>
                      <a:pt x="18" y="3"/>
                    </a:lnTo>
                    <a:lnTo>
                      <a:pt x="18" y="3"/>
                    </a:lnTo>
                    <a:lnTo>
                      <a:pt x="18" y="3"/>
                    </a:lnTo>
                    <a:lnTo>
                      <a:pt x="18" y="3"/>
                    </a:lnTo>
                    <a:lnTo>
                      <a:pt x="18" y="5"/>
                    </a:lnTo>
                    <a:lnTo>
                      <a:pt x="18" y="5"/>
                    </a:lnTo>
                    <a:lnTo>
                      <a:pt x="18" y="5"/>
                    </a:lnTo>
                    <a:lnTo>
                      <a:pt x="18" y="5"/>
                    </a:lnTo>
                    <a:lnTo>
                      <a:pt x="19" y="5"/>
                    </a:lnTo>
                    <a:lnTo>
                      <a:pt x="19" y="5"/>
                    </a:lnTo>
                    <a:lnTo>
                      <a:pt x="19" y="5"/>
                    </a:lnTo>
                    <a:lnTo>
                      <a:pt x="19" y="5"/>
                    </a:lnTo>
                    <a:lnTo>
                      <a:pt x="19" y="6"/>
                    </a:lnTo>
                    <a:lnTo>
                      <a:pt x="19" y="6"/>
                    </a:lnTo>
                    <a:lnTo>
                      <a:pt x="19" y="6"/>
                    </a:lnTo>
                    <a:lnTo>
                      <a:pt x="19" y="6"/>
                    </a:lnTo>
                    <a:lnTo>
                      <a:pt x="19" y="6"/>
                    </a:lnTo>
                    <a:lnTo>
                      <a:pt x="19" y="6"/>
                    </a:lnTo>
                    <a:lnTo>
                      <a:pt x="19" y="6"/>
                    </a:lnTo>
                    <a:lnTo>
                      <a:pt x="19" y="6"/>
                    </a:lnTo>
                    <a:lnTo>
                      <a:pt x="19" y="8"/>
                    </a:lnTo>
                    <a:lnTo>
                      <a:pt x="21" y="8"/>
                    </a:lnTo>
                    <a:lnTo>
                      <a:pt x="21" y="8"/>
                    </a:lnTo>
                    <a:lnTo>
                      <a:pt x="21" y="8"/>
                    </a:lnTo>
                    <a:lnTo>
                      <a:pt x="21" y="8"/>
                    </a:lnTo>
                    <a:lnTo>
                      <a:pt x="21" y="8"/>
                    </a:lnTo>
                    <a:lnTo>
                      <a:pt x="21" y="8"/>
                    </a:lnTo>
                    <a:lnTo>
                      <a:pt x="21" y="9"/>
                    </a:lnTo>
                    <a:lnTo>
                      <a:pt x="21" y="9"/>
                    </a:lnTo>
                    <a:lnTo>
                      <a:pt x="21" y="9"/>
                    </a:lnTo>
                    <a:lnTo>
                      <a:pt x="21" y="9"/>
                    </a:lnTo>
                    <a:lnTo>
                      <a:pt x="21" y="9"/>
                    </a:lnTo>
                    <a:lnTo>
                      <a:pt x="21" y="9"/>
                    </a:lnTo>
                    <a:lnTo>
                      <a:pt x="21" y="11"/>
                    </a:lnTo>
                    <a:lnTo>
                      <a:pt x="21" y="11"/>
                    </a:lnTo>
                    <a:lnTo>
                      <a:pt x="21" y="11"/>
                    </a:lnTo>
                    <a:lnTo>
                      <a:pt x="21" y="11"/>
                    </a:lnTo>
                    <a:lnTo>
                      <a:pt x="21" y="11"/>
                    </a:lnTo>
                    <a:lnTo>
                      <a:pt x="21" y="11"/>
                    </a:lnTo>
                    <a:lnTo>
                      <a:pt x="21" y="11"/>
                    </a:lnTo>
                    <a:lnTo>
                      <a:pt x="21" y="12"/>
                    </a:lnTo>
                    <a:lnTo>
                      <a:pt x="21" y="12"/>
                    </a:lnTo>
                    <a:lnTo>
                      <a:pt x="21" y="12"/>
                    </a:lnTo>
                    <a:lnTo>
                      <a:pt x="21" y="12"/>
                    </a:lnTo>
                    <a:lnTo>
                      <a:pt x="21" y="12"/>
                    </a:lnTo>
                    <a:lnTo>
                      <a:pt x="21" y="12"/>
                    </a:lnTo>
                    <a:lnTo>
                      <a:pt x="21" y="14"/>
                    </a:lnTo>
                    <a:lnTo>
                      <a:pt x="21" y="14"/>
                    </a:lnTo>
                    <a:lnTo>
                      <a:pt x="21" y="14"/>
                    </a:lnTo>
                    <a:close/>
                  </a:path>
                </a:pathLst>
              </a:custGeom>
              <a:solidFill>
                <a:srgbClr val="E1E1E1"/>
              </a:solidFill>
              <a:ln w="9525">
                <a:noFill/>
                <a:round/>
                <a:headEnd/>
                <a:tailEnd/>
              </a:ln>
            </p:spPr>
            <p:txBody>
              <a:bodyPr/>
              <a:lstStyle/>
              <a:p>
                <a:endParaRPr lang="en-US"/>
              </a:p>
            </p:txBody>
          </p:sp>
          <p:sp>
            <p:nvSpPr>
              <p:cNvPr id="320942" name="Freeform 430"/>
              <p:cNvSpPr>
                <a:spLocks/>
              </p:cNvSpPr>
              <p:nvPr/>
            </p:nvSpPr>
            <p:spPr bwMode="auto">
              <a:xfrm>
                <a:off x="3382" y="1733"/>
                <a:ext cx="21" cy="27"/>
              </a:xfrm>
              <a:custGeom>
                <a:avLst/>
                <a:gdLst/>
                <a:ahLst/>
                <a:cxnLst>
                  <a:cxn ang="0">
                    <a:pos x="21" y="15"/>
                  </a:cxn>
                  <a:cxn ang="0">
                    <a:pos x="21" y="17"/>
                  </a:cxn>
                  <a:cxn ang="0">
                    <a:pos x="21" y="18"/>
                  </a:cxn>
                  <a:cxn ang="0">
                    <a:pos x="21" y="18"/>
                  </a:cxn>
                  <a:cxn ang="0">
                    <a:pos x="21" y="20"/>
                  </a:cxn>
                  <a:cxn ang="0">
                    <a:pos x="19" y="21"/>
                  </a:cxn>
                  <a:cxn ang="0">
                    <a:pos x="19" y="23"/>
                  </a:cxn>
                  <a:cxn ang="0">
                    <a:pos x="18" y="24"/>
                  </a:cxn>
                  <a:cxn ang="0">
                    <a:pos x="18" y="24"/>
                  </a:cxn>
                  <a:cxn ang="0">
                    <a:pos x="16" y="26"/>
                  </a:cxn>
                  <a:cxn ang="0">
                    <a:pos x="15" y="26"/>
                  </a:cxn>
                  <a:cxn ang="0">
                    <a:pos x="15" y="27"/>
                  </a:cxn>
                  <a:cxn ang="0">
                    <a:pos x="13" y="27"/>
                  </a:cxn>
                  <a:cxn ang="0">
                    <a:pos x="12" y="27"/>
                  </a:cxn>
                  <a:cxn ang="0">
                    <a:pos x="11" y="27"/>
                  </a:cxn>
                  <a:cxn ang="0">
                    <a:pos x="11" y="27"/>
                  </a:cxn>
                  <a:cxn ang="0">
                    <a:pos x="9" y="27"/>
                  </a:cxn>
                  <a:cxn ang="0">
                    <a:pos x="8" y="27"/>
                  </a:cxn>
                  <a:cxn ang="0">
                    <a:pos x="6" y="26"/>
                  </a:cxn>
                  <a:cxn ang="0">
                    <a:pos x="6" y="26"/>
                  </a:cxn>
                  <a:cxn ang="0">
                    <a:pos x="5" y="24"/>
                  </a:cxn>
                  <a:cxn ang="0">
                    <a:pos x="3" y="24"/>
                  </a:cxn>
                  <a:cxn ang="0">
                    <a:pos x="3" y="23"/>
                  </a:cxn>
                  <a:cxn ang="0">
                    <a:pos x="2" y="21"/>
                  </a:cxn>
                  <a:cxn ang="0">
                    <a:pos x="2" y="21"/>
                  </a:cxn>
                  <a:cxn ang="0">
                    <a:pos x="0" y="20"/>
                  </a:cxn>
                  <a:cxn ang="0">
                    <a:pos x="0" y="18"/>
                  </a:cxn>
                  <a:cxn ang="0">
                    <a:pos x="0" y="17"/>
                  </a:cxn>
                  <a:cxn ang="0">
                    <a:pos x="0" y="15"/>
                  </a:cxn>
                  <a:cxn ang="0">
                    <a:pos x="0" y="14"/>
                  </a:cxn>
                  <a:cxn ang="0">
                    <a:pos x="0" y="12"/>
                  </a:cxn>
                  <a:cxn ang="0">
                    <a:pos x="0" y="11"/>
                  </a:cxn>
                  <a:cxn ang="0">
                    <a:pos x="0" y="9"/>
                  </a:cxn>
                  <a:cxn ang="0">
                    <a:pos x="0" y="8"/>
                  </a:cxn>
                  <a:cxn ang="0">
                    <a:pos x="0" y="6"/>
                  </a:cxn>
                  <a:cxn ang="0">
                    <a:pos x="2" y="6"/>
                  </a:cxn>
                  <a:cxn ang="0">
                    <a:pos x="2" y="5"/>
                  </a:cxn>
                  <a:cxn ang="0">
                    <a:pos x="3" y="3"/>
                  </a:cxn>
                  <a:cxn ang="0">
                    <a:pos x="3" y="3"/>
                  </a:cxn>
                  <a:cxn ang="0">
                    <a:pos x="5" y="2"/>
                  </a:cxn>
                  <a:cxn ang="0">
                    <a:pos x="6" y="2"/>
                  </a:cxn>
                  <a:cxn ang="0">
                    <a:pos x="6" y="0"/>
                  </a:cxn>
                  <a:cxn ang="0">
                    <a:pos x="8" y="0"/>
                  </a:cxn>
                  <a:cxn ang="0">
                    <a:pos x="9" y="0"/>
                  </a:cxn>
                  <a:cxn ang="0">
                    <a:pos x="11" y="0"/>
                  </a:cxn>
                  <a:cxn ang="0">
                    <a:pos x="11" y="0"/>
                  </a:cxn>
                  <a:cxn ang="0">
                    <a:pos x="12" y="0"/>
                  </a:cxn>
                  <a:cxn ang="0">
                    <a:pos x="13" y="0"/>
                  </a:cxn>
                  <a:cxn ang="0">
                    <a:pos x="15" y="0"/>
                  </a:cxn>
                  <a:cxn ang="0">
                    <a:pos x="15" y="2"/>
                  </a:cxn>
                  <a:cxn ang="0">
                    <a:pos x="16" y="2"/>
                  </a:cxn>
                  <a:cxn ang="0">
                    <a:pos x="18" y="3"/>
                  </a:cxn>
                  <a:cxn ang="0">
                    <a:pos x="18" y="5"/>
                  </a:cxn>
                  <a:cxn ang="0">
                    <a:pos x="19" y="5"/>
                  </a:cxn>
                  <a:cxn ang="0">
                    <a:pos x="19" y="6"/>
                  </a:cxn>
                  <a:cxn ang="0">
                    <a:pos x="21" y="8"/>
                  </a:cxn>
                  <a:cxn ang="0">
                    <a:pos x="21" y="9"/>
                  </a:cxn>
                  <a:cxn ang="0">
                    <a:pos x="21" y="11"/>
                  </a:cxn>
                  <a:cxn ang="0">
                    <a:pos x="21" y="12"/>
                  </a:cxn>
                  <a:cxn ang="0">
                    <a:pos x="21" y="14"/>
                  </a:cxn>
                </a:cxnLst>
                <a:rect l="0" t="0" r="r" b="b"/>
                <a:pathLst>
                  <a:path w="21" h="27">
                    <a:moveTo>
                      <a:pt x="21" y="14"/>
                    </a:moveTo>
                    <a:lnTo>
                      <a:pt x="21" y="14"/>
                    </a:lnTo>
                    <a:lnTo>
                      <a:pt x="21" y="14"/>
                    </a:lnTo>
                    <a:lnTo>
                      <a:pt x="21" y="14"/>
                    </a:lnTo>
                    <a:lnTo>
                      <a:pt x="21" y="15"/>
                    </a:lnTo>
                    <a:lnTo>
                      <a:pt x="21" y="15"/>
                    </a:lnTo>
                    <a:lnTo>
                      <a:pt x="21" y="15"/>
                    </a:lnTo>
                    <a:lnTo>
                      <a:pt x="21" y="15"/>
                    </a:lnTo>
                    <a:lnTo>
                      <a:pt x="21" y="15"/>
                    </a:lnTo>
                    <a:lnTo>
                      <a:pt x="21" y="15"/>
                    </a:lnTo>
                    <a:lnTo>
                      <a:pt x="21" y="15"/>
                    </a:lnTo>
                    <a:lnTo>
                      <a:pt x="21" y="17"/>
                    </a:lnTo>
                    <a:lnTo>
                      <a:pt x="21" y="17"/>
                    </a:lnTo>
                    <a:lnTo>
                      <a:pt x="21" y="17"/>
                    </a:lnTo>
                    <a:lnTo>
                      <a:pt x="21" y="17"/>
                    </a:lnTo>
                    <a:lnTo>
                      <a:pt x="21" y="17"/>
                    </a:lnTo>
                    <a:lnTo>
                      <a:pt x="21" y="17"/>
                    </a:lnTo>
                    <a:lnTo>
                      <a:pt x="21" y="18"/>
                    </a:lnTo>
                    <a:lnTo>
                      <a:pt x="21" y="18"/>
                    </a:lnTo>
                    <a:lnTo>
                      <a:pt x="21" y="18"/>
                    </a:lnTo>
                    <a:lnTo>
                      <a:pt x="21" y="18"/>
                    </a:lnTo>
                    <a:lnTo>
                      <a:pt x="21" y="18"/>
                    </a:lnTo>
                    <a:lnTo>
                      <a:pt x="21" y="18"/>
                    </a:lnTo>
                    <a:lnTo>
                      <a:pt x="21" y="18"/>
                    </a:lnTo>
                    <a:lnTo>
                      <a:pt x="21" y="20"/>
                    </a:lnTo>
                    <a:lnTo>
                      <a:pt x="21" y="20"/>
                    </a:lnTo>
                    <a:lnTo>
                      <a:pt x="21" y="20"/>
                    </a:lnTo>
                    <a:lnTo>
                      <a:pt x="21" y="20"/>
                    </a:lnTo>
                    <a:lnTo>
                      <a:pt x="21" y="20"/>
                    </a:lnTo>
                    <a:lnTo>
                      <a:pt x="21" y="20"/>
                    </a:lnTo>
                    <a:lnTo>
                      <a:pt x="21" y="20"/>
                    </a:lnTo>
                    <a:lnTo>
                      <a:pt x="21" y="21"/>
                    </a:lnTo>
                    <a:lnTo>
                      <a:pt x="21" y="21"/>
                    </a:lnTo>
                    <a:lnTo>
                      <a:pt x="19" y="21"/>
                    </a:lnTo>
                    <a:lnTo>
                      <a:pt x="19" y="21"/>
                    </a:lnTo>
                    <a:lnTo>
                      <a:pt x="19" y="21"/>
                    </a:lnTo>
                    <a:lnTo>
                      <a:pt x="19" y="21"/>
                    </a:lnTo>
                    <a:lnTo>
                      <a:pt x="19" y="21"/>
                    </a:lnTo>
                    <a:lnTo>
                      <a:pt x="19" y="23"/>
                    </a:lnTo>
                    <a:lnTo>
                      <a:pt x="19" y="23"/>
                    </a:lnTo>
                    <a:lnTo>
                      <a:pt x="19" y="23"/>
                    </a:lnTo>
                    <a:lnTo>
                      <a:pt x="19" y="23"/>
                    </a:lnTo>
                    <a:lnTo>
                      <a:pt x="19" y="23"/>
                    </a:lnTo>
                    <a:lnTo>
                      <a:pt x="19" y="23"/>
                    </a:lnTo>
                    <a:lnTo>
                      <a:pt x="19" y="23"/>
                    </a:lnTo>
                    <a:lnTo>
                      <a:pt x="19" y="23"/>
                    </a:lnTo>
                    <a:lnTo>
                      <a:pt x="18" y="23"/>
                    </a:lnTo>
                    <a:lnTo>
                      <a:pt x="18" y="24"/>
                    </a:lnTo>
                    <a:lnTo>
                      <a:pt x="18" y="24"/>
                    </a:lnTo>
                    <a:lnTo>
                      <a:pt x="18" y="24"/>
                    </a:lnTo>
                    <a:lnTo>
                      <a:pt x="18" y="24"/>
                    </a:lnTo>
                    <a:lnTo>
                      <a:pt x="18" y="24"/>
                    </a:lnTo>
                    <a:lnTo>
                      <a:pt x="18" y="24"/>
                    </a:lnTo>
                    <a:lnTo>
                      <a:pt x="18" y="24"/>
                    </a:lnTo>
                    <a:lnTo>
                      <a:pt x="18" y="24"/>
                    </a:lnTo>
                    <a:lnTo>
                      <a:pt x="18" y="24"/>
                    </a:lnTo>
                    <a:lnTo>
                      <a:pt x="16" y="24"/>
                    </a:lnTo>
                    <a:lnTo>
                      <a:pt x="16" y="26"/>
                    </a:lnTo>
                    <a:lnTo>
                      <a:pt x="16" y="26"/>
                    </a:lnTo>
                    <a:lnTo>
                      <a:pt x="16" y="26"/>
                    </a:lnTo>
                    <a:lnTo>
                      <a:pt x="16" y="26"/>
                    </a:lnTo>
                    <a:lnTo>
                      <a:pt x="16" y="26"/>
                    </a:lnTo>
                    <a:lnTo>
                      <a:pt x="16" y="26"/>
                    </a:lnTo>
                    <a:lnTo>
                      <a:pt x="16" y="26"/>
                    </a:lnTo>
                    <a:lnTo>
                      <a:pt x="16" y="26"/>
                    </a:lnTo>
                    <a:lnTo>
                      <a:pt x="15" y="26"/>
                    </a:lnTo>
                    <a:lnTo>
                      <a:pt x="15" y="26"/>
                    </a:lnTo>
                    <a:lnTo>
                      <a:pt x="15" y="26"/>
                    </a:lnTo>
                    <a:lnTo>
                      <a:pt x="15" y="26"/>
                    </a:lnTo>
                    <a:lnTo>
                      <a:pt x="15" y="26"/>
                    </a:lnTo>
                    <a:lnTo>
                      <a:pt x="15" y="26"/>
                    </a:lnTo>
                    <a:lnTo>
                      <a:pt x="15" y="27"/>
                    </a:lnTo>
                    <a:lnTo>
                      <a:pt x="15" y="27"/>
                    </a:lnTo>
                    <a:lnTo>
                      <a:pt x="13" y="27"/>
                    </a:lnTo>
                    <a:lnTo>
                      <a:pt x="13" y="27"/>
                    </a:lnTo>
                    <a:lnTo>
                      <a:pt x="13" y="27"/>
                    </a:lnTo>
                    <a:lnTo>
                      <a:pt x="13" y="27"/>
                    </a:lnTo>
                    <a:lnTo>
                      <a:pt x="13" y="27"/>
                    </a:lnTo>
                    <a:lnTo>
                      <a:pt x="13" y="27"/>
                    </a:lnTo>
                    <a:lnTo>
                      <a:pt x="13" y="27"/>
                    </a:lnTo>
                    <a:lnTo>
                      <a:pt x="13" y="27"/>
                    </a:lnTo>
                    <a:lnTo>
                      <a:pt x="12" y="27"/>
                    </a:lnTo>
                    <a:lnTo>
                      <a:pt x="12" y="27"/>
                    </a:lnTo>
                    <a:lnTo>
                      <a:pt x="12" y="27"/>
                    </a:lnTo>
                    <a:lnTo>
                      <a:pt x="12" y="27"/>
                    </a:lnTo>
                    <a:lnTo>
                      <a:pt x="12" y="27"/>
                    </a:lnTo>
                    <a:lnTo>
                      <a:pt x="12" y="27"/>
                    </a:lnTo>
                    <a:lnTo>
                      <a:pt x="12" y="27"/>
                    </a:lnTo>
                    <a:lnTo>
                      <a:pt x="12" y="27"/>
                    </a:lnTo>
                    <a:lnTo>
                      <a:pt x="11" y="27"/>
                    </a:lnTo>
                    <a:lnTo>
                      <a:pt x="11" y="27"/>
                    </a:lnTo>
                    <a:lnTo>
                      <a:pt x="11" y="27"/>
                    </a:lnTo>
                    <a:lnTo>
                      <a:pt x="11" y="27"/>
                    </a:lnTo>
                    <a:lnTo>
                      <a:pt x="11" y="27"/>
                    </a:lnTo>
                    <a:lnTo>
                      <a:pt x="11" y="27"/>
                    </a:lnTo>
                    <a:lnTo>
                      <a:pt x="11" y="27"/>
                    </a:lnTo>
                    <a:lnTo>
                      <a:pt x="11" y="27"/>
                    </a:lnTo>
                    <a:lnTo>
                      <a:pt x="9" y="27"/>
                    </a:lnTo>
                    <a:lnTo>
                      <a:pt x="9" y="27"/>
                    </a:lnTo>
                    <a:lnTo>
                      <a:pt x="9" y="27"/>
                    </a:lnTo>
                    <a:lnTo>
                      <a:pt x="9" y="27"/>
                    </a:lnTo>
                    <a:lnTo>
                      <a:pt x="9" y="27"/>
                    </a:lnTo>
                    <a:lnTo>
                      <a:pt x="9" y="27"/>
                    </a:lnTo>
                    <a:lnTo>
                      <a:pt x="9" y="27"/>
                    </a:lnTo>
                    <a:lnTo>
                      <a:pt x="8" y="27"/>
                    </a:lnTo>
                    <a:lnTo>
                      <a:pt x="8" y="27"/>
                    </a:lnTo>
                    <a:lnTo>
                      <a:pt x="8" y="27"/>
                    </a:lnTo>
                    <a:lnTo>
                      <a:pt x="8" y="27"/>
                    </a:lnTo>
                    <a:lnTo>
                      <a:pt x="8" y="27"/>
                    </a:lnTo>
                    <a:lnTo>
                      <a:pt x="8" y="27"/>
                    </a:lnTo>
                    <a:lnTo>
                      <a:pt x="8" y="26"/>
                    </a:lnTo>
                    <a:lnTo>
                      <a:pt x="8" y="26"/>
                    </a:lnTo>
                    <a:lnTo>
                      <a:pt x="6" y="26"/>
                    </a:lnTo>
                    <a:lnTo>
                      <a:pt x="6" y="26"/>
                    </a:lnTo>
                    <a:lnTo>
                      <a:pt x="6" y="26"/>
                    </a:lnTo>
                    <a:lnTo>
                      <a:pt x="6" y="26"/>
                    </a:lnTo>
                    <a:lnTo>
                      <a:pt x="6" y="26"/>
                    </a:lnTo>
                    <a:lnTo>
                      <a:pt x="6" y="26"/>
                    </a:lnTo>
                    <a:lnTo>
                      <a:pt x="6" y="26"/>
                    </a:lnTo>
                    <a:lnTo>
                      <a:pt x="6" y="26"/>
                    </a:lnTo>
                    <a:lnTo>
                      <a:pt x="6" y="26"/>
                    </a:lnTo>
                    <a:lnTo>
                      <a:pt x="5" y="26"/>
                    </a:lnTo>
                    <a:lnTo>
                      <a:pt x="5" y="26"/>
                    </a:lnTo>
                    <a:lnTo>
                      <a:pt x="5" y="26"/>
                    </a:lnTo>
                    <a:lnTo>
                      <a:pt x="5" y="24"/>
                    </a:lnTo>
                    <a:lnTo>
                      <a:pt x="5" y="24"/>
                    </a:lnTo>
                    <a:lnTo>
                      <a:pt x="5" y="24"/>
                    </a:lnTo>
                    <a:lnTo>
                      <a:pt x="5" y="24"/>
                    </a:lnTo>
                    <a:lnTo>
                      <a:pt x="5" y="24"/>
                    </a:lnTo>
                    <a:lnTo>
                      <a:pt x="5" y="24"/>
                    </a:lnTo>
                    <a:lnTo>
                      <a:pt x="3" y="24"/>
                    </a:lnTo>
                    <a:lnTo>
                      <a:pt x="3" y="24"/>
                    </a:lnTo>
                    <a:lnTo>
                      <a:pt x="3" y="24"/>
                    </a:lnTo>
                    <a:lnTo>
                      <a:pt x="3" y="24"/>
                    </a:lnTo>
                    <a:lnTo>
                      <a:pt x="3" y="23"/>
                    </a:lnTo>
                    <a:lnTo>
                      <a:pt x="3" y="23"/>
                    </a:lnTo>
                    <a:lnTo>
                      <a:pt x="3" y="23"/>
                    </a:lnTo>
                    <a:lnTo>
                      <a:pt x="3" y="23"/>
                    </a:lnTo>
                    <a:lnTo>
                      <a:pt x="3" y="23"/>
                    </a:lnTo>
                    <a:lnTo>
                      <a:pt x="3" y="23"/>
                    </a:lnTo>
                    <a:lnTo>
                      <a:pt x="2" y="23"/>
                    </a:lnTo>
                    <a:lnTo>
                      <a:pt x="2" y="23"/>
                    </a:lnTo>
                    <a:lnTo>
                      <a:pt x="2" y="23"/>
                    </a:lnTo>
                    <a:lnTo>
                      <a:pt x="2" y="21"/>
                    </a:lnTo>
                    <a:lnTo>
                      <a:pt x="2" y="21"/>
                    </a:lnTo>
                    <a:lnTo>
                      <a:pt x="2" y="21"/>
                    </a:lnTo>
                    <a:lnTo>
                      <a:pt x="2" y="21"/>
                    </a:lnTo>
                    <a:lnTo>
                      <a:pt x="2" y="21"/>
                    </a:lnTo>
                    <a:lnTo>
                      <a:pt x="2" y="21"/>
                    </a:lnTo>
                    <a:lnTo>
                      <a:pt x="2" y="21"/>
                    </a:lnTo>
                    <a:lnTo>
                      <a:pt x="2" y="20"/>
                    </a:lnTo>
                    <a:lnTo>
                      <a:pt x="2" y="20"/>
                    </a:lnTo>
                    <a:lnTo>
                      <a:pt x="2" y="20"/>
                    </a:lnTo>
                    <a:lnTo>
                      <a:pt x="2" y="20"/>
                    </a:lnTo>
                    <a:lnTo>
                      <a:pt x="0" y="20"/>
                    </a:lnTo>
                    <a:lnTo>
                      <a:pt x="0" y="20"/>
                    </a:lnTo>
                    <a:lnTo>
                      <a:pt x="0" y="20"/>
                    </a:lnTo>
                    <a:lnTo>
                      <a:pt x="0" y="18"/>
                    </a:lnTo>
                    <a:lnTo>
                      <a:pt x="0" y="18"/>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8"/>
                    </a:lnTo>
                    <a:lnTo>
                      <a:pt x="0" y="6"/>
                    </a:lnTo>
                    <a:lnTo>
                      <a:pt x="0"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2" y="5"/>
                    </a:lnTo>
                    <a:lnTo>
                      <a:pt x="3" y="3"/>
                    </a:lnTo>
                    <a:lnTo>
                      <a:pt x="3" y="3"/>
                    </a:lnTo>
                    <a:lnTo>
                      <a:pt x="3" y="3"/>
                    </a:lnTo>
                    <a:lnTo>
                      <a:pt x="3" y="3"/>
                    </a:lnTo>
                    <a:lnTo>
                      <a:pt x="3" y="3"/>
                    </a:lnTo>
                    <a:lnTo>
                      <a:pt x="3" y="3"/>
                    </a:lnTo>
                    <a:lnTo>
                      <a:pt x="3" y="3"/>
                    </a:lnTo>
                    <a:lnTo>
                      <a:pt x="3" y="3"/>
                    </a:lnTo>
                    <a:lnTo>
                      <a:pt x="3" y="3"/>
                    </a:lnTo>
                    <a:lnTo>
                      <a:pt x="3" y="2"/>
                    </a:lnTo>
                    <a:lnTo>
                      <a:pt x="5" y="2"/>
                    </a:lnTo>
                    <a:lnTo>
                      <a:pt x="5" y="2"/>
                    </a:lnTo>
                    <a:lnTo>
                      <a:pt x="5" y="2"/>
                    </a:lnTo>
                    <a:lnTo>
                      <a:pt x="5" y="2"/>
                    </a:lnTo>
                    <a:lnTo>
                      <a:pt x="5" y="2"/>
                    </a:lnTo>
                    <a:lnTo>
                      <a:pt x="5" y="2"/>
                    </a:lnTo>
                    <a:lnTo>
                      <a:pt x="5" y="2"/>
                    </a:lnTo>
                    <a:lnTo>
                      <a:pt x="5" y="2"/>
                    </a:lnTo>
                    <a:lnTo>
                      <a:pt x="5" y="2"/>
                    </a:lnTo>
                    <a:lnTo>
                      <a:pt x="6" y="2"/>
                    </a:lnTo>
                    <a:lnTo>
                      <a:pt x="6" y="2"/>
                    </a:lnTo>
                    <a:lnTo>
                      <a:pt x="6" y="2"/>
                    </a:lnTo>
                    <a:lnTo>
                      <a:pt x="6" y="0"/>
                    </a:lnTo>
                    <a:lnTo>
                      <a:pt x="6" y="0"/>
                    </a:lnTo>
                    <a:lnTo>
                      <a:pt x="6" y="0"/>
                    </a:lnTo>
                    <a:lnTo>
                      <a:pt x="6" y="0"/>
                    </a:lnTo>
                    <a:lnTo>
                      <a:pt x="6" y="0"/>
                    </a:lnTo>
                    <a:lnTo>
                      <a:pt x="6" y="0"/>
                    </a:lnTo>
                    <a:lnTo>
                      <a:pt x="8" y="0"/>
                    </a:lnTo>
                    <a:lnTo>
                      <a:pt x="8"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3" y="0"/>
                    </a:lnTo>
                    <a:lnTo>
                      <a:pt x="15" y="0"/>
                    </a:lnTo>
                    <a:lnTo>
                      <a:pt x="15" y="0"/>
                    </a:lnTo>
                    <a:lnTo>
                      <a:pt x="15" y="2"/>
                    </a:lnTo>
                    <a:lnTo>
                      <a:pt x="15" y="2"/>
                    </a:lnTo>
                    <a:lnTo>
                      <a:pt x="15" y="2"/>
                    </a:lnTo>
                    <a:lnTo>
                      <a:pt x="15" y="2"/>
                    </a:lnTo>
                    <a:lnTo>
                      <a:pt x="15" y="2"/>
                    </a:lnTo>
                    <a:lnTo>
                      <a:pt x="15" y="2"/>
                    </a:lnTo>
                    <a:lnTo>
                      <a:pt x="15" y="2"/>
                    </a:lnTo>
                    <a:lnTo>
                      <a:pt x="16" y="2"/>
                    </a:lnTo>
                    <a:lnTo>
                      <a:pt x="16" y="2"/>
                    </a:lnTo>
                    <a:lnTo>
                      <a:pt x="16" y="2"/>
                    </a:lnTo>
                    <a:lnTo>
                      <a:pt x="16" y="2"/>
                    </a:lnTo>
                    <a:lnTo>
                      <a:pt x="16" y="2"/>
                    </a:lnTo>
                    <a:lnTo>
                      <a:pt x="16" y="2"/>
                    </a:lnTo>
                    <a:lnTo>
                      <a:pt x="16" y="3"/>
                    </a:lnTo>
                    <a:lnTo>
                      <a:pt x="16" y="3"/>
                    </a:lnTo>
                    <a:lnTo>
                      <a:pt x="16" y="3"/>
                    </a:lnTo>
                    <a:lnTo>
                      <a:pt x="18" y="3"/>
                    </a:lnTo>
                    <a:lnTo>
                      <a:pt x="18" y="3"/>
                    </a:lnTo>
                    <a:lnTo>
                      <a:pt x="18" y="3"/>
                    </a:lnTo>
                    <a:lnTo>
                      <a:pt x="18" y="3"/>
                    </a:lnTo>
                    <a:lnTo>
                      <a:pt x="18" y="3"/>
                    </a:lnTo>
                    <a:lnTo>
                      <a:pt x="18" y="3"/>
                    </a:lnTo>
                    <a:lnTo>
                      <a:pt x="18" y="5"/>
                    </a:lnTo>
                    <a:lnTo>
                      <a:pt x="18" y="5"/>
                    </a:lnTo>
                    <a:lnTo>
                      <a:pt x="18" y="5"/>
                    </a:lnTo>
                    <a:lnTo>
                      <a:pt x="18" y="5"/>
                    </a:lnTo>
                    <a:lnTo>
                      <a:pt x="19" y="5"/>
                    </a:lnTo>
                    <a:lnTo>
                      <a:pt x="19" y="5"/>
                    </a:lnTo>
                    <a:lnTo>
                      <a:pt x="19" y="5"/>
                    </a:lnTo>
                    <a:lnTo>
                      <a:pt x="19" y="5"/>
                    </a:lnTo>
                    <a:lnTo>
                      <a:pt x="19" y="6"/>
                    </a:lnTo>
                    <a:lnTo>
                      <a:pt x="19" y="6"/>
                    </a:lnTo>
                    <a:lnTo>
                      <a:pt x="19" y="6"/>
                    </a:lnTo>
                    <a:lnTo>
                      <a:pt x="19" y="6"/>
                    </a:lnTo>
                    <a:lnTo>
                      <a:pt x="19" y="6"/>
                    </a:lnTo>
                    <a:lnTo>
                      <a:pt x="19" y="6"/>
                    </a:lnTo>
                    <a:lnTo>
                      <a:pt x="19" y="6"/>
                    </a:lnTo>
                    <a:lnTo>
                      <a:pt x="19" y="6"/>
                    </a:lnTo>
                    <a:lnTo>
                      <a:pt x="19" y="8"/>
                    </a:lnTo>
                    <a:lnTo>
                      <a:pt x="21" y="8"/>
                    </a:lnTo>
                    <a:lnTo>
                      <a:pt x="21" y="8"/>
                    </a:lnTo>
                    <a:lnTo>
                      <a:pt x="21" y="8"/>
                    </a:lnTo>
                    <a:lnTo>
                      <a:pt x="21" y="8"/>
                    </a:lnTo>
                    <a:lnTo>
                      <a:pt x="21" y="8"/>
                    </a:lnTo>
                    <a:lnTo>
                      <a:pt x="21" y="8"/>
                    </a:lnTo>
                    <a:lnTo>
                      <a:pt x="21" y="9"/>
                    </a:lnTo>
                    <a:lnTo>
                      <a:pt x="21" y="9"/>
                    </a:lnTo>
                    <a:lnTo>
                      <a:pt x="21" y="9"/>
                    </a:lnTo>
                    <a:lnTo>
                      <a:pt x="21" y="9"/>
                    </a:lnTo>
                    <a:lnTo>
                      <a:pt x="21" y="9"/>
                    </a:lnTo>
                    <a:lnTo>
                      <a:pt x="21" y="9"/>
                    </a:lnTo>
                    <a:lnTo>
                      <a:pt x="21" y="11"/>
                    </a:lnTo>
                    <a:lnTo>
                      <a:pt x="21" y="11"/>
                    </a:lnTo>
                    <a:lnTo>
                      <a:pt x="21" y="11"/>
                    </a:lnTo>
                    <a:lnTo>
                      <a:pt x="21" y="11"/>
                    </a:lnTo>
                    <a:lnTo>
                      <a:pt x="21" y="11"/>
                    </a:lnTo>
                    <a:lnTo>
                      <a:pt x="21" y="11"/>
                    </a:lnTo>
                    <a:lnTo>
                      <a:pt x="21" y="11"/>
                    </a:lnTo>
                    <a:lnTo>
                      <a:pt x="21" y="12"/>
                    </a:lnTo>
                    <a:lnTo>
                      <a:pt x="21" y="12"/>
                    </a:lnTo>
                    <a:lnTo>
                      <a:pt x="21" y="12"/>
                    </a:lnTo>
                    <a:lnTo>
                      <a:pt x="21" y="12"/>
                    </a:lnTo>
                    <a:lnTo>
                      <a:pt x="21" y="12"/>
                    </a:lnTo>
                    <a:lnTo>
                      <a:pt x="21" y="12"/>
                    </a:lnTo>
                    <a:lnTo>
                      <a:pt x="21" y="14"/>
                    </a:lnTo>
                    <a:lnTo>
                      <a:pt x="21" y="14"/>
                    </a:lnTo>
                    <a:lnTo>
                      <a:pt x="21" y="14"/>
                    </a:lnTo>
                    <a:lnTo>
                      <a:pt x="21" y="14"/>
                    </a:lnTo>
                  </a:path>
                </a:pathLst>
              </a:custGeom>
              <a:noFill/>
              <a:ln w="1588" cap="sq">
                <a:solidFill>
                  <a:srgbClr val="000000"/>
                </a:solidFill>
                <a:prstDash val="solid"/>
                <a:miter lim="800000"/>
                <a:headEnd/>
                <a:tailEnd/>
              </a:ln>
            </p:spPr>
            <p:txBody>
              <a:bodyPr/>
              <a:lstStyle/>
              <a:p>
                <a:endParaRPr lang="en-US"/>
              </a:p>
            </p:txBody>
          </p:sp>
          <p:sp>
            <p:nvSpPr>
              <p:cNvPr id="320943" name="Freeform 431"/>
              <p:cNvSpPr>
                <a:spLocks/>
              </p:cNvSpPr>
              <p:nvPr/>
            </p:nvSpPr>
            <p:spPr bwMode="auto">
              <a:xfrm>
                <a:off x="3378" y="1505"/>
                <a:ext cx="19" cy="27"/>
              </a:xfrm>
              <a:custGeom>
                <a:avLst/>
                <a:gdLst/>
                <a:ahLst/>
                <a:cxnLst>
                  <a:cxn ang="0">
                    <a:pos x="19" y="15"/>
                  </a:cxn>
                  <a:cxn ang="0">
                    <a:pos x="19" y="17"/>
                  </a:cxn>
                  <a:cxn ang="0">
                    <a:pos x="19" y="18"/>
                  </a:cxn>
                  <a:cxn ang="0">
                    <a:pos x="19" y="20"/>
                  </a:cxn>
                  <a:cxn ang="0">
                    <a:pos x="19" y="20"/>
                  </a:cxn>
                  <a:cxn ang="0">
                    <a:pos x="17" y="21"/>
                  </a:cxn>
                  <a:cxn ang="0">
                    <a:pos x="17" y="23"/>
                  </a:cxn>
                  <a:cxn ang="0">
                    <a:pos x="16" y="24"/>
                  </a:cxn>
                  <a:cxn ang="0">
                    <a:pos x="16" y="24"/>
                  </a:cxn>
                  <a:cxn ang="0">
                    <a:pos x="15" y="26"/>
                  </a:cxn>
                  <a:cxn ang="0">
                    <a:pos x="15" y="26"/>
                  </a:cxn>
                  <a:cxn ang="0">
                    <a:pos x="13" y="26"/>
                  </a:cxn>
                  <a:cxn ang="0">
                    <a:pos x="12" y="27"/>
                  </a:cxn>
                  <a:cxn ang="0">
                    <a:pos x="12" y="27"/>
                  </a:cxn>
                  <a:cxn ang="0">
                    <a:pos x="10" y="27"/>
                  </a:cxn>
                  <a:cxn ang="0">
                    <a:pos x="9" y="27"/>
                  </a:cxn>
                  <a:cxn ang="0">
                    <a:pos x="9" y="27"/>
                  </a:cxn>
                  <a:cxn ang="0">
                    <a:pos x="7" y="27"/>
                  </a:cxn>
                  <a:cxn ang="0">
                    <a:pos x="6" y="26"/>
                  </a:cxn>
                  <a:cxn ang="0">
                    <a:pos x="6" y="26"/>
                  </a:cxn>
                  <a:cxn ang="0">
                    <a:pos x="4" y="24"/>
                  </a:cxn>
                  <a:cxn ang="0">
                    <a:pos x="3" y="24"/>
                  </a:cxn>
                  <a:cxn ang="0">
                    <a:pos x="3" y="23"/>
                  </a:cxn>
                  <a:cxn ang="0">
                    <a:pos x="1" y="21"/>
                  </a:cxn>
                  <a:cxn ang="0">
                    <a:pos x="1" y="21"/>
                  </a:cxn>
                  <a:cxn ang="0">
                    <a:pos x="0" y="20"/>
                  </a:cxn>
                  <a:cxn ang="0">
                    <a:pos x="0" y="18"/>
                  </a:cxn>
                  <a:cxn ang="0">
                    <a:pos x="0" y="17"/>
                  </a:cxn>
                  <a:cxn ang="0">
                    <a:pos x="0" y="15"/>
                  </a:cxn>
                  <a:cxn ang="0">
                    <a:pos x="0" y="14"/>
                  </a:cxn>
                  <a:cxn ang="0">
                    <a:pos x="0" y="12"/>
                  </a:cxn>
                  <a:cxn ang="0">
                    <a:pos x="0" y="11"/>
                  </a:cxn>
                  <a:cxn ang="0">
                    <a:pos x="0" y="11"/>
                  </a:cxn>
                  <a:cxn ang="0">
                    <a:pos x="0" y="9"/>
                  </a:cxn>
                  <a:cxn ang="0">
                    <a:pos x="0" y="8"/>
                  </a:cxn>
                  <a:cxn ang="0">
                    <a:pos x="1" y="6"/>
                  </a:cxn>
                  <a:cxn ang="0">
                    <a:pos x="1" y="5"/>
                  </a:cxn>
                  <a:cxn ang="0">
                    <a:pos x="3" y="5"/>
                  </a:cxn>
                  <a:cxn ang="0">
                    <a:pos x="3" y="3"/>
                  </a:cxn>
                  <a:cxn ang="0">
                    <a:pos x="4" y="3"/>
                  </a:cxn>
                  <a:cxn ang="0">
                    <a:pos x="4" y="2"/>
                  </a:cxn>
                  <a:cxn ang="0">
                    <a:pos x="6" y="2"/>
                  </a:cxn>
                  <a:cxn ang="0">
                    <a:pos x="7" y="2"/>
                  </a:cxn>
                  <a:cxn ang="0">
                    <a:pos x="7" y="0"/>
                  </a:cxn>
                  <a:cxn ang="0">
                    <a:pos x="9" y="0"/>
                  </a:cxn>
                  <a:cxn ang="0">
                    <a:pos x="10" y="0"/>
                  </a:cxn>
                  <a:cxn ang="0">
                    <a:pos x="10" y="2"/>
                  </a:cxn>
                  <a:cxn ang="0">
                    <a:pos x="12" y="2"/>
                  </a:cxn>
                  <a:cxn ang="0">
                    <a:pos x="13" y="2"/>
                  </a:cxn>
                  <a:cxn ang="0">
                    <a:pos x="13" y="3"/>
                  </a:cxn>
                  <a:cxn ang="0">
                    <a:pos x="15" y="3"/>
                  </a:cxn>
                  <a:cxn ang="0">
                    <a:pos x="16" y="5"/>
                  </a:cxn>
                  <a:cxn ang="0">
                    <a:pos x="16" y="5"/>
                  </a:cxn>
                  <a:cxn ang="0">
                    <a:pos x="17" y="6"/>
                  </a:cxn>
                  <a:cxn ang="0">
                    <a:pos x="17" y="8"/>
                  </a:cxn>
                  <a:cxn ang="0">
                    <a:pos x="19" y="8"/>
                  </a:cxn>
                  <a:cxn ang="0">
                    <a:pos x="19" y="9"/>
                  </a:cxn>
                  <a:cxn ang="0">
                    <a:pos x="19" y="11"/>
                  </a:cxn>
                  <a:cxn ang="0">
                    <a:pos x="19" y="12"/>
                  </a:cxn>
                  <a:cxn ang="0">
                    <a:pos x="19" y="14"/>
                  </a:cxn>
                </a:cxnLst>
                <a:rect l="0" t="0" r="r" b="b"/>
                <a:pathLst>
                  <a:path w="19" h="27">
                    <a:moveTo>
                      <a:pt x="19" y="14"/>
                    </a:moveTo>
                    <a:lnTo>
                      <a:pt x="19" y="14"/>
                    </a:lnTo>
                    <a:lnTo>
                      <a:pt x="19" y="14"/>
                    </a:lnTo>
                    <a:lnTo>
                      <a:pt x="19" y="15"/>
                    </a:lnTo>
                    <a:lnTo>
                      <a:pt x="19" y="15"/>
                    </a:lnTo>
                    <a:lnTo>
                      <a:pt x="19" y="15"/>
                    </a:lnTo>
                    <a:lnTo>
                      <a:pt x="19" y="15"/>
                    </a:lnTo>
                    <a:lnTo>
                      <a:pt x="19" y="15"/>
                    </a:lnTo>
                    <a:lnTo>
                      <a:pt x="19" y="15"/>
                    </a:lnTo>
                    <a:lnTo>
                      <a:pt x="19" y="17"/>
                    </a:lnTo>
                    <a:lnTo>
                      <a:pt x="19" y="17"/>
                    </a:lnTo>
                    <a:lnTo>
                      <a:pt x="19" y="17"/>
                    </a:lnTo>
                    <a:lnTo>
                      <a:pt x="19" y="17"/>
                    </a:lnTo>
                    <a:lnTo>
                      <a:pt x="19" y="17"/>
                    </a:lnTo>
                    <a:lnTo>
                      <a:pt x="19" y="17"/>
                    </a:lnTo>
                    <a:lnTo>
                      <a:pt x="19" y="17"/>
                    </a:lnTo>
                    <a:lnTo>
                      <a:pt x="19" y="18"/>
                    </a:lnTo>
                    <a:lnTo>
                      <a:pt x="19" y="18"/>
                    </a:lnTo>
                    <a:lnTo>
                      <a:pt x="19" y="18"/>
                    </a:lnTo>
                    <a:lnTo>
                      <a:pt x="19" y="18"/>
                    </a:lnTo>
                    <a:lnTo>
                      <a:pt x="19" y="18"/>
                    </a:lnTo>
                    <a:lnTo>
                      <a:pt x="19" y="18"/>
                    </a:lnTo>
                    <a:lnTo>
                      <a:pt x="19" y="18"/>
                    </a:lnTo>
                    <a:lnTo>
                      <a:pt x="19" y="20"/>
                    </a:lnTo>
                    <a:lnTo>
                      <a:pt x="19" y="20"/>
                    </a:lnTo>
                    <a:lnTo>
                      <a:pt x="19" y="20"/>
                    </a:lnTo>
                    <a:lnTo>
                      <a:pt x="19" y="20"/>
                    </a:lnTo>
                    <a:lnTo>
                      <a:pt x="19" y="20"/>
                    </a:lnTo>
                    <a:lnTo>
                      <a:pt x="19" y="20"/>
                    </a:lnTo>
                    <a:lnTo>
                      <a:pt x="19" y="20"/>
                    </a:lnTo>
                    <a:lnTo>
                      <a:pt x="19" y="21"/>
                    </a:lnTo>
                    <a:lnTo>
                      <a:pt x="19" y="21"/>
                    </a:lnTo>
                    <a:lnTo>
                      <a:pt x="19" y="21"/>
                    </a:lnTo>
                    <a:lnTo>
                      <a:pt x="17" y="21"/>
                    </a:lnTo>
                    <a:lnTo>
                      <a:pt x="17" y="21"/>
                    </a:lnTo>
                    <a:lnTo>
                      <a:pt x="17" y="21"/>
                    </a:lnTo>
                    <a:lnTo>
                      <a:pt x="17" y="21"/>
                    </a:lnTo>
                    <a:lnTo>
                      <a:pt x="17" y="21"/>
                    </a:lnTo>
                    <a:lnTo>
                      <a:pt x="17" y="23"/>
                    </a:lnTo>
                    <a:lnTo>
                      <a:pt x="17" y="23"/>
                    </a:lnTo>
                    <a:lnTo>
                      <a:pt x="17" y="23"/>
                    </a:lnTo>
                    <a:lnTo>
                      <a:pt x="17" y="23"/>
                    </a:lnTo>
                    <a:lnTo>
                      <a:pt x="17" y="23"/>
                    </a:lnTo>
                    <a:lnTo>
                      <a:pt x="17" y="23"/>
                    </a:lnTo>
                    <a:lnTo>
                      <a:pt x="17" y="23"/>
                    </a:lnTo>
                    <a:lnTo>
                      <a:pt x="17" y="23"/>
                    </a:lnTo>
                    <a:lnTo>
                      <a:pt x="17" y="23"/>
                    </a:lnTo>
                    <a:lnTo>
                      <a:pt x="16" y="24"/>
                    </a:lnTo>
                    <a:lnTo>
                      <a:pt x="16" y="24"/>
                    </a:lnTo>
                    <a:lnTo>
                      <a:pt x="16" y="24"/>
                    </a:lnTo>
                    <a:lnTo>
                      <a:pt x="16" y="24"/>
                    </a:lnTo>
                    <a:lnTo>
                      <a:pt x="16" y="24"/>
                    </a:lnTo>
                    <a:lnTo>
                      <a:pt x="16" y="24"/>
                    </a:lnTo>
                    <a:lnTo>
                      <a:pt x="16" y="24"/>
                    </a:lnTo>
                    <a:lnTo>
                      <a:pt x="16" y="24"/>
                    </a:lnTo>
                    <a:lnTo>
                      <a:pt x="16" y="24"/>
                    </a:lnTo>
                    <a:lnTo>
                      <a:pt x="16" y="24"/>
                    </a:lnTo>
                    <a:lnTo>
                      <a:pt x="16" y="24"/>
                    </a:lnTo>
                    <a:lnTo>
                      <a:pt x="15" y="26"/>
                    </a:lnTo>
                    <a:lnTo>
                      <a:pt x="15" y="26"/>
                    </a:lnTo>
                    <a:lnTo>
                      <a:pt x="15" y="26"/>
                    </a:lnTo>
                    <a:lnTo>
                      <a:pt x="15" y="26"/>
                    </a:lnTo>
                    <a:lnTo>
                      <a:pt x="15" y="26"/>
                    </a:lnTo>
                    <a:lnTo>
                      <a:pt x="15" y="26"/>
                    </a:lnTo>
                    <a:lnTo>
                      <a:pt x="15" y="26"/>
                    </a:lnTo>
                    <a:lnTo>
                      <a:pt x="15" y="26"/>
                    </a:lnTo>
                    <a:lnTo>
                      <a:pt x="15" y="26"/>
                    </a:lnTo>
                    <a:lnTo>
                      <a:pt x="15" y="26"/>
                    </a:lnTo>
                    <a:lnTo>
                      <a:pt x="13" y="26"/>
                    </a:lnTo>
                    <a:lnTo>
                      <a:pt x="13" y="26"/>
                    </a:lnTo>
                    <a:lnTo>
                      <a:pt x="13" y="26"/>
                    </a:lnTo>
                    <a:lnTo>
                      <a:pt x="13" y="26"/>
                    </a:lnTo>
                    <a:lnTo>
                      <a:pt x="13" y="26"/>
                    </a:lnTo>
                    <a:lnTo>
                      <a:pt x="13" y="27"/>
                    </a:lnTo>
                    <a:lnTo>
                      <a:pt x="13" y="27"/>
                    </a:lnTo>
                    <a:lnTo>
                      <a:pt x="13" y="27"/>
                    </a:lnTo>
                    <a:lnTo>
                      <a:pt x="13" y="27"/>
                    </a:lnTo>
                    <a:lnTo>
                      <a:pt x="12" y="27"/>
                    </a:lnTo>
                    <a:lnTo>
                      <a:pt x="12" y="27"/>
                    </a:lnTo>
                    <a:lnTo>
                      <a:pt x="12" y="27"/>
                    </a:lnTo>
                    <a:lnTo>
                      <a:pt x="12" y="27"/>
                    </a:lnTo>
                    <a:lnTo>
                      <a:pt x="12" y="27"/>
                    </a:lnTo>
                    <a:lnTo>
                      <a:pt x="12" y="27"/>
                    </a:lnTo>
                    <a:lnTo>
                      <a:pt x="12" y="27"/>
                    </a:lnTo>
                    <a:lnTo>
                      <a:pt x="12" y="27"/>
                    </a:lnTo>
                    <a:lnTo>
                      <a:pt x="12" y="27"/>
                    </a:lnTo>
                    <a:lnTo>
                      <a:pt x="10" y="27"/>
                    </a:lnTo>
                    <a:lnTo>
                      <a:pt x="10" y="27"/>
                    </a:lnTo>
                    <a:lnTo>
                      <a:pt x="10" y="27"/>
                    </a:lnTo>
                    <a:lnTo>
                      <a:pt x="10" y="27"/>
                    </a:lnTo>
                    <a:lnTo>
                      <a:pt x="10" y="27"/>
                    </a:lnTo>
                    <a:lnTo>
                      <a:pt x="10" y="27"/>
                    </a:lnTo>
                    <a:lnTo>
                      <a:pt x="10" y="27"/>
                    </a:lnTo>
                    <a:lnTo>
                      <a:pt x="10" y="27"/>
                    </a:lnTo>
                    <a:lnTo>
                      <a:pt x="9" y="27"/>
                    </a:lnTo>
                    <a:lnTo>
                      <a:pt x="9" y="27"/>
                    </a:lnTo>
                    <a:lnTo>
                      <a:pt x="9" y="27"/>
                    </a:lnTo>
                    <a:lnTo>
                      <a:pt x="9" y="27"/>
                    </a:lnTo>
                    <a:lnTo>
                      <a:pt x="9" y="27"/>
                    </a:lnTo>
                    <a:lnTo>
                      <a:pt x="9" y="27"/>
                    </a:lnTo>
                    <a:lnTo>
                      <a:pt x="9" y="27"/>
                    </a:lnTo>
                    <a:lnTo>
                      <a:pt x="9" y="27"/>
                    </a:lnTo>
                    <a:lnTo>
                      <a:pt x="7" y="27"/>
                    </a:lnTo>
                    <a:lnTo>
                      <a:pt x="7" y="27"/>
                    </a:lnTo>
                    <a:lnTo>
                      <a:pt x="7" y="27"/>
                    </a:lnTo>
                    <a:lnTo>
                      <a:pt x="7" y="27"/>
                    </a:lnTo>
                    <a:lnTo>
                      <a:pt x="7" y="27"/>
                    </a:lnTo>
                    <a:lnTo>
                      <a:pt x="7" y="27"/>
                    </a:lnTo>
                    <a:lnTo>
                      <a:pt x="7" y="26"/>
                    </a:lnTo>
                    <a:lnTo>
                      <a:pt x="7" y="26"/>
                    </a:lnTo>
                    <a:lnTo>
                      <a:pt x="7" y="26"/>
                    </a:lnTo>
                    <a:lnTo>
                      <a:pt x="6" y="26"/>
                    </a:lnTo>
                    <a:lnTo>
                      <a:pt x="6" y="26"/>
                    </a:lnTo>
                    <a:lnTo>
                      <a:pt x="6" y="26"/>
                    </a:lnTo>
                    <a:lnTo>
                      <a:pt x="6" y="26"/>
                    </a:lnTo>
                    <a:lnTo>
                      <a:pt x="6" y="26"/>
                    </a:lnTo>
                    <a:lnTo>
                      <a:pt x="6" y="26"/>
                    </a:lnTo>
                    <a:lnTo>
                      <a:pt x="6" y="26"/>
                    </a:lnTo>
                    <a:lnTo>
                      <a:pt x="6" y="26"/>
                    </a:lnTo>
                    <a:lnTo>
                      <a:pt x="6" y="26"/>
                    </a:lnTo>
                    <a:lnTo>
                      <a:pt x="4" y="26"/>
                    </a:lnTo>
                    <a:lnTo>
                      <a:pt x="4" y="26"/>
                    </a:lnTo>
                    <a:lnTo>
                      <a:pt x="4" y="26"/>
                    </a:lnTo>
                    <a:lnTo>
                      <a:pt x="4" y="24"/>
                    </a:lnTo>
                    <a:lnTo>
                      <a:pt x="4" y="24"/>
                    </a:lnTo>
                    <a:lnTo>
                      <a:pt x="4" y="24"/>
                    </a:lnTo>
                    <a:lnTo>
                      <a:pt x="4" y="24"/>
                    </a:lnTo>
                    <a:lnTo>
                      <a:pt x="4" y="24"/>
                    </a:lnTo>
                    <a:lnTo>
                      <a:pt x="4" y="24"/>
                    </a:lnTo>
                    <a:lnTo>
                      <a:pt x="4" y="24"/>
                    </a:lnTo>
                    <a:lnTo>
                      <a:pt x="3" y="24"/>
                    </a:lnTo>
                    <a:lnTo>
                      <a:pt x="3" y="24"/>
                    </a:lnTo>
                    <a:lnTo>
                      <a:pt x="3" y="24"/>
                    </a:lnTo>
                    <a:lnTo>
                      <a:pt x="3" y="24"/>
                    </a:lnTo>
                    <a:lnTo>
                      <a:pt x="3" y="23"/>
                    </a:lnTo>
                    <a:lnTo>
                      <a:pt x="3" y="23"/>
                    </a:lnTo>
                    <a:lnTo>
                      <a:pt x="3" y="23"/>
                    </a:lnTo>
                    <a:lnTo>
                      <a:pt x="3" y="23"/>
                    </a:lnTo>
                    <a:lnTo>
                      <a:pt x="3" y="23"/>
                    </a:lnTo>
                    <a:lnTo>
                      <a:pt x="3" y="23"/>
                    </a:lnTo>
                    <a:lnTo>
                      <a:pt x="3" y="23"/>
                    </a:lnTo>
                    <a:lnTo>
                      <a:pt x="1" y="23"/>
                    </a:lnTo>
                    <a:lnTo>
                      <a:pt x="1" y="23"/>
                    </a:lnTo>
                    <a:lnTo>
                      <a:pt x="1" y="21"/>
                    </a:lnTo>
                    <a:lnTo>
                      <a:pt x="1" y="21"/>
                    </a:lnTo>
                    <a:lnTo>
                      <a:pt x="1" y="21"/>
                    </a:lnTo>
                    <a:lnTo>
                      <a:pt x="1" y="21"/>
                    </a:lnTo>
                    <a:lnTo>
                      <a:pt x="1" y="21"/>
                    </a:lnTo>
                    <a:lnTo>
                      <a:pt x="1" y="21"/>
                    </a:lnTo>
                    <a:lnTo>
                      <a:pt x="1" y="21"/>
                    </a:lnTo>
                    <a:lnTo>
                      <a:pt x="1" y="21"/>
                    </a:lnTo>
                    <a:lnTo>
                      <a:pt x="1" y="20"/>
                    </a:lnTo>
                    <a:lnTo>
                      <a:pt x="1" y="20"/>
                    </a:lnTo>
                    <a:lnTo>
                      <a:pt x="1" y="20"/>
                    </a:lnTo>
                    <a:lnTo>
                      <a:pt x="1" y="20"/>
                    </a:lnTo>
                    <a:lnTo>
                      <a:pt x="0" y="20"/>
                    </a:lnTo>
                    <a:lnTo>
                      <a:pt x="0" y="20"/>
                    </a:lnTo>
                    <a:lnTo>
                      <a:pt x="0" y="20"/>
                    </a:lnTo>
                    <a:lnTo>
                      <a:pt x="0" y="18"/>
                    </a:lnTo>
                    <a:lnTo>
                      <a:pt x="0" y="18"/>
                    </a:lnTo>
                    <a:lnTo>
                      <a:pt x="0" y="18"/>
                    </a:lnTo>
                    <a:lnTo>
                      <a:pt x="0" y="18"/>
                    </a:lnTo>
                    <a:lnTo>
                      <a:pt x="0" y="18"/>
                    </a:lnTo>
                    <a:lnTo>
                      <a:pt x="0" y="18"/>
                    </a:lnTo>
                    <a:lnTo>
                      <a:pt x="0" y="18"/>
                    </a:lnTo>
                    <a:lnTo>
                      <a:pt x="0" y="17"/>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8"/>
                    </a:lnTo>
                    <a:lnTo>
                      <a:pt x="1" y="8"/>
                    </a:lnTo>
                    <a:lnTo>
                      <a:pt x="1" y="6"/>
                    </a:lnTo>
                    <a:lnTo>
                      <a:pt x="1" y="6"/>
                    </a:lnTo>
                    <a:lnTo>
                      <a:pt x="1" y="6"/>
                    </a:lnTo>
                    <a:lnTo>
                      <a:pt x="1" y="6"/>
                    </a:lnTo>
                    <a:lnTo>
                      <a:pt x="1" y="6"/>
                    </a:lnTo>
                    <a:lnTo>
                      <a:pt x="1" y="6"/>
                    </a:lnTo>
                    <a:lnTo>
                      <a:pt x="1" y="6"/>
                    </a:lnTo>
                    <a:lnTo>
                      <a:pt x="1" y="6"/>
                    </a:lnTo>
                    <a:lnTo>
                      <a:pt x="1" y="5"/>
                    </a:lnTo>
                    <a:lnTo>
                      <a:pt x="1" y="5"/>
                    </a:lnTo>
                    <a:lnTo>
                      <a:pt x="1" y="5"/>
                    </a:lnTo>
                    <a:lnTo>
                      <a:pt x="1" y="5"/>
                    </a:lnTo>
                    <a:lnTo>
                      <a:pt x="1" y="5"/>
                    </a:lnTo>
                    <a:lnTo>
                      <a:pt x="1" y="5"/>
                    </a:lnTo>
                    <a:lnTo>
                      <a:pt x="3" y="5"/>
                    </a:lnTo>
                    <a:lnTo>
                      <a:pt x="3" y="5"/>
                    </a:lnTo>
                    <a:lnTo>
                      <a:pt x="3" y="5"/>
                    </a:lnTo>
                    <a:lnTo>
                      <a:pt x="3" y="3"/>
                    </a:lnTo>
                    <a:lnTo>
                      <a:pt x="3" y="3"/>
                    </a:lnTo>
                    <a:lnTo>
                      <a:pt x="3" y="3"/>
                    </a:lnTo>
                    <a:lnTo>
                      <a:pt x="3" y="3"/>
                    </a:lnTo>
                    <a:lnTo>
                      <a:pt x="3" y="3"/>
                    </a:lnTo>
                    <a:lnTo>
                      <a:pt x="3" y="3"/>
                    </a:lnTo>
                    <a:lnTo>
                      <a:pt x="3" y="3"/>
                    </a:lnTo>
                    <a:lnTo>
                      <a:pt x="3" y="3"/>
                    </a:lnTo>
                    <a:lnTo>
                      <a:pt x="4" y="3"/>
                    </a:lnTo>
                    <a:lnTo>
                      <a:pt x="4" y="3"/>
                    </a:lnTo>
                    <a:lnTo>
                      <a:pt x="4" y="3"/>
                    </a:lnTo>
                    <a:lnTo>
                      <a:pt x="4" y="3"/>
                    </a:lnTo>
                    <a:lnTo>
                      <a:pt x="4" y="2"/>
                    </a:lnTo>
                    <a:lnTo>
                      <a:pt x="4" y="2"/>
                    </a:lnTo>
                    <a:lnTo>
                      <a:pt x="4" y="2"/>
                    </a:lnTo>
                    <a:lnTo>
                      <a:pt x="4" y="2"/>
                    </a:lnTo>
                    <a:lnTo>
                      <a:pt x="4" y="2"/>
                    </a:lnTo>
                    <a:lnTo>
                      <a:pt x="4" y="2"/>
                    </a:lnTo>
                    <a:lnTo>
                      <a:pt x="6" y="2"/>
                    </a:lnTo>
                    <a:lnTo>
                      <a:pt x="6" y="2"/>
                    </a:lnTo>
                    <a:lnTo>
                      <a:pt x="6" y="2"/>
                    </a:lnTo>
                    <a:lnTo>
                      <a:pt x="6" y="2"/>
                    </a:lnTo>
                    <a:lnTo>
                      <a:pt x="6" y="2"/>
                    </a:lnTo>
                    <a:lnTo>
                      <a:pt x="6" y="2"/>
                    </a:lnTo>
                    <a:lnTo>
                      <a:pt x="6" y="2"/>
                    </a:lnTo>
                    <a:lnTo>
                      <a:pt x="6" y="2"/>
                    </a:lnTo>
                    <a:lnTo>
                      <a:pt x="6" y="2"/>
                    </a:lnTo>
                    <a:lnTo>
                      <a:pt x="7" y="2"/>
                    </a:lnTo>
                    <a:lnTo>
                      <a:pt x="7" y="2"/>
                    </a:lnTo>
                    <a:lnTo>
                      <a:pt x="7" y="2"/>
                    </a:lnTo>
                    <a:lnTo>
                      <a:pt x="7" y="2"/>
                    </a:lnTo>
                    <a:lnTo>
                      <a:pt x="7" y="2"/>
                    </a:lnTo>
                    <a:lnTo>
                      <a:pt x="7" y="2"/>
                    </a:lnTo>
                    <a:lnTo>
                      <a:pt x="7" y="0"/>
                    </a:lnTo>
                    <a:lnTo>
                      <a:pt x="7" y="0"/>
                    </a:lnTo>
                    <a:lnTo>
                      <a:pt x="9" y="0"/>
                    </a:lnTo>
                    <a:lnTo>
                      <a:pt x="9" y="0"/>
                    </a:lnTo>
                    <a:lnTo>
                      <a:pt x="9" y="0"/>
                    </a:lnTo>
                    <a:lnTo>
                      <a:pt x="9" y="0"/>
                    </a:lnTo>
                    <a:lnTo>
                      <a:pt x="9" y="0"/>
                    </a:lnTo>
                    <a:lnTo>
                      <a:pt x="9" y="0"/>
                    </a:lnTo>
                    <a:lnTo>
                      <a:pt x="9" y="0"/>
                    </a:lnTo>
                    <a:lnTo>
                      <a:pt x="9" y="0"/>
                    </a:lnTo>
                    <a:lnTo>
                      <a:pt x="9" y="0"/>
                    </a:lnTo>
                    <a:lnTo>
                      <a:pt x="10" y="0"/>
                    </a:lnTo>
                    <a:lnTo>
                      <a:pt x="10" y="0"/>
                    </a:lnTo>
                    <a:lnTo>
                      <a:pt x="10" y="0"/>
                    </a:lnTo>
                    <a:lnTo>
                      <a:pt x="10" y="0"/>
                    </a:lnTo>
                    <a:lnTo>
                      <a:pt x="10" y="2"/>
                    </a:lnTo>
                    <a:lnTo>
                      <a:pt x="10" y="2"/>
                    </a:lnTo>
                    <a:lnTo>
                      <a:pt x="10" y="2"/>
                    </a:lnTo>
                    <a:lnTo>
                      <a:pt x="10" y="2"/>
                    </a:lnTo>
                    <a:lnTo>
                      <a:pt x="12" y="2"/>
                    </a:lnTo>
                    <a:lnTo>
                      <a:pt x="12" y="2"/>
                    </a:lnTo>
                    <a:lnTo>
                      <a:pt x="12" y="2"/>
                    </a:lnTo>
                    <a:lnTo>
                      <a:pt x="12" y="2"/>
                    </a:lnTo>
                    <a:lnTo>
                      <a:pt x="12" y="2"/>
                    </a:lnTo>
                    <a:lnTo>
                      <a:pt x="12" y="2"/>
                    </a:lnTo>
                    <a:lnTo>
                      <a:pt x="12" y="2"/>
                    </a:lnTo>
                    <a:lnTo>
                      <a:pt x="12" y="2"/>
                    </a:lnTo>
                    <a:lnTo>
                      <a:pt x="12" y="2"/>
                    </a:lnTo>
                    <a:lnTo>
                      <a:pt x="13" y="2"/>
                    </a:lnTo>
                    <a:lnTo>
                      <a:pt x="13" y="2"/>
                    </a:lnTo>
                    <a:lnTo>
                      <a:pt x="13" y="2"/>
                    </a:lnTo>
                    <a:lnTo>
                      <a:pt x="13" y="2"/>
                    </a:lnTo>
                    <a:lnTo>
                      <a:pt x="13" y="2"/>
                    </a:lnTo>
                    <a:lnTo>
                      <a:pt x="13" y="2"/>
                    </a:lnTo>
                    <a:lnTo>
                      <a:pt x="13" y="2"/>
                    </a:lnTo>
                    <a:lnTo>
                      <a:pt x="13" y="2"/>
                    </a:lnTo>
                    <a:lnTo>
                      <a:pt x="13" y="3"/>
                    </a:lnTo>
                    <a:lnTo>
                      <a:pt x="15" y="3"/>
                    </a:lnTo>
                    <a:lnTo>
                      <a:pt x="15" y="3"/>
                    </a:lnTo>
                    <a:lnTo>
                      <a:pt x="15" y="3"/>
                    </a:lnTo>
                    <a:lnTo>
                      <a:pt x="15" y="3"/>
                    </a:lnTo>
                    <a:lnTo>
                      <a:pt x="15" y="3"/>
                    </a:lnTo>
                    <a:lnTo>
                      <a:pt x="15" y="3"/>
                    </a:lnTo>
                    <a:lnTo>
                      <a:pt x="15" y="3"/>
                    </a:lnTo>
                    <a:lnTo>
                      <a:pt x="15" y="3"/>
                    </a:lnTo>
                    <a:lnTo>
                      <a:pt x="15" y="3"/>
                    </a:lnTo>
                    <a:lnTo>
                      <a:pt x="15" y="3"/>
                    </a:lnTo>
                    <a:lnTo>
                      <a:pt x="16" y="3"/>
                    </a:lnTo>
                    <a:lnTo>
                      <a:pt x="16" y="5"/>
                    </a:lnTo>
                    <a:lnTo>
                      <a:pt x="16" y="5"/>
                    </a:lnTo>
                    <a:lnTo>
                      <a:pt x="16" y="5"/>
                    </a:lnTo>
                    <a:lnTo>
                      <a:pt x="16" y="5"/>
                    </a:lnTo>
                    <a:lnTo>
                      <a:pt x="16" y="5"/>
                    </a:lnTo>
                    <a:lnTo>
                      <a:pt x="16" y="5"/>
                    </a:lnTo>
                    <a:lnTo>
                      <a:pt x="16" y="5"/>
                    </a:lnTo>
                    <a:lnTo>
                      <a:pt x="16" y="5"/>
                    </a:lnTo>
                    <a:lnTo>
                      <a:pt x="16" y="5"/>
                    </a:lnTo>
                    <a:lnTo>
                      <a:pt x="16" y="6"/>
                    </a:lnTo>
                    <a:lnTo>
                      <a:pt x="17" y="6"/>
                    </a:lnTo>
                    <a:lnTo>
                      <a:pt x="17" y="6"/>
                    </a:lnTo>
                    <a:lnTo>
                      <a:pt x="17" y="6"/>
                    </a:lnTo>
                    <a:lnTo>
                      <a:pt x="17" y="6"/>
                    </a:lnTo>
                    <a:lnTo>
                      <a:pt x="17" y="6"/>
                    </a:lnTo>
                    <a:lnTo>
                      <a:pt x="17" y="6"/>
                    </a:lnTo>
                    <a:lnTo>
                      <a:pt x="17" y="6"/>
                    </a:lnTo>
                    <a:lnTo>
                      <a:pt x="17" y="8"/>
                    </a:lnTo>
                    <a:lnTo>
                      <a:pt x="17" y="8"/>
                    </a:lnTo>
                    <a:lnTo>
                      <a:pt x="17" y="8"/>
                    </a:lnTo>
                    <a:lnTo>
                      <a:pt x="17" y="8"/>
                    </a:lnTo>
                    <a:lnTo>
                      <a:pt x="17" y="8"/>
                    </a:lnTo>
                    <a:lnTo>
                      <a:pt x="17" y="8"/>
                    </a:lnTo>
                    <a:lnTo>
                      <a:pt x="17" y="8"/>
                    </a:lnTo>
                    <a:lnTo>
                      <a:pt x="19" y="8"/>
                    </a:lnTo>
                    <a:lnTo>
                      <a:pt x="19" y="9"/>
                    </a:lnTo>
                    <a:lnTo>
                      <a:pt x="19" y="9"/>
                    </a:lnTo>
                    <a:lnTo>
                      <a:pt x="19" y="9"/>
                    </a:lnTo>
                    <a:lnTo>
                      <a:pt x="19" y="9"/>
                    </a:lnTo>
                    <a:lnTo>
                      <a:pt x="19" y="9"/>
                    </a:lnTo>
                    <a:lnTo>
                      <a:pt x="19" y="9"/>
                    </a:lnTo>
                    <a:lnTo>
                      <a:pt x="19" y="9"/>
                    </a:lnTo>
                    <a:lnTo>
                      <a:pt x="19" y="11"/>
                    </a:lnTo>
                    <a:lnTo>
                      <a:pt x="19" y="11"/>
                    </a:lnTo>
                    <a:lnTo>
                      <a:pt x="19" y="11"/>
                    </a:lnTo>
                    <a:lnTo>
                      <a:pt x="19" y="11"/>
                    </a:lnTo>
                    <a:lnTo>
                      <a:pt x="19" y="11"/>
                    </a:lnTo>
                    <a:lnTo>
                      <a:pt x="19" y="11"/>
                    </a:lnTo>
                    <a:lnTo>
                      <a:pt x="19" y="11"/>
                    </a:lnTo>
                    <a:lnTo>
                      <a:pt x="19" y="12"/>
                    </a:lnTo>
                    <a:lnTo>
                      <a:pt x="19" y="12"/>
                    </a:lnTo>
                    <a:lnTo>
                      <a:pt x="19" y="12"/>
                    </a:lnTo>
                    <a:lnTo>
                      <a:pt x="19" y="12"/>
                    </a:lnTo>
                    <a:lnTo>
                      <a:pt x="19" y="12"/>
                    </a:lnTo>
                    <a:lnTo>
                      <a:pt x="19" y="12"/>
                    </a:lnTo>
                    <a:lnTo>
                      <a:pt x="19" y="14"/>
                    </a:lnTo>
                    <a:lnTo>
                      <a:pt x="19" y="14"/>
                    </a:lnTo>
                    <a:lnTo>
                      <a:pt x="19" y="14"/>
                    </a:lnTo>
                    <a:lnTo>
                      <a:pt x="19" y="14"/>
                    </a:lnTo>
                    <a:lnTo>
                      <a:pt x="19" y="14"/>
                    </a:lnTo>
                    <a:close/>
                  </a:path>
                </a:pathLst>
              </a:custGeom>
              <a:solidFill>
                <a:srgbClr val="E1E1E1"/>
              </a:solidFill>
              <a:ln w="9525">
                <a:noFill/>
                <a:round/>
                <a:headEnd/>
                <a:tailEnd/>
              </a:ln>
            </p:spPr>
            <p:txBody>
              <a:bodyPr/>
              <a:lstStyle/>
              <a:p>
                <a:endParaRPr lang="en-US"/>
              </a:p>
            </p:txBody>
          </p:sp>
          <p:sp>
            <p:nvSpPr>
              <p:cNvPr id="320944" name="Freeform 432"/>
              <p:cNvSpPr>
                <a:spLocks/>
              </p:cNvSpPr>
              <p:nvPr/>
            </p:nvSpPr>
            <p:spPr bwMode="auto">
              <a:xfrm>
                <a:off x="3378" y="1505"/>
                <a:ext cx="19" cy="27"/>
              </a:xfrm>
              <a:custGeom>
                <a:avLst/>
                <a:gdLst/>
                <a:ahLst/>
                <a:cxnLst>
                  <a:cxn ang="0">
                    <a:pos x="19" y="15"/>
                  </a:cxn>
                  <a:cxn ang="0">
                    <a:pos x="19" y="17"/>
                  </a:cxn>
                  <a:cxn ang="0">
                    <a:pos x="19" y="18"/>
                  </a:cxn>
                  <a:cxn ang="0">
                    <a:pos x="19" y="20"/>
                  </a:cxn>
                  <a:cxn ang="0">
                    <a:pos x="19" y="20"/>
                  </a:cxn>
                  <a:cxn ang="0">
                    <a:pos x="17" y="21"/>
                  </a:cxn>
                  <a:cxn ang="0">
                    <a:pos x="17" y="23"/>
                  </a:cxn>
                  <a:cxn ang="0">
                    <a:pos x="16" y="24"/>
                  </a:cxn>
                  <a:cxn ang="0">
                    <a:pos x="16" y="24"/>
                  </a:cxn>
                  <a:cxn ang="0">
                    <a:pos x="15" y="26"/>
                  </a:cxn>
                  <a:cxn ang="0">
                    <a:pos x="15" y="26"/>
                  </a:cxn>
                  <a:cxn ang="0">
                    <a:pos x="13" y="26"/>
                  </a:cxn>
                  <a:cxn ang="0">
                    <a:pos x="12" y="27"/>
                  </a:cxn>
                  <a:cxn ang="0">
                    <a:pos x="12" y="27"/>
                  </a:cxn>
                  <a:cxn ang="0">
                    <a:pos x="10" y="27"/>
                  </a:cxn>
                  <a:cxn ang="0">
                    <a:pos x="9" y="27"/>
                  </a:cxn>
                  <a:cxn ang="0">
                    <a:pos x="9" y="27"/>
                  </a:cxn>
                  <a:cxn ang="0">
                    <a:pos x="7" y="27"/>
                  </a:cxn>
                  <a:cxn ang="0">
                    <a:pos x="6" y="26"/>
                  </a:cxn>
                  <a:cxn ang="0">
                    <a:pos x="6" y="26"/>
                  </a:cxn>
                  <a:cxn ang="0">
                    <a:pos x="4" y="24"/>
                  </a:cxn>
                  <a:cxn ang="0">
                    <a:pos x="3" y="24"/>
                  </a:cxn>
                  <a:cxn ang="0">
                    <a:pos x="3" y="23"/>
                  </a:cxn>
                  <a:cxn ang="0">
                    <a:pos x="1" y="21"/>
                  </a:cxn>
                  <a:cxn ang="0">
                    <a:pos x="1" y="21"/>
                  </a:cxn>
                  <a:cxn ang="0">
                    <a:pos x="0" y="20"/>
                  </a:cxn>
                  <a:cxn ang="0">
                    <a:pos x="0" y="18"/>
                  </a:cxn>
                  <a:cxn ang="0">
                    <a:pos x="0" y="17"/>
                  </a:cxn>
                  <a:cxn ang="0">
                    <a:pos x="0" y="15"/>
                  </a:cxn>
                  <a:cxn ang="0">
                    <a:pos x="0" y="14"/>
                  </a:cxn>
                  <a:cxn ang="0">
                    <a:pos x="0" y="12"/>
                  </a:cxn>
                  <a:cxn ang="0">
                    <a:pos x="0" y="11"/>
                  </a:cxn>
                  <a:cxn ang="0">
                    <a:pos x="0" y="11"/>
                  </a:cxn>
                  <a:cxn ang="0">
                    <a:pos x="0" y="9"/>
                  </a:cxn>
                  <a:cxn ang="0">
                    <a:pos x="0" y="8"/>
                  </a:cxn>
                  <a:cxn ang="0">
                    <a:pos x="1" y="6"/>
                  </a:cxn>
                  <a:cxn ang="0">
                    <a:pos x="1" y="5"/>
                  </a:cxn>
                  <a:cxn ang="0">
                    <a:pos x="3" y="5"/>
                  </a:cxn>
                  <a:cxn ang="0">
                    <a:pos x="3" y="3"/>
                  </a:cxn>
                  <a:cxn ang="0">
                    <a:pos x="4" y="3"/>
                  </a:cxn>
                  <a:cxn ang="0">
                    <a:pos x="4" y="2"/>
                  </a:cxn>
                  <a:cxn ang="0">
                    <a:pos x="6" y="2"/>
                  </a:cxn>
                  <a:cxn ang="0">
                    <a:pos x="7" y="2"/>
                  </a:cxn>
                  <a:cxn ang="0">
                    <a:pos x="7" y="0"/>
                  </a:cxn>
                  <a:cxn ang="0">
                    <a:pos x="9" y="0"/>
                  </a:cxn>
                  <a:cxn ang="0">
                    <a:pos x="10" y="0"/>
                  </a:cxn>
                  <a:cxn ang="0">
                    <a:pos x="10" y="2"/>
                  </a:cxn>
                  <a:cxn ang="0">
                    <a:pos x="12" y="2"/>
                  </a:cxn>
                  <a:cxn ang="0">
                    <a:pos x="13" y="2"/>
                  </a:cxn>
                  <a:cxn ang="0">
                    <a:pos x="13" y="3"/>
                  </a:cxn>
                  <a:cxn ang="0">
                    <a:pos x="15" y="3"/>
                  </a:cxn>
                  <a:cxn ang="0">
                    <a:pos x="16" y="5"/>
                  </a:cxn>
                  <a:cxn ang="0">
                    <a:pos x="16" y="5"/>
                  </a:cxn>
                  <a:cxn ang="0">
                    <a:pos x="17" y="6"/>
                  </a:cxn>
                  <a:cxn ang="0">
                    <a:pos x="17" y="8"/>
                  </a:cxn>
                  <a:cxn ang="0">
                    <a:pos x="19" y="8"/>
                  </a:cxn>
                  <a:cxn ang="0">
                    <a:pos x="19" y="9"/>
                  </a:cxn>
                  <a:cxn ang="0">
                    <a:pos x="19" y="11"/>
                  </a:cxn>
                  <a:cxn ang="0">
                    <a:pos x="19" y="12"/>
                  </a:cxn>
                  <a:cxn ang="0">
                    <a:pos x="19" y="14"/>
                  </a:cxn>
                </a:cxnLst>
                <a:rect l="0" t="0" r="r" b="b"/>
                <a:pathLst>
                  <a:path w="19" h="27">
                    <a:moveTo>
                      <a:pt x="19" y="14"/>
                    </a:moveTo>
                    <a:lnTo>
                      <a:pt x="19" y="14"/>
                    </a:lnTo>
                    <a:lnTo>
                      <a:pt x="19" y="14"/>
                    </a:lnTo>
                    <a:lnTo>
                      <a:pt x="19" y="15"/>
                    </a:lnTo>
                    <a:lnTo>
                      <a:pt x="19" y="15"/>
                    </a:lnTo>
                    <a:lnTo>
                      <a:pt x="19" y="15"/>
                    </a:lnTo>
                    <a:lnTo>
                      <a:pt x="19" y="15"/>
                    </a:lnTo>
                    <a:lnTo>
                      <a:pt x="19" y="15"/>
                    </a:lnTo>
                    <a:lnTo>
                      <a:pt x="19" y="15"/>
                    </a:lnTo>
                    <a:lnTo>
                      <a:pt x="19" y="17"/>
                    </a:lnTo>
                    <a:lnTo>
                      <a:pt x="19" y="17"/>
                    </a:lnTo>
                    <a:lnTo>
                      <a:pt x="19" y="17"/>
                    </a:lnTo>
                    <a:lnTo>
                      <a:pt x="19" y="17"/>
                    </a:lnTo>
                    <a:lnTo>
                      <a:pt x="19" y="17"/>
                    </a:lnTo>
                    <a:lnTo>
                      <a:pt x="19" y="17"/>
                    </a:lnTo>
                    <a:lnTo>
                      <a:pt x="19" y="17"/>
                    </a:lnTo>
                    <a:lnTo>
                      <a:pt x="19" y="18"/>
                    </a:lnTo>
                    <a:lnTo>
                      <a:pt x="19" y="18"/>
                    </a:lnTo>
                    <a:lnTo>
                      <a:pt x="19" y="18"/>
                    </a:lnTo>
                    <a:lnTo>
                      <a:pt x="19" y="18"/>
                    </a:lnTo>
                    <a:lnTo>
                      <a:pt x="19" y="18"/>
                    </a:lnTo>
                    <a:lnTo>
                      <a:pt x="19" y="18"/>
                    </a:lnTo>
                    <a:lnTo>
                      <a:pt x="19" y="18"/>
                    </a:lnTo>
                    <a:lnTo>
                      <a:pt x="19" y="20"/>
                    </a:lnTo>
                    <a:lnTo>
                      <a:pt x="19" y="20"/>
                    </a:lnTo>
                    <a:lnTo>
                      <a:pt x="19" y="20"/>
                    </a:lnTo>
                    <a:lnTo>
                      <a:pt x="19" y="20"/>
                    </a:lnTo>
                    <a:lnTo>
                      <a:pt x="19" y="20"/>
                    </a:lnTo>
                    <a:lnTo>
                      <a:pt x="19" y="20"/>
                    </a:lnTo>
                    <a:lnTo>
                      <a:pt x="19" y="20"/>
                    </a:lnTo>
                    <a:lnTo>
                      <a:pt x="19" y="21"/>
                    </a:lnTo>
                    <a:lnTo>
                      <a:pt x="19" y="21"/>
                    </a:lnTo>
                    <a:lnTo>
                      <a:pt x="19" y="21"/>
                    </a:lnTo>
                    <a:lnTo>
                      <a:pt x="17" y="21"/>
                    </a:lnTo>
                    <a:lnTo>
                      <a:pt x="17" y="21"/>
                    </a:lnTo>
                    <a:lnTo>
                      <a:pt x="17" y="21"/>
                    </a:lnTo>
                    <a:lnTo>
                      <a:pt x="17" y="21"/>
                    </a:lnTo>
                    <a:lnTo>
                      <a:pt x="17" y="21"/>
                    </a:lnTo>
                    <a:lnTo>
                      <a:pt x="17" y="23"/>
                    </a:lnTo>
                    <a:lnTo>
                      <a:pt x="17" y="23"/>
                    </a:lnTo>
                    <a:lnTo>
                      <a:pt x="17" y="23"/>
                    </a:lnTo>
                    <a:lnTo>
                      <a:pt x="17" y="23"/>
                    </a:lnTo>
                    <a:lnTo>
                      <a:pt x="17" y="23"/>
                    </a:lnTo>
                    <a:lnTo>
                      <a:pt x="17" y="23"/>
                    </a:lnTo>
                    <a:lnTo>
                      <a:pt x="17" y="23"/>
                    </a:lnTo>
                    <a:lnTo>
                      <a:pt x="17" y="23"/>
                    </a:lnTo>
                    <a:lnTo>
                      <a:pt x="17" y="23"/>
                    </a:lnTo>
                    <a:lnTo>
                      <a:pt x="16" y="24"/>
                    </a:lnTo>
                    <a:lnTo>
                      <a:pt x="16" y="24"/>
                    </a:lnTo>
                    <a:lnTo>
                      <a:pt x="16" y="24"/>
                    </a:lnTo>
                    <a:lnTo>
                      <a:pt x="16" y="24"/>
                    </a:lnTo>
                    <a:lnTo>
                      <a:pt x="16" y="24"/>
                    </a:lnTo>
                    <a:lnTo>
                      <a:pt x="16" y="24"/>
                    </a:lnTo>
                    <a:lnTo>
                      <a:pt x="16" y="24"/>
                    </a:lnTo>
                    <a:lnTo>
                      <a:pt x="16" y="24"/>
                    </a:lnTo>
                    <a:lnTo>
                      <a:pt x="16" y="24"/>
                    </a:lnTo>
                    <a:lnTo>
                      <a:pt x="16" y="24"/>
                    </a:lnTo>
                    <a:lnTo>
                      <a:pt x="16" y="24"/>
                    </a:lnTo>
                    <a:lnTo>
                      <a:pt x="15" y="26"/>
                    </a:lnTo>
                    <a:lnTo>
                      <a:pt x="15" y="26"/>
                    </a:lnTo>
                    <a:lnTo>
                      <a:pt x="15" y="26"/>
                    </a:lnTo>
                    <a:lnTo>
                      <a:pt x="15" y="26"/>
                    </a:lnTo>
                    <a:lnTo>
                      <a:pt x="15" y="26"/>
                    </a:lnTo>
                    <a:lnTo>
                      <a:pt x="15" y="26"/>
                    </a:lnTo>
                    <a:lnTo>
                      <a:pt x="15" y="26"/>
                    </a:lnTo>
                    <a:lnTo>
                      <a:pt x="15" y="26"/>
                    </a:lnTo>
                    <a:lnTo>
                      <a:pt x="15" y="26"/>
                    </a:lnTo>
                    <a:lnTo>
                      <a:pt x="15" y="26"/>
                    </a:lnTo>
                    <a:lnTo>
                      <a:pt x="13" y="26"/>
                    </a:lnTo>
                    <a:lnTo>
                      <a:pt x="13" y="26"/>
                    </a:lnTo>
                    <a:lnTo>
                      <a:pt x="13" y="26"/>
                    </a:lnTo>
                    <a:lnTo>
                      <a:pt x="13" y="26"/>
                    </a:lnTo>
                    <a:lnTo>
                      <a:pt x="13" y="26"/>
                    </a:lnTo>
                    <a:lnTo>
                      <a:pt x="13" y="27"/>
                    </a:lnTo>
                    <a:lnTo>
                      <a:pt x="13" y="27"/>
                    </a:lnTo>
                    <a:lnTo>
                      <a:pt x="13" y="27"/>
                    </a:lnTo>
                    <a:lnTo>
                      <a:pt x="13" y="27"/>
                    </a:lnTo>
                    <a:lnTo>
                      <a:pt x="12" y="27"/>
                    </a:lnTo>
                    <a:lnTo>
                      <a:pt x="12" y="27"/>
                    </a:lnTo>
                    <a:lnTo>
                      <a:pt x="12" y="27"/>
                    </a:lnTo>
                    <a:lnTo>
                      <a:pt x="12" y="27"/>
                    </a:lnTo>
                    <a:lnTo>
                      <a:pt x="12" y="27"/>
                    </a:lnTo>
                    <a:lnTo>
                      <a:pt x="12" y="27"/>
                    </a:lnTo>
                    <a:lnTo>
                      <a:pt x="12" y="27"/>
                    </a:lnTo>
                    <a:lnTo>
                      <a:pt x="12" y="27"/>
                    </a:lnTo>
                    <a:lnTo>
                      <a:pt x="12" y="27"/>
                    </a:lnTo>
                    <a:lnTo>
                      <a:pt x="10" y="27"/>
                    </a:lnTo>
                    <a:lnTo>
                      <a:pt x="10" y="27"/>
                    </a:lnTo>
                    <a:lnTo>
                      <a:pt x="10" y="27"/>
                    </a:lnTo>
                    <a:lnTo>
                      <a:pt x="10" y="27"/>
                    </a:lnTo>
                    <a:lnTo>
                      <a:pt x="10" y="27"/>
                    </a:lnTo>
                    <a:lnTo>
                      <a:pt x="10" y="27"/>
                    </a:lnTo>
                    <a:lnTo>
                      <a:pt x="10" y="27"/>
                    </a:lnTo>
                    <a:lnTo>
                      <a:pt x="10" y="27"/>
                    </a:lnTo>
                    <a:lnTo>
                      <a:pt x="9" y="27"/>
                    </a:lnTo>
                    <a:lnTo>
                      <a:pt x="9" y="27"/>
                    </a:lnTo>
                    <a:lnTo>
                      <a:pt x="9" y="27"/>
                    </a:lnTo>
                    <a:lnTo>
                      <a:pt x="9" y="27"/>
                    </a:lnTo>
                    <a:lnTo>
                      <a:pt x="9" y="27"/>
                    </a:lnTo>
                    <a:lnTo>
                      <a:pt x="9" y="27"/>
                    </a:lnTo>
                    <a:lnTo>
                      <a:pt x="9" y="27"/>
                    </a:lnTo>
                    <a:lnTo>
                      <a:pt x="9" y="27"/>
                    </a:lnTo>
                    <a:lnTo>
                      <a:pt x="7" y="27"/>
                    </a:lnTo>
                    <a:lnTo>
                      <a:pt x="7" y="27"/>
                    </a:lnTo>
                    <a:lnTo>
                      <a:pt x="7" y="27"/>
                    </a:lnTo>
                    <a:lnTo>
                      <a:pt x="7" y="27"/>
                    </a:lnTo>
                    <a:lnTo>
                      <a:pt x="7" y="27"/>
                    </a:lnTo>
                    <a:lnTo>
                      <a:pt x="7" y="27"/>
                    </a:lnTo>
                    <a:lnTo>
                      <a:pt x="7" y="26"/>
                    </a:lnTo>
                    <a:lnTo>
                      <a:pt x="7" y="26"/>
                    </a:lnTo>
                    <a:lnTo>
                      <a:pt x="7" y="26"/>
                    </a:lnTo>
                    <a:lnTo>
                      <a:pt x="6" y="26"/>
                    </a:lnTo>
                    <a:lnTo>
                      <a:pt x="6" y="26"/>
                    </a:lnTo>
                    <a:lnTo>
                      <a:pt x="6" y="26"/>
                    </a:lnTo>
                    <a:lnTo>
                      <a:pt x="6" y="26"/>
                    </a:lnTo>
                    <a:lnTo>
                      <a:pt x="6" y="26"/>
                    </a:lnTo>
                    <a:lnTo>
                      <a:pt x="6" y="26"/>
                    </a:lnTo>
                    <a:lnTo>
                      <a:pt x="6" y="26"/>
                    </a:lnTo>
                    <a:lnTo>
                      <a:pt x="6" y="26"/>
                    </a:lnTo>
                    <a:lnTo>
                      <a:pt x="6" y="26"/>
                    </a:lnTo>
                    <a:lnTo>
                      <a:pt x="4" y="26"/>
                    </a:lnTo>
                    <a:lnTo>
                      <a:pt x="4" y="26"/>
                    </a:lnTo>
                    <a:lnTo>
                      <a:pt x="4" y="26"/>
                    </a:lnTo>
                    <a:lnTo>
                      <a:pt x="4" y="24"/>
                    </a:lnTo>
                    <a:lnTo>
                      <a:pt x="4" y="24"/>
                    </a:lnTo>
                    <a:lnTo>
                      <a:pt x="4" y="24"/>
                    </a:lnTo>
                    <a:lnTo>
                      <a:pt x="4" y="24"/>
                    </a:lnTo>
                    <a:lnTo>
                      <a:pt x="4" y="24"/>
                    </a:lnTo>
                    <a:lnTo>
                      <a:pt x="4" y="24"/>
                    </a:lnTo>
                    <a:lnTo>
                      <a:pt x="4" y="24"/>
                    </a:lnTo>
                    <a:lnTo>
                      <a:pt x="3" y="24"/>
                    </a:lnTo>
                    <a:lnTo>
                      <a:pt x="3" y="24"/>
                    </a:lnTo>
                    <a:lnTo>
                      <a:pt x="3" y="24"/>
                    </a:lnTo>
                    <a:lnTo>
                      <a:pt x="3" y="24"/>
                    </a:lnTo>
                    <a:lnTo>
                      <a:pt x="3" y="23"/>
                    </a:lnTo>
                    <a:lnTo>
                      <a:pt x="3" y="23"/>
                    </a:lnTo>
                    <a:lnTo>
                      <a:pt x="3" y="23"/>
                    </a:lnTo>
                    <a:lnTo>
                      <a:pt x="3" y="23"/>
                    </a:lnTo>
                    <a:lnTo>
                      <a:pt x="3" y="23"/>
                    </a:lnTo>
                    <a:lnTo>
                      <a:pt x="3" y="23"/>
                    </a:lnTo>
                    <a:lnTo>
                      <a:pt x="3" y="23"/>
                    </a:lnTo>
                    <a:lnTo>
                      <a:pt x="1" y="23"/>
                    </a:lnTo>
                    <a:lnTo>
                      <a:pt x="1" y="23"/>
                    </a:lnTo>
                    <a:lnTo>
                      <a:pt x="1" y="21"/>
                    </a:lnTo>
                    <a:lnTo>
                      <a:pt x="1" y="21"/>
                    </a:lnTo>
                    <a:lnTo>
                      <a:pt x="1" y="21"/>
                    </a:lnTo>
                    <a:lnTo>
                      <a:pt x="1" y="21"/>
                    </a:lnTo>
                    <a:lnTo>
                      <a:pt x="1" y="21"/>
                    </a:lnTo>
                    <a:lnTo>
                      <a:pt x="1" y="21"/>
                    </a:lnTo>
                    <a:lnTo>
                      <a:pt x="1" y="21"/>
                    </a:lnTo>
                    <a:lnTo>
                      <a:pt x="1" y="21"/>
                    </a:lnTo>
                    <a:lnTo>
                      <a:pt x="1" y="20"/>
                    </a:lnTo>
                    <a:lnTo>
                      <a:pt x="1" y="20"/>
                    </a:lnTo>
                    <a:lnTo>
                      <a:pt x="1" y="20"/>
                    </a:lnTo>
                    <a:lnTo>
                      <a:pt x="1" y="20"/>
                    </a:lnTo>
                    <a:lnTo>
                      <a:pt x="0" y="20"/>
                    </a:lnTo>
                    <a:lnTo>
                      <a:pt x="0" y="20"/>
                    </a:lnTo>
                    <a:lnTo>
                      <a:pt x="0" y="20"/>
                    </a:lnTo>
                    <a:lnTo>
                      <a:pt x="0" y="18"/>
                    </a:lnTo>
                    <a:lnTo>
                      <a:pt x="0" y="18"/>
                    </a:lnTo>
                    <a:lnTo>
                      <a:pt x="0" y="18"/>
                    </a:lnTo>
                    <a:lnTo>
                      <a:pt x="0" y="18"/>
                    </a:lnTo>
                    <a:lnTo>
                      <a:pt x="0" y="18"/>
                    </a:lnTo>
                    <a:lnTo>
                      <a:pt x="0" y="18"/>
                    </a:lnTo>
                    <a:lnTo>
                      <a:pt x="0" y="18"/>
                    </a:lnTo>
                    <a:lnTo>
                      <a:pt x="0" y="17"/>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8"/>
                    </a:lnTo>
                    <a:lnTo>
                      <a:pt x="1" y="8"/>
                    </a:lnTo>
                    <a:lnTo>
                      <a:pt x="1" y="6"/>
                    </a:lnTo>
                    <a:lnTo>
                      <a:pt x="1" y="6"/>
                    </a:lnTo>
                    <a:lnTo>
                      <a:pt x="1" y="6"/>
                    </a:lnTo>
                    <a:lnTo>
                      <a:pt x="1" y="6"/>
                    </a:lnTo>
                    <a:lnTo>
                      <a:pt x="1" y="6"/>
                    </a:lnTo>
                    <a:lnTo>
                      <a:pt x="1" y="6"/>
                    </a:lnTo>
                    <a:lnTo>
                      <a:pt x="1" y="6"/>
                    </a:lnTo>
                    <a:lnTo>
                      <a:pt x="1" y="6"/>
                    </a:lnTo>
                    <a:lnTo>
                      <a:pt x="1" y="5"/>
                    </a:lnTo>
                    <a:lnTo>
                      <a:pt x="1" y="5"/>
                    </a:lnTo>
                    <a:lnTo>
                      <a:pt x="1" y="5"/>
                    </a:lnTo>
                    <a:lnTo>
                      <a:pt x="1" y="5"/>
                    </a:lnTo>
                    <a:lnTo>
                      <a:pt x="1" y="5"/>
                    </a:lnTo>
                    <a:lnTo>
                      <a:pt x="1" y="5"/>
                    </a:lnTo>
                    <a:lnTo>
                      <a:pt x="3" y="5"/>
                    </a:lnTo>
                    <a:lnTo>
                      <a:pt x="3" y="5"/>
                    </a:lnTo>
                    <a:lnTo>
                      <a:pt x="3" y="5"/>
                    </a:lnTo>
                    <a:lnTo>
                      <a:pt x="3" y="3"/>
                    </a:lnTo>
                    <a:lnTo>
                      <a:pt x="3" y="3"/>
                    </a:lnTo>
                    <a:lnTo>
                      <a:pt x="3" y="3"/>
                    </a:lnTo>
                    <a:lnTo>
                      <a:pt x="3" y="3"/>
                    </a:lnTo>
                    <a:lnTo>
                      <a:pt x="3" y="3"/>
                    </a:lnTo>
                    <a:lnTo>
                      <a:pt x="3" y="3"/>
                    </a:lnTo>
                    <a:lnTo>
                      <a:pt x="3" y="3"/>
                    </a:lnTo>
                    <a:lnTo>
                      <a:pt x="3" y="3"/>
                    </a:lnTo>
                    <a:lnTo>
                      <a:pt x="4" y="3"/>
                    </a:lnTo>
                    <a:lnTo>
                      <a:pt x="4" y="3"/>
                    </a:lnTo>
                    <a:lnTo>
                      <a:pt x="4" y="3"/>
                    </a:lnTo>
                    <a:lnTo>
                      <a:pt x="4" y="3"/>
                    </a:lnTo>
                    <a:lnTo>
                      <a:pt x="4" y="2"/>
                    </a:lnTo>
                    <a:lnTo>
                      <a:pt x="4" y="2"/>
                    </a:lnTo>
                    <a:lnTo>
                      <a:pt x="4" y="2"/>
                    </a:lnTo>
                    <a:lnTo>
                      <a:pt x="4" y="2"/>
                    </a:lnTo>
                    <a:lnTo>
                      <a:pt x="4" y="2"/>
                    </a:lnTo>
                    <a:lnTo>
                      <a:pt x="4" y="2"/>
                    </a:lnTo>
                    <a:lnTo>
                      <a:pt x="6" y="2"/>
                    </a:lnTo>
                    <a:lnTo>
                      <a:pt x="6" y="2"/>
                    </a:lnTo>
                    <a:lnTo>
                      <a:pt x="6" y="2"/>
                    </a:lnTo>
                    <a:lnTo>
                      <a:pt x="6" y="2"/>
                    </a:lnTo>
                    <a:lnTo>
                      <a:pt x="6" y="2"/>
                    </a:lnTo>
                    <a:lnTo>
                      <a:pt x="6" y="2"/>
                    </a:lnTo>
                    <a:lnTo>
                      <a:pt x="6" y="2"/>
                    </a:lnTo>
                    <a:lnTo>
                      <a:pt x="6" y="2"/>
                    </a:lnTo>
                    <a:lnTo>
                      <a:pt x="6" y="2"/>
                    </a:lnTo>
                    <a:lnTo>
                      <a:pt x="7" y="2"/>
                    </a:lnTo>
                    <a:lnTo>
                      <a:pt x="7" y="2"/>
                    </a:lnTo>
                    <a:lnTo>
                      <a:pt x="7" y="2"/>
                    </a:lnTo>
                    <a:lnTo>
                      <a:pt x="7" y="2"/>
                    </a:lnTo>
                    <a:lnTo>
                      <a:pt x="7" y="2"/>
                    </a:lnTo>
                    <a:lnTo>
                      <a:pt x="7" y="2"/>
                    </a:lnTo>
                    <a:lnTo>
                      <a:pt x="7" y="0"/>
                    </a:lnTo>
                    <a:lnTo>
                      <a:pt x="7" y="0"/>
                    </a:lnTo>
                    <a:lnTo>
                      <a:pt x="9" y="0"/>
                    </a:lnTo>
                    <a:lnTo>
                      <a:pt x="9" y="0"/>
                    </a:lnTo>
                    <a:lnTo>
                      <a:pt x="9" y="0"/>
                    </a:lnTo>
                    <a:lnTo>
                      <a:pt x="9" y="0"/>
                    </a:lnTo>
                    <a:lnTo>
                      <a:pt x="9" y="0"/>
                    </a:lnTo>
                    <a:lnTo>
                      <a:pt x="9" y="0"/>
                    </a:lnTo>
                    <a:lnTo>
                      <a:pt x="9" y="0"/>
                    </a:lnTo>
                    <a:lnTo>
                      <a:pt x="9" y="0"/>
                    </a:lnTo>
                    <a:lnTo>
                      <a:pt x="9" y="0"/>
                    </a:lnTo>
                    <a:lnTo>
                      <a:pt x="10" y="0"/>
                    </a:lnTo>
                    <a:lnTo>
                      <a:pt x="10" y="0"/>
                    </a:lnTo>
                    <a:lnTo>
                      <a:pt x="10" y="0"/>
                    </a:lnTo>
                    <a:lnTo>
                      <a:pt x="10" y="0"/>
                    </a:lnTo>
                    <a:lnTo>
                      <a:pt x="10" y="2"/>
                    </a:lnTo>
                    <a:lnTo>
                      <a:pt x="10" y="2"/>
                    </a:lnTo>
                    <a:lnTo>
                      <a:pt x="10" y="2"/>
                    </a:lnTo>
                    <a:lnTo>
                      <a:pt x="10" y="2"/>
                    </a:lnTo>
                    <a:lnTo>
                      <a:pt x="12" y="2"/>
                    </a:lnTo>
                    <a:lnTo>
                      <a:pt x="12" y="2"/>
                    </a:lnTo>
                    <a:lnTo>
                      <a:pt x="12" y="2"/>
                    </a:lnTo>
                    <a:lnTo>
                      <a:pt x="12" y="2"/>
                    </a:lnTo>
                    <a:lnTo>
                      <a:pt x="12" y="2"/>
                    </a:lnTo>
                    <a:lnTo>
                      <a:pt x="12" y="2"/>
                    </a:lnTo>
                    <a:lnTo>
                      <a:pt x="12" y="2"/>
                    </a:lnTo>
                    <a:lnTo>
                      <a:pt x="12" y="2"/>
                    </a:lnTo>
                    <a:lnTo>
                      <a:pt x="12" y="2"/>
                    </a:lnTo>
                    <a:lnTo>
                      <a:pt x="13" y="2"/>
                    </a:lnTo>
                    <a:lnTo>
                      <a:pt x="13" y="2"/>
                    </a:lnTo>
                    <a:lnTo>
                      <a:pt x="13" y="2"/>
                    </a:lnTo>
                    <a:lnTo>
                      <a:pt x="13" y="2"/>
                    </a:lnTo>
                    <a:lnTo>
                      <a:pt x="13" y="2"/>
                    </a:lnTo>
                    <a:lnTo>
                      <a:pt x="13" y="2"/>
                    </a:lnTo>
                    <a:lnTo>
                      <a:pt x="13" y="2"/>
                    </a:lnTo>
                    <a:lnTo>
                      <a:pt x="13" y="2"/>
                    </a:lnTo>
                    <a:lnTo>
                      <a:pt x="13" y="3"/>
                    </a:lnTo>
                    <a:lnTo>
                      <a:pt x="15" y="3"/>
                    </a:lnTo>
                    <a:lnTo>
                      <a:pt x="15" y="3"/>
                    </a:lnTo>
                    <a:lnTo>
                      <a:pt x="15" y="3"/>
                    </a:lnTo>
                    <a:lnTo>
                      <a:pt x="15" y="3"/>
                    </a:lnTo>
                    <a:lnTo>
                      <a:pt x="15" y="3"/>
                    </a:lnTo>
                    <a:lnTo>
                      <a:pt x="15" y="3"/>
                    </a:lnTo>
                    <a:lnTo>
                      <a:pt x="15" y="3"/>
                    </a:lnTo>
                    <a:lnTo>
                      <a:pt x="15" y="3"/>
                    </a:lnTo>
                    <a:lnTo>
                      <a:pt x="15" y="3"/>
                    </a:lnTo>
                    <a:lnTo>
                      <a:pt x="15" y="3"/>
                    </a:lnTo>
                    <a:lnTo>
                      <a:pt x="16" y="3"/>
                    </a:lnTo>
                    <a:lnTo>
                      <a:pt x="16" y="5"/>
                    </a:lnTo>
                    <a:lnTo>
                      <a:pt x="16" y="5"/>
                    </a:lnTo>
                    <a:lnTo>
                      <a:pt x="16" y="5"/>
                    </a:lnTo>
                    <a:lnTo>
                      <a:pt x="16" y="5"/>
                    </a:lnTo>
                    <a:lnTo>
                      <a:pt x="16" y="5"/>
                    </a:lnTo>
                    <a:lnTo>
                      <a:pt x="16" y="5"/>
                    </a:lnTo>
                    <a:lnTo>
                      <a:pt x="16" y="5"/>
                    </a:lnTo>
                    <a:lnTo>
                      <a:pt x="16" y="5"/>
                    </a:lnTo>
                    <a:lnTo>
                      <a:pt x="16" y="5"/>
                    </a:lnTo>
                    <a:lnTo>
                      <a:pt x="16" y="6"/>
                    </a:lnTo>
                    <a:lnTo>
                      <a:pt x="17" y="6"/>
                    </a:lnTo>
                    <a:lnTo>
                      <a:pt x="17" y="6"/>
                    </a:lnTo>
                    <a:lnTo>
                      <a:pt x="17" y="6"/>
                    </a:lnTo>
                    <a:lnTo>
                      <a:pt x="17" y="6"/>
                    </a:lnTo>
                    <a:lnTo>
                      <a:pt x="17" y="6"/>
                    </a:lnTo>
                    <a:lnTo>
                      <a:pt x="17" y="6"/>
                    </a:lnTo>
                    <a:lnTo>
                      <a:pt x="17" y="6"/>
                    </a:lnTo>
                    <a:lnTo>
                      <a:pt x="17" y="8"/>
                    </a:lnTo>
                    <a:lnTo>
                      <a:pt x="17" y="8"/>
                    </a:lnTo>
                    <a:lnTo>
                      <a:pt x="17" y="8"/>
                    </a:lnTo>
                    <a:lnTo>
                      <a:pt x="17" y="8"/>
                    </a:lnTo>
                    <a:lnTo>
                      <a:pt x="17" y="8"/>
                    </a:lnTo>
                    <a:lnTo>
                      <a:pt x="17" y="8"/>
                    </a:lnTo>
                    <a:lnTo>
                      <a:pt x="17" y="8"/>
                    </a:lnTo>
                    <a:lnTo>
                      <a:pt x="19" y="8"/>
                    </a:lnTo>
                    <a:lnTo>
                      <a:pt x="19" y="9"/>
                    </a:lnTo>
                    <a:lnTo>
                      <a:pt x="19" y="9"/>
                    </a:lnTo>
                    <a:lnTo>
                      <a:pt x="19" y="9"/>
                    </a:lnTo>
                    <a:lnTo>
                      <a:pt x="19" y="9"/>
                    </a:lnTo>
                    <a:lnTo>
                      <a:pt x="19" y="9"/>
                    </a:lnTo>
                    <a:lnTo>
                      <a:pt x="19" y="9"/>
                    </a:lnTo>
                    <a:lnTo>
                      <a:pt x="19" y="9"/>
                    </a:lnTo>
                    <a:lnTo>
                      <a:pt x="19" y="11"/>
                    </a:lnTo>
                    <a:lnTo>
                      <a:pt x="19" y="11"/>
                    </a:lnTo>
                    <a:lnTo>
                      <a:pt x="19" y="11"/>
                    </a:lnTo>
                    <a:lnTo>
                      <a:pt x="19" y="11"/>
                    </a:lnTo>
                    <a:lnTo>
                      <a:pt x="19" y="11"/>
                    </a:lnTo>
                    <a:lnTo>
                      <a:pt x="19" y="11"/>
                    </a:lnTo>
                    <a:lnTo>
                      <a:pt x="19" y="11"/>
                    </a:lnTo>
                    <a:lnTo>
                      <a:pt x="19" y="12"/>
                    </a:lnTo>
                    <a:lnTo>
                      <a:pt x="19" y="12"/>
                    </a:lnTo>
                    <a:lnTo>
                      <a:pt x="19" y="12"/>
                    </a:lnTo>
                    <a:lnTo>
                      <a:pt x="19" y="12"/>
                    </a:lnTo>
                    <a:lnTo>
                      <a:pt x="19" y="12"/>
                    </a:lnTo>
                    <a:lnTo>
                      <a:pt x="19" y="12"/>
                    </a:lnTo>
                    <a:lnTo>
                      <a:pt x="19" y="14"/>
                    </a:lnTo>
                    <a:lnTo>
                      <a:pt x="19" y="14"/>
                    </a:lnTo>
                    <a:lnTo>
                      <a:pt x="19" y="14"/>
                    </a:lnTo>
                    <a:lnTo>
                      <a:pt x="19" y="14"/>
                    </a:lnTo>
                    <a:lnTo>
                      <a:pt x="19" y="14"/>
                    </a:lnTo>
                    <a:lnTo>
                      <a:pt x="19" y="14"/>
                    </a:lnTo>
                  </a:path>
                </a:pathLst>
              </a:custGeom>
              <a:noFill/>
              <a:ln w="1588" cap="sq">
                <a:solidFill>
                  <a:srgbClr val="000000"/>
                </a:solidFill>
                <a:prstDash val="solid"/>
                <a:miter lim="800000"/>
                <a:headEnd/>
                <a:tailEnd/>
              </a:ln>
            </p:spPr>
            <p:txBody>
              <a:bodyPr/>
              <a:lstStyle/>
              <a:p>
                <a:endParaRPr lang="en-US"/>
              </a:p>
            </p:txBody>
          </p:sp>
          <p:sp>
            <p:nvSpPr>
              <p:cNvPr id="320945" name="Freeform 433"/>
              <p:cNvSpPr>
                <a:spLocks/>
              </p:cNvSpPr>
              <p:nvPr/>
            </p:nvSpPr>
            <p:spPr bwMode="auto">
              <a:xfrm>
                <a:off x="3461" y="1768"/>
                <a:ext cx="20" cy="24"/>
              </a:xfrm>
              <a:custGeom>
                <a:avLst/>
                <a:gdLst/>
                <a:ahLst/>
                <a:cxnLst>
                  <a:cxn ang="0">
                    <a:pos x="20" y="13"/>
                  </a:cxn>
                  <a:cxn ang="0">
                    <a:pos x="20" y="15"/>
                  </a:cxn>
                  <a:cxn ang="0">
                    <a:pos x="20" y="16"/>
                  </a:cxn>
                  <a:cxn ang="0">
                    <a:pos x="20" y="16"/>
                  </a:cxn>
                  <a:cxn ang="0">
                    <a:pos x="20" y="18"/>
                  </a:cxn>
                  <a:cxn ang="0">
                    <a:pos x="18" y="19"/>
                  </a:cxn>
                  <a:cxn ang="0">
                    <a:pos x="18" y="21"/>
                  </a:cxn>
                  <a:cxn ang="0">
                    <a:pos x="18" y="21"/>
                  </a:cxn>
                  <a:cxn ang="0">
                    <a:pos x="17" y="22"/>
                  </a:cxn>
                  <a:cxn ang="0">
                    <a:pos x="17" y="22"/>
                  </a:cxn>
                  <a:cxn ang="0">
                    <a:pos x="15" y="24"/>
                  </a:cxn>
                  <a:cxn ang="0">
                    <a:pos x="14" y="24"/>
                  </a:cxn>
                  <a:cxn ang="0">
                    <a:pos x="14" y="24"/>
                  </a:cxn>
                  <a:cxn ang="0">
                    <a:pos x="12" y="24"/>
                  </a:cxn>
                  <a:cxn ang="0">
                    <a:pos x="11" y="24"/>
                  </a:cxn>
                  <a:cxn ang="0">
                    <a:pos x="9" y="24"/>
                  </a:cxn>
                  <a:cxn ang="0">
                    <a:pos x="9" y="24"/>
                  </a:cxn>
                  <a:cxn ang="0">
                    <a:pos x="8" y="24"/>
                  </a:cxn>
                  <a:cxn ang="0">
                    <a:pos x="6" y="24"/>
                  </a:cxn>
                  <a:cxn ang="0">
                    <a:pos x="6" y="22"/>
                  </a:cxn>
                  <a:cxn ang="0">
                    <a:pos x="5" y="22"/>
                  </a:cxn>
                  <a:cxn ang="0">
                    <a:pos x="5" y="21"/>
                  </a:cxn>
                  <a:cxn ang="0">
                    <a:pos x="3" y="21"/>
                  </a:cxn>
                  <a:cxn ang="0">
                    <a:pos x="2" y="19"/>
                  </a:cxn>
                  <a:cxn ang="0">
                    <a:pos x="2" y="18"/>
                  </a:cxn>
                  <a:cxn ang="0">
                    <a:pos x="2" y="18"/>
                  </a:cxn>
                  <a:cxn ang="0">
                    <a:pos x="0" y="16"/>
                  </a:cxn>
                  <a:cxn ang="0">
                    <a:pos x="0" y="15"/>
                  </a:cxn>
                  <a:cxn ang="0">
                    <a:pos x="0" y="13"/>
                  </a:cxn>
                  <a:cxn ang="0">
                    <a:pos x="0" y="12"/>
                  </a:cxn>
                  <a:cxn ang="0">
                    <a:pos x="0" y="10"/>
                  </a:cxn>
                  <a:cxn ang="0">
                    <a:pos x="0" y="10"/>
                  </a:cxn>
                  <a:cxn ang="0">
                    <a:pos x="0" y="9"/>
                  </a:cxn>
                  <a:cxn ang="0">
                    <a:pos x="0" y="7"/>
                  </a:cxn>
                  <a:cxn ang="0">
                    <a:pos x="2" y="6"/>
                  </a:cxn>
                  <a:cxn ang="0">
                    <a:pos x="2" y="4"/>
                  </a:cxn>
                  <a:cxn ang="0">
                    <a:pos x="2" y="4"/>
                  </a:cxn>
                  <a:cxn ang="0">
                    <a:pos x="3" y="3"/>
                  </a:cxn>
                  <a:cxn ang="0">
                    <a:pos x="3" y="3"/>
                  </a:cxn>
                  <a:cxn ang="0">
                    <a:pos x="5" y="1"/>
                  </a:cxn>
                  <a:cxn ang="0">
                    <a:pos x="5" y="1"/>
                  </a:cxn>
                  <a:cxn ang="0">
                    <a:pos x="6" y="0"/>
                  </a:cxn>
                  <a:cxn ang="0">
                    <a:pos x="8" y="0"/>
                  </a:cxn>
                  <a:cxn ang="0">
                    <a:pos x="8" y="0"/>
                  </a:cxn>
                  <a:cxn ang="0">
                    <a:pos x="9" y="0"/>
                  </a:cxn>
                  <a:cxn ang="0">
                    <a:pos x="11" y="0"/>
                  </a:cxn>
                  <a:cxn ang="0">
                    <a:pos x="12" y="0"/>
                  </a:cxn>
                  <a:cxn ang="0">
                    <a:pos x="12" y="0"/>
                  </a:cxn>
                  <a:cxn ang="0">
                    <a:pos x="14" y="1"/>
                  </a:cxn>
                  <a:cxn ang="0">
                    <a:pos x="15" y="1"/>
                  </a:cxn>
                  <a:cxn ang="0">
                    <a:pos x="15" y="1"/>
                  </a:cxn>
                  <a:cxn ang="0">
                    <a:pos x="17" y="3"/>
                  </a:cxn>
                  <a:cxn ang="0">
                    <a:pos x="17" y="4"/>
                  </a:cxn>
                  <a:cxn ang="0">
                    <a:pos x="18" y="4"/>
                  </a:cxn>
                  <a:cxn ang="0">
                    <a:pos x="18" y="6"/>
                  </a:cxn>
                  <a:cxn ang="0">
                    <a:pos x="20" y="7"/>
                  </a:cxn>
                  <a:cxn ang="0">
                    <a:pos x="20" y="7"/>
                  </a:cxn>
                  <a:cxn ang="0">
                    <a:pos x="20" y="9"/>
                  </a:cxn>
                  <a:cxn ang="0">
                    <a:pos x="20" y="10"/>
                  </a:cxn>
                  <a:cxn ang="0">
                    <a:pos x="20" y="12"/>
                  </a:cxn>
                </a:cxnLst>
                <a:rect l="0" t="0" r="r" b="b"/>
                <a:pathLst>
                  <a:path w="20" h="24">
                    <a:moveTo>
                      <a:pt x="20" y="12"/>
                    </a:moveTo>
                    <a:lnTo>
                      <a:pt x="20" y="12"/>
                    </a:lnTo>
                    <a:lnTo>
                      <a:pt x="20" y="12"/>
                    </a:lnTo>
                    <a:lnTo>
                      <a:pt x="20" y="13"/>
                    </a:lnTo>
                    <a:lnTo>
                      <a:pt x="20" y="13"/>
                    </a:lnTo>
                    <a:lnTo>
                      <a:pt x="20" y="13"/>
                    </a:lnTo>
                    <a:lnTo>
                      <a:pt x="20" y="13"/>
                    </a:lnTo>
                    <a:lnTo>
                      <a:pt x="20" y="13"/>
                    </a:lnTo>
                    <a:lnTo>
                      <a:pt x="20" y="13"/>
                    </a:lnTo>
                    <a:lnTo>
                      <a:pt x="20" y="13"/>
                    </a:lnTo>
                    <a:lnTo>
                      <a:pt x="20" y="15"/>
                    </a:lnTo>
                    <a:lnTo>
                      <a:pt x="20" y="15"/>
                    </a:lnTo>
                    <a:lnTo>
                      <a:pt x="20" y="15"/>
                    </a:lnTo>
                    <a:lnTo>
                      <a:pt x="20" y="15"/>
                    </a:lnTo>
                    <a:lnTo>
                      <a:pt x="20" y="15"/>
                    </a:lnTo>
                    <a:lnTo>
                      <a:pt x="20" y="15"/>
                    </a:lnTo>
                    <a:lnTo>
                      <a:pt x="20" y="15"/>
                    </a:lnTo>
                    <a:lnTo>
                      <a:pt x="20" y="16"/>
                    </a:lnTo>
                    <a:lnTo>
                      <a:pt x="20" y="16"/>
                    </a:lnTo>
                    <a:lnTo>
                      <a:pt x="20" y="16"/>
                    </a:lnTo>
                    <a:lnTo>
                      <a:pt x="20" y="16"/>
                    </a:lnTo>
                    <a:lnTo>
                      <a:pt x="20" y="16"/>
                    </a:lnTo>
                    <a:lnTo>
                      <a:pt x="20" y="16"/>
                    </a:lnTo>
                    <a:lnTo>
                      <a:pt x="20" y="16"/>
                    </a:lnTo>
                    <a:lnTo>
                      <a:pt x="20" y="18"/>
                    </a:lnTo>
                    <a:lnTo>
                      <a:pt x="20" y="18"/>
                    </a:lnTo>
                    <a:lnTo>
                      <a:pt x="20" y="18"/>
                    </a:lnTo>
                    <a:lnTo>
                      <a:pt x="20" y="18"/>
                    </a:lnTo>
                    <a:lnTo>
                      <a:pt x="20" y="18"/>
                    </a:lnTo>
                    <a:lnTo>
                      <a:pt x="20" y="18"/>
                    </a:lnTo>
                    <a:lnTo>
                      <a:pt x="20" y="18"/>
                    </a:lnTo>
                    <a:lnTo>
                      <a:pt x="20" y="18"/>
                    </a:lnTo>
                    <a:lnTo>
                      <a:pt x="20" y="19"/>
                    </a:lnTo>
                    <a:lnTo>
                      <a:pt x="20" y="19"/>
                    </a:lnTo>
                    <a:lnTo>
                      <a:pt x="20" y="19"/>
                    </a:lnTo>
                    <a:lnTo>
                      <a:pt x="18" y="19"/>
                    </a:lnTo>
                    <a:lnTo>
                      <a:pt x="18" y="19"/>
                    </a:lnTo>
                    <a:lnTo>
                      <a:pt x="18" y="19"/>
                    </a:lnTo>
                    <a:lnTo>
                      <a:pt x="18" y="19"/>
                    </a:lnTo>
                    <a:lnTo>
                      <a:pt x="18" y="19"/>
                    </a:lnTo>
                    <a:lnTo>
                      <a:pt x="18" y="21"/>
                    </a:lnTo>
                    <a:lnTo>
                      <a:pt x="18" y="21"/>
                    </a:lnTo>
                    <a:lnTo>
                      <a:pt x="18" y="21"/>
                    </a:lnTo>
                    <a:lnTo>
                      <a:pt x="18" y="21"/>
                    </a:lnTo>
                    <a:lnTo>
                      <a:pt x="18" y="21"/>
                    </a:lnTo>
                    <a:lnTo>
                      <a:pt x="18" y="21"/>
                    </a:lnTo>
                    <a:lnTo>
                      <a:pt x="18" y="21"/>
                    </a:lnTo>
                    <a:lnTo>
                      <a:pt x="18" y="21"/>
                    </a:lnTo>
                    <a:lnTo>
                      <a:pt x="18" y="21"/>
                    </a:lnTo>
                    <a:lnTo>
                      <a:pt x="17" y="21"/>
                    </a:lnTo>
                    <a:lnTo>
                      <a:pt x="17" y="22"/>
                    </a:lnTo>
                    <a:lnTo>
                      <a:pt x="17" y="22"/>
                    </a:lnTo>
                    <a:lnTo>
                      <a:pt x="17" y="22"/>
                    </a:lnTo>
                    <a:lnTo>
                      <a:pt x="17" y="22"/>
                    </a:lnTo>
                    <a:lnTo>
                      <a:pt x="17" y="22"/>
                    </a:lnTo>
                    <a:lnTo>
                      <a:pt x="17" y="22"/>
                    </a:lnTo>
                    <a:lnTo>
                      <a:pt x="17" y="22"/>
                    </a:lnTo>
                    <a:lnTo>
                      <a:pt x="17" y="22"/>
                    </a:lnTo>
                    <a:lnTo>
                      <a:pt x="17" y="22"/>
                    </a:lnTo>
                    <a:lnTo>
                      <a:pt x="17" y="22"/>
                    </a:lnTo>
                    <a:lnTo>
                      <a:pt x="15" y="22"/>
                    </a:lnTo>
                    <a:lnTo>
                      <a:pt x="15" y="22"/>
                    </a:lnTo>
                    <a:lnTo>
                      <a:pt x="15" y="22"/>
                    </a:lnTo>
                    <a:lnTo>
                      <a:pt x="15" y="24"/>
                    </a:lnTo>
                    <a:lnTo>
                      <a:pt x="15" y="24"/>
                    </a:lnTo>
                    <a:lnTo>
                      <a:pt x="15" y="24"/>
                    </a:lnTo>
                    <a:lnTo>
                      <a:pt x="15" y="24"/>
                    </a:lnTo>
                    <a:lnTo>
                      <a:pt x="15" y="24"/>
                    </a:lnTo>
                    <a:lnTo>
                      <a:pt x="15" y="24"/>
                    </a:lnTo>
                    <a:lnTo>
                      <a:pt x="15" y="24"/>
                    </a:lnTo>
                    <a:lnTo>
                      <a:pt x="14" y="24"/>
                    </a:lnTo>
                    <a:lnTo>
                      <a:pt x="14" y="24"/>
                    </a:lnTo>
                    <a:lnTo>
                      <a:pt x="14" y="24"/>
                    </a:lnTo>
                    <a:lnTo>
                      <a:pt x="14" y="24"/>
                    </a:lnTo>
                    <a:lnTo>
                      <a:pt x="14" y="24"/>
                    </a:lnTo>
                    <a:lnTo>
                      <a:pt x="14" y="24"/>
                    </a:lnTo>
                    <a:lnTo>
                      <a:pt x="14" y="24"/>
                    </a:lnTo>
                    <a:lnTo>
                      <a:pt x="14" y="24"/>
                    </a:lnTo>
                    <a:lnTo>
                      <a:pt x="12" y="24"/>
                    </a:lnTo>
                    <a:lnTo>
                      <a:pt x="12" y="24"/>
                    </a:lnTo>
                    <a:lnTo>
                      <a:pt x="12" y="24"/>
                    </a:lnTo>
                    <a:lnTo>
                      <a:pt x="12" y="24"/>
                    </a:lnTo>
                    <a:lnTo>
                      <a:pt x="12" y="24"/>
                    </a:lnTo>
                    <a:lnTo>
                      <a:pt x="12" y="24"/>
                    </a:lnTo>
                    <a:lnTo>
                      <a:pt x="12" y="24"/>
                    </a:lnTo>
                    <a:lnTo>
                      <a:pt x="12" y="24"/>
                    </a:lnTo>
                    <a:lnTo>
                      <a:pt x="12" y="24"/>
                    </a:lnTo>
                    <a:lnTo>
                      <a:pt x="11" y="24"/>
                    </a:lnTo>
                    <a:lnTo>
                      <a:pt x="11" y="24"/>
                    </a:lnTo>
                    <a:lnTo>
                      <a:pt x="11" y="24"/>
                    </a:lnTo>
                    <a:lnTo>
                      <a:pt x="11" y="24"/>
                    </a:lnTo>
                    <a:lnTo>
                      <a:pt x="11" y="24"/>
                    </a:lnTo>
                    <a:lnTo>
                      <a:pt x="11" y="24"/>
                    </a:lnTo>
                    <a:lnTo>
                      <a:pt x="11" y="24"/>
                    </a:lnTo>
                    <a:lnTo>
                      <a:pt x="11" y="24"/>
                    </a:lnTo>
                    <a:lnTo>
                      <a:pt x="9" y="24"/>
                    </a:lnTo>
                    <a:lnTo>
                      <a:pt x="9" y="24"/>
                    </a:lnTo>
                    <a:lnTo>
                      <a:pt x="9" y="24"/>
                    </a:lnTo>
                    <a:lnTo>
                      <a:pt x="9" y="24"/>
                    </a:lnTo>
                    <a:lnTo>
                      <a:pt x="9" y="24"/>
                    </a:lnTo>
                    <a:lnTo>
                      <a:pt x="9" y="24"/>
                    </a:lnTo>
                    <a:lnTo>
                      <a:pt x="9" y="24"/>
                    </a:lnTo>
                    <a:lnTo>
                      <a:pt x="9" y="24"/>
                    </a:lnTo>
                    <a:lnTo>
                      <a:pt x="9" y="24"/>
                    </a:lnTo>
                    <a:lnTo>
                      <a:pt x="8" y="24"/>
                    </a:lnTo>
                    <a:lnTo>
                      <a:pt x="8" y="24"/>
                    </a:lnTo>
                    <a:lnTo>
                      <a:pt x="8" y="24"/>
                    </a:lnTo>
                    <a:lnTo>
                      <a:pt x="8" y="24"/>
                    </a:lnTo>
                    <a:lnTo>
                      <a:pt x="8" y="24"/>
                    </a:lnTo>
                    <a:lnTo>
                      <a:pt x="8" y="24"/>
                    </a:lnTo>
                    <a:lnTo>
                      <a:pt x="8" y="24"/>
                    </a:lnTo>
                    <a:lnTo>
                      <a:pt x="8" y="24"/>
                    </a:lnTo>
                    <a:lnTo>
                      <a:pt x="8" y="24"/>
                    </a:lnTo>
                    <a:lnTo>
                      <a:pt x="6" y="24"/>
                    </a:lnTo>
                    <a:lnTo>
                      <a:pt x="6" y="24"/>
                    </a:lnTo>
                    <a:lnTo>
                      <a:pt x="6" y="24"/>
                    </a:lnTo>
                    <a:lnTo>
                      <a:pt x="6" y="24"/>
                    </a:lnTo>
                    <a:lnTo>
                      <a:pt x="6" y="24"/>
                    </a:lnTo>
                    <a:lnTo>
                      <a:pt x="6" y="22"/>
                    </a:lnTo>
                    <a:lnTo>
                      <a:pt x="6" y="22"/>
                    </a:lnTo>
                    <a:lnTo>
                      <a:pt x="6" y="22"/>
                    </a:lnTo>
                    <a:lnTo>
                      <a:pt x="6" y="22"/>
                    </a:lnTo>
                    <a:lnTo>
                      <a:pt x="5" y="22"/>
                    </a:lnTo>
                    <a:lnTo>
                      <a:pt x="5" y="22"/>
                    </a:lnTo>
                    <a:lnTo>
                      <a:pt x="5" y="22"/>
                    </a:lnTo>
                    <a:lnTo>
                      <a:pt x="5" y="22"/>
                    </a:lnTo>
                    <a:lnTo>
                      <a:pt x="5" y="22"/>
                    </a:lnTo>
                    <a:lnTo>
                      <a:pt x="5" y="22"/>
                    </a:lnTo>
                    <a:lnTo>
                      <a:pt x="5" y="22"/>
                    </a:lnTo>
                    <a:lnTo>
                      <a:pt x="5" y="22"/>
                    </a:lnTo>
                    <a:lnTo>
                      <a:pt x="5" y="22"/>
                    </a:lnTo>
                    <a:lnTo>
                      <a:pt x="5" y="21"/>
                    </a:lnTo>
                    <a:lnTo>
                      <a:pt x="3" y="21"/>
                    </a:lnTo>
                    <a:lnTo>
                      <a:pt x="3" y="21"/>
                    </a:lnTo>
                    <a:lnTo>
                      <a:pt x="3" y="21"/>
                    </a:lnTo>
                    <a:lnTo>
                      <a:pt x="3" y="21"/>
                    </a:lnTo>
                    <a:lnTo>
                      <a:pt x="3" y="21"/>
                    </a:lnTo>
                    <a:lnTo>
                      <a:pt x="3" y="21"/>
                    </a:lnTo>
                    <a:lnTo>
                      <a:pt x="3" y="21"/>
                    </a:lnTo>
                    <a:lnTo>
                      <a:pt x="3" y="21"/>
                    </a:lnTo>
                    <a:lnTo>
                      <a:pt x="3" y="21"/>
                    </a:lnTo>
                    <a:lnTo>
                      <a:pt x="3" y="19"/>
                    </a:lnTo>
                    <a:lnTo>
                      <a:pt x="3" y="19"/>
                    </a:lnTo>
                    <a:lnTo>
                      <a:pt x="2" y="19"/>
                    </a:lnTo>
                    <a:lnTo>
                      <a:pt x="2" y="19"/>
                    </a:lnTo>
                    <a:lnTo>
                      <a:pt x="2" y="19"/>
                    </a:lnTo>
                    <a:lnTo>
                      <a:pt x="2" y="19"/>
                    </a:lnTo>
                    <a:lnTo>
                      <a:pt x="2" y="19"/>
                    </a:lnTo>
                    <a:lnTo>
                      <a:pt x="2" y="19"/>
                    </a:lnTo>
                    <a:lnTo>
                      <a:pt x="2" y="18"/>
                    </a:lnTo>
                    <a:lnTo>
                      <a:pt x="2" y="18"/>
                    </a:lnTo>
                    <a:lnTo>
                      <a:pt x="2" y="18"/>
                    </a:lnTo>
                    <a:lnTo>
                      <a:pt x="2" y="18"/>
                    </a:lnTo>
                    <a:lnTo>
                      <a:pt x="2" y="18"/>
                    </a:lnTo>
                    <a:lnTo>
                      <a:pt x="2" y="18"/>
                    </a:lnTo>
                    <a:lnTo>
                      <a:pt x="2" y="18"/>
                    </a:lnTo>
                    <a:lnTo>
                      <a:pt x="2" y="18"/>
                    </a:lnTo>
                    <a:lnTo>
                      <a:pt x="2" y="16"/>
                    </a:lnTo>
                    <a:lnTo>
                      <a:pt x="2" y="16"/>
                    </a:lnTo>
                    <a:lnTo>
                      <a:pt x="0" y="16"/>
                    </a:lnTo>
                    <a:lnTo>
                      <a:pt x="0" y="16"/>
                    </a:lnTo>
                    <a:lnTo>
                      <a:pt x="0" y="16"/>
                    </a:lnTo>
                    <a:lnTo>
                      <a:pt x="0" y="16"/>
                    </a:lnTo>
                    <a:lnTo>
                      <a:pt x="0" y="16"/>
                    </a:lnTo>
                    <a:lnTo>
                      <a:pt x="0" y="15"/>
                    </a:lnTo>
                    <a:lnTo>
                      <a:pt x="0" y="15"/>
                    </a:lnTo>
                    <a:lnTo>
                      <a:pt x="0" y="15"/>
                    </a:lnTo>
                    <a:lnTo>
                      <a:pt x="0" y="15"/>
                    </a:lnTo>
                    <a:lnTo>
                      <a:pt x="0" y="15"/>
                    </a:lnTo>
                    <a:lnTo>
                      <a:pt x="0" y="15"/>
                    </a:lnTo>
                    <a:lnTo>
                      <a:pt x="0" y="15"/>
                    </a:lnTo>
                    <a:lnTo>
                      <a:pt x="0" y="13"/>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7"/>
                    </a:lnTo>
                    <a:lnTo>
                      <a:pt x="0" y="7"/>
                    </a:lnTo>
                    <a:lnTo>
                      <a:pt x="0" y="6"/>
                    </a:lnTo>
                    <a:lnTo>
                      <a:pt x="0" y="6"/>
                    </a:lnTo>
                    <a:lnTo>
                      <a:pt x="2" y="6"/>
                    </a:lnTo>
                    <a:lnTo>
                      <a:pt x="2" y="6"/>
                    </a:lnTo>
                    <a:lnTo>
                      <a:pt x="2" y="6"/>
                    </a:lnTo>
                    <a:lnTo>
                      <a:pt x="2" y="6"/>
                    </a:lnTo>
                    <a:lnTo>
                      <a:pt x="2" y="6"/>
                    </a:lnTo>
                    <a:lnTo>
                      <a:pt x="2" y="6"/>
                    </a:lnTo>
                    <a:lnTo>
                      <a:pt x="2" y="4"/>
                    </a:lnTo>
                    <a:lnTo>
                      <a:pt x="2" y="4"/>
                    </a:lnTo>
                    <a:lnTo>
                      <a:pt x="2" y="4"/>
                    </a:lnTo>
                    <a:lnTo>
                      <a:pt x="2" y="4"/>
                    </a:lnTo>
                    <a:lnTo>
                      <a:pt x="2" y="4"/>
                    </a:lnTo>
                    <a:lnTo>
                      <a:pt x="2" y="4"/>
                    </a:lnTo>
                    <a:lnTo>
                      <a:pt x="2" y="4"/>
                    </a:lnTo>
                    <a:lnTo>
                      <a:pt x="2" y="4"/>
                    </a:lnTo>
                    <a:lnTo>
                      <a:pt x="2" y="4"/>
                    </a:lnTo>
                    <a:lnTo>
                      <a:pt x="3" y="3"/>
                    </a:lnTo>
                    <a:lnTo>
                      <a:pt x="3" y="3"/>
                    </a:lnTo>
                    <a:lnTo>
                      <a:pt x="3" y="3"/>
                    </a:lnTo>
                    <a:lnTo>
                      <a:pt x="3" y="3"/>
                    </a:lnTo>
                    <a:lnTo>
                      <a:pt x="3" y="3"/>
                    </a:lnTo>
                    <a:lnTo>
                      <a:pt x="3" y="3"/>
                    </a:lnTo>
                    <a:lnTo>
                      <a:pt x="3" y="3"/>
                    </a:lnTo>
                    <a:lnTo>
                      <a:pt x="3" y="3"/>
                    </a:lnTo>
                    <a:lnTo>
                      <a:pt x="3" y="3"/>
                    </a:lnTo>
                    <a:lnTo>
                      <a:pt x="3" y="3"/>
                    </a:lnTo>
                    <a:lnTo>
                      <a:pt x="3" y="1"/>
                    </a:lnTo>
                    <a:lnTo>
                      <a:pt x="3" y="1"/>
                    </a:lnTo>
                    <a:lnTo>
                      <a:pt x="5" y="1"/>
                    </a:lnTo>
                    <a:lnTo>
                      <a:pt x="5" y="1"/>
                    </a:lnTo>
                    <a:lnTo>
                      <a:pt x="5" y="1"/>
                    </a:lnTo>
                    <a:lnTo>
                      <a:pt x="5" y="1"/>
                    </a:lnTo>
                    <a:lnTo>
                      <a:pt x="5" y="1"/>
                    </a:lnTo>
                    <a:lnTo>
                      <a:pt x="5" y="1"/>
                    </a:lnTo>
                    <a:lnTo>
                      <a:pt x="5" y="1"/>
                    </a:lnTo>
                    <a:lnTo>
                      <a:pt x="5" y="1"/>
                    </a:lnTo>
                    <a:lnTo>
                      <a:pt x="5" y="1"/>
                    </a:lnTo>
                    <a:lnTo>
                      <a:pt x="5" y="1"/>
                    </a:lnTo>
                    <a:lnTo>
                      <a:pt x="6" y="1"/>
                    </a:lnTo>
                    <a:lnTo>
                      <a:pt x="6" y="1"/>
                    </a:lnTo>
                    <a:lnTo>
                      <a:pt x="6" y="0"/>
                    </a:lnTo>
                    <a:lnTo>
                      <a:pt x="6" y="0"/>
                    </a:lnTo>
                    <a:lnTo>
                      <a:pt x="6" y="0"/>
                    </a:lnTo>
                    <a:lnTo>
                      <a:pt x="6" y="0"/>
                    </a:lnTo>
                    <a:lnTo>
                      <a:pt x="6" y="0"/>
                    </a:lnTo>
                    <a:lnTo>
                      <a:pt x="6" y="0"/>
                    </a:lnTo>
                    <a:lnTo>
                      <a:pt x="6" y="0"/>
                    </a:lnTo>
                    <a:lnTo>
                      <a:pt x="8" y="0"/>
                    </a:lnTo>
                    <a:lnTo>
                      <a:pt x="8" y="0"/>
                    </a:lnTo>
                    <a:lnTo>
                      <a:pt x="8"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2" y="0"/>
                    </a:lnTo>
                    <a:lnTo>
                      <a:pt x="12" y="0"/>
                    </a:lnTo>
                    <a:lnTo>
                      <a:pt x="14" y="0"/>
                    </a:lnTo>
                    <a:lnTo>
                      <a:pt x="14" y="0"/>
                    </a:lnTo>
                    <a:lnTo>
                      <a:pt x="14" y="0"/>
                    </a:lnTo>
                    <a:lnTo>
                      <a:pt x="14" y="1"/>
                    </a:lnTo>
                    <a:lnTo>
                      <a:pt x="14" y="1"/>
                    </a:lnTo>
                    <a:lnTo>
                      <a:pt x="14" y="1"/>
                    </a:lnTo>
                    <a:lnTo>
                      <a:pt x="14" y="1"/>
                    </a:lnTo>
                    <a:lnTo>
                      <a:pt x="14" y="1"/>
                    </a:lnTo>
                    <a:lnTo>
                      <a:pt x="14" y="1"/>
                    </a:lnTo>
                    <a:lnTo>
                      <a:pt x="15" y="1"/>
                    </a:lnTo>
                    <a:lnTo>
                      <a:pt x="15" y="1"/>
                    </a:lnTo>
                    <a:lnTo>
                      <a:pt x="15" y="1"/>
                    </a:lnTo>
                    <a:lnTo>
                      <a:pt x="15" y="1"/>
                    </a:lnTo>
                    <a:lnTo>
                      <a:pt x="15" y="1"/>
                    </a:lnTo>
                    <a:lnTo>
                      <a:pt x="15" y="1"/>
                    </a:lnTo>
                    <a:lnTo>
                      <a:pt x="15" y="1"/>
                    </a:lnTo>
                    <a:lnTo>
                      <a:pt x="15" y="1"/>
                    </a:lnTo>
                    <a:lnTo>
                      <a:pt x="15" y="3"/>
                    </a:lnTo>
                    <a:lnTo>
                      <a:pt x="17" y="3"/>
                    </a:lnTo>
                    <a:lnTo>
                      <a:pt x="17" y="3"/>
                    </a:lnTo>
                    <a:lnTo>
                      <a:pt x="17" y="3"/>
                    </a:lnTo>
                    <a:lnTo>
                      <a:pt x="17" y="3"/>
                    </a:lnTo>
                    <a:lnTo>
                      <a:pt x="17" y="3"/>
                    </a:lnTo>
                    <a:lnTo>
                      <a:pt x="17" y="3"/>
                    </a:lnTo>
                    <a:lnTo>
                      <a:pt x="17" y="3"/>
                    </a:lnTo>
                    <a:lnTo>
                      <a:pt x="17" y="3"/>
                    </a:lnTo>
                    <a:lnTo>
                      <a:pt x="17" y="3"/>
                    </a:lnTo>
                    <a:lnTo>
                      <a:pt x="17" y="4"/>
                    </a:lnTo>
                    <a:lnTo>
                      <a:pt x="17" y="4"/>
                    </a:lnTo>
                    <a:lnTo>
                      <a:pt x="18" y="4"/>
                    </a:lnTo>
                    <a:lnTo>
                      <a:pt x="18" y="4"/>
                    </a:lnTo>
                    <a:lnTo>
                      <a:pt x="18" y="4"/>
                    </a:lnTo>
                    <a:lnTo>
                      <a:pt x="18" y="4"/>
                    </a:lnTo>
                    <a:lnTo>
                      <a:pt x="18" y="4"/>
                    </a:lnTo>
                    <a:lnTo>
                      <a:pt x="18" y="4"/>
                    </a:lnTo>
                    <a:lnTo>
                      <a:pt x="18" y="4"/>
                    </a:lnTo>
                    <a:lnTo>
                      <a:pt x="18" y="6"/>
                    </a:lnTo>
                    <a:lnTo>
                      <a:pt x="18" y="6"/>
                    </a:lnTo>
                    <a:lnTo>
                      <a:pt x="18" y="6"/>
                    </a:lnTo>
                    <a:lnTo>
                      <a:pt x="18" y="6"/>
                    </a:lnTo>
                    <a:lnTo>
                      <a:pt x="18" y="6"/>
                    </a:lnTo>
                    <a:lnTo>
                      <a:pt x="18" y="6"/>
                    </a:lnTo>
                    <a:lnTo>
                      <a:pt x="18" y="6"/>
                    </a:lnTo>
                    <a:lnTo>
                      <a:pt x="20" y="6"/>
                    </a:lnTo>
                    <a:lnTo>
                      <a:pt x="20" y="7"/>
                    </a:lnTo>
                    <a:lnTo>
                      <a:pt x="20" y="7"/>
                    </a:lnTo>
                    <a:lnTo>
                      <a:pt x="20" y="7"/>
                    </a:lnTo>
                    <a:lnTo>
                      <a:pt x="20" y="7"/>
                    </a:lnTo>
                    <a:lnTo>
                      <a:pt x="20" y="7"/>
                    </a:lnTo>
                    <a:lnTo>
                      <a:pt x="20" y="7"/>
                    </a:lnTo>
                    <a:lnTo>
                      <a:pt x="20" y="7"/>
                    </a:lnTo>
                    <a:lnTo>
                      <a:pt x="20" y="7"/>
                    </a:lnTo>
                    <a:lnTo>
                      <a:pt x="20" y="9"/>
                    </a:lnTo>
                    <a:lnTo>
                      <a:pt x="20" y="9"/>
                    </a:lnTo>
                    <a:lnTo>
                      <a:pt x="20" y="9"/>
                    </a:lnTo>
                    <a:lnTo>
                      <a:pt x="20" y="9"/>
                    </a:lnTo>
                    <a:lnTo>
                      <a:pt x="20" y="9"/>
                    </a:lnTo>
                    <a:lnTo>
                      <a:pt x="20" y="9"/>
                    </a:lnTo>
                    <a:lnTo>
                      <a:pt x="20" y="9"/>
                    </a:lnTo>
                    <a:lnTo>
                      <a:pt x="20" y="10"/>
                    </a:lnTo>
                    <a:lnTo>
                      <a:pt x="20" y="10"/>
                    </a:lnTo>
                    <a:lnTo>
                      <a:pt x="20" y="10"/>
                    </a:lnTo>
                    <a:lnTo>
                      <a:pt x="20" y="10"/>
                    </a:lnTo>
                    <a:lnTo>
                      <a:pt x="20" y="10"/>
                    </a:lnTo>
                    <a:lnTo>
                      <a:pt x="20" y="10"/>
                    </a:lnTo>
                    <a:lnTo>
                      <a:pt x="20" y="10"/>
                    </a:lnTo>
                    <a:lnTo>
                      <a:pt x="20" y="12"/>
                    </a:lnTo>
                    <a:lnTo>
                      <a:pt x="20" y="12"/>
                    </a:lnTo>
                    <a:lnTo>
                      <a:pt x="20" y="12"/>
                    </a:lnTo>
                    <a:lnTo>
                      <a:pt x="20" y="12"/>
                    </a:lnTo>
                    <a:lnTo>
                      <a:pt x="20" y="12"/>
                    </a:lnTo>
                    <a:close/>
                  </a:path>
                </a:pathLst>
              </a:custGeom>
              <a:solidFill>
                <a:srgbClr val="E1E1E1"/>
              </a:solidFill>
              <a:ln w="9525">
                <a:noFill/>
                <a:round/>
                <a:headEnd/>
                <a:tailEnd/>
              </a:ln>
            </p:spPr>
            <p:txBody>
              <a:bodyPr/>
              <a:lstStyle/>
              <a:p>
                <a:endParaRPr lang="en-US"/>
              </a:p>
            </p:txBody>
          </p:sp>
          <p:sp>
            <p:nvSpPr>
              <p:cNvPr id="320946" name="Freeform 434"/>
              <p:cNvSpPr>
                <a:spLocks/>
              </p:cNvSpPr>
              <p:nvPr/>
            </p:nvSpPr>
            <p:spPr bwMode="auto">
              <a:xfrm>
                <a:off x="3461" y="1768"/>
                <a:ext cx="20" cy="24"/>
              </a:xfrm>
              <a:custGeom>
                <a:avLst/>
                <a:gdLst/>
                <a:ahLst/>
                <a:cxnLst>
                  <a:cxn ang="0">
                    <a:pos x="20" y="13"/>
                  </a:cxn>
                  <a:cxn ang="0">
                    <a:pos x="20" y="15"/>
                  </a:cxn>
                  <a:cxn ang="0">
                    <a:pos x="20" y="16"/>
                  </a:cxn>
                  <a:cxn ang="0">
                    <a:pos x="20" y="16"/>
                  </a:cxn>
                  <a:cxn ang="0">
                    <a:pos x="20" y="18"/>
                  </a:cxn>
                  <a:cxn ang="0">
                    <a:pos x="18" y="19"/>
                  </a:cxn>
                  <a:cxn ang="0">
                    <a:pos x="18" y="21"/>
                  </a:cxn>
                  <a:cxn ang="0">
                    <a:pos x="18" y="21"/>
                  </a:cxn>
                  <a:cxn ang="0">
                    <a:pos x="17" y="22"/>
                  </a:cxn>
                  <a:cxn ang="0">
                    <a:pos x="17" y="22"/>
                  </a:cxn>
                  <a:cxn ang="0">
                    <a:pos x="15" y="24"/>
                  </a:cxn>
                  <a:cxn ang="0">
                    <a:pos x="14" y="24"/>
                  </a:cxn>
                  <a:cxn ang="0">
                    <a:pos x="14" y="24"/>
                  </a:cxn>
                  <a:cxn ang="0">
                    <a:pos x="12" y="24"/>
                  </a:cxn>
                  <a:cxn ang="0">
                    <a:pos x="11" y="24"/>
                  </a:cxn>
                  <a:cxn ang="0">
                    <a:pos x="9" y="24"/>
                  </a:cxn>
                  <a:cxn ang="0">
                    <a:pos x="9" y="24"/>
                  </a:cxn>
                  <a:cxn ang="0">
                    <a:pos x="8" y="24"/>
                  </a:cxn>
                  <a:cxn ang="0">
                    <a:pos x="6" y="24"/>
                  </a:cxn>
                  <a:cxn ang="0">
                    <a:pos x="6" y="22"/>
                  </a:cxn>
                  <a:cxn ang="0">
                    <a:pos x="5" y="22"/>
                  </a:cxn>
                  <a:cxn ang="0">
                    <a:pos x="5" y="21"/>
                  </a:cxn>
                  <a:cxn ang="0">
                    <a:pos x="3" y="21"/>
                  </a:cxn>
                  <a:cxn ang="0">
                    <a:pos x="2" y="19"/>
                  </a:cxn>
                  <a:cxn ang="0">
                    <a:pos x="2" y="18"/>
                  </a:cxn>
                  <a:cxn ang="0">
                    <a:pos x="2" y="18"/>
                  </a:cxn>
                  <a:cxn ang="0">
                    <a:pos x="0" y="16"/>
                  </a:cxn>
                  <a:cxn ang="0">
                    <a:pos x="0" y="15"/>
                  </a:cxn>
                  <a:cxn ang="0">
                    <a:pos x="0" y="13"/>
                  </a:cxn>
                  <a:cxn ang="0">
                    <a:pos x="0" y="12"/>
                  </a:cxn>
                  <a:cxn ang="0">
                    <a:pos x="0" y="10"/>
                  </a:cxn>
                  <a:cxn ang="0">
                    <a:pos x="0" y="10"/>
                  </a:cxn>
                  <a:cxn ang="0">
                    <a:pos x="0" y="9"/>
                  </a:cxn>
                  <a:cxn ang="0">
                    <a:pos x="0" y="7"/>
                  </a:cxn>
                  <a:cxn ang="0">
                    <a:pos x="2" y="6"/>
                  </a:cxn>
                  <a:cxn ang="0">
                    <a:pos x="2" y="4"/>
                  </a:cxn>
                  <a:cxn ang="0">
                    <a:pos x="2" y="4"/>
                  </a:cxn>
                  <a:cxn ang="0">
                    <a:pos x="3" y="3"/>
                  </a:cxn>
                  <a:cxn ang="0">
                    <a:pos x="3" y="3"/>
                  </a:cxn>
                  <a:cxn ang="0">
                    <a:pos x="5" y="1"/>
                  </a:cxn>
                  <a:cxn ang="0">
                    <a:pos x="5" y="1"/>
                  </a:cxn>
                  <a:cxn ang="0">
                    <a:pos x="6" y="0"/>
                  </a:cxn>
                  <a:cxn ang="0">
                    <a:pos x="8" y="0"/>
                  </a:cxn>
                  <a:cxn ang="0">
                    <a:pos x="8" y="0"/>
                  </a:cxn>
                  <a:cxn ang="0">
                    <a:pos x="9" y="0"/>
                  </a:cxn>
                  <a:cxn ang="0">
                    <a:pos x="11" y="0"/>
                  </a:cxn>
                  <a:cxn ang="0">
                    <a:pos x="12" y="0"/>
                  </a:cxn>
                  <a:cxn ang="0">
                    <a:pos x="12" y="0"/>
                  </a:cxn>
                  <a:cxn ang="0">
                    <a:pos x="14" y="1"/>
                  </a:cxn>
                  <a:cxn ang="0">
                    <a:pos x="15" y="1"/>
                  </a:cxn>
                  <a:cxn ang="0">
                    <a:pos x="15" y="1"/>
                  </a:cxn>
                  <a:cxn ang="0">
                    <a:pos x="17" y="3"/>
                  </a:cxn>
                  <a:cxn ang="0">
                    <a:pos x="17" y="4"/>
                  </a:cxn>
                  <a:cxn ang="0">
                    <a:pos x="18" y="4"/>
                  </a:cxn>
                  <a:cxn ang="0">
                    <a:pos x="18" y="6"/>
                  </a:cxn>
                  <a:cxn ang="0">
                    <a:pos x="20" y="7"/>
                  </a:cxn>
                  <a:cxn ang="0">
                    <a:pos x="20" y="7"/>
                  </a:cxn>
                  <a:cxn ang="0">
                    <a:pos x="20" y="9"/>
                  </a:cxn>
                  <a:cxn ang="0">
                    <a:pos x="20" y="10"/>
                  </a:cxn>
                  <a:cxn ang="0">
                    <a:pos x="20" y="12"/>
                  </a:cxn>
                </a:cxnLst>
                <a:rect l="0" t="0" r="r" b="b"/>
                <a:pathLst>
                  <a:path w="20" h="24">
                    <a:moveTo>
                      <a:pt x="20" y="12"/>
                    </a:moveTo>
                    <a:lnTo>
                      <a:pt x="20" y="12"/>
                    </a:lnTo>
                    <a:lnTo>
                      <a:pt x="20" y="12"/>
                    </a:lnTo>
                    <a:lnTo>
                      <a:pt x="20" y="13"/>
                    </a:lnTo>
                    <a:lnTo>
                      <a:pt x="20" y="13"/>
                    </a:lnTo>
                    <a:lnTo>
                      <a:pt x="20" y="13"/>
                    </a:lnTo>
                    <a:lnTo>
                      <a:pt x="20" y="13"/>
                    </a:lnTo>
                    <a:lnTo>
                      <a:pt x="20" y="13"/>
                    </a:lnTo>
                    <a:lnTo>
                      <a:pt x="20" y="13"/>
                    </a:lnTo>
                    <a:lnTo>
                      <a:pt x="20" y="13"/>
                    </a:lnTo>
                    <a:lnTo>
                      <a:pt x="20" y="15"/>
                    </a:lnTo>
                    <a:lnTo>
                      <a:pt x="20" y="15"/>
                    </a:lnTo>
                    <a:lnTo>
                      <a:pt x="20" y="15"/>
                    </a:lnTo>
                    <a:lnTo>
                      <a:pt x="20" y="15"/>
                    </a:lnTo>
                    <a:lnTo>
                      <a:pt x="20" y="15"/>
                    </a:lnTo>
                    <a:lnTo>
                      <a:pt x="20" y="15"/>
                    </a:lnTo>
                    <a:lnTo>
                      <a:pt x="20" y="15"/>
                    </a:lnTo>
                    <a:lnTo>
                      <a:pt x="20" y="16"/>
                    </a:lnTo>
                    <a:lnTo>
                      <a:pt x="20" y="16"/>
                    </a:lnTo>
                    <a:lnTo>
                      <a:pt x="20" y="16"/>
                    </a:lnTo>
                    <a:lnTo>
                      <a:pt x="20" y="16"/>
                    </a:lnTo>
                    <a:lnTo>
                      <a:pt x="20" y="16"/>
                    </a:lnTo>
                    <a:lnTo>
                      <a:pt x="20" y="16"/>
                    </a:lnTo>
                    <a:lnTo>
                      <a:pt x="20" y="16"/>
                    </a:lnTo>
                    <a:lnTo>
                      <a:pt x="20" y="18"/>
                    </a:lnTo>
                    <a:lnTo>
                      <a:pt x="20" y="18"/>
                    </a:lnTo>
                    <a:lnTo>
                      <a:pt x="20" y="18"/>
                    </a:lnTo>
                    <a:lnTo>
                      <a:pt x="20" y="18"/>
                    </a:lnTo>
                    <a:lnTo>
                      <a:pt x="20" y="18"/>
                    </a:lnTo>
                    <a:lnTo>
                      <a:pt x="20" y="18"/>
                    </a:lnTo>
                    <a:lnTo>
                      <a:pt x="20" y="18"/>
                    </a:lnTo>
                    <a:lnTo>
                      <a:pt x="20" y="18"/>
                    </a:lnTo>
                    <a:lnTo>
                      <a:pt x="20" y="19"/>
                    </a:lnTo>
                    <a:lnTo>
                      <a:pt x="20" y="19"/>
                    </a:lnTo>
                    <a:lnTo>
                      <a:pt x="20" y="19"/>
                    </a:lnTo>
                    <a:lnTo>
                      <a:pt x="18" y="19"/>
                    </a:lnTo>
                    <a:lnTo>
                      <a:pt x="18" y="19"/>
                    </a:lnTo>
                    <a:lnTo>
                      <a:pt x="18" y="19"/>
                    </a:lnTo>
                    <a:lnTo>
                      <a:pt x="18" y="19"/>
                    </a:lnTo>
                    <a:lnTo>
                      <a:pt x="18" y="19"/>
                    </a:lnTo>
                    <a:lnTo>
                      <a:pt x="18" y="21"/>
                    </a:lnTo>
                    <a:lnTo>
                      <a:pt x="18" y="21"/>
                    </a:lnTo>
                    <a:lnTo>
                      <a:pt x="18" y="21"/>
                    </a:lnTo>
                    <a:lnTo>
                      <a:pt x="18" y="21"/>
                    </a:lnTo>
                    <a:lnTo>
                      <a:pt x="18" y="21"/>
                    </a:lnTo>
                    <a:lnTo>
                      <a:pt x="18" y="21"/>
                    </a:lnTo>
                    <a:lnTo>
                      <a:pt x="18" y="21"/>
                    </a:lnTo>
                    <a:lnTo>
                      <a:pt x="18" y="21"/>
                    </a:lnTo>
                    <a:lnTo>
                      <a:pt x="18" y="21"/>
                    </a:lnTo>
                    <a:lnTo>
                      <a:pt x="17" y="21"/>
                    </a:lnTo>
                    <a:lnTo>
                      <a:pt x="17" y="22"/>
                    </a:lnTo>
                    <a:lnTo>
                      <a:pt x="17" y="22"/>
                    </a:lnTo>
                    <a:lnTo>
                      <a:pt x="17" y="22"/>
                    </a:lnTo>
                    <a:lnTo>
                      <a:pt x="17" y="22"/>
                    </a:lnTo>
                    <a:lnTo>
                      <a:pt x="17" y="22"/>
                    </a:lnTo>
                    <a:lnTo>
                      <a:pt x="17" y="22"/>
                    </a:lnTo>
                    <a:lnTo>
                      <a:pt x="17" y="22"/>
                    </a:lnTo>
                    <a:lnTo>
                      <a:pt x="17" y="22"/>
                    </a:lnTo>
                    <a:lnTo>
                      <a:pt x="17" y="22"/>
                    </a:lnTo>
                    <a:lnTo>
                      <a:pt x="17" y="22"/>
                    </a:lnTo>
                    <a:lnTo>
                      <a:pt x="15" y="22"/>
                    </a:lnTo>
                    <a:lnTo>
                      <a:pt x="15" y="22"/>
                    </a:lnTo>
                    <a:lnTo>
                      <a:pt x="15" y="22"/>
                    </a:lnTo>
                    <a:lnTo>
                      <a:pt x="15" y="24"/>
                    </a:lnTo>
                    <a:lnTo>
                      <a:pt x="15" y="24"/>
                    </a:lnTo>
                    <a:lnTo>
                      <a:pt x="15" y="24"/>
                    </a:lnTo>
                    <a:lnTo>
                      <a:pt x="15" y="24"/>
                    </a:lnTo>
                    <a:lnTo>
                      <a:pt x="15" y="24"/>
                    </a:lnTo>
                    <a:lnTo>
                      <a:pt x="15" y="24"/>
                    </a:lnTo>
                    <a:lnTo>
                      <a:pt x="15" y="24"/>
                    </a:lnTo>
                    <a:lnTo>
                      <a:pt x="14" y="24"/>
                    </a:lnTo>
                    <a:lnTo>
                      <a:pt x="14" y="24"/>
                    </a:lnTo>
                    <a:lnTo>
                      <a:pt x="14" y="24"/>
                    </a:lnTo>
                    <a:lnTo>
                      <a:pt x="14" y="24"/>
                    </a:lnTo>
                    <a:lnTo>
                      <a:pt x="14" y="24"/>
                    </a:lnTo>
                    <a:lnTo>
                      <a:pt x="14" y="24"/>
                    </a:lnTo>
                    <a:lnTo>
                      <a:pt x="14" y="24"/>
                    </a:lnTo>
                    <a:lnTo>
                      <a:pt x="14" y="24"/>
                    </a:lnTo>
                    <a:lnTo>
                      <a:pt x="12" y="24"/>
                    </a:lnTo>
                    <a:lnTo>
                      <a:pt x="12" y="24"/>
                    </a:lnTo>
                    <a:lnTo>
                      <a:pt x="12" y="24"/>
                    </a:lnTo>
                    <a:lnTo>
                      <a:pt x="12" y="24"/>
                    </a:lnTo>
                    <a:lnTo>
                      <a:pt x="12" y="24"/>
                    </a:lnTo>
                    <a:lnTo>
                      <a:pt x="12" y="24"/>
                    </a:lnTo>
                    <a:lnTo>
                      <a:pt x="12" y="24"/>
                    </a:lnTo>
                    <a:lnTo>
                      <a:pt x="12" y="24"/>
                    </a:lnTo>
                    <a:lnTo>
                      <a:pt x="12" y="24"/>
                    </a:lnTo>
                    <a:lnTo>
                      <a:pt x="11" y="24"/>
                    </a:lnTo>
                    <a:lnTo>
                      <a:pt x="11" y="24"/>
                    </a:lnTo>
                    <a:lnTo>
                      <a:pt x="11" y="24"/>
                    </a:lnTo>
                    <a:lnTo>
                      <a:pt x="11" y="24"/>
                    </a:lnTo>
                    <a:lnTo>
                      <a:pt x="11" y="24"/>
                    </a:lnTo>
                    <a:lnTo>
                      <a:pt x="11" y="24"/>
                    </a:lnTo>
                    <a:lnTo>
                      <a:pt x="11" y="24"/>
                    </a:lnTo>
                    <a:lnTo>
                      <a:pt x="11" y="24"/>
                    </a:lnTo>
                    <a:lnTo>
                      <a:pt x="9" y="24"/>
                    </a:lnTo>
                    <a:lnTo>
                      <a:pt x="9" y="24"/>
                    </a:lnTo>
                    <a:lnTo>
                      <a:pt x="9" y="24"/>
                    </a:lnTo>
                    <a:lnTo>
                      <a:pt x="9" y="24"/>
                    </a:lnTo>
                    <a:lnTo>
                      <a:pt x="9" y="24"/>
                    </a:lnTo>
                    <a:lnTo>
                      <a:pt x="9" y="24"/>
                    </a:lnTo>
                    <a:lnTo>
                      <a:pt x="9" y="24"/>
                    </a:lnTo>
                    <a:lnTo>
                      <a:pt x="9" y="24"/>
                    </a:lnTo>
                    <a:lnTo>
                      <a:pt x="9" y="24"/>
                    </a:lnTo>
                    <a:lnTo>
                      <a:pt x="8" y="24"/>
                    </a:lnTo>
                    <a:lnTo>
                      <a:pt x="8" y="24"/>
                    </a:lnTo>
                    <a:lnTo>
                      <a:pt x="8" y="24"/>
                    </a:lnTo>
                    <a:lnTo>
                      <a:pt x="8" y="24"/>
                    </a:lnTo>
                    <a:lnTo>
                      <a:pt x="8" y="24"/>
                    </a:lnTo>
                    <a:lnTo>
                      <a:pt x="8" y="24"/>
                    </a:lnTo>
                    <a:lnTo>
                      <a:pt x="8" y="24"/>
                    </a:lnTo>
                    <a:lnTo>
                      <a:pt x="8" y="24"/>
                    </a:lnTo>
                    <a:lnTo>
                      <a:pt x="8" y="24"/>
                    </a:lnTo>
                    <a:lnTo>
                      <a:pt x="6" y="24"/>
                    </a:lnTo>
                    <a:lnTo>
                      <a:pt x="6" y="24"/>
                    </a:lnTo>
                    <a:lnTo>
                      <a:pt x="6" y="24"/>
                    </a:lnTo>
                    <a:lnTo>
                      <a:pt x="6" y="24"/>
                    </a:lnTo>
                    <a:lnTo>
                      <a:pt x="6" y="24"/>
                    </a:lnTo>
                    <a:lnTo>
                      <a:pt x="6" y="22"/>
                    </a:lnTo>
                    <a:lnTo>
                      <a:pt x="6" y="22"/>
                    </a:lnTo>
                    <a:lnTo>
                      <a:pt x="6" y="22"/>
                    </a:lnTo>
                    <a:lnTo>
                      <a:pt x="6" y="22"/>
                    </a:lnTo>
                    <a:lnTo>
                      <a:pt x="5" y="22"/>
                    </a:lnTo>
                    <a:lnTo>
                      <a:pt x="5" y="22"/>
                    </a:lnTo>
                    <a:lnTo>
                      <a:pt x="5" y="22"/>
                    </a:lnTo>
                    <a:lnTo>
                      <a:pt x="5" y="22"/>
                    </a:lnTo>
                    <a:lnTo>
                      <a:pt x="5" y="22"/>
                    </a:lnTo>
                    <a:lnTo>
                      <a:pt x="5" y="22"/>
                    </a:lnTo>
                    <a:lnTo>
                      <a:pt x="5" y="22"/>
                    </a:lnTo>
                    <a:lnTo>
                      <a:pt x="5" y="22"/>
                    </a:lnTo>
                    <a:lnTo>
                      <a:pt x="5" y="22"/>
                    </a:lnTo>
                    <a:lnTo>
                      <a:pt x="5" y="21"/>
                    </a:lnTo>
                    <a:lnTo>
                      <a:pt x="3" y="21"/>
                    </a:lnTo>
                    <a:lnTo>
                      <a:pt x="3" y="21"/>
                    </a:lnTo>
                    <a:lnTo>
                      <a:pt x="3" y="21"/>
                    </a:lnTo>
                    <a:lnTo>
                      <a:pt x="3" y="21"/>
                    </a:lnTo>
                    <a:lnTo>
                      <a:pt x="3" y="21"/>
                    </a:lnTo>
                    <a:lnTo>
                      <a:pt x="3" y="21"/>
                    </a:lnTo>
                    <a:lnTo>
                      <a:pt x="3" y="21"/>
                    </a:lnTo>
                    <a:lnTo>
                      <a:pt x="3" y="21"/>
                    </a:lnTo>
                    <a:lnTo>
                      <a:pt x="3" y="21"/>
                    </a:lnTo>
                    <a:lnTo>
                      <a:pt x="3" y="19"/>
                    </a:lnTo>
                    <a:lnTo>
                      <a:pt x="3" y="19"/>
                    </a:lnTo>
                    <a:lnTo>
                      <a:pt x="2" y="19"/>
                    </a:lnTo>
                    <a:lnTo>
                      <a:pt x="2" y="19"/>
                    </a:lnTo>
                    <a:lnTo>
                      <a:pt x="2" y="19"/>
                    </a:lnTo>
                    <a:lnTo>
                      <a:pt x="2" y="19"/>
                    </a:lnTo>
                    <a:lnTo>
                      <a:pt x="2" y="19"/>
                    </a:lnTo>
                    <a:lnTo>
                      <a:pt x="2" y="19"/>
                    </a:lnTo>
                    <a:lnTo>
                      <a:pt x="2" y="18"/>
                    </a:lnTo>
                    <a:lnTo>
                      <a:pt x="2" y="18"/>
                    </a:lnTo>
                    <a:lnTo>
                      <a:pt x="2" y="18"/>
                    </a:lnTo>
                    <a:lnTo>
                      <a:pt x="2" y="18"/>
                    </a:lnTo>
                    <a:lnTo>
                      <a:pt x="2" y="18"/>
                    </a:lnTo>
                    <a:lnTo>
                      <a:pt x="2" y="18"/>
                    </a:lnTo>
                    <a:lnTo>
                      <a:pt x="2" y="18"/>
                    </a:lnTo>
                    <a:lnTo>
                      <a:pt x="2" y="18"/>
                    </a:lnTo>
                    <a:lnTo>
                      <a:pt x="2" y="16"/>
                    </a:lnTo>
                    <a:lnTo>
                      <a:pt x="2" y="16"/>
                    </a:lnTo>
                    <a:lnTo>
                      <a:pt x="0" y="16"/>
                    </a:lnTo>
                    <a:lnTo>
                      <a:pt x="0" y="16"/>
                    </a:lnTo>
                    <a:lnTo>
                      <a:pt x="0" y="16"/>
                    </a:lnTo>
                    <a:lnTo>
                      <a:pt x="0" y="16"/>
                    </a:lnTo>
                    <a:lnTo>
                      <a:pt x="0" y="16"/>
                    </a:lnTo>
                    <a:lnTo>
                      <a:pt x="0" y="15"/>
                    </a:lnTo>
                    <a:lnTo>
                      <a:pt x="0" y="15"/>
                    </a:lnTo>
                    <a:lnTo>
                      <a:pt x="0" y="15"/>
                    </a:lnTo>
                    <a:lnTo>
                      <a:pt x="0" y="15"/>
                    </a:lnTo>
                    <a:lnTo>
                      <a:pt x="0" y="15"/>
                    </a:lnTo>
                    <a:lnTo>
                      <a:pt x="0" y="15"/>
                    </a:lnTo>
                    <a:lnTo>
                      <a:pt x="0" y="15"/>
                    </a:lnTo>
                    <a:lnTo>
                      <a:pt x="0" y="13"/>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7"/>
                    </a:lnTo>
                    <a:lnTo>
                      <a:pt x="0" y="7"/>
                    </a:lnTo>
                    <a:lnTo>
                      <a:pt x="0" y="6"/>
                    </a:lnTo>
                    <a:lnTo>
                      <a:pt x="0" y="6"/>
                    </a:lnTo>
                    <a:lnTo>
                      <a:pt x="2" y="6"/>
                    </a:lnTo>
                    <a:lnTo>
                      <a:pt x="2" y="6"/>
                    </a:lnTo>
                    <a:lnTo>
                      <a:pt x="2" y="6"/>
                    </a:lnTo>
                    <a:lnTo>
                      <a:pt x="2" y="6"/>
                    </a:lnTo>
                    <a:lnTo>
                      <a:pt x="2" y="6"/>
                    </a:lnTo>
                    <a:lnTo>
                      <a:pt x="2" y="6"/>
                    </a:lnTo>
                    <a:lnTo>
                      <a:pt x="2" y="4"/>
                    </a:lnTo>
                    <a:lnTo>
                      <a:pt x="2" y="4"/>
                    </a:lnTo>
                    <a:lnTo>
                      <a:pt x="2" y="4"/>
                    </a:lnTo>
                    <a:lnTo>
                      <a:pt x="2" y="4"/>
                    </a:lnTo>
                    <a:lnTo>
                      <a:pt x="2" y="4"/>
                    </a:lnTo>
                    <a:lnTo>
                      <a:pt x="2" y="4"/>
                    </a:lnTo>
                    <a:lnTo>
                      <a:pt x="2" y="4"/>
                    </a:lnTo>
                    <a:lnTo>
                      <a:pt x="2" y="4"/>
                    </a:lnTo>
                    <a:lnTo>
                      <a:pt x="2" y="4"/>
                    </a:lnTo>
                    <a:lnTo>
                      <a:pt x="3" y="3"/>
                    </a:lnTo>
                    <a:lnTo>
                      <a:pt x="3" y="3"/>
                    </a:lnTo>
                    <a:lnTo>
                      <a:pt x="3" y="3"/>
                    </a:lnTo>
                    <a:lnTo>
                      <a:pt x="3" y="3"/>
                    </a:lnTo>
                    <a:lnTo>
                      <a:pt x="3" y="3"/>
                    </a:lnTo>
                    <a:lnTo>
                      <a:pt x="3" y="3"/>
                    </a:lnTo>
                    <a:lnTo>
                      <a:pt x="3" y="3"/>
                    </a:lnTo>
                    <a:lnTo>
                      <a:pt x="3" y="3"/>
                    </a:lnTo>
                    <a:lnTo>
                      <a:pt x="3" y="3"/>
                    </a:lnTo>
                    <a:lnTo>
                      <a:pt x="3" y="3"/>
                    </a:lnTo>
                    <a:lnTo>
                      <a:pt x="3" y="1"/>
                    </a:lnTo>
                    <a:lnTo>
                      <a:pt x="3" y="1"/>
                    </a:lnTo>
                    <a:lnTo>
                      <a:pt x="5" y="1"/>
                    </a:lnTo>
                    <a:lnTo>
                      <a:pt x="5" y="1"/>
                    </a:lnTo>
                    <a:lnTo>
                      <a:pt x="5" y="1"/>
                    </a:lnTo>
                    <a:lnTo>
                      <a:pt x="5" y="1"/>
                    </a:lnTo>
                    <a:lnTo>
                      <a:pt x="5" y="1"/>
                    </a:lnTo>
                    <a:lnTo>
                      <a:pt x="5" y="1"/>
                    </a:lnTo>
                    <a:lnTo>
                      <a:pt x="5" y="1"/>
                    </a:lnTo>
                    <a:lnTo>
                      <a:pt x="5" y="1"/>
                    </a:lnTo>
                    <a:lnTo>
                      <a:pt x="5" y="1"/>
                    </a:lnTo>
                    <a:lnTo>
                      <a:pt x="5" y="1"/>
                    </a:lnTo>
                    <a:lnTo>
                      <a:pt x="6" y="1"/>
                    </a:lnTo>
                    <a:lnTo>
                      <a:pt x="6" y="1"/>
                    </a:lnTo>
                    <a:lnTo>
                      <a:pt x="6" y="0"/>
                    </a:lnTo>
                    <a:lnTo>
                      <a:pt x="6" y="0"/>
                    </a:lnTo>
                    <a:lnTo>
                      <a:pt x="6" y="0"/>
                    </a:lnTo>
                    <a:lnTo>
                      <a:pt x="6" y="0"/>
                    </a:lnTo>
                    <a:lnTo>
                      <a:pt x="6" y="0"/>
                    </a:lnTo>
                    <a:lnTo>
                      <a:pt x="6" y="0"/>
                    </a:lnTo>
                    <a:lnTo>
                      <a:pt x="6" y="0"/>
                    </a:lnTo>
                    <a:lnTo>
                      <a:pt x="8" y="0"/>
                    </a:lnTo>
                    <a:lnTo>
                      <a:pt x="8" y="0"/>
                    </a:lnTo>
                    <a:lnTo>
                      <a:pt x="8"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2" y="0"/>
                    </a:lnTo>
                    <a:lnTo>
                      <a:pt x="12" y="0"/>
                    </a:lnTo>
                    <a:lnTo>
                      <a:pt x="14" y="0"/>
                    </a:lnTo>
                    <a:lnTo>
                      <a:pt x="14" y="0"/>
                    </a:lnTo>
                    <a:lnTo>
                      <a:pt x="14" y="0"/>
                    </a:lnTo>
                    <a:lnTo>
                      <a:pt x="14" y="1"/>
                    </a:lnTo>
                    <a:lnTo>
                      <a:pt x="14" y="1"/>
                    </a:lnTo>
                    <a:lnTo>
                      <a:pt x="14" y="1"/>
                    </a:lnTo>
                    <a:lnTo>
                      <a:pt x="14" y="1"/>
                    </a:lnTo>
                    <a:lnTo>
                      <a:pt x="14" y="1"/>
                    </a:lnTo>
                    <a:lnTo>
                      <a:pt x="14" y="1"/>
                    </a:lnTo>
                    <a:lnTo>
                      <a:pt x="15" y="1"/>
                    </a:lnTo>
                    <a:lnTo>
                      <a:pt x="15" y="1"/>
                    </a:lnTo>
                    <a:lnTo>
                      <a:pt x="15" y="1"/>
                    </a:lnTo>
                    <a:lnTo>
                      <a:pt x="15" y="1"/>
                    </a:lnTo>
                    <a:lnTo>
                      <a:pt x="15" y="1"/>
                    </a:lnTo>
                    <a:lnTo>
                      <a:pt x="15" y="1"/>
                    </a:lnTo>
                    <a:lnTo>
                      <a:pt x="15" y="1"/>
                    </a:lnTo>
                    <a:lnTo>
                      <a:pt x="15" y="1"/>
                    </a:lnTo>
                    <a:lnTo>
                      <a:pt x="15" y="3"/>
                    </a:lnTo>
                    <a:lnTo>
                      <a:pt x="17" y="3"/>
                    </a:lnTo>
                    <a:lnTo>
                      <a:pt x="17" y="3"/>
                    </a:lnTo>
                    <a:lnTo>
                      <a:pt x="17" y="3"/>
                    </a:lnTo>
                    <a:lnTo>
                      <a:pt x="17" y="3"/>
                    </a:lnTo>
                    <a:lnTo>
                      <a:pt x="17" y="3"/>
                    </a:lnTo>
                    <a:lnTo>
                      <a:pt x="17" y="3"/>
                    </a:lnTo>
                    <a:lnTo>
                      <a:pt x="17" y="3"/>
                    </a:lnTo>
                    <a:lnTo>
                      <a:pt x="17" y="3"/>
                    </a:lnTo>
                    <a:lnTo>
                      <a:pt x="17" y="3"/>
                    </a:lnTo>
                    <a:lnTo>
                      <a:pt x="17" y="4"/>
                    </a:lnTo>
                    <a:lnTo>
                      <a:pt x="17" y="4"/>
                    </a:lnTo>
                    <a:lnTo>
                      <a:pt x="18" y="4"/>
                    </a:lnTo>
                    <a:lnTo>
                      <a:pt x="18" y="4"/>
                    </a:lnTo>
                    <a:lnTo>
                      <a:pt x="18" y="4"/>
                    </a:lnTo>
                    <a:lnTo>
                      <a:pt x="18" y="4"/>
                    </a:lnTo>
                    <a:lnTo>
                      <a:pt x="18" y="4"/>
                    </a:lnTo>
                    <a:lnTo>
                      <a:pt x="18" y="4"/>
                    </a:lnTo>
                    <a:lnTo>
                      <a:pt x="18" y="4"/>
                    </a:lnTo>
                    <a:lnTo>
                      <a:pt x="18" y="6"/>
                    </a:lnTo>
                    <a:lnTo>
                      <a:pt x="18" y="6"/>
                    </a:lnTo>
                    <a:lnTo>
                      <a:pt x="18" y="6"/>
                    </a:lnTo>
                    <a:lnTo>
                      <a:pt x="18" y="6"/>
                    </a:lnTo>
                    <a:lnTo>
                      <a:pt x="18" y="6"/>
                    </a:lnTo>
                    <a:lnTo>
                      <a:pt x="18" y="6"/>
                    </a:lnTo>
                    <a:lnTo>
                      <a:pt x="18" y="6"/>
                    </a:lnTo>
                    <a:lnTo>
                      <a:pt x="20" y="6"/>
                    </a:lnTo>
                    <a:lnTo>
                      <a:pt x="20" y="7"/>
                    </a:lnTo>
                    <a:lnTo>
                      <a:pt x="20" y="7"/>
                    </a:lnTo>
                    <a:lnTo>
                      <a:pt x="20" y="7"/>
                    </a:lnTo>
                    <a:lnTo>
                      <a:pt x="20" y="7"/>
                    </a:lnTo>
                    <a:lnTo>
                      <a:pt x="20" y="7"/>
                    </a:lnTo>
                    <a:lnTo>
                      <a:pt x="20" y="7"/>
                    </a:lnTo>
                    <a:lnTo>
                      <a:pt x="20" y="7"/>
                    </a:lnTo>
                    <a:lnTo>
                      <a:pt x="20" y="7"/>
                    </a:lnTo>
                    <a:lnTo>
                      <a:pt x="20" y="9"/>
                    </a:lnTo>
                    <a:lnTo>
                      <a:pt x="20" y="9"/>
                    </a:lnTo>
                    <a:lnTo>
                      <a:pt x="20" y="9"/>
                    </a:lnTo>
                    <a:lnTo>
                      <a:pt x="20" y="9"/>
                    </a:lnTo>
                    <a:lnTo>
                      <a:pt x="20" y="9"/>
                    </a:lnTo>
                    <a:lnTo>
                      <a:pt x="20" y="9"/>
                    </a:lnTo>
                    <a:lnTo>
                      <a:pt x="20" y="9"/>
                    </a:lnTo>
                    <a:lnTo>
                      <a:pt x="20" y="10"/>
                    </a:lnTo>
                    <a:lnTo>
                      <a:pt x="20" y="10"/>
                    </a:lnTo>
                    <a:lnTo>
                      <a:pt x="20" y="10"/>
                    </a:lnTo>
                    <a:lnTo>
                      <a:pt x="20" y="10"/>
                    </a:lnTo>
                    <a:lnTo>
                      <a:pt x="20" y="10"/>
                    </a:lnTo>
                    <a:lnTo>
                      <a:pt x="20" y="10"/>
                    </a:lnTo>
                    <a:lnTo>
                      <a:pt x="20" y="10"/>
                    </a:lnTo>
                    <a:lnTo>
                      <a:pt x="20" y="12"/>
                    </a:lnTo>
                    <a:lnTo>
                      <a:pt x="20" y="12"/>
                    </a:lnTo>
                    <a:lnTo>
                      <a:pt x="20" y="12"/>
                    </a:lnTo>
                    <a:lnTo>
                      <a:pt x="20" y="12"/>
                    </a:lnTo>
                    <a:lnTo>
                      <a:pt x="20" y="12"/>
                    </a:lnTo>
                    <a:lnTo>
                      <a:pt x="20" y="12"/>
                    </a:lnTo>
                  </a:path>
                </a:pathLst>
              </a:custGeom>
              <a:noFill/>
              <a:ln w="1588" cap="sq">
                <a:solidFill>
                  <a:srgbClr val="000000"/>
                </a:solidFill>
                <a:prstDash val="solid"/>
                <a:miter lim="800000"/>
                <a:headEnd/>
                <a:tailEnd/>
              </a:ln>
            </p:spPr>
            <p:txBody>
              <a:bodyPr/>
              <a:lstStyle/>
              <a:p>
                <a:endParaRPr lang="en-US"/>
              </a:p>
            </p:txBody>
          </p:sp>
          <p:sp>
            <p:nvSpPr>
              <p:cNvPr id="320947" name="Freeform 435"/>
              <p:cNvSpPr>
                <a:spLocks/>
              </p:cNvSpPr>
              <p:nvPr/>
            </p:nvSpPr>
            <p:spPr bwMode="auto">
              <a:xfrm>
                <a:off x="3146" y="1856"/>
                <a:ext cx="19" cy="23"/>
              </a:xfrm>
              <a:custGeom>
                <a:avLst/>
                <a:gdLst/>
                <a:ahLst/>
                <a:cxnLst>
                  <a:cxn ang="0">
                    <a:pos x="19" y="12"/>
                  </a:cxn>
                  <a:cxn ang="0">
                    <a:pos x="19" y="14"/>
                  </a:cxn>
                  <a:cxn ang="0">
                    <a:pos x="18" y="15"/>
                  </a:cxn>
                  <a:cxn ang="0">
                    <a:pos x="18" y="15"/>
                  </a:cxn>
                  <a:cxn ang="0">
                    <a:pos x="18" y="17"/>
                  </a:cxn>
                  <a:cxn ang="0">
                    <a:pos x="16" y="18"/>
                  </a:cxn>
                  <a:cxn ang="0">
                    <a:pos x="16" y="18"/>
                  </a:cxn>
                  <a:cxn ang="0">
                    <a:pos x="16" y="20"/>
                  </a:cxn>
                  <a:cxn ang="0">
                    <a:pos x="15" y="20"/>
                  </a:cxn>
                  <a:cxn ang="0">
                    <a:pos x="13" y="21"/>
                  </a:cxn>
                  <a:cxn ang="0">
                    <a:pos x="13" y="21"/>
                  </a:cxn>
                  <a:cxn ang="0">
                    <a:pos x="12" y="23"/>
                  </a:cxn>
                  <a:cxn ang="0">
                    <a:pos x="12" y="23"/>
                  </a:cxn>
                  <a:cxn ang="0">
                    <a:pos x="10" y="23"/>
                  </a:cxn>
                  <a:cxn ang="0">
                    <a:pos x="9" y="23"/>
                  </a:cxn>
                  <a:cxn ang="0">
                    <a:pos x="9" y="23"/>
                  </a:cxn>
                  <a:cxn ang="0">
                    <a:pos x="7" y="23"/>
                  </a:cxn>
                  <a:cxn ang="0">
                    <a:pos x="7" y="23"/>
                  </a:cxn>
                  <a:cxn ang="0">
                    <a:pos x="6" y="21"/>
                  </a:cxn>
                  <a:cxn ang="0">
                    <a:pos x="4" y="21"/>
                  </a:cxn>
                  <a:cxn ang="0">
                    <a:pos x="4" y="21"/>
                  </a:cxn>
                  <a:cxn ang="0">
                    <a:pos x="3" y="20"/>
                  </a:cxn>
                  <a:cxn ang="0">
                    <a:pos x="3" y="20"/>
                  </a:cxn>
                  <a:cxn ang="0">
                    <a:pos x="1" y="18"/>
                  </a:cxn>
                  <a:cxn ang="0">
                    <a:pos x="1" y="17"/>
                  </a:cxn>
                  <a:cxn ang="0">
                    <a:pos x="1" y="17"/>
                  </a:cxn>
                  <a:cxn ang="0">
                    <a:pos x="1" y="15"/>
                  </a:cxn>
                  <a:cxn ang="0">
                    <a:pos x="0" y="14"/>
                  </a:cxn>
                  <a:cxn ang="0">
                    <a:pos x="0" y="12"/>
                  </a:cxn>
                  <a:cxn ang="0">
                    <a:pos x="0" y="12"/>
                  </a:cxn>
                  <a:cxn ang="0">
                    <a:pos x="0" y="11"/>
                  </a:cxn>
                  <a:cxn ang="0">
                    <a:pos x="1" y="9"/>
                  </a:cxn>
                  <a:cxn ang="0">
                    <a:pos x="1" y="8"/>
                  </a:cxn>
                  <a:cxn ang="0">
                    <a:pos x="1" y="8"/>
                  </a:cxn>
                  <a:cxn ang="0">
                    <a:pos x="1" y="6"/>
                  </a:cxn>
                  <a:cxn ang="0">
                    <a:pos x="3" y="5"/>
                  </a:cxn>
                  <a:cxn ang="0">
                    <a:pos x="3" y="5"/>
                  </a:cxn>
                  <a:cxn ang="0">
                    <a:pos x="4" y="3"/>
                  </a:cxn>
                  <a:cxn ang="0">
                    <a:pos x="4" y="3"/>
                  </a:cxn>
                  <a:cxn ang="0">
                    <a:pos x="6" y="2"/>
                  </a:cxn>
                  <a:cxn ang="0">
                    <a:pos x="6" y="2"/>
                  </a:cxn>
                  <a:cxn ang="0">
                    <a:pos x="7" y="2"/>
                  </a:cxn>
                  <a:cxn ang="0">
                    <a:pos x="7" y="0"/>
                  </a:cxn>
                  <a:cxn ang="0">
                    <a:pos x="9" y="0"/>
                  </a:cxn>
                  <a:cxn ang="0">
                    <a:pos x="10" y="0"/>
                  </a:cxn>
                  <a:cxn ang="0">
                    <a:pos x="10" y="0"/>
                  </a:cxn>
                  <a:cxn ang="0">
                    <a:pos x="12" y="0"/>
                  </a:cxn>
                  <a:cxn ang="0">
                    <a:pos x="13" y="2"/>
                  </a:cxn>
                  <a:cxn ang="0">
                    <a:pos x="13" y="2"/>
                  </a:cxn>
                  <a:cxn ang="0">
                    <a:pos x="15" y="2"/>
                  </a:cxn>
                  <a:cxn ang="0">
                    <a:pos x="15" y="3"/>
                  </a:cxn>
                  <a:cxn ang="0">
                    <a:pos x="16" y="3"/>
                  </a:cxn>
                  <a:cxn ang="0">
                    <a:pos x="16" y="5"/>
                  </a:cxn>
                  <a:cxn ang="0">
                    <a:pos x="18" y="5"/>
                  </a:cxn>
                  <a:cxn ang="0">
                    <a:pos x="18" y="6"/>
                  </a:cxn>
                  <a:cxn ang="0">
                    <a:pos x="18" y="6"/>
                  </a:cxn>
                  <a:cxn ang="0">
                    <a:pos x="18" y="8"/>
                  </a:cxn>
                  <a:cxn ang="0">
                    <a:pos x="19" y="9"/>
                  </a:cxn>
                  <a:cxn ang="0">
                    <a:pos x="19" y="11"/>
                  </a:cxn>
                  <a:cxn ang="0">
                    <a:pos x="19" y="11"/>
                  </a:cxn>
                </a:cxnLst>
                <a:rect l="0" t="0" r="r" b="b"/>
                <a:pathLst>
                  <a:path w="19" h="23">
                    <a:moveTo>
                      <a:pt x="19" y="12"/>
                    </a:moveTo>
                    <a:lnTo>
                      <a:pt x="19" y="12"/>
                    </a:lnTo>
                    <a:lnTo>
                      <a:pt x="19" y="12"/>
                    </a:lnTo>
                    <a:lnTo>
                      <a:pt x="19" y="12"/>
                    </a:lnTo>
                    <a:lnTo>
                      <a:pt x="19" y="12"/>
                    </a:lnTo>
                    <a:lnTo>
                      <a:pt x="19" y="12"/>
                    </a:lnTo>
                    <a:lnTo>
                      <a:pt x="19" y="12"/>
                    </a:lnTo>
                    <a:lnTo>
                      <a:pt x="19" y="12"/>
                    </a:lnTo>
                    <a:lnTo>
                      <a:pt x="19" y="14"/>
                    </a:lnTo>
                    <a:lnTo>
                      <a:pt x="19" y="14"/>
                    </a:lnTo>
                    <a:lnTo>
                      <a:pt x="19" y="14"/>
                    </a:lnTo>
                    <a:lnTo>
                      <a:pt x="19" y="14"/>
                    </a:lnTo>
                    <a:lnTo>
                      <a:pt x="18" y="14"/>
                    </a:lnTo>
                    <a:lnTo>
                      <a:pt x="18" y="14"/>
                    </a:lnTo>
                    <a:lnTo>
                      <a:pt x="18" y="14"/>
                    </a:lnTo>
                    <a:lnTo>
                      <a:pt x="18" y="14"/>
                    </a:lnTo>
                    <a:lnTo>
                      <a:pt x="18" y="15"/>
                    </a:lnTo>
                    <a:lnTo>
                      <a:pt x="18" y="15"/>
                    </a:lnTo>
                    <a:lnTo>
                      <a:pt x="18" y="15"/>
                    </a:lnTo>
                    <a:lnTo>
                      <a:pt x="18" y="15"/>
                    </a:lnTo>
                    <a:lnTo>
                      <a:pt x="18" y="15"/>
                    </a:lnTo>
                    <a:lnTo>
                      <a:pt x="18" y="15"/>
                    </a:lnTo>
                    <a:lnTo>
                      <a:pt x="18" y="15"/>
                    </a:lnTo>
                    <a:lnTo>
                      <a:pt x="18" y="15"/>
                    </a:lnTo>
                    <a:lnTo>
                      <a:pt x="18" y="17"/>
                    </a:lnTo>
                    <a:lnTo>
                      <a:pt x="18" y="17"/>
                    </a:lnTo>
                    <a:lnTo>
                      <a:pt x="18" y="17"/>
                    </a:lnTo>
                    <a:lnTo>
                      <a:pt x="18" y="17"/>
                    </a:lnTo>
                    <a:lnTo>
                      <a:pt x="18" y="17"/>
                    </a:lnTo>
                    <a:lnTo>
                      <a:pt x="18" y="17"/>
                    </a:lnTo>
                    <a:lnTo>
                      <a:pt x="18" y="17"/>
                    </a:lnTo>
                    <a:lnTo>
                      <a:pt x="18" y="17"/>
                    </a:lnTo>
                    <a:lnTo>
                      <a:pt x="18" y="17"/>
                    </a:lnTo>
                    <a:lnTo>
                      <a:pt x="18" y="18"/>
                    </a:lnTo>
                    <a:lnTo>
                      <a:pt x="16" y="18"/>
                    </a:lnTo>
                    <a:lnTo>
                      <a:pt x="16" y="18"/>
                    </a:lnTo>
                    <a:lnTo>
                      <a:pt x="16" y="18"/>
                    </a:lnTo>
                    <a:lnTo>
                      <a:pt x="16" y="18"/>
                    </a:lnTo>
                    <a:lnTo>
                      <a:pt x="16" y="18"/>
                    </a:lnTo>
                    <a:lnTo>
                      <a:pt x="16" y="18"/>
                    </a:lnTo>
                    <a:lnTo>
                      <a:pt x="16" y="18"/>
                    </a:lnTo>
                    <a:lnTo>
                      <a:pt x="16" y="18"/>
                    </a:lnTo>
                    <a:lnTo>
                      <a:pt x="16" y="18"/>
                    </a:lnTo>
                    <a:lnTo>
                      <a:pt x="16" y="20"/>
                    </a:lnTo>
                    <a:lnTo>
                      <a:pt x="16" y="20"/>
                    </a:lnTo>
                    <a:lnTo>
                      <a:pt x="16" y="20"/>
                    </a:lnTo>
                    <a:lnTo>
                      <a:pt x="16" y="20"/>
                    </a:lnTo>
                    <a:lnTo>
                      <a:pt x="16" y="20"/>
                    </a:lnTo>
                    <a:lnTo>
                      <a:pt x="15" y="20"/>
                    </a:lnTo>
                    <a:lnTo>
                      <a:pt x="15" y="20"/>
                    </a:lnTo>
                    <a:lnTo>
                      <a:pt x="15" y="20"/>
                    </a:lnTo>
                    <a:lnTo>
                      <a:pt x="15" y="20"/>
                    </a:lnTo>
                    <a:lnTo>
                      <a:pt x="15" y="20"/>
                    </a:lnTo>
                    <a:lnTo>
                      <a:pt x="15" y="20"/>
                    </a:lnTo>
                    <a:lnTo>
                      <a:pt x="15" y="21"/>
                    </a:lnTo>
                    <a:lnTo>
                      <a:pt x="15" y="21"/>
                    </a:lnTo>
                    <a:lnTo>
                      <a:pt x="15" y="21"/>
                    </a:lnTo>
                    <a:lnTo>
                      <a:pt x="15" y="21"/>
                    </a:lnTo>
                    <a:lnTo>
                      <a:pt x="15" y="21"/>
                    </a:lnTo>
                    <a:lnTo>
                      <a:pt x="13" y="21"/>
                    </a:lnTo>
                    <a:lnTo>
                      <a:pt x="13" y="21"/>
                    </a:lnTo>
                    <a:lnTo>
                      <a:pt x="13" y="21"/>
                    </a:lnTo>
                    <a:lnTo>
                      <a:pt x="13" y="21"/>
                    </a:lnTo>
                    <a:lnTo>
                      <a:pt x="13" y="21"/>
                    </a:lnTo>
                    <a:lnTo>
                      <a:pt x="13" y="21"/>
                    </a:lnTo>
                    <a:lnTo>
                      <a:pt x="13" y="21"/>
                    </a:lnTo>
                    <a:lnTo>
                      <a:pt x="13" y="21"/>
                    </a:lnTo>
                    <a:lnTo>
                      <a:pt x="13" y="21"/>
                    </a:lnTo>
                    <a:lnTo>
                      <a:pt x="13" y="21"/>
                    </a:lnTo>
                    <a:lnTo>
                      <a:pt x="13" y="21"/>
                    </a:lnTo>
                    <a:lnTo>
                      <a:pt x="12" y="21"/>
                    </a:lnTo>
                    <a:lnTo>
                      <a:pt x="12" y="23"/>
                    </a:lnTo>
                    <a:lnTo>
                      <a:pt x="12" y="23"/>
                    </a:lnTo>
                    <a:lnTo>
                      <a:pt x="12" y="23"/>
                    </a:lnTo>
                    <a:lnTo>
                      <a:pt x="12" y="23"/>
                    </a:lnTo>
                    <a:lnTo>
                      <a:pt x="12" y="23"/>
                    </a:lnTo>
                    <a:lnTo>
                      <a:pt x="12" y="23"/>
                    </a:lnTo>
                    <a:lnTo>
                      <a:pt x="12" y="23"/>
                    </a:lnTo>
                    <a:lnTo>
                      <a:pt x="12" y="23"/>
                    </a:lnTo>
                    <a:lnTo>
                      <a:pt x="10" y="23"/>
                    </a:lnTo>
                    <a:lnTo>
                      <a:pt x="10" y="23"/>
                    </a:lnTo>
                    <a:lnTo>
                      <a:pt x="10" y="23"/>
                    </a:lnTo>
                    <a:lnTo>
                      <a:pt x="10" y="23"/>
                    </a:lnTo>
                    <a:lnTo>
                      <a:pt x="10" y="23"/>
                    </a:lnTo>
                    <a:lnTo>
                      <a:pt x="10" y="23"/>
                    </a:lnTo>
                    <a:lnTo>
                      <a:pt x="10" y="23"/>
                    </a:lnTo>
                    <a:lnTo>
                      <a:pt x="10" y="23"/>
                    </a:lnTo>
                    <a:lnTo>
                      <a:pt x="10" y="23"/>
                    </a:lnTo>
                    <a:lnTo>
                      <a:pt x="10" y="23"/>
                    </a:lnTo>
                    <a:lnTo>
                      <a:pt x="9" y="23"/>
                    </a:lnTo>
                    <a:lnTo>
                      <a:pt x="9" y="23"/>
                    </a:lnTo>
                    <a:lnTo>
                      <a:pt x="9" y="23"/>
                    </a:lnTo>
                    <a:lnTo>
                      <a:pt x="9" y="23"/>
                    </a:lnTo>
                    <a:lnTo>
                      <a:pt x="9" y="23"/>
                    </a:lnTo>
                    <a:lnTo>
                      <a:pt x="9" y="23"/>
                    </a:lnTo>
                    <a:lnTo>
                      <a:pt x="9" y="23"/>
                    </a:lnTo>
                    <a:lnTo>
                      <a:pt x="9" y="23"/>
                    </a:lnTo>
                    <a:lnTo>
                      <a:pt x="9" y="23"/>
                    </a:lnTo>
                    <a:lnTo>
                      <a:pt x="7" y="23"/>
                    </a:lnTo>
                    <a:lnTo>
                      <a:pt x="7" y="23"/>
                    </a:lnTo>
                    <a:lnTo>
                      <a:pt x="7" y="23"/>
                    </a:lnTo>
                    <a:lnTo>
                      <a:pt x="7" y="23"/>
                    </a:lnTo>
                    <a:lnTo>
                      <a:pt x="7" y="23"/>
                    </a:lnTo>
                    <a:lnTo>
                      <a:pt x="7" y="23"/>
                    </a:lnTo>
                    <a:lnTo>
                      <a:pt x="7" y="23"/>
                    </a:lnTo>
                    <a:lnTo>
                      <a:pt x="7" y="23"/>
                    </a:lnTo>
                    <a:lnTo>
                      <a:pt x="7" y="23"/>
                    </a:lnTo>
                    <a:lnTo>
                      <a:pt x="7" y="23"/>
                    </a:lnTo>
                    <a:lnTo>
                      <a:pt x="6" y="23"/>
                    </a:lnTo>
                    <a:lnTo>
                      <a:pt x="6" y="23"/>
                    </a:lnTo>
                    <a:lnTo>
                      <a:pt x="6" y="21"/>
                    </a:lnTo>
                    <a:lnTo>
                      <a:pt x="6" y="21"/>
                    </a:lnTo>
                    <a:lnTo>
                      <a:pt x="6" y="21"/>
                    </a:lnTo>
                    <a:lnTo>
                      <a:pt x="6" y="21"/>
                    </a:lnTo>
                    <a:lnTo>
                      <a:pt x="6" y="21"/>
                    </a:lnTo>
                    <a:lnTo>
                      <a:pt x="6" y="21"/>
                    </a:lnTo>
                    <a:lnTo>
                      <a:pt x="6" y="21"/>
                    </a:lnTo>
                    <a:lnTo>
                      <a:pt x="6" y="21"/>
                    </a:lnTo>
                    <a:lnTo>
                      <a:pt x="4" y="21"/>
                    </a:lnTo>
                    <a:lnTo>
                      <a:pt x="4" y="21"/>
                    </a:lnTo>
                    <a:lnTo>
                      <a:pt x="4" y="21"/>
                    </a:lnTo>
                    <a:lnTo>
                      <a:pt x="4" y="21"/>
                    </a:lnTo>
                    <a:lnTo>
                      <a:pt x="4" y="21"/>
                    </a:lnTo>
                    <a:lnTo>
                      <a:pt x="4" y="21"/>
                    </a:lnTo>
                    <a:lnTo>
                      <a:pt x="4" y="21"/>
                    </a:lnTo>
                    <a:lnTo>
                      <a:pt x="4" y="21"/>
                    </a:lnTo>
                    <a:lnTo>
                      <a:pt x="4" y="21"/>
                    </a:lnTo>
                    <a:lnTo>
                      <a:pt x="4" y="20"/>
                    </a:lnTo>
                    <a:lnTo>
                      <a:pt x="4" y="20"/>
                    </a:lnTo>
                    <a:lnTo>
                      <a:pt x="3" y="20"/>
                    </a:lnTo>
                    <a:lnTo>
                      <a:pt x="3" y="20"/>
                    </a:lnTo>
                    <a:lnTo>
                      <a:pt x="3" y="20"/>
                    </a:lnTo>
                    <a:lnTo>
                      <a:pt x="3" y="20"/>
                    </a:lnTo>
                    <a:lnTo>
                      <a:pt x="3" y="20"/>
                    </a:lnTo>
                    <a:lnTo>
                      <a:pt x="3" y="20"/>
                    </a:lnTo>
                    <a:lnTo>
                      <a:pt x="3" y="20"/>
                    </a:lnTo>
                    <a:lnTo>
                      <a:pt x="3" y="20"/>
                    </a:lnTo>
                    <a:lnTo>
                      <a:pt x="3" y="20"/>
                    </a:lnTo>
                    <a:lnTo>
                      <a:pt x="3" y="18"/>
                    </a:lnTo>
                    <a:lnTo>
                      <a:pt x="3" y="18"/>
                    </a:lnTo>
                    <a:lnTo>
                      <a:pt x="3" y="18"/>
                    </a:lnTo>
                    <a:lnTo>
                      <a:pt x="3" y="18"/>
                    </a:lnTo>
                    <a:lnTo>
                      <a:pt x="3" y="18"/>
                    </a:lnTo>
                    <a:lnTo>
                      <a:pt x="1" y="18"/>
                    </a:lnTo>
                    <a:lnTo>
                      <a:pt x="1" y="18"/>
                    </a:lnTo>
                    <a:lnTo>
                      <a:pt x="1" y="18"/>
                    </a:lnTo>
                    <a:lnTo>
                      <a:pt x="1" y="18"/>
                    </a:lnTo>
                    <a:lnTo>
                      <a:pt x="1" y="18"/>
                    </a:lnTo>
                    <a:lnTo>
                      <a:pt x="1" y="17"/>
                    </a:lnTo>
                    <a:lnTo>
                      <a:pt x="1" y="17"/>
                    </a:lnTo>
                    <a:lnTo>
                      <a:pt x="1" y="17"/>
                    </a:lnTo>
                    <a:lnTo>
                      <a:pt x="1" y="17"/>
                    </a:lnTo>
                    <a:lnTo>
                      <a:pt x="1" y="17"/>
                    </a:lnTo>
                    <a:lnTo>
                      <a:pt x="1" y="17"/>
                    </a:lnTo>
                    <a:lnTo>
                      <a:pt x="1" y="17"/>
                    </a:lnTo>
                    <a:lnTo>
                      <a:pt x="1" y="17"/>
                    </a:lnTo>
                    <a:lnTo>
                      <a:pt x="1" y="17"/>
                    </a:lnTo>
                    <a:lnTo>
                      <a:pt x="1" y="15"/>
                    </a:lnTo>
                    <a:lnTo>
                      <a:pt x="1" y="15"/>
                    </a:lnTo>
                    <a:lnTo>
                      <a:pt x="1" y="15"/>
                    </a:lnTo>
                    <a:lnTo>
                      <a:pt x="1" y="15"/>
                    </a:lnTo>
                    <a:lnTo>
                      <a:pt x="1" y="15"/>
                    </a:lnTo>
                    <a:lnTo>
                      <a:pt x="1" y="15"/>
                    </a:lnTo>
                    <a:lnTo>
                      <a:pt x="1" y="15"/>
                    </a:lnTo>
                    <a:lnTo>
                      <a:pt x="1" y="15"/>
                    </a:lnTo>
                    <a:lnTo>
                      <a:pt x="1" y="14"/>
                    </a:lnTo>
                    <a:lnTo>
                      <a:pt x="1" y="14"/>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11"/>
                    </a:lnTo>
                    <a:lnTo>
                      <a:pt x="0" y="11"/>
                    </a:lnTo>
                    <a:lnTo>
                      <a:pt x="0" y="9"/>
                    </a:lnTo>
                    <a:lnTo>
                      <a:pt x="1" y="9"/>
                    </a:lnTo>
                    <a:lnTo>
                      <a:pt x="1" y="9"/>
                    </a:lnTo>
                    <a:lnTo>
                      <a:pt x="1" y="9"/>
                    </a:lnTo>
                    <a:lnTo>
                      <a:pt x="1" y="9"/>
                    </a:lnTo>
                    <a:lnTo>
                      <a:pt x="1" y="9"/>
                    </a:lnTo>
                    <a:lnTo>
                      <a:pt x="1" y="9"/>
                    </a:lnTo>
                    <a:lnTo>
                      <a:pt x="1" y="9"/>
                    </a:lnTo>
                    <a:lnTo>
                      <a:pt x="1" y="8"/>
                    </a:lnTo>
                    <a:lnTo>
                      <a:pt x="1" y="8"/>
                    </a:lnTo>
                    <a:lnTo>
                      <a:pt x="1" y="8"/>
                    </a:lnTo>
                    <a:lnTo>
                      <a:pt x="1" y="8"/>
                    </a:lnTo>
                    <a:lnTo>
                      <a:pt x="1" y="8"/>
                    </a:lnTo>
                    <a:lnTo>
                      <a:pt x="1" y="8"/>
                    </a:lnTo>
                    <a:lnTo>
                      <a:pt x="1" y="8"/>
                    </a:lnTo>
                    <a:lnTo>
                      <a:pt x="1" y="8"/>
                    </a:lnTo>
                    <a:lnTo>
                      <a:pt x="1" y="6"/>
                    </a:lnTo>
                    <a:lnTo>
                      <a:pt x="1" y="6"/>
                    </a:lnTo>
                    <a:lnTo>
                      <a:pt x="1" y="6"/>
                    </a:lnTo>
                    <a:lnTo>
                      <a:pt x="1" y="6"/>
                    </a:lnTo>
                    <a:lnTo>
                      <a:pt x="1" y="6"/>
                    </a:lnTo>
                    <a:lnTo>
                      <a:pt x="1" y="6"/>
                    </a:lnTo>
                    <a:lnTo>
                      <a:pt x="1" y="6"/>
                    </a:lnTo>
                    <a:lnTo>
                      <a:pt x="1" y="6"/>
                    </a:lnTo>
                    <a:lnTo>
                      <a:pt x="3" y="6"/>
                    </a:lnTo>
                    <a:lnTo>
                      <a:pt x="3" y="5"/>
                    </a:lnTo>
                    <a:lnTo>
                      <a:pt x="3" y="5"/>
                    </a:lnTo>
                    <a:lnTo>
                      <a:pt x="3" y="5"/>
                    </a:lnTo>
                    <a:lnTo>
                      <a:pt x="3" y="5"/>
                    </a:lnTo>
                    <a:lnTo>
                      <a:pt x="3" y="5"/>
                    </a:lnTo>
                    <a:lnTo>
                      <a:pt x="3" y="5"/>
                    </a:lnTo>
                    <a:lnTo>
                      <a:pt x="3" y="5"/>
                    </a:lnTo>
                    <a:lnTo>
                      <a:pt x="3" y="5"/>
                    </a:lnTo>
                    <a:lnTo>
                      <a:pt x="3" y="5"/>
                    </a:lnTo>
                    <a:lnTo>
                      <a:pt x="3" y="5"/>
                    </a:lnTo>
                    <a:lnTo>
                      <a:pt x="3" y="3"/>
                    </a:lnTo>
                    <a:lnTo>
                      <a:pt x="3" y="3"/>
                    </a:lnTo>
                    <a:lnTo>
                      <a:pt x="3" y="3"/>
                    </a:lnTo>
                    <a:lnTo>
                      <a:pt x="4" y="3"/>
                    </a:lnTo>
                    <a:lnTo>
                      <a:pt x="4" y="3"/>
                    </a:lnTo>
                    <a:lnTo>
                      <a:pt x="4" y="3"/>
                    </a:lnTo>
                    <a:lnTo>
                      <a:pt x="4" y="3"/>
                    </a:lnTo>
                    <a:lnTo>
                      <a:pt x="4" y="3"/>
                    </a:lnTo>
                    <a:lnTo>
                      <a:pt x="4" y="3"/>
                    </a:lnTo>
                    <a:lnTo>
                      <a:pt x="4" y="3"/>
                    </a:lnTo>
                    <a:lnTo>
                      <a:pt x="4" y="3"/>
                    </a:lnTo>
                    <a:lnTo>
                      <a:pt x="4" y="3"/>
                    </a:lnTo>
                    <a:lnTo>
                      <a:pt x="4" y="2"/>
                    </a:lnTo>
                    <a:lnTo>
                      <a:pt x="4" y="2"/>
                    </a:lnTo>
                    <a:lnTo>
                      <a:pt x="4" y="2"/>
                    </a:lnTo>
                    <a:lnTo>
                      <a:pt x="6" y="2"/>
                    </a:lnTo>
                    <a:lnTo>
                      <a:pt x="6" y="2"/>
                    </a:lnTo>
                    <a:lnTo>
                      <a:pt x="6" y="2"/>
                    </a:lnTo>
                    <a:lnTo>
                      <a:pt x="6" y="2"/>
                    </a:lnTo>
                    <a:lnTo>
                      <a:pt x="6" y="2"/>
                    </a:lnTo>
                    <a:lnTo>
                      <a:pt x="6" y="2"/>
                    </a:lnTo>
                    <a:lnTo>
                      <a:pt x="6" y="2"/>
                    </a:lnTo>
                    <a:lnTo>
                      <a:pt x="6" y="2"/>
                    </a:lnTo>
                    <a:lnTo>
                      <a:pt x="6" y="2"/>
                    </a:lnTo>
                    <a:lnTo>
                      <a:pt x="6" y="2"/>
                    </a:lnTo>
                    <a:lnTo>
                      <a:pt x="7" y="2"/>
                    </a:lnTo>
                    <a:lnTo>
                      <a:pt x="7" y="2"/>
                    </a:lnTo>
                    <a:lnTo>
                      <a:pt x="7" y="2"/>
                    </a:lnTo>
                    <a:lnTo>
                      <a:pt x="7" y="2"/>
                    </a:lnTo>
                    <a:lnTo>
                      <a:pt x="7" y="2"/>
                    </a:lnTo>
                    <a:lnTo>
                      <a:pt x="7" y="0"/>
                    </a:lnTo>
                    <a:lnTo>
                      <a:pt x="7" y="0"/>
                    </a:lnTo>
                    <a:lnTo>
                      <a:pt x="7" y="0"/>
                    </a:lnTo>
                    <a:lnTo>
                      <a:pt x="7" y="0"/>
                    </a:lnTo>
                    <a:lnTo>
                      <a:pt x="7" y="0"/>
                    </a:lnTo>
                    <a:lnTo>
                      <a:pt x="9" y="0"/>
                    </a:lnTo>
                    <a:lnTo>
                      <a:pt x="9" y="0"/>
                    </a:lnTo>
                    <a:lnTo>
                      <a:pt x="9"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2" y="0"/>
                    </a:lnTo>
                    <a:lnTo>
                      <a:pt x="12" y="0"/>
                    </a:lnTo>
                    <a:lnTo>
                      <a:pt x="12" y="0"/>
                    </a:lnTo>
                    <a:lnTo>
                      <a:pt x="13" y="2"/>
                    </a:lnTo>
                    <a:lnTo>
                      <a:pt x="13" y="2"/>
                    </a:lnTo>
                    <a:lnTo>
                      <a:pt x="13" y="2"/>
                    </a:lnTo>
                    <a:lnTo>
                      <a:pt x="13" y="2"/>
                    </a:lnTo>
                    <a:lnTo>
                      <a:pt x="13" y="2"/>
                    </a:lnTo>
                    <a:lnTo>
                      <a:pt x="13" y="2"/>
                    </a:lnTo>
                    <a:lnTo>
                      <a:pt x="13" y="2"/>
                    </a:lnTo>
                    <a:lnTo>
                      <a:pt x="13" y="2"/>
                    </a:lnTo>
                    <a:lnTo>
                      <a:pt x="13" y="2"/>
                    </a:lnTo>
                    <a:lnTo>
                      <a:pt x="13" y="2"/>
                    </a:lnTo>
                    <a:lnTo>
                      <a:pt x="15" y="2"/>
                    </a:lnTo>
                    <a:lnTo>
                      <a:pt x="15" y="2"/>
                    </a:lnTo>
                    <a:lnTo>
                      <a:pt x="15" y="2"/>
                    </a:lnTo>
                    <a:lnTo>
                      <a:pt x="15" y="2"/>
                    </a:lnTo>
                    <a:lnTo>
                      <a:pt x="15" y="2"/>
                    </a:lnTo>
                    <a:lnTo>
                      <a:pt x="15" y="2"/>
                    </a:lnTo>
                    <a:lnTo>
                      <a:pt x="15" y="2"/>
                    </a:lnTo>
                    <a:lnTo>
                      <a:pt x="15" y="2"/>
                    </a:lnTo>
                    <a:lnTo>
                      <a:pt x="15" y="3"/>
                    </a:lnTo>
                    <a:lnTo>
                      <a:pt x="15" y="3"/>
                    </a:lnTo>
                    <a:lnTo>
                      <a:pt x="15" y="3"/>
                    </a:lnTo>
                    <a:lnTo>
                      <a:pt x="15" y="3"/>
                    </a:lnTo>
                    <a:lnTo>
                      <a:pt x="16" y="3"/>
                    </a:lnTo>
                    <a:lnTo>
                      <a:pt x="16" y="3"/>
                    </a:lnTo>
                    <a:lnTo>
                      <a:pt x="16" y="3"/>
                    </a:lnTo>
                    <a:lnTo>
                      <a:pt x="16" y="3"/>
                    </a:lnTo>
                    <a:lnTo>
                      <a:pt x="16" y="3"/>
                    </a:lnTo>
                    <a:lnTo>
                      <a:pt x="16" y="3"/>
                    </a:lnTo>
                    <a:lnTo>
                      <a:pt x="16" y="3"/>
                    </a:lnTo>
                    <a:lnTo>
                      <a:pt x="16" y="3"/>
                    </a:lnTo>
                    <a:lnTo>
                      <a:pt x="16" y="5"/>
                    </a:lnTo>
                    <a:lnTo>
                      <a:pt x="16" y="5"/>
                    </a:lnTo>
                    <a:lnTo>
                      <a:pt x="16" y="5"/>
                    </a:lnTo>
                    <a:lnTo>
                      <a:pt x="16" y="5"/>
                    </a:lnTo>
                    <a:lnTo>
                      <a:pt x="16" y="5"/>
                    </a:lnTo>
                    <a:lnTo>
                      <a:pt x="16" y="5"/>
                    </a:lnTo>
                    <a:lnTo>
                      <a:pt x="18" y="5"/>
                    </a:lnTo>
                    <a:lnTo>
                      <a:pt x="18" y="5"/>
                    </a:lnTo>
                    <a:lnTo>
                      <a:pt x="18" y="5"/>
                    </a:lnTo>
                    <a:lnTo>
                      <a:pt x="18" y="5"/>
                    </a:lnTo>
                    <a:lnTo>
                      <a:pt x="18" y="6"/>
                    </a:lnTo>
                    <a:lnTo>
                      <a:pt x="18" y="6"/>
                    </a:lnTo>
                    <a:lnTo>
                      <a:pt x="18" y="6"/>
                    </a:lnTo>
                    <a:lnTo>
                      <a:pt x="18" y="6"/>
                    </a:lnTo>
                    <a:lnTo>
                      <a:pt x="18" y="6"/>
                    </a:lnTo>
                    <a:lnTo>
                      <a:pt x="18" y="6"/>
                    </a:lnTo>
                    <a:lnTo>
                      <a:pt x="18" y="6"/>
                    </a:lnTo>
                    <a:lnTo>
                      <a:pt x="18" y="6"/>
                    </a:lnTo>
                    <a:lnTo>
                      <a:pt x="18" y="6"/>
                    </a:lnTo>
                    <a:lnTo>
                      <a:pt x="18" y="8"/>
                    </a:lnTo>
                    <a:lnTo>
                      <a:pt x="18" y="8"/>
                    </a:lnTo>
                    <a:lnTo>
                      <a:pt x="18" y="8"/>
                    </a:lnTo>
                    <a:lnTo>
                      <a:pt x="18" y="8"/>
                    </a:lnTo>
                    <a:lnTo>
                      <a:pt x="18" y="8"/>
                    </a:lnTo>
                    <a:lnTo>
                      <a:pt x="18" y="8"/>
                    </a:lnTo>
                    <a:lnTo>
                      <a:pt x="18" y="8"/>
                    </a:lnTo>
                    <a:lnTo>
                      <a:pt x="18" y="8"/>
                    </a:lnTo>
                    <a:lnTo>
                      <a:pt x="18" y="9"/>
                    </a:lnTo>
                    <a:lnTo>
                      <a:pt x="19" y="9"/>
                    </a:lnTo>
                    <a:lnTo>
                      <a:pt x="19" y="9"/>
                    </a:lnTo>
                    <a:lnTo>
                      <a:pt x="19" y="9"/>
                    </a:lnTo>
                    <a:lnTo>
                      <a:pt x="19" y="9"/>
                    </a:lnTo>
                    <a:lnTo>
                      <a:pt x="19" y="9"/>
                    </a:lnTo>
                    <a:lnTo>
                      <a:pt x="19" y="9"/>
                    </a:lnTo>
                    <a:lnTo>
                      <a:pt x="19" y="9"/>
                    </a:lnTo>
                    <a:lnTo>
                      <a:pt x="19" y="11"/>
                    </a:lnTo>
                    <a:lnTo>
                      <a:pt x="19" y="11"/>
                    </a:lnTo>
                    <a:lnTo>
                      <a:pt x="19" y="11"/>
                    </a:lnTo>
                    <a:lnTo>
                      <a:pt x="19" y="11"/>
                    </a:lnTo>
                    <a:lnTo>
                      <a:pt x="19" y="11"/>
                    </a:lnTo>
                    <a:lnTo>
                      <a:pt x="19" y="11"/>
                    </a:lnTo>
                    <a:lnTo>
                      <a:pt x="19" y="11"/>
                    </a:lnTo>
                    <a:lnTo>
                      <a:pt x="19" y="11"/>
                    </a:lnTo>
                    <a:lnTo>
                      <a:pt x="19" y="12"/>
                    </a:lnTo>
                    <a:close/>
                  </a:path>
                </a:pathLst>
              </a:custGeom>
              <a:solidFill>
                <a:srgbClr val="E1E1E1"/>
              </a:solidFill>
              <a:ln w="9525">
                <a:noFill/>
                <a:round/>
                <a:headEnd/>
                <a:tailEnd/>
              </a:ln>
            </p:spPr>
            <p:txBody>
              <a:bodyPr/>
              <a:lstStyle/>
              <a:p>
                <a:endParaRPr lang="en-US"/>
              </a:p>
            </p:txBody>
          </p:sp>
          <p:sp>
            <p:nvSpPr>
              <p:cNvPr id="320948" name="Freeform 436"/>
              <p:cNvSpPr>
                <a:spLocks/>
              </p:cNvSpPr>
              <p:nvPr/>
            </p:nvSpPr>
            <p:spPr bwMode="auto">
              <a:xfrm>
                <a:off x="3146" y="1856"/>
                <a:ext cx="19" cy="23"/>
              </a:xfrm>
              <a:custGeom>
                <a:avLst/>
                <a:gdLst/>
                <a:ahLst/>
                <a:cxnLst>
                  <a:cxn ang="0">
                    <a:pos x="19" y="12"/>
                  </a:cxn>
                  <a:cxn ang="0">
                    <a:pos x="19" y="14"/>
                  </a:cxn>
                  <a:cxn ang="0">
                    <a:pos x="18" y="15"/>
                  </a:cxn>
                  <a:cxn ang="0">
                    <a:pos x="18" y="15"/>
                  </a:cxn>
                  <a:cxn ang="0">
                    <a:pos x="18" y="17"/>
                  </a:cxn>
                  <a:cxn ang="0">
                    <a:pos x="16" y="18"/>
                  </a:cxn>
                  <a:cxn ang="0">
                    <a:pos x="16" y="18"/>
                  </a:cxn>
                  <a:cxn ang="0">
                    <a:pos x="16" y="20"/>
                  </a:cxn>
                  <a:cxn ang="0">
                    <a:pos x="15" y="20"/>
                  </a:cxn>
                  <a:cxn ang="0">
                    <a:pos x="13" y="21"/>
                  </a:cxn>
                  <a:cxn ang="0">
                    <a:pos x="13" y="21"/>
                  </a:cxn>
                  <a:cxn ang="0">
                    <a:pos x="12" y="23"/>
                  </a:cxn>
                  <a:cxn ang="0">
                    <a:pos x="12" y="23"/>
                  </a:cxn>
                  <a:cxn ang="0">
                    <a:pos x="10" y="23"/>
                  </a:cxn>
                  <a:cxn ang="0">
                    <a:pos x="9" y="23"/>
                  </a:cxn>
                  <a:cxn ang="0">
                    <a:pos x="9" y="23"/>
                  </a:cxn>
                  <a:cxn ang="0">
                    <a:pos x="7" y="23"/>
                  </a:cxn>
                  <a:cxn ang="0">
                    <a:pos x="7" y="23"/>
                  </a:cxn>
                  <a:cxn ang="0">
                    <a:pos x="6" y="21"/>
                  </a:cxn>
                  <a:cxn ang="0">
                    <a:pos x="4" y="21"/>
                  </a:cxn>
                  <a:cxn ang="0">
                    <a:pos x="4" y="21"/>
                  </a:cxn>
                  <a:cxn ang="0">
                    <a:pos x="3" y="20"/>
                  </a:cxn>
                  <a:cxn ang="0">
                    <a:pos x="3" y="20"/>
                  </a:cxn>
                  <a:cxn ang="0">
                    <a:pos x="1" y="18"/>
                  </a:cxn>
                  <a:cxn ang="0">
                    <a:pos x="1" y="17"/>
                  </a:cxn>
                  <a:cxn ang="0">
                    <a:pos x="1" y="17"/>
                  </a:cxn>
                  <a:cxn ang="0">
                    <a:pos x="1" y="15"/>
                  </a:cxn>
                  <a:cxn ang="0">
                    <a:pos x="0" y="14"/>
                  </a:cxn>
                  <a:cxn ang="0">
                    <a:pos x="0" y="12"/>
                  </a:cxn>
                  <a:cxn ang="0">
                    <a:pos x="0" y="12"/>
                  </a:cxn>
                  <a:cxn ang="0">
                    <a:pos x="0" y="11"/>
                  </a:cxn>
                  <a:cxn ang="0">
                    <a:pos x="1" y="9"/>
                  </a:cxn>
                  <a:cxn ang="0">
                    <a:pos x="1" y="8"/>
                  </a:cxn>
                  <a:cxn ang="0">
                    <a:pos x="1" y="8"/>
                  </a:cxn>
                  <a:cxn ang="0">
                    <a:pos x="1" y="6"/>
                  </a:cxn>
                  <a:cxn ang="0">
                    <a:pos x="3" y="5"/>
                  </a:cxn>
                  <a:cxn ang="0">
                    <a:pos x="3" y="5"/>
                  </a:cxn>
                  <a:cxn ang="0">
                    <a:pos x="4" y="3"/>
                  </a:cxn>
                  <a:cxn ang="0">
                    <a:pos x="4" y="3"/>
                  </a:cxn>
                  <a:cxn ang="0">
                    <a:pos x="6" y="2"/>
                  </a:cxn>
                  <a:cxn ang="0">
                    <a:pos x="6" y="2"/>
                  </a:cxn>
                  <a:cxn ang="0">
                    <a:pos x="7" y="2"/>
                  </a:cxn>
                  <a:cxn ang="0">
                    <a:pos x="7" y="0"/>
                  </a:cxn>
                  <a:cxn ang="0">
                    <a:pos x="9" y="0"/>
                  </a:cxn>
                  <a:cxn ang="0">
                    <a:pos x="10" y="0"/>
                  </a:cxn>
                  <a:cxn ang="0">
                    <a:pos x="10" y="0"/>
                  </a:cxn>
                  <a:cxn ang="0">
                    <a:pos x="12" y="0"/>
                  </a:cxn>
                  <a:cxn ang="0">
                    <a:pos x="13" y="2"/>
                  </a:cxn>
                  <a:cxn ang="0">
                    <a:pos x="13" y="2"/>
                  </a:cxn>
                  <a:cxn ang="0">
                    <a:pos x="15" y="2"/>
                  </a:cxn>
                  <a:cxn ang="0">
                    <a:pos x="15" y="3"/>
                  </a:cxn>
                  <a:cxn ang="0">
                    <a:pos x="16" y="3"/>
                  </a:cxn>
                  <a:cxn ang="0">
                    <a:pos x="16" y="5"/>
                  </a:cxn>
                  <a:cxn ang="0">
                    <a:pos x="18" y="5"/>
                  </a:cxn>
                  <a:cxn ang="0">
                    <a:pos x="18" y="6"/>
                  </a:cxn>
                  <a:cxn ang="0">
                    <a:pos x="18" y="6"/>
                  </a:cxn>
                  <a:cxn ang="0">
                    <a:pos x="18" y="8"/>
                  </a:cxn>
                  <a:cxn ang="0">
                    <a:pos x="19" y="9"/>
                  </a:cxn>
                  <a:cxn ang="0">
                    <a:pos x="19" y="11"/>
                  </a:cxn>
                  <a:cxn ang="0">
                    <a:pos x="19" y="11"/>
                  </a:cxn>
                </a:cxnLst>
                <a:rect l="0" t="0" r="r" b="b"/>
                <a:pathLst>
                  <a:path w="19" h="23">
                    <a:moveTo>
                      <a:pt x="19" y="12"/>
                    </a:moveTo>
                    <a:lnTo>
                      <a:pt x="19" y="12"/>
                    </a:lnTo>
                    <a:lnTo>
                      <a:pt x="19" y="12"/>
                    </a:lnTo>
                    <a:lnTo>
                      <a:pt x="19" y="12"/>
                    </a:lnTo>
                    <a:lnTo>
                      <a:pt x="19" y="12"/>
                    </a:lnTo>
                    <a:lnTo>
                      <a:pt x="19" y="12"/>
                    </a:lnTo>
                    <a:lnTo>
                      <a:pt x="19" y="12"/>
                    </a:lnTo>
                    <a:lnTo>
                      <a:pt x="19" y="12"/>
                    </a:lnTo>
                    <a:lnTo>
                      <a:pt x="19" y="14"/>
                    </a:lnTo>
                    <a:lnTo>
                      <a:pt x="19" y="14"/>
                    </a:lnTo>
                    <a:lnTo>
                      <a:pt x="19" y="14"/>
                    </a:lnTo>
                    <a:lnTo>
                      <a:pt x="19" y="14"/>
                    </a:lnTo>
                    <a:lnTo>
                      <a:pt x="18" y="14"/>
                    </a:lnTo>
                    <a:lnTo>
                      <a:pt x="18" y="14"/>
                    </a:lnTo>
                    <a:lnTo>
                      <a:pt x="18" y="14"/>
                    </a:lnTo>
                    <a:lnTo>
                      <a:pt x="18" y="14"/>
                    </a:lnTo>
                    <a:lnTo>
                      <a:pt x="18" y="15"/>
                    </a:lnTo>
                    <a:lnTo>
                      <a:pt x="18" y="15"/>
                    </a:lnTo>
                    <a:lnTo>
                      <a:pt x="18" y="15"/>
                    </a:lnTo>
                    <a:lnTo>
                      <a:pt x="18" y="15"/>
                    </a:lnTo>
                    <a:lnTo>
                      <a:pt x="18" y="15"/>
                    </a:lnTo>
                    <a:lnTo>
                      <a:pt x="18" y="15"/>
                    </a:lnTo>
                    <a:lnTo>
                      <a:pt x="18" y="15"/>
                    </a:lnTo>
                    <a:lnTo>
                      <a:pt x="18" y="15"/>
                    </a:lnTo>
                    <a:lnTo>
                      <a:pt x="18" y="17"/>
                    </a:lnTo>
                    <a:lnTo>
                      <a:pt x="18" y="17"/>
                    </a:lnTo>
                    <a:lnTo>
                      <a:pt x="18" y="17"/>
                    </a:lnTo>
                    <a:lnTo>
                      <a:pt x="18" y="17"/>
                    </a:lnTo>
                    <a:lnTo>
                      <a:pt x="18" y="17"/>
                    </a:lnTo>
                    <a:lnTo>
                      <a:pt x="18" y="17"/>
                    </a:lnTo>
                    <a:lnTo>
                      <a:pt x="18" y="17"/>
                    </a:lnTo>
                    <a:lnTo>
                      <a:pt x="18" y="17"/>
                    </a:lnTo>
                    <a:lnTo>
                      <a:pt x="18" y="17"/>
                    </a:lnTo>
                    <a:lnTo>
                      <a:pt x="18" y="18"/>
                    </a:lnTo>
                    <a:lnTo>
                      <a:pt x="16" y="18"/>
                    </a:lnTo>
                    <a:lnTo>
                      <a:pt x="16" y="18"/>
                    </a:lnTo>
                    <a:lnTo>
                      <a:pt x="16" y="18"/>
                    </a:lnTo>
                    <a:lnTo>
                      <a:pt x="16" y="18"/>
                    </a:lnTo>
                    <a:lnTo>
                      <a:pt x="16" y="18"/>
                    </a:lnTo>
                    <a:lnTo>
                      <a:pt x="16" y="18"/>
                    </a:lnTo>
                    <a:lnTo>
                      <a:pt x="16" y="18"/>
                    </a:lnTo>
                    <a:lnTo>
                      <a:pt x="16" y="18"/>
                    </a:lnTo>
                    <a:lnTo>
                      <a:pt x="16" y="18"/>
                    </a:lnTo>
                    <a:lnTo>
                      <a:pt x="16" y="20"/>
                    </a:lnTo>
                    <a:lnTo>
                      <a:pt x="16" y="20"/>
                    </a:lnTo>
                    <a:lnTo>
                      <a:pt x="16" y="20"/>
                    </a:lnTo>
                    <a:lnTo>
                      <a:pt x="16" y="20"/>
                    </a:lnTo>
                    <a:lnTo>
                      <a:pt x="16" y="20"/>
                    </a:lnTo>
                    <a:lnTo>
                      <a:pt x="15" y="20"/>
                    </a:lnTo>
                    <a:lnTo>
                      <a:pt x="15" y="20"/>
                    </a:lnTo>
                    <a:lnTo>
                      <a:pt x="15" y="20"/>
                    </a:lnTo>
                    <a:lnTo>
                      <a:pt x="15" y="20"/>
                    </a:lnTo>
                    <a:lnTo>
                      <a:pt x="15" y="20"/>
                    </a:lnTo>
                    <a:lnTo>
                      <a:pt x="15" y="20"/>
                    </a:lnTo>
                    <a:lnTo>
                      <a:pt x="15" y="21"/>
                    </a:lnTo>
                    <a:lnTo>
                      <a:pt x="15" y="21"/>
                    </a:lnTo>
                    <a:lnTo>
                      <a:pt x="15" y="21"/>
                    </a:lnTo>
                    <a:lnTo>
                      <a:pt x="15" y="21"/>
                    </a:lnTo>
                    <a:lnTo>
                      <a:pt x="15" y="21"/>
                    </a:lnTo>
                    <a:lnTo>
                      <a:pt x="13" y="21"/>
                    </a:lnTo>
                    <a:lnTo>
                      <a:pt x="13" y="21"/>
                    </a:lnTo>
                    <a:lnTo>
                      <a:pt x="13" y="21"/>
                    </a:lnTo>
                    <a:lnTo>
                      <a:pt x="13" y="21"/>
                    </a:lnTo>
                    <a:lnTo>
                      <a:pt x="13" y="21"/>
                    </a:lnTo>
                    <a:lnTo>
                      <a:pt x="13" y="21"/>
                    </a:lnTo>
                    <a:lnTo>
                      <a:pt x="13" y="21"/>
                    </a:lnTo>
                    <a:lnTo>
                      <a:pt x="13" y="21"/>
                    </a:lnTo>
                    <a:lnTo>
                      <a:pt x="13" y="21"/>
                    </a:lnTo>
                    <a:lnTo>
                      <a:pt x="13" y="21"/>
                    </a:lnTo>
                    <a:lnTo>
                      <a:pt x="13" y="21"/>
                    </a:lnTo>
                    <a:lnTo>
                      <a:pt x="12" y="21"/>
                    </a:lnTo>
                    <a:lnTo>
                      <a:pt x="12" y="23"/>
                    </a:lnTo>
                    <a:lnTo>
                      <a:pt x="12" y="23"/>
                    </a:lnTo>
                    <a:lnTo>
                      <a:pt x="12" y="23"/>
                    </a:lnTo>
                    <a:lnTo>
                      <a:pt x="12" y="23"/>
                    </a:lnTo>
                    <a:lnTo>
                      <a:pt x="12" y="23"/>
                    </a:lnTo>
                    <a:lnTo>
                      <a:pt x="12" y="23"/>
                    </a:lnTo>
                    <a:lnTo>
                      <a:pt x="12" y="23"/>
                    </a:lnTo>
                    <a:lnTo>
                      <a:pt x="12" y="23"/>
                    </a:lnTo>
                    <a:lnTo>
                      <a:pt x="10" y="23"/>
                    </a:lnTo>
                    <a:lnTo>
                      <a:pt x="10" y="23"/>
                    </a:lnTo>
                    <a:lnTo>
                      <a:pt x="10" y="23"/>
                    </a:lnTo>
                    <a:lnTo>
                      <a:pt x="10" y="23"/>
                    </a:lnTo>
                    <a:lnTo>
                      <a:pt x="10" y="23"/>
                    </a:lnTo>
                    <a:lnTo>
                      <a:pt x="10" y="23"/>
                    </a:lnTo>
                    <a:lnTo>
                      <a:pt x="10" y="23"/>
                    </a:lnTo>
                    <a:lnTo>
                      <a:pt x="10" y="23"/>
                    </a:lnTo>
                    <a:lnTo>
                      <a:pt x="10" y="23"/>
                    </a:lnTo>
                    <a:lnTo>
                      <a:pt x="10" y="23"/>
                    </a:lnTo>
                    <a:lnTo>
                      <a:pt x="9" y="23"/>
                    </a:lnTo>
                    <a:lnTo>
                      <a:pt x="9" y="23"/>
                    </a:lnTo>
                    <a:lnTo>
                      <a:pt x="9" y="23"/>
                    </a:lnTo>
                    <a:lnTo>
                      <a:pt x="9" y="23"/>
                    </a:lnTo>
                    <a:lnTo>
                      <a:pt x="9" y="23"/>
                    </a:lnTo>
                    <a:lnTo>
                      <a:pt x="9" y="23"/>
                    </a:lnTo>
                    <a:lnTo>
                      <a:pt x="9" y="23"/>
                    </a:lnTo>
                    <a:lnTo>
                      <a:pt x="9" y="23"/>
                    </a:lnTo>
                    <a:lnTo>
                      <a:pt x="9" y="23"/>
                    </a:lnTo>
                    <a:lnTo>
                      <a:pt x="7" y="23"/>
                    </a:lnTo>
                    <a:lnTo>
                      <a:pt x="7" y="23"/>
                    </a:lnTo>
                    <a:lnTo>
                      <a:pt x="7" y="23"/>
                    </a:lnTo>
                    <a:lnTo>
                      <a:pt x="7" y="23"/>
                    </a:lnTo>
                    <a:lnTo>
                      <a:pt x="7" y="23"/>
                    </a:lnTo>
                    <a:lnTo>
                      <a:pt x="7" y="23"/>
                    </a:lnTo>
                    <a:lnTo>
                      <a:pt x="7" y="23"/>
                    </a:lnTo>
                    <a:lnTo>
                      <a:pt x="7" y="23"/>
                    </a:lnTo>
                    <a:lnTo>
                      <a:pt x="7" y="23"/>
                    </a:lnTo>
                    <a:lnTo>
                      <a:pt x="7" y="23"/>
                    </a:lnTo>
                    <a:lnTo>
                      <a:pt x="6" y="23"/>
                    </a:lnTo>
                    <a:lnTo>
                      <a:pt x="6" y="23"/>
                    </a:lnTo>
                    <a:lnTo>
                      <a:pt x="6" y="21"/>
                    </a:lnTo>
                    <a:lnTo>
                      <a:pt x="6" y="21"/>
                    </a:lnTo>
                    <a:lnTo>
                      <a:pt x="6" y="21"/>
                    </a:lnTo>
                    <a:lnTo>
                      <a:pt x="6" y="21"/>
                    </a:lnTo>
                    <a:lnTo>
                      <a:pt x="6" y="21"/>
                    </a:lnTo>
                    <a:lnTo>
                      <a:pt x="6" y="21"/>
                    </a:lnTo>
                    <a:lnTo>
                      <a:pt x="6" y="21"/>
                    </a:lnTo>
                    <a:lnTo>
                      <a:pt x="6" y="21"/>
                    </a:lnTo>
                    <a:lnTo>
                      <a:pt x="4" y="21"/>
                    </a:lnTo>
                    <a:lnTo>
                      <a:pt x="4" y="21"/>
                    </a:lnTo>
                    <a:lnTo>
                      <a:pt x="4" y="21"/>
                    </a:lnTo>
                    <a:lnTo>
                      <a:pt x="4" y="21"/>
                    </a:lnTo>
                    <a:lnTo>
                      <a:pt x="4" y="21"/>
                    </a:lnTo>
                    <a:lnTo>
                      <a:pt x="4" y="21"/>
                    </a:lnTo>
                    <a:lnTo>
                      <a:pt x="4" y="21"/>
                    </a:lnTo>
                    <a:lnTo>
                      <a:pt x="4" y="21"/>
                    </a:lnTo>
                    <a:lnTo>
                      <a:pt x="4" y="21"/>
                    </a:lnTo>
                    <a:lnTo>
                      <a:pt x="4" y="20"/>
                    </a:lnTo>
                    <a:lnTo>
                      <a:pt x="4" y="20"/>
                    </a:lnTo>
                    <a:lnTo>
                      <a:pt x="3" y="20"/>
                    </a:lnTo>
                    <a:lnTo>
                      <a:pt x="3" y="20"/>
                    </a:lnTo>
                    <a:lnTo>
                      <a:pt x="3" y="20"/>
                    </a:lnTo>
                    <a:lnTo>
                      <a:pt x="3" y="20"/>
                    </a:lnTo>
                    <a:lnTo>
                      <a:pt x="3" y="20"/>
                    </a:lnTo>
                    <a:lnTo>
                      <a:pt x="3" y="20"/>
                    </a:lnTo>
                    <a:lnTo>
                      <a:pt x="3" y="20"/>
                    </a:lnTo>
                    <a:lnTo>
                      <a:pt x="3" y="20"/>
                    </a:lnTo>
                    <a:lnTo>
                      <a:pt x="3" y="20"/>
                    </a:lnTo>
                    <a:lnTo>
                      <a:pt x="3" y="18"/>
                    </a:lnTo>
                    <a:lnTo>
                      <a:pt x="3" y="18"/>
                    </a:lnTo>
                    <a:lnTo>
                      <a:pt x="3" y="18"/>
                    </a:lnTo>
                    <a:lnTo>
                      <a:pt x="3" y="18"/>
                    </a:lnTo>
                    <a:lnTo>
                      <a:pt x="3" y="18"/>
                    </a:lnTo>
                    <a:lnTo>
                      <a:pt x="1" y="18"/>
                    </a:lnTo>
                    <a:lnTo>
                      <a:pt x="1" y="18"/>
                    </a:lnTo>
                    <a:lnTo>
                      <a:pt x="1" y="18"/>
                    </a:lnTo>
                    <a:lnTo>
                      <a:pt x="1" y="18"/>
                    </a:lnTo>
                    <a:lnTo>
                      <a:pt x="1" y="18"/>
                    </a:lnTo>
                    <a:lnTo>
                      <a:pt x="1" y="17"/>
                    </a:lnTo>
                    <a:lnTo>
                      <a:pt x="1" y="17"/>
                    </a:lnTo>
                    <a:lnTo>
                      <a:pt x="1" y="17"/>
                    </a:lnTo>
                    <a:lnTo>
                      <a:pt x="1" y="17"/>
                    </a:lnTo>
                    <a:lnTo>
                      <a:pt x="1" y="17"/>
                    </a:lnTo>
                    <a:lnTo>
                      <a:pt x="1" y="17"/>
                    </a:lnTo>
                    <a:lnTo>
                      <a:pt x="1" y="17"/>
                    </a:lnTo>
                    <a:lnTo>
                      <a:pt x="1" y="17"/>
                    </a:lnTo>
                    <a:lnTo>
                      <a:pt x="1" y="17"/>
                    </a:lnTo>
                    <a:lnTo>
                      <a:pt x="1" y="15"/>
                    </a:lnTo>
                    <a:lnTo>
                      <a:pt x="1" y="15"/>
                    </a:lnTo>
                    <a:lnTo>
                      <a:pt x="1" y="15"/>
                    </a:lnTo>
                    <a:lnTo>
                      <a:pt x="1" y="15"/>
                    </a:lnTo>
                    <a:lnTo>
                      <a:pt x="1" y="15"/>
                    </a:lnTo>
                    <a:lnTo>
                      <a:pt x="1" y="15"/>
                    </a:lnTo>
                    <a:lnTo>
                      <a:pt x="1" y="15"/>
                    </a:lnTo>
                    <a:lnTo>
                      <a:pt x="1" y="15"/>
                    </a:lnTo>
                    <a:lnTo>
                      <a:pt x="1" y="14"/>
                    </a:lnTo>
                    <a:lnTo>
                      <a:pt x="1" y="14"/>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11"/>
                    </a:lnTo>
                    <a:lnTo>
                      <a:pt x="0" y="11"/>
                    </a:lnTo>
                    <a:lnTo>
                      <a:pt x="0" y="9"/>
                    </a:lnTo>
                    <a:lnTo>
                      <a:pt x="1" y="9"/>
                    </a:lnTo>
                    <a:lnTo>
                      <a:pt x="1" y="9"/>
                    </a:lnTo>
                    <a:lnTo>
                      <a:pt x="1" y="9"/>
                    </a:lnTo>
                    <a:lnTo>
                      <a:pt x="1" y="9"/>
                    </a:lnTo>
                    <a:lnTo>
                      <a:pt x="1" y="9"/>
                    </a:lnTo>
                    <a:lnTo>
                      <a:pt x="1" y="9"/>
                    </a:lnTo>
                    <a:lnTo>
                      <a:pt x="1" y="9"/>
                    </a:lnTo>
                    <a:lnTo>
                      <a:pt x="1" y="8"/>
                    </a:lnTo>
                    <a:lnTo>
                      <a:pt x="1" y="8"/>
                    </a:lnTo>
                    <a:lnTo>
                      <a:pt x="1" y="8"/>
                    </a:lnTo>
                    <a:lnTo>
                      <a:pt x="1" y="8"/>
                    </a:lnTo>
                    <a:lnTo>
                      <a:pt x="1" y="8"/>
                    </a:lnTo>
                    <a:lnTo>
                      <a:pt x="1" y="8"/>
                    </a:lnTo>
                    <a:lnTo>
                      <a:pt x="1" y="8"/>
                    </a:lnTo>
                    <a:lnTo>
                      <a:pt x="1" y="8"/>
                    </a:lnTo>
                    <a:lnTo>
                      <a:pt x="1" y="6"/>
                    </a:lnTo>
                    <a:lnTo>
                      <a:pt x="1" y="6"/>
                    </a:lnTo>
                    <a:lnTo>
                      <a:pt x="1" y="6"/>
                    </a:lnTo>
                    <a:lnTo>
                      <a:pt x="1" y="6"/>
                    </a:lnTo>
                    <a:lnTo>
                      <a:pt x="1" y="6"/>
                    </a:lnTo>
                    <a:lnTo>
                      <a:pt x="1" y="6"/>
                    </a:lnTo>
                    <a:lnTo>
                      <a:pt x="1" y="6"/>
                    </a:lnTo>
                    <a:lnTo>
                      <a:pt x="1" y="6"/>
                    </a:lnTo>
                    <a:lnTo>
                      <a:pt x="3" y="6"/>
                    </a:lnTo>
                    <a:lnTo>
                      <a:pt x="3" y="5"/>
                    </a:lnTo>
                    <a:lnTo>
                      <a:pt x="3" y="5"/>
                    </a:lnTo>
                    <a:lnTo>
                      <a:pt x="3" y="5"/>
                    </a:lnTo>
                    <a:lnTo>
                      <a:pt x="3" y="5"/>
                    </a:lnTo>
                    <a:lnTo>
                      <a:pt x="3" y="5"/>
                    </a:lnTo>
                    <a:lnTo>
                      <a:pt x="3" y="5"/>
                    </a:lnTo>
                    <a:lnTo>
                      <a:pt x="3" y="5"/>
                    </a:lnTo>
                    <a:lnTo>
                      <a:pt x="3" y="5"/>
                    </a:lnTo>
                    <a:lnTo>
                      <a:pt x="3" y="5"/>
                    </a:lnTo>
                    <a:lnTo>
                      <a:pt x="3" y="5"/>
                    </a:lnTo>
                    <a:lnTo>
                      <a:pt x="3" y="3"/>
                    </a:lnTo>
                    <a:lnTo>
                      <a:pt x="3" y="3"/>
                    </a:lnTo>
                    <a:lnTo>
                      <a:pt x="3" y="3"/>
                    </a:lnTo>
                    <a:lnTo>
                      <a:pt x="4" y="3"/>
                    </a:lnTo>
                    <a:lnTo>
                      <a:pt x="4" y="3"/>
                    </a:lnTo>
                    <a:lnTo>
                      <a:pt x="4" y="3"/>
                    </a:lnTo>
                    <a:lnTo>
                      <a:pt x="4" y="3"/>
                    </a:lnTo>
                    <a:lnTo>
                      <a:pt x="4" y="3"/>
                    </a:lnTo>
                    <a:lnTo>
                      <a:pt x="4" y="3"/>
                    </a:lnTo>
                    <a:lnTo>
                      <a:pt x="4" y="3"/>
                    </a:lnTo>
                    <a:lnTo>
                      <a:pt x="4" y="3"/>
                    </a:lnTo>
                    <a:lnTo>
                      <a:pt x="4" y="3"/>
                    </a:lnTo>
                    <a:lnTo>
                      <a:pt x="4" y="2"/>
                    </a:lnTo>
                    <a:lnTo>
                      <a:pt x="4" y="2"/>
                    </a:lnTo>
                    <a:lnTo>
                      <a:pt x="4" y="2"/>
                    </a:lnTo>
                    <a:lnTo>
                      <a:pt x="6" y="2"/>
                    </a:lnTo>
                    <a:lnTo>
                      <a:pt x="6" y="2"/>
                    </a:lnTo>
                    <a:lnTo>
                      <a:pt x="6" y="2"/>
                    </a:lnTo>
                    <a:lnTo>
                      <a:pt x="6" y="2"/>
                    </a:lnTo>
                    <a:lnTo>
                      <a:pt x="6" y="2"/>
                    </a:lnTo>
                    <a:lnTo>
                      <a:pt x="6" y="2"/>
                    </a:lnTo>
                    <a:lnTo>
                      <a:pt x="6" y="2"/>
                    </a:lnTo>
                    <a:lnTo>
                      <a:pt x="6" y="2"/>
                    </a:lnTo>
                    <a:lnTo>
                      <a:pt x="6" y="2"/>
                    </a:lnTo>
                    <a:lnTo>
                      <a:pt x="6" y="2"/>
                    </a:lnTo>
                    <a:lnTo>
                      <a:pt x="7" y="2"/>
                    </a:lnTo>
                    <a:lnTo>
                      <a:pt x="7" y="2"/>
                    </a:lnTo>
                    <a:lnTo>
                      <a:pt x="7" y="2"/>
                    </a:lnTo>
                    <a:lnTo>
                      <a:pt x="7" y="2"/>
                    </a:lnTo>
                    <a:lnTo>
                      <a:pt x="7" y="2"/>
                    </a:lnTo>
                    <a:lnTo>
                      <a:pt x="7" y="0"/>
                    </a:lnTo>
                    <a:lnTo>
                      <a:pt x="7" y="0"/>
                    </a:lnTo>
                    <a:lnTo>
                      <a:pt x="7" y="0"/>
                    </a:lnTo>
                    <a:lnTo>
                      <a:pt x="7" y="0"/>
                    </a:lnTo>
                    <a:lnTo>
                      <a:pt x="7" y="0"/>
                    </a:lnTo>
                    <a:lnTo>
                      <a:pt x="9" y="0"/>
                    </a:lnTo>
                    <a:lnTo>
                      <a:pt x="9" y="0"/>
                    </a:lnTo>
                    <a:lnTo>
                      <a:pt x="9"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2" y="0"/>
                    </a:lnTo>
                    <a:lnTo>
                      <a:pt x="12" y="0"/>
                    </a:lnTo>
                    <a:lnTo>
                      <a:pt x="12" y="0"/>
                    </a:lnTo>
                    <a:lnTo>
                      <a:pt x="13" y="2"/>
                    </a:lnTo>
                    <a:lnTo>
                      <a:pt x="13" y="2"/>
                    </a:lnTo>
                    <a:lnTo>
                      <a:pt x="13" y="2"/>
                    </a:lnTo>
                    <a:lnTo>
                      <a:pt x="13" y="2"/>
                    </a:lnTo>
                    <a:lnTo>
                      <a:pt x="13" y="2"/>
                    </a:lnTo>
                    <a:lnTo>
                      <a:pt x="13" y="2"/>
                    </a:lnTo>
                    <a:lnTo>
                      <a:pt x="13" y="2"/>
                    </a:lnTo>
                    <a:lnTo>
                      <a:pt x="13" y="2"/>
                    </a:lnTo>
                    <a:lnTo>
                      <a:pt x="13" y="2"/>
                    </a:lnTo>
                    <a:lnTo>
                      <a:pt x="13" y="2"/>
                    </a:lnTo>
                    <a:lnTo>
                      <a:pt x="15" y="2"/>
                    </a:lnTo>
                    <a:lnTo>
                      <a:pt x="15" y="2"/>
                    </a:lnTo>
                    <a:lnTo>
                      <a:pt x="15" y="2"/>
                    </a:lnTo>
                    <a:lnTo>
                      <a:pt x="15" y="2"/>
                    </a:lnTo>
                    <a:lnTo>
                      <a:pt x="15" y="2"/>
                    </a:lnTo>
                    <a:lnTo>
                      <a:pt x="15" y="2"/>
                    </a:lnTo>
                    <a:lnTo>
                      <a:pt x="15" y="2"/>
                    </a:lnTo>
                    <a:lnTo>
                      <a:pt x="15" y="2"/>
                    </a:lnTo>
                    <a:lnTo>
                      <a:pt x="15" y="3"/>
                    </a:lnTo>
                    <a:lnTo>
                      <a:pt x="15" y="3"/>
                    </a:lnTo>
                    <a:lnTo>
                      <a:pt x="15" y="3"/>
                    </a:lnTo>
                    <a:lnTo>
                      <a:pt x="15" y="3"/>
                    </a:lnTo>
                    <a:lnTo>
                      <a:pt x="16" y="3"/>
                    </a:lnTo>
                    <a:lnTo>
                      <a:pt x="16" y="3"/>
                    </a:lnTo>
                    <a:lnTo>
                      <a:pt x="16" y="3"/>
                    </a:lnTo>
                    <a:lnTo>
                      <a:pt x="16" y="3"/>
                    </a:lnTo>
                    <a:lnTo>
                      <a:pt x="16" y="3"/>
                    </a:lnTo>
                    <a:lnTo>
                      <a:pt x="16" y="3"/>
                    </a:lnTo>
                    <a:lnTo>
                      <a:pt x="16" y="3"/>
                    </a:lnTo>
                    <a:lnTo>
                      <a:pt x="16" y="3"/>
                    </a:lnTo>
                    <a:lnTo>
                      <a:pt x="16" y="5"/>
                    </a:lnTo>
                    <a:lnTo>
                      <a:pt x="16" y="5"/>
                    </a:lnTo>
                    <a:lnTo>
                      <a:pt x="16" y="5"/>
                    </a:lnTo>
                    <a:lnTo>
                      <a:pt x="16" y="5"/>
                    </a:lnTo>
                    <a:lnTo>
                      <a:pt x="16" y="5"/>
                    </a:lnTo>
                    <a:lnTo>
                      <a:pt x="16" y="5"/>
                    </a:lnTo>
                    <a:lnTo>
                      <a:pt x="18" y="5"/>
                    </a:lnTo>
                    <a:lnTo>
                      <a:pt x="18" y="5"/>
                    </a:lnTo>
                    <a:lnTo>
                      <a:pt x="18" y="5"/>
                    </a:lnTo>
                    <a:lnTo>
                      <a:pt x="18" y="5"/>
                    </a:lnTo>
                    <a:lnTo>
                      <a:pt x="18" y="6"/>
                    </a:lnTo>
                    <a:lnTo>
                      <a:pt x="18" y="6"/>
                    </a:lnTo>
                    <a:lnTo>
                      <a:pt x="18" y="6"/>
                    </a:lnTo>
                    <a:lnTo>
                      <a:pt x="18" y="6"/>
                    </a:lnTo>
                    <a:lnTo>
                      <a:pt x="18" y="6"/>
                    </a:lnTo>
                    <a:lnTo>
                      <a:pt x="18" y="6"/>
                    </a:lnTo>
                    <a:lnTo>
                      <a:pt x="18" y="6"/>
                    </a:lnTo>
                    <a:lnTo>
                      <a:pt x="18" y="6"/>
                    </a:lnTo>
                    <a:lnTo>
                      <a:pt x="18" y="6"/>
                    </a:lnTo>
                    <a:lnTo>
                      <a:pt x="18" y="8"/>
                    </a:lnTo>
                    <a:lnTo>
                      <a:pt x="18" y="8"/>
                    </a:lnTo>
                    <a:lnTo>
                      <a:pt x="18" y="8"/>
                    </a:lnTo>
                    <a:lnTo>
                      <a:pt x="18" y="8"/>
                    </a:lnTo>
                    <a:lnTo>
                      <a:pt x="18" y="8"/>
                    </a:lnTo>
                    <a:lnTo>
                      <a:pt x="18" y="8"/>
                    </a:lnTo>
                    <a:lnTo>
                      <a:pt x="18" y="8"/>
                    </a:lnTo>
                    <a:lnTo>
                      <a:pt x="18" y="8"/>
                    </a:lnTo>
                    <a:lnTo>
                      <a:pt x="18" y="9"/>
                    </a:lnTo>
                    <a:lnTo>
                      <a:pt x="19" y="9"/>
                    </a:lnTo>
                    <a:lnTo>
                      <a:pt x="19" y="9"/>
                    </a:lnTo>
                    <a:lnTo>
                      <a:pt x="19" y="9"/>
                    </a:lnTo>
                    <a:lnTo>
                      <a:pt x="19" y="9"/>
                    </a:lnTo>
                    <a:lnTo>
                      <a:pt x="19" y="9"/>
                    </a:lnTo>
                    <a:lnTo>
                      <a:pt x="19" y="9"/>
                    </a:lnTo>
                    <a:lnTo>
                      <a:pt x="19" y="9"/>
                    </a:lnTo>
                    <a:lnTo>
                      <a:pt x="19" y="11"/>
                    </a:lnTo>
                    <a:lnTo>
                      <a:pt x="19" y="11"/>
                    </a:lnTo>
                    <a:lnTo>
                      <a:pt x="19" y="11"/>
                    </a:lnTo>
                    <a:lnTo>
                      <a:pt x="19" y="11"/>
                    </a:lnTo>
                    <a:lnTo>
                      <a:pt x="19" y="11"/>
                    </a:lnTo>
                    <a:lnTo>
                      <a:pt x="19" y="11"/>
                    </a:lnTo>
                    <a:lnTo>
                      <a:pt x="19" y="11"/>
                    </a:lnTo>
                    <a:lnTo>
                      <a:pt x="19" y="11"/>
                    </a:lnTo>
                    <a:lnTo>
                      <a:pt x="19" y="12"/>
                    </a:lnTo>
                    <a:lnTo>
                      <a:pt x="19" y="12"/>
                    </a:lnTo>
                  </a:path>
                </a:pathLst>
              </a:custGeom>
              <a:noFill/>
              <a:ln w="1588" cap="sq">
                <a:solidFill>
                  <a:srgbClr val="000000"/>
                </a:solidFill>
                <a:prstDash val="solid"/>
                <a:miter lim="800000"/>
                <a:headEnd/>
                <a:tailEnd/>
              </a:ln>
            </p:spPr>
            <p:txBody>
              <a:bodyPr/>
              <a:lstStyle/>
              <a:p>
                <a:endParaRPr lang="en-US"/>
              </a:p>
            </p:txBody>
          </p:sp>
          <p:sp>
            <p:nvSpPr>
              <p:cNvPr id="320949" name="Freeform 437"/>
              <p:cNvSpPr>
                <a:spLocks/>
              </p:cNvSpPr>
              <p:nvPr/>
            </p:nvSpPr>
            <p:spPr bwMode="auto">
              <a:xfrm>
                <a:off x="3141" y="1418"/>
                <a:ext cx="23" cy="29"/>
              </a:xfrm>
              <a:custGeom>
                <a:avLst/>
                <a:gdLst/>
                <a:ahLst/>
                <a:cxnLst>
                  <a:cxn ang="0">
                    <a:pos x="23" y="15"/>
                  </a:cxn>
                  <a:cxn ang="0">
                    <a:pos x="21" y="17"/>
                  </a:cxn>
                  <a:cxn ang="0">
                    <a:pos x="21" y="18"/>
                  </a:cxn>
                  <a:cxn ang="0">
                    <a:pos x="21" y="20"/>
                  </a:cxn>
                  <a:cxn ang="0">
                    <a:pos x="21" y="21"/>
                  </a:cxn>
                  <a:cxn ang="0">
                    <a:pos x="20" y="23"/>
                  </a:cxn>
                  <a:cxn ang="0">
                    <a:pos x="20" y="24"/>
                  </a:cxn>
                  <a:cxn ang="0">
                    <a:pos x="18" y="24"/>
                  </a:cxn>
                  <a:cxn ang="0">
                    <a:pos x="17" y="26"/>
                  </a:cxn>
                  <a:cxn ang="0">
                    <a:pos x="17" y="27"/>
                  </a:cxn>
                  <a:cxn ang="0">
                    <a:pos x="15" y="27"/>
                  </a:cxn>
                  <a:cxn ang="0">
                    <a:pos x="14" y="27"/>
                  </a:cxn>
                  <a:cxn ang="0">
                    <a:pos x="12" y="29"/>
                  </a:cxn>
                  <a:cxn ang="0">
                    <a:pos x="12" y="29"/>
                  </a:cxn>
                  <a:cxn ang="0">
                    <a:pos x="11" y="29"/>
                  </a:cxn>
                  <a:cxn ang="0">
                    <a:pos x="9" y="29"/>
                  </a:cxn>
                  <a:cxn ang="0">
                    <a:pos x="8" y="29"/>
                  </a:cxn>
                  <a:cxn ang="0">
                    <a:pos x="8" y="29"/>
                  </a:cxn>
                  <a:cxn ang="0">
                    <a:pos x="6" y="27"/>
                  </a:cxn>
                  <a:cxn ang="0">
                    <a:pos x="5" y="27"/>
                  </a:cxn>
                  <a:cxn ang="0">
                    <a:pos x="5" y="26"/>
                  </a:cxn>
                  <a:cxn ang="0">
                    <a:pos x="3" y="26"/>
                  </a:cxn>
                  <a:cxn ang="0">
                    <a:pos x="3" y="24"/>
                  </a:cxn>
                  <a:cxn ang="0">
                    <a:pos x="2" y="23"/>
                  </a:cxn>
                  <a:cxn ang="0">
                    <a:pos x="2" y="21"/>
                  </a:cxn>
                  <a:cxn ang="0">
                    <a:pos x="2" y="20"/>
                  </a:cxn>
                  <a:cxn ang="0">
                    <a:pos x="0" y="20"/>
                  </a:cxn>
                  <a:cxn ang="0">
                    <a:pos x="0" y="18"/>
                  </a:cxn>
                  <a:cxn ang="0">
                    <a:pos x="0" y="17"/>
                  </a:cxn>
                  <a:cxn ang="0">
                    <a:pos x="0" y="15"/>
                  </a:cxn>
                  <a:cxn ang="0">
                    <a:pos x="0" y="14"/>
                  </a:cxn>
                  <a:cxn ang="0">
                    <a:pos x="2" y="12"/>
                  </a:cxn>
                  <a:cxn ang="0">
                    <a:pos x="2" y="11"/>
                  </a:cxn>
                  <a:cxn ang="0">
                    <a:pos x="2" y="9"/>
                  </a:cxn>
                  <a:cxn ang="0">
                    <a:pos x="3" y="8"/>
                  </a:cxn>
                  <a:cxn ang="0">
                    <a:pos x="3" y="6"/>
                  </a:cxn>
                  <a:cxn ang="0">
                    <a:pos x="5" y="5"/>
                  </a:cxn>
                  <a:cxn ang="0">
                    <a:pos x="5" y="5"/>
                  </a:cxn>
                  <a:cxn ang="0">
                    <a:pos x="6" y="3"/>
                  </a:cxn>
                  <a:cxn ang="0">
                    <a:pos x="6" y="2"/>
                  </a:cxn>
                  <a:cxn ang="0">
                    <a:pos x="8" y="2"/>
                  </a:cxn>
                  <a:cxn ang="0">
                    <a:pos x="9" y="2"/>
                  </a:cxn>
                  <a:cxn ang="0">
                    <a:pos x="11" y="0"/>
                  </a:cxn>
                  <a:cxn ang="0">
                    <a:pos x="11" y="0"/>
                  </a:cxn>
                  <a:cxn ang="0">
                    <a:pos x="12" y="0"/>
                  </a:cxn>
                  <a:cxn ang="0">
                    <a:pos x="14" y="0"/>
                  </a:cxn>
                  <a:cxn ang="0">
                    <a:pos x="15" y="0"/>
                  </a:cxn>
                  <a:cxn ang="0">
                    <a:pos x="15" y="0"/>
                  </a:cxn>
                  <a:cxn ang="0">
                    <a:pos x="17" y="2"/>
                  </a:cxn>
                  <a:cxn ang="0">
                    <a:pos x="18" y="2"/>
                  </a:cxn>
                  <a:cxn ang="0">
                    <a:pos x="18" y="3"/>
                  </a:cxn>
                  <a:cxn ang="0">
                    <a:pos x="20" y="3"/>
                  </a:cxn>
                  <a:cxn ang="0">
                    <a:pos x="20" y="5"/>
                  </a:cxn>
                  <a:cxn ang="0">
                    <a:pos x="21" y="6"/>
                  </a:cxn>
                  <a:cxn ang="0">
                    <a:pos x="21" y="8"/>
                  </a:cxn>
                  <a:cxn ang="0">
                    <a:pos x="21" y="8"/>
                  </a:cxn>
                  <a:cxn ang="0">
                    <a:pos x="23" y="9"/>
                  </a:cxn>
                  <a:cxn ang="0">
                    <a:pos x="23" y="11"/>
                  </a:cxn>
                  <a:cxn ang="0">
                    <a:pos x="23" y="12"/>
                  </a:cxn>
                  <a:cxn ang="0">
                    <a:pos x="23" y="14"/>
                  </a:cxn>
                </a:cxnLst>
                <a:rect l="0" t="0" r="r" b="b"/>
                <a:pathLst>
                  <a:path w="23" h="29">
                    <a:moveTo>
                      <a:pt x="23" y="14"/>
                    </a:moveTo>
                    <a:lnTo>
                      <a:pt x="23" y="15"/>
                    </a:lnTo>
                    <a:lnTo>
                      <a:pt x="23" y="15"/>
                    </a:lnTo>
                    <a:lnTo>
                      <a:pt x="23" y="15"/>
                    </a:lnTo>
                    <a:lnTo>
                      <a:pt x="23" y="15"/>
                    </a:lnTo>
                    <a:lnTo>
                      <a:pt x="23" y="15"/>
                    </a:lnTo>
                    <a:lnTo>
                      <a:pt x="23" y="15"/>
                    </a:lnTo>
                    <a:lnTo>
                      <a:pt x="23" y="17"/>
                    </a:lnTo>
                    <a:lnTo>
                      <a:pt x="23" y="17"/>
                    </a:lnTo>
                    <a:lnTo>
                      <a:pt x="23" y="17"/>
                    </a:lnTo>
                    <a:lnTo>
                      <a:pt x="23" y="17"/>
                    </a:lnTo>
                    <a:lnTo>
                      <a:pt x="21" y="17"/>
                    </a:lnTo>
                    <a:lnTo>
                      <a:pt x="21" y="17"/>
                    </a:lnTo>
                    <a:lnTo>
                      <a:pt x="21" y="18"/>
                    </a:lnTo>
                    <a:lnTo>
                      <a:pt x="21" y="18"/>
                    </a:lnTo>
                    <a:lnTo>
                      <a:pt x="21" y="18"/>
                    </a:lnTo>
                    <a:lnTo>
                      <a:pt x="21" y="18"/>
                    </a:lnTo>
                    <a:lnTo>
                      <a:pt x="21" y="18"/>
                    </a:lnTo>
                    <a:lnTo>
                      <a:pt x="21" y="18"/>
                    </a:lnTo>
                    <a:lnTo>
                      <a:pt x="21" y="20"/>
                    </a:lnTo>
                    <a:lnTo>
                      <a:pt x="21" y="20"/>
                    </a:lnTo>
                    <a:lnTo>
                      <a:pt x="21" y="20"/>
                    </a:lnTo>
                    <a:lnTo>
                      <a:pt x="21" y="20"/>
                    </a:lnTo>
                    <a:lnTo>
                      <a:pt x="21" y="20"/>
                    </a:lnTo>
                    <a:lnTo>
                      <a:pt x="21" y="20"/>
                    </a:lnTo>
                    <a:lnTo>
                      <a:pt x="21" y="20"/>
                    </a:lnTo>
                    <a:lnTo>
                      <a:pt x="21" y="21"/>
                    </a:lnTo>
                    <a:lnTo>
                      <a:pt x="21" y="21"/>
                    </a:lnTo>
                    <a:lnTo>
                      <a:pt x="21" y="21"/>
                    </a:lnTo>
                    <a:lnTo>
                      <a:pt x="21" y="21"/>
                    </a:lnTo>
                    <a:lnTo>
                      <a:pt x="20" y="21"/>
                    </a:lnTo>
                    <a:lnTo>
                      <a:pt x="20" y="21"/>
                    </a:lnTo>
                    <a:lnTo>
                      <a:pt x="20" y="21"/>
                    </a:lnTo>
                    <a:lnTo>
                      <a:pt x="20" y="23"/>
                    </a:lnTo>
                    <a:lnTo>
                      <a:pt x="20" y="23"/>
                    </a:lnTo>
                    <a:lnTo>
                      <a:pt x="20" y="23"/>
                    </a:lnTo>
                    <a:lnTo>
                      <a:pt x="20" y="23"/>
                    </a:lnTo>
                    <a:lnTo>
                      <a:pt x="20" y="23"/>
                    </a:lnTo>
                    <a:lnTo>
                      <a:pt x="20" y="23"/>
                    </a:lnTo>
                    <a:lnTo>
                      <a:pt x="20" y="23"/>
                    </a:lnTo>
                    <a:lnTo>
                      <a:pt x="20" y="24"/>
                    </a:lnTo>
                    <a:lnTo>
                      <a:pt x="20" y="24"/>
                    </a:lnTo>
                    <a:lnTo>
                      <a:pt x="18" y="24"/>
                    </a:lnTo>
                    <a:lnTo>
                      <a:pt x="18" y="24"/>
                    </a:lnTo>
                    <a:lnTo>
                      <a:pt x="18" y="24"/>
                    </a:lnTo>
                    <a:lnTo>
                      <a:pt x="18" y="24"/>
                    </a:lnTo>
                    <a:lnTo>
                      <a:pt x="18" y="24"/>
                    </a:lnTo>
                    <a:lnTo>
                      <a:pt x="18" y="24"/>
                    </a:lnTo>
                    <a:lnTo>
                      <a:pt x="18" y="26"/>
                    </a:lnTo>
                    <a:lnTo>
                      <a:pt x="18" y="26"/>
                    </a:lnTo>
                    <a:lnTo>
                      <a:pt x="18" y="26"/>
                    </a:lnTo>
                    <a:lnTo>
                      <a:pt x="18" y="26"/>
                    </a:lnTo>
                    <a:lnTo>
                      <a:pt x="17" y="26"/>
                    </a:lnTo>
                    <a:lnTo>
                      <a:pt x="17" y="26"/>
                    </a:lnTo>
                    <a:lnTo>
                      <a:pt x="17" y="26"/>
                    </a:lnTo>
                    <a:lnTo>
                      <a:pt x="17" y="26"/>
                    </a:lnTo>
                    <a:lnTo>
                      <a:pt x="17" y="26"/>
                    </a:lnTo>
                    <a:lnTo>
                      <a:pt x="17" y="26"/>
                    </a:lnTo>
                    <a:lnTo>
                      <a:pt x="17" y="26"/>
                    </a:lnTo>
                    <a:lnTo>
                      <a:pt x="17" y="27"/>
                    </a:lnTo>
                    <a:lnTo>
                      <a:pt x="17" y="27"/>
                    </a:lnTo>
                    <a:lnTo>
                      <a:pt x="15" y="27"/>
                    </a:lnTo>
                    <a:lnTo>
                      <a:pt x="15" y="27"/>
                    </a:lnTo>
                    <a:lnTo>
                      <a:pt x="15" y="27"/>
                    </a:lnTo>
                    <a:lnTo>
                      <a:pt x="15" y="27"/>
                    </a:lnTo>
                    <a:lnTo>
                      <a:pt x="15" y="27"/>
                    </a:lnTo>
                    <a:lnTo>
                      <a:pt x="15" y="27"/>
                    </a:lnTo>
                    <a:lnTo>
                      <a:pt x="15" y="27"/>
                    </a:lnTo>
                    <a:lnTo>
                      <a:pt x="15" y="27"/>
                    </a:lnTo>
                    <a:lnTo>
                      <a:pt x="14" y="27"/>
                    </a:lnTo>
                    <a:lnTo>
                      <a:pt x="14" y="27"/>
                    </a:lnTo>
                    <a:lnTo>
                      <a:pt x="14" y="27"/>
                    </a:lnTo>
                    <a:lnTo>
                      <a:pt x="14" y="27"/>
                    </a:lnTo>
                    <a:lnTo>
                      <a:pt x="14" y="29"/>
                    </a:lnTo>
                    <a:lnTo>
                      <a:pt x="14" y="29"/>
                    </a:lnTo>
                    <a:lnTo>
                      <a:pt x="14" y="29"/>
                    </a:lnTo>
                    <a:lnTo>
                      <a:pt x="14" y="29"/>
                    </a:lnTo>
                    <a:lnTo>
                      <a:pt x="12" y="29"/>
                    </a:lnTo>
                    <a:lnTo>
                      <a:pt x="12" y="29"/>
                    </a:lnTo>
                    <a:lnTo>
                      <a:pt x="12" y="29"/>
                    </a:lnTo>
                    <a:lnTo>
                      <a:pt x="12" y="29"/>
                    </a:lnTo>
                    <a:lnTo>
                      <a:pt x="12" y="29"/>
                    </a:lnTo>
                    <a:lnTo>
                      <a:pt x="12" y="29"/>
                    </a:lnTo>
                    <a:lnTo>
                      <a:pt x="12" y="29"/>
                    </a:lnTo>
                    <a:lnTo>
                      <a:pt x="12" y="29"/>
                    </a:lnTo>
                    <a:lnTo>
                      <a:pt x="11" y="29"/>
                    </a:lnTo>
                    <a:lnTo>
                      <a:pt x="11" y="29"/>
                    </a:lnTo>
                    <a:lnTo>
                      <a:pt x="11" y="29"/>
                    </a:lnTo>
                    <a:lnTo>
                      <a:pt x="11" y="29"/>
                    </a:lnTo>
                    <a:lnTo>
                      <a:pt x="11" y="29"/>
                    </a:lnTo>
                    <a:lnTo>
                      <a:pt x="11" y="29"/>
                    </a:lnTo>
                    <a:lnTo>
                      <a:pt x="11" y="29"/>
                    </a:lnTo>
                    <a:lnTo>
                      <a:pt x="9" y="29"/>
                    </a:lnTo>
                    <a:lnTo>
                      <a:pt x="9" y="29"/>
                    </a:lnTo>
                    <a:lnTo>
                      <a:pt x="9" y="29"/>
                    </a:lnTo>
                    <a:lnTo>
                      <a:pt x="9" y="29"/>
                    </a:lnTo>
                    <a:lnTo>
                      <a:pt x="9" y="29"/>
                    </a:lnTo>
                    <a:lnTo>
                      <a:pt x="9" y="29"/>
                    </a:lnTo>
                    <a:lnTo>
                      <a:pt x="9" y="29"/>
                    </a:lnTo>
                    <a:lnTo>
                      <a:pt x="9" y="29"/>
                    </a:lnTo>
                    <a:lnTo>
                      <a:pt x="8" y="29"/>
                    </a:lnTo>
                    <a:lnTo>
                      <a:pt x="8" y="29"/>
                    </a:lnTo>
                    <a:lnTo>
                      <a:pt x="8" y="29"/>
                    </a:lnTo>
                    <a:lnTo>
                      <a:pt x="8" y="29"/>
                    </a:lnTo>
                    <a:lnTo>
                      <a:pt x="8" y="29"/>
                    </a:lnTo>
                    <a:lnTo>
                      <a:pt x="8" y="29"/>
                    </a:lnTo>
                    <a:lnTo>
                      <a:pt x="8" y="29"/>
                    </a:lnTo>
                    <a:lnTo>
                      <a:pt x="8" y="29"/>
                    </a:lnTo>
                    <a:lnTo>
                      <a:pt x="8" y="27"/>
                    </a:lnTo>
                    <a:lnTo>
                      <a:pt x="6" y="27"/>
                    </a:lnTo>
                    <a:lnTo>
                      <a:pt x="6" y="27"/>
                    </a:lnTo>
                    <a:lnTo>
                      <a:pt x="6" y="27"/>
                    </a:lnTo>
                    <a:lnTo>
                      <a:pt x="6" y="27"/>
                    </a:lnTo>
                    <a:lnTo>
                      <a:pt x="6" y="27"/>
                    </a:lnTo>
                    <a:lnTo>
                      <a:pt x="6" y="27"/>
                    </a:lnTo>
                    <a:lnTo>
                      <a:pt x="6" y="27"/>
                    </a:lnTo>
                    <a:lnTo>
                      <a:pt x="6" y="27"/>
                    </a:lnTo>
                    <a:lnTo>
                      <a:pt x="6" y="27"/>
                    </a:lnTo>
                    <a:lnTo>
                      <a:pt x="5" y="27"/>
                    </a:lnTo>
                    <a:lnTo>
                      <a:pt x="5" y="27"/>
                    </a:lnTo>
                    <a:lnTo>
                      <a:pt x="5" y="27"/>
                    </a:lnTo>
                    <a:lnTo>
                      <a:pt x="5" y="27"/>
                    </a:lnTo>
                    <a:lnTo>
                      <a:pt x="5" y="26"/>
                    </a:lnTo>
                    <a:lnTo>
                      <a:pt x="5" y="26"/>
                    </a:lnTo>
                    <a:lnTo>
                      <a:pt x="5" y="26"/>
                    </a:lnTo>
                    <a:lnTo>
                      <a:pt x="5" y="26"/>
                    </a:lnTo>
                    <a:lnTo>
                      <a:pt x="5" y="26"/>
                    </a:lnTo>
                    <a:lnTo>
                      <a:pt x="5" y="26"/>
                    </a:lnTo>
                    <a:lnTo>
                      <a:pt x="3" y="26"/>
                    </a:lnTo>
                    <a:lnTo>
                      <a:pt x="3" y="26"/>
                    </a:lnTo>
                    <a:lnTo>
                      <a:pt x="3" y="26"/>
                    </a:lnTo>
                    <a:lnTo>
                      <a:pt x="3" y="26"/>
                    </a:lnTo>
                    <a:lnTo>
                      <a:pt x="3" y="26"/>
                    </a:lnTo>
                    <a:lnTo>
                      <a:pt x="3" y="24"/>
                    </a:lnTo>
                    <a:lnTo>
                      <a:pt x="3" y="24"/>
                    </a:lnTo>
                    <a:lnTo>
                      <a:pt x="3" y="24"/>
                    </a:lnTo>
                    <a:lnTo>
                      <a:pt x="3" y="24"/>
                    </a:lnTo>
                    <a:lnTo>
                      <a:pt x="3" y="24"/>
                    </a:lnTo>
                    <a:lnTo>
                      <a:pt x="3" y="24"/>
                    </a:lnTo>
                    <a:lnTo>
                      <a:pt x="3" y="24"/>
                    </a:lnTo>
                    <a:lnTo>
                      <a:pt x="2" y="24"/>
                    </a:lnTo>
                    <a:lnTo>
                      <a:pt x="2" y="23"/>
                    </a:lnTo>
                    <a:lnTo>
                      <a:pt x="2" y="23"/>
                    </a:lnTo>
                    <a:lnTo>
                      <a:pt x="2" y="23"/>
                    </a:lnTo>
                    <a:lnTo>
                      <a:pt x="2" y="23"/>
                    </a:lnTo>
                    <a:lnTo>
                      <a:pt x="2" y="23"/>
                    </a:lnTo>
                    <a:lnTo>
                      <a:pt x="2" y="23"/>
                    </a:lnTo>
                    <a:lnTo>
                      <a:pt x="2" y="23"/>
                    </a:lnTo>
                    <a:lnTo>
                      <a:pt x="2" y="21"/>
                    </a:lnTo>
                    <a:lnTo>
                      <a:pt x="2" y="21"/>
                    </a:lnTo>
                    <a:lnTo>
                      <a:pt x="2" y="21"/>
                    </a:lnTo>
                    <a:lnTo>
                      <a:pt x="2" y="21"/>
                    </a:lnTo>
                    <a:lnTo>
                      <a:pt x="2" y="21"/>
                    </a:lnTo>
                    <a:lnTo>
                      <a:pt x="2" y="21"/>
                    </a:lnTo>
                    <a:lnTo>
                      <a:pt x="2" y="21"/>
                    </a:lnTo>
                    <a:lnTo>
                      <a:pt x="2" y="20"/>
                    </a:lnTo>
                    <a:lnTo>
                      <a:pt x="2" y="20"/>
                    </a:lnTo>
                    <a:lnTo>
                      <a:pt x="2"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2" y="12"/>
                    </a:lnTo>
                    <a:lnTo>
                      <a:pt x="2" y="12"/>
                    </a:lnTo>
                    <a:lnTo>
                      <a:pt x="2" y="11"/>
                    </a:lnTo>
                    <a:lnTo>
                      <a:pt x="2" y="11"/>
                    </a:lnTo>
                    <a:lnTo>
                      <a:pt x="2" y="11"/>
                    </a:lnTo>
                    <a:lnTo>
                      <a:pt x="2" y="11"/>
                    </a:lnTo>
                    <a:lnTo>
                      <a:pt x="2" y="11"/>
                    </a:lnTo>
                    <a:lnTo>
                      <a:pt x="2" y="11"/>
                    </a:lnTo>
                    <a:lnTo>
                      <a:pt x="2" y="9"/>
                    </a:lnTo>
                    <a:lnTo>
                      <a:pt x="2" y="9"/>
                    </a:lnTo>
                    <a:lnTo>
                      <a:pt x="2" y="9"/>
                    </a:lnTo>
                    <a:lnTo>
                      <a:pt x="2" y="9"/>
                    </a:lnTo>
                    <a:lnTo>
                      <a:pt x="2" y="9"/>
                    </a:lnTo>
                    <a:lnTo>
                      <a:pt x="2" y="9"/>
                    </a:lnTo>
                    <a:lnTo>
                      <a:pt x="2" y="8"/>
                    </a:lnTo>
                    <a:lnTo>
                      <a:pt x="2" y="8"/>
                    </a:lnTo>
                    <a:lnTo>
                      <a:pt x="2" y="8"/>
                    </a:lnTo>
                    <a:lnTo>
                      <a:pt x="2" y="8"/>
                    </a:lnTo>
                    <a:lnTo>
                      <a:pt x="3" y="8"/>
                    </a:lnTo>
                    <a:lnTo>
                      <a:pt x="3" y="8"/>
                    </a:lnTo>
                    <a:lnTo>
                      <a:pt x="3" y="8"/>
                    </a:lnTo>
                    <a:lnTo>
                      <a:pt x="3" y="6"/>
                    </a:lnTo>
                    <a:lnTo>
                      <a:pt x="3" y="6"/>
                    </a:lnTo>
                    <a:lnTo>
                      <a:pt x="3" y="6"/>
                    </a:lnTo>
                    <a:lnTo>
                      <a:pt x="3" y="6"/>
                    </a:lnTo>
                    <a:lnTo>
                      <a:pt x="3" y="6"/>
                    </a:lnTo>
                    <a:lnTo>
                      <a:pt x="3" y="6"/>
                    </a:lnTo>
                    <a:lnTo>
                      <a:pt x="3" y="6"/>
                    </a:lnTo>
                    <a:lnTo>
                      <a:pt x="3" y="6"/>
                    </a:lnTo>
                    <a:lnTo>
                      <a:pt x="3" y="5"/>
                    </a:lnTo>
                    <a:lnTo>
                      <a:pt x="5" y="5"/>
                    </a:lnTo>
                    <a:lnTo>
                      <a:pt x="5" y="5"/>
                    </a:lnTo>
                    <a:lnTo>
                      <a:pt x="5" y="5"/>
                    </a:lnTo>
                    <a:lnTo>
                      <a:pt x="5" y="5"/>
                    </a:lnTo>
                    <a:lnTo>
                      <a:pt x="5" y="5"/>
                    </a:lnTo>
                    <a:lnTo>
                      <a:pt x="5" y="5"/>
                    </a:lnTo>
                    <a:lnTo>
                      <a:pt x="5" y="5"/>
                    </a:lnTo>
                    <a:lnTo>
                      <a:pt x="5" y="3"/>
                    </a:lnTo>
                    <a:lnTo>
                      <a:pt x="5" y="3"/>
                    </a:lnTo>
                    <a:lnTo>
                      <a:pt x="5" y="3"/>
                    </a:lnTo>
                    <a:lnTo>
                      <a:pt x="6" y="3"/>
                    </a:lnTo>
                    <a:lnTo>
                      <a:pt x="6" y="3"/>
                    </a:lnTo>
                    <a:lnTo>
                      <a:pt x="6" y="3"/>
                    </a:lnTo>
                    <a:lnTo>
                      <a:pt x="6" y="3"/>
                    </a:lnTo>
                    <a:lnTo>
                      <a:pt x="6" y="3"/>
                    </a:lnTo>
                    <a:lnTo>
                      <a:pt x="6" y="3"/>
                    </a:lnTo>
                    <a:lnTo>
                      <a:pt x="6" y="3"/>
                    </a:lnTo>
                    <a:lnTo>
                      <a:pt x="6" y="3"/>
                    </a:lnTo>
                    <a:lnTo>
                      <a:pt x="6" y="2"/>
                    </a:lnTo>
                    <a:lnTo>
                      <a:pt x="8" y="2"/>
                    </a:lnTo>
                    <a:lnTo>
                      <a:pt x="8" y="2"/>
                    </a:lnTo>
                    <a:lnTo>
                      <a:pt x="8" y="2"/>
                    </a:lnTo>
                    <a:lnTo>
                      <a:pt x="8" y="2"/>
                    </a:lnTo>
                    <a:lnTo>
                      <a:pt x="8" y="2"/>
                    </a:lnTo>
                    <a:lnTo>
                      <a:pt x="8" y="2"/>
                    </a:lnTo>
                    <a:lnTo>
                      <a:pt x="8" y="2"/>
                    </a:lnTo>
                    <a:lnTo>
                      <a:pt x="8" y="2"/>
                    </a:lnTo>
                    <a:lnTo>
                      <a:pt x="9" y="2"/>
                    </a:lnTo>
                    <a:lnTo>
                      <a:pt x="9" y="2"/>
                    </a:lnTo>
                    <a:lnTo>
                      <a:pt x="9" y="2"/>
                    </a:lnTo>
                    <a:lnTo>
                      <a:pt x="9" y="2"/>
                    </a:lnTo>
                    <a:lnTo>
                      <a:pt x="9" y="2"/>
                    </a:lnTo>
                    <a:lnTo>
                      <a:pt x="9" y="0"/>
                    </a:lnTo>
                    <a:lnTo>
                      <a:pt x="9" y="0"/>
                    </a:lnTo>
                    <a:lnTo>
                      <a:pt x="9" y="0"/>
                    </a:lnTo>
                    <a:lnTo>
                      <a:pt x="9" y="0"/>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5" y="0"/>
                    </a:lnTo>
                    <a:lnTo>
                      <a:pt x="15" y="2"/>
                    </a:lnTo>
                    <a:lnTo>
                      <a:pt x="17" y="2"/>
                    </a:lnTo>
                    <a:lnTo>
                      <a:pt x="17" y="2"/>
                    </a:lnTo>
                    <a:lnTo>
                      <a:pt x="17" y="2"/>
                    </a:lnTo>
                    <a:lnTo>
                      <a:pt x="17" y="2"/>
                    </a:lnTo>
                    <a:lnTo>
                      <a:pt x="17" y="2"/>
                    </a:lnTo>
                    <a:lnTo>
                      <a:pt x="17" y="2"/>
                    </a:lnTo>
                    <a:lnTo>
                      <a:pt x="17" y="2"/>
                    </a:lnTo>
                    <a:lnTo>
                      <a:pt x="17" y="2"/>
                    </a:lnTo>
                    <a:lnTo>
                      <a:pt x="17" y="2"/>
                    </a:lnTo>
                    <a:lnTo>
                      <a:pt x="18" y="2"/>
                    </a:lnTo>
                    <a:lnTo>
                      <a:pt x="18" y="2"/>
                    </a:lnTo>
                    <a:lnTo>
                      <a:pt x="18" y="2"/>
                    </a:lnTo>
                    <a:lnTo>
                      <a:pt x="18" y="2"/>
                    </a:lnTo>
                    <a:lnTo>
                      <a:pt x="18" y="3"/>
                    </a:lnTo>
                    <a:lnTo>
                      <a:pt x="18" y="3"/>
                    </a:lnTo>
                    <a:lnTo>
                      <a:pt x="18" y="3"/>
                    </a:lnTo>
                    <a:lnTo>
                      <a:pt x="18" y="3"/>
                    </a:lnTo>
                    <a:lnTo>
                      <a:pt x="18" y="3"/>
                    </a:lnTo>
                    <a:lnTo>
                      <a:pt x="18" y="3"/>
                    </a:lnTo>
                    <a:lnTo>
                      <a:pt x="20" y="3"/>
                    </a:lnTo>
                    <a:lnTo>
                      <a:pt x="20" y="3"/>
                    </a:lnTo>
                    <a:lnTo>
                      <a:pt x="20" y="3"/>
                    </a:lnTo>
                    <a:lnTo>
                      <a:pt x="20" y="3"/>
                    </a:lnTo>
                    <a:lnTo>
                      <a:pt x="20" y="3"/>
                    </a:lnTo>
                    <a:lnTo>
                      <a:pt x="20" y="5"/>
                    </a:lnTo>
                    <a:lnTo>
                      <a:pt x="20" y="5"/>
                    </a:lnTo>
                    <a:lnTo>
                      <a:pt x="20" y="5"/>
                    </a:lnTo>
                    <a:lnTo>
                      <a:pt x="20" y="5"/>
                    </a:lnTo>
                    <a:lnTo>
                      <a:pt x="20" y="5"/>
                    </a:lnTo>
                    <a:lnTo>
                      <a:pt x="20" y="5"/>
                    </a:lnTo>
                    <a:lnTo>
                      <a:pt x="20" y="5"/>
                    </a:lnTo>
                    <a:lnTo>
                      <a:pt x="21" y="5"/>
                    </a:lnTo>
                    <a:lnTo>
                      <a:pt x="21" y="6"/>
                    </a:lnTo>
                    <a:lnTo>
                      <a:pt x="21" y="6"/>
                    </a:lnTo>
                    <a:lnTo>
                      <a:pt x="21" y="6"/>
                    </a:lnTo>
                    <a:lnTo>
                      <a:pt x="21" y="6"/>
                    </a:lnTo>
                    <a:lnTo>
                      <a:pt x="21" y="6"/>
                    </a:lnTo>
                    <a:lnTo>
                      <a:pt x="21" y="6"/>
                    </a:lnTo>
                    <a:lnTo>
                      <a:pt x="21" y="6"/>
                    </a:lnTo>
                    <a:lnTo>
                      <a:pt x="21" y="6"/>
                    </a:lnTo>
                    <a:lnTo>
                      <a:pt x="21" y="8"/>
                    </a:lnTo>
                    <a:lnTo>
                      <a:pt x="21" y="8"/>
                    </a:lnTo>
                    <a:lnTo>
                      <a:pt x="21" y="8"/>
                    </a:lnTo>
                    <a:lnTo>
                      <a:pt x="21" y="8"/>
                    </a:lnTo>
                    <a:lnTo>
                      <a:pt x="21" y="8"/>
                    </a:lnTo>
                    <a:lnTo>
                      <a:pt x="21" y="8"/>
                    </a:lnTo>
                    <a:lnTo>
                      <a:pt x="21" y="8"/>
                    </a:lnTo>
                    <a:lnTo>
                      <a:pt x="21" y="9"/>
                    </a:lnTo>
                    <a:lnTo>
                      <a:pt x="21" y="9"/>
                    </a:lnTo>
                    <a:lnTo>
                      <a:pt x="21" y="9"/>
                    </a:lnTo>
                    <a:lnTo>
                      <a:pt x="23" y="9"/>
                    </a:lnTo>
                    <a:lnTo>
                      <a:pt x="23" y="9"/>
                    </a:lnTo>
                    <a:lnTo>
                      <a:pt x="23" y="9"/>
                    </a:lnTo>
                    <a:lnTo>
                      <a:pt x="23" y="11"/>
                    </a:lnTo>
                    <a:lnTo>
                      <a:pt x="23" y="11"/>
                    </a:lnTo>
                    <a:lnTo>
                      <a:pt x="23" y="11"/>
                    </a:lnTo>
                    <a:lnTo>
                      <a:pt x="23" y="11"/>
                    </a:lnTo>
                    <a:lnTo>
                      <a:pt x="23" y="11"/>
                    </a:lnTo>
                    <a:lnTo>
                      <a:pt x="23" y="11"/>
                    </a:lnTo>
                    <a:lnTo>
                      <a:pt x="23" y="12"/>
                    </a:lnTo>
                    <a:lnTo>
                      <a:pt x="23" y="12"/>
                    </a:lnTo>
                    <a:lnTo>
                      <a:pt x="23" y="12"/>
                    </a:lnTo>
                    <a:lnTo>
                      <a:pt x="23" y="12"/>
                    </a:lnTo>
                    <a:lnTo>
                      <a:pt x="23" y="12"/>
                    </a:lnTo>
                    <a:lnTo>
                      <a:pt x="23" y="12"/>
                    </a:lnTo>
                    <a:lnTo>
                      <a:pt x="23" y="12"/>
                    </a:lnTo>
                    <a:lnTo>
                      <a:pt x="23" y="14"/>
                    </a:lnTo>
                    <a:lnTo>
                      <a:pt x="23" y="14"/>
                    </a:lnTo>
                    <a:lnTo>
                      <a:pt x="23" y="14"/>
                    </a:lnTo>
                    <a:lnTo>
                      <a:pt x="23" y="14"/>
                    </a:lnTo>
                    <a:lnTo>
                      <a:pt x="23" y="14"/>
                    </a:lnTo>
                    <a:lnTo>
                      <a:pt x="23" y="14"/>
                    </a:lnTo>
                    <a:close/>
                  </a:path>
                </a:pathLst>
              </a:custGeom>
              <a:solidFill>
                <a:srgbClr val="E1E1E1"/>
              </a:solidFill>
              <a:ln w="9525">
                <a:noFill/>
                <a:round/>
                <a:headEnd/>
                <a:tailEnd/>
              </a:ln>
            </p:spPr>
            <p:txBody>
              <a:bodyPr/>
              <a:lstStyle/>
              <a:p>
                <a:endParaRPr lang="en-US"/>
              </a:p>
            </p:txBody>
          </p:sp>
          <p:sp>
            <p:nvSpPr>
              <p:cNvPr id="320950" name="Freeform 438"/>
              <p:cNvSpPr>
                <a:spLocks/>
              </p:cNvSpPr>
              <p:nvPr/>
            </p:nvSpPr>
            <p:spPr bwMode="auto">
              <a:xfrm>
                <a:off x="3141" y="1418"/>
                <a:ext cx="23" cy="29"/>
              </a:xfrm>
              <a:custGeom>
                <a:avLst/>
                <a:gdLst/>
                <a:ahLst/>
                <a:cxnLst>
                  <a:cxn ang="0">
                    <a:pos x="23" y="15"/>
                  </a:cxn>
                  <a:cxn ang="0">
                    <a:pos x="21" y="17"/>
                  </a:cxn>
                  <a:cxn ang="0">
                    <a:pos x="21" y="18"/>
                  </a:cxn>
                  <a:cxn ang="0">
                    <a:pos x="21" y="20"/>
                  </a:cxn>
                  <a:cxn ang="0">
                    <a:pos x="21" y="21"/>
                  </a:cxn>
                  <a:cxn ang="0">
                    <a:pos x="20" y="23"/>
                  </a:cxn>
                  <a:cxn ang="0">
                    <a:pos x="20" y="24"/>
                  </a:cxn>
                  <a:cxn ang="0">
                    <a:pos x="18" y="24"/>
                  </a:cxn>
                  <a:cxn ang="0">
                    <a:pos x="17" y="26"/>
                  </a:cxn>
                  <a:cxn ang="0">
                    <a:pos x="17" y="27"/>
                  </a:cxn>
                  <a:cxn ang="0">
                    <a:pos x="15" y="27"/>
                  </a:cxn>
                  <a:cxn ang="0">
                    <a:pos x="14" y="27"/>
                  </a:cxn>
                  <a:cxn ang="0">
                    <a:pos x="12" y="29"/>
                  </a:cxn>
                  <a:cxn ang="0">
                    <a:pos x="12" y="29"/>
                  </a:cxn>
                  <a:cxn ang="0">
                    <a:pos x="11" y="29"/>
                  </a:cxn>
                  <a:cxn ang="0">
                    <a:pos x="9" y="29"/>
                  </a:cxn>
                  <a:cxn ang="0">
                    <a:pos x="8" y="29"/>
                  </a:cxn>
                  <a:cxn ang="0">
                    <a:pos x="8" y="29"/>
                  </a:cxn>
                  <a:cxn ang="0">
                    <a:pos x="6" y="27"/>
                  </a:cxn>
                  <a:cxn ang="0">
                    <a:pos x="5" y="27"/>
                  </a:cxn>
                  <a:cxn ang="0">
                    <a:pos x="5" y="26"/>
                  </a:cxn>
                  <a:cxn ang="0">
                    <a:pos x="3" y="26"/>
                  </a:cxn>
                  <a:cxn ang="0">
                    <a:pos x="3" y="24"/>
                  </a:cxn>
                  <a:cxn ang="0">
                    <a:pos x="2" y="23"/>
                  </a:cxn>
                  <a:cxn ang="0">
                    <a:pos x="2" y="21"/>
                  </a:cxn>
                  <a:cxn ang="0">
                    <a:pos x="2" y="20"/>
                  </a:cxn>
                  <a:cxn ang="0">
                    <a:pos x="0" y="20"/>
                  </a:cxn>
                  <a:cxn ang="0">
                    <a:pos x="0" y="18"/>
                  </a:cxn>
                  <a:cxn ang="0">
                    <a:pos x="0" y="17"/>
                  </a:cxn>
                  <a:cxn ang="0">
                    <a:pos x="0" y="15"/>
                  </a:cxn>
                  <a:cxn ang="0">
                    <a:pos x="0" y="14"/>
                  </a:cxn>
                  <a:cxn ang="0">
                    <a:pos x="2" y="12"/>
                  </a:cxn>
                  <a:cxn ang="0">
                    <a:pos x="2" y="11"/>
                  </a:cxn>
                  <a:cxn ang="0">
                    <a:pos x="2" y="9"/>
                  </a:cxn>
                  <a:cxn ang="0">
                    <a:pos x="3" y="8"/>
                  </a:cxn>
                  <a:cxn ang="0">
                    <a:pos x="3" y="6"/>
                  </a:cxn>
                  <a:cxn ang="0">
                    <a:pos x="5" y="5"/>
                  </a:cxn>
                  <a:cxn ang="0">
                    <a:pos x="5" y="5"/>
                  </a:cxn>
                  <a:cxn ang="0">
                    <a:pos x="6" y="3"/>
                  </a:cxn>
                  <a:cxn ang="0">
                    <a:pos x="6" y="2"/>
                  </a:cxn>
                  <a:cxn ang="0">
                    <a:pos x="8" y="2"/>
                  </a:cxn>
                  <a:cxn ang="0">
                    <a:pos x="9" y="2"/>
                  </a:cxn>
                  <a:cxn ang="0">
                    <a:pos x="11" y="0"/>
                  </a:cxn>
                  <a:cxn ang="0">
                    <a:pos x="11" y="0"/>
                  </a:cxn>
                  <a:cxn ang="0">
                    <a:pos x="12" y="0"/>
                  </a:cxn>
                  <a:cxn ang="0">
                    <a:pos x="14" y="0"/>
                  </a:cxn>
                  <a:cxn ang="0">
                    <a:pos x="15" y="0"/>
                  </a:cxn>
                  <a:cxn ang="0">
                    <a:pos x="15" y="0"/>
                  </a:cxn>
                  <a:cxn ang="0">
                    <a:pos x="17" y="2"/>
                  </a:cxn>
                  <a:cxn ang="0">
                    <a:pos x="18" y="2"/>
                  </a:cxn>
                  <a:cxn ang="0">
                    <a:pos x="18" y="3"/>
                  </a:cxn>
                  <a:cxn ang="0">
                    <a:pos x="20" y="3"/>
                  </a:cxn>
                  <a:cxn ang="0">
                    <a:pos x="20" y="5"/>
                  </a:cxn>
                  <a:cxn ang="0">
                    <a:pos x="21" y="6"/>
                  </a:cxn>
                  <a:cxn ang="0">
                    <a:pos x="21" y="8"/>
                  </a:cxn>
                  <a:cxn ang="0">
                    <a:pos x="21" y="8"/>
                  </a:cxn>
                  <a:cxn ang="0">
                    <a:pos x="23" y="9"/>
                  </a:cxn>
                  <a:cxn ang="0">
                    <a:pos x="23" y="11"/>
                  </a:cxn>
                  <a:cxn ang="0">
                    <a:pos x="23" y="12"/>
                  </a:cxn>
                  <a:cxn ang="0">
                    <a:pos x="23" y="14"/>
                  </a:cxn>
                </a:cxnLst>
                <a:rect l="0" t="0" r="r" b="b"/>
                <a:pathLst>
                  <a:path w="23" h="29">
                    <a:moveTo>
                      <a:pt x="23" y="15"/>
                    </a:moveTo>
                    <a:lnTo>
                      <a:pt x="23" y="15"/>
                    </a:lnTo>
                    <a:lnTo>
                      <a:pt x="23" y="15"/>
                    </a:lnTo>
                    <a:lnTo>
                      <a:pt x="23" y="15"/>
                    </a:lnTo>
                    <a:lnTo>
                      <a:pt x="23" y="15"/>
                    </a:lnTo>
                    <a:lnTo>
                      <a:pt x="23" y="15"/>
                    </a:lnTo>
                    <a:lnTo>
                      <a:pt x="23" y="15"/>
                    </a:lnTo>
                    <a:lnTo>
                      <a:pt x="23" y="17"/>
                    </a:lnTo>
                    <a:lnTo>
                      <a:pt x="23" y="17"/>
                    </a:lnTo>
                    <a:lnTo>
                      <a:pt x="23" y="17"/>
                    </a:lnTo>
                    <a:lnTo>
                      <a:pt x="23" y="17"/>
                    </a:lnTo>
                    <a:lnTo>
                      <a:pt x="21" y="17"/>
                    </a:lnTo>
                    <a:lnTo>
                      <a:pt x="21" y="17"/>
                    </a:lnTo>
                    <a:lnTo>
                      <a:pt x="21" y="18"/>
                    </a:lnTo>
                    <a:lnTo>
                      <a:pt x="21" y="18"/>
                    </a:lnTo>
                    <a:lnTo>
                      <a:pt x="21" y="18"/>
                    </a:lnTo>
                    <a:lnTo>
                      <a:pt x="21" y="18"/>
                    </a:lnTo>
                    <a:lnTo>
                      <a:pt x="21" y="18"/>
                    </a:lnTo>
                    <a:lnTo>
                      <a:pt x="21" y="18"/>
                    </a:lnTo>
                    <a:lnTo>
                      <a:pt x="21" y="20"/>
                    </a:lnTo>
                    <a:lnTo>
                      <a:pt x="21" y="20"/>
                    </a:lnTo>
                    <a:lnTo>
                      <a:pt x="21" y="20"/>
                    </a:lnTo>
                    <a:lnTo>
                      <a:pt x="21" y="20"/>
                    </a:lnTo>
                    <a:lnTo>
                      <a:pt x="21" y="20"/>
                    </a:lnTo>
                    <a:lnTo>
                      <a:pt x="21" y="20"/>
                    </a:lnTo>
                    <a:lnTo>
                      <a:pt x="21" y="20"/>
                    </a:lnTo>
                    <a:lnTo>
                      <a:pt x="21" y="21"/>
                    </a:lnTo>
                    <a:lnTo>
                      <a:pt x="21" y="21"/>
                    </a:lnTo>
                    <a:lnTo>
                      <a:pt x="21" y="21"/>
                    </a:lnTo>
                    <a:lnTo>
                      <a:pt x="21" y="21"/>
                    </a:lnTo>
                    <a:lnTo>
                      <a:pt x="20" y="21"/>
                    </a:lnTo>
                    <a:lnTo>
                      <a:pt x="20" y="21"/>
                    </a:lnTo>
                    <a:lnTo>
                      <a:pt x="20" y="21"/>
                    </a:lnTo>
                    <a:lnTo>
                      <a:pt x="20" y="23"/>
                    </a:lnTo>
                    <a:lnTo>
                      <a:pt x="20" y="23"/>
                    </a:lnTo>
                    <a:lnTo>
                      <a:pt x="20" y="23"/>
                    </a:lnTo>
                    <a:lnTo>
                      <a:pt x="20" y="23"/>
                    </a:lnTo>
                    <a:lnTo>
                      <a:pt x="20" y="23"/>
                    </a:lnTo>
                    <a:lnTo>
                      <a:pt x="20" y="23"/>
                    </a:lnTo>
                    <a:lnTo>
                      <a:pt x="20" y="23"/>
                    </a:lnTo>
                    <a:lnTo>
                      <a:pt x="20" y="24"/>
                    </a:lnTo>
                    <a:lnTo>
                      <a:pt x="20" y="24"/>
                    </a:lnTo>
                    <a:lnTo>
                      <a:pt x="18" y="24"/>
                    </a:lnTo>
                    <a:lnTo>
                      <a:pt x="18" y="24"/>
                    </a:lnTo>
                    <a:lnTo>
                      <a:pt x="18" y="24"/>
                    </a:lnTo>
                    <a:lnTo>
                      <a:pt x="18" y="24"/>
                    </a:lnTo>
                    <a:lnTo>
                      <a:pt x="18" y="24"/>
                    </a:lnTo>
                    <a:lnTo>
                      <a:pt x="18" y="24"/>
                    </a:lnTo>
                    <a:lnTo>
                      <a:pt x="18" y="26"/>
                    </a:lnTo>
                    <a:lnTo>
                      <a:pt x="18" y="26"/>
                    </a:lnTo>
                    <a:lnTo>
                      <a:pt x="18" y="26"/>
                    </a:lnTo>
                    <a:lnTo>
                      <a:pt x="18" y="26"/>
                    </a:lnTo>
                    <a:lnTo>
                      <a:pt x="17" y="26"/>
                    </a:lnTo>
                    <a:lnTo>
                      <a:pt x="17" y="26"/>
                    </a:lnTo>
                    <a:lnTo>
                      <a:pt x="17" y="26"/>
                    </a:lnTo>
                    <a:lnTo>
                      <a:pt x="17" y="26"/>
                    </a:lnTo>
                    <a:lnTo>
                      <a:pt x="17" y="26"/>
                    </a:lnTo>
                    <a:lnTo>
                      <a:pt x="17" y="26"/>
                    </a:lnTo>
                    <a:lnTo>
                      <a:pt x="17" y="26"/>
                    </a:lnTo>
                    <a:lnTo>
                      <a:pt x="17" y="27"/>
                    </a:lnTo>
                    <a:lnTo>
                      <a:pt x="17" y="27"/>
                    </a:lnTo>
                    <a:lnTo>
                      <a:pt x="15" y="27"/>
                    </a:lnTo>
                    <a:lnTo>
                      <a:pt x="15" y="27"/>
                    </a:lnTo>
                    <a:lnTo>
                      <a:pt x="15" y="27"/>
                    </a:lnTo>
                    <a:lnTo>
                      <a:pt x="15" y="27"/>
                    </a:lnTo>
                    <a:lnTo>
                      <a:pt x="15" y="27"/>
                    </a:lnTo>
                    <a:lnTo>
                      <a:pt x="15" y="27"/>
                    </a:lnTo>
                    <a:lnTo>
                      <a:pt x="15" y="27"/>
                    </a:lnTo>
                    <a:lnTo>
                      <a:pt x="15" y="27"/>
                    </a:lnTo>
                    <a:lnTo>
                      <a:pt x="14" y="27"/>
                    </a:lnTo>
                    <a:lnTo>
                      <a:pt x="14" y="27"/>
                    </a:lnTo>
                    <a:lnTo>
                      <a:pt x="14" y="27"/>
                    </a:lnTo>
                    <a:lnTo>
                      <a:pt x="14" y="27"/>
                    </a:lnTo>
                    <a:lnTo>
                      <a:pt x="14" y="29"/>
                    </a:lnTo>
                    <a:lnTo>
                      <a:pt x="14" y="29"/>
                    </a:lnTo>
                    <a:lnTo>
                      <a:pt x="14" y="29"/>
                    </a:lnTo>
                    <a:lnTo>
                      <a:pt x="14" y="29"/>
                    </a:lnTo>
                    <a:lnTo>
                      <a:pt x="12" y="29"/>
                    </a:lnTo>
                    <a:lnTo>
                      <a:pt x="12" y="29"/>
                    </a:lnTo>
                    <a:lnTo>
                      <a:pt x="12" y="29"/>
                    </a:lnTo>
                    <a:lnTo>
                      <a:pt x="12" y="29"/>
                    </a:lnTo>
                    <a:lnTo>
                      <a:pt x="12" y="29"/>
                    </a:lnTo>
                    <a:lnTo>
                      <a:pt x="12" y="29"/>
                    </a:lnTo>
                    <a:lnTo>
                      <a:pt x="12" y="29"/>
                    </a:lnTo>
                    <a:lnTo>
                      <a:pt x="12" y="29"/>
                    </a:lnTo>
                    <a:lnTo>
                      <a:pt x="11" y="29"/>
                    </a:lnTo>
                    <a:lnTo>
                      <a:pt x="11" y="29"/>
                    </a:lnTo>
                    <a:lnTo>
                      <a:pt x="11" y="29"/>
                    </a:lnTo>
                    <a:lnTo>
                      <a:pt x="11" y="29"/>
                    </a:lnTo>
                    <a:lnTo>
                      <a:pt x="11" y="29"/>
                    </a:lnTo>
                    <a:lnTo>
                      <a:pt x="11" y="29"/>
                    </a:lnTo>
                    <a:lnTo>
                      <a:pt x="11" y="29"/>
                    </a:lnTo>
                    <a:lnTo>
                      <a:pt x="9" y="29"/>
                    </a:lnTo>
                    <a:lnTo>
                      <a:pt x="9" y="29"/>
                    </a:lnTo>
                    <a:lnTo>
                      <a:pt x="9" y="29"/>
                    </a:lnTo>
                    <a:lnTo>
                      <a:pt x="9" y="29"/>
                    </a:lnTo>
                    <a:lnTo>
                      <a:pt x="9" y="29"/>
                    </a:lnTo>
                    <a:lnTo>
                      <a:pt x="9" y="29"/>
                    </a:lnTo>
                    <a:lnTo>
                      <a:pt x="9" y="29"/>
                    </a:lnTo>
                    <a:lnTo>
                      <a:pt x="9" y="29"/>
                    </a:lnTo>
                    <a:lnTo>
                      <a:pt x="8" y="29"/>
                    </a:lnTo>
                    <a:lnTo>
                      <a:pt x="8" y="29"/>
                    </a:lnTo>
                    <a:lnTo>
                      <a:pt x="8" y="29"/>
                    </a:lnTo>
                    <a:lnTo>
                      <a:pt x="8" y="29"/>
                    </a:lnTo>
                    <a:lnTo>
                      <a:pt x="8" y="29"/>
                    </a:lnTo>
                    <a:lnTo>
                      <a:pt x="8" y="29"/>
                    </a:lnTo>
                    <a:lnTo>
                      <a:pt x="8" y="29"/>
                    </a:lnTo>
                    <a:lnTo>
                      <a:pt x="8" y="29"/>
                    </a:lnTo>
                    <a:lnTo>
                      <a:pt x="8" y="27"/>
                    </a:lnTo>
                    <a:lnTo>
                      <a:pt x="6" y="27"/>
                    </a:lnTo>
                    <a:lnTo>
                      <a:pt x="6" y="27"/>
                    </a:lnTo>
                    <a:lnTo>
                      <a:pt x="6" y="27"/>
                    </a:lnTo>
                    <a:lnTo>
                      <a:pt x="6" y="27"/>
                    </a:lnTo>
                    <a:lnTo>
                      <a:pt x="6" y="27"/>
                    </a:lnTo>
                    <a:lnTo>
                      <a:pt x="6" y="27"/>
                    </a:lnTo>
                    <a:lnTo>
                      <a:pt x="6" y="27"/>
                    </a:lnTo>
                    <a:lnTo>
                      <a:pt x="6" y="27"/>
                    </a:lnTo>
                    <a:lnTo>
                      <a:pt x="6" y="27"/>
                    </a:lnTo>
                    <a:lnTo>
                      <a:pt x="5" y="27"/>
                    </a:lnTo>
                    <a:lnTo>
                      <a:pt x="5" y="27"/>
                    </a:lnTo>
                    <a:lnTo>
                      <a:pt x="5" y="27"/>
                    </a:lnTo>
                    <a:lnTo>
                      <a:pt x="5" y="27"/>
                    </a:lnTo>
                    <a:lnTo>
                      <a:pt x="5" y="26"/>
                    </a:lnTo>
                    <a:lnTo>
                      <a:pt x="5" y="26"/>
                    </a:lnTo>
                    <a:lnTo>
                      <a:pt x="5" y="26"/>
                    </a:lnTo>
                    <a:lnTo>
                      <a:pt x="5" y="26"/>
                    </a:lnTo>
                    <a:lnTo>
                      <a:pt x="5" y="26"/>
                    </a:lnTo>
                    <a:lnTo>
                      <a:pt x="5" y="26"/>
                    </a:lnTo>
                    <a:lnTo>
                      <a:pt x="3" y="26"/>
                    </a:lnTo>
                    <a:lnTo>
                      <a:pt x="3" y="26"/>
                    </a:lnTo>
                    <a:lnTo>
                      <a:pt x="3" y="26"/>
                    </a:lnTo>
                    <a:lnTo>
                      <a:pt x="3" y="26"/>
                    </a:lnTo>
                    <a:lnTo>
                      <a:pt x="3" y="26"/>
                    </a:lnTo>
                    <a:lnTo>
                      <a:pt x="3" y="24"/>
                    </a:lnTo>
                    <a:lnTo>
                      <a:pt x="3" y="24"/>
                    </a:lnTo>
                    <a:lnTo>
                      <a:pt x="3" y="24"/>
                    </a:lnTo>
                    <a:lnTo>
                      <a:pt x="3" y="24"/>
                    </a:lnTo>
                    <a:lnTo>
                      <a:pt x="3" y="24"/>
                    </a:lnTo>
                    <a:lnTo>
                      <a:pt x="3" y="24"/>
                    </a:lnTo>
                    <a:lnTo>
                      <a:pt x="3" y="24"/>
                    </a:lnTo>
                    <a:lnTo>
                      <a:pt x="2" y="24"/>
                    </a:lnTo>
                    <a:lnTo>
                      <a:pt x="2" y="23"/>
                    </a:lnTo>
                    <a:lnTo>
                      <a:pt x="2" y="23"/>
                    </a:lnTo>
                    <a:lnTo>
                      <a:pt x="2" y="23"/>
                    </a:lnTo>
                    <a:lnTo>
                      <a:pt x="2" y="23"/>
                    </a:lnTo>
                    <a:lnTo>
                      <a:pt x="2" y="23"/>
                    </a:lnTo>
                    <a:lnTo>
                      <a:pt x="2" y="23"/>
                    </a:lnTo>
                    <a:lnTo>
                      <a:pt x="2" y="23"/>
                    </a:lnTo>
                    <a:lnTo>
                      <a:pt x="2" y="21"/>
                    </a:lnTo>
                    <a:lnTo>
                      <a:pt x="2" y="21"/>
                    </a:lnTo>
                    <a:lnTo>
                      <a:pt x="2" y="21"/>
                    </a:lnTo>
                    <a:lnTo>
                      <a:pt x="2" y="21"/>
                    </a:lnTo>
                    <a:lnTo>
                      <a:pt x="2" y="21"/>
                    </a:lnTo>
                    <a:lnTo>
                      <a:pt x="2" y="21"/>
                    </a:lnTo>
                    <a:lnTo>
                      <a:pt x="2" y="21"/>
                    </a:lnTo>
                    <a:lnTo>
                      <a:pt x="2" y="20"/>
                    </a:lnTo>
                    <a:lnTo>
                      <a:pt x="2" y="20"/>
                    </a:lnTo>
                    <a:lnTo>
                      <a:pt x="2"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2" y="12"/>
                    </a:lnTo>
                    <a:lnTo>
                      <a:pt x="2" y="12"/>
                    </a:lnTo>
                    <a:lnTo>
                      <a:pt x="2" y="11"/>
                    </a:lnTo>
                    <a:lnTo>
                      <a:pt x="2" y="11"/>
                    </a:lnTo>
                    <a:lnTo>
                      <a:pt x="2" y="11"/>
                    </a:lnTo>
                    <a:lnTo>
                      <a:pt x="2" y="11"/>
                    </a:lnTo>
                    <a:lnTo>
                      <a:pt x="2" y="11"/>
                    </a:lnTo>
                    <a:lnTo>
                      <a:pt x="2" y="11"/>
                    </a:lnTo>
                    <a:lnTo>
                      <a:pt x="2" y="9"/>
                    </a:lnTo>
                    <a:lnTo>
                      <a:pt x="2" y="9"/>
                    </a:lnTo>
                    <a:lnTo>
                      <a:pt x="2" y="9"/>
                    </a:lnTo>
                    <a:lnTo>
                      <a:pt x="2" y="9"/>
                    </a:lnTo>
                    <a:lnTo>
                      <a:pt x="2" y="9"/>
                    </a:lnTo>
                    <a:lnTo>
                      <a:pt x="2" y="9"/>
                    </a:lnTo>
                    <a:lnTo>
                      <a:pt x="2" y="8"/>
                    </a:lnTo>
                    <a:lnTo>
                      <a:pt x="2" y="8"/>
                    </a:lnTo>
                    <a:lnTo>
                      <a:pt x="2" y="8"/>
                    </a:lnTo>
                    <a:lnTo>
                      <a:pt x="2" y="8"/>
                    </a:lnTo>
                    <a:lnTo>
                      <a:pt x="3" y="8"/>
                    </a:lnTo>
                    <a:lnTo>
                      <a:pt x="3" y="8"/>
                    </a:lnTo>
                    <a:lnTo>
                      <a:pt x="3" y="8"/>
                    </a:lnTo>
                    <a:lnTo>
                      <a:pt x="3" y="6"/>
                    </a:lnTo>
                    <a:lnTo>
                      <a:pt x="3" y="6"/>
                    </a:lnTo>
                    <a:lnTo>
                      <a:pt x="3" y="6"/>
                    </a:lnTo>
                    <a:lnTo>
                      <a:pt x="3" y="6"/>
                    </a:lnTo>
                    <a:lnTo>
                      <a:pt x="3" y="6"/>
                    </a:lnTo>
                    <a:lnTo>
                      <a:pt x="3" y="6"/>
                    </a:lnTo>
                    <a:lnTo>
                      <a:pt x="3" y="6"/>
                    </a:lnTo>
                    <a:lnTo>
                      <a:pt x="3" y="6"/>
                    </a:lnTo>
                    <a:lnTo>
                      <a:pt x="3" y="5"/>
                    </a:lnTo>
                    <a:lnTo>
                      <a:pt x="5" y="5"/>
                    </a:lnTo>
                    <a:lnTo>
                      <a:pt x="5" y="5"/>
                    </a:lnTo>
                    <a:lnTo>
                      <a:pt x="5" y="5"/>
                    </a:lnTo>
                    <a:lnTo>
                      <a:pt x="5" y="5"/>
                    </a:lnTo>
                    <a:lnTo>
                      <a:pt x="5" y="5"/>
                    </a:lnTo>
                    <a:lnTo>
                      <a:pt x="5" y="5"/>
                    </a:lnTo>
                    <a:lnTo>
                      <a:pt x="5" y="5"/>
                    </a:lnTo>
                    <a:lnTo>
                      <a:pt x="5" y="3"/>
                    </a:lnTo>
                    <a:lnTo>
                      <a:pt x="5" y="3"/>
                    </a:lnTo>
                    <a:lnTo>
                      <a:pt x="5" y="3"/>
                    </a:lnTo>
                    <a:lnTo>
                      <a:pt x="6" y="3"/>
                    </a:lnTo>
                    <a:lnTo>
                      <a:pt x="6" y="3"/>
                    </a:lnTo>
                    <a:lnTo>
                      <a:pt x="6" y="3"/>
                    </a:lnTo>
                    <a:lnTo>
                      <a:pt x="6" y="3"/>
                    </a:lnTo>
                    <a:lnTo>
                      <a:pt x="6" y="3"/>
                    </a:lnTo>
                    <a:lnTo>
                      <a:pt x="6" y="3"/>
                    </a:lnTo>
                    <a:lnTo>
                      <a:pt x="6" y="3"/>
                    </a:lnTo>
                    <a:lnTo>
                      <a:pt x="6" y="3"/>
                    </a:lnTo>
                    <a:lnTo>
                      <a:pt x="6" y="2"/>
                    </a:lnTo>
                    <a:lnTo>
                      <a:pt x="8" y="2"/>
                    </a:lnTo>
                    <a:lnTo>
                      <a:pt x="8" y="2"/>
                    </a:lnTo>
                    <a:lnTo>
                      <a:pt x="8" y="2"/>
                    </a:lnTo>
                    <a:lnTo>
                      <a:pt x="8" y="2"/>
                    </a:lnTo>
                    <a:lnTo>
                      <a:pt x="8" y="2"/>
                    </a:lnTo>
                    <a:lnTo>
                      <a:pt x="8" y="2"/>
                    </a:lnTo>
                    <a:lnTo>
                      <a:pt x="8" y="2"/>
                    </a:lnTo>
                    <a:lnTo>
                      <a:pt x="8" y="2"/>
                    </a:lnTo>
                    <a:lnTo>
                      <a:pt x="9" y="2"/>
                    </a:lnTo>
                    <a:lnTo>
                      <a:pt x="9" y="2"/>
                    </a:lnTo>
                    <a:lnTo>
                      <a:pt x="9" y="2"/>
                    </a:lnTo>
                    <a:lnTo>
                      <a:pt x="9" y="2"/>
                    </a:lnTo>
                    <a:lnTo>
                      <a:pt x="9" y="2"/>
                    </a:lnTo>
                    <a:lnTo>
                      <a:pt x="9" y="0"/>
                    </a:lnTo>
                    <a:lnTo>
                      <a:pt x="9" y="0"/>
                    </a:lnTo>
                    <a:lnTo>
                      <a:pt x="9" y="0"/>
                    </a:lnTo>
                    <a:lnTo>
                      <a:pt x="9" y="0"/>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5" y="0"/>
                    </a:lnTo>
                    <a:lnTo>
                      <a:pt x="15" y="2"/>
                    </a:lnTo>
                    <a:lnTo>
                      <a:pt x="17" y="2"/>
                    </a:lnTo>
                    <a:lnTo>
                      <a:pt x="17" y="2"/>
                    </a:lnTo>
                    <a:lnTo>
                      <a:pt x="17" y="2"/>
                    </a:lnTo>
                    <a:lnTo>
                      <a:pt x="17" y="2"/>
                    </a:lnTo>
                    <a:lnTo>
                      <a:pt x="17" y="2"/>
                    </a:lnTo>
                    <a:lnTo>
                      <a:pt x="17" y="2"/>
                    </a:lnTo>
                    <a:lnTo>
                      <a:pt x="17" y="2"/>
                    </a:lnTo>
                    <a:lnTo>
                      <a:pt x="17" y="2"/>
                    </a:lnTo>
                    <a:lnTo>
                      <a:pt x="17" y="2"/>
                    </a:lnTo>
                    <a:lnTo>
                      <a:pt x="18" y="2"/>
                    </a:lnTo>
                    <a:lnTo>
                      <a:pt x="18" y="2"/>
                    </a:lnTo>
                    <a:lnTo>
                      <a:pt x="18" y="2"/>
                    </a:lnTo>
                    <a:lnTo>
                      <a:pt x="18" y="2"/>
                    </a:lnTo>
                    <a:lnTo>
                      <a:pt x="18" y="3"/>
                    </a:lnTo>
                    <a:lnTo>
                      <a:pt x="18" y="3"/>
                    </a:lnTo>
                    <a:lnTo>
                      <a:pt x="18" y="3"/>
                    </a:lnTo>
                    <a:lnTo>
                      <a:pt x="18" y="3"/>
                    </a:lnTo>
                    <a:lnTo>
                      <a:pt x="18" y="3"/>
                    </a:lnTo>
                    <a:lnTo>
                      <a:pt x="18" y="3"/>
                    </a:lnTo>
                    <a:lnTo>
                      <a:pt x="20" y="3"/>
                    </a:lnTo>
                    <a:lnTo>
                      <a:pt x="20" y="3"/>
                    </a:lnTo>
                    <a:lnTo>
                      <a:pt x="20" y="3"/>
                    </a:lnTo>
                    <a:lnTo>
                      <a:pt x="20" y="3"/>
                    </a:lnTo>
                    <a:lnTo>
                      <a:pt x="20" y="3"/>
                    </a:lnTo>
                    <a:lnTo>
                      <a:pt x="20" y="5"/>
                    </a:lnTo>
                    <a:lnTo>
                      <a:pt x="20" y="5"/>
                    </a:lnTo>
                    <a:lnTo>
                      <a:pt x="20" y="5"/>
                    </a:lnTo>
                    <a:lnTo>
                      <a:pt x="20" y="5"/>
                    </a:lnTo>
                    <a:lnTo>
                      <a:pt x="20" y="5"/>
                    </a:lnTo>
                    <a:lnTo>
                      <a:pt x="20" y="5"/>
                    </a:lnTo>
                    <a:lnTo>
                      <a:pt x="20" y="5"/>
                    </a:lnTo>
                    <a:lnTo>
                      <a:pt x="21" y="5"/>
                    </a:lnTo>
                    <a:lnTo>
                      <a:pt x="21" y="6"/>
                    </a:lnTo>
                    <a:lnTo>
                      <a:pt x="21" y="6"/>
                    </a:lnTo>
                    <a:lnTo>
                      <a:pt x="21" y="6"/>
                    </a:lnTo>
                    <a:lnTo>
                      <a:pt x="21" y="6"/>
                    </a:lnTo>
                    <a:lnTo>
                      <a:pt x="21" y="6"/>
                    </a:lnTo>
                    <a:lnTo>
                      <a:pt x="21" y="6"/>
                    </a:lnTo>
                    <a:lnTo>
                      <a:pt x="21" y="6"/>
                    </a:lnTo>
                    <a:lnTo>
                      <a:pt x="21" y="6"/>
                    </a:lnTo>
                    <a:lnTo>
                      <a:pt x="21" y="8"/>
                    </a:lnTo>
                    <a:lnTo>
                      <a:pt x="21" y="8"/>
                    </a:lnTo>
                    <a:lnTo>
                      <a:pt x="21" y="8"/>
                    </a:lnTo>
                    <a:lnTo>
                      <a:pt x="21" y="8"/>
                    </a:lnTo>
                    <a:lnTo>
                      <a:pt x="21" y="8"/>
                    </a:lnTo>
                    <a:lnTo>
                      <a:pt x="21" y="8"/>
                    </a:lnTo>
                    <a:lnTo>
                      <a:pt x="21" y="8"/>
                    </a:lnTo>
                    <a:lnTo>
                      <a:pt x="21" y="9"/>
                    </a:lnTo>
                    <a:lnTo>
                      <a:pt x="21" y="9"/>
                    </a:lnTo>
                    <a:lnTo>
                      <a:pt x="21" y="9"/>
                    </a:lnTo>
                    <a:lnTo>
                      <a:pt x="23" y="9"/>
                    </a:lnTo>
                    <a:lnTo>
                      <a:pt x="23" y="9"/>
                    </a:lnTo>
                    <a:lnTo>
                      <a:pt x="23" y="9"/>
                    </a:lnTo>
                    <a:lnTo>
                      <a:pt x="23" y="11"/>
                    </a:lnTo>
                    <a:lnTo>
                      <a:pt x="23" y="11"/>
                    </a:lnTo>
                    <a:lnTo>
                      <a:pt x="23" y="11"/>
                    </a:lnTo>
                    <a:lnTo>
                      <a:pt x="23" y="11"/>
                    </a:lnTo>
                    <a:lnTo>
                      <a:pt x="23" y="11"/>
                    </a:lnTo>
                    <a:lnTo>
                      <a:pt x="23" y="11"/>
                    </a:lnTo>
                    <a:lnTo>
                      <a:pt x="23" y="12"/>
                    </a:lnTo>
                    <a:lnTo>
                      <a:pt x="23" y="12"/>
                    </a:lnTo>
                    <a:lnTo>
                      <a:pt x="23" y="12"/>
                    </a:lnTo>
                    <a:lnTo>
                      <a:pt x="23" y="12"/>
                    </a:lnTo>
                    <a:lnTo>
                      <a:pt x="23" y="12"/>
                    </a:lnTo>
                    <a:lnTo>
                      <a:pt x="23" y="12"/>
                    </a:lnTo>
                    <a:lnTo>
                      <a:pt x="23" y="12"/>
                    </a:lnTo>
                    <a:lnTo>
                      <a:pt x="23" y="14"/>
                    </a:lnTo>
                    <a:lnTo>
                      <a:pt x="23" y="14"/>
                    </a:lnTo>
                    <a:lnTo>
                      <a:pt x="23" y="14"/>
                    </a:lnTo>
                    <a:lnTo>
                      <a:pt x="23" y="14"/>
                    </a:lnTo>
                    <a:lnTo>
                      <a:pt x="23" y="14"/>
                    </a:lnTo>
                    <a:lnTo>
                      <a:pt x="23" y="14"/>
                    </a:lnTo>
                    <a:lnTo>
                      <a:pt x="23" y="15"/>
                    </a:lnTo>
                  </a:path>
                </a:pathLst>
              </a:custGeom>
              <a:noFill/>
              <a:ln w="1588" cap="sq">
                <a:solidFill>
                  <a:srgbClr val="000000"/>
                </a:solidFill>
                <a:prstDash val="solid"/>
                <a:miter lim="800000"/>
                <a:headEnd/>
                <a:tailEnd/>
              </a:ln>
            </p:spPr>
            <p:txBody>
              <a:bodyPr/>
              <a:lstStyle/>
              <a:p>
                <a:endParaRPr lang="en-US"/>
              </a:p>
            </p:txBody>
          </p:sp>
          <p:sp>
            <p:nvSpPr>
              <p:cNvPr id="320951" name="Freeform 439"/>
              <p:cNvSpPr>
                <a:spLocks/>
              </p:cNvSpPr>
              <p:nvPr/>
            </p:nvSpPr>
            <p:spPr bwMode="auto">
              <a:xfrm>
                <a:off x="3219" y="1520"/>
                <a:ext cx="18" cy="24"/>
              </a:xfrm>
              <a:custGeom>
                <a:avLst/>
                <a:gdLst/>
                <a:ahLst/>
                <a:cxnLst>
                  <a:cxn ang="0">
                    <a:pos x="18" y="14"/>
                  </a:cxn>
                  <a:cxn ang="0">
                    <a:pos x="18" y="14"/>
                  </a:cxn>
                  <a:cxn ang="0">
                    <a:pos x="17" y="15"/>
                  </a:cxn>
                  <a:cxn ang="0">
                    <a:pos x="17" y="17"/>
                  </a:cxn>
                  <a:cxn ang="0">
                    <a:pos x="17" y="18"/>
                  </a:cxn>
                  <a:cxn ang="0">
                    <a:pos x="15" y="18"/>
                  </a:cxn>
                  <a:cxn ang="0">
                    <a:pos x="15" y="20"/>
                  </a:cxn>
                  <a:cxn ang="0">
                    <a:pos x="15" y="21"/>
                  </a:cxn>
                  <a:cxn ang="0">
                    <a:pos x="14" y="21"/>
                  </a:cxn>
                  <a:cxn ang="0">
                    <a:pos x="14" y="21"/>
                  </a:cxn>
                  <a:cxn ang="0">
                    <a:pos x="12" y="23"/>
                  </a:cxn>
                  <a:cxn ang="0">
                    <a:pos x="11" y="23"/>
                  </a:cxn>
                  <a:cxn ang="0">
                    <a:pos x="11" y="23"/>
                  </a:cxn>
                  <a:cxn ang="0">
                    <a:pos x="9" y="24"/>
                  </a:cxn>
                  <a:cxn ang="0">
                    <a:pos x="9" y="24"/>
                  </a:cxn>
                  <a:cxn ang="0">
                    <a:pos x="8" y="24"/>
                  </a:cxn>
                  <a:cxn ang="0">
                    <a:pos x="6" y="23"/>
                  </a:cxn>
                  <a:cxn ang="0">
                    <a:pos x="6" y="23"/>
                  </a:cxn>
                  <a:cxn ang="0">
                    <a:pos x="5" y="23"/>
                  </a:cxn>
                  <a:cxn ang="0">
                    <a:pos x="5" y="23"/>
                  </a:cxn>
                  <a:cxn ang="0">
                    <a:pos x="3" y="21"/>
                  </a:cxn>
                  <a:cxn ang="0">
                    <a:pos x="3" y="21"/>
                  </a:cxn>
                  <a:cxn ang="0">
                    <a:pos x="2" y="20"/>
                  </a:cxn>
                  <a:cxn ang="0">
                    <a:pos x="2" y="20"/>
                  </a:cxn>
                  <a:cxn ang="0">
                    <a:pos x="2" y="18"/>
                  </a:cxn>
                  <a:cxn ang="0">
                    <a:pos x="0" y="17"/>
                  </a:cxn>
                  <a:cxn ang="0">
                    <a:pos x="0" y="15"/>
                  </a:cxn>
                  <a:cxn ang="0">
                    <a:pos x="0" y="15"/>
                  </a:cxn>
                  <a:cxn ang="0">
                    <a:pos x="0" y="14"/>
                  </a:cxn>
                  <a:cxn ang="0">
                    <a:pos x="0" y="12"/>
                  </a:cxn>
                  <a:cxn ang="0">
                    <a:pos x="0" y="11"/>
                  </a:cxn>
                  <a:cxn ang="0">
                    <a:pos x="0" y="11"/>
                  </a:cxn>
                  <a:cxn ang="0">
                    <a:pos x="0" y="9"/>
                  </a:cxn>
                  <a:cxn ang="0">
                    <a:pos x="0" y="8"/>
                  </a:cxn>
                  <a:cxn ang="0">
                    <a:pos x="2" y="6"/>
                  </a:cxn>
                  <a:cxn ang="0">
                    <a:pos x="2" y="6"/>
                  </a:cxn>
                  <a:cxn ang="0">
                    <a:pos x="2" y="5"/>
                  </a:cxn>
                  <a:cxn ang="0">
                    <a:pos x="3" y="3"/>
                  </a:cxn>
                  <a:cxn ang="0">
                    <a:pos x="3" y="3"/>
                  </a:cxn>
                  <a:cxn ang="0">
                    <a:pos x="5" y="2"/>
                  </a:cxn>
                  <a:cxn ang="0">
                    <a:pos x="5" y="2"/>
                  </a:cxn>
                  <a:cxn ang="0">
                    <a:pos x="6" y="2"/>
                  </a:cxn>
                  <a:cxn ang="0">
                    <a:pos x="8" y="2"/>
                  </a:cxn>
                  <a:cxn ang="0">
                    <a:pos x="8" y="0"/>
                  </a:cxn>
                  <a:cxn ang="0">
                    <a:pos x="9" y="0"/>
                  </a:cxn>
                  <a:cxn ang="0">
                    <a:pos x="9" y="0"/>
                  </a:cxn>
                  <a:cxn ang="0">
                    <a:pos x="11" y="2"/>
                  </a:cxn>
                  <a:cxn ang="0">
                    <a:pos x="12" y="2"/>
                  </a:cxn>
                  <a:cxn ang="0">
                    <a:pos x="12" y="2"/>
                  </a:cxn>
                  <a:cxn ang="0">
                    <a:pos x="14" y="2"/>
                  </a:cxn>
                  <a:cxn ang="0">
                    <a:pos x="14" y="3"/>
                  </a:cxn>
                  <a:cxn ang="0">
                    <a:pos x="15" y="3"/>
                  </a:cxn>
                  <a:cxn ang="0">
                    <a:pos x="15" y="5"/>
                  </a:cxn>
                  <a:cxn ang="0">
                    <a:pos x="17" y="5"/>
                  </a:cxn>
                  <a:cxn ang="0">
                    <a:pos x="17" y="6"/>
                  </a:cxn>
                  <a:cxn ang="0">
                    <a:pos x="17" y="8"/>
                  </a:cxn>
                  <a:cxn ang="0">
                    <a:pos x="17" y="8"/>
                  </a:cxn>
                  <a:cxn ang="0">
                    <a:pos x="18" y="9"/>
                  </a:cxn>
                  <a:cxn ang="0">
                    <a:pos x="18" y="11"/>
                  </a:cxn>
                  <a:cxn ang="0">
                    <a:pos x="18" y="12"/>
                  </a:cxn>
                </a:cxnLst>
                <a:rect l="0" t="0" r="r" b="b"/>
                <a:pathLst>
                  <a:path w="18" h="24">
                    <a:moveTo>
                      <a:pt x="18" y="12"/>
                    </a:moveTo>
                    <a:lnTo>
                      <a:pt x="18" y="12"/>
                    </a:lnTo>
                    <a:lnTo>
                      <a:pt x="18" y="12"/>
                    </a:lnTo>
                    <a:lnTo>
                      <a:pt x="18" y="12"/>
                    </a:lnTo>
                    <a:lnTo>
                      <a:pt x="18" y="12"/>
                    </a:lnTo>
                    <a:lnTo>
                      <a:pt x="18" y="14"/>
                    </a:lnTo>
                    <a:lnTo>
                      <a:pt x="18" y="14"/>
                    </a:lnTo>
                    <a:lnTo>
                      <a:pt x="18" y="14"/>
                    </a:lnTo>
                    <a:lnTo>
                      <a:pt x="18" y="14"/>
                    </a:lnTo>
                    <a:lnTo>
                      <a:pt x="18" y="14"/>
                    </a:lnTo>
                    <a:lnTo>
                      <a:pt x="18" y="14"/>
                    </a:lnTo>
                    <a:lnTo>
                      <a:pt x="18" y="14"/>
                    </a:lnTo>
                    <a:lnTo>
                      <a:pt x="18" y="15"/>
                    </a:lnTo>
                    <a:lnTo>
                      <a:pt x="17" y="15"/>
                    </a:lnTo>
                    <a:lnTo>
                      <a:pt x="17" y="15"/>
                    </a:lnTo>
                    <a:lnTo>
                      <a:pt x="17" y="15"/>
                    </a:lnTo>
                    <a:lnTo>
                      <a:pt x="17" y="15"/>
                    </a:lnTo>
                    <a:lnTo>
                      <a:pt x="17" y="15"/>
                    </a:lnTo>
                    <a:lnTo>
                      <a:pt x="17" y="15"/>
                    </a:lnTo>
                    <a:lnTo>
                      <a:pt x="17" y="15"/>
                    </a:lnTo>
                    <a:lnTo>
                      <a:pt x="17" y="17"/>
                    </a:lnTo>
                    <a:lnTo>
                      <a:pt x="17" y="17"/>
                    </a:lnTo>
                    <a:lnTo>
                      <a:pt x="17" y="17"/>
                    </a:lnTo>
                    <a:lnTo>
                      <a:pt x="17" y="17"/>
                    </a:lnTo>
                    <a:lnTo>
                      <a:pt x="17" y="17"/>
                    </a:lnTo>
                    <a:lnTo>
                      <a:pt x="17" y="17"/>
                    </a:lnTo>
                    <a:lnTo>
                      <a:pt x="17" y="17"/>
                    </a:lnTo>
                    <a:lnTo>
                      <a:pt x="17" y="17"/>
                    </a:lnTo>
                    <a:lnTo>
                      <a:pt x="17" y="18"/>
                    </a:lnTo>
                    <a:lnTo>
                      <a:pt x="17" y="18"/>
                    </a:lnTo>
                    <a:lnTo>
                      <a:pt x="17" y="18"/>
                    </a:lnTo>
                    <a:lnTo>
                      <a:pt x="17" y="18"/>
                    </a:lnTo>
                    <a:lnTo>
                      <a:pt x="17" y="18"/>
                    </a:lnTo>
                    <a:lnTo>
                      <a:pt x="17" y="18"/>
                    </a:lnTo>
                    <a:lnTo>
                      <a:pt x="17" y="18"/>
                    </a:lnTo>
                    <a:lnTo>
                      <a:pt x="15" y="18"/>
                    </a:lnTo>
                    <a:lnTo>
                      <a:pt x="15" y="18"/>
                    </a:lnTo>
                    <a:lnTo>
                      <a:pt x="15" y="20"/>
                    </a:lnTo>
                    <a:lnTo>
                      <a:pt x="15" y="20"/>
                    </a:lnTo>
                    <a:lnTo>
                      <a:pt x="15" y="20"/>
                    </a:lnTo>
                    <a:lnTo>
                      <a:pt x="15" y="20"/>
                    </a:lnTo>
                    <a:lnTo>
                      <a:pt x="15" y="20"/>
                    </a:lnTo>
                    <a:lnTo>
                      <a:pt x="15" y="20"/>
                    </a:lnTo>
                    <a:lnTo>
                      <a:pt x="15" y="20"/>
                    </a:lnTo>
                    <a:lnTo>
                      <a:pt x="15" y="20"/>
                    </a:lnTo>
                    <a:lnTo>
                      <a:pt x="15" y="20"/>
                    </a:lnTo>
                    <a:lnTo>
                      <a:pt x="15" y="20"/>
                    </a:lnTo>
                    <a:lnTo>
                      <a:pt x="15" y="21"/>
                    </a:lnTo>
                    <a:lnTo>
                      <a:pt x="15" y="21"/>
                    </a:lnTo>
                    <a:lnTo>
                      <a:pt x="14" y="21"/>
                    </a:lnTo>
                    <a:lnTo>
                      <a:pt x="14" y="21"/>
                    </a:lnTo>
                    <a:lnTo>
                      <a:pt x="14" y="21"/>
                    </a:lnTo>
                    <a:lnTo>
                      <a:pt x="14" y="21"/>
                    </a:lnTo>
                    <a:lnTo>
                      <a:pt x="14" y="21"/>
                    </a:lnTo>
                    <a:lnTo>
                      <a:pt x="14" y="21"/>
                    </a:lnTo>
                    <a:lnTo>
                      <a:pt x="14" y="21"/>
                    </a:lnTo>
                    <a:lnTo>
                      <a:pt x="14" y="21"/>
                    </a:lnTo>
                    <a:lnTo>
                      <a:pt x="14" y="21"/>
                    </a:lnTo>
                    <a:lnTo>
                      <a:pt x="14" y="21"/>
                    </a:lnTo>
                    <a:lnTo>
                      <a:pt x="14" y="21"/>
                    </a:lnTo>
                    <a:lnTo>
                      <a:pt x="14" y="23"/>
                    </a:lnTo>
                    <a:lnTo>
                      <a:pt x="12" y="23"/>
                    </a:lnTo>
                    <a:lnTo>
                      <a:pt x="12" y="23"/>
                    </a:lnTo>
                    <a:lnTo>
                      <a:pt x="12" y="23"/>
                    </a:lnTo>
                    <a:lnTo>
                      <a:pt x="12" y="23"/>
                    </a:lnTo>
                    <a:lnTo>
                      <a:pt x="12" y="23"/>
                    </a:lnTo>
                    <a:lnTo>
                      <a:pt x="12" y="23"/>
                    </a:lnTo>
                    <a:lnTo>
                      <a:pt x="12" y="23"/>
                    </a:lnTo>
                    <a:lnTo>
                      <a:pt x="12" y="23"/>
                    </a:lnTo>
                    <a:lnTo>
                      <a:pt x="12" y="23"/>
                    </a:lnTo>
                    <a:lnTo>
                      <a:pt x="12" y="23"/>
                    </a:lnTo>
                    <a:lnTo>
                      <a:pt x="11" y="23"/>
                    </a:lnTo>
                    <a:lnTo>
                      <a:pt x="11" y="23"/>
                    </a:lnTo>
                    <a:lnTo>
                      <a:pt x="11" y="23"/>
                    </a:lnTo>
                    <a:lnTo>
                      <a:pt x="11" y="23"/>
                    </a:lnTo>
                    <a:lnTo>
                      <a:pt x="11" y="23"/>
                    </a:lnTo>
                    <a:lnTo>
                      <a:pt x="11" y="23"/>
                    </a:lnTo>
                    <a:lnTo>
                      <a:pt x="11" y="23"/>
                    </a:lnTo>
                    <a:lnTo>
                      <a:pt x="11" y="23"/>
                    </a:lnTo>
                    <a:lnTo>
                      <a:pt x="11" y="23"/>
                    </a:lnTo>
                    <a:lnTo>
                      <a:pt x="11" y="23"/>
                    </a:lnTo>
                    <a:lnTo>
                      <a:pt x="9" y="23"/>
                    </a:lnTo>
                    <a:lnTo>
                      <a:pt x="9" y="23"/>
                    </a:lnTo>
                    <a:lnTo>
                      <a:pt x="9" y="24"/>
                    </a:lnTo>
                    <a:lnTo>
                      <a:pt x="9" y="24"/>
                    </a:lnTo>
                    <a:lnTo>
                      <a:pt x="9" y="24"/>
                    </a:lnTo>
                    <a:lnTo>
                      <a:pt x="9" y="24"/>
                    </a:lnTo>
                    <a:lnTo>
                      <a:pt x="9" y="24"/>
                    </a:lnTo>
                    <a:lnTo>
                      <a:pt x="9" y="24"/>
                    </a:lnTo>
                    <a:lnTo>
                      <a:pt x="9" y="24"/>
                    </a:lnTo>
                    <a:lnTo>
                      <a:pt x="9" y="24"/>
                    </a:lnTo>
                    <a:lnTo>
                      <a:pt x="8" y="24"/>
                    </a:lnTo>
                    <a:lnTo>
                      <a:pt x="8" y="24"/>
                    </a:lnTo>
                    <a:lnTo>
                      <a:pt x="8" y="24"/>
                    </a:lnTo>
                    <a:lnTo>
                      <a:pt x="8" y="24"/>
                    </a:lnTo>
                    <a:lnTo>
                      <a:pt x="8" y="24"/>
                    </a:lnTo>
                    <a:lnTo>
                      <a:pt x="8" y="24"/>
                    </a:lnTo>
                    <a:lnTo>
                      <a:pt x="8" y="24"/>
                    </a:lnTo>
                    <a:lnTo>
                      <a:pt x="8" y="23"/>
                    </a:lnTo>
                    <a:lnTo>
                      <a:pt x="8" y="23"/>
                    </a:lnTo>
                    <a:lnTo>
                      <a:pt x="6" y="23"/>
                    </a:lnTo>
                    <a:lnTo>
                      <a:pt x="6" y="23"/>
                    </a:lnTo>
                    <a:lnTo>
                      <a:pt x="6" y="23"/>
                    </a:lnTo>
                    <a:lnTo>
                      <a:pt x="6" y="23"/>
                    </a:lnTo>
                    <a:lnTo>
                      <a:pt x="6" y="23"/>
                    </a:lnTo>
                    <a:lnTo>
                      <a:pt x="6" y="23"/>
                    </a:lnTo>
                    <a:lnTo>
                      <a:pt x="6" y="23"/>
                    </a:lnTo>
                    <a:lnTo>
                      <a:pt x="6" y="23"/>
                    </a:lnTo>
                    <a:lnTo>
                      <a:pt x="6" y="23"/>
                    </a:lnTo>
                    <a:lnTo>
                      <a:pt x="6" y="23"/>
                    </a:lnTo>
                    <a:lnTo>
                      <a:pt x="5" y="23"/>
                    </a:lnTo>
                    <a:lnTo>
                      <a:pt x="5" y="23"/>
                    </a:lnTo>
                    <a:lnTo>
                      <a:pt x="5" y="23"/>
                    </a:lnTo>
                    <a:lnTo>
                      <a:pt x="5" y="23"/>
                    </a:lnTo>
                    <a:lnTo>
                      <a:pt x="5" y="23"/>
                    </a:lnTo>
                    <a:lnTo>
                      <a:pt x="5" y="23"/>
                    </a:lnTo>
                    <a:lnTo>
                      <a:pt x="5" y="23"/>
                    </a:lnTo>
                    <a:lnTo>
                      <a:pt x="5" y="23"/>
                    </a:lnTo>
                    <a:lnTo>
                      <a:pt x="5" y="23"/>
                    </a:lnTo>
                    <a:lnTo>
                      <a:pt x="5" y="23"/>
                    </a:lnTo>
                    <a:lnTo>
                      <a:pt x="5" y="23"/>
                    </a:lnTo>
                    <a:lnTo>
                      <a:pt x="3" y="21"/>
                    </a:lnTo>
                    <a:lnTo>
                      <a:pt x="3" y="21"/>
                    </a:lnTo>
                    <a:lnTo>
                      <a:pt x="3" y="21"/>
                    </a:lnTo>
                    <a:lnTo>
                      <a:pt x="3" y="21"/>
                    </a:lnTo>
                    <a:lnTo>
                      <a:pt x="3" y="21"/>
                    </a:lnTo>
                    <a:lnTo>
                      <a:pt x="3" y="21"/>
                    </a:lnTo>
                    <a:lnTo>
                      <a:pt x="3" y="21"/>
                    </a:lnTo>
                    <a:lnTo>
                      <a:pt x="3" y="21"/>
                    </a:lnTo>
                    <a:lnTo>
                      <a:pt x="3" y="21"/>
                    </a:lnTo>
                    <a:lnTo>
                      <a:pt x="3" y="21"/>
                    </a:lnTo>
                    <a:lnTo>
                      <a:pt x="3" y="21"/>
                    </a:lnTo>
                    <a:lnTo>
                      <a:pt x="3" y="21"/>
                    </a:lnTo>
                    <a:lnTo>
                      <a:pt x="3" y="21"/>
                    </a:lnTo>
                    <a:lnTo>
                      <a:pt x="2" y="20"/>
                    </a:lnTo>
                    <a:lnTo>
                      <a:pt x="2" y="20"/>
                    </a:lnTo>
                    <a:lnTo>
                      <a:pt x="2" y="20"/>
                    </a:lnTo>
                    <a:lnTo>
                      <a:pt x="2" y="20"/>
                    </a:lnTo>
                    <a:lnTo>
                      <a:pt x="2" y="20"/>
                    </a:lnTo>
                    <a:lnTo>
                      <a:pt x="2" y="20"/>
                    </a:lnTo>
                    <a:lnTo>
                      <a:pt x="2" y="20"/>
                    </a:lnTo>
                    <a:lnTo>
                      <a:pt x="2" y="20"/>
                    </a:lnTo>
                    <a:lnTo>
                      <a:pt x="2" y="20"/>
                    </a:lnTo>
                    <a:lnTo>
                      <a:pt x="2" y="20"/>
                    </a:lnTo>
                    <a:lnTo>
                      <a:pt x="2" y="18"/>
                    </a:lnTo>
                    <a:lnTo>
                      <a:pt x="2" y="18"/>
                    </a:lnTo>
                    <a:lnTo>
                      <a:pt x="2" y="18"/>
                    </a:lnTo>
                    <a:lnTo>
                      <a:pt x="2" y="18"/>
                    </a:lnTo>
                    <a:lnTo>
                      <a:pt x="2" y="18"/>
                    </a:lnTo>
                    <a:lnTo>
                      <a:pt x="2" y="18"/>
                    </a:lnTo>
                    <a:lnTo>
                      <a:pt x="0" y="18"/>
                    </a:lnTo>
                    <a:lnTo>
                      <a:pt x="0" y="18"/>
                    </a:lnTo>
                    <a:lnTo>
                      <a:pt x="0" y="18"/>
                    </a:lnTo>
                    <a:lnTo>
                      <a:pt x="0" y="17"/>
                    </a:lnTo>
                    <a:lnTo>
                      <a:pt x="0" y="17"/>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8"/>
                    </a:lnTo>
                    <a:lnTo>
                      <a:pt x="2" y="8"/>
                    </a:lnTo>
                    <a:lnTo>
                      <a:pt x="2" y="8"/>
                    </a:lnTo>
                    <a:lnTo>
                      <a:pt x="2" y="6"/>
                    </a:lnTo>
                    <a:lnTo>
                      <a:pt x="2"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3" y="5"/>
                    </a:lnTo>
                    <a:lnTo>
                      <a:pt x="3" y="5"/>
                    </a:lnTo>
                    <a:lnTo>
                      <a:pt x="3" y="5"/>
                    </a:lnTo>
                    <a:lnTo>
                      <a:pt x="3" y="3"/>
                    </a:lnTo>
                    <a:lnTo>
                      <a:pt x="3" y="3"/>
                    </a:lnTo>
                    <a:lnTo>
                      <a:pt x="3" y="3"/>
                    </a:lnTo>
                    <a:lnTo>
                      <a:pt x="3" y="3"/>
                    </a:lnTo>
                    <a:lnTo>
                      <a:pt x="3" y="3"/>
                    </a:lnTo>
                    <a:lnTo>
                      <a:pt x="3" y="3"/>
                    </a:lnTo>
                    <a:lnTo>
                      <a:pt x="3" y="3"/>
                    </a:lnTo>
                    <a:lnTo>
                      <a:pt x="3" y="3"/>
                    </a:lnTo>
                    <a:lnTo>
                      <a:pt x="3" y="3"/>
                    </a:lnTo>
                    <a:lnTo>
                      <a:pt x="5" y="3"/>
                    </a:lnTo>
                    <a:lnTo>
                      <a:pt x="5" y="3"/>
                    </a:lnTo>
                    <a:lnTo>
                      <a:pt x="5" y="3"/>
                    </a:lnTo>
                    <a:lnTo>
                      <a:pt x="5" y="3"/>
                    </a:lnTo>
                    <a:lnTo>
                      <a:pt x="5" y="2"/>
                    </a:lnTo>
                    <a:lnTo>
                      <a:pt x="5" y="2"/>
                    </a:lnTo>
                    <a:lnTo>
                      <a:pt x="5" y="2"/>
                    </a:lnTo>
                    <a:lnTo>
                      <a:pt x="5" y="2"/>
                    </a:lnTo>
                    <a:lnTo>
                      <a:pt x="5" y="2"/>
                    </a:lnTo>
                    <a:lnTo>
                      <a:pt x="5" y="2"/>
                    </a:lnTo>
                    <a:lnTo>
                      <a:pt x="5" y="2"/>
                    </a:lnTo>
                    <a:lnTo>
                      <a:pt x="6" y="2"/>
                    </a:lnTo>
                    <a:lnTo>
                      <a:pt x="6" y="2"/>
                    </a:lnTo>
                    <a:lnTo>
                      <a:pt x="6" y="2"/>
                    </a:lnTo>
                    <a:lnTo>
                      <a:pt x="6" y="2"/>
                    </a:lnTo>
                    <a:lnTo>
                      <a:pt x="6" y="2"/>
                    </a:lnTo>
                    <a:lnTo>
                      <a:pt x="6" y="2"/>
                    </a:lnTo>
                    <a:lnTo>
                      <a:pt x="6" y="2"/>
                    </a:lnTo>
                    <a:lnTo>
                      <a:pt x="6" y="2"/>
                    </a:lnTo>
                    <a:lnTo>
                      <a:pt x="6" y="2"/>
                    </a:lnTo>
                    <a:lnTo>
                      <a:pt x="6" y="2"/>
                    </a:lnTo>
                    <a:lnTo>
                      <a:pt x="8" y="2"/>
                    </a:lnTo>
                    <a:lnTo>
                      <a:pt x="8" y="2"/>
                    </a:lnTo>
                    <a:lnTo>
                      <a:pt x="8" y="2"/>
                    </a:lnTo>
                    <a:lnTo>
                      <a:pt x="8" y="2"/>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2"/>
                    </a:lnTo>
                    <a:lnTo>
                      <a:pt x="11" y="2"/>
                    </a:lnTo>
                    <a:lnTo>
                      <a:pt x="11" y="2"/>
                    </a:lnTo>
                    <a:lnTo>
                      <a:pt x="11" y="2"/>
                    </a:lnTo>
                    <a:lnTo>
                      <a:pt x="11" y="2"/>
                    </a:lnTo>
                    <a:lnTo>
                      <a:pt x="12" y="2"/>
                    </a:lnTo>
                    <a:lnTo>
                      <a:pt x="12" y="2"/>
                    </a:lnTo>
                    <a:lnTo>
                      <a:pt x="12" y="2"/>
                    </a:lnTo>
                    <a:lnTo>
                      <a:pt x="12" y="2"/>
                    </a:lnTo>
                    <a:lnTo>
                      <a:pt x="12" y="2"/>
                    </a:lnTo>
                    <a:lnTo>
                      <a:pt x="12" y="2"/>
                    </a:lnTo>
                    <a:lnTo>
                      <a:pt x="12" y="2"/>
                    </a:lnTo>
                    <a:lnTo>
                      <a:pt x="12" y="2"/>
                    </a:lnTo>
                    <a:lnTo>
                      <a:pt x="12" y="2"/>
                    </a:lnTo>
                    <a:lnTo>
                      <a:pt x="12" y="2"/>
                    </a:lnTo>
                    <a:lnTo>
                      <a:pt x="14" y="2"/>
                    </a:lnTo>
                    <a:lnTo>
                      <a:pt x="14" y="2"/>
                    </a:lnTo>
                    <a:lnTo>
                      <a:pt x="14" y="2"/>
                    </a:lnTo>
                    <a:lnTo>
                      <a:pt x="14" y="2"/>
                    </a:lnTo>
                    <a:lnTo>
                      <a:pt x="14" y="2"/>
                    </a:lnTo>
                    <a:lnTo>
                      <a:pt x="14" y="2"/>
                    </a:lnTo>
                    <a:lnTo>
                      <a:pt x="14" y="3"/>
                    </a:lnTo>
                    <a:lnTo>
                      <a:pt x="14" y="3"/>
                    </a:lnTo>
                    <a:lnTo>
                      <a:pt x="14" y="3"/>
                    </a:lnTo>
                    <a:lnTo>
                      <a:pt x="14" y="3"/>
                    </a:lnTo>
                    <a:lnTo>
                      <a:pt x="14" y="3"/>
                    </a:lnTo>
                    <a:lnTo>
                      <a:pt x="14" y="3"/>
                    </a:lnTo>
                    <a:lnTo>
                      <a:pt x="15" y="3"/>
                    </a:lnTo>
                    <a:lnTo>
                      <a:pt x="15" y="3"/>
                    </a:lnTo>
                    <a:lnTo>
                      <a:pt x="15" y="3"/>
                    </a:lnTo>
                    <a:lnTo>
                      <a:pt x="15" y="3"/>
                    </a:lnTo>
                    <a:lnTo>
                      <a:pt x="15" y="3"/>
                    </a:lnTo>
                    <a:lnTo>
                      <a:pt x="15" y="3"/>
                    </a:lnTo>
                    <a:lnTo>
                      <a:pt x="15" y="3"/>
                    </a:lnTo>
                    <a:lnTo>
                      <a:pt x="15" y="5"/>
                    </a:lnTo>
                    <a:lnTo>
                      <a:pt x="15" y="5"/>
                    </a:lnTo>
                    <a:lnTo>
                      <a:pt x="15" y="5"/>
                    </a:lnTo>
                    <a:lnTo>
                      <a:pt x="15" y="5"/>
                    </a:lnTo>
                    <a:lnTo>
                      <a:pt x="15" y="5"/>
                    </a:lnTo>
                    <a:lnTo>
                      <a:pt x="15" y="5"/>
                    </a:lnTo>
                    <a:lnTo>
                      <a:pt x="15" y="5"/>
                    </a:lnTo>
                    <a:lnTo>
                      <a:pt x="17" y="5"/>
                    </a:lnTo>
                    <a:lnTo>
                      <a:pt x="17" y="5"/>
                    </a:lnTo>
                    <a:lnTo>
                      <a:pt x="17" y="5"/>
                    </a:lnTo>
                    <a:lnTo>
                      <a:pt x="17" y="6"/>
                    </a:lnTo>
                    <a:lnTo>
                      <a:pt x="17" y="6"/>
                    </a:lnTo>
                    <a:lnTo>
                      <a:pt x="17" y="6"/>
                    </a:lnTo>
                    <a:lnTo>
                      <a:pt x="17" y="6"/>
                    </a:lnTo>
                    <a:lnTo>
                      <a:pt x="17" y="6"/>
                    </a:lnTo>
                    <a:lnTo>
                      <a:pt x="17" y="6"/>
                    </a:lnTo>
                    <a:lnTo>
                      <a:pt x="17" y="6"/>
                    </a:lnTo>
                    <a:lnTo>
                      <a:pt x="17" y="6"/>
                    </a:lnTo>
                    <a:lnTo>
                      <a:pt x="17" y="8"/>
                    </a:lnTo>
                    <a:lnTo>
                      <a:pt x="17" y="8"/>
                    </a:lnTo>
                    <a:lnTo>
                      <a:pt x="17" y="8"/>
                    </a:lnTo>
                    <a:lnTo>
                      <a:pt x="17" y="8"/>
                    </a:lnTo>
                    <a:lnTo>
                      <a:pt x="17" y="8"/>
                    </a:lnTo>
                    <a:lnTo>
                      <a:pt x="17" y="8"/>
                    </a:lnTo>
                    <a:lnTo>
                      <a:pt x="17" y="8"/>
                    </a:lnTo>
                    <a:lnTo>
                      <a:pt x="17" y="8"/>
                    </a:lnTo>
                    <a:lnTo>
                      <a:pt x="17" y="8"/>
                    </a:lnTo>
                    <a:lnTo>
                      <a:pt x="17" y="9"/>
                    </a:lnTo>
                    <a:lnTo>
                      <a:pt x="17" y="9"/>
                    </a:lnTo>
                    <a:lnTo>
                      <a:pt x="18" y="9"/>
                    </a:lnTo>
                    <a:lnTo>
                      <a:pt x="18" y="9"/>
                    </a:lnTo>
                    <a:lnTo>
                      <a:pt x="18" y="9"/>
                    </a:lnTo>
                    <a:lnTo>
                      <a:pt x="18" y="9"/>
                    </a:lnTo>
                    <a:lnTo>
                      <a:pt x="18" y="9"/>
                    </a:lnTo>
                    <a:lnTo>
                      <a:pt x="18" y="11"/>
                    </a:lnTo>
                    <a:lnTo>
                      <a:pt x="18" y="11"/>
                    </a:lnTo>
                    <a:lnTo>
                      <a:pt x="18" y="11"/>
                    </a:lnTo>
                    <a:lnTo>
                      <a:pt x="18" y="11"/>
                    </a:lnTo>
                    <a:lnTo>
                      <a:pt x="18" y="11"/>
                    </a:lnTo>
                    <a:lnTo>
                      <a:pt x="18" y="11"/>
                    </a:lnTo>
                    <a:lnTo>
                      <a:pt x="18" y="11"/>
                    </a:lnTo>
                    <a:lnTo>
                      <a:pt x="18" y="11"/>
                    </a:lnTo>
                    <a:lnTo>
                      <a:pt x="18" y="12"/>
                    </a:lnTo>
                    <a:lnTo>
                      <a:pt x="18" y="12"/>
                    </a:lnTo>
                    <a:lnTo>
                      <a:pt x="18" y="12"/>
                    </a:lnTo>
                    <a:lnTo>
                      <a:pt x="18" y="12"/>
                    </a:lnTo>
                    <a:close/>
                  </a:path>
                </a:pathLst>
              </a:custGeom>
              <a:solidFill>
                <a:srgbClr val="E1E1E1"/>
              </a:solidFill>
              <a:ln w="9525">
                <a:noFill/>
                <a:round/>
                <a:headEnd/>
                <a:tailEnd/>
              </a:ln>
            </p:spPr>
            <p:txBody>
              <a:bodyPr/>
              <a:lstStyle/>
              <a:p>
                <a:endParaRPr lang="en-US"/>
              </a:p>
            </p:txBody>
          </p:sp>
          <p:sp>
            <p:nvSpPr>
              <p:cNvPr id="320952" name="Freeform 440"/>
              <p:cNvSpPr>
                <a:spLocks/>
              </p:cNvSpPr>
              <p:nvPr/>
            </p:nvSpPr>
            <p:spPr bwMode="auto">
              <a:xfrm>
                <a:off x="3219" y="1520"/>
                <a:ext cx="18" cy="24"/>
              </a:xfrm>
              <a:custGeom>
                <a:avLst/>
                <a:gdLst/>
                <a:ahLst/>
                <a:cxnLst>
                  <a:cxn ang="0">
                    <a:pos x="18" y="14"/>
                  </a:cxn>
                  <a:cxn ang="0">
                    <a:pos x="18" y="14"/>
                  </a:cxn>
                  <a:cxn ang="0">
                    <a:pos x="17" y="15"/>
                  </a:cxn>
                  <a:cxn ang="0">
                    <a:pos x="17" y="17"/>
                  </a:cxn>
                  <a:cxn ang="0">
                    <a:pos x="17" y="18"/>
                  </a:cxn>
                  <a:cxn ang="0">
                    <a:pos x="15" y="18"/>
                  </a:cxn>
                  <a:cxn ang="0">
                    <a:pos x="15" y="20"/>
                  </a:cxn>
                  <a:cxn ang="0">
                    <a:pos x="15" y="21"/>
                  </a:cxn>
                  <a:cxn ang="0">
                    <a:pos x="14" y="21"/>
                  </a:cxn>
                  <a:cxn ang="0">
                    <a:pos x="14" y="21"/>
                  </a:cxn>
                  <a:cxn ang="0">
                    <a:pos x="12" y="23"/>
                  </a:cxn>
                  <a:cxn ang="0">
                    <a:pos x="11" y="23"/>
                  </a:cxn>
                  <a:cxn ang="0">
                    <a:pos x="11" y="23"/>
                  </a:cxn>
                  <a:cxn ang="0">
                    <a:pos x="9" y="24"/>
                  </a:cxn>
                  <a:cxn ang="0">
                    <a:pos x="9" y="24"/>
                  </a:cxn>
                  <a:cxn ang="0">
                    <a:pos x="8" y="24"/>
                  </a:cxn>
                  <a:cxn ang="0">
                    <a:pos x="6" y="23"/>
                  </a:cxn>
                  <a:cxn ang="0">
                    <a:pos x="6" y="23"/>
                  </a:cxn>
                  <a:cxn ang="0">
                    <a:pos x="5" y="23"/>
                  </a:cxn>
                  <a:cxn ang="0">
                    <a:pos x="5" y="23"/>
                  </a:cxn>
                  <a:cxn ang="0">
                    <a:pos x="3" y="21"/>
                  </a:cxn>
                  <a:cxn ang="0">
                    <a:pos x="3" y="21"/>
                  </a:cxn>
                  <a:cxn ang="0">
                    <a:pos x="2" y="20"/>
                  </a:cxn>
                  <a:cxn ang="0">
                    <a:pos x="2" y="20"/>
                  </a:cxn>
                  <a:cxn ang="0">
                    <a:pos x="2" y="18"/>
                  </a:cxn>
                  <a:cxn ang="0">
                    <a:pos x="0" y="17"/>
                  </a:cxn>
                  <a:cxn ang="0">
                    <a:pos x="0" y="15"/>
                  </a:cxn>
                  <a:cxn ang="0">
                    <a:pos x="0" y="15"/>
                  </a:cxn>
                  <a:cxn ang="0">
                    <a:pos x="0" y="14"/>
                  </a:cxn>
                  <a:cxn ang="0">
                    <a:pos x="0" y="12"/>
                  </a:cxn>
                  <a:cxn ang="0">
                    <a:pos x="0" y="11"/>
                  </a:cxn>
                  <a:cxn ang="0">
                    <a:pos x="0" y="11"/>
                  </a:cxn>
                  <a:cxn ang="0">
                    <a:pos x="0" y="9"/>
                  </a:cxn>
                  <a:cxn ang="0">
                    <a:pos x="0" y="8"/>
                  </a:cxn>
                  <a:cxn ang="0">
                    <a:pos x="2" y="6"/>
                  </a:cxn>
                  <a:cxn ang="0">
                    <a:pos x="2" y="6"/>
                  </a:cxn>
                  <a:cxn ang="0">
                    <a:pos x="2" y="5"/>
                  </a:cxn>
                  <a:cxn ang="0">
                    <a:pos x="3" y="3"/>
                  </a:cxn>
                  <a:cxn ang="0">
                    <a:pos x="3" y="3"/>
                  </a:cxn>
                  <a:cxn ang="0">
                    <a:pos x="5" y="2"/>
                  </a:cxn>
                  <a:cxn ang="0">
                    <a:pos x="5" y="2"/>
                  </a:cxn>
                  <a:cxn ang="0">
                    <a:pos x="6" y="2"/>
                  </a:cxn>
                  <a:cxn ang="0">
                    <a:pos x="8" y="2"/>
                  </a:cxn>
                  <a:cxn ang="0">
                    <a:pos x="8" y="0"/>
                  </a:cxn>
                  <a:cxn ang="0">
                    <a:pos x="9" y="0"/>
                  </a:cxn>
                  <a:cxn ang="0">
                    <a:pos x="9" y="0"/>
                  </a:cxn>
                  <a:cxn ang="0">
                    <a:pos x="11" y="2"/>
                  </a:cxn>
                  <a:cxn ang="0">
                    <a:pos x="12" y="2"/>
                  </a:cxn>
                  <a:cxn ang="0">
                    <a:pos x="12" y="2"/>
                  </a:cxn>
                  <a:cxn ang="0">
                    <a:pos x="14" y="2"/>
                  </a:cxn>
                  <a:cxn ang="0">
                    <a:pos x="14" y="3"/>
                  </a:cxn>
                  <a:cxn ang="0">
                    <a:pos x="15" y="3"/>
                  </a:cxn>
                  <a:cxn ang="0">
                    <a:pos x="15" y="5"/>
                  </a:cxn>
                  <a:cxn ang="0">
                    <a:pos x="17" y="5"/>
                  </a:cxn>
                  <a:cxn ang="0">
                    <a:pos x="17" y="6"/>
                  </a:cxn>
                  <a:cxn ang="0">
                    <a:pos x="17" y="8"/>
                  </a:cxn>
                  <a:cxn ang="0">
                    <a:pos x="17" y="8"/>
                  </a:cxn>
                  <a:cxn ang="0">
                    <a:pos x="18" y="9"/>
                  </a:cxn>
                  <a:cxn ang="0">
                    <a:pos x="18" y="11"/>
                  </a:cxn>
                  <a:cxn ang="0">
                    <a:pos x="18" y="12"/>
                  </a:cxn>
                </a:cxnLst>
                <a:rect l="0" t="0" r="r" b="b"/>
                <a:pathLst>
                  <a:path w="18" h="24">
                    <a:moveTo>
                      <a:pt x="18" y="12"/>
                    </a:moveTo>
                    <a:lnTo>
                      <a:pt x="18" y="12"/>
                    </a:lnTo>
                    <a:lnTo>
                      <a:pt x="18" y="12"/>
                    </a:lnTo>
                    <a:lnTo>
                      <a:pt x="18" y="12"/>
                    </a:lnTo>
                    <a:lnTo>
                      <a:pt x="18" y="12"/>
                    </a:lnTo>
                    <a:lnTo>
                      <a:pt x="18" y="14"/>
                    </a:lnTo>
                    <a:lnTo>
                      <a:pt x="18" y="14"/>
                    </a:lnTo>
                    <a:lnTo>
                      <a:pt x="18" y="14"/>
                    </a:lnTo>
                    <a:lnTo>
                      <a:pt x="18" y="14"/>
                    </a:lnTo>
                    <a:lnTo>
                      <a:pt x="18" y="14"/>
                    </a:lnTo>
                    <a:lnTo>
                      <a:pt x="18" y="14"/>
                    </a:lnTo>
                    <a:lnTo>
                      <a:pt x="18" y="14"/>
                    </a:lnTo>
                    <a:lnTo>
                      <a:pt x="18" y="15"/>
                    </a:lnTo>
                    <a:lnTo>
                      <a:pt x="17" y="15"/>
                    </a:lnTo>
                    <a:lnTo>
                      <a:pt x="17" y="15"/>
                    </a:lnTo>
                    <a:lnTo>
                      <a:pt x="17" y="15"/>
                    </a:lnTo>
                    <a:lnTo>
                      <a:pt x="17" y="15"/>
                    </a:lnTo>
                    <a:lnTo>
                      <a:pt x="17" y="15"/>
                    </a:lnTo>
                    <a:lnTo>
                      <a:pt x="17" y="15"/>
                    </a:lnTo>
                    <a:lnTo>
                      <a:pt x="17" y="15"/>
                    </a:lnTo>
                    <a:lnTo>
                      <a:pt x="17" y="17"/>
                    </a:lnTo>
                    <a:lnTo>
                      <a:pt x="17" y="17"/>
                    </a:lnTo>
                    <a:lnTo>
                      <a:pt x="17" y="17"/>
                    </a:lnTo>
                    <a:lnTo>
                      <a:pt x="17" y="17"/>
                    </a:lnTo>
                    <a:lnTo>
                      <a:pt x="17" y="17"/>
                    </a:lnTo>
                    <a:lnTo>
                      <a:pt x="17" y="17"/>
                    </a:lnTo>
                    <a:lnTo>
                      <a:pt x="17" y="17"/>
                    </a:lnTo>
                    <a:lnTo>
                      <a:pt x="17" y="17"/>
                    </a:lnTo>
                    <a:lnTo>
                      <a:pt x="17" y="18"/>
                    </a:lnTo>
                    <a:lnTo>
                      <a:pt x="17" y="18"/>
                    </a:lnTo>
                    <a:lnTo>
                      <a:pt x="17" y="18"/>
                    </a:lnTo>
                    <a:lnTo>
                      <a:pt x="17" y="18"/>
                    </a:lnTo>
                    <a:lnTo>
                      <a:pt x="17" y="18"/>
                    </a:lnTo>
                    <a:lnTo>
                      <a:pt x="17" y="18"/>
                    </a:lnTo>
                    <a:lnTo>
                      <a:pt x="17" y="18"/>
                    </a:lnTo>
                    <a:lnTo>
                      <a:pt x="15" y="18"/>
                    </a:lnTo>
                    <a:lnTo>
                      <a:pt x="15" y="18"/>
                    </a:lnTo>
                    <a:lnTo>
                      <a:pt x="15" y="20"/>
                    </a:lnTo>
                    <a:lnTo>
                      <a:pt x="15" y="20"/>
                    </a:lnTo>
                    <a:lnTo>
                      <a:pt x="15" y="20"/>
                    </a:lnTo>
                    <a:lnTo>
                      <a:pt x="15" y="20"/>
                    </a:lnTo>
                    <a:lnTo>
                      <a:pt x="15" y="20"/>
                    </a:lnTo>
                    <a:lnTo>
                      <a:pt x="15" y="20"/>
                    </a:lnTo>
                    <a:lnTo>
                      <a:pt x="15" y="20"/>
                    </a:lnTo>
                    <a:lnTo>
                      <a:pt x="15" y="20"/>
                    </a:lnTo>
                    <a:lnTo>
                      <a:pt x="15" y="20"/>
                    </a:lnTo>
                    <a:lnTo>
                      <a:pt x="15" y="20"/>
                    </a:lnTo>
                    <a:lnTo>
                      <a:pt x="15" y="21"/>
                    </a:lnTo>
                    <a:lnTo>
                      <a:pt x="15" y="21"/>
                    </a:lnTo>
                    <a:lnTo>
                      <a:pt x="14" y="21"/>
                    </a:lnTo>
                    <a:lnTo>
                      <a:pt x="14" y="21"/>
                    </a:lnTo>
                    <a:lnTo>
                      <a:pt x="14" y="21"/>
                    </a:lnTo>
                    <a:lnTo>
                      <a:pt x="14" y="21"/>
                    </a:lnTo>
                    <a:lnTo>
                      <a:pt x="14" y="21"/>
                    </a:lnTo>
                    <a:lnTo>
                      <a:pt x="14" y="21"/>
                    </a:lnTo>
                    <a:lnTo>
                      <a:pt x="14" y="21"/>
                    </a:lnTo>
                    <a:lnTo>
                      <a:pt x="14" y="21"/>
                    </a:lnTo>
                    <a:lnTo>
                      <a:pt x="14" y="21"/>
                    </a:lnTo>
                    <a:lnTo>
                      <a:pt x="14" y="21"/>
                    </a:lnTo>
                    <a:lnTo>
                      <a:pt x="14" y="21"/>
                    </a:lnTo>
                    <a:lnTo>
                      <a:pt x="14" y="23"/>
                    </a:lnTo>
                    <a:lnTo>
                      <a:pt x="12" y="23"/>
                    </a:lnTo>
                    <a:lnTo>
                      <a:pt x="12" y="23"/>
                    </a:lnTo>
                    <a:lnTo>
                      <a:pt x="12" y="23"/>
                    </a:lnTo>
                    <a:lnTo>
                      <a:pt x="12" y="23"/>
                    </a:lnTo>
                    <a:lnTo>
                      <a:pt x="12" y="23"/>
                    </a:lnTo>
                    <a:lnTo>
                      <a:pt x="12" y="23"/>
                    </a:lnTo>
                    <a:lnTo>
                      <a:pt x="12" y="23"/>
                    </a:lnTo>
                    <a:lnTo>
                      <a:pt x="12" y="23"/>
                    </a:lnTo>
                    <a:lnTo>
                      <a:pt x="12" y="23"/>
                    </a:lnTo>
                    <a:lnTo>
                      <a:pt x="12" y="23"/>
                    </a:lnTo>
                    <a:lnTo>
                      <a:pt x="11" y="23"/>
                    </a:lnTo>
                    <a:lnTo>
                      <a:pt x="11" y="23"/>
                    </a:lnTo>
                    <a:lnTo>
                      <a:pt x="11" y="23"/>
                    </a:lnTo>
                    <a:lnTo>
                      <a:pt x="11" y="23"/>
                    </a:lnTo>
                    <a:lnTo>
                      <a:pt x="11" y="23"/>
                    </a:lnTo>
                    <a:lnTo>
                      <a:pt x="11" y="23"/>
                    </a:lnTo>
                    <a:lnTo>
                      <a:pt x="11" y="23"/>
                    </a:lnTo>
                    <a:lnTo>
                      <a:pt x="11" y="23"/>
                    </a:lnTo>
                    <a:lnTo>
                      <a:pt x="11" y="23"/>
                    </a:lnTo>
                    <a:lnTo>
                      <a:pt x="11" y="23"/>
                    </a:lnTo>
                    <a:lnTo>
                      <a:pt x="9" y="23"/>
                    </a:lnTo>
                    <a:lnTo>
                      <a:pt x="9" y="23"/>
                    </a:lnTo>
                    <a:lnTo>
                      <a:pt x="9" y="24"/>
                    </a:lnTo>
                    <a:lnTo>
                      <a:pt x="9" y="24"/>
                    </a:lnTo>
                    <a:lnTo>
                      <a:pt x="9" y="24"/>
                    </a:lnTo>
                    <a:lnTo>
                      <a:pt x="9" y="24"/>
                    </a:lnTo>
                    <a:lnTo>
                      <a:pt x="9" y="24"/>
                    </a:lnTo>
                    <a:lnTo>
                      <a:pt x="9" y="24"/>
                    </a:lnTo>
                    <a:lnTo>
                      <a:pt x="9" y="24"/>
                    </a:lnTo>
                    <a:lnTo>
                      <a:pt x="9" y="24"/>
                    </a:lnTo>
                    <a:lnTo>
                      <a:pt x="8" y="24"/>
                    </a:lnTo>
                    <a:lnTo>
                      <a:pt x="8" y="24"/>
                    </a:lnTo>
                    <a:lnTo>
                      <a:pt x="8" y="24"/>
                    </a:lnTo>
                    <a:lnTo>
                      <a:pt x="8" y="24"/>
                    </a:lnTo>
                    <a:lnTo>
                      <a:pt x="8" y="24"/>
                    </a:lnTo>
                    <a:lnTo>
                      <a:pt x="8" y="24"/>
                    </a:lnTo>
                    <a:lnTo>
                      <a:pt x="8" y="24"/>
                    </a:lnTo>
                    <a:lnTo>
                      <a:pt x="8" y="23"/>
                    </a:lnTo>
                    <a:lnTo>
                      <a:pt x="8" y="23"/>
                    </a:lnTo>
                    <a:lnTo>
                      <a:pt x="6" y="23"/>
                    </a:lnTo>
                    <a:lnTo>
                      <a:pt x="6" y="23"/>
                    </a:lnTo>
                    <a:lnTo>
                      <a:pt x="6" y="23"/>
                    </a:lnTo>
                    <a:lnTo>
                      <a:pt x="6" y="23"/>
                    </a:lnTo>
                    <a:lnTo>
                      <a:pt x="6" y="23"/>
                    </a:lnTo>
                    <a:lnTo>
                      <a:pt x="6" y="23"/>
                    </a:lnTo>
                    <a:lnTo>
                      <a:pt x="6" y="23"/>
                    </a:lnTo>
                    <a:lnTo>
                      <a:pt x="6" y="23"/>
                    </a:lnTo>
                    <a:lnTo>
                      <a:pt x="6" y="23"/>
                    </a:lnTo>
                    <a:lnTo>
                      <a:pt x="6" y="23"/>
                    </a:lnTo>
                    <a:lnTo>
                      <a:pt x="5" y="23"/>
                    </a:lnTo>
                    <a:lnTo>
                      <a:pt x="5" y="23"/>
                    </a:lnTo>
                    <a:lnTo>
                      <a:pt x="5" y="23"/>
                    </a:lnTo>
                    <a:lnTo>
                      <a:pt x="5" y="23"/>
                    </a:lnTo>
                    <a:lnTo>
                      <a:pt x="5" y="23"/>
                    </a:lnTo>
                    <a:lnTo>
                      <a:pt x="5" y="23"/>
                    </a:lnTo>
                    <a:lnTo>
                      <a:pt x="5" y="23"/>
                    </a:lnTo>
                    <a:lnTo>
                      <a:pt x="5" y="23"/>
                    </a:lnTo>
                    <a:lnTo>
                      <a:pt x="5" y="23"/>
                    </a:lnTo>
                    <a:lnTo>
                      <a:pt x="5" y="23"/>
                    </a:lnTo>
                    <a:lnTo>
                      <a:pt x="5" y="23"/>
                    </a:lnTo>
                    <a:lnTo>
                      <a:pt x="3" y="21"/>
                    </a:lnTo>
                    <a:lnTo>
                      <a:pt x="3" y="21"/>
                    </a:lnTo>
                    <a:lnTo>
                      <a:pt x="3" y="21"/>
                    </a:lnTo>
                    <a:lnTo>
                      <a:pt x="3" y="21"/>
                    </a:lnTo>
                    <a:lnTo>
                      <a:pt x="3" y="21"/>
                    </a:lnTo>
                    <a:lnTo>
                      <a:pt x="3" y="21"/>
                    </a:lnTo>
                    <a:lnTo>
                      <a:pt x="3" y="21"/>
                    </a:lnTo>
                    <a:lnTo>
                      <a:pt x="3" y="21"/>
                    </a:lnTo>
                    <a:lnTo>
                      <a:pt x="3" y="21"/>
                    </a:lnTo>
                    <a:lnTo>
                      <a:pt x="3" y="21"/>
                    </a:lnTo>
                    <a:lnTo>
                      <a:pt x="3" y="21"/>
                    </a:lnTo>
                    <a:lnTo>
                      <a:pt x="3" y="21"/>
                    </a:lnTo>
                    <a:lnTo>
                      <a:pt x="3" y="21"/>
                    </a:lnTo>
                    <a:lnTo>
                      <a:pt x="2" y="20"/>
                    </a:lnTo>
                    <a:lnTo>
                      <a:pt x="2" y="20"/>
                    </a:lnTo>
                    <a:lnTo>
                      <a:pt x="2" y="20"/>
                    </a:lnTo>
                    <a:lnTo>
                      <a:pt x="2" y="20"/>
                    </a:lnTo>
                    <a:lnTo>
                      <a:pt x="2" y="20"/>
                    </a:lnTo>
                    <a:lnTo>
                      <a:pt x="2" y="20"/>
                    </a:lnTo>
                    <a:lnTo>
                      <a:pt x="2" y="20"/>
                    </a:lnTo>
                    <a:lnTo>
                      <a:pt x="2" y="20"/>
                    </a:lnTo>
                    <a:lnTo>
                      <a:pt x="2" y="20"/>
                    </a:lnTo>
                    <a:lnTo>
                      <a:pt x="2" y="20"/>
                    </a:lnTo>
                    <a:lnTo>
                      <a:pt x="2" y="18"/>
                    </a:lnTo>
                    <a:lnTo>
                      <a:pt x="2" y="18"/>
                    </a:lnTo>
                    <a:lnTo>
                      <a:pt x="2" y="18"/>
                    </a:lnTo>
                    <a:lnTo>
                      <a:pt x="2" y="18"/>
                    </a:lnTo>
                    <a:lnTo>
                      <a:pt x="2" y="18"/>
                    </a:lnTo>
                    <a:lnTo>
                      <a:pt x="2" y="18"/>
                    </a:lnTo>
                    <a:lnTo>
                      <a:pt x="0" y="18"/>
                    </a:lnTo>
                    <a:lnTo>
                      <a:pt x="0" y="18"/>
                    </a:lnTo>
                    <a:lnTo>
                      <a:pt x="0" y="18"/>
                    </a:lnTo>
                    <a:lnTo>
                      <a:pt x="0" y="17"/>
                    </a:lnTo>
                    <a:lnTo>
                      <a:pt x="0" y="17"/>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8"/>
                    </a:lnTo>
                    <a:lnTo>
                      <a:pt x="2" y="8"/>
                    </a:lnTo>
                    <a:lnTo>
                      <a:pt x="2" y="8"/>
                    </a:lnTo>
                    <a:lnTo>
                      <a:pt x="2" y="6"/>
                    </a:lnTo>
                    <a:lnTo>
                      <a:pt x="2"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3" y="5"/>
                    </a:lnTo>
                    <a:lnTo>
                      <a:pt x="3" y="5"/>
                    </a:lnTo>
                    <a:lnTo>
                      <a:pt x="3" y="5"/>
                    </a:lnTo>
                    <a:lnTo>
                      <a:pt x="3" y="3"/>
                    </a:lnTo>
                    <a:lnTo>
                      <a:pt x="3" y="3"/>
                    </a:lnTo>
                    <a:lnTo>
                      <a:pt x="3" y="3"/>
                    </a:lnTo>
                    <a:lnTo>
                      <a:pt x="3" y="3"/>
                    </a:lnTo>
                    <a:lnTo>
                      <a:pt x="3" y="3"/>
                    </a:lnTo>
                    <a:lnTo>
                      <a:pt x="3" y="3"/>
                    </a:lnTo>
                    <a:lnTo>
                      <a:pt x="3" y="3"/>
                    </a:lnTo>
                    <a:lnTo>
                      <a:pt x="3" y="3"/>
                    </a:lnTo>
                    <a:lnTo>
                      <a:pt x="3" y="3"/>
                    </a:lnTo>
                    <a:lnTo>
                      <a:pt x="5" y="3"/>
                    </a:lnTo>
                    <a:lnTo>
                      <a:pt x="5" y="3"/>
                    </a:lnTo>
                    <a:lnTo>
                      <a:pt x="5" y="3"/>
                    </a:lnTo>
                    <a:lnTo>
                      <a:pt x="5" y="3"/>
                    </a:lnTo>
                    <a:lnTo>
                      <a:pt x="5" y="2"/>
                    </a:lnTo>
                    <a:lnTo>
                      <a:pt x="5" y="2"/>
                    </a:lnTo>
                    <a:lnTo>
                      <a:pt x="5" y="2"/>
                    </a:lnTo>
                    <a:lnTo>
                      <a:pt x="5" y="2"/>
                    </a:lnTo>
                    <a:lnTo>
                      <a:pt x="5" y="2"/>
                    </a:lnTo>
                    <a:lnTo>
                      <a:pt x="5" y="2"/>
                    </a:lnTo>
                    <a:lnTo>
                      <a:pt x="5" y="2"/>
                    </a:lnTo>
                    <a:lnTo>
                      <a:pt x="6" y="2"/>
                    </a:lnTo>
                    <a:lnTo>
                      <a:pt x="6" y="2"/>
                    </a:lnTo>
                    <a:lnTo>
                      <a:pt x="6" y="2"/>
                    </a:lnTo>
                    <a:lnTo>
                      <a:pt x="6" y="2"/>
                    </a:lnTo>
                    <a:lnTo>
                      <a:pt x="6" y="2"/>
                    </a:lnTo>
                    <a:lnTo>
                      <a:pt x="6" y="2"/>
                    </a:lnTo>
                    <a:lnTo>
                      <a:pt x="6" y="2"/>
                    </a:lnTo>
                    <a:lnTo>
                      <a:pt x="6" y="2"/>
                    </a:lnTo>
                    <a:lnTo>
                      <a:pt x="6" y="2"/>
                    </a:lnTo>
                    <a:lnTo>
                      <a:pt x="6" y="2"/>
                    </a:lnTo>
                    <a:lnTo>
                      <a:pt x="8" y="2"/>
                    </a:lnTo>
                    <a:lnTo>
                      <a:pt x="8" y="2"/>
                    </a:lnTo>
                    <a:lnTo>
                      <a:pt x="8" y="2"/>
                    </a:lnTo>
                    <a:lnTo>
                      <a:pt x="8" y="2"/>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2"/>
                    </a:lnTo>
                    <a:lnTo>
                      <a:pt x="11" y="2"/>
                    </a:lnTo>
                    <a:lnTo>
                      <a:pt x="11" y="2"/>
                    </a:lnTo>
                    <a:lnTo>
                      <a:pt x="11" y="2"/>
                    </a:lnTo>
                    <a:lnTo>
                      <a:pt x="11" y="2"/>
                    </a:lnTo>
                    <a:lnTo>
                      <a:pt x="12" y="2"/>
                    </a:lnTo>
                    <a:lnTo>
                      <a:pt x="12" y="2"/>
                    </a:lnTo>
                    <a:lnTo>
                      <a:pt x="12" y="2"/>
                    </a:lnTo>
                    <a:lnTo>
                      <a:pt x="12" y="2"/>
                    </a:lnTo>
                    <a:lnTo>
                      <a:pt x="12" y="2"/>
                    </a:lnTo>
                    <a:lnTo>
                      <a:pt x="12" y="2"/>
                    </a:lnTo>
                    <a:lnTo>
                      <a:pt x="12" y="2"/>
                    </a:lnTo>
                    <a:lnTo>
                      <a:pt x="12" y="2"/>
                    </a:lnTo>
                    <a:lnTo>
                      <a:pt x="12" y="2"/>
                    </a:lnTo>
                    <a:lnTo>
                      <a:pt x="12" y="2"/>
                    </a:lnTo>
                    <a:lnTo>
                      <a:pt x="14" y="2"/>
                    </a:lnTo>
                    <a:lnTo>
                      <a:pt x="14" y="2"/>
                    </a:lnTo>
                    <a:lnTo>
                      <a:pt x="14" y="2"/>
                    </a:lnTo>
                    <a:lnTo>
                      <a:pt x="14" y="2"/>
                    </a:lnTo>
                    <a:lnTo>
                      <a:pt x="14" y="2"/>
                    </a:lnTo>
                    <a:lnTo>
                      <a:pt x="14" y="2"/>
                    </a:lnTo>
                    <a:lnTo>
                      <a:pt x="14" y="3"/>
                    </a:lnTo>
                    <a:lnTo>
                      <a:pt x="14" y="3"/>
                    </a:lnTo>
                    <a:lnTo>
                      <a:pt x="14" y="3"/>
                    </a:lnTo>
                    <a:lnTo>
                      <a:pt x="14" y="3"/>
                    </a:lnTo>
                    <a:lnTo>
                      <a:pt x="14" y="3"/>
                    </a:lnTo>
                    <a:lnTo>
                      <a:pt x="14" y="3"/>
                    </a:lnTo>
                    <a:lnTo>
                      <a:pt x="15" y="3"/>
                    </a:lnTo>
                    <a:lnTo>
                      <a:pt x="15" y="3"/>
                    </a:lnTo>
                    <a:lnTo>
                      <a:pt x="15" y="3"/>
                    </a:lnTo>
                    <a:lnTo>
                      <a:pt x="15" y="3"/>
                    </a:lnTo>
                    <a:lnTo>
                      <a:pt x="15" y="3"/>
                    </a:lnTo>
                    <a:lnTo>
                      <a:pt x="15" y="3"/>
                    </a:lnTo>
                    <a:lnTo>
                      <a:pt x="15" y="3"/>
                    </a:lnTo>
                    <a:lnTo>
                      <a:pt x="15" y="5"/>
                    </a:lnTo>
                    <a:lnTo>
                      <a:pt x="15" y="5"/>
                    </a:lnTo>
                    <a:lnTo>
                      <a:pt x="15" y="5"/>
                    </a:lnTo>
                    <a:lnTo>
                      <a:pt x="15" y="5"/>
                    </a:lnTo>
                    <a:lnTo>
                      <a:pt x="15" y="5"/>
                    </a:lnTo>
                    <a:lnTo>
                      <a:pt x="15" y="5"/>
                    </a:lnTo>
                    <a:lnTo>
                      <a:pt x="15" y="5"/>
                    </a:lnTo>
                    <a:lnTo>
                      <a:pt x="17" y="5"/>
                    </a:lnTo>
                    <a:lnTo>
                      <a:pt x="17" y="5"/>
                    </a:lnTo>
                    <a:lnTo>
                      <a:pt x="17" y="5"/>
                    </a:lnTo>
                    <a:lnTo>
                      <a:pt x="17" y="6"/>
                    </a:lnTo>
                    <a:lnTo>
                      <a:pt x="17" y="6"/>
                    </a:lnTo>
                    <a:lnTo>
                      <a:pt x="17" y="6"/>
                    </a:lnTo>
                    <a:lnTo>
                      <a:pt x="17" y="6"/>
                    </a:lnTo>
                    <a:lnTo>
                      <a:pt x="17" y="6"/>
                    </a:lnTo>
                    <a:lnTo>
                      <a:pt x="17" y="6"/>
                    </a:lnTo>
                    <a:lnTo>
                      <a:pt x="17" y="6"/>
                    </a:lnTo>
                    <a:lnTo>
                      <a:pt x="17" y="6"/>
                    </a:lnTo>
                    <a:lnTo>
                      <a:pt x="17" y="8"/>
                    </a:lnTo>
                    <a:lnTo>
                      <a:pt x="17" y="8"/>
                    </a:lnTo>
                    <a:lnTo>
                      <a:pt x="17" y="8"/>
                    </a:lnTo>
                    <a:lnTo>
                      <a:pt x="17" y="8"/>
                    </a:lnTo>
                    <a:lnTo>
                      <a:pt x="17" y="8"/>
                    </a:lnTo>
                    <a:lnTo>
                      <a:pt x="17" y="8"/>
                    </a:lnTo>
                    <a:lnTo>
                      <a:pt x="17" y="8"/>
                    </a:lnTo>
                    <a:lnTo>
                      <a:pt x="17" y="8"/>
                    </a:lnTo>
                    <a:lnTo>
                      <a:pt x="17" y="8"/>
                    </a:lnTo>
                    <a:lnTo>
                      <a:pt x="17" y="9"/>
                    </a:lnTo>
                    <a:lnTo>
                      <a:pt x="17" y="9"/>
                    </a:lnTo>
                    <a:lnTo>
                      <a:pt x="18" y="9"/>
                    </a:lnTo>
                    <a:lnTo>
                      <a:pt x="18" y="9"/>
                    </a:lnTo>
                    <a:lnTo>
                      <a:pt x="18" y="9"/>
                    </a:lnTo>
                    <a:lnTo>
                      <a:pt x="18" y="9"/>
                    </a:lnTo>
                    <a:lnTo>
                      <a:pt x="18" y="9"/>
                    </a:lnTo>
                    <a:lnTo>
                      <a:pt x="18" y="11"/>
                    </a:lnTo>
                    <a:lnTo>
                      <a:pt x="18" y="11"/>
                    </a:lnTo>
                    <a:lnTo>
                      <a:pt x="18" y="11"/>
                    </a:lnTo>
                    <a:lnTo>
                      <a:pt x="18" y="11"/>
                    </a:lnTo>
                    <a:lnTo>
                      <a:pt x="18" y="11"/>
                    </a:lnTo>
                    <a:lnTo>
                      <a:pt x="18" y="11"/>
                    </a:lnTo>
                    <a:lnTo>
                      <a:pt x="18" y="11"/>
                    </a:lnTo>
                    <a:lnTo>
                      <a:pt x="18" y="11"/>
                    </a:lnTo>
                    <a:lnTo>
                      <a:pt x="18" y="12"/>
                    </a:lnTo>
                    <a:lnTo>
                      <a:pt x="18" y="12"/>
                    </a:lnTo>
                    <a:lnTo>
                      <a:pt x="18" y="12"/>
                    </a:lnTo>
                    <a:lnTo>
                      <a:pt x="18" y="12"/>
                    </a:lnTo>
                    <a:lnTo>
                      <a:pt x="18" y="12"/>
                    </a:lnTo>
                  </a:path>
                </a:pathLst>
              </a:custGeom>
              <a:noFill/>
              <a:ln w="1588" cap="sq">
                <a:solidFill>
                  <a:srgbClr val="000000"/>
                </a:solidFill>
                <a:prstDash val="solid"/>
                <a:miter lim="800000"/>
                <a:headEnd/>
                <a:tailEnd/>
              </a:ln>
            </p:spPr>
            <p:txBody>
              <a:bodyPr/>
              <a:lstStyle/>
              <a:p>
                <a:endParaRPr lang="en-US"/>
              </a:p>
            </p:txBody>
          </p:sp>
          <p:sp>
            <p:nvSpPr>
              <p:cNvPr id="320953" name="Freeform 441"/>
              <p:cNvSpPr>
                <a:spLocks/>
              </p:cNvSpPr>
              <p:nvPr/>
            </p:nvSpPr>
            <p:spPr bwMode="auto">
              <a:xfrm>
                <a:off x="2298" y="1901"/>
                <a:ext cx="27" cy="30"/>
              </a:xfrm>
              <a:custGeom>
                <a:avLst/>
                <a:gdLst/>
                <a:ahLst/>
                <a:cxnLst>
                  <a:cxn ang="0">
                    <a:pos x="27" y="17"/>
                  </a:cxn>
                  <a:cxn ang="0">
                    <a:pos x="27" y="18"/>
                  </a:cxn>
                  <a:cxn ang="0">
                    <a:pos x="26" y="20"/>
                  </a:cxn>
                  <a:cxn ang="0">
                    <a:pos x="26" y="21"/>
                  </a:cxn>
                  <a:cxn ang="0">
                    <a:pos x="24" y="23"/>
                  </a:cxn>
                  <a:cxn ang="0">
                    <a:pos x="24" y="24"/>
                  </a:cxn>
                  <a:cxn ang="0">
                    <a:pos x="23" y="26"/>
                  </a:cxn>
                  <a:cxn ang="0">
                    <a:pos x="21" y="27"/>
                  </a:cxn>
                  <a:cxn ang="0">
                    <a:pos x="20" y="27"/>
                  </a:cxn>
                  <a:cxn ang="0">
                    <a:pos x="20" y="29"/>
                  </a:cxn>
                  <a:cxn ang="0">
                    <a:pos x="18" y="29"/>
                  </a:cxn>
                  <a:cxn ang="0">
                    <a:pos x="17" y="30"/>
                  </a:cxn>
                  <a:cxn ang="0">
                    <a:pos x="15" y="30"/>
                  </a:cxn>
                  <a:cxn ang="0">
                    <a:pos x="14" y="30"/>
                  </a:cxn>
                  <a:cxn ang="0">
                    <a:pos x="12" y="30"/>
                  </a:cxn>
                  <a:cxn ang="0">
                    <a:pos x="11" y="30"/>
                  </a:cxn>
                  <a:cxn ang="0">
                    <a:pos x="9" y="30"/>
                  </a:cxn>
                  <a:cxn ang="0">
                    <a:pos x="8" y="30"/>
                  </a:cxn>
                  <a:cxn ang="0">
                    <a:pos x="8" y="29"/>
                  </a:cxn>
                  <a:cxn ang="0">
                    <a:pos x="6" y="29"/>
                  </a:cxn>
                  <a:cxn ang="0">
                    <a:pos x="5" y="27"/>
                  </a:cxn>
                  <a:cxn ang="0">
                    <a:pos x="3" y="27"/>
                  </a:cxn>
                  <a:cxn ang="0">
                    <a:pos x="3" y="26"/>
                  </a:cxn>
                  <a:cxn ang="0">
                    <a:pos x="2" y="24"/>
                  </a:cxn>
                  <a:cxn ang="0">
                    <a:pos x="2" y="23"/>
                  </a:cxn>
                  <a:cxn ang="0">
                    <a:pos x="2" y="21"/>
                  </a:cxn>
                  <a:cxn ang="0">
                    <a:pos x="2" y="20"/>
                  </a:cxn>
                  <a:cxn ang="0">
                    <a:pos x="0" y="18"/>
                  </a:cxn>
                  <a:cxn ang="0">
                    <a:pos x="0" y="17"/>
                  </a:cxn>
                  <a:cxn ang="0">
                    <a:pos x="2" y="15"/>
                  </a:cxn>
                  <a:cxn ang="0">
                    <a:pos x="2" y="14"/>
                  </a:cxn>
                  <a:cxn ang="0">
                    <a:pos x="2" y="12"/>
                  </a:cxn>
                  <a:cxn ang="0">
                    <a:pos x="2" y="11"/>
                  </a:cxn>
                  <a:cxn ang="0">
                    <a:pos x="3" y="9"/>
                  </a:cxn>
                  <a:cxn ang="0">
                    <a:pos x="3" y="8"/>
                  </a:cxn>
                  <a:cxn ang="0">
                    <a:pos x="5" y="6"/>
                  </a:cxn>
                  <a:cxn ang="0">
                    <a:pos x="6" y="5"/>
                  </a:cxn>
                  <a:cxn ang="0">
                    <a:pos x="6" y="3"/>
                  </a:cxn>
                  <a:cxn ang="0">
                    <a:pos x="8" y="3"/>
                  </a:cxn>
                  <a:cxn ang="0">
                    <a:pos x="9" y="2"/>
                  </a:cxn>
                  <a:cxn ang="0">
                    <a:pos x="11" y="2"/>
                  </a:cxn>
                  <a:cxn ang="0">
                    <a:pos x="12" y="0"/>
                  </a:cxn>
                  <a:cxn ang="0">
                    <a:pos x="14" y="0"/>
                  </a:cxn>
                  <a:cxn ang="0">
                    <a:pos x="15" y="0"/>
                  </a:cxn>
                  <a:cxn ang="0">
                    <a:pos x="17" y="0"/>
                  </a:cxn>
                  <a:cxn ang="0">
                    <a:pos x="18" y="0"/>
                  </a:cxn>
                  <a:cxn ang="0">
                    <a:pos x="20" y="0"/>
                  </a:cxn>
                  <a:cxn ang="0">
                    <a:pos x="20" y="0"/>
                  </a:cxn>
                  <a:cxn ang="0">
                    <a:pos x="21" y="2"/>
                  </a:cxn>
                  <a:cxn ang="0">
                    <a:pos x="23" y="2"/>
                  </a:cxn>
                  <a:cxn ang="0">
                    <a:pos x="24" y="3"/>
                  </a:cxn>
                  <a:cxn ang="0">
                    <a:pos x="24" y="3"/>
                  </a:cxn>
                  <a:cxn ang="0">
                    <a:pos x="26" y="5"/>
                  </a:cxn>
                  <a:cxn ang="0">
                    <a:pos x="26" y="6"/>
                  </a:cxn>
                  <a:cxn ang="0">
                    <a:pos x="27" y="8"/>
                  </a:cxn>
                  <a:cxn ang="0">
                    <a:pos x="27" y="9"/>
                  </a:cxn>
                  <a:cxn ang="0">
                    <a:pos x="27" y="11"/>
                  </a:cxn>
                  <a:cxn ang="0">
                    <a:pos x="27" y="12"/>
                  </a:cxn>
                  <a:cxn ang="0">
                    <a:pos x="27" y="14"/>
                  </a:cxn>
                  <a:cxn ang="0">
                    <a:pos x="27" y="15"/>
                  </a:cxn>
                </a:cxnLst>
                <a:rect l="0" t="0" r="r" b="b"/>
                <a:pathLst>
                  <a:path w="27" h="30">
                    <a:moveTo>
                      <a:pt x="27" y="15"/>
                    </a:moveTo>
                    <a:lnTo>
                      <a:pt x="27" y="15"/>
                    </a:lnTo>
                    <a:lnTo>
                      <a:pt x="27" y="15"/>
                    </a:ln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18"/>
                    </a:lnTo>
                    <a:lnTo>
                      <a:pt x="26" y="20"/>
                    </a:lnTo>
                    <a:lnTo>
                      <a:pt x="26" y="20"/>
                    </a:lnTo>
                    <a:lnTo>
                      <a:pt x="26" y="20"/>
                    </a:lnTo>
                    <a:lnTo>
                      <a:pt x="26" y="20"/>
                    </a:lnTo>
                    <a:lnTo>
                      <a:pt x="26" y="20"/>
                    </a:lnTo>
                    <a:lnTo>
                      <a:pt x="26" y="21"/>
                    </a:lnTo>
                    <a:lnTo>
                      <a:pt x="26" y="21"/>
                    </a:lnTo>
                    <a:lnTo>
                      <a:pt x="26" y="21"/>
                    </a:lnTo>
                    <a:lnTo>
                      <a:pt x="26" y="21"/>
                    </a:lnTo>
                    <a:lnTo>
                      <a:pt x="26" y="21"/>
                    </a:lnTo>
                    <a:lnTo>
                      <a:pt x="26" y="21"/>
                    </a:lnTo>
                    <a:lnTo>
                      <a:pt x="26" y="21"/>
                    </a:lnTo>
                    <a:lnTo>
                      <a:pt x="26" y="23"/>
                    </a:lnTo>
                    <a:lnTo>
                      <a:pt x="24" y="23"/>
                    </a:lnTo>
                    <a:lnTo>
                      <a:pt x="24" y="23"/>
                    </a:lnTo>
                    <a:lnTo>
                      <a:pt x="24" y="23"/>
                    </a:lnTo>
                    <a:lnTo>
                      <a:pt x="24" y="23"/>
                    </a:lnTo>
                    <a:lnTo>
                      <a:pt x="24" y="23"/>
                    </a:lnTo>
                    <a:lnTo>
                      <a:pt x="24" y="24"/>
                    </a:lnTo>
                    <a:lnTo>
                      <a:pt x="24" y="24"/>
                    </a:lnTo>
                    <a:lnTo>
                      <a:pt x="24" y="24"/>
                    </a:lnTo>
                    <a:lnTo>
                      <a:pt x="24" y="24"/>
                    </a:lnTo>
                    <a:lnTo>
                      <a:pt x="23" y="24"/>
                    </a:lnTo>
                    <a:lnTo>
                      <a:pt x="23" y="24"/>
                    </a:lnTo>
                    <a:lnTo>
                      <a:pt x="23" y="24"/>
                    </a:lnTo>
                    <a:lnTo>
                      <a:pt x="23" y="26"/>
                    </a:lnTo>
                    <a:lnTo>
                      <a:pt x="23" y="26"/>
                    </a:lnTo>
                    <a:lnTo>
                      <a:pt x="23" y="26"/>
                    </a:lnTo>
                    <a:lnTo>
                      <a:pt x="23" y="26"/>
                    </a:lnTo>
                    <a:lnTo>
                      <a:pt x="23" y="26"/>
                    </a:lnTo>
                    <a:lnTo>
                      <a:pt x="23" y="26"/>
                    </a:lnTo>
                    <a:lnTo>
                      <a:pt x="21" y="26"/>
                    </a:lnTo>
                    <a:lnTo>
                      <a:pt x="21" y="27"/>
                    </a:lnTo>
                    <a:lnTo>
                      <a:pt x="21" y="27"/>
                    </a:lnTo>
                    <a:lnTo>
                      <a:pt x="21" y="27"/>
                    </a:lnTo>
                    <a:lnTo>
                      <a:pt x="21" y="27"/>
                    </a:lnTo>
                    <a:lnTo>
                      <a:pt x="21" y="27"/>
                    </a:lnTo>
                    <a:lnTo>
                      <a:pt x="21" y="27"/>
                    </a:lnTo>
                    <a:lnTo>
                      <a:pt x="20" y="27"/>
                    </a:lnTo>
                    <a:lnTo>
                      <a:pt x="20" y="27"/>
                    </a:lnTo>
                    <a:lnTo>
                      <a:pt x="20" y="27"/>
                    </a:lnTo>
                    <a:lnTo>
                      <a:pt x="20" y="29"/>
                    </a:lnTo>
                    <a:lnTo>
                      <a:pt x="20" y="29"/>
                    </a:lnTo>
                    <a:lnTo>
                      <a:pt x="20" y="29"/>
                    </a:lnTo>
                    <a:lnTo>
                      <a:pt x="20" y="29"/>
                    </a:lnTo>
                    <a:lnTo>
                      <a:pt x="18" y="29"/>
                    </a:lnTo>
                    <a:lnTo>
                      <a:pt x="18" y="29"/>
                    </a:lnTo>
                    <a:lnTo>
                      <a:pt x="18" y="29"/>
                    </a:lnTo>
                    <a:lnTo>
                      <a:pt x="18" y="29"/>
                    </a:lnTo>
                    <a:lnTo>
                      <a:pt x="18" y="29"/>
                    </a:lnTo>
                    <a:lnTo>
                      <a:pt x="18" y="29"/>
                    </a:lnTo>
                    <a:lnTo>
                      <a:pt x="18" y="29"/>
                    </a:lnTo>
                    <a:lnTo>
                      <a:pt x="17" y="29"/>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29"/>
                    </a:lnTo>
                    <a:lnTo>
                      <a:pt x="6" y="29"/>
                    </a:lnTo>
                    <a:lnTo>
                      <a:pt x="6" y="29"/>
                    </a:lnTo>
                    <a:lnTo>
                      <a:pt x="6" y="29"/>
                    </a:lnTo>
                    <a:lnTo>
                      <a:pt x="6" y="29"/>
                    </a:lnTo>
                    <a:lnTo>
                      <a:pt x="6" y="29"/>
                    </a:lnTo>
                    <a:lnTo>
                      <a:pt x="6" y="29"/>
                    </a:lnTo>
                    <a:lnTo>
                      <a:pt x="6" y="29"/>
                    </a:lnTo>
                    <a:lnTo>
                      <a:pt x="6" y="29"/>
                    </a:lnTo>
                    <a:lnTo>
                      <a:pt x="5" y="29"/>
                    </a:lnTo>
                    <a:lnTo>
                      <a:pt x="5" y="29"/>
                    </a:lnTo>
                    <a:lnTo>
                      <a:pt x="5" y="29"/>
                    </a:lnTo>
                    <a:lnTo>
                      <a:pt x="5" y="27"/>
                    </a:lnTo>
                    <a:lnTo>
                      <a:pt x="5" y="27"/>
                    </a:lnTo>
                    <a:lnTo>
                      <a:pt x="5" y="27"/>
                    </a:lnTo>
                    <a:lnTo>
                      <a:pt x="5" y="27"/>
                    </a:lnTo>
                    <a:lnTo>
                      <a:pt x="5" y="27"/>
                    </a:lnTo>
                    <a:lnTo>
                      <a:pt x="5" y="27"/>
                    </a:lnTo>
                    <a:lnTo>
                      <a:pt x="3" y="27"/>
                    </a:lnTo>
                    <a:lnTo>
                      <a:pt x="3" y="27"/>
                    </a:lnTo>
                    <a:lnTo>
                      <a:pt x="3" y="27"/>
                    </a:lnTo>
                    <a:lnTo>
                      <a:pt x="3" y="26"/>
                    </a:lnTo>
                    <a:lnTo>
                      <a:pt x="3" y="26"/>
                    </a:lnTo>
                    <a:lnTo>
                      <a:pt x="3" y="26"/>
                    </a:lnTo>
                    <a:lnTo>
                      <a:pt x="3" y="26"/>
                    </a:lnTo>
                    <a:lnTo>
                      <a:pt x="3" y="26"/>
                    </a:lnTo>
                    <a:lnTo>
                      <a:pt x="3" y="26"/>
                    </a:lnTo>
                    <a:lnTo>
                      <a:pt x="3" y="26"/>
                    </a:lnTo>
                    <a:lnTo>
                      <a:pt x="3" y="24"/>
                    </a:lnTo>
                    <a:lnTo>
                      <a:pt x="3" y="24"/>
                    </a:lnTo>
                    <a:lnTo>
                      <a:pt x="2" y="24"/>
                    </a:lnTo>
                    <a:lnTo>
                      <a:pt x="2" y="24"/>
                    </a:lnTo>
                    <a:lnTo>
                      <a:pt x="2" y="24"/>
                    </a:lnTo>
                    <a:lnTo>
                      <a:pt x="2" y="24"/>
                    </a:lnTo>
                    <a:lnTo>
                      <a:pt x="2" y="24"/>
                    </a:lnTo>
                    <a:lnTo>
                      <a:pt x="2" y="23"/>
                    </a:lnTo>
                    <a:lnTo>
                      <a:pt x="2" y="23"/>
                    </a:lnTo>
                    <a:lnTo>
                      <a:pt x="2" y="23"/>
                    </a:lnTo>
                    <a:lnTo>
                      <a:pt x="2" y="23"/>
                    </a:lnTo>
                    <a:lnTo>
                      <a:pt x="2" y="23"/>
                    </a:lnTo>
                    <a:lnTo>
                      <a:pt x="2" y="23"/>
                    </a:lnTo>
                    <a:lnTo>
                      <a:pt x="2" y="21"/>
                    </a:lnTo>
                    <a:lnTo>
                      <a:pt x="2" y="21"/>
                    </a:lnTo>
                    <a:lnTo>
                      <a:pt x="2" y="21"/>
                    </a:lnTo>
                    <a:lnTo>
                      <a:pt x="2" y="21"/>
                    </a:lnTo>
                    <a:lnTo>
                      <a:pt x="2" y="21"/>
                    </a:lnTo>
                    <a:lnTo>
                      <a:pt x="2" y="21"/>
                    </a:lnTo>
                    <a:lnTo>
                      <a:pt x="2" y="21"/>
                    </a:lnTo>
                    <a:lnTo>
                      <a:pt x="2" y="20"/>
                    </a:lnTo>
                    <a:lnTo>
                      <a:pt x="2" y="20"/>
                    </a:lnTo>
                    <a:lnTo>
                      <a:pt x="2" y="20"/>
                    </a:lnTo>
                    <a:lnTo>
                      <a:pt x="2" y="20"/>
                    </a:lnTo>
                    <a:lnTo>
                      <a:pt x="2" y="20"/>
                    </a:lnTo>
                    <a:lnTo>
                      <a:pt x="0" y="18"/>
                    </a:lnTo>
                    <a:lnTo>
                      <a:pt x="0" y="18"/>
                    </a:lnTo>
                    <a:lnTo>
                      <a:pt x="0" y="18"/>
                    </a:lnTo>
                    <a:lnTo>
                      <a:pt x="0" y="18"/>
                    </a:lnTo>
                    <a:lnTo>
                      <a:pt x="0" y="18"/>
                    </a:lnTo>
                    <a:lnTo>
                      <a:pt x="0" y="18"/>
                    </a:lnTo>
                    <a:lnTo>
                      <a:pt x="0" y="17"/>
                    </a:lnTo>
                    <a:lnTo>
                      <a:pt x="0" y="17"/>
                    </a:lnTo>
                    <a:lnTo>
                      <a:pt x="0" y="17"/>
                    </a:lnTo>
                    <a:lnTo>
                      <a:pt x="0" y="17"/>
                    </a:lnTo>
                    <a:lnTo>
                      <a:pt x="2" y="17"/>
                    </a:lnTo>
                    <a:lnTo>
                      <a:pt x="2" y="17"/>
                    </a:lnTo>
                    <a:lnTo>
                      <a:pt x="2" y="15"/>
                    </a:lnTo>
                    <a:lnTo>
                      <a:pt x="2" y="15"/>
                    </a:lnTo>
                    <a:lnTo>
                      <a:pt x="2" y="15"/>
                    </a:lnTo>
                    <a:lnTo>
                      <a:pt x="2" y="15"/>
                    </a:lnTo>
                    <a:lnTo>
                      <a:pt x="2" y="15"/>
                    </a:lnTo>
                    <a:lnTo>
                      <a:pt x="2" y="14"/>
                    </a:lnTo>
                    <a:lnTo>
                      <a:pt x="2" y="14"/>
                    </a:lnTo>
                    <a:lnTo>
                      <a:pt x="2" y="14"/>
                    </a:lnTo>
                    <a:lnTo>
                      <a:pt x="2" y="14"/>
                    </a:lnTo>
                    <a:lnTo>
                      <a:pt x="2" y="14"/>
                    </a:lnTo>
                    <a:lnTo>
                      <a:pt x="2" y="14"/>
                    </a:lnTo>
                    <a:lnTo>
                      <a:pt x="2" y="12"/>
                    </a:lnTo>
                    <a:lnTo>
                      <a:pt x="2" y="12"/>
                    </a:lnTo>
                    <a:lnTo>
                      <a:pt x="2" y="12"/>
                    </a:lnTo>
                    <a:lnTo>
                      <a:pt x="2" y="12"/>
                    </a:lnTo>
                    <a:lnTo>
                      <a:pt x="2" y="12"/>
                    </a:lnTo>
                    <a:lnTo>
                      <a:pt x="2" y="11"/>
                    </a:lnTo>
                    <a:lnTo>
                      <a:pt x="2" y="11"/>
                    </a:lnTo>
                    <a:lnTo>
                      <a:pt x="2" y="11"/>
                    </a:lnTo>
                    <a:lnTo>
                      <a:pt x="2" y="11"/>
                    </a:lnTo>
                    <a:lnTo>
                      <a:pt x="2" y="11"/>
                    </a:lnTo>
                    <a:lnTo>
                      <a:pt x="3" y="11"/>
                    </a:lnTo>
                    <a:lnTo>
                      <a:pt x="3" y="9"/>
                    </a:lnTo>
                    <a:lnTo>
                      <a:pt x="3" y="9"/>
                    </a:lnTo>
                    <a:lnTo>
                      <a:pt x="3" y="9"/>
                    </a:lnTo>
                    <a:lnTo>
                      <a:pt x="3" y="9"/>
                    </a:lnTo>
                    <a:lnTo>
                      <a:pt x="3" y="9"/>
                    </a:lnTo>
                    <a:lnTo>
                      <a:pt x="3" y="9"/>
                    </a:lnTo>
                    <a:lnTo>
                      <a:pt x="3" y="8"/>
                    </a:lnTo>
                    <a:lnTo>
                      <a:pt x="3" y="8"/>
                    </a:lnTo>
                    <a:lnTo>
                      <a:pt x="3" y="8"/>
                    </a:lnTo>
                    <a:lnTo>
                      <a:pt x="3" y="8"/>
                    </a:lnTo>
                    <a:lnTo>
                      <a:pt x="5" y="8"/>
                    </a:lnTo>
                    <a:lnTo>
                      <a:pt x="5" y="8"/>
                    </a:lnTo>
                    <a:lnTo>
                      <a:pt x="5" y="8"/>
                    </a:lnTo>
                    <a:lnTo>
                      <a:pt x="5" y="6"/>
                    </a:lnTo>
                    <a:lnTo>
                      <a:pt x="5" y="6"/>
                    </a:lnTo>
                    <a:lnTo>
                      <a:pt x="5" y="6"/>
                    </a:lnTo>
                    <a:lnTo>
                      <a:pt x="5" y="6"/>
                    </a:lnTo>
                    <a:lnTo>
                      <a:pt x="5" y="6"/>
                    </a:lnTo>
                    <a:lnTo>
                      <a:pt x="5" y="6"/>
                    </a:lnTo>
                    <a:lnTo>
                      <a:pt x="5" y="6"/>
                    </a:lnTo>
                    <a:lnTo>
                      <a:pt x="6" y="5"/>
                    </a:lnTo>
                    <a:lnTo>
                      <a:pt x="6" y="5"/>
                    </a:lnTo>
                    <a:lnTo>
                      <a:pt x="6" y="5"/>
                    </a:lnTo>
                    <a:lnTo>
                      <a:pt x="6" y="5"/>
                    </a:lnTo>
                    <a:lnTo>
                      <a:pt x="6" y="5"/>
                    </a:lnTo>
                    <a:lnTo>
                      <a:pt x="6" y="5"/>
                    </a:lnTo>
                    <a:lnTo>
                      <a:pt x="6" y="5"/>
                    </a:lnTo>
                    <a:lnTo>
                      <a:pt x="6" y="3"/>
                    </a:lnTo>
                    <a:lnTo>
                      <a:pt x="8" y="3"/>
                    </a:lnTo>
                    <a:lnTo>
                      <a:pt x="8" y="3"/>
                    </a:lnTo>
                    <a:lnTo>
                      <a:pt x="8" y="3"/>
                    </a:lnTo>
                    <a:lnTo>
                      <a:pt x="8" y="3"/>
                    </a:lnTo>
                    <a:lnTo>
                      <a:pt x="8" y="3"/>
                    </a:lnTo>
                    <a:lnTo>
                      <a:pt x="8" y="3"/>
                    </a:lnTo>
                    <a:lnTo>
                      <a:pt x="8" y="3"/>
                    </a:lnTo>
                    <a:lnTo>
                      <a:pt x="9" y="3"/>
                    </a:lnTo>
                    <a:lnTo>
                      <a:pt x="9" y="2"/>
                    </a:lnTo>
                    <a:lnTo>
                      <a:pt x="9" y="2"/>
                    </a:lnTo>
                    <a:lnTo>
                      <a:pt x="9" y="2"/>
                    </a:lnTo>
                    <a:lnTo>
                      <a:pt x="9" y="2"/>
                    </a:lnTo>
                    <a:lnTo>
                      <a:pt x="9" y="2"/>
                    </a:lnTo>
                    <a:lnTo>
                      <a:pt x="9" y="2"/>
                    </a:lnTo>
                    <a:lnTo>
                      <a:pt x="11" y="2"/>
                    </a:lnTo>
                    <a:lnTo>
                      <a:pt x="11" y="2"/>
                    </a:lnTo>
                    <a:lnTo>
                      <a:pt x="11" y="2"/>
                    </a:lnTo>
                    <a:lnTo>
                      <a:pt x="11" y="2"/>
                    </a:lnTo>
                    <a:lnTo>
                      <a:pt x="11" y="2"/>
                    </a:lnTo>
                    <a:lnTo>
                      <a:pt x="11" y="2"/>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0" y="0"/>
                    </a:lnTo>
                    <a:lnTo>
                      <a:pt x="21" y="0"/>
                    </a:lnTo>
                    <a:lnTo>
                      <a:pt x="21" y="0"/>
                    </a:lnTo>
                    <a:lnTo>
                      <a:pt x="21" y="0"/>
                    </a:lnTo>
                    <a:lnTo>
                      <a:pt x="21" y="0"/>
                    </a:lnTo>
                    <a:lnTo>
                      <a:pt x="21" y="2"/>
                    </a:lnTo>
                    <a:lnTo>
                      <a:pt x="21" y="2"/>
                    </a:lnTo>
                    <a:lnTo>
                      <a:pt x="21" y="2"/>
                    </a:lnTo>
                    <a:lnTo>
                      <a:pt x="23" y="2"/>
                    </a:lnTo>
                    <a:lnTo>
                      <a:pt x="23" y="2"/>
                    </a:lnTo>
                    <a:lnTo>
                      <a:pt x="23" y="2"/>
                    </a:lnTo>
                    <a:lnTo>
                      <a:pt x="23" y="2"/>
                    </a:lnTo>
                    <a:lnTo>
                      <a:pt x="23" y="2"/>
                    </a:lnTo>
                    <a:lnTo>
                      <a:pt x="23" y="2"/>
                    </a:lnTo>
                    <a:lnTo>
                      <a:pt x="23" y="2"/>
                    </a:lnTo>
                    <a:lnTo>
                      <a:pt x="23" y="2"/>
                    </a:lnTo>
                    <a:lnTo>
                      <a:pt x="24" y="2"/>
                    </a:lnTo>
                    <a:lnTo>
                      <a:pt x="24" y="3"/>
                    </a:lnTo>
                    <a:lnTo>
                      <a:pt x="24" y="3"/>
                    </a:lnTo>
                    <a:lnTo>
                      <a:pt x="24" y="3"/>
                    </a:lnTo>
                    <a:lnTo>
                      <a:pt x="24" y="3"/>
                    </a:lnTo>
                    <a:lnTo>
                      <a:pt x="24" y="3"/>
                    </a:lnTo>
                    <a:lnTo>
                      <a:pt x="24" y="3"/>
                    </a:lnTo>
                    <a:lnTo>
                      <a:pt x="24" y="3"/>
                    </a:lnTo>
                    <a:lnTo>
                      <a:pt x="24" y="3"/>
                    </a:lnTo>
                    <a:lnTo>
                      <a:pt x="24" y="3"/>
                    </a:lnTo>
                    <a:lnTo>
                      <a:pt x="26" y="5"/>
                    </a:lnTo>
                    <a:lnTo>
                      <a:pt x="26" y="5"/>
                    </a:lnTo>
                    <a:lnTo>
                      <a:pt x="26" y="5"/>
                    </a:lnTo>
                    <a:lnTo>
                      <a:pt x="26" y="5"/>
                    </a:lnTo>
                    <a:lnTo>
                      <a:pt x="26" y="5"/>
                    </a:lnTo>
                    <a:lnTo>
                      <a:pt x="26" y="5"/>
                    </a:lnTo>
                    <a:lnTo>
                      <a:pt x="26" y="5"/>
                    </a:lnTo>
                    <a:lnTo>
                      <a:pt x="26" y="6"/>
                    </a:lnTo>
                    <a:lnTo>
                      <a:pt x="26" y="6"/>
                    </a:lnTo>
                    <a:lnTo>
                      <a:pt x="26" y="6"/>
                    </a:lnTo>
                    <a:lnTo>
                      <a:pt x="26" y="6"/>
                    </a:lnTo>
                    <a:lnTo>
                      <a:pt x="26" y="6"/>
                    </a:lnTo>
                    <a:lnTo>
                      <a:pt x="26" y="6"/>
                    </a:lnTo>
                    <a:lnTo>
                      <a:pt x="27" y="6"/>
                    </a:lnTo>
                    <a:lnTo>
                      <a:pt x="27" y="8"/>
                    </a:lnTo>
                    <a:lnTo>
                      <a:pt x="27" y="8"/>
                    </a:lnTo>
                    <a:lnTo>
                      <a:pt x="27" y="8"/>
                    </a:lnTo>
                    <a:lnTo>
                      <a:pt x="27" y="8"/>
                    </a:lnTo>
                    <a:lnTo>
                      <a:pt x="27"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0954" name="Freeform 442"/>
              <p:cNvSpPr>
                <a:spLocks/>
              </p:cNvSpPr>
              <p:nvPr/>
            </p:nvSpPr>
            <p:spPr bwMode="auto">
              <a:xfrm>
                <a:off x="2298" y="1901"/>
                <a:ext cx="27" cy="30"/>
              </a:xfrm>
              <a:custGeom>
                <a:avLst/>
                <a:gdLst/>
                <a:ahLst/>
                <a:cxnLst>
                  <a:cxn ang="0">
                    <a:pos x="27" y="17"/>
                  </a:cxn>
                  <a:cxn ang="0">
                    <a:pos x="27" y="18"/>
                  </a:cxn>
                  <a:cxn ang="0">
                    <a:pos x="26" y="20"/>
                  </a:cxn>
                  <a:cxn ang="0">
                    <a:pos x="26" y="21"/>
                  </a:cxn>
                  <a:cxn ang="0">
                    <a:pos x="24" y="23"/>
                  </a:cxn>
                  <a:cxn ang="0">
                    <a:pos x="24" y="24"/>
                  </a:cxn>
                  <a:cxn ang="0">
                    <a:pos x="23" y="26"/>
                  </a:cxn>
                  <a:cxn ang="0">
                    <a:pos x="21" y="27"/>
                  </a:cxn>
                  <a:cxn ang="0">
                    <a:pos x="20" y="27"/>
                  </a:cxn>
                  <a:cxn ang="0">
                    <a:pos x="20" y="29"/>
                  </a:cxn>
                  <a:cxn ang="0">
                    <a:pos x="18" y="29"/>
                  </a:cxn>
                  <a:cxn ang="0">
                    <a:pos x="17" y="30"/>
                  </a:cxn>
                  <a:cxn ang="0">
                    <a:pos x="15" y="30"/>
                  </a:cxn>
                  <a:cxn ang="0">
                    <a:pos x="14" y="30"/>
                  </a:cxn>
                  <a:cxn ang="0">
                    <a:pos x="12" y="30"/>
                  </a:cxn>
                  <a:cxn ang="0">
                    <a:pos x="11" y="30"/>
                  </a:cxn>
                  <a:cxn ang="0">
                    <a:pos x="9" y="30"/>
                  </a:cxn>
                  <a:cxn ang="0">
                    <a:pos x="8" y="30"/>
                  </a:cxn>
                  <a:cxn ang="0">
                    <a:pos x="8" y="29"/>
                  </a:cxn>
                  <a:cxn ang="0">
                    <a:pos x="6" y="29"/>
                  </a:cxn>
                  <a:cxn ang="0">
                    <a:pos x="5" y="27"/>
                  </a:cxn>
                  <a:cxn ang="0">
                    <a:pos x="3" y="27"/>
                  </a:cxn>
                  <a:cxn ang="0">
                    <a:pos x="3" y="26"/>
                  </a:cxn>
                  <a:cxn ang="0">
                    <a:pos x="2" y="24"/>
                  </a:cxn>
                  <a:cxn ang="0">
                    <a:pos x="2" y="23"/>
                  </a:cxn>
                  <a:cxn ang="0">
                    <a:pos x="2" y="21"/>
                  </a:cxn>
                  <a:cxn ang="0">
                    <a:pos x="2" y="20"/>
                  </a:cxn>
                  <a:cxn ang="0">
                    <a:pos x="0" y="18"/>
                  </a:cxn>
                  <a:cxn ang="0">
                    <a:pos x="0" y="17"/>
                  </a:cxn>
                  <a:cxn ang="0">
                    <a:pos x="2" y="15"/>
                  </a:cxn>
                  <a:cxn ang="0">
                    <a:pos x="2" y="14"/>
                  </a:cxn>
                  <a:cxn ang="0">
                    <a:pos x="2" y="12"/>
                  </a:cxn>
                  <a:cxn ang="0">
                    <a:pos x="2" y="11"/>
                  </a:cxn>
                  <a:cxn ang="0">
                    <a:pos x="3" y="9"/>
                  </a:cxn>
                  <a:cxn ang="0">
                    <a:pos x="3" y="8"/>
                  </a:cxn>
                  <a:cxn ang="0">
                    <a:pos x="5" y="6"/>
                  </a:cxn>
                  <a:cxn ang="0">
                    <a:pos x="6" y="5"/>
                  </a:cxn>
                  <a:cxn ang="0">
                    <a:pos x="6" y="3"/>
                  </a:cxn>
                  <a:cxn ang="0">
                    <a:pos x="8" y="3"/>
                  </a:cxn>
                  <a:cxn ang="0">
                    <a:pos x="9" y="2"/>
                  </a:cxn>
                  <a:cxn ang="0">
                    <a:pos x="11" y="2"/>
                  </a:cxn>
                  <a:cxn ang="0">
                    <a:pos x="12" y="0"/>
                  </a:cxn>
                  <a:cxn ang="0">
                    <a:pos x="14" y="0"/>
                  </a:cxn>
                  <a:cxn ang="0">
                    <a:pos x="15" y="0"/>
                  </a:cxn>
                  <a:cxn ang="0">
                    <a:pos x="17" y="0"/>
                  </a:cxn>
                  <a:cxn ang="0">
                    <a:pos x="18" y="0"/>
                  </a:cxn>
                  <a:cxn ang="0">
                    <a:pos x="20" y="0"/>
                  </a:cxn>
                  <a:cxn ang="0">
                    <a:pos x="20" y="0"/>
                  </a:cxn>
                  <a:cxn ang="0">
                    <a:pos x="21" y="2"/>
                  </a:cxn>
                  <a:cxn ang="0">
                    <a:pos x="23" y="2"/>
                  </a:cxn>
                  <a:cxn ang="0">
                    <a:pos x="24" y="3"/>
                  </a:cxn>
                  <a:cxn ang="0">
                    <a:pos x="24" y="3"/>
                  </a:cxn>
                  <a:cxn ang="0">
                    <a:pos x="26" y="5"/>
                  </a:cxn>
                  <a:cxn ang="0">
                    <a:pos x="26" y="6"/>
                  </a:cxn>
                  <a:cxn ang="0">
                    <a:pos x="27" y="8"/>
                  </a:cxn>
                  <a:cxn ang="0">
                    <a:pos x="27" y="9"/>
                  </a:cxn>
                  <a:cxn ang="0">
                    <a:pos x="27" y="11"/>
                  </a:cxn>
                  <a:cxn ang="0">
                    <a:pos x="27" y="12"/>
                  </a:cxn>
                  <a:cxn ang="0">
                    <a:pos x="27" y="14"/>
                  </a:cxn>
                  <a:cxn ang="0">
                    <a:pos x="27" y="15"/>
                  </a:cxn>
                </a:cxnLst>
                <a:rect l="0" t="0" r="r" b="b"/>
                <a:pathLst>
                  <a:path w="27" h="30">
                    <a:moveTo>
                      <a:pt x="27" y="15"/>
                    </a:moveTo>
                    <a:lnTo>
                      <a:pt x="27" y="15"/>
                    </a:lnTo>
                    <a:lnTo>
                      <a:pt x="27" y="15"/>
                    </a:ln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18"/>
                    </a:lnTo>
                    <a:lnTo>
                      <a:pt x="26" y="20"/>
                    </a:lnTo>
                    <a:lnTo>
                      <a:pt x="26" y="20"/>
                    </a:lnTo>
                    <a:lnTo>
                      <a:pt x="26" y="20"/>
                    </a:lnTo>
                    <a:lnTo>
                      <a:pt x="26" y="20"/>
                    </a:lnTo>
                    <a:lnTo>
                      <a:pt x="26" y="20"/>
                    </a:lnTo>
                    <a:lnTo>
                      <a:pt x="26" y="21"/>
                    </a:lnTo>
                    <a:lnTo>
                      <a:pt x="26" y="21"/>
                    </a:lnTo>
                    <a:lnTo>
                      <a:pt x="26" y="21"/>
                    </a:lnTo>
                    <a:lnTo>
                      <a:pt x="26" y="21"/>
                    </a:lnTo>
                    <a:lnTo>
                      <a:pt x="26" y="21"/>
                    </a:lnTo>
                    <a:lnTo>
                      <a:pt x="26" y="21"/>
                    </a:lnTo>
                    <a:lnTo>
                      <a:pt x="26" y="21"/>
                    </a:lnTo>
                    <a:lnTo>
                      <a:pt x="26" y="23"/>
                    </a:lnTo>
                    <a:lnTo>
                      <a:pt x="24" y="23"/>
                    </a:lnTo>
                    <a:lnTo>
                      <a:pt x="24" y="23"/>
                    </a:lnTo>
                    <a:lnTo>
                      <a:pt x="24" y="23"/>
                    </a:lnTo>
                    <a:lnTo>
                      <a:pt x="24" y="23"/>
                    </a:lnTo>
                    <a:lnTo>
                      <a:pt x="24" y="23"/>
                    </a:lnTo>
                    <a:lnTo>
                      <a:pt x="24" y="24"/>
                    </a:lnTo>
                    <a:lnTo>
                      <a:pt x="24" y="24"/>
                    </a:lnTo>
                    <a:lnTo>
                      <a:pt x="24" y="24"/>
                    </a:lnTo>
                    <a:lnTo>
                      <a:pt x="24" y="24"/>
                    </a:lnTo>
                    <a:lnTo>
                      <a:pt x="23" y="24"/>
                    </a:lnTo>
                    <a:lnTo>
                      <a:pt x="23" y="24"/>
                    </a:lnTo>
                    <a:lnTo>
                      <a:pt x="23" y="24"/>
                    </a:lnTo>
                    <a:lnTo>
                      <a:pt x="23" y="26"/>
                    </a:lnTo>
                    <a:lnTo>
                      <a:pt x="23" y="26"/>
                    </a:lnTo>
                    <a:lnTo>
                      <a:pt x="23" y="26"/>
                    </a:lnTo>
                    <a:lnTo>
                      <a:pt x="23" y="26"/>
                    </a:lnTo>
                    <a:lnTo>
                      <a:pt x="23" y="26"/>
                    </a:lnTo>
                    <a:lnTo>
                      <a:pt x="23" y="26"/>
                    </a:lnTo>
                    <a:lnTo>
                      <a:pt x="21" y="26"/>
                    </a:lnTo>
                    <a:lnTo>
                      <a:pt x="21" y="27"/>
                    </a:lnTo>
                    <a:lnTo>
                      <a:pt x="21" y="27"/>
                    </a:lnTo>
                    <a:lnTo>
                      <a:pt x="21" y="27"/>
                    </a:lnTo>
                    <a:lnTo>
                      <a:pt x="21" y="27"/>
                    </a:lnTo>
                    <a:lnTo>
                      <a:pt x="21" y="27"/>
                    </a:lnTo>
                    <a:lnTo>
                      <a:pt x="21" y="27"/>
                    </a:lnTo>
                    <a:lnTo>
                      <a:pt x="20" y="27"/>
                    </a:lnTo>
                    <a:lnTo>
                      <a:pt x="20" y="27"/>
                    </a:lnTo>
                    <a:lnTo>
                      <a:pt x="20" y="27"/>
                    </a:lnTo>
                    <a:lnTo>
                      <a:pt x="20" y="29"/>
                    </a:lnTo>
                    <a:lnTo>
                      <a:pt x="20" y="29"/>
                    </a:lnTo>
                    <a:lnTo>
                      <a:pt x="20" y="29"/>
                    </a:lnTo>
                    <a:lnTo>
                      <a:pt x="20" y="29"/>
                    </a:lnTo>
                    <a:lnTo>
                      <a:pt x="18" y="29"/>
                    </a:lnTo>
                    <a:lnTo>
                      <a:pt x="18" y="29"/>
                    </a:lnTo>
                    <a:lnTo>
                      <a:pt x="18" y="29"/>
                    </a:lnTo>
                    <a:lnTo>
                      <a:pt x="18" y="29"/>
                    </a:lnTo>
                    <a:lnTo>
                      <a:pt x="18" y="29"/>
                    </a:lnTo>
                    <a:lnTo>
                      <a:pt x="18" y="29"/>
                    </a:lnTo>
                    <a:lnTo>
                      <a:pt x="18" y="29"/>
                    </a:lnTo>
                    <a:lnTo>
                      <a:pt x="17" y="29"/>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29"/>
                    </a:lnTo>
                    <a:lnTo>
                      <a:pt x="6" y="29"/>
                    </a:lnTo>
                    <a:lnTo>
                      <a:pt x="6" y="29"/>
                    </a:lnTo>
                    <a:lnTo>
                      <a:pt x="6" y="29"/>
                    </a:lnTo>
                    <a:lnTo>
                      <a:pt x="6" y="29"/>
                    </a:lnTo>
                    <a:lnTo>
                      <a:pt x="6" y="29"/>
                    </a:lnTo>
                    <a:lnTo>
                      <a:pt x="6" y="29"/>
                    </a:lnTo>
                    <a:lnTo>
                      <a:pt x="6" y="29"/>
                    </a:lnTo>
                    <a:lnTo>
                      <a:pt x="6" y="29"/>
                    </a:lnTo>
                    <a:lnTo>
                      <a:pt x="5" y="29"/>
                    </a:lnTo>
                    <a:lnTo>
                      <a:pt x="5" y="29"/>
                    </a:lnTo>
                    <a:lnTo>
                      <a:pt x="5" y="29"/>
                    </a:lnTo>
                    <a:lnTo>
                      <a:pt x="5" y="27"/>
                    </a:lnTo>
                    <a:lnTo>
                      <a:pt x="5" y="27"/>
                    </a:lnTo>
                    <a:lnTo>
                      <a:pt x="5" y="27"/>
                    </a:lnTo>
                    <a:lnTo>
                      <a:pt x="5" y="27"/>
                    </a:lnTo>
                    <a:lnTo>
                      <a:pt x="5" y="27"/>
                    </a:lnTo>
                    <a:lnTo>
                      <a:pt x="5" y="27"/>
                    </a:lnTo>
                    <a:lnTo>
                      <a:pt x="3" y="27"/>
                    </a:lnTo>
                    <a:lnTo>
                      <a:pt x="3" y="27"/>
                    </a:lnTo>
                    <a:lnTo>
                      <a:pt x="3" y="27"/>
                    </a:lnTo>
                    <a:lnTo>
                      <a:pt x="3" y="26"/>
                    </a:lnTo>
                    <a:lnTo>
                      <a:pt x="3" y="26"/>
                    </a:lnTo>
                    <a:lnTo>
                      <a:pt x="3" y="26"/>
                    </a:lnTo>
                    <a:lnTo>
                      <a:pt x="3" y="26"/>
                    </a:lnTo>
                    <a:lnTo>
                      <a:pt x="3" y="26"/>
                    </a:lnTo>
                    <a:lnTo>
                      <a:pt x="3" y="26"/>
                    </a:lnTo>
                    <a:lnTo>
                      <a:pt x="3" y="26"/>
                    </a:lnTo>
                    <a:lnTo>
                      <a:pt x="3" y="24"/>
                    </a:lnTo>
                    <a:lnTo>
                      <a:pt x="3" y="24"/>
                    </a:lnTo>
                    <a:lnTo>
                      <a:pt x="2" y="24"/>
                    </a:lnTo>
                    <a:lnTo>
                      <a:pt x="2" y="24"/>
                    </a:lnTo>
                    <a:lnTo>
                      <a:pt x="2" y="24"/>
                    </a:lnTo>
                    <a:lnTo>
                      <a:pt x="2" y="24"/>
                    </a:lnTo>
                    <a:lnTo>
                      <a:pt x="2" y="24"/>
                    </a:lnTo>
                    <a:lnTo>
                      <a:pt x="2" y="23"/>
                    </a:lnTo>
                    <a:lnTo>
                      <a:pt x="2" y="23"/>
                    </a:lnTo>
                    <a:lnTo>
                      <a:pt x="2" y="23"/>
                    </a:lnTo>
                    <a:lnTo>
                      <a:pt x="2" y="23"/>
                    </a:lnTo>
                    <a:lnTo>
                      <a:pt x="2" y="23"/>
                    </a:lnTo>
                    <a:lnTo>
                      <a:pt x="2" y="23"/>
                    </a:lnTo>
                    <a:lnTo>
                      <a:pt x="2" y="21"/>
                    </a:lnTo>
                    <a:lnTo>
                      <a:pt x="2" y="21"/>
                    </a:lnTo>
                    <a:lnTo>
                      <a:pt x="2" y="21"/>
                    </a:lnTo>
                    <a:lnTo>
                      <a:pt x="2" y="21"/>
                    </a:lnTo>
                    <a:lnTo>
                      <a:pt x="2" y="21"/>
                    </a:lnTo>
                    <a:lnTo>
                      <a:pt x="2" y="21"/>
                    </a:lnTo>
                    <a:lnTo>
                      <a:pt x="2" y="21"/>
                    </a:lnTo>
                    <a:lnTo>
                      <a:pt x="2" y="20"/>
                    </a:lnTo>
                    <a:lnTo>
                      <a:pt x="2" y="20"/>
                    </a:lnTo>
                    <a:lnTo>
                      <a:pt x="2" y="20"/>
                    </a:lnTo>
                    <a:lnTo>
                      <a:pt x="2" y="20"/>
                    </a:lnTo>
                    <a:lnTo>
                      <a:pt x="2" y="20"/>
                    </a:lnTo>
                    <a:lnTo>
                      <a:pt x="0" y="18"/>
                    </a:lnTo>
                    <a:lnTo>
                      <a:pt x="0" y="18"/>
                    </a:lnTo>
                    <a:lnTo>
                      <a:pt x="0" y="18"/>
                    </a:lnTo>
                    <a:lnTo>
                      <a:pt x="0" y="18"/>
                    </a:lnTo>
                    <a:lnTo>
                      <a:pt x="0" y="18"/>
                    </a:lnTo>
                    <a:lnTo>
                      <a:pt x="0" y="18"/>
                    </a:lnTo>
                    <a:lnTo>
                      <a:pt x="0" y="17"/>
                    </a:lnTo>
                    <a:lnTo>
                      <a:pt x="0" y="17"/>
                    </a:lnTo>
                    <a:lnTo>
                      <a:pt x="0" y="17"/>
                    </a:lnTo>
                    <a:lnTo>
                      <a:pt x="0" y="17"/>
                    </a:lnTo>
                    <a:lnTo>
                      <a:pt x="2" y="17"/>
                    </a:lnTo>
                    <a:lnTo>
                      <a:pt x="2" y="17"/>
                    </a:lnTo>
                    <a:lnTo>
                      <a:pt x="2" y="15"/>
                    </a:lnTo>
                    <a:lnTo>
                      <a:pt x="2" y="15"/>
                    </a:lnTo>
                    <a:lnTo>
                      <a:pt x="2" y="15"/>
                    </a:lnTo>
                    <a:lnTo>
                      <a:pt x="2" y="15"/>
                    </a:lnTo>
                    <a:lnTo>
                      <a:pt x="2" y="15"/>
                    </a:lnTo>
                    <a:lnTo>
                      <a:pt x="2" y="14"/>
                    </a:lnTo>
                    <a:lnTo>
                      <a:pt x="2" y="14"/>
                    </a:lnTo>
                    <a:lnTo>
                      <a:pt x="2" y="14"/>
                    </a:lnTo>
                    <a:lnTo>
                      <a:pt x="2" y="14"/>
                    </a:lnTo>
                    <a:lnTo>
                      <a:pt x="2" y="14"/>
                    </a:lnTo>
                    <a:lnTo>
                      <a:pt x="2" y="14"/>
                    </a:lnTo>
                    <a:lnTo>
                      <a:pt x="2" y="12"/>
                    </a:lnTo>
                    <a:lnTo>
                      <a:pt x="2" y="12"/>
                    </a:lnTo>
                    <a:lnTo>
                      <a:pt x="2" y="12"/>
                    </a:lnTo>
                    <a:lnTo>
                      <a:pt x="2" y="12"/>
                    </a:lnTo>
                    <a:lnTo>
                      <a:pt x="2" y="12"/>
                    </a:lnTo>
                    <a:lnTo>
                      <a:pt x="2" y="11"/>
                    </a:lnTo>
                    <a:lnTo>
                      <a:pt x="2" y="11"/>
                    </a:lnTo>
                    <a:lnTo>
                      <a:pt x="2" y="11"/>
                    </a:lnTo>
                    <a:lnTo>
                      <a:pt x="2" y="11"/>
                    </a:lnTo>
                    <a:lnTo>
                      <a:pt x="2" y="11"/>
                    </a:lnTo>
                    <a:lnTo>
                      <a:pt x="3" y="11"/>
                    </a:lnTo>
                    <a:lnTo>
                      <a:pt x="3" y="9"/>
                    </a:lnTo>
                    <a:lnTo>
                      <a:pt x="3" y="9"/>
                    </a:lnTo>
                    <a:lnTo>
                      <a:pt x="3" y="9"/>
                    </a:lnTo>
                    <a:lnTo>
                      <a:pt x="3" y="9"/>
                    </a:lnTo>
                    <a:lnTo>
                      <a:pt x="3" y="9"/>
                    </a:lnTo>
                    <a:lnTo>
                      <a:pt x="3" y="9"/>
                    </a:lnTo>
                    <a:lnTo>
                      <a:pt x="3" y="8"/>
                    </a:lnTo>
                    <a:lnTo>
                      <a:pt x="3" y="8"/>
                    </a:lnTo>
                    <a:lnTo>
                      <a:pt x="3" y="8"/>
                    </a:lnTo>
                    <a:lnTo>
                      <a:pt x="3" y="8"/>
                    </a:lnTo>
                    <a:lnTo>
                      <a:pt x="5" y="8"/>
                    </a:lnTo>
                    <a:lnTo>
                      <a:pt x="5" y="8"/>
                    </a:lnTo>
                    <a:lnTo>
                      <a:pt x="5" y="8"/>
                    </a:lnTo>
                    <a:lnTo>
                      <a:pt x="5" y="6"/>
                    </a:lnTo>
                    <a:lnTo>
                      <a:pt x="5" y="6"/>
                    </a:lnTo>
                    <a:lnTo>
                      <a:pt x="5" y="6"/>
                    </a:lnTo>
                    <a:lnTo>
                      <a:pt x="5" y="6"/>
                    </a:lnTo>
                    <a:lnTo>
                      <a:pt x="5" y="6"/>
                    </a:lnTo>
                    <a:lnTo>
                      <a:pt x="5" y="6"/>
                    </a:lnTo>
                    <a:lnTo>
                      <a:pt x="5" y="6"/>
                    </a:lnTo>
                    <a:lnTo>
                      <a:pt x="6" y="5"/>
                    </a:lnTo>
                    <a:lnTo>
                      <a:pt x="6" y="5"/>
                    </a:lnTo>
                    <a:lnTo>
                      <a:pt x="6" y="5"/>
                    </a:lnTo>
                    <a:lnTo>
                      <a:pt x="6" y="5"/>
                    </a:lnTo>
                    <a:lnTo>
                      <a:pt x="6" y="5"/>
                    </a:lnTo>
                    <a:lnTo>
                      <a:pt x="6" y="5"/>
                    </a:lnTo>
                    <a:lnTo>
                      <a:pt x="6" y="5"/>
                    </a:lnTo>
                    <a:lnTo>
                      <a:pt x="6" y="3"/>
                    </a:lnTo>
                    <a:lnTo>
                      <a:pt x="8" y="3"/>
                    </a:lnTo>
                    <a:lnTo>
                      <a:pt x="8" y="3"/>
                    </a:lnTo>
                    <a:lnTo>
                      <a:pt x="8" y="3"/>
                    </a:lnTo>
                    <a:lnTo>
                      <a:pt x="8" y="3"/>
                    </a:lnTo>
                    <a:lnTo>
                      <a:pt x="8" y="3"/>
                    </a:lnTo>
                    <a:lnTo>
                      <a:pt x="8" y="3"/>
                    </a:lnTo>
                    <a:lnTo>
                      <a:pt x="8" y="3"/>
                    </a:lnTo>
                    <a:lnTo>
                      <a:pt x="9" y="3"/>
                    </a:lnTo>
                    <a:lnTo>
                      <a:pt x="9" y="2"/>
                    </a:lnTo>
                    <a:lnTo>
                      <a:pt x="9" y="2"/>
                    </a:lnTo>
                    <a:lnTo>
                      <a:pt x="9" y="2"/>
                    </a:lnTo>
                    <a:lnTo>
                      <a:pt x="9" y="2"/>
                    </a:lnTo>
                    <a:lnTo>
                      <a:pt x="9" y="2"/>
                    </a:lnTo>
                    <a:lnTo>
                      <a:pt x="9" y="2"/>
                    </a:lnTo>
                    <a:lnTo>
                      <a:pt x="11" y="2"/>
                    </a:lnTo>
                    <a:lnTo>
                      <a:pt x="11" y="2"/>
                    </a:lnTo>
                    <a:lnTo>
                      <a:pt x="11" y="2"/>
                    </a:lnTo>
                    <a:lnTo>
                      <a:pt x="11" y="2"/>
                    </a:lnTo>
                    <a:lnTo>
                      <a:pt x="11" y="2"/>
                    </a:lnTo>
                    <a:lnTo>
                      <a:pt x="11" y="2"/>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0" y="0"/>
                    </a:lnTo>
                    <a:lnTo>
                      <a:pt x="21" y="0"/>
                    </a:lnTo>
                    <a:lnTo>
                      <a:pt x="21" y="0"/>
                    </a:lnTo>
                    <a:lnTo>
                      <a:pt x="21" y="0"/>
                    </a:lnTo>
                    <a:lnTo>
                      <a:pt x="21" y="0"/>
                    </a:lnTo>
                    <a:lnTo>
                      <a:pt x="21" y="2"/>
                    </a:lnTo>
                    <a:lnTo>
                      <a:pt x="21" y="2"/>
                    </a:lnTo>
                    <a:lnTo>
                      <a:pt x="21" y="2"/>
                    </a:lnTo>
                    <a:lnTo>
                      <a:pt x="23" y="2"/>
                    </a:lnTo>
                    <a:lnTo>
                      <a:pt x="23" y="2"/>
                    </a:lnTo>
                    <a:lnTo>
                      <a:pt x="23" y="2"/>
                    </a:lnTo>
                    <a:lnTo>
                      <a:pt x="23" y="2"/>
                    </a:lnTo>
                    <a:lnTo>
                      <a:pt x="23" y="2"/>
                    </a:lnTo>
                    <a:lnTo>
                      <a:pt x="23" y="2"/>
                    </a:lnTo>
                    <a:lnTo>
                      <a:pt x="23" y="2"/>
                    </a:lnTo>
                    <a:lnTo>
                      <a:pt x="23" y="2"/>
                    </a:lnTo>
                    <a:lnTo>
                      <a:pt x="24" y="2"/>
                    </a:lnTo>
                    <a:lnTo>
                      <a:pt x="24" y="3"/>
                    </a:lnTo>
                    <a:lnTo>
                      <a:pt x="24" y="3"/>
                    </a:lnTo>
                    <a:lnTo>
                      <a:pt x="24" y="3"/>
                    </a:lnTo>
                    <a:lnTo>
                      <a:pt x="24" y="3"/>
                    </a:lnTo>
                    <a:lnTo>
                      <a:pt x="24" y="3"/>
                    </a:lnTo>
                    <a:lnTo>
                      <a:pt x="24" y="3"/>
                    </a:lnTo>
                    <a:lnTo>
                      <a:pt x="24" y="3"/>
                    </a:lnTo>
                    <a:lnTo>
                      <a:pt x="24" y="3"/>
                    </a:lnTo>
                    <a:lnTo>
                      <a:pt x="24" y="3"/>
                    </a:lnTo>
                    <a:lnTo>
                      <a:pt x="26" y="5"/>
                    </a:lnTo>
                    <a:lnTo>
                      <a:pt x="26" y="5"/>
                    </a:lnTo>
                    <a:lnTo>
                      <a:pt x="26" y="5"/>
                    </a:lnTo>
                    <a:lnTo>
                      <a:pt x="26" y="5"/>
                    </a:lnTo>
                    <a:lnTo>
                      <a:pt x="26" y="5"/>
                    </a:lnTo>
                    <a:lnTo>
                      <a:pt x="26" y="5"/>
                    </a:lnTo>
                    <a:lnTo>
                      <a:pt x="26" y="5"/>
                    </a:lnTo>
                    <a:lnTo>
                      <a:pt x="26" y="6"/>
                    </a:lnTo>
                    <a:lnTo>
                      <a:pt x="26" y="6"/>
                    </a:lnTo>
                    <a:lnTo>
                      <a:pt x="26" y="6"/>
                    </a:lnTo>
                    <a:lnTo>
                      <a:pt x="26" y="6"/>
                    </a:lnTo>
                    <a:lnTo>
                      <a:pt x="26" y="6"/>
                    </a:lnTo>
                    <a:lnTo>
                      <a:pt x="26" y="6"/>
                    </a:lnTo>
                    <a:lnTo>
                      <a:pt x="27" y="6"/>
                    </a:lnTo>
                    <a:lnTo>
                      <a:pt x="27" y="8"/>
                    </a:lnTo>
                    <a:lnTo>
                      <a:pt x="27" y="8"/>
                    </a:lnTo>
                    <a:lnTo>
                      <a:pt x="27" y="8"/>
                    </a:lnTo>
                    <a:lnTo>
                      <a:pt x="27" y="8"/>
                    </a:lnTo>
                    <a:lnTo>
                      <a:pt x="27"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path>
                </a:pathLst>
              </a:custGeom>
              <a:noFill/>
              <a:ln w="1588" cap="sq">
                <a:solidFill>
                  <a:srgbClr val="000000"/>
                </a:solidFill>
                <a:prstDash val="solid"/>
                <a:miter lim="800000"/>
                <a:headEnd/>
                <a:tailEnd/>
              </a:ln>
            </p:spPr>
            <p:txBody>
              <a:bodyPr/>
              <a:lstStyle/>
              <a:p>
                <a:endParaRPr lang="en-US"/>
              </a:p>
            </p:txBody>
          </p:sp>
          <p:sp>
            <p:nvSpPr>
              <p:cNvPr id="320955" name="Freeform 443"/>
              <p:cNvSpPr>
                <a:spLocks/>
              </p:cNvSpPr>
              <p:nvPr/>
            </p:nvSpPr>
            <p:spPr bwMode="auto">
              <a:xfrm>
                <a:off x="2476" y="1651"/>
                <a:ext cx="26" cy="30"/>
              </a:xfrm>
              <a:custGeom>
                <a:avLst/>
                <a:gdLst/>
                <a:ahLst/>
                <a:cxnLst>
                  <a:cxn ang="0">
                    <a:pos x="26" y="16"/>
                  </a:cxn>
                  <a:cxn ang="0">
                    <a:pos x="24" y="18"/>
                  </a:cxn>
                  <a:cxn ang="0">
                    <a:pos x="24" y="19"/>
                  </a:cxn>
                  <a:cxn ang="0">
                    <a:pos x="24" y="21"/>
                  </a:cxn>
                  <a:cxn ang="0">
                    <a:pos x="23" y="22"/>
                  </a:cxn>
                  <a:cxn ang="0">
                    <a:pos x="21" y="24"/>
                  </a:cxn>
                  <a:cxn ang="0">
                    <a:pos x="21" y="24"/>
                  </a:cxn>
                  <a:cxn ang="0">
                    <a:pos x="20" y="25"/>
                  </a:cxn>
                  <a:cxn ang="0">
                    <a:pos x="18" y="27"/>
                  </a:cxn>
                  <a:cxn ang="0">
                    <a:pos x="17" y="27"/>
                  </a:cxn>
                  <a:cxn ang="0">
                    <a:pos x="15" y="28"/>
                  </a:cxn>
                  <a:cxn ang="0">
                    <a:pos x="14" y="28"/>
                  </a:cxn>
                  <a:cxn ang="0">
                    <a:pos x="12" y="30"/>
                  </a:cxn>
                  <a:cxn ang="0">
                    <a:pos x="12" y="30"/>
                  </a:cxn>
                  <a:cxn ang="0">
                    <a:pos x="11" y="30"/>
                  </a:cxn>
                  <a:cxn ang="0">
                    <a:pos x="9" y="30"/>
                  </a:cxn>
                  <a:cxn ang="0">
                    <a:pos x="8" y="30"/>
                  </a:cxn>
                  <a:cxn ang="0">
                    <a:pos x="6" y="28"/>
                  </a:cxn>
                  <a:cxn ang="0">
                    <a:pos x="6" y="28"/>
                  </a:cxn>
                  <a:cxn ang="0">
                    <a:pos x="5" y="28"/>
                  </a:cxn>
                  <a:cxn ang="0">
                    <a:pos x="3" y="27"/>
                  </a:cxn>
                  <a:cxn ang="0">
                    <a:pos x="3" y="25"/>
                  </a:cxn>
                  <a:cxn ang="0">
                    <a:pos x="2" y="25"/>
                  </a:cxn>
                  <a:cxn ang="0">
                    <a:pos x="2" y="24"/>
                  </a:cxn>
                  <a:cxn ang="0">
                    <a:pos x="2" y="22"/>
                  </a:cxn>
                  <a:cxn ang="0">
                    <a:pos x="0" y="21"/>
                  </a:cxn>
                  <a:cxn ang="0">
                    <a:pos x="0" y="19"/>
                  </a:cxn>
                  <a:cxn ang="0">
                    <a:pos x="0" y="18"/>
                  </a:cxn>
                  <a:cxn ang="0">
                    <a:pos x="0" y="16"/>
                  </a:cxn>
                  <a:cxn ang="0">
                    <a:pos x="2" y="15"/>
                  </a:cxn>
                  <a:cxn ang="0">
                    <a:pos x="2" y="13"/>
                  </a:cxn>
                  <a:cxn ang="0">
                    <a:pos x="2" y="12"/>
                  </a:cxn>
                  <a:cxn ang="0">
                    <a:pos x="3" y="10"/>
                  </a:cxn>
                  <a:cxn ang="0">
                    <a:pos x="3" y="9"/>
                  </a:cxn>
                  <a:cxn ang="0">
                    <a:pos x="5" y="7"/>
                  </a:cxn>
                  <a:cxn ang="0">
                    <a:pos x="6" y="6"/>
                  </a:cxn>
                  <a:cxn ang="0">
                    <a:pos x="6" y="4"/>
                  </a:cxn>
                  <a:cxn ang="0">
                    <a:pos x="8" y="4"/>
                  </a:cxn>
                  <a:cxn ang="0">
                    <a:pos x="9" y="3"/>
                  </a:cxn>
                  <a:cxn ang="0">
                    <a:pos x="11" y="1"/>
                  </a:cxn>
                  <a:cxn ang="0">
                    <a:pos x="12" y="1"/>
                  </a:cxn>
                  <a:cxn ang="0">
                    <a:pos x="12" y="0"/>
                  </a:cxn>
                  <a:cxn ang="0">
                    <a:pos x="14" y="0"/>
                  </a:cxn>
                  <a:cxn ang="0">
                    <a:pos x="15" y="0"/>
                  </a:cxn>
                  <a:cxn ang="0">
                    <a:pos x="17" y="0"/>
                  </a:cxn>
                  <a:cxn ang="0">
                    <a:pos x="18" y="0"/>
                  </a:cxn>
                  <a:cxn ang="0">
                    <a:pos x="20" y="0"/>
                  </a:cxn>
                  <a:cxn ang="0">
                    <a:pos x="21" y="0"/>
                  </a:cxn>
                  <a:cxn ang="0">
                    <a:pos x="21" y="1"/>
                  </a:cxn>
                  <a:cxn ang="0">
                    <a:pos x="23" y="1"/>
                  </a:cxn>
                  <a:cxn ang="0">
                    <a:pos x="23" y="3"/>
                  </a:cxn>
                  <a:cxn ang="0">
                    <a:pos x="24" y="3"/>
                  </a:cxn>
                  <a:cxn ang="0">
                    <a:pos x="24" y="4"/>
                  </a:cxn>
                  <a:cxn ang="0">
                    <a:pos x="26" y="6"/>
                  </a:cxn>
                  <a:cxn ang="0">
                    <a:pos x="26" y="7"/>
                  </a:cxn>
                  <a:cxn ang="0">
                    <a:pos x="26" y="9"/>
                  </a:cxn>
                  <a:cxn ang="0">
                    <a:pos x="26" y="10"/>
                  </a:cxn>
                  <a:cxn ang="0">
                    <a:pos x="26" y="12"/>
                  </a:cxn>
                  <a:cxn ang="0">
                    <a:pos x="26" y="13"/>
                  </a:cxn>
                  <a:cxn ang="0">
                    <a:pos x="26" y="15"/>
                  </a:cxn>
                </a:cxnLst>
                <a:rect l="0" t="0" r="r" b="b"/>
                <a:pathLst>
                  <a:path w="26" h="30">
                    <a:moveTo>
                      <a:pt x="26" y="15"/>
                    </a:moveTo>
                    <a:lnTo>
                      <a:pt x="26" y="15"/>
                    </a:lnTo>
                    <a:lnTo>
                      <a:pt x="26" y="15"/>
                    </a:lnTo>
                    <a:lnTo>
                      <a:pt x="26" y="15"/>
                    </a:lnTo>
                    <a:lnTo>
                      <a:pt x="26" y="16"/>
                    </a:lnTo>
                    <a:lnTo>
                      <a:pt x="26" y="16"/>
                    </a:lnTo>
                    <a:lnTo>
                      <a:pt x="26" y="16"/>
                    </a:lnTo>
                    <a:lnTo>
                      <a:pt x="26" y="16"/>
                    </a:lnTo>
                    <a:lnTo>
                      <a:pt x="26" y="16"/>
                    </a:lnTo>
                    <a:lnTo>
                      <a:pt x="26" y="16"/>
                    </a:lnTo>
                    <a:lnTo>
                      <a:pt x="26" y="18"/>
                    </a:lnTo>
                    <a:lnTo>
                      <a:pt x="24" y="18"/>
                    </a:lnTo>
                    <a:lnTo>
                      <a:pt x="24" y="18"/>
                    </a:lnTo>
                    <a:lnTo>
                      <a:pt x="24" y="18"/>
                    </a:lnTo>
                    <a:lnTo>
                      <a:pt x="24" y="18"/>
                    </a:lnTo>
                    <a:lnTo>
                      <a:pt x="24" y="18"/>
                    </a:lnTo>
                    <a:lnTo>
                      <a:pt x="24" y="19"/>
                    </a:lnTo>
                    <a:lnTo>
                      <a:pt x="24" y="19"/>
                    </a:lnTo>
                    <a:lnTo>
                      <a:pt x="24" y="19"/>
                    </a:lnTo>
                    <a:lnTo>
                      <a:pt x="24" y="19"/>
                    </a:lnTo>
                    <a:lnTo>
                      <a:pt x="24" y="19"/>
                    </a:lnTo>
                    <a:lnTo>
                      <a:pt x="24" y="19"/>
                    </a:lnTo>
                    <a:lnTo>
                      <a:pt x="24" y="21"/>
                    </a:lnTo>
                    <a:lnTo>
                      <a:pt x="24" y="21"/>
                    </a:lnTo>
                    <a:lnTo>
                      <a:pt x="23" y="21"/>
                    </a:lnTo>
                    <a:lnTo>
                      <a:pt x="23" y="21"/>
                    </a:lnTo>
                    <a:lnTo>
                      <a:pt x="23" y="21"/>
                    </a:lnTo>
                    <a:lnTo>
                      <a:pt x="23" y="21"/>
                    </a:lnTo>
                    <a:lnTo>
                      <a:pt x="23" y="22"/>
                    </a:lnTo>
                    <a:lnTo>
                      <a:pt x="23" y="22"/>
                    </a:lnTo>
                    <a:lnTo>
                      <a:pt x="23" y="22"/>
                    </a:lnTo>
                    <a:lnTo>
                      <a:pt x="23" y="22"/>
                    </a:lnTo>
                    <a:lnTo>
                      <a:pt x="23" y="22"/>
                    </a:lnTo>
                    <a:lnTo>
                      <a:pt x="21" y="22"/>
                    </a:lnTo>
                    <a:lnTo>
                      <a:pt x="21" y="22"/>
                    </a:lnTo>
                    <a:lnTo>
                      <a:pt x="21" y="24"/>
                    </a:lnTo>
                    <a:lnTo>
                      <a:pt x="21" y="24"/>
                    </a:lnTo>
                    <a:lnTo>
                      <a:pt x="21" y="24"/>
                    </a:lnTo>
                    <a:lnTo>
                      <a:pt x="21" y="24"/>
                    </a:lnTo>
                    <a:lnTo>
                      <a:pt x="21" y="24"/>
                    </a:lnTo>
                    <a:lnTo>
                      <a:pt x="21" y="24"/>
                    </a:lnTo>
                    <a:lnTo>
                      <a:pt x="21" y="24"/>
                    </a:lnTo>
                    <a:lnTo>
                      <a:pt x="20" y="25"/>
                    </a:lnTo>
                    <a:lnTo>
                      <a:pt x="20" y="25"/>
                    </a:lnTo>
                    <a:lnTo>
                      <a:pt x="20" y="25"/>
                    </a:lnTo>
                    <a:lnTo>
                      <a:pt x="20" y="25"/>
                    </a:lnTo>
                    <a:lnTo>
                      <a:pt x="20" y="25"/>
                    </a:lnTo>
                    <a:lnTo>
                      <a:pt x="20" y="25"/>
                    </a:lnTo>
                    <a:lnTo>
                      <a:pt x="20" y="25"/>
                    </a:lnTo>
                    <a:lnTo>
                      <a:pt x="20" y="25"/>
                    </a:lnTo>
                    <a:lnTo>
                      <a:pt x="18" y="27"/>
                    </a:lnTo>
                    <a:lnTo>
                      <a:pt x="18" y="27"/>
                    </a:lnTo>
                    <a:lnTo>
                      <a:pt x="18" y="27"/>
                    </a:lnTo>
                    <a:lnTo>
                      <a:pt x="18" y="27"/>
                    </a:lnTo>
                    <a:lnTo>
                      <a:pt x="18" y="27"/>
                    </a:lnTo>
                    <a:lnTo>
                      <a:pt x="18" y="27"/>
                    </a:lnTo>
                    <a:lnTo>
                      <a:pt x="18" y="27"/>
                    </a:lnTo>
                    <a:lnTo>
                      <a:pt x="17" y="27"/>
                    </a:lnTo>
                    <a:lnTo>
                      <a:pt x="17" y="27"/>
                    </a:lnTo>
                    <a:lnTo>
                      <a:pt x="17" y="27"/>
                    </a:lnTo>
                    <a:lnTo>
                      <a:pt x="17" y="28"/>
                    </a:lnTo>
                    <a:lnTo>
                      <a:pt x="17" y="28"/>
                    </a:lnTo>
                    <a:lnTo>
                      <a:pt x="17" y="28"/>
                    </a:lnTo>
                    <a:lnTo>
                      <a:pt x="17" y="28"/>
                    </a:lnTo>
                    <a:lnTo>
                      <a:pt x="15" y="28"/>
                    </a:lnTo>
                    <a:lnTo>
                      <a:pt x="15" y="28"/>
                    </a:lnTo>
                    <a:lnTo>
                      <a:pt x="15" y="28"/>
                    </a:lnTo>
                    <a:lnTo>
                      <a:pt x="15" y="28"/>
                    </a:lnTo>
                    <a:lnTo>
                      <a:pt x="15" y="28"/>
                    </a:lnTo>
                    <a:lnTo>
                      <a:pt x="15" y="28"/>
                    </a:lnTo>
                    <a:lnTo>
                      <a:pt x="15" y="28"/>
                    </a:lnTo>
                    <a:lnTo>
                      <a:pt x="14" y="28"/>
                    </a:lnTo>
                    <a:lnTo>
                      <a:pt x="14" y="28"/>
                    </a:lnTo>
                    <a:lnTo>
                      <a:pt x="14" y="28"/>
                    </a:lnTo>
                    <a:lnTo>
                      <a:pt x="14" y="30"/>
                    </a:lnTo>
                    <a:lnTo>
                      <a:pt x="14" y="30"/>
                    </a:lnTo>
                    <a:lnTo>
                      <a:pt x="14" y="30"/>
                    </a:lnTo>
                    <a:lnTo>
                      <a:pt x="12"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8" y="30"/>
                    </a:lnTo>
                    <a:lnTo>
                      <a:pt x="6" y="30"/>
                    </a:lnTo>
                    <a:lnTo>
                      <a:pt x="6" y="28"/>
                    </a:lnTo>
                    <a:lnTo>
                      <a:pt x="6" y="28"/>
                    </a:lnTo>
                    <a:lnTo>
                      <a:pt x="6" y="28"/>
                    </a:lnTo>
                    <a:lnTo>
                      <a:pt x="6" y="28"/>
                    </a:lnTo>
                    <a:lnTo>
                      <a:pt x="6" y="28"/>
                    </a:lnTo>
                    <a:lnTo>
                      <a:pt x="6" y="28"/>
                    </a:lnTo>
                    <a:lnTo>
                      <a:pt x="6" y="28"/>
                    </a:lnTo>
                    <a:lnTo>
                      <a:pt x="5" y="28"/>
                    </a:lnTo>
                    <a:lnTo>
                      <a:pt x="5" y="28"/>
                    </a:lnTo>
                    <a:lnTo>
                      <a:pt x="5" y="28"/>
                    </a:lnTo>
                    <a:lnTo>
                      <a:pt x="5" y="28"/>
                    </a:lnTo>
                    <a:lnTo>
                      <a:pt x="5" y="28"/>
                    </a:lnTo>
                    <a:lnTo>
                      <a:pt x="5" y="28"/>
                    </a:lnTo>
                    <a:lnTo>
                      <a:pt x="5" y="28"/>
                    </a:lnTo>
                    <a:lnTo>
                      <a:pt x="5" y="27"/>
                    </a:lnTo>
                    <a:lnTo>
                      <a:pt x="5" y="27"/>
                    </a:lnTo>
                    <a:lnTo>
                      <a:pt x="3" y="27"/>
                    </a:lnTo>
                    <a:lnTo>
                      <a:pt x="3" y="27"/>
                    </a:lnTo>
                    <a:lnTo>
                      <a:pt x="3" y="27"/>
                    </a:lnTo>
                    <a:lnTo>
                      <a:pt x="3" y="27"/>
                    </a:lnTo>
                    <a:lnTo>
                      <a:pt x="3" y="27"/>
                    </a:lnTo>
                    <a:lnTo>
                      <a:pt x="3" y="27"/>
                    </a:lnTo>
                    <a:lnTo>
                      <a:pt x="3" y="27"/>
                    </a:lnTo>
                    <a:lnTo>
                      <a:pt x="3" y="27"/>
                    </a:lnTo>
                    <a:lnTo>
                      <a:pt x="3" y="25"/>
                    </a:lnTo>
                    <a:lnTo>
                      <a:pt x="3" y="25"/>
                    </a:lnTo>
                    <a:lnTo>
                      <a:pt x="3" y="25"/>
                    </a:lnTo>
                    <a:lnTo>
                      <a:pt x="2" y="25"/>
                    </a:lnTo>
                    <a:lnTo>
                      <a:pt x="2" y="25"/>
                    </a:lnTo>
                    <a:lnTo>
                      <a:pt x="2" y="25"/>
                    </a:lnTo>
                    <a:lnTo>
                      <a:pt x="2" y="25"/>
                    </a:lnTo>
                    <a:lnTo>
                      <a:pt x="2" y="25"/>
                    </a:lnTo>
                    <a:lnTo>
                      <a:pt x="2" y="24"/>
                    </a:lnTo>
                    <a:lnTo>
                      <a:pt x="2" y="24"/>
                    </a:lnTo>
                    <a:lnTo>
                      <a:pt x="2" y="24"/>
                    </a:lnTo>
                    <a:lnTo>
                      <a:pt x="2" y="24"/>
                    </a:lnTo>
                    <a:lnTo>
                      <a:pt x="2" y="24"/>
                    </a:lnTo>
                    <a:lnTo>
                      <a:pt x="2" y="24"/>
                    </a:lnTo>
                    <a:lnTo>
                      <a:pt x="2" y="24"/>
                    </a:lnTo>
                    <a:lnTo>
                      <a:pt x="2" y="22"/>
                    </a:lnTo>
                    <a:lnTo>
                      <a:pt x="2" y="22"/>
                    </a:lnTo>
                    <a:lnTo>
                      <a:pt x="2" y="22"/>
                    </a:lnTo>
                    <a:lnTo>
                      <a:pt x="2" y="22"/>
                    </a:lnTo>
                    <a:lnTo>
                      <a:pt x="2" y="22"/>
                    </a:lnTo>
                    <a:lnTo>
                      <a:pt x="2" y="22"/>
                    </a:lnTo>
                    <a:lnTo>
                      <a:pt x="2" y="22"/>
                    </a:lnTo>
                    <a:lnTo>
                      <a:pt x="2" y="21"/>
                    </a:lnTo>
                    <a:lnTo>
                      <a:pt x="0"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2" y="16"/>
                    </a:lnTo>
                    <a:lnTo>
                      <a:pt x="2" y="16"/>
                    </a:lnTo>
                    <a:lnTo>
                      <a:pt x="2" y="15"/>
                    </a:lnTo>
                    <a:lnTo>
                      <a:pt x="2" y="15"/>
                    </a:lnTo>
                    <a:lnTo>
                      <a:pt x="2" y="15"/>
                    </a:lnTo>
                    <a:lnTo>
                      <a:pt x="2" y="15"/>
                    </a:lnTo>
                    <a:lnTo>
                      <a:pt x="2" y="15"/>
                    </a:lnTo>
                    <a:lnTo>
                      <a:pt x="2" y="15"/>
                    </a:lnTo>
                    <a:lnTo>
                      <a:pt x="2" y="13"/>
                    </a:lnTo>
                    <a:lnTo>
                      <a:pt x="2" y="13"/>
                    </a:lnTo>
                    <a:lnTo>
                      <a:pt x="2" y="13"/>
                    </a:lnTo>
                    <a:lnTo>
                      <a:pt x="2" y="13"/>
                    </a:lnTo>
                    <a:lnTo>
                      <a:pt x="2" y="13"/>
                    </a:lnTo>
                    <a:lnTo>
                      <a:pt x="2" y="12"/>
                    </a:lnTo>
                    <a:lnTo>
                      <a:pt x="2" y="12"/>
                    </a:lnTo>
                    <a:lnTo>
                      <a:pt x="2" y="12"/>
                    </a:lnTo>
                    <a:lnTo>
                      <a:pt x="2" y="12"/>
                    </a:lnTo>
                    <a:lnTo>
                      <a:pt x="2" y="12"/>
                    </a:lnTo>
                    <a:lnTo>
                      <a:pt x="2" y="12"/>
                    </a:lnTo>
                    <a:lnTo>
                      <a:pt x="3" y="10"/>
                    </a:lnTo>
                    <a:lnTo>
                      <a:pt x="3" y="10"/>
                    </a:lnTo>
                    <a:lnTo>
                      <a:pt x="3" y="10"/>
                    </a:lnTo>
                    <a:lnTo>
                      <a:pt x="3" y="10"/>
                    </a:lnTo>
                    <a:lnTo>
                      <a:pt x="3" y="10"/>
                    </a:lnTo>
                    <a:lnTo>
                      <a:pt x="3" y="10"/>
                    </a:lnTo>
                    <a:lnTo>
                      <a:pt x="3" y="9"/>
                    </a:lnTo>
                    <a:lnTo>
                      <a:pt x="3" y="9"/>
                    </a:lnTo>
                    <a:lnTo>
                      <a:pt x="3" y="9"/>
                    </a:lnTo>
                    <a:lnTo>
                      <a:pt x="3" y="9"/>
                    </a:lnTo>
                    <a:lnTo>
                      <a:pt x="3" y="9"/>
                    </a:lnTo>
                    <a:lnTo>
                      <a:pt x="3" y="9"/>
                    </a:lnTo>
                    <a:lnTo>
                      <a:pt x="5" y="7"/>
                    </a:lnTo>
                    <a:lnTo>
                      <a:pt x="5" y="7"/>
                    </a:lnTo>
                    <a:lnTo>
                      <a:pt x="5" y="7"/>
                    </a:lnTo>
                    <a:lnTo>
                      <a:pt x="5" y="7"/>
                    </a:lnTo>
                    <a:lnTo>
                      <a:pt x="5" y="7"/>
                    </a:lnTo>
                    <a:lnTo>
                      <a:pt x="5" y="7"/>
                    </a:lnTo>
                    <a:lnTo>
                      <a:pt x="5" y="7"/>
                    </a:lnTo>
                    <a:lnTo>
                      <a:pt x="5" y="6"/>
                    </a:lnTo>
                    <a:lnTo>
                      <a:pt x="5" y="6"/>
                    </a:lnTo>
                    <a:lnTo>
                      <a:pt x="6" y="6"/>
                    </a:lnTo>
                    <a:lnTo>
                      <a:pt x="6" y="6"/>
                    </a:lnTo>
                    <a:lnTo>
                      <a:pt x="6" y="6"/>
                    </a:lnTo>
                    <a:lnTo>
                      <a:pt x="6" y="6"/>
                    </a:lnTo>
                    <a:lnTo>
                      <a:pt x="6" y="6"/>
                    </a:lnTo>
                    <a:lnTo>
                      <a:pt x="6" y="4"/>
                    </a:lnTo>
                    <a:lnTo>
                      <a:pt x="6" y="4"/>
                    </a:lnTo>
                    <a:lnTo>
                      <a:pt x="6" y="4"/>
                    </a:lnTo>
                    <a:lnTo>
                      <a:pt x="8" y="4"/>
                    </a:lnTo>
                    <a:lnTo>
                      <a:pt x="8" y="4"/>
                    </a:lnTo>
                    <a:lnTo>
                      <a:pt x="8" y="4"/>
                    </a:lnTo>
                    <a:lnTo>
                      <a:pt x="8" y="4"/>
                    </a:lnTo>
                    <a:lnTo>
                      <a:pt x="8" y="4"/>
                    </a:lnTo>
                    <a:lnTo>
                      <a:pt x="8" y="3"/>
                    </a:lnTo>
                    <a:lnTo>
                      <a:pt x="8" y="3"/>
                    </a:lnTo>
                    <a:lnTo>
                      <a:pt x="8" y="3"/>
                    </a:lnTo>
                    <a:lnTo>
                      <a:pt x="9" y="3"/>
                    </a:lnTo>
                    <a:lnTo>
                      <a:pt x="9" y="3"/>
                    </a:lnTo>
                    <a:lnTo>
                      <a:pt x="9" y="3"/>
                    </a:lnTo>
                    <a:lnTo>
                      <a:pt x="9" y="3"/>
                    </a:lnTo>
                    <a:lnTo>
                      <a:pt x="9" y="3"/>
                    </a:lnTo>
                    <a:lnTo>
                      <a:pt x="9" y="3"/>
                    </a:lnTo>
                    <a:lnTo>
                      <a:pt x="9" y="1"/>
                    </a:lnTo>
                    <a:lnTo>
                      <a:pt x="11" y="1"/>
                    </a:lnTo>
                    <a:lnTo>
                      <a:pt x="11" y="1"/>
                    </a:lnTo>
                    <a:lnTo>
                      <a:pt x="11" y="1"/>
                    </a:lnTo>
                    <a:lnTo>
                      <a:pt x="11" y="1"/>
                    </a:lnTo>
                    <a:lnTo>
                      <a:pt x="11" y="1"/>
                    </a:lnTo>
                    <a:lnTo>
                      <a:pt x="11" y="1"/>
                    </a:lnTo>
                    <a:lnTo>
                      <a:pt x="11" y="1"/>
                    </a:lnTo>
                    <a:lnTo>
                      <a:pt x="12" y="1"/>
                    </a:lnTo>
                    <a:lnTo>
                      <a:pt x="12" y="1"/>
                    </a:lnTo>
                    <a:lnTo>
                      <a:pt x="12" y="1"/>
                    </a:lnTo>
                    <a:lnTo>
                      <a:pt x="12" y="1"/>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1" y="0"/>
                    </a:lnTo>
                    <a:lnTo>
                      <a:pt x="21" y="0"/>
                    </a:lnTo>
                    <a:lnTo>
                      <a:pt x="21" y="0"/>
                    </a:lnTo>
                    <a:lnTo>
                      <a:pt x="21" y="0"/>
                    </a:lnTo>
                    <a:lnTo>
                      <a:pt x="21" y="0"/>
                    </a:lnTo>
                    <a:lnTo>
                      <a:pt x="21" y="1"/>
                    </a:lnTo>
                    <a:lnTo>
                      <a:pt x="21" y="1"/>
                    </a:lnTo>
                    <a:lnTo>
                      <a:pt x="21" y="1"/>
                    </a:lnTo>
                    <a:lnTo>
                      <a:pt x="21" y="1"/>
                    </a:lnTo>
                    <a:lnTo>
                      <a:pt x="23" y="1"/>
                    </a:lnTo>
                    <a:lnTo>
                      <a:pt x="23" y="1"/>
                    </a:lnTo>
                    <a:lnTo>
                      <a:pt x="23" y="1"/>
                    </a:lnTo>
                    <a:lnTo>
                      <a:pt x="23" y="1"/>
                    </a:lnTo>
                    <a:lnTo>
                      <a:pt x="23" y="1"/>
                    </a:lnTo>
                    <a:lnTo>
                      <a:pt x="23" y="1"/>
                    </a:lnTo>
                    <a:lnTo>
                      <a:pt x="23" y="1"/>
                    </a:lnTo>
                    <a:lnTo>
                      <a:pt x="23" y="1"/>
                    </a:lnTo>
                    <a:lnTo>
                      <a:pt x="23" y="3"/>
                    </a:lnTo>
                    <a:lnTo>
                      <a:pt x="23" y="3"/>
                    </a:lnTo>
                    <a:lnTo>
                      <a:pt x="24" y="3"/>
                    </a:lnTo>
                    <a:lnTo>
                      <a:pt x="24" y="3"/>
                    </a:lnTo>
                    <a:lnTo>
                      <a:pt x="24" y="3"/>
                    </a:lnTo>
                    <a:lnTo>
                      <a:pt x="24" y="3"/>
                    </a:lnTo>
                    <a:lnTo>
                      <a:pt x="24" y="3"/>
                    </a:lnTo>
                    <a:lnTo>
                      <a:pt x="24" y="3"/>
                    </a:lnTo>
                    <a:lnTo>
                      <a:pt x="24" y="3"/>
                    </a:lnTo>
                    <a:lnTo>
                      <a:pt x="24" y="4"/>
                    </a:lnTo>
                    <a:lnTo>
                      <a:pt x="24" y="4"/>
                    </a:lnTo>
                    <a:lnTo>
                      <a:pt x="24" y="4"/>
                    </a:lnTo>
                    <a:lnTo>
                      <a:pt x="24" y="4"/>
                    </a:lnTo>
                    <a:lnTo>
                      <a:pt x="24" y="4"/>
                    </a:lnTo>
                    <a:lnTo>
                      <a:pt x="26" y="4"/>
                    </a:lnTo>
                    <a:lnTo>
                      <a:pt x="26" y="4"/>
                    </a:lnTo>
                    <a:lnTo>
                      <a:pt x="26" y="4"/>
                    </a:lnTo>
                    <a:lnTo>
                      <a:pt x="26" y="6"/>
                    </a:lnTo>
                    <a:lnTo>
                      <a:pt x="26" y="6"/>
                    </a:lnTo>
                    <a:lnTo>
                      <a:pt x="26" y="6"/>
                    </a:lnTo>
                    <a:lnTo>
                      <a:pt x="26" y="6"/>
                    </a:lnTo>
                    <a:lnTo>
                      <a:pt x="26" y="6"/>
                    </a:lnTo>
                    <a:lnTo>
                      <a:pt x="26" y="6"/>
                    </a:lnTo>
                    <a:lnTo>
                      <a:pt x="26" y="6"/>
                    </a:lnTo>
                    <a:lnTo>
                      <a:pt x="26" y="7"/>
                    </a:lnTo>
                    <a:lnTo>
                      <a:pt x="26" y="7"/>
                    </a:lnTo>
                    <a:lnTo>
                      <a:pt x="26" y="7"/>
                    </a:lnTo>
                    <a:lnTo>
                      <a:pt x="26" y="7"/>
                    </a:lnTo>
                    <a:lnTo>
                      <a:pt x="26" y="7"/>
                    </a:lnTo>
                    <a:lnTo>
                      <a:pt x="26" y="7"/>
                    </a:lnTo>
                    <a:lnTo>
                      <a:pt x="26" y="7"/>
                    </a:lnTo>
                    <a:lnTo>
                      <a:pt x="26" y="9"/>
                    </a:lnTo>
                    <a:lnTo>
                      <a:pt x="26" y="9"/>
                    </a:lnTo>
                    <a:lnTo>
                      <a:pt x="26" y="9"/>
                    </a:lnTo>
                    <a:lnTo>
                      <a:pt x="26" y="9"/>
                    </a:lnTo>
                    <a:lnTo>
                      <a:pt x="26" y="9"/>
                    </a:lnTo>
                    <a:lnTo>
                      <a:pt x="26" y="9"/>
                    </a:lnTo>
                    <a:lnTo>
                      <a:pt x="26" y="10"/>
                    </a:lnTo>
                    <a:lnTo>
                      <a:pt x="26" y="10"/>
                    </a:lnTo>
                    <a:lnTo>
                      <a:pt x="26" y="10"/>
                    </a:lnTo>
                    <a:lnTo>
                      <a:pt x="26" y="10"/>
                    </a:lnTo>
                    <a:lnTo>
                      <a:pt x="26" y="10"/>
                    </a:lnTo>
                    <a:lnTo>
                      <a:pt x="26" y="10"/>
                    </a:lnTo>
                    <a:lnTo>
                      <a:pt x="26" y="12"/>
                    </a:lnTo>
                    <a:lnTo>
                      <a:pt x="26" y="12"/>
                    </a:lnTo>
                    <a:lnTo>
                      <a:pt x="26" y="12"/>
                    </a:lnTo>
                    <a:lnTo>
                      <a:pt x="26" y="12"/>
                    </a:lnTo>
                    <a:lnTo>
                      <a:pt x="26" y="12"/>
                    </a:lnTo>
                    <a:lnTo>
                      <a:pt x="26" y="12"/>
                    </a:lnTo>
                    <a:lnTo>
                      <a:pt x="26" y="13"/>
                    </a:lnTo>
                    <a:lnTo>
                      <a:pt x="26" y="13"/>
                    </a:lnTo>
                    <a:lnTo>
                      <a:pt x="26" y="13"/>
                    </a:lnTo>
                    <a:lnTo>
                      <a:pt x="26" y="13"/>
                    </a:lnTo>
                    <a:lnTo>
                      <a:pt x="26" y="13"/>
                    </a:lnTo>
                    <a:lnTo>
                      <a:pt x="26" y="15"/>
                    </a:lnTo>
                    <a:lnTo>
                      <a:pt x="26" y="15"/>
                    </a:lnTo>
                    <a:lnTo>
                      <a:pt x="26" y="15"/>
                    </a:lnTo>
                    <a:close/>
                  </a:path>
                </a:pathLst>
              </a:custGeom>
              <a:solidFill>
                <a:srgbClr val="E1E1E1"/>
              </a:solidFill>
              <a:ln w="9525">
                <a:noFill/>
                <a:round/>
                <a:headEnd/>
                <a:tailEnd/>
              </a:ln>
            </p:spPr>
            <p:txBody>
              <a:bodyPr/>
              <a:lstStyle/>
              <a:p>
                <a:endParaRPr lang="en-US"/>
              </a:p>
            </p:txBody>
          </p:sp>
          <p:sp>
            <p:nvSpPr>
              <p:cNvPr id="320956" name="Freeform 444"/>
              <p:cNvSpPr>
                <a:spLocks/>
              </p:cNvSpPr>
              <p:nvPr/>
            </p:nvSpPr>
            <p:spPr bwMode="auto">
              <a:xfrm>
                <a:off x="2476" y="1651"/>
                <a:ext cx="26" cy="30"/>
              </a:xfrm>
              <a:custGeom>
                <a:avLst/>
                <a:gdLst/>
                <a:ahLst/>
                <a:cxnLst>
                  <a:cxn ang="0">
                    <a:pos x="26" y="16"/>
                  </a:cxn>
                  <a:cxn ang="0">
                    <a:pos x="24" y="18"/>
                  </a:cxn>
                  <a:cxn ang="0">
                    <a:pos x="24" y="19"/>
                  </a:cxn>
                  <a:cxn ang="0">
                    <a:pos x="24" y="21"/>
                  </a:cxn>
                  <a:cxn ang="0">
                    <a:pos x="23" y="22"/>
                  </a:cxn>
                  <a:cxn ang="0">
                    <a:pos x="21" y="24"/>
                  </a:cxn>
                  <a:cxn ang="0">
                    <a:pos x="21" y="24"/>
                  </a:cxn>
                  <a:cxn ang="0">
                    <a:pos x="20" y="25"/>
                  </a:cxn>
                  <a:cxn ang="0">
                    <a:pos x="18" y="27"/>
                  </a:cxn>
                  <a:cxn ang="0">
                    <a:pos x="17" y="27"/>
                  </a:cxn>
                  <a:cxn ang="0">
                    <a:pos x="15" y="28"/>
                  </a:cxn>
                  <a:cxn ang="0">
                    <a:pos x="14" y="28"/>
                  </a:cxn>
                  <a:cxn ang="0">
                    <a:pos x="12" y="30"/>
                  </a:cxn>
                  <a:cxn ang="0">
                    <a:pos x="12" y="30"/>
                  </a:cxn>
                  <a:cxn ang="0">
                    <a:pos x="11" y="30"/>
                  </a:cxn>
                  <a:cxn ang="0">
                    <a:pos x="9" y="30"/>
                  </a:cxn>
                  <a:cxn ang="0">
                    <a:pos x="8" y="30"/>
                  </a:cxn>
                  <a:cxn ang="0">
                    <a:pos x="6" y="28"/>
                  </a:cxn>
                  <a:cxn ang="0">
                    <a:pos x="6" y="28"/>
                  </a:cxn>
                  <a:cxn ang="0">
                    <a:pos x="5" y="28"/>
                  </a:cxn>
                  <a:cxn ang="0">
                    <a:pos x="3" y="27"/>
                  </a:cxn>
                  <a:cxn ang="0">
                    <a:pos x="3" y="25"/>
                  </a:cxn>
                  <a:cxn ang="0">
                    <a:pos x="2" y="25"/>
                  </a:cxn>
                  <a:cxn ang="0">
                    <a:pos x="2" y="24"/>
                  </a:cxn>
                  <a:cxn ang="0">
                    <a:pos x="2" y="22"/>
                  </a:cxn>
                  <a:cxn ang="0">
                    <a:pos x="0" y="21"/>
                  </a:cxn>
                  <a:cxn ang="0">
                    <a:pos x="0" y="19"/>
                  </a:cxn>
                  <a:cxn ang="0">
                    <a:pos x="0" y="18"/>
                  </a:cxn>
                  <a:cxn ang="0">
                    <a:pos x="0" y="16"/>
                  </a:cxn>
                  <a:cxn ang="0">
                    <a:pos x="2" y="15"/>
                  </a:cxn>
                  <a:cxn ang="0">
                    <a:pos x="2" y="13"/>
                  </a:cxn>
                  <a:cxn ang="0">
                    <a:pos x="2" y="12"/>
                  </a:cxn>
                  <a:cxn ang="0">
                    <a:pos x="3" y="10"/>
                  </a:cxn>
                  <a:cxn ang="0">
                    <a:pos x="3" y="9"/>
                  </a:cxn>
                  <a:cxn ang="0">
                    <a:pos x="5" y="7"/>
                  </a:cxn>
                  <a:cxn ang="0">
                    <a:pos x="6" y="6"/>
                  </a:cxn>
                  <a:cxn ang="0">
                    <a:pos x="6" y="4"/>
                  </a:cxn>
                  <a:cxn ang="0">
                    <a:pos x="8" y="4"/>
                  </a:cxn>
                  <a:cxn ang="0">
                    <a:pos x="9" y="3"/>
                  </a:cxn>
                  <a:cxn ang="0">
                    <a:pos x="11" y="1"/>
                  </a:cxn>
                  <a:cxn ang="0">
                    <a:pos x="12" y="1"/>
                  </a:cxn>
                  <a:cxn ang="0">
                    <a:pos x="12" y="0"/>
                  </a:cxn>
                  <a:cxn ang="0">
                    <a:pos x="14" y="0"/>
                  </a:cxn>
                  <a:cxn ang="0">
                    <a:pos x="15" y="0"/>
                  </a:cxn>
                  <a:cxn ang="0">
                    <a:pos x="17" y="0"/>
                  </a:cxn>
                  <a:cxn ang="0">
                    <a:pos x="18" y="0"/>
                  </a:cxn>
                  <a:cxn ang="0">
                    <a:pos x="20" y="0"/>
                  </a:cxn>
                  <a:cxn ang="0">
                    <a:pos x="21" y="0"/>
                  </a:cxn>
                  <a:cxn ang="0">
                    <a:pos x="21" y="1"/>
                  </a:cxn>
                  <a:cxn ang="0">
                    <a:pos x="23" y="1"/>
                  </a:cxn>
                  <a:cxn ang="0">
                    <a:pos x="23" y="3"/>
                  </a:cxn>
                  <a:cxn ang="0">
                    <a:pos x="24" y="3"/>
                  </a:cxn>
                  <a:cxn ang="0">
                    <a:pos x="24" y="4"/>
                  </a:cxn>
                  <a:cxn ang="0">
                    <a:pos x="26" y="6"/>
                  </a:cxn>
                  <a:cxn ang="0">
                    <a:pos x="26" y="7"/>
                  </a:cxn>
                  <a:cxn ang="0">
                    <a:pos x="26" y="9"/>
                  </a:cxn>
                  <a:cxn ang="0">
                    <a:pos x="26" y="10"/>
                  </a:cxn>
                  <a:cxn ang="0">
                    <a:pos x="26" y="12"/>
                  </a:cxn>
                  <a:cxn ang="0">
                    <a:pos x="26" y="13"/>
                  </a:cxn>
                  <a:cxn ang="0">
                    <a:pos x="26" y="15"/>
                  </a:cxn>
                </a:cxnLst>
                <a:rect l="0" t="0" r="r" b="b"/>
                <a:pathLst>
                  <a:path w="26" h="30">
                    <a:moveTo>
                      <a:pt x="26" y="15"/>
                    </a:moveTo>
                    <a:lnTo>
                      <a:pt x="26" y="15"/>
                    </a:lnTo>
                    <a:lnTo>
                      <a:pt x="26" y="15"/>
                    </a:lnTo>
                    <a:lnTo>
                      <a:pt x="26" y="15"/>
                    </a:lnTo>
                    <a:lnTo>
                      <a:pt x="26" y="16"/>
                    </a:lnTo>
                    <a:lnTo>
                      <a:pt x="26" y="16"/>
                    </a:lnTo>
                    <a:lnTo>
                      <a:pt x="26" y="16"/>
                    </a:lnTo>
                    <a:lnTo>
                      <a:pt x="26" y="16"/>
                    </a:lnTo>
                    <a:lnTo>
                      <a:pt x="26" y="16"/>
                    </a:lnTo>
                    <a:lnTo>
                      <a:pt x="26" y="16"/>
                    </a:lnTo>
                    <a:lnTo>
                      <a:pt x="26" y="18"/>
                    </a:lnTo>
                    <a:lnTo>
                      <a:pt x="24" y="18"/>
                    </a:lnTo>
                    <a:lnTo>
                      <a:pt x="24" y="18"/>
                    </a:lnTo>
                    <a:lnTo>
                      <a:pt x="24" y="18"/>
                    </a:lnTo>
                    <a:lnTo>
                      <a:pt x="24" y="18"/>
                    </a:lnTo>
                    <a:lnTo>
                      <a:pt x="24" y="18"/>
                    </a:lnTo>
                    <a:lnTo>
                      <a:pt x="24" y="19"/>
                    </a:lnTo>
                    <a:lnTo>
                      <a:pt x="24" y="19"/>
                    </a:lnTo>
                    <a:lnTo>
                      <a:pt x="24" y="19"/>
                    </a:lnTo>
                    <a:lnTo>
                      <a:pt x="24" y="19"/>
                    </a:lnTo>
                    <a:lnTo>
                      <a:pt x="24" y="19"/>
                    </a:lnTo>
                    <a:lnTo>
                      <a:pt x="24" y="19"/>
                    </a:lnTo>
                    <a:lnTo>
                      <a:pt x="24" y="21"/>
                    </a:lnTo>
                    <a:lnTo>
                      <a:pt x="24" y="21"/>
                    </a:lnTo>
                    <a:lnTo>
                      <a:pt x="23" y="21"/>
                    </a:lnTo>
                    <a:lnTo>
                      <a:pt x="23" y="21"/>
                    </a:lnTo>
                    <a:lnTo>
                      <a:pt x="23" y="21"/>
                    </a:lnTo>
                    <a:lnTo>
                      <a:pt x="23" y="21"/>
                    </a:lnTo>
                    <a:lnTo>
                      <a:pt x="23" y="22"/>
                    </a:lnTo>
                    <a:lnTo>
                      <a:pt x="23" y="22"/>
                    </a:lnTo>
                    <a:lnTo>
                      <a:pt x="23" y="22"/>
                    </a:lnTo>
                    <a:lnTo>
                      <a:pt x="23" y="22"/>
                    </a:lnTo>
                    <a:lnTo>
                      <a:pt x="23" y="22"/>
                    </a:lnTo>
                    <a:lnTo>
                      <a:pt x="21" y="22"/>
                    </a:lnTo>
                    <a:lnTo>
                      <a:pt x="21" y="22"/>
                    </a:lnTo>
                    <a:lnTo>
                      <a:pt x="21" y="24"/>
                    </a:lnTo>
                    <a:lnTo>
                      <a:pt x="21" y="24"/>
                    </a:lnTo>
                    <a:lnTo>
                      <a:pt x="21" y="24"/>
                    </a:lnTo>
                    <a:lnTo>
                      <a:pt x="21" y="24"/>
                    </a:lnTo>
                    <a:lnTo>
                      <a:pt x="21" y="24"/>
                    </a:lnTo>
                    <a:lnTo>
                      <a:pt x="21" y="24"/>
                    </a:lnTo>
                    <a:lnTo>
                      <a:pt x="21" y="24"/>
                    </a:lnTo>
                    <a:lnTo>
                      <a:pt x="20" y="25"/>
                    </a:lnTo>
                    <a:lnTo>
                      <a:pt x="20" y="25"/>
                    </a:lnTo>
                    <a:lnTo>
                      <a:pt x="20" y="25"/>
                    </a:lnTo>
                    <a:lnTo>
                      <a:pt x="20" y="25"/>
                    </a:lnTo>
                    <a:lnTo>
                      <a:pt x="20" y="25"/>
                    </a:lnTo>
                    <a:lnTo>
                      <a:pt x="20" y="25"/>
                    </a:lnTo>
                    <a:lnTo>
                      <a:pt x="20" y="25"/>
                    </a:lnTo>
                    <a:lnTo>
                      <a:pt x="20" y="25"/>
                    </a:lnTo>
                    <a:lnTo>
                      <a:pt x="18" y="27"/>
                    </a:lnTo>
                    <a:lnTo>
                      <a:pt x="18" y="27"/>
                    </a:lnTo>
                    <a:lnTo>
                      <a:pt x="18" y="27"/>
                    </a:lnTo>
                    <a:lnTo>
                      <a:pt x="18" y="27"/>
                    </a:lnTo>
                    <a:lnTo>
                      <a:pt x="18" y="27"/>
                    </a:lnTo>
                    <a:lnTo>
                      <a:pt x="18" y="27"/>
                    </a:lnTo>
                    <a:lnTo>
                      <a:pt x="18" y="27"/>
                    </a:lnTo>
                    <a:lnTo>
                      <a:pt x="17" y="27"/>
                    </a:lnTo>
                    <a:lnTo>
                      <a:pt x="17" y="27"/>
                    </a:lnTo>
                    <a:lnTo>
                      <a:pt x="17" y="27"/>
                    </a:lnTo>
                    <a:lnTo>
                      <a:pt x="17" y="28"/>
                    </a:lnTo>
                    <a:lnTo>
                      <a:pt x="17" y="28"/>
                    </a:lnTo>
                    <a:lnTo>
                      <a:pt x="17" y="28"/>
                    </a:lnTo>
                    <a:lnTo>
                      <a:pt x="17" y="28"/>
                    </a:lnTo>
                    <a:lnTo>
                      <a:pt x="15" y="28"/>
                    </a:lnTo>
                    <a:lnTo>
                      <a:pt x="15" y="28"/>
                    </a:lnTo>
                    <a:lnTo>
                      <a:pt x="15" y="28"/>
                    </a:lnTo>
                    <a:lnTo>
                      <a:pt x="15" y="28"/>
                    </a:lnTo>
                    <a:lnTo>
                      <a:pt x="15" y="28"/>
                    </a:lnTo>
                    <a:lnTo>
                      <a:pt x="15" y="28"/>
                    </a:lnTo>
                    <a:lnTo>
                      <a:pt x="15" y="28"/>
                    </a:lnTo>
                    <a:lnTo>
                      <a:pt x="14" y="28"/>
                    </a:lnTo>
                    <a:lnTo>
                      <a:pt x="14" y="28"/>
                    </a:lnTo>
                    <a:lnTo>
                      <a:pt x="14" y="28"/>
                    </a:lnTo>
                    <a:lnTo>
                      <a:pt x="14" y="30"/>
                    </a:lnTo>
                    <a:lnTo>
                      <a:pt x="14" y="30"/>
                    </a:lnTo>
                    <a:lnTo>
                      <a:pt x="14" y="30"/>
                    </a:lnTo>
                    <a:lnTo>
                      <a:pt x="12"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8" y="30"/>
                    </a:lnTo>
                    <a:lnTo>
                      <a:pt x="6" y="30"/>
                    </a:lnTo>
                    <a:lnTo>
                      <a:pt x="6" y="28"/>
                    </a:lnTo>
                    <a:lnTo>
                      <a:pt x="6" y="28"/>
                    </a:lnTo>
                    <a:lnTo>
                      <a:pt x="6" y="28"/>
                    </a:lnTo>
                    <a:lnTo>
                      <a:pt x="6" y="28"/>
                    </a:lnTo>
                    <a:lnTo>
                      <a:pt x="6" y="28"/>
                    </a:lnTo>
                    <a:lnTo>
                      <a:pt x="6" y="28"/>
                    </a:lnTo>
                    <a:lnTo>
                      <a:pt x="6" y="28"/>
                    </a:lnTo>
                    <a:lnTo>
                      <a:pt x="5" y="28"/>
                    </a:lnTo>
                    <a:lnTo>
                      <a:pt x="5" y="28"/>
                    </a:lnTo>
                    <a:lnTo>
                      <a:pt x="5" y="28"/>
                    </a:lnTo>
                    <a:lnTo>
                      <a:pt x="5" y="28"/>
                    </a:lnTo>
                    <a:lnTo>
                      <a:pt x="5" y="28"/>
                    </a:lnTo>
                    <a:lnTo>
                      <a:pt x="5" y="28"/>
                    </a:lnTo>
                    <a:lnTo>
                      <a:pt x="5" y="28"/>
                    </a:lnTo>
                    <a:lnTo>
                      <a:pt x="5" y="27"/>
                    </a:lnTo>
                    <a:lnTo>
                      <a:pt x="5" y="27"/>
                    </a:lnTo>
                    <a:lnTo>
                      <a:pt x="3" y="27"/>
                    </a:lnTo>
                    <a:lnTo>
                      <a:pt x="3" y="27"/>
                    </a:lnTo>
                    <a:lnTo>
                      <a:pt x="3" y="27"/>
                    </a:lnTo>
                    <a:lnTo>
                      <a:pt x="3" y="27"/>
                    </a:lnTo>
                    <a:lnTo>
                      <a:pt x="3" y="27"/>
                    </a:lnTo>
                    <a:lnTo>
                      <a:pt x="3" y="27"/>
                    </a:lnTo>
                    <a:lnTo>
                      <a:pt x="3" y="27"/>
                    </a:lnTo>
                    <a:lnTo>
                      <a:pt x="3" y="27"/>
                    </a:lnTo>
                    <a:lnTo>
                      <a:pt x="3" y="25"/>
                    </a:lnTo>
                    <a:lnTo>
                      <a:pt x="3" y="25"/>
                    </a:lnTo>
                    <a:lnTo>
                      <a:pt x="3" y="25"/>
                    </a:lnTo>
                    <a:lnTo>
                      <a:pt x="2" y="25"/>
                    </a:lnTo>
                    <a:lnTo>
                      <a:pt x="2" y="25"/>
                    </a:lnTo>
                    <a:lnTo>
                      <a:pt x="2" y="25"/>
                    </a:lnTo>
                    <a:lnTo>
                      <a:pt x="2" y="25"/>
                    </a:lnTo>
                    <a:lnTo>
                      <a:pt x="2" y="25"/>
                    </a:lnTo>
                    <a:lnTo>
                      <a:pt x="2" y="24"/>
                    </a:lnTo>
                    <a:lnTo>
                      <a:pt x="2" y="24"/>
                    </a:lnTo>
                    <a:lnTo>
                      <a:pt x="2" y="24"/>
                    </a:lnTo>
                    <a:lnTo>
                      <a:pt x="2" y="24"/>
                    </a:lnTo>
                    <a:lnTo>
                      <a:pt x="2" y="24"/>
                    </a:lnTo>
                    <a:lnTo>
                      <a:pt x="2" y="24"/>
                    </a:lnTo>
                    <a:lnTo>
                      <a:pt x="2" y="24"/>
                    </a:lnTo>
                    <a:lnTo>
                      <a:pt x="2" y="22"/>
                    </a:lnTo>
                    <a:lnTo>
                      <a:pt x="2" y="22"/>
                    </a:lnTo>
                    <a:lnTo>
                      <a:pt x="2" y="22"/>
                    </a:lnTo>
                    <a:lnTo>
                      <a:pt x="2" y="22"/>
                    </a:lnTo>
                    <a:lnTo>
                      <a:pt x="2" y="22"/>
                    </a:lnTo>
                    <a:lnTo>
                      <a:pt x="2" y="22"/>
                    </a:lnTo>
                    <a:lnTo>
                      <a:pt x="2" y="22"/>
                    </a:lnTo>
                    <a:lnTo>
                      <a:pt x="2" y="21"/>
                    </a:lnTo>
                    <a:lnTo>
                      <a:pt x="0"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2" y="16"/>
                    </a:lnTo>
                    <a:lnTo>
                      <a:pt x="2" y="16"/>
                    </a:lnTo>
                    <a:lnTo>
                      <a:pt x="2" y="15"/>
                    </a:lnTo>
                    <a:lnTo>
                      <a:pt x="2" y="15"/>
                    </a:lnTo>
                    <a:lnTo>
                      <a:pt x="2" y="15"/>
                    </a:lnTo>
                    <a:lnTo>
                      <a:pt x="2" y="15"/>
                    </a:lnTo>
                    <a:lnTo>
                      <a:pt x="2" y="15"/>
                    </a:lnTo>
                    <a:lnTo>
                      <a:pt x="2" y="15"/>
                    </a:lnTo>
                    <a:lnTo>
                      <a:pt x="2" y="13"/>
                    </a:lnTo>
                    <a:lnTo>
                      <a:pt x="2" y="13"/>
                    </a:lnTo>
                    <a:lnTo>
                      <a:pt x="2" y="13"/>
                    </a:lnTo>
                    <a:lnTo>
                      <a:pt x="2" y="13"/>
                    </a:lnTo>
                    <a:lnTo>
                      <a:pt x="2" y="13"/>
                    </a:lnTo>
                    <a:lnTo>
                      <a:pt x="2" y="12"/>
                    </a:lnTo>
                    <a:lnTo>
                      <a:pt x="2" y="12"/>
                    </a:lnTo>
                    <a:lnTo>
                      <a:pt x="2" y="12"/>
                    </a:lnTo>
                    <a:lnTo>
                      <a:pt x="2" y="12"/>
                    </a:lnTo>
                    <a:lnTo>
                      <a:pt x="2" y="12"/>
                    </a:lnTo>
                    <a:lnTo>
                      <a:pt x="2" y="12"/>
                    </a:lnTo>
                    <a:lnTo>
                      <a:pt x="3" y="10"/>
                    </a:lnTo>
                    <a:lnTo>
                      <a:pt x="3" y="10"/>
                    </a:lnTo>
                    <a:lnTo>
                      <a:pt x="3" y="10"/>
                    </a:lnTo>
                    <a:lnTo>
                      <a:pt x="3" y="10"/>
                    </a:lnTo>
                    <a:lnTo>
                      <a:pt x="3" y="10"/>
                    </a:lnTo>
                    <a:lnTo>
                      <a:pt x="3" y="10"/>
                    </a:lnTo>
                    <a:lnTo>
                      <a:pt x="3" y="9"/>
                    </a:lnTo>
                    <a:lnTo>
                      <a:pt x="3" y="9"/>
                    </a:lnTo>
                    <a:lnTo>
                      <a:pt x="3" y="9"/>
                    </a:lnTo>
                    <a:lnTo>
                      <a:pt x="3" y="9"/>
                    </a:lnTo>
                    <a:lnTo>
                      <a:pt x="3" y="9"/>
                    </a:lnTo>
                    <a:lnTo>
                      <a:pt x="3" y="9"/>
                    </a:lnTo>
                    <a:lnTo>
                      <a:pt x="5" y="7"/>
                    </a:lnTo>
                    <a:lnTo>
                      <a:pt x="5" y="7"/>
                    </a:lnTo>
                    <a:lnTo>
                      <a:pt x="5" y="7"/>
                    </a:lnTo>
                    <a:lnTo>
                      <a:pt x="5" y="7"/>
                    </a:lnTo>
                    <a:lnTo>
                      <a:pt x="5" y="7"/>
                    </a:lnTo>
                    <a:lnTo>
                      <a:pt x="5" y="7"/>
                    </a:lnTo>
                    <a:lnTo>
                      <a:pt x="5" y="7"/>
                    </a:lnTo>
                    <a:lnTo>
                      <a:pt x="5" y="6"/>
                    </a:lnTo>
                    <a:lnTo>
                      <a:pt x="5" y="6"/>
                    </a:lnTo>
                    <a:lnTo>
                      <a:pt x="6" y="6"/>
                    </a:lnTo>
                    <a:lnTo>
                      <a:pt x="6" y="6"/>
                    </a:lnTo>
                    <a:lnTo>
                      <a:pt x="6" y="6"/>
                    </a:lnTo>
                    <a:lnTo>
                      <a:pt x="6" y="6"/>
                    </a:lnTo>
                    <a:lnTo>
                      <a:pt x="6" y="6"/>
                    </a:lnTo>
                    <a:lnTo>
                      <a:pt x="6" y="4"/>
                    </a:lnTo>
                    <a:lnTo>
                      <a:pt x="6" y="4"/>
                    </a:lnTo>
                    <a:lnTo>
                      <a:pt x="6" y="4"/>
                    </a:lnTo>
                    <a:lnTo>
                      <a:pt x="8" y="4"/>
                    </a:lnTo>
                    <a:lnTo>
                      <a:pt x="8" y="4"/>
                    </a:lnTo>
                    <a:lnTo>
                      <a:pt x="8" y="4"/>
                    </a:lnTo>
                    <a:lnTo>
                      <a:pt x="8" y="4"/>
                    </a:lnTo>
                    <a:lnTo>
                      <a:pt x="8" y="4"/>
                    </a:lnTo>
                    <a:lnTo>
                      <a:pt x="8" y="3"/>
                    </a:lnTo>
                    <a:lnTo>
                      <a:pt x="8" y="3"/>
                    </a:lnTo>
                    <a:lnTo>
                      <a:pt x="8" y="3"/>
                    </a:lnTo>
                    <a:lnTo>
                      <a:pt x="9" y="3"/>
                    </a:lnTo>
                    <a:lnTo>
                      <a:pt x="9" y="3"/>
                    </a:lnTo>
                    <a:lnTo>
                      <a:pt x="9" y="3"/>
                    </a:lnTo>
                    <a:lnTo>
                      <a:pt x="9" y="3"/>
                    </a:lnTo>
                    <a:lnTo>
                      <a:pt x="9" y="3"/>
                    </a:lnTo>
                    <a:lnTo>
                      <a:pt x="9" y="3"/>
                    </a:lnTo>
                    <a:lnTo>
                      <a:pt x="9" y="1"/>
                    </a:lnTo>
                    <a:lnTo>
                      <a:pt x="11" y="1"/>
                    </a:lnTo>
                    <a:lnTo>
                      <a:pt x="11" y="1"/>
                    </a:lnTo>
                    <a:lnTo>
                      <a:pt x="11" y="1"/>
                    </a:lnTo>
                    <a:lnTo>
                      <a:pt x="11" y="1"/>
                    </a:lnTo>
                    <a:lnTo>
                      <a:pt x="11" y="1"/>
                    </a:lnTo>
                    <a:lnTo>
                      <a:pt x="11" y="1"/>
                    </a:lnTo>
                    <a:lnTo>
                      <a:pt x="11" y="1"/>
                    </a:lnTo>
                    <a:lnTo>
                      <a:pt x="12" y="1"/>
                    </a:lnTo>
                    <a:lnTo>
                      <a:pt x="12" y="1"/>
                    </a:lnTo>
                    <a:lnTo>
                      <a:pt x="12" y="1"/>
                    </a:lnTo>
                    <a:lnTo>
                      <a:pt x="12" y="1"/>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1" y="0"/>
                    </a:lnTo>
                    <a:lnTo>
                      <a:pt x="21" y="0"/>
                    </a:lnTo>
                    <a:lnTo>
                      <a:pt x="21" y="0"/>
                    </a:lnTo>
                    <a:lnTo>
                      <a:pt x="21" y="0"/>
                    </a:lnTo>
                    <a:lnTo>
                      <a:pt x="21" y="0"/>
                    </a:lnTo>
                    <a:lnTo>
                      <a:pt x="21" y="1"/>
                    </a:lnTo>
                    <a:lnTo>
                      <a:pt x="21" y="1"/>
                    </a:lnTo>
                    <a:lnTo>
                      <a:pt x="21" y="1"/>
                    </a:lnTo>
                    <a:lnTo>
                      <a:pt x="21" y="1"/>
                    </a:lnTo>
                    <a:lnTo>
                      <a:pt x="23" y="1"/>
                    </a:lnTo>
                    <a:lnTo>
                      <a:pt x="23" y="1"/>
                    </a:lnTo>
                    <a:lnTo>
                      <a:pt x="23" y="1"/>
                    </a:lnTo>
                    <a:lnTo>
                      <a:pt x="23" y="1"/>
                    </a:lnTo>
                    <a:lnTo>
                      <a:pt x="23" y="1"/>
                    </a:lnTo>
                    <a:lnTo>
                      <a:pt x="23" y="1"/>
                    </a:lnTo>
                    <a:lnTo>
                      <a:pt x="23" y="1"/>
                    </a:lnTo>
                    <a:lnTo>
                      <a:pt x="23" y="1"/>
                    </a:lnTo>
                    <a:lnTo>
                      <a:pt x="23" y="3"/>
                    </a:lnTo>
                    <a:lnTo>
                      <a:pt x="23" y="3"/>
                    </a:lnTo>
                    <a:lnTo>
                      <a:pt x="24" y="3"/>
                    </a:lnTo>
                    <a:lnTo>
                      <a:pt x="24" y="3"/>
                    </a:lnTo>
                    <a:lnTo>
                      <a:pt x="24" y="3"/>
                    </a:lnTo>
                    <a:lnTo>
                      <a:pt x="24" y="3"/>
                    </a:lnTo>
                    <a:lnTo>
                      <a:pt x="24" y="3"/>
                    </a:lnTo>
                    <a:lnTo>
                      <a:pt x="24" y="3"/>
                    </a:lnTo>
                    <a:lnTo>
                      <a:pt x="24" y="3"/>
                    </a:lnTo>
                    <a:lnTo>
                      <a:pt x="24" y="4"/>
                    </a:lnTo>
                    <a:lnTo>
                      <a:pt x="24" y="4"/>
                    </a:lnTo>
                    <a:lnTo>
                      <a:pt x="24" y="4"/>
                    </a:lnTo>
                    <a:lnTo>
                      <a:pt x="24" y="4"/>
                    </a:lnTo>
                    <a:lnTo>
                      <a:pt x="24" y="4"/>
                    </a:lnTo>
                    <a:lnTo>
                      <a:pt x="26" y="4"/>
                    </a:lnTo>
                    <a:lnTo>
                      <a:pt x="26" y="4"/>
                    </a:lnTo>
                    <a:lnTo>
                      <a:pt x="26" y="4"/>
                    </a:lnTo>
                    <a:lnTo>
                      <a:pt x="26" y="6"/>
                    </a:lnTo>
                    <a:lnTo>
                      <a:pt x="26" y="6"/>
                    </a:lnTo>
                    <a:lnTo>
                      <a:pt x="26" y="6"/>
                    </a:lnTo>
                    <a:lnTo>
                      <a:pt x="26" y="6"/>
                    </a:lnTo>
                    <a:lnTo>
                      <a:pt x="26" y="6"/>
                    </a:lnTo>
                    <a:lnTo>
                      <a:pt x="26" y="6"/>
                    </a:lnTo>
                    <a:lnTo>
                      <a:pt x="26" y="6"/>
                    </a:lnTo>
                    <a:lnTo>
                      <a:pt x="26" y="7"/>
                    </a:lnTo>
                    <a:lnTo>
                      <a:pt x="26" y="7"/>
                    </a:lnTo>
                    <a:lnTo>
                      <a:pt x="26" y="7"/>
                    </a:lnTo>
                    <a:lnTo>
                      <a:pt x="26" y="7"/>
                    </a:lnTo>
                    <a:lnTo>
                      <a:pt x="26" y="7"/>
                    </a:lnTo>
                    <a:lnTo>
                      <a:pt x="26" y="7"/>
                    </a:lnTo>
                    <a:lnTo>
                      <a:pt x="26" y="7"/>
                    </a:lnTo>
                    <a:lnTo>
                      <a:pt x="26" y="9"/>
                    </a:lnTo>
                    <a:lnTo>
                      <a:pt x="26" y="9"/>
                    </a:lnTo>
                    <a:lnTo>
                      <a:pt x="26" y="9"/>
                    </a:lnTo>
                    <a:lnTo>
                      <a:pt x="26" y="9"/>
                    </a:lnTo>
                    <a:lnTo>
                      <a:pt x="26" y="9"/>
                    </a:lnTo>
                    <a:lnTo>
                      <a:pt x="26" y="9"/>
                    </a:lnTo>
                    <a:lnTo>
                      <a:pt x="26" y="10"/>
                    </a:lnTo>
                    <a:lnTo>
                      <a:pt x="26" y="10"/>
                    </a:lnTo>
                    <a:lnTo>
                      <a:pt x="26" y="10"/>
                    </a:lnTo>
                    <a:lnTo>
                      <a:pt x="26" y="10"/>
                    </a:lnTo>
                    <a:lnTo>
                      <a:pt x="26" y="10"/>
                    </a:lnTo>
                    <a:lnTo>
                      <a:pt x="26" y="10"/>
                    </a:lnTo>
                    <a:lnTo>
                      <a:pt x="26" y="12"/>
                    </a:lnTo>
                    <a:lnTo>
                      <a:pt x="26" y="12"/>
                    </a:lnTo>
                    <a:lnTo>
                      <a:pt x="26" y="12"/>
                    </a:lnTo>
                    <a:lnTo>
                      <a:pt x="26" y="12"/>
                    </a:lnTo>
                    <a:lnTo>
                      <a:pt x="26" y="12"/>
                    </a:lnTo>
                    <a:lnTo>
                      <a:pt x="26" y="12"/>
                    </a:lnTo>
                    <a:lnTo>
                      <a:pt x="26" y="13"/>
                    </a:lnTo>
                    <a:lnTo>
                      <a:pt x="26" y="13"/>
                    </a:lnTo>
                    <a:lnTo>
                      <a:pt x="26" y="13"/>
                    </a:lnTo>
                    <a:lnTo>
                      <a:pt x="26" y="13"/>
                    </a:lnTo>
                    <a:lnTo>
                      <a:pt x="26" y="13"/>
                    </a:lnTo>
                    <a:lnTo>
                      <a:pt x="26" y="15"/>
                    </a:lnTo>
                    <a:lnTo>
                      <a:pt x="26" y="15"/>
                    </a:lnTo>
                    <a:lnTo>
                      <a:pt x="26" y="15"/>
                    </a:lnTo>
                    <a:lnTo>
                      <a:pt x="26" y="15"/>
                    </a:lnTo>
                  </a:path>
                </a:pathLst>
              </a:custGeom>
              <a:noFill/>
              <a:ln w="1588" cap="sq">
                <a:solidFill>
                  <a:srgbClr val="000000"/>
                </a:solidFill>
                <a:prstDash val="solid"/>
                <a:miter lim="800000"/>
                <a:headEnd/>
                <a:tailEnd/>
              </a:ln>
            </p:spPr>
            <p:txBody>
              <a:bodyPr/>
              <a:lstStyle/>
              <a:p>
                <a:endParaRPr lang="en-US"/>
              </a:p>
            </p:txBody>
          </p:sp>
          <p:sp>
            <p:nvSpPr>
              <p:cNvPr id="320957" name="Freeform 445"/>
              <p:cNvSpPr>
                <a:spLocks/>
              </p:cNvSpPr>
              <p:nvPr/>
            </p:nvSpPr>
            <p:spPr bwMode="auto">
              <a:xfrm>
                <a:off x="3189" y="2772"/>
                <a:ext cx="27" cy="32"/>
              </a:xfrm>
              <a:custGeom>
                <a:avLst/>
                <a:gdLst/>
                <a:ahLst/>
                <a:cxnLst>
                  <a:cxn ang="0">
                    <a:pos x="27" y="18"/>
                  </a:cxn>
                  <a:cxn ang="0">
                    <a:pos x="27" y="20"/>
                  </a:cxn>
                  <a:cxn ang="0">
                    <a:pos x="26" y="21"/>
                  </a:cxn>
                  <a:cxn ang="0">
                    <a:pos x="26" y="23"/>
                  </a:cxn>
                  <a:cxn ang="0">
                    <a:pos x="26" y="24"/>
                  </a:cxn>
                  <a:cxn ang="0">
                    <a:pos x="24" y="26"/>
                  </a:cxn>
                  <a:cxn ang="0">
                    <a:pos x="24" y="26"/>
                  </a:cxn>
                  <a:cxn ang="0">
                    <a:pos x="23" y="27"/>
                  </a:cxn>
                  <a:cxn ang="0">
                    <a:pos x="21" y="29"/>
                  </a:cxn>
                  <a:cxn ang="0">
                    <a:pos x="21" y="29"/>
                  </a:cxn>
                  <a:cxn ang="0">
                    <a:pos x="20" y="30"/>
                  </a:cxn>
                  <a:cxn ang="0">
                    <a:pos x="18" y="30"/>
                  </a:cxn>
                  <a:cxn ang="0">
                    <a:pos x="17" y="32"/>
                  </a:cxn>
                  <a:cxn ang="0">
                    <a:pos x="15" y="32"/>
                  </a:cxn>
                  <a:cxn ang="0">
                    <a:pos x="14" y="32"/>
                  </a:cxn>
                  <a:cxn ang="0">
                    <a:pos x="12" y="32"/>
                  </a:cxn>
                  <a:cxn ang="0">
                    <a:pos x="11" y="32"/>
                  </a:cxn>
                  <a:cxn ang="0">
                    <a:pos x="9" y="32"/>
                  </a:cxn>
                  <a:cxn ang="0">
                    <a:pos x="8" y="30"/>
                  </a:cxn>
                  <a:cxn ang="0">
                    <a:pos x="8" y="30"/>
                  </a:cxn>
                  <a:cxn ang="0">
                    <a:pos x="6" y="29"/>
                  </a:cxn>
                  <a:cxn ang="0">
                    <a:pos x="5" y="27"/>
                  </a:cxn>
                  <a:cxn ang="0">
                    <a:pos x="3" y="27"/>
                  </a:cxn>
                  <a:cxn ang="0">
                    <a:pos x="3" y="26"/>
                  </a:cxn>
                  <a:cxn ang="0">
                    <a:pos x="2" y="24"/>
                  </a:cxn>
                  <a:cxn ang="0">
                    <a:pos x="2" y="23"/>
                  </a:cxn>
                  <a:cxn ang="0">
                    <a:pos x="0" y="21"/>
                  </a:cxn>
                  <a:cxn ang="0">
                    <a:pos x="0" y="20"/>
                  </a:cxn>
                  <a:cxn ang="0">
                    <a:pos x="0" y="18"/>
                  </a:cxn>
                  <a:cxn ang="0">
                    <a:pos x="0" y="17"/>
                  </a:cxn>
                  <a:cxn ang="0">
                    <a:pos x="0" y="15"/>
                  </a:cxn>
                  <a:cxn ang="0">
                    <a:pos x="0" y="14"/>
                  </a:cxn>
                  <a:cxn ang="0">
                    <a:pos x="0" y="12"/>
                  </a:cxn>
                  <a:cxn ang="0">
                    <a:pos x="2" y="11"/>
                  </a:cxn>
                  <a:cxn ang="0">
                    <a:pos x="2" y="9"/>
                  </a:cxn>
                  <a:cxn ang="0">
                    <a:pos x="2" y="8"/>
                  </a:cxn>
                  <a:cxn ang="0">
                    <a:pos x="3" y="6"/>
                  </a:cxn>
                  <a:cxn ang="0">
                    <a:pos x="5" y="5"/>
                  </a:cxn>
                  <a:cxn ang="0">
                    <a:pos x="5" y="3"/>
                  </a:cxn>
                  <a:cxn ang="0">
                    <a:pos x="6" y="3"/>
                  </a:cxn>
                  <a:cxn ang="0">
                    <a:pos x="8" y="2"/>
                  </a:cxn>
                  <a:cxn ang="0">
                    <a:pos x="9" y="2"/>
                  </a:cxn>
                  <a:cxn ang="0">
                    <a:pos x="11" y="2"/>
                  </a:cxn>
                  <a:cxn ang="0">
                    <a:pos x="12" y="0"/>
                  </a:cxn>
                  <a:cxn ang="0">
                    <a:pos x="14" y="0"/>
                  </a:cxn>
                  <a:cxn ang="0">
                    <a:pos x="15" y="0"/>
                  </a:cxn>
                  <a:cxn ang="0">
                    <a:pos x="15" y="2"/>
                  </a:cxn>
                  <a:cxn ang="0">
                    <a:pos x="17" y="2"/>
                  </a:cxn>
                  <a:cxn ang="0">
                    <a:pos x="18" y="2"/>
                  </a:cxn>
                  <a:cxn ang="0">
                    <a:pos x="20" y="3"/>
                  </a:cxn>
                  <a:cxn ang="0">
                    <a:pos x="21" y="3"/>
                  </a:cxn>
                  <a:cxn ang="0">
                    <a:pos x="23" y="5"/>
                  </a:cxn>
                  <a:cxn ang="0">
                    <a:pos x="23" y="6"/>
                  </a:cxn>
                  <a:cxn ang="0">
                    <a:pos x="24" y="6"/>
                  </a:cxn>
                  <a:cxn ang="0">
                    <a:pos x="26" y="8"/>
                  </a:cxn>
                  <a:cxn ang="0">
                    <a:pos x="26" y="9"/>
                  </a:cxn>
                  <a:cxn ang="0">
                    <a:pos x="26" y="11"/>
                  </a:cxn>
                  <a:cxn ang="0">
                    <a:pos x="27" y="12"/>
                  </a:cxn>
                  <a:cxn ang="0">
                    <a:pos x="27" y="14"/>
                  </a:cxn>
                  <a:cxn ang="0">
                    <a:pos x="27" y="15"/>
                  </a:cxn>
                </a:cxnLst>
                <a:rect l="0" t="0" r="r" b="b"/>
                <a:pathLst>
                  <a:path w="27" h="32">
                    <a:moveTo>
                      <a:pt x="27" y="17"/>
                    </a:moveTo>
                    <a:lnTo>
                      <a:pt x="27"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1"/>
                    </a:lnTo>
                    <a:lnTo>
                      <a:pt x="26" y="21"/>
                    </a:lnTo>
                    <a:lnTo>
                      <a:pt x="26" y="21"/>
                    </a:lnTo>
                    <a:lnTo>
                      <a:pt x="26" y="21"/>
                    </a:lnTo>
                    <a:lnTo>
                      <a:pt x="26" y="21"/>
                    </a:lnTo>
                    <a:lnTo>
                      <a:pt x="26" y="21"/>
                    </a:lnTo>
                    <a:lnTo>
                      <a:pt x="26" y="23"/>
                    </a:lnTo>
                    <a:lnTo>
                      <a:pt x="26" y="23"/>
                    </a:lnTo>
                    <a:lnTo>
                      <a:pt x="26" y="23"/>
                    </a:lnTo>
                    <a:lnTo>
                      <a:pt x="26" y="23"/>
                    </a:lnTo>
                    <a:lnTo>
                      <a:pt x="26" y="23"/>
                    </a:lnTo>
                    <a:lnTo>
                      <a:pt x="26" y="23"/>
                    </a:lnTo>
                    <a:lnTo>
                      <a:pt x="26" y="23"/>
                    </a:lnTo>
                    <a:lnTo>
                      <a:pt x="26" y="24"/>
                    </a:lnTo>
                    <a:lnTo>
                      <a:pt x="26" y="24"/>
                    </a:lnTo>
                    <a:lnTo>
                      <a:pt x="26" y="24"/>
                    </a:lnTo>
                    <a:lnTo>
                      <a:pt x="26" y="24"/>
                    </a:lnTo>
                    <a:lnTo>
                      <a:pt x="24" y="24"/>
                    </a:lnTo>
                    <a:lnTo>
                      <a:pt x="24" y="24"/>
                    </a:lnTo>
                    <a:lnTo>
                      <a:pt x="24" y="26"/>
                    </a:lnTo>
                    <a:lnTo>
                      <a:pt x="24" y="26"/>
                    </a:lnTo>
                    <a:lnTo>
                      <a:pt x="24" y="26"/>
                    </a:lnTo>
                    <a:lnTo>
                      <a:pt x="24" y="26"/>
                    </a:lnTo>
                    <a:lnTo>
                      <a:pt x="24" y="26"/>
                    </a:lnTo>
                    <a:lnTo>
                      <a:pt x="24" y="26"/>
                    </a:lnTo>
                    <a:lnTo>
                      <a:pt x="24" y="26"/>
                    </a:lnTo>
                    <a:lnTo>
                      <a:pt x="24" y="27"/>
                    </a:lnTo>
                    <a:lnTo>
                      <a:pt x="23" y="27"/>
                    </a:lnTo>
                    <a:lnTo>
                      <a:pt x="23" y="27"/>
                    </a:lnTo>
                    <a:lnTo>
                      <a:pt x="23" y="27"/>
                    </a:lnTo>
                    <a:lnTo>
                      <a:pt x="23" y="27"/>
                    </a:lnTo>
                    <a:lnTo>
                      <a:pt x="23" y="27"/>
                    </a:lnTo>
                    <a:lnTo>
                      <a:pt x="23" y="27"/>
                    </a:lnTo>
                    <a:lnTo>
                      <a:pt x="23" y="27"/>
                    </a:lnTo>
                    <a:lnTo>
                      <a:pt x="23" y="29"/>
                    </a:lnTo>
                    <a:lnTo>
                      <a:pt x="23" y="29"/>
                    </a:lnTo>
                    <a:lnTo>
                      <a:pt x="21" y="29"/>
                    </a:lnTo>
                    <a:lnTo>
                      <a:pt x="21" y="29"/>
                    </a:lnTo>
                    <a:lnTo>
                      <a:pt x="21" y="29"/>
                    </a:lnTo>
                    <a:lnTo>
                      <a:pt x="21" y="29"/>
                    </a:lnTo>
                    <a:lnTo>
                      <a:pt x="21" y="29"/>
                    </a:lnTo>
                    <a:lnTo>
                      <a:pt x="21" y="29"/>
                    </a:lnTo>
                    <a:lnTo>
                      <a:pt x="21" y="29"/>
                    </a:lnTo>
                    <a:lnTo>
                      <a:pt x="21" y="29"/>
                    </a:lnTo>
                    <a:lnTo>
                      <a:pt x="20" y="30"/>
                    </a:lnTo>
                    <a:lnTo>
                      <a:pt x="20" y="30"/>
                    </a:lnTo>
                    <a:lnTo>
                      <a:pt x="20" y="30"/>
                    </a:lnTo>
                    <a:lnTo>
                      <a:pt x="20" y="30"/>
                    </a:lnTo>
                    <a:lnTo>
                      <a:pt x="20" y="30"/>
                    </a:lnTo>
                    <a:lnTo>
                      <a:pt x="20" y="30"/>
                    </a:lnTo>
                    <a:lnTo>
                      <a:pt x="20" y="30"/>
                    </a:lnTo>
                    <a:lnTo>
                      <a:pt x="18" y="30"/>
                    </a:lnTo>
                    <a:lnTo>
                      <a:pt x="18" y="30"/>
                    </a:lnTo>
                    <a:lnTo>
                      <a:pt x="18" y="30"/>
                    </a:lnTo>
                    <a:lnTo>
                      <a:pt x="18" y="30"/>
                    </a:lnTo>
                    <a:lnTo>
                      <a:pt x="18" y="30"/>
                    </a:lnTo>
                    <a:lnTo>
                      <a:pt x="18" y="30"/>
                    </a:lnTo>
                    <a:lnTo>
                      <a:pt x="18" y="32"/>
                    </a:lnTo>
                    <a:lnTo>
                      <a:pt x="17" y="32"/>
                    </a:lnTo>
                    <a:lnTo>
                      <a:pt x="17" y="32"/>
                    </a:lnTo>
                    <a:lnTo>
                      <a:pt x="17" y="32"/>
                    </a:lnTo>
                    <a:lnTo>
                      <a:pt x="17" y="32"/>
                    </a:lnTo>
                    <a:lnTo>
                      <a:pt x="17" y="32"/>
                    </a:lnTo>
                    <a:lnTo>
                      <a:pt x="17" y="32"/>
                    </a:lnTo>
                    <a:lnTo>
                      <a:pt x="15" y="32"/>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2"/>
                    </a:lnTo>
                    <a:lnTo>
                      <a:pt x="9" y="32"/>
                    </a:lnTo>
                    <a:lnTo>
                      <a:pt x="9" y="32"/>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29"/>
                    </a:lnTo>
                    <a:lnTo>
                      <a:pt x="6" y="29"/>
                    </a:lnTo>
                    <a:lnTo>
                      <a:pt x="6" y="29"/>
                    </a:lnTo>
                    <a:lnTo>
                      <a:pt x="6" y="29"/>
                    </a:lnTo>
                    <a:lnTo>
                      <a:pt x="6" y="29"/>
                    </a:lnTo>
                    <a:lnTo>
                      <a:pt x="6" y="29"/>
                    </a:lnTo>
                    <a:lnTo>
                      <a:pt x="6" y="29"/>
                    </a:lnTo>
                    <a:lnTo>
                      <a:pt x="5" y="29"/>
                    </a:lnTo>
                    <a:lnTo>
                      <a:pt x="5" y="29"/>
                    </a:lnTo>
                    <a:lnTo>
                      <a:pt x="5" y="29"/>
                    </a:lnTo>
                    <a:lnTo>
                      <a:pt x="5" y="27"/>
                    </a:lnTo>
                    <a:lnTo>
                      <a:pt x="5" y="27"/>
                    </a:lnTo>
                    <a:lnTo>
                      <a:pt x="5" y="27"/>
                    </a:lnTo>
                    <a:lnTo>
                      <a:pt x="5" y="27"/>
                    </a:lnTo>
                    <a:lnTo>
                      <a:pt x="5" y="27"/>
                    </a:lnTo>
                    <a:lnTo>
                      <a:pt x="3" y="27"/>
                    </a:lnTo>
                    <a:lnTo>
                      <a:pt x="3" y="27"/>
                    </a:lnTo>
                    <a:lnTo>
                      <a:pt x="3" y="27"/>
                    </a:lnTo>
                    <a:lnTo>
                      <a:pt x="3" y="26"/>
                    </a:lnTo>
                    <a:lnTo>
                      <a:pt x="3" y="26"/>
                    </a:lnTo>
                    <a:lnTo>
                      <a:pt x="3" y="26"/>
                    </a:lnTo>
                    <a:lnTo>
                      <a:pt x="3" y="26"/>
                    </a:lnTo>
                    <a:lnTo>
                      <a:pt x="3" y="26"/>
                    </a:lnTo>
                    <a:lnTo>
                      <a:pt x="3" y="26"/>
                    </a:lnTo>
                    <a:lnTo>
                      <a:pt x="3" y="26"/>
                    </a:lnTo>
                    <a:lnTo>
                      <a:pt x="2" y="24"/>
                    </a:lnTo>
                    <a:lnTo>
                      <a:pt x="2" y="24"/>
                    </a:lnTo>
                    <a:lnTo>
                      <a:pt x="2" y="24"/>
                    </a:lnTo>
                    <a:lnTo>
                      <a:pt x="2" y="24"/>
                    </a:lnTo>
                    <a:lnTo>
                      <a:pt x="2" y="24"/>
                    </a:lnTo>
                    <a:lnTo>
                      <a:pt x="2" y="24"/>
                    </a:lnTo>
                    <a:lnTo>
                      <a:pt x="2" y="23"/>
                    </a:lnTo>
                    <a:lnTo>
                      <a:pt x="2" y="23"/>
                    </a:lnTo>
                    <a:lnTo>
                      <a:pt x="2" y="23"/>
                    </a:lnTo>
                    <a:lnTo>
                      <a:pt x="2" y="23"/>
                    </a:lnTo>
                    <a:lnTo>
                      <a:pt x="2" y="23"/>
                    </a:lnTo>
                    <a:lnTo>
                      <a:pt x="2" y="23"/>
                    </a:lnTo>
                    <a:lnTo>
                      <a:pt x="2" y="23"/>
                    </a:lnTo>
                    <a:lnTo>
                      <a:pt x="0" y="21"/>
                    </a:lnTo>
                    <a:lnTo>
                      <a:pt x="0" y="21"/>
                    </a:lnTo>
                    <a:lnTo>
                      <a:pt x="0" y="21"/>
                    </a:lnTo>
                    <a:lnTo>
                      <a:pt x="0" y="21"/>
                    </a:lnTo>
                    <a:lnTo>
                      <a:pt x="0" y="21"/>
                    </a:lnTo>
                    <a:lnTo>
                      <a:pt x="0" y="21"/>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2" y="11"/>
                    </a:lnTo>
                    <a:lnTo>
                      <a:pt x="2" y="9"/>
                    </a:lnTo>
                    <a:lnTo>
                      <a:pt x="2" y="9"/>
                    </a:lnTo>
                    <a:lnTo>
                      <a:pt x="2" y="9"/>
                    </a:lnTo>
                    <a:lnTo>
                      <a:pt x="2" y="9"/>
                    </a:lnTo>
                    <a:lnTo>
                      <a:pt x="2" y="9"/>
                    </a:lnTo>
                    <a:lnTo>
                      <a:pt x="2" y="9"/>
                    </a:lnTo>
                    <a:lnTo>
                      <a:pt x="2" y="9"/>
                    </a:lnTo>
                    <a:lnTo>
                      <a:pt x="2" y="8"/>
                    </a:lnTo>
                    <a:lnTo>
                      <a:pt x="2" y="8"/>
                    </a:lnTo>
                    <a:lnTo>
                      <a:pt x="2" y="8"/>
                    </a:lnTo>
                    <a:lnTo>
                      <a:pt x="2" y="8"/>
                    </a:lnTo>
                    <a:lnTo>
                      <a:pt x="2" y="8"/>
                    </a:lnTo>
                    <a:lnTo>
                      <a:pt x="3" y="8"/>
                    </a:lnTo>
                    <a:lnTo>
                      <a:pt x="3" y="6"/>
                    </a:lnTo>
                    <a:lnTo>
                      <a:pt x="3" y="6"/>
                    </a:lnTo>
                    <a:lnTo>
                      <a:pt x="3" y="6"/>
                    </a:lnTo>
                    <a:lnTo>
                      <a:pt x="3" y="6"/>
                    </a:lnTo>
                    <a:lnTo>
                      <a:pt x="3" y="6"/>
                    </a:lnTo>
                    <a:lnTo>
                      <a:pt x="3" y="6"/>
                    </a:lnTo>
                    <a:lnTo>
                      <a:pt x="3" y="6"/>
                    </a:lnTo>
                    <a:lnTo>
                      <a:pt x="3" y="6"/>
                    </a:lnTo>
                    <a:lnTo>
                      <a:pt x="3" y="5"/>
                    </a:lnTo>
                    <a:lnTo>
                      <a:pt x="5" y="5"/>
                    </a:lnTo>
                    <a:lnTo>
                      <a:pt x="5" y="5"/>
                    </a:lnTo>
                    <a:lnTo>
                      <a:pt x="5" y="5"/>
                    </a:lnTo>
                    <a:lnTo>
                      <a:pt x="5" y="5"/>
                    </a:lnTo>
                    <a:lnTo>
                      <a:pt x="5" y="5"/>
                    </a:lnTo>
                    <a:lnTo>
                      <a:pt x="5" y="5"/>
                    </a:lnTo>
                    <a:lnTo>
                      <a:pt x="5" y="5"/>
                    </a:lnTo>
                    <a:lnTo>
                      <a:pt x="5" y="3"/>
                    </a:lnTo>
                    <a:lnTo>
                      <a:pt x="6" y="3"/>
                    </a:lnTo>
                    <a:lnTo>
                      <a:pt x="6" y="3"/>
                    </a:lnTo>
                    <a:lnTo>
                      <a:pt x="6" y="3"/>
                    </a:lnTo>
                    <a:lnTo>
                      <a:pt x="6" y="3"/>
                    </a:lnTo>
                    <a:lnTo>
                      <a:pt x="6" y="3"/>
                    </a:lnTo>
                    <a:lnTo>
                      <a:pt x="6" y="3"/>
                    </a:lnTo>
                    <a:lnTo>
                      <a:pt x="6" y="3"/>
                    </a:lnTo>
                    <a:lnTo>
                      <a:pt x="6" y="3"/>
                    </a:lnTo>
                    <a:lnTo>
                      <a:pt x="8" y="3"/>
                    </a:lnTo>
                    <a:lnTo>
                      <a:pt x="8" y="3"/>
                    </a:lnTo>
                    <a:lnTo>
                      <a:pt x="8" y="2"/>
                    </a:lnTo>
                    <a:lnTo>
                      <a:pt x="8" y="2"/>
                    </a:lnTo>
                    <a:lnTo>
                      <a:pt x="8" y="2"/>
                    </a:lnTo>
                    <a:lnTo>
                      <a:pt x="8" y="2"/>
                    </a:lnTo>
                    <a:lnTo>
                      <a:pt x="8" y="2"/>
                    </a:lnTo>
                    <a:lnTo>
                      <a:pt x="9" y="2"/>
                    </a:lnTo>
                    <a:lnTo>
                      <a:pt x="9" y="2"/>
                    </a:lnTo>
                    <a:lnTo>
                      <a:pt x="9" y="2"/>
                    </a:lnTo>
                    <a:lnTo>
                      <a:pt x="9" y="2"/>
                    </a:lnTo>
                    <a:lnTo>
                      <a:pt x="9" y="2"/>
                    </a:lnTo>
                    <a:lnTo>
                      <a:pt x="9" y="2"/>
                    </a:lnTo>
                    <a:lnTo>
                      <a:pt x="9" y="2"/>
                    </a:lnTo>
                    <a:lnTo>
                      <a:pt x="11" y="2"/>
                    </a:lnTo>
                    <a:lnTo>
                      <a:pt x="11" y="2"/>
                    </a:lnTo>
                    <a:lnTo>
                      <a:pt x="11" y="2"/>
                    </a:lnTo>
                    <a:lnTo>
                      <a:pt x="11" y="2"/>
                    </a:lnTo>
                    <a:lnTo>
                      <a:pt x="11" y="2"/>
                    </a:lnTo>
                    <a:lnTo>
                      <a:pt x="11" y="2"/>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2"/>
                    </a:lnTo>
                    <a:lnTo>
                      <a:pt x="15" y="2"/>
                    </a:lnTo>
                    <a:lnTo>
                      <a:pt x="15" y="2"/>
                    </a:lnTo>
                    <a:lnTo>
                      <a:pt x="17" y="2"/>
                    </a:lnTo>
                    <a:lnTo>
                      <a:pt x="17" y="2"/>
                    </a:lnTo>
                    <a:lnTo>
                      <a:pt x="17" y="2"/>
                    </a:lnTo>
                    <a:lnTo>
                      <a:pt x="17" y="2"/>
                    </a:lnTo>
                    <a:lnTo>
                      <a:pt x="17" y="2"/>
                    </a:lnTo>
                    <a:lnTo>
                      <a:pt x="17" y="2"/>
                    </a:lnTo>
                    <a:lnTo>
                      <a:pt x="18" y="2"/>
                    </a:lnTo>
                    <a:lnTo>
                      <a:pt x="18" y="2"/>
                    </a:lnTo>
                    <a:lnTo>
                      <a:pt x="18" y="2"/>
                    </a:lnTo>
                    <a:lnTo>
                      <a:pt x="18" y="2"/>
                    </a:lnTo>
                    <a:lnTo>
                      <a:pt x="18" y="2"/>
                    </a:lnTo>
                    <a:lnTo>
                      <a:pt x="18" y="2"/>
                    </a:lnTo>
                    <a:lnTo>
                      <a:pt x="18" y="2"/>
                    </a:lnTo>
                    <a:lnTo>
                      <a:pt x="20" y="2"/>
                    </a:lnTo>
                    <a:lnTo>
                      <a:pt x="20" y="2"/>
                    </a:lnTo>
                    <a:lnTo>
                      <a:pt x="20" y="3"/>
                    </a:lnTo>
                    <a:lnTo>
                      <a:pt x="20" y="3"/>
                    </a:lnTo>
                    <a:lnTo>
                      <a:pt x="20" y="3"/>
                    </a:lnTo>
                    <a:lnTo>
                      <a:pt x="20" y="3"/>
                    </a:lnTo>
                    <a:lnTo>
                      <a:pt x="20" y="3"/>
                    </a:lnTo>
                    <a:lnTo>
                      <a:pt x="21" y="3"/>
                    </a:lnTo>
                    <a:lnTo>
                      <a:pt x="21" y="3"/>
                    </a:lnTo>
                    <a:lnTo>
                      <a:pt x="21" y="3"/>
                    </a:lnTo>
                    <a:lnTo>
                      <a:pt x="21" y="3"/>
                    </a:lnTo>
                    <a:lnTo>
                      <a:pt x="21" y="3"/>
                    </a:lnTo>
                    <a:lnTo>
                      <a:pt x="21" y="3"/>
                    </a:lnTo>
                    <a:lnTo>
                      <a:pt x="21" y="5"/>
                    </a:lnTo>
                    <a:lnTo>
                      <a:pt x="21" y="5"/>
                    </a:lnTo>
                    <a:lnTo>
                      <a:pt x="23" y="5"/>
                    </a:lnTo>
                    <a:lnTo>
                      <a:pt x="23" y="5"/>
                    </a:lnTo>
                    <a:lnTo>
                      <a:pt x="23" y="5"/>
                    </a:lnTo>
                    <a:lnTo>
                      <a:pt x="23" y="5"/>
                    </a:lnTo>
                    <a:lnTo>
                      <a:pt x="23" y="5"/>
                    </a:lnTo>
                    <a:lnTo>
                      <a:pt x="23" y="5"/>
                    </a:lnTo>
                    <a:lnTo>
                      <a:pt x="23" y="6"/>
                    </a:lnTo>
                    <a:lnTo>
                      <a:pt x="23" y="6"/>
                    </a:lnTo>
                    <a:lnTo>
                      <a:pt x="23" y="6"/>
                    </a:lnTo>
                    <a:lnTo>
                      <a:pt x="24" y="6"/>
                    </a:lnTo>
                    <a:lnTo>
                      <a:pt x="24" y="6"/>
                    </a:lnTo>
                    <a:lnTo>
                      <a:pt x="24" y="6"/>
                    </a:lnTo>
                    <a:lnTo>
                      <a:pt x="24" y="6"/>
                    </a:lnTo>
                    <a:lnTo>
                      <a:pt x="24" y="6"/>
                    </a:lnTo>
                    <a:lnTo>
                      <a:pt x="24" y="8"/>
                    </a:lnTo>
                    <a:lnTo>
                      <a:pt x="24" y="8"/>
                    </a:lnTo>
                    <a:lnTo>
                      <a:pt x="24" y="8"/>
                    </a:lnTo>
                    <a:lnTo>
                      <a:pt x="24" y="8"/>
                    </a:lnTo>
                    <a:lnTo>
                      <a:pt x="24" y="8"/>
                    </a:lnTo>
                    <a:lnTo>
                      <a:pt x="26" y="8"/>
                    </a:lnTo>
                    <a:lnTo>
                      <a:pt x="26" y="9"/>
                    </a:lnTo>
                    <a:lnTo>
                      <a:pt x="26" y="9"/>
                    </a:lnTo>
                    <a:lnTo>
                      <a:pt x="26"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6"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7" y="17"/>
                    </a:lnTo>
                    <a:close/>
                  </a:path>
                </a:pathLst>
              </a:custGeom>
              <a:solidFill>
                <a:srgbClr val="E1E1E1"/>
              </a:solidFill>
              <a:ln w="9525">
                <a:noFill/>
                <a:round/>
                <a:headEnd/>
                <a:tailEnd/>
              </a:ln>
            </p:spPr>
            <p:txBody>
              <a:bodyPr/>
              <a:lstStyle/>
              <a:p>
                <a:endParaRPr lang="en-US"/>
              </a:p>
            </p:txBody>
          </p:sp>
          <p:sp>
            <p:nvSpPr>
              <p:cNvPr id="320958" name="Freeform 446"/>
              <p:cNvSpPr>
                <a:spLocks/>
              </p:cNvSpPr>
              <p:nvPr/>
            </p:nvSpPr>
            <p:spPr bwMode="auto">
              <a:xfrm>
                <a:off x="3189" y="2772"/>
                <a:ext cx="27" cy="32"/>
              </a:xfrm>
              <a:custGeom>
                <a:avLst/>
                <a:gdLst/>
                <a:ahLst/>
                <a:cxnLst>
                  <a:cxn ang="0">
                    <a:pos x="27" y="18"/>
                  </a:cxn>
                  <a:cxn ang="0">
                    <a:pos x="27" y="20"/>
                  </a:cxn>
                  <a:cxn ang="0">
                    <a:pos x="26" y="21"/>
                  </a:cxn>
                  <a:cxn ang="0">
                    <a:pos x="26" y="23"/>
                  </a:cxn>
                  <a:cxn ang="0">
                    <a:pos x="26" y="24"/>
                  </a:cxn>
                  <a:cxn ang="0">
                    <a:pos x="24" y="26"/>
                  </a:cxn>
                  <a:cxn ang="0">
                    <a:pos x="24" y="26"/>
                  </a:cxn>
                  <a:cxn ang="0">
                    <a:pos x="23" y="27"/>
                  </a:cxn>
                  <a:cxn ang="0">
                    <a:pos x="21" y="29"/>
                  </a:cxn>
                  <a:cxn ang="0">
                    <a:pos x="21" y="29"/>
                  </a:cxn>
                  <a:cxn ang="0">
                    <a:pos x="20" y="30"/>
                  </a:cxn>
                  <a:cxn ang="0">
                    <a:pos x="18" y="30"/>
                  </a:cxn>
                  <a:cxn ang="0">
                    <a:pos x="17" y="32"/>
                  </a:cxn>
                  <a:cxn ang="0">
                    <a:pos x="15" y="32"/>
                  </a:cxn>
                  <a:cxn ang="0">
                    <a:pos x="14" y="32"/>
                  </a:cxn>
                  <a:cxn ang="0">
                    <a:pos x="12" y="32"/>
                  </a:cxn>
                  <a:cxn ang="0">
                    <a:pos x="11" y="32"/>
                  </a:cxn>
                  <a:cxn ang="0">
                    <a:pos x="9" y="32"/>
                  </a:cxn>
                  <a:cxn ang="0">
                    <a:pos x="8" y="30"/>
                  </a:cxn>
                  <a:cxn ang="0">
                    <a:pos x="8" y="30"/>
                  </a:cxn>
                  <a:cxn ang="0">
                    <a:pos x="6" y="29"/>
                  </a:cxn>
                  <a:cxn ang="0">
                    <a:pos x="5" y="27"/>
                  </a:cxn>
                  <a:cxn ang="0">
                    <a:pos x="3" y="27"/>
                  </a:cxn>
                  <a:cxn ang="0">
                    <a:pos x="3" y="26"/>
                  </a:cxn>
                  <a:cxn ang="0">
                    <a:pos x="2" y="24"/>
                  </a:cxn>
                  <a:cxn ang="0">
                    <a:pos x="2" y="23"/>
                  </a:cxn>
                  <a:cxn ang="0">
                    <a:pos x="0" y="21"/>
                  </a:cxn>
                  <a:cxn ang="0">
                    <a:pos x="0" y="20"/>
                  </a:cxn>
                  <a:cxn ang="0">
                    <a:pos x="0" y="18"/>
                  </a:cxn>
                  <a:cxn ang="0">
                    <a:pos x="0" y="17"/>
                  </a:cxn>
                  <a:cxn ang="0">
                    <a:pos x="0" y="15"/>
                  </a:cxn>
                  <a:cxn ang="0">
                    <a:pos x="0" y="14"/>
                  </a:cxn>
                  <a:cxn ang="0">
                    <a:pos x="0" y="12"/>
                  </a:cxn>
                  <a:cxn ang="0">
                    <a:pos x="2" y="11"/>
                  </a:cxn>
                  <a:cxn ang="0">
                    <a:pos x="2" y="9"/>
                  </a:cxn>
                  <a:cxn ang="0">
                    <a:pos x="2" y="8"/>
                  </a:cxn>
                  <a:cxn ang="0">
                    <a:pos x="3" y="6"/>
                  </a:cxn>
                  <a:cxn ang="0">
                    <a:pos x="5" y="5"/>
                  </a:cxn>
                  <a:cxn ang="0">
                    <a:pos x="5" y="3"/>
                  </a:cxn>
                  <a:cxn ang="0">
                    <a:pos x="6" y="3"/>
                  </a:cxn>
                  <a:cxn ang="0">
                    <a:pos x="8" y="2"/>
                  </a:cxn>
                  <a:cxn ang="0">
                    <a:pos x="9" y="2"/>
                  </a:cxn>
                  <a:cxn ang="0">
                    <a:pos x="11" y="2"/>
                  </a:cxn>
                  <a:cxn ang="0">
                    <a:pos x="12" y="0"/>
                  </a:cxn>
                  <a:cxn ang="0">
                    <a:pos x="14" y="0"/>
                  </a:cxn>
                  <a:cxn ang="0">
                    <a:pos x="15" y="0"/>
                  </a:cxn>
                  <a:cxn ang="0">
                    <a:pos x="15" y="2"/>
                  </a:cxn>
                  <a:cxn ang="0">
                    <a:pos x="17" y="2"/>
                  </a:cxn>
                  <a:cxn ang="0">
                    <a:pos x="18" y="2"/>
                  </a:cxn>
                  <a:cxn ang="0">
                    <a:pos x="20" y="3"/>
                  </a:cxn>
                  <a:cxn ang="0">
                    <a:pos x="21" y="3"/>
                  </a:cxn>
                  <a:cxn ang="0">
                    <a:pos x="23" y="5"/>
                  </a:cxn>
                  <a:cxn ang="0">
                    <a:pos x="23" y="6"/>
                  </a:cxn>
                  <a:cxn ang="0">
                    <a:pos x="24" y="6"/>
                  </a:cxn>
                  <a:cxn ang="0">
                    <a:pos x="26" y="8"/>
                  </a:cxn>
                  <a:cxn ang="0">
                    <a:pos x="26" y="9"/>
                  </a:cxn>
                  <a:cxn ang="0">
                    <a:pos x="26" y="11"/>
                  </a:cxn>
                  <a:cxn ang="0">
                    <a:pos x="27" y="12"/>
                  </a:cxn>
                  <a:cxn ang="0">
                    <a:pos x="27" y="14"/>
                  </a:cxn>
                  <a:cxn ang="0">
                    <a:pos x="27" y="15"/>
                  </a:cxn>
                </a:cxnLst>
                <a:rect l="0" t="0" r="r" b="b"/>
                <a:pathLst>
                  <a:path w="27" h="32">
                    <a:moveTo>
                      <a:pt x="27" y="17"/>
                    </a:moveTo>
                    <a:lnTo>
                      <a:pt x="27"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1"/>
                    </a:lnTo>
                    <a:lnTo>
                      <a:pt x="26" y="21"/>
                    </a:lnTo>
                    <a:lnTo>
                      <a:pt x="26" y="21"/>
                    </a:lnTo>
                    <a:lnTo>
                      <a:pt x="26" y="21"/>
                    </a:lnTo>
                    <a:lnTo>
                      <a:pt x="26" y="21"/>
                    </a:lnTo>
                    <a:lnTo>
                      <a:pt x="26" y="21"/>
                    </a:lnTo>
                    <a:lnTo>
                      <a:pt x="26" y="23"/>
                    </a:lnTo>
                    <a:lnTo>
                      <a:pt x="26" y="23"/>
                    </a:lnTo>
                    <a:lnTo>
                      <a:pt x="26" y="23"/>
                    </a:lnTo>
                    <a:lnTo>
                      <a:pt x="26" y="23"/>
                    </a:lnTo>
                    <a:lnTo>
                      <a:pt x="26" y="23"/>
                    </a:lnTo>
                    <a:lnTo>
                      <a:pt x="26" y="23"/>
                    </a:lnTo>
                    <a:lnTo>
                      <a:pt x="26" y="23"/>
                    </a:lnTo>
                    <a:lnTo>
                      <a:pt x="26" y="24"/>
                    </a:lnTo>
                    <a:lnTo>
                      <a:pt x="26" y="24"/>
                    </a:lnTo>
                    <a:lnTo>
                      <a:pt x="26" y="24"/>
                    </a:lnTo>
                    <a:lnTo>
                      <a:pt x="26" y="24"/>
                    </a:lnTo>
                    <a:lnTo>
                      <a:pt x="24" y="24"/>
                    </a:lnTo>
                    <a:lnTo>
                      <a:pt x="24" y="24"/>
                    </a:lnTo>
                    <a:lnTo>
                      <a:pt x="24" y="26"/>
                    </a:lnTo>
                    <a:lnTo>
                      <a:pt x="24" y="26"/>
                    </a:lnTo>
                    <a:lnTo>
                      <a:pt x="24" y="26"/>
                    </a:lnTo>
                    <a:lnTo>
                      <a:pt x="24" y="26"/>
                    </a:lnTo>
                    <a:lnTo>
                      <a:pt x="24" y="26"/>
                    </a:lnTo>
                    <a:lnTo>
                      <a:pt x="24" y="26"/>
                    </a:lnTo>
                    <a:lnTo>
                      <a:pt x="24" y="26"/>
                    </a:lnTo>
                    <a:lnTo>
                      <a:pt x="24" y="27"/>
                    </a:lnTo>
                    <a:lnTo>
                      <a:pt x="23" y="27"/>
                    </a:lnTo>
                    <a:lnTo>
                      <a:pt x="23" y="27"/>
                    </a:lnTo>
                    <a:lnTo>
                      <a:pt x="23" y="27"/>
                    </a:lnTo>
                    <a:lnTo>
                      <a:pt x="23" y="27"/>
                    </a:lnTo>
                    <a:lnTo>
                      <a:pt x="23" y="27"/>
                    </a:lnTo>
                    <a:lnTo>
                      <a:pt x="23" y="27"/>
                    </a:lnTo>
                    <a:lnTo>
                      <a:pt x="23" y="27"/>
                    </a:lnTo>
                    <a:lnTo>
                      <a:pt x="23" y="29"/>
                    </a:lnTo>
                    <a:lnTo>
                      <a:pt x="23" y="29"/>
                    </a:lnTo>
                    <a:lnTo>
                      <a:pt x="21" y="29"/>
                    </a:lnTo>
                    <a:lnTo>
                      <a:pt x="21" y="29"/>
                    </a:lnTo>
                    <a:lnTo>
                      <a:pt x="21" y="29"/>
                    </a:lnTo>
                    <a:lnTo>
                      <a:pt x="21" y="29"/>
                    </a:lnTo>
                    <a:lnTo>
                      <a:pt x="21" y="29"/>
                    </a:lnTo>
                    <a:lnTo>
                      <a:pt x="21" y="29"/>
                    </a:lnTo>
                    <a:lnTo>
                      <a:pt x="21" y="29"/>
                    </a:lnTo>
                    <a:lnTo>
                      <a:pt x="21" y="29"/>
                    </a:lnTo>
                    <a:lnTo>
                      <a:pt x="20" y="30"/>
                    </a:lnTo>
                    <a:lnTo>
                      <a:pt x="20" y="30"/>
                    </a:lnTo>
                    <a:lnTo>
                      <a:pt x="20" y="30"/>
                    </a:lnTo>
                    <a:lnTo>
                      <a:pt x="20" y="30"/>
                    </a:lnTo>
                    <a:lnTo>
                      <a:pt x="20" y="30"/>
                    </a:lnTo>
                    <a:lnTo>
                      <a:pt x="20" y="30"/>
                    </a:lnTo>
                    <a:lnTo>
                      <a:pt x="20" y="30"/>
                    </a:lnTo>
                    <a:lnTo>
                      <a:pt x="18" y="30"/>
                    </a:lnTo>
                    <a:lnTo>
                      <a:pt x="18" y="30"/>
                    </a:lnTo>
                    <a:lnTo>
                      <a:pt x="18" y="30"/>
                    </a:lnTo>
                    <a:lnTo>
                      <a:pt x="18" y="30"/>
                    </a:lnTo>
                    <a:lnTo>
                      <a:pt x="18" y="30"/>
                    </a:lnTo>
                    <a:lnTo>
                      <a:pt x="18" y="30"/>
                    </a:lnTo>
                    <a:lnTo>
                      <a:pt x="18" y="32"/>
                    </a:lnTo>
                    <a:lnTo>
                      <a:pt x="17" y="32"/>
                    </a:lnTo>
                    <a:lnTo>
                      <a:pt x="17" y="32"/>
                    </a:lnTo>
                    <a:lnTo>
                      <a:pt x="17" y="32"/>
                    </a:lnTo>
                    <a:lnTo>
                      <a:pt x="17" y="32"/>
                    </a:lnTo>
                    <a:lnTo>
                      <a:pt x="17" y="32"/>
                    </a:lnTo>
                    <a:lnTo>
                      <a:pt x="17" y="32"/>
                    </a:lnTo>
                    <a:lnTo>
                      <a:pt x="15" y="32"/>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2"/>
                    </a:lnTo>
                    <a:lnTo>
                      <a:pt x="9" y="32"/>
                    </a:lnTo>
                    <a:lnTo>
                      <a:pt x="9" y="32"/>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29"/>
                    </a:lnTo>
                    <a:lnTo>
                      <a:pt x="6" y="29"/>
                    </a:lnTo>
                    <a:lnTo>
                      <a:pt x="6" y="29"/>
                    </a:lnTo>
                    <a:lnTo>
                      <a:pt x="6" y="29"/>
                    </a:lnTo>
                    <a:lnTo>
                      <a:pt x="6" y="29"/>
                    </a:lnTo>
                    <a:lnTo>
                      <a:pt x="6" y="29"/>
                    </a:lnTo>
                    <a:lnTo>
                      <a:pt x="6" y="29"/>
                    </a:lnTo>
                    <a:lnTo>
                      <a:pt x="5" y="29"/>
                    </a:lnTo>
                    <a:lnTo>
                      <a:pt x="5" y="29"/>
                    </a:lnTo>
                    <a:lnTo>
                      <a:pt x="5" y="29"/>
                    </a:lnTo>
                    <a:lnTo>
                      <a:pt x="5" y="27"/>
                    </a:lnTo>
                    <a:lnTo>
                      <a:pt x="5" y="27"/>
                    </a:lnTo>
                    <a:lnTo>
                      <a:pt x="5" y="27"/>
                    </a:lnTo>
                    <a:lnTo>
                      <a:pt x="5" y="27"/>
                    </a:lnTo>
                    <a:lnTo>
                      <a:pt x="5" y="27"/>
                    </a:lnTo>
                    <a:lnTo>
                      <a:pt x="3" y="27"/>
                    </a:lnTo>
                    <a:lnTo>
                      <a:pt x="3" y="27"/>
                    </a:lnTo>
                    <a:lnTo>
                      <a:pt x="3" y="27"/>
                    </a:lnTo>
                    <a:lnTo>
                      <a:pt x="3" y="26"/>
                    </a:lnTo>
                    <a:lnTo>
                      <a:pt x="3" y="26"/>
                    </a:lnTo>
                    <a:lnTo>
                      <a:pt x="3" y="26"/>
                    </a:lnTo>
                    <a:lnTo>
                      <a:pt x="3" y="26"/>
                    </a:lnTo>
                    <a:lnTo>
                      <a:pt x="3" y="26"/>
                    </a:lnTo>
                    <a:lnTo>
                      <a:pt x="3" y="26"/>
                    </a:lnTo>
                    <a:lnTo>
                      <a:pt x="3" y="26"/>
                    </a:lnTo>
                    <a:lnTo>
                      <a:pt x="2" y="24"/>
                    </a:lnTo>
                    <a:lnTo>
                      <a:pt x="2" y="24"/>
                    </a:lnTo>
                    <a:lnTo>
                      <a:pt x="2" y="24"/>
                    </a:lnTo>
                    <a:lnTo>
                      <a:pt x="2" y="24"/>
                    </a:lnTo>
                    <a:lnTo>
                      <a:pt x="2" y="24"/>
                    </a:lnTo>
                    <a:lnTo>
                      <a:pt x="2" y="24"/>
                    </a:lnTo>
                    <a:lnTo>
                      <a:pt x="2" y="23"/>
                    </a:lnTo>
                    <a:lnTo>
                      <a:pt x="2" y="23"/>
                    </a:lnTo>
                    <a:lnTo>
                      <a:pt x="2" y="23"/>
                    </a:lnTo>
                    <a:lnTo>
                      <a:pt x="2" y="23"/>
                    </a:lnTo>
                    <a:lnTo>
                      <a:pt x="2" y="23"/>
                    </a:lnTo>
                    <a:lnTo>
                      <a:pt x="2" y="23"/>
                    </a:lnTo>
                    <a:lnTo>
                      <a:pt x="2" y="23"/>
                    </a:lnTo>
                    <a:lnTo>
                      <a:pt x="0" y="21"/>
                    </a:lnTo>
                    <a:lnTo>
                      <a:pt x="0" y="21"/>
                    </a:lnTo>
                    <a:lnTo>
                      <a:pt x="0" y="21"/>
                    </a:lnTo>
                    <a:lnTo>
                      <a:pt x="0" y="21"/>
                    </a:lnTo>
                    <a:lnTo>
                      <a:pt x="0" y="21"/>
                    </a:lnTo>
                    <a:lnTo>
                      <a:pt x="0" y="21"/>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2" y="11"/>
                    </a:lnTo>
                    <a:lnTo>
                      <a:pt x="2" y="9"/>
                    </a:lnTo>
                    <a:lnTo>
                      <a:pt x="2" y="9"/>
                    </a:lnTo>
                    <a:lnTo>
                      <a:pt x="2" y="9"/>
                    </a:lnTo>
                    <a:lnTo>
                      <a:pt x="2" y="9"/>
                    </a:lnTo>
                    <a:lnTo>
                      <a:pt x="2" y="9"/>
                    </a:lnTo>
                    <a:lnTo>
                      <a:pt x="2" y="9"/>
                    </a:lnTo>
                    <a:lnTo>
                      <a:pt x="2" y="9"/>
                    </a:lnTo>
                    <a:lnTo>
                      <a:pt x="2" y="8"/>
                    </a:lnTo>
                    <a:lnTo>
                      <a:pt x="2" y="8"/>
                    </a:lnTo>
                    <a:lnTo>
                      <a:pt x="2" y="8"/>
                    </a:lnTo>
                    <a:lnTo>
                      <a:pt x="2" y="8"/>
                    </a:lnTo>
                    <a:lnTo>
                      <a:pt x="2" y="8"/>
                    </a:lnTo>
                    <a:lnTo>
                      <a:pt x="3" y="8"/>
                    </a:lnTo>
                    <a:lnTo>
                      <a:pt x="3" y="6"/>
                    </a:lnTo>
                    <a:lnTo>
                      <a:pt x="3" y="6"/>
                    </a:lnTo>
                    <a:lnTo>
                      <a:pt x="3" y="6"/>
                    </a:lnTo>
                    <a:lnTo>
                      <a:pt x="3" y="6"/>
                    </a:lnTo>
                    <a:lnTo>
                      <a:pt x="3" y="6"/>
                    </a:lnTo>
                    <a:lnTo>
                      <a:pt x="3" y="6"/>
                    </a:lnTo>
                    <a:lnTo>
                      <a:pt x="3" y="6"/>
                    </a:lnTo>
                    <a:lnTo>
                      <a:pt x="3" y="6"/>
                    </a:lnTo>
                    <a:lnTo>
                      <a:pt x="3" y="5"/>
                    </a:lnTo>
                    <a:lnTo>
                      <a:pt x="5" y="5"/>
                    </a:lnTo>
                    <a:lnTo>
                      <a:pt x="5" y="5"/>
                    </a:lnTo>
                    <a:lnTo>
                      <a:pt x="5" y="5"/>
                    </a:lnTo>
                    <a:lnTo>
                      <a:pt x="5" y="5"/>
                    </a:lnTo>
                    <a:lnTo>
                      <a:pt x="5" y="5"/>
                    </a:lnTo>
                    <a:lnTo>
                      <a:pt x="5" y="5"/>
                    </a:lnTo>
                    <a:lnTo>
                      <a:pt x="5" y="5"/>
                    </a:lnTo>
                    <a:lnTo>
                      <a:pt x="5" y="3"/>
                    </a:lnTo>
                    <a:lnTo>
                      <a:pt x="6" y="3"/>
                    </a:lnTo>
                    <a:lnTo>
                      <a:pt x="6" y="3"/>
                    </a:lnTo>
                    <a:lnTo>
                      <a:pt x="6" y="3"/>
                    </a:lnTo>
                    <a:lnTo>
                      <a:pt x="6" y="3"/>
                    </a:lnTo>
                    <a:lnTo>
                      <a:pt x="6" y="3"/>
                    </a:lnTo>
                    <a:lnTo>
                      <a:pt x="6" y="3"/>
                    </a:lnTo>
                    <a:lnTo>
                      <a:pt x="6" y="3"/>
                    </a:lnTo>
                    <a:lnTo>
                      <a:pt x="6" y="3"/>
                    </a:lnTo>
                    <a:lnTo>
                      <a:pt x="8" y="3"/>
                    </a:lnTo>
                    <a:lnTo>
                      <a:pt x="8" y="3"/>
                    </a:lnTo>
                    <a:lnTo>
                      <a:pt x="8" y="2"/>
                    </a:lnTo>
                    <a:lnTo>
                      <a:pt x="8" y="2"/>
                    </a:lnTo>
                    <a:lnTo>
                      <a:pt x="8" y="2"/>
                    </a:lnTo>
                    <a:lnTo>
                      <a:pt x="8" y="2"/>
                    </a:lnTo>
                    <a:lnTo>
                      <a:pt x="8" y="2"/>
                    </a:lnTo>
                    <a:lnTo>
                      <a:pt x="9" y="2"/>
                    </a:lnTo>
                    <a:lnTo>
                      <a:pt x="9" y="2"/>
                    </a:lnTo>
                    <a:lnTo>
                      <a:pt x="9" y="2"/>
                    </a:lnTo>
                    <a:lnTo>
                      <a:pt x="9" y="2"/>
                    </a:lnTo>
                    <a:lnTo>
                      <a:pt x="9" y="2"/>
                    </a:lnTo>
                    <a:lnTo>
                      <a:pt x="9" y="2"/>
                    </a:lnTo>
                    <a:lnTo>
                      <a:pt x="9" y="2"/>
                    </a:lnTo>
                    <a:lnTo>
                      <a:pt x="11" y="2"/>
                    </a:lnTo>
                    <a:lnTo>
                      <a:pt x="11" y="2"/>
                    </a:lnTo>
                    <a:lnTo>
                      <a:pt x="11" y="2"/>
                    </a:lnTo>
                    <a:lnTo>
                      <a:pt x="11" y="2"/>
                    </a:lnTo>
                    <a:lnTo>
                      <a:pt x="11" y="2"/>
                    </a:lnTo>
                    <a:lnTo>
                      <a:pt x="11" y="2"/>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2"/>
                    </a:lnTo>
                    <a:lnTo>
                      <a:pt x="15" y="2"/>
                    </a:lnTo>
                    <a:lnTo>
                      <a:pt x="15" y="2"/>
                    </a:lnTo>
                    <a:lnTo>
                      <a:pt x="17" y="2"/>
                    </a:lnTo>
                    <a:lnTo>
                      <a:pt x="17" y="2"/>
                    </a:lnTo>
                    <a:lnTo>
                      <a:pt x="17" y="2"/>
                    </a:lnTo>
                    <a:lnTo>
                      <a:pt x="17" y="2"/>
                    </a:lnTo>
                    <a:lnTo>
                      <a:pt x="17" y="2"/>
                    </a:lnTo>
                    <a:lnTo>
                      <a:pt x="17" y="2"/>
                    </a:lnTo>
                    <a:lnTo>
                      <a:pt x="18" y="2"/>
                    </a:lnTo>
                    <a:lnTo>
                      <a:pt x="18" y="2"/>
                    </a:lnTo>
                    <a:lnTo>
                      <a:pt x="18" y="2"/>
                    </a:lnTo>
                    <a:lnTo>
                      <a:pt x="18" y="2"/>
                    </a:lnTo>
                    <a:lnTo>
                      <a:pt x="18" y="2"/>
                    </a:lnTo>
                    <a:lnTo>
                      <a:pt x="18" y="2"/>
                    </a:lnTo>
                    <a:lnTo>
                      <a:pt x="18" y="2"/>
                    </a:lnTo>
                    <a:lnTo>
                      <a:pt x="20" y="2"/>
                    </a:lnTo>
                    <a:lnTo>
                      <a:pt x="20" y="2"/>
                    </a:lnTo>
                    <a:lnTo>
                      <a:pt x="20" y="3"/>
                    </a:lnTo>
                    <a:lnTo>
                      <a:pt x="20" y="3"/>
                    </a:lnTo>
                    <a:lnTo>
                      <a:pt x="20" y="3"/>
                    </a:lnTo>
                    <a:lnTo>
                      <a:pt x="20" y="3"/>
                    </a:lnTo>
                    <a:lnTo>
                      <a:pt x="20" y="3"/>
                    </a:lnTo>
                    <a:lnTo>
                      <a:pt x="21" y="3"/>
                    </a:lnTo>
                    <a:lnTo>
                      <a:pt x="21" y="3"/>
                    </a:lnTo>
                    <a:lnTo>
                      <a:pt x="21" y="3"/>
                    </a:lnTo>
                    <a:lnTo>
                      <a:pt x="21" y="3"/>
                    </a:lnTo>
                    <a:lnTo>
                      <a:pt x="21" y="3"/>
                    </a:lnTo>
                    <a:lnTo>
                      <a:pt x="21" y="3"/>
                    </a:lnTo>
                    <a:lnTo>
                      <a:pt x="21" y="5"/>
                    </a:lnTo>
                    <a:lnTo>
                      <a:pt x="21" y="5"/>
                    </a:lnTo>
                    <a:lnTo>
                      <a:pt x="23" y="5"/>
                    </a:lnTo>
                    <a:lnTo>
                      <a:pt x="23" y="5"/>
                    </a:lnTo>
                    <a:lnTo>
                      <a:pt x="23" y="5"/>
                    </a:lnTo>
                    <a:lnTo>
                      <a:pt x="23" y="5"/>
                    </a:lnTo>
                    <a:lnTo>
                      <a:pt x="23" y="5"/>
                    </a:lnTo>
                    <a:lnTo>
                      <a:pt x="23" y="5"/>
                    </a:lnTo>
                    <a:lnTo>
                      <a:pt x="23" y="6"/>
                    </a:lnTo>
                    <a:lnTo>
                      <a:pt x="23" y="6"/>
                    </a:lnTo>
                    <a:lnTo>
                      <a:pt x="23" y="6"/>
                    </a:lnTo>
                    <a:lnTo>
                      <a:pt x="24" y="6"/>
                    </a:lnTo>
                    <a:lnTo>
                      <a:pt x="24" y="6"/>
                    </a:lnTo>
                    <a:lnTo>
                      <a:pt x="24" y="6"/>
                    </a:lnTo>
                    <a:lnTo>
                      <a:pt x="24" y="6"/>
                    </a:lnTo>
                    <a:lnTo>
                      <a:pt x="24" y="6"/>
                    </a:lnTo>
                    <a:lnTo>
                      <a:pt x="24" y="8"/>
                    </a:lnTo>
                    <a:lnTo>
                      <a:pt x="24" y="8"/>
                    </a:lnTo>
                    <a:lnTo>
                      <a:pt x="24" y="8"/>
                    </a:lnTo>
                    <a:lnTo>
                      <a:pt x="24" y="8"/>
                    </a:lnTo>
                    <a:lnTo>
                      <a:pt x="24" y="8"/>
                    </a:lnTo>
                    <a:lnTo>
                      <a:pt x="26" y="8"/>
                    </a:lnTo>
                    <a:lnTo>
                      <a:pt x="26" y="9"/>
                    </a:lnTo>
                    <a:lnTo>
                      <a:pt x="26" y="9"/>
                    </a:lnTo>
                    <a:lnTo>
                      <a:pt x="26"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6"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7" y="17"/>
                    </a:lnTo>
                  </a:path>
                </a:pathLst>
              </a:custGeom>
              <a:noFill/>
              <a:ln w="1588" cap="sq">
                <a:solidFill>
                  <a:srgbClr val="000000"/>
                </a:solidFill>
                <a:prstDash val="solid"/>
                <a:miter lim="800000"/>
                <a:headEnd/>
                <a:tailEnd/>
              </a:ln>
            </p:spPr>
            <p:txBody>
              <a:bodyPr/>
              <a:lstStyle/>
              <a:p>
                <a:endParaRPr lang="en-US"/>
              </a:p>
            </p:txBody>
          </p:sp>
          <p:sp>
            <p:nvSpPr>
              <p:cNvPr id="320959" name="Freeform 447"/>
              <p:cNvSpPr>
                <a:spLocks/>
              </p:cNvSpPr>
              <p:nvPr/>
            </p:nvSpPr>
            <p:spPr bwMode="auto">
              <a:xfrm>
                <a:off x="557" y="2648"/>
                <a:ext cx="28" cy="31"/>
              </a:xfrm>
              <a:custGeom>
                <a:avLst/>
                <a:gdLst/>
                <a:ahLst/>
                <a:cxnLst>
                  <a:cxn ang="0">
                    <a:pos x="28" y="16"/>
                  </a:cxn>
                  <a:cxn ang="0">
                    <a:pos x="28" y="19"/>
                  </a:cxn>
                  <a:cxn ang="0">
                    <a:pos x="28" y="21"/>
                  </a:cxn>
                  <a:cxn ang="0">
                    <a:pos x="27" y="22"/>
                  </a:cxn>
                  <a:cxn ang="0">
                    <a:pos x="27" y="24"/>
                  </a:cxn>
                  <a:cxn ang="0">
                    <a:pos x="27" y="24"/>
                  </a:cxn>
                  <a:cxn ang="0">
                    <a:pos x="25" y="25"/>
                  </a:cxn>
                  <a:cxn ang="0">
                    <a:pos x="25" y="27"/>
                  </a:cxn>
                  <a:cxn ang="0">
                    <a:pos x="24" y="28"/>
                  </a:cxn>
                  <a:cxn ang="0">
                    <a:pos x="24" y="28"/>
                  </a:cxn>
                  <a:cxn ang="0">
                    <a:pos x="22" y="30"/>
                  </a:cxn>
                  <a:cxn ang="0">
                    <a:pos x="21" y="30"/>
                  </a:cxn>
                  <a:cxn ang="0">
                    <a:pos x="19" y="31"/>
                  </a:cxn>
                  <a:cxn ang="0">
                    <a:pos x="18" y="31"/>
                  </a:cxn>
                  <a:cxn ang="0">
                    <a:pos x="16" y="31"/>
                  </a:cxn>
                  <a:cxn ang="0">
                    <a:pos x="15" y="31"/>
                  </a:cxn>
                  <a:cxn ang="0">
                    <a:pos x="13" y="31"/>
                  </a:cxn>
                  <a:cxn ang="0">
                    <a:pos x="12" y="30"/>
                  </a:cxn>
                  <a:cxn ang="0">
                    <a:pos x="10" y="30"/>
                  </a:cxn>
                  <a:cxn ang="0">
                    <a:pos x="10" y="30"/>
                  </a:cxn>
                  <a:cxn ang="0">
                    <a:pos x="9" y="28"/>
                  </a:cxn>
                  <a:cxn ang="0">
                    <a:pos x="7" y="27"/>
                  </a:cxn>
                  <a:cxn ang="0">
                    <a:pos x="6" y="27"/>
                  </a:cxn>
                  <a:cxn ang="0">
                    <a:pos x="4" y="25"/>
                  </a:cxn>
                  <a:cxn ang="0">
                    <a:pos x="4" y="24"/>
                  </a:cxn>
                  <a:cxn ang="0">
                    <a:pos x="3" y="22"/>
                  </a:cxn>
                  <a:cxn ang="0">
                    <a:pos x="3" y="21"/>
                  </a:cxn>
                  <a:cxn ang="0">
                    <a:pos x="1" y="19"/>
                  </a:cxn>
                  <a:cxn ang="0">
                    <a:pos x="1" y="18"/>
                  </a:cxn>
                  <a:cxn ang="0">
                    <a:pos x="1" y="16"/>
                  </a:cxn>
                  <a:cxn ang="0">
                    <a:pos x="0" y="15"/>
                  </a:cxn>
                  <a:cxn ang="0">
                    <a:pos x="0" y="13"/>
                  </a:cxn>
                  <a:cxn ang="0">
                    <a:pos x="0" y="12"/>
                  </a:cxn>
                  <a:cxn ang="0">
                    <a:pos x="1" y="10"/>
                  </a:cxn>
                  <a:cxn ang="0">
                    <a:pos x="1" y="9"/>
                  </a:cxn>
                  <a:cxn ang="0">
                    <a:pos x="1" y="7"/>
                  </a:cxn>
                  <a:cxn ang="0">
                    <a:pos x="3" y="6"/>
                  </a:cxn>
                  <a:cxn ang="0">
                    <a:pos x="3" y="4"/>
                  </a:cxn>
                  <a:cxn ang="0">
                    <a:pos x="4" y="3"/>
                  </a:cxn>
                  <a:cxn ang="0">
                    <a:pos x="6" y="3"/>
                  </a:cxn>
                  <a:cxn ang="0">
                    <a:pos x="6" y="1"/>
                  </a:cxn>
                  <a:cxn ang="0">
                    <a:pos x="7" y="1"/>
                  </a:cxn>
                  <a:cxn ang="0">
                    <a:pos x="9" y="1"/>
                  </a:cxn>
                  <a:cxn ang="0">
                    <a:pos x="10" y="0"/>
                  </a:cxn>
                  <a:cxn ang="0">
                    <a:pos x="12" y="0"/>
                  </a:cxn>
                  <a:cxn ang="0">
                    <a:pos x="13" y="0"/>
                  </a:cxn>
                  <a:cxn ang="0">
                    <a:pos x="15" y="1"/>
                  </a:cxn>
                  <a:cxn ang="0">
                    <a:pos x="16" y="1"/>
                  </a:cxn>
                  <a:cxn ang="0">
                    <a:pos x="18" y="1"/>
                  </a:cxn>
                  <a:cxn ang="0">
                    <a:pos x="19" y="3"/>
                  </a:cxn>
                  <a:cxn ang="0">
                    <a:pos x="21" y="3"/>
                  </a:cxn>
                  <a:cxn ang="0">
                    <a:pos x="21" y="4"/>
                  </a:cxn>
                  <a:cxn ang="0">
                    <a:pos x="22" y="6"/>
                  </a:cxn>
                  <a:cxn ang="0">
                    <a:pos x="24" y="6"/>
                  </a:cxn>
                  <a:cxn ang="0">
                    <a:pos x="25" y="7"/>
                  </a:cxn>
                  <a:cxn ang="0">
                    <a:pos x="25" y="9"/>
                  </a:cxn>
                  <a:cxn ang="0">
                    <a:pos x="27" y="10"/>
                  </a:cxn>
                  <a:cxn ang="0">
                    <a:pos x="27" y="12"/>
                  </a:cxn>
                  <a:cxn ang="0">
                    <a:pos x="27" y="13"/>
                  </a:cxn>
                  <a:cxn ang="0">
                    <a:pos x="28" y="15"/>
                  </a:cxn>
                </a:cxnLst>
                <a:rect l="0" t="0" r="r" b="b"/>
                <a:pathLst>
                  <a:path w="28" h="31">
                    <a:moveTo>
                      <a:pt x="28" y="16"/>
                    </a:moveTo>
                    <a:lnTo>
                      <a:pt x="28" y="16"/>
                    </a:lnTo>
                    <a:lnTo>
                      <a:pt x="28" y="16"/>
                    </a:lnTo>
                    <a:lnTo>
                      <a:pt x="28" y="16"/>
                    </a:lnTo>
                    <a:lnTo>
                      <a:pt x="28" y="16"/>
                    </a:lnTo>
                    <a:lnTo>
                      <a:pt x="28" y="16"/>
                    </a:lnTo>
                    <a:lnTo>
                      <a:pt x="28" y="18"/>
                    </a:lnTo>
                    <a:lnTo>
                      <a:pt x="28" y="18"/>
                    </a:lnTo>
                    <a:lnTo>
                      <a:pt x="28" y="18"/>
                    </a:lnTo>
                    <a:lnTo>
                      <a:pt x="28" y="18"/>
                    </a:lnTo>
                    <a:lnTo>
                      <a:pt x="28" y="18"/>
                    </a:lnTo>
                    <a:lnTo>
                      <a:pt x="28" y="19"/>
                    </a:lnTo>
                    <a:lnTo>
                      <a:pt x="28" y="19"/>
                    </a:lnTo>
                    <a:lnTo>
                      <a:pt x="28" y="19"/>
                    </a:lnTo>
                    <a:lnTo>
                      <a:pt x="28" y="19"/>
                    </a:lnTo>
                    <a:lnTo>
                      <a:pt x="28" y="19"/>
                    </a:lnTo>
                    <a:lnTo>
                      <a:pt x="28" y="19"/>
                    </a:lnTo>
                    <a:lnTo>
                      <a:pt x="28" y="21"/>
                    </a:lnTo>
                    <a:lnTo>
                      <a:pt x="28" y="21"/>
                    </a:lnTo>
                    <a:lnTo>
                      <a:pt x="28" y="21"/>
                    </a:lnTo>
                    <a:lnTo>
                      <a:pt x="28" y="21"/>
                    </a:lnTo>
                    <a:lnTo>
                      <a:pt x="28" y="21"/>
                    </a:lnTo>
                    <a:lnTo>
                      <a:pt x="28" y="21"/>
                    </a:lnTo>
                    <a:lnTo>
                      <a:pt x="27" y="22"/>
                    </a:lnTo>
                    <a:lnTo>
                      <a:pt x="27" y="22"/>
                    </a:lnTo>
                    <a:lnTo>
                      <a:pt x="27" y="22"/>
                    </a:lnTo>
                    <a:lnTo>
                      <a:pt x="27" y="22"/>
                    </a:lnTo>
                    <a:lnTo>
                      <a:pt x="27" y="22"/>
                    </a:lnTo>
                    <a:lnTo>
                      <a:pt x="27" y="22"/>
                    </a:lnTo>
                    <a:lnTo>
                      <a:pt x="27" y="24"/>
                    </a:lnTo>
                    <a:lnTo>
                      <a:pt x="27" y="24"/>
                    </a:lnTo>
                    <a:lnTo>
                      <a:pt x="27" y="24"/>
                    </a:lnTo>
                    <a:lnTo>
                      <a:pt x="27" y="24"/>
                    </a:lnTo>
                    <a:lnTo>
                      <a:pt x="27" y="24"/>
                    </a:lnTo>
                    <a:lnTo>
                      <a:pt x="27" y="24"/>
                    </a:lnTo>
                    <a:lnTo>
                      <a:pt x="27" y="24"/>
                    </a:lnTo>
                    <a:lnTo>
                      <a:pt x="27" y="25"/>
                    </a:lnTo>
                    <a:lnTo>
                      <a:pt x="27" y="25"/>
                    </a:lnTo>
                    <a:lnTo>
                      <a:pt x="27" y="25"/>
                    </a:lnTo>
                    <a:lnTo>
                      <a:pt x="27" y="25"/>
                    </a:lnTo>
                    <a:lnTo>
                      <a:pt x="25" y="25"/>
                    </a:lnTo>
                    <a:lnTo>
                      <a:pt x="25" y="25"/>
                    </a:lnTo>
                    <a:lnTo>
                      <a:pt x="25" y="25"/>
                    </a:lnTo>
                    <a:lnTo>
                      <a:pt x="25" y="27"/>
                    </a:lnTo>
                    <a:lnTo>
                      <a:pt x="25" y="27"/>
                    </a:lnTo>
                    <a:lnTo>
                      <a:pt x="25" y="27"/>
                    </a:lnTo>
                    <a:lnTo>
                      <a:pt x="25" y="27"/>
                    </a:lnTo>
                    <a:lnTo>
                      <a:pt x="25" y="27"/>
                    </a:lnTo>
                    <a:lnTo>
                      <a:pt x="25" y="27"/>
                    </a:lnTo>
                    <a:lnTo>
                      <a:pt x="25" y="27"/>
                    </a:lnTo>
                    <a:lnTo>
                      <a:pt x="25" y="27"/>
                    </a:lnTo>
                    <a:lnTo>
                      <a:pt x="24" y="28"/>
                    </a:lnTo>
                    <a:lnTo>
                      <a:pt x="24" y="28"/>
                    </a:lnTo>
                    <a:lnTo>
                      <a:pt x="24" y="28"/>
                    </a:lnTo>
                    <a:lnTo>
                      <a:pt x="24" y="28"/>
                    </a:lnTo>
                    <a:lnTo>
                      <a:pt x="24" y="28"/>
                    </a:lnTo>
                    <a:lnTo>
                      <a:pt x="24" y="28"/>
                    </a:lnTo>
                    <a:lnTo>
                      <a:pt x="24" y="28"/>
                    </a:lnTo>
                    <a:lnTo>
                      <a:pt x="24" y="28"/>
                    </a:lnTo>
                    <a:lnTo>
                      <a:pt x="24" y="28"/>
                    </a:lnTo>
                    <a:lnTo>
                      <a:pt x="22" y="28"/>
                    </a:lnTo>
                    <a:lnTo>
                      <a:pt x="22" y="30"/>
                    </a:lnTo>
                    <a:lnTo>
                      <a:pt x="22" y="30"/>
                    </a:lnTo>
                    <a:lnTo>
                      <a:pt x="22" y="30"/>
                    </a:lnTo>
                    <a:lnTo>
                      <a:pt x="22" y="30"/>
                    </a:lnTo>
                    <a:lnTo>
                      <a:pt x="22" y="30"/>
                    </a:lnTo>
                    <a:lnTo>
                      <a:pt x="22" y="30"/>
                    </a:lnTo>
                    <a:lnTo>
                      <a:pt x="22" y="30"/>
                    </a:lnTo>
                    <a:lnTo>
                      <a:pt x="21" y="30"/>
                    </a:lnTo>
                    <a:lnTo>
                      <a:pt x="21" y="30"/>
                    </a:lnTo>
                    <a:lnTo>
                      <a:pt x="21" y="30"/>
                    </a:lnTo>
                    <a:lnTo>
                      <a:pt x="21" y="30"/>
                    </a:lnTo>
                    <a:lnTo>
                      <a:pt x="21" y="30"/>
                    </a:lnTo>
                    <a:lnTo>
                      <a:pt x="21" y="30"/>
                    </a:lnTo>
                    <a:lnTo>
                      <a:pt x="21" y="30"/>
                    </a:lnTo>
                    <a:lnTo>
                      <a:pt x="19" y="31"/>
                    </a:lnTo>
                    <a:lnTo>
                      <a:pt x="19" y="31"/>
                    </a:lnTo>
                    <a:lnTo>
                      <a:pt x="19" y="31"/>
                    </a:lnTo>
                    <a:lnTo>
                      <a:pt x="19" y="31"/>
                    </a:lnTo>
                    <a:lnTo>
                      <a:pt x="19" y="31"/>
                    </a:lnTo>
                    <a:lnTo>
                      <a:pt x="19" y="31"/>
                    </a:lnTo>
                    <a:lnTo>
                      <a:pt x="19" y="31"/>
                    </a:lnTo>
                    <a:lnTo>
                      <a:pt x="18" y="31"/>
                    </a:lnTo>
                    <a:lnTo>
                      <a:pt x="18" y="31"/>
                    </a:lnTo>
                    <a:lnTo>
                      <a:pt x="18" y="31"/>
                    </a:lnTo>
                    <a:lnTo>
                      <a:pt x="18" y="31"/>
                    </a:lnTo>
                    <a:lnTo>
                      <a:pt x="18" y="31"/>
                    </a:lnTo>
                    <a:lnTo>
                      <a:pt x="18" y="31"/>
                    </a:lnTo>
                    <a:lnTo>
                      <a:pt x="16" y="31"/>
                    </a:lnTo>
                    <a:lnTo>
                      <a:pt x="16" y="31"/>
                    </a:lnTo>
                    <a:lnTo>
                      <a:pt x="16" y="31"/>
                    </a:lnTo>
                    <a:lnTo>
                      <a:pt x="16" y="31"/>
                    </a:lnTo>
                    <a:lnTo>
                      <a:pt x="16" y="31"/>
                    </a:lnTo>
                    <a:lnTo>
                      <a:pt x="16" y="31"/>
                    </a:lnTo>
                    <a:lnTo>
                      <a:pt x="16" y="31"/>
                    </a:lnTo>
                    <a:lnTo>
                      <a:pt x="15" y="31"/>
                    </a:lnTo>
                    <a:lnTo>
                      <a:pt x="15" y="31"/>
                    </a:lnTo>
                    <a:lnTo>
                      <a:pt x="15" y="31"/>
                    </a:lnTo>
                    <a:lnTo>
                      <a:pt x="15" y="31"/>
                    </a:lnTo>
                    <a:lnTo>
                      <a:pt x="15" y="31"/>
                    </a:lnTo>
                    <a:lnTo>
                      <a:pt x="15" y="31"/>
                    </a:lnTo>
                    <a:lnTo>
                      <a:pt x="13" y="31"/>
                    </a:lnTo>
                    <a:lnTo>
                      <a:pt x="13" y="31"/>
                    </a:lnTo>
                    <a:lnTo>
                      <a:pt x="13" y="31"/>
                    </a:lnTo>
                    <a:lnTo>
                      <a:pt x="13" y="31"/>
                    </a:lnTo>
                    <a:lnTo>
                      <a:pt x="13" y="31"/>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28"/>
                    </a:lnTo>
                    <a:lnTo>
                      <a:pt x="9" y="28"/>
                    </a:lnTo>
                    <a:lnTo>
                      <a:pt x="9" y="28"/>
                    </a:lnTo>
                    <a:lnTo>
                      <a:pt x="9" y="28"/>
                    </a:lnTo>
                    <a:lnTo>
                      <a:pt x="9" y="28"/>
                    </a:lnTo>
                    <a:lnTo>
                      <a:pt x="9" y="28"/>
                    </a:lnTo>
                    <a:lnTo>
                      <a:pt x="9" y="28"/>
                    </a:lnTo>
                    <a:lnTo>
                      <a:pt x="7" y="28"/>
                    </a:lnTo>
                    <a:lnTo>
                      <a:pt x="7" y="28"/>
                    </a:lnTo>
                    <a:lnTo>
                      <a:pt x="7" y="28"/>
                    </a:lnTo>
                    <a:lnTo>
                      <a:pt x="7" y="27"/>
                    </a:lnTo>
                    <a:lnTo>
                      <a:pt x="7" y="27"/>
                    </a:lnTo>
                    <a:lnTo>
                      <a:pt x="7" y="27"/>
                    </a:lnTo>
                    <a:lnTo>
                      <a:pt x="7" y="27"/>
                    </a:lnTo>
                    <a:lnTo>
                      <a:pt x="6" y="27"/>
                    </a:lnTo>
                    <a:lnTo>
                      <a:pt x="6" y="27"/>
                    </a:lnTo>
                    <a:lnTo>
                      <a:pt x="6" y="27"/>
                    </a:lnTo>
                    <a:lnTo>
                      <a:pt x="6" y="27"/>
                    </a:lnTo>
                    <a:lnTo>
                      <a:pt x="6" y="25"/>
                    </a:lnTo>
                    <a:lnTo>
                      <a:pt x="6" y="25"/>
                    </a:lnTo>
                    <a:lnTo>
                      <a:pt x="6" y="25"/>
                    </a:lnTo>
                    <a:lnTo>
                      <a:pt x="6" y="25"/>
                    </a:lnTo>
                    <a:lnTo>
                      <a:pt x="4" y="25"/>
                    </a:lnTo>
                    <a:lnTo>
                      <a:pt x="4" y="25"/>
                    </a:lnTo>
                    <a:lnTo>
                      <a:pt x="4" y="25"/>
                    </a:lnTo>
                    <a:lnTo>
                      <a:pt x="4" y="24"/>
                    </a:lnTo>
                    <a:lnTo>
                      <a:pt x="4" y="24"/>
                    </a:lnTo>
                    <a:lnTo>
                      <a:pt x="4" y="24"/>
                    </a:lnTo>
                    <a:lnTo>
                      <a:pt x="4" y="24"/>
                    </a:lnTo>
                    <a:lnTo>
                      <a:pt x="4" y="24"/>
                    </a:lnTo>
                    <a:lnTo>
                      <a:pt x="4" y="24"/>
                    </a:lnTo>
                    <a:lnTo>
                      <a:pt x="3" y="24"/>
                    </a:lnTo>
                    <a:lnTo>
                      <a:pt x="3" y="22"/>
                    </a:lnTo>
                    <a:lnTo>
                      <a:pt x="3" y="22"/>
                    </a:lnTo>
                    <a:lnTo>
                      <a:pt x="3" y="22"/>
                    </a:lnTo>
                    <a:lnTo>
                      <a:pt x="3" y="22"/>
                    </a:lnTo>
                    <a:lnTo>
                      <a:pt x="3" y="22"/>
                    </a:lnTo>
                    <a:lnTo>
                      <a:pt x="3" y="22"/>
                    </a:lnTo>
                    <a:lnTo>
                      <a:pt x="3" y="21"/>
                    </a:lnTo>
                    <a:lnTo>
                      <a:pt x="3" y="21"/>
                    </a:lnTo>
                    <a:lnTo>
                      <a:pt x="3" y="21"/>
                    </a:lnTo>
                    <a:lnTo>
                      <a:pt x="3" y="21"/>
                    </a:lnTo>
                    <a:lnTo>
                      <a:pt x="1" y="21"/>
                    </a:lnTo>
                    <a:lnTo>
                      <a:pt x="1" y="21"/>
                    </a:lnTo>
                    <a:lnTo>
                      <a:pt x="1" y="19"/>
                    </a:lnTo>
                    <a:lnTo>
                      <a:pt x="1" y="19"/>
                    </a:lnTo>
                    <a:lnTo>
                      <a:pt x="1" y="19"/>
                    </a:lnTo>
                    <a:lnTo>
                      <a:pt x="1" y="19"/>
                    </a:lnTo>
                    <a:lnTo>
                      <a:pt x="1" y="19"/>
                    </a:lnTo>
                    <a:lnTo>
                      <a:pt x="1" y="19"/>
                    </a:lnTo>
                    <a:lnTo>
                      <a:pt x="1" y="18"/>
                    </a:lnTo>
                    <a:lnTo>
                      <a:pt x="1" y="18"/>
                    </a:lnTo>
                    <a:lnTo>
                      <a:pt x="1" y="18"/>
                    </a:lnTo>
                    <a:lnTo>
                      <a:pt x="1" y="18"/>
                    </a:lnTo>
                    <a:lnTo>
                      <a:pt x="1" y="18"/>
                    </a:lnTo>
                    <a:lnTo>
                      <a:pt x="1" y="16"/>
                    </a:lnTo>
                    <a:lnTo>
                      <a:pt x="1" y="16"/>
                    </a:lnTo>
                    <a:lnTo>
                      <a:pt x="1" y="16"/>
                    </a:lnTo>
                    <a:lnTo>
                      <a:pt x="1" y="16"/>
                    </a:lnTo>
                    <a:lnTo>
                      <a:pt x="1" y="16"/>
                    </a:lnTo>
                    <a:lnTo>
                      <a:pt x="1" y="16"/>
                    </a:lnTo>
                    <a:lnTo>
                      <a:pt x="1"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1" y="10"/>
                    </a:lnTo>
                    <a:lnTo>
                      <a:pt x="1" y="10"/>
                    </a:lnTo>
                    <a:lnTo>
                      <a:pt x="1" y="10"/>
                    </a:lnTo>
                    <a:lnTo>
                      <a:pt x="1" y="10"/>
                    </a:lnTo>
                    <a:lnTo>
                      <a:pt x="1" y="10"/>
                    </a:lnTo>
                    <a:lnTo>
                      <a:pt x="1" y="10"/>
                    </a:lnTo>
                    <a:lnTo>
                      <a:pt x="1" y="9"/>
                    </a:lnTo>
                    <a:lnTo>
                      <a:pt x="1" y="9"/>
                    </a:lnTo>
                    <a:lnTo>
                      <a:pt x="1" y="9"/>
                    </a:lnTo>
                    <a:lnTo>
                      <a:pt x="1" y="9"/>
                    </a:lnTo>
                    <a:lnTo>
                      <a:pt x="1" y="9"/>
                    </a:lnTo>
                    <a:lnTo>
                      <a:pt x="1" y="9"/>
                    </a:lnTo>
                    <a:lnTo>
                      <a:pt x="1" y="7"/>
                    </a:lnTo>
                    <a:lnTo>
                      <a:pt x="1" y="7"/>
                    </a:lnTo>
                    <a:lnTo>
                      <a:pt x="1" y="7"/>
                    </a:lnTo>
                    <a:lnTo>
                      <a:pt x="1" y="7"/>
                    </a:lnTo>
                    <a:lnTo>
                      <a:pt x="1" y="7"/>
                    </a:lnTo>
                    <a:lnTo>
                      <a:pt x="1" y="7"/>
                    </a:lnTo>
                    <a:lnTo>
                      <a:pt x="1" y="7"/>
                    </a:lnTo>
                    <a:lnTo>
                      <a:pt x="1" y="6"/>
                    </a:lnTo>
                    <a:lnTo>
                      <a:pt x="3" y="6"/>
                    </a:lnTo>
                    <a:lnTo>
                      <a:pt x="3" y="6"/>
                    </a:lnTo>
                    <a:lnTo>
                      <a:pt x="3" y="6"/>
                    </a:lnTo>
                    <a:lnTo>
                      <a:pt x="3" y="6"/>
                    </a:lnTo>
                    <a:lnTo>
                      <a:pt x="3" y="6"/>
                    </a:lnTo>
                    <a:lnTo>
                      <a:pt x="3" y="6"/>
                    </a:lnTo>
                    <a:lnTo>
                      <a:pt x="3" y="4"/>
                    </a:lnTo>
                    <a:lnTo>
                      <a:pt x="3" y="4"/>
                    </a:lnTo>
                    <a:lnTo>
                      <a:pt x="3" y="4"/>
                    </a:lnTo>
                    <a:lnTo>
                      <a:pt x="3" y="4"/>
                    </a:lnTo>
                    <a:lnTo>
                      <a:pt x="3" y="4"/>
                    </a:lnTo>
                    <a:lnTo>
                      <a:pt x="4" y="4"/>
                    </a:lnTo>
                    <a:lnTo>
                      <a:pt x="4" y="4"/>
                    </a:lnTo>
                    <a:lnTo>
                      <a:pt x="4" y="4"/>
                    </a:lnTo>
                    <a:lnTo>
                      <a:pt x="4" y="3"/>
                    </a:lnTo>
                    <a:lnTo>
                      <a:pt x="4" y="3"/>
                    </a:lnTo>
                    <a:lnTo>
                      <a:pt x="4" y="3"/>
                    </a:lnTo>
                    <a:lnTo>
                      <a:pt x="4" y="3"/>
                    </a:lnTo>
                    <a:lnTo>
                      <a:pt x="4" y="3"/>
                    </a:lnTo>
                    <a:lnTo>
                      <a:pt x="4" y="3"/>
                    </a:lnTo>
                    <a:lnTo>
                      <a:pt x="6" y="3"/>
                    </a:lnTo>
                    <a:lnTo>
                      <a:pt x="6" y="3"/>
                    </a:lnTo>
                    <a:lnTo>
                      <a:pt x="6" y="3"/>
                    </a:lnTo>
                    <a:lnTo>
                      <a:pt x="6" y="3"/>
                    </a:lnTo>
                    <a:lnTo>
                      <a:pt x="6" y="3"/>
                    </a:lnTo>
                    <a:lnTo>
                      <a:pt x="6" y="1"/>
                    </a:lnTo>
                    <a:lnTo>
                      <a:pt x="6" y="1"/>
                    </a:lnTo>
                    <a:lnTo>
                      <a:pt x="6" y="1"/>
                    </a:lnTo>
                    <a:lnTo>
                      <a:pt x="7" y="1"/>
                    </a:lnTo>
                    <a:lnTo>
                      <a:pt x="7" y="1"/>
                    </a:lnTo>
                    <a:lnTo>
                      <a:pt x="7" y="1"/>
                    </a:lnTo>
                    <a:lnTo>
                      <a:pt x="7" y="1"/>
                    </a:lnTo>
                    <a:lnTo>
                      <a:pt x="7" y="1"/>
                    </a:lnTo>
                    <a:lnTo>
                      <a:pt x="7" y="1"/>
                    </a:lnTo>
                    <a:lnTo>
                      <a:pt x="7" y="1"/>
                    </a:lnTo>
                    <a:lnTo>
                      <a:pt x="9" y="1"/>
                    </a:lnTo>
                    <a:lnTo>
                      <a:pt x="9" y="1"/>
                    </a:lnTo>
                    <a:lnTo>
                      <a:pt x="9" y="1"/>
                    </a:lnTo>
                    <a:lnTo>
                      <a:pt x="9" y="1"/>
                    </a:lnTo>
                    <a:lnTo>
                      <a:pt x="9" y="1"/>
                    </a:lnTo>
                    <a:lnTo>
                      <a:pt x="9" y="1"/>
                    </a:lnTo>
                    <a:lnTo>
                      <a:pt x="9" y="1"/>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1"/>
                    </a:lnTo>
                    <a:lnTo>
                      <a:pt x="15" y="1"/>
                    </a:lnTo>
                    <a:lnTo>
                      <a:pt x="15" y="1"/>
                    </a:lnTo>
                    <a:lnTo>
                      <a:pt x="15" y="1"/>
                    </a:lnTo>
                    <a:lnTo>
                      <a:pt x="15" y="1"/>
                    </a:lnTo>
                    <a:lnTo>
                      <a:pt x="16" y="1"/>
                    </a:lnTo>
                    <a:lnTo>
                      <a:pt x="16" y="1"/>
                    </a:lnTo>
                    <a:lnTo>
                      <a:pt x="16" y="1"/>
                    </a:lnTo>
                    <a:lnTo>
                      <a:pt x="16" y="1"/>
                    </a:lnTo>
                    <a:lnTo>
                      <a:pt x="16" y="1"/>
                    </a:lnTo>
                    <a:lnTo>
                      <a:pt x="16" y="1"/>
                    </a:lnTo>
                    <a:lnTo>
                      <a:pt x="18" y="1"/>
                    </a:lnTo>
                    <a:lnTo>
                      <a:pt x="18" y="1"/>
                    </a:lnTo>
                    <a:lnTo>
                      <a:pt x="18" y="1"/>
                    </a:lnTo>
                    <a:lnTo>
                      <a:pt x="18" y="1"/>
                    </a:lnTo>
                    <a:lnTo>
                      <a:pt x="18" y="1"/>
                    </a:lnTo>
                    <a:lnTo>
                      <a:pt x="18" y="1"/>
                    </a:lnTo>
                    <a:lnTo>
                      <a:pt x="19" y="3"/>
                    </a:lnTo>
                    <a:lnTo>
                      <a:pt x="19" y="3"/>
                    </a:lnTo>
                    <a:lnTo>
                      <a:pt x="19" y="3"/>
                    </a:lnTo>
                    <a:lnTo>
                      <a:pt x="19" y="3"/>
                    </a:lnTo>
                    <a:lnTo>
                      <a:pt x="19" y="3"/>
                    </a:lnTo>
                    <a:lnTo>
                      <a:pt x="19" y="3"/>
                    </a:lnTo>
                    <a:lnTo>
                      <a:pt x="19" y="3"/>
                    </a:lnTo>
                    <a:lnTo>
                      <a:pt x="21" y="3"/>
                    </a:lnTo>
                    <a:lnTo>
                      <a:pt x="21" y="3"/>
                    </a:lnTo>
                    <a:lnTo>
                      <a:pt x="21" y="3"/>
                    </a:lnTo>
                    <a:lnTo>
                      <a:pt x="21" y="3"/>
                    </a:lnTo>
                    <a:lnTo>
                      <a:pt x="21" y="4"/>
                    </a:lnTo>
                    <a:lnTo>
                      <a:pt x="21" y="4"/>
                    </a:lnTo>
                    <a:lnTo>
                      <a:pt x="21" y="4"/>
                    </a:lnTo>
                    <a:lnTo>
                      <a:pt x="22" y="4"/>
                    </a:lnTo>
                    <a:lnTo>
                      <a:pt x="22" y="4"/>
                    </a:lnTo>
                    <a:lnTo>
                      <a:pt x="22" y="4"/>
                    </a:lnTo>
                    <a:lnTo>
                      <a:pt x="22" y="4"/>
                    </a:lnTo>
                    <a:lnTo>
                      <a:pt x="22" y="4"/>
                    </a:lnTo>
                    <a:lnTo>
                      <a:pt x="22" y="6"/>
                    </a:lnTo>
                    <a:lnTo>
                      <a:pt x="22" y="6"/>
                    </a:lnTo>
                    <a:lnTo>
                      <a:pt x="22" y="6"/>
                    </a:lnTo>
                    <a:lnTo>
                      <a:pt x="24" y="6"/>
                    </a:lnTo>
                    <a:lnTo>
                      <a:pt x="24" y="6"/>
                    </a:lnTo>
                    <a:lnTo>
                      <a:pt x="24" y="6"/>
                    </a:lnTo>
                    <a:lnTo>
                      <a:pt x="24" y="6"/>
                    </a:lnTo>
                    <a:lnTo>
                      <a:pt x="24" y="7"/>
                    </a:lnTo>
                    <a:lnTo>
                      <a:pt x="24" y="7"/>
                    </a:lnTo>
                    <a:lnTo>
                      <a:pt x="24" y="7"/>
                    </a:lnTo>
                    <a:lnTo>
                      <a:pt x="24" y="7"/>
                    </a:lnTo>
                    <a:lnTo>
                      <a:pt x="24" y="7"/>
                    </a:lnTo>
                    <a:lnTo>
                      <a:pt x="25" y="7"/>
                    </a:lnTo>
                    <a:lnTo>
                      <a:pt x="25" y="7"/>
                    </a:lnTo>
                    <a:lnTo>
                      <a:pt x="25" y="9"/>
                    </a:lnTo>
                    <a:lnTo>
                      <a:pt x="25" y="9"/>
                    </a:lnTo>
                    <a:lnTo>
                      <a:pt x="25" y="9"/>
                    </a:lnTo>
                    <a:lnTo>
                      <a:pt x="25" y="9"/>
                    </a:lnTo>
                    <a:lnTo>
                      <a:pt x="25" y="9"/>
                    </a:lnTo>
                    <a:lnTo>
                      <a:pt x="25" y="9"/>
                    </a:lnTo>
                    <a:lnTo>
                      <a:pt x="25" y="10"/>
                    </a:lnTo>
                    <a:lnTo>
                      <a:pt x="25" y="10"/>
                    </a:lnTo>
                    <a:lnTo>
                      <a:pt x="25"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lnTo>
                      <a:pt x="28" y="15"/>
                    </a:lnTo>
                    <a:lnTo>
                      <a:pt x="28" y="15"/>
                    </a:lnTo>
                    <a:lnTo>
                      <a:pt x="28" y="15"/>
                    </a:lnTo>
                    <a:lnTo>
                      <a:pt x="28" y="16"/>
                    </a:lnTo>
                    <a:close/>
                  </a:path>
                </a:pathLst>
              </a:custGeom>
              <a:solidFill>
                <a:srgbClr val="E1E1E1"/>
              </a:solidFill>
              <a:ln w="9525">
                <a:noFill/>
                <a:round/>
                <a:headEnd/>
                <a:tailEnd/>
              </a:ln>
            </p:spPr>
            <p:txBody>
              <a:bodyPr/>
              <a:lstStyle/>
              <a:p>
                <a:endParaRPr lang="en-US"/>
              </a:p>
            </p:txBody>
          </p:sp>
          <p:sp>
            <p:nvSpPr>
              <p:cNvPr id="320960" name="Freeform 448"/>
              <p:cNvSpPr>
                <a:spLocks/>
              </p:cNvSpPr>
              <p:nvPr/>
            </p:nvSpPr>
            <p:spPr bwMode="auto">
              <a:xfrm>
                <a:off x="557" y="2648"/>
                <a:ext cx="28" cy="31"/>
              </a:xfrm>
              <a:custGeom>
                <a:avLst/>
                <a:gdLst/>
                <a:ahLst/>
                <a:cxnLst>
                  <a:cxn ang="0">
                    <a:pos x="28" y="16"/>
                  </a:cxn>
                  <a:cxn ang="0">
                    <a:pos x="28" y="19"/>
                  </a:cxn>
                  <a:cxn ang="0">
                    <a:pos x="28" y="21"/>
                  </a:cxn>
                  <a:cxn ang="0">
                    <a:pos x="27" y="22"/>
                  </a:cxn>
                  <a:cxn ang="0">
                    <a:pos x="27" y="24"/>
                  </a:cxn>
                  <a:cxn ang="0">
                    <a:pos x="27" y="24"/>
                  </a:cxn>
                  <a:cxn ang="0">
                    <a:pos x="25" y="25"/>
                  </a:cxn>
                  <a:cxn ang="0">
                    <a:pos x="25" y="27"/>
                  </a:cxn>
                  <a:cxn ang="0">
                    <a:pos x="24" y="28"/>
                  </a:cxn>
                  <a:cxn ang="0">
                    <a:pos x="24" y="28"/>
                  </a:cxn>
                  <a:cxn ang="0">
                    <a:pos x="22" y="30"/>
                  </a:cxn>
                  <a:cxn ang="0">
                    <a:pos x="21" y="30"/>
                  </a:cxn>
                  <a:cxn ang="0">
                    <a:pos x="19" y="31"/>
                  </a:cxn>
                  <a:cxn ang="0">
                    <a:pos x="18" y="31"/>
                  </a:cxn>
                  <a:cxn ang="0">
                    <a:pos x="16" y="31"/>
                  </a:cxn>
                  <a:cxn ang="0">
                    <a:pos x="15" y="31"/>
                  </a:cxn>
                  <a:cxn ang="0">
                    <a:pos x="13" y="31"/>
                  </a:cxn>
                  <a:cxn ang="0">
                    <a:pos x="12" y="30"/>
                  </a:cxn>
                  <a:cxn ang="0">
                    <a:pos x="10" y="30"/>
                  </a:cxn>
                  <a:cxn ang="0">
                    <a:pos x="10" y="30"/>
                  </a:cxn>
                  <a:cxn ang="0">
                    <a:pos x="9" y="28"/>
                  </a:cxn>
                  <a:cxn ang="0">
                    <a:pos x="7" y="27"/>
                  </a:cxn>
                  <a:cxn ang="0">
                    <a:pos x="6" y="27"/>
                  </a:cxn>
                  <a:cxn ang="0">
                    <a:pos x="4" y="25"/>
                  </a:cxn>
                  <a:cxn ang="0">
                    <a:pos x="4" y="24"/>
                  </a:cxn>
                  <a:cxn ang="0">
                    <a:pos x="3" y="22"/>
                  </a:cxn>
                  <a:cxn ang="0">
                    <a:pos x="3" y="21"/>
                  </a:cxn>
                  <a:cxn ang="0">
                    <a:pos x="1" y="19"/>
                  </a:cxn>
                  <a:cxn ang="0">
                    <a:pos x="1" y="18"/>
                  </a:cxn>
                  <a:cxn ang="0">
                    <a:pos x="1" y="16"/>
                  </a:cxn>
                  <a:cxn ang="0">
                    <a:pos x="0" y="15"/>
                  </a:cxn>
                  <a:cxn ang="0">
                    <a:pos x="0" y="13"/>
                  </a:cxn>
                  <a:cxn ang="0">
                    <a:pos x="0" y="12"/>
                  </a:cxn>
                  <a:cxn ang="0">
                    <a:pos x="1" y="10"/>
                  </a:cxn>
                  <a:cxn ang="0">
                    <a:pos x="1" y="9"/>
                  </a:cxn>
                  <a:cxn ang="0">
                    <a:pos x="1" y="7"/>
                  </a:cxn>
                  <a:cxn ang="0">
                    <a:pos x="3" y="6"/>
                  </a:cxn>
                  <a:cxn ang="0">
                    <a:pos x="3" y="4"/>
                  </a:cxn>
                  <a:cxn ang="0">
                    <a:pos x="4" y="3"/>
                  </a:cxn>
                  <a:cxn ang="0">
                    <a:pos x="6" y="3"/>
                  </a:cxn>
                  <a:cxn ang="0">
                    <a:pos x="6" y="1"/>
                  </a:cxn>
                  <a:cxn ang="0">
                    <a:pos x="7" y="1"/>
                  </a:cxn>
                  <a:cxn ang="0">
                    <a:pos x="9" y="1"/>
                  </a:cxn>
                  <a:cxn ang="0">
                    <a:pos x="10" y="0"/>
                  </a:cxn>
                  <a:cxn ang="0">
                    <a:pos x="12" y="0"/>
                  </a:cxn>
                  <a:cxn ang="0">
                    <a:pos x="13" y="0"/>
                  </a:cxn>
                  <a:cxn ang="0">
                    <a:pos x="15" y="1"/>
                  </a:cxn>
                  <a:cxn ang="0">
                    <a:pos x="16" y="1"/>
                  </a:cxn>
                  <a:cxn ang="0">
                    <a:pos x="18" y="1"/>
                  </a:cxn>
                  <a:cxn ang="0">
                    <a:pos x="19" y="3"/>
                  </a:cxn>
                  <a:cxn ang="0">
                    <a:pos x="21" y="3"/>
                  </a:cxn>
                  <a:cxn ang="0">
                    <a:pos x="21" y="4"/>
                  </a:cxn>
                  <a:cxn ang="0">
                    <a:pos x="22" y="6"/>
                  </a:cxn>
                  <a:cxn ang="0">
                    <a:pos x="24" y="6"/>
                  </a:cxn>
                  <a:cxn ang="0">
                    <a:pos x="25" y="7"/>
                  </a:cxn>
                  <a:cxn ang="0">
                    <a:pos x="25" y="9"/>
                  </a:cxn>
                  <a:cxn ang="0">
                    <a:pos x="27" y="10"/>
                  </a:cxn>
                  <a:cxn ang="0">
                    <a:pos x="27" y="12"/>
                  </a:cxn>
                  <a:cxn ang="0">
                    <a:pos x="27" y="13"/>
                  </a:cxn>
                  <a:cxn ang="0">
                    <a:pos x="28" y="15"/>
                  </a:cxn>
                </a:cxnLst>
                <a:rect l="0" t="0" r="r" b="b"/>
                <a:pathLst>
                  <a:path w="28" h="31">
                    <a:moveTo>
                      <a:pt x="28" y="16"/>
                    </a:moveTo>
                    <a:lnTo>
                      <a:pt x="28" y="16"/>
                    </a:lnTo>
                    <a:lnTo>
                      <a:pt x="28" y="16"/>
                    </a:lnTo>
                    <a:lnTo>
                      <a:pt x="28" y="16"/>
                    </a:lnTo>
                    <a:lnTo>
                      <a:pt x="28" y="16"/>
                    </a:lnTo>
                    <a:lnTo>
                      <a:pt x="28" y="16"/>
                    </a:lnTo>
                    <a:lnTo>
                      <a:pt x="28" y="18"/>
                    </a:lnTo>
                    <a:lnTo>
                      <a:pt x="28" y="18"/>
                    </a:lnTo>
                    <a:lnTo>
                      <a:pt x="28" y="18"/>
                    </a:lnTo>
                    <a:lnTo>
                      <a:pt x="28" y="18"/>
                    </a:lnTo>
                    <a:lnTo>
                      <a:pt x="28" y="18"/>
                    </a:lnTo>
                    <a:lnTo>
                      <a:pt x="28" y="19"/>
                    </a:lnTo>
                    <a:lnTo>
                      <a:pt x="28" y="19"/>
                    </a:lnTo>
                    <a:lnTo>
                      <a:pt x="28" y="19"/>
                    </a:lnTo>
                    <a:lnTo>
                      <a:pt x="28" y="19"/>
                    </a:lnTo>
                    <a:lnTo>
                      <a:pt x="28" y="19"/>
                    </a:lnTo>
                    <a:lnTo>
                      <a:pt x="28" y="19"/>
                    </a:lnTo>
                    <a:lnTo>
                      <a:pt x="28" y="21"/>
                    </a:lnTo>
                    <a:lnTo>
                      <a:pt x="28" y="21"/>
                    </a:lnTo>
                    <a:lnTo>
                      <a:pt x="28" y="21"/>
                    </a:lnTo>
                    <a:lnTo>
                      <a:pt x="28" y="21"/>
                    </a:lnTo>
                    <a:lnTo>
                      <a:pt x="28" y="21"/>
                    </a:lnTo>
                    <a:lnTo>
                      <a:pt x="28" y="21"/>
                    </a:lnTo>
                    <a:lnTo>
                      <a:pt x="27" y="22"/>
                    </a:lnTo>
                    <a:lnTo>
                      <a:pt x="27" y="22"/>
                    </a:lnTo>
                    <a:lnTo>
                      <a:pt x="27" y="22"/>
                    </a:lnTo>
                    <a:lnTo>
                      <a:pt x="27" y="22"/>
                    </a:lnTo>
                    <a:lnTo>
                      <a:pt x="27" y="22"/>
                    </a:lnTo>
                    <a:lnTo>
                      <a:pt x="27" y="22"/>
                    </a:lnTo>
                    <a:lnTo>
                      <a:pt x="27" y="24"/>
                    </a:lnTo>
                    <a:lnTo>
                      <a:pt x="27" y="24"/>
                    </a:lnTo>
                    <a:lnTo>
                      <a:pt x="27" y="24"/>
                    </a:lnTo>
                    <a:lnTo>
                      <a:pt x="27" y="24"/>
                    </a:lnTo>
                    <a:lnTo>
                      <a:pt x="27" y="24"/>
                    </a:lnTo>
                    <a:lnTo>
                      <a:pt x="27" y="24"/>
                    </a:lnTo>
                    <a:lnTo>
                      <a:pt x="27" y="24"/>
                    </a:lnTo>
                    <a:lnTo>
                      <a:pt x="27" y="25"/>
                    </a:lnTo>
                    <a:lnTo>
                      <a:pt x="27" y="25"/>
                    </a:lnTo>
                    <a:lnTo>
                      <a:pt x="27" y="25"/>
                    </a:lnTo>
                    <a:lnTo>
                      <a:pt x="27" y="25"/>
                    </a:lnTo>
                    <a:lnTo>
                      <a:pt x="25" y="25"/>
                    </a:lnTo>
                    <a:lnTo>
                      <a:pt x="25" y="25"/>
                    </a:lnTo>
                    <a:lnTo>
                      <a:pt x="25" y="25"/>
                    </a:lnTo>
                    <a:lnTo>
                      <a:pt x="25" y="27"/>
                    </a:lnTo>
                    <a:lnTo>
                      <a:pt x="25" y="27"/>
                    </a:lnTo>
                    <a:lnTo>
                      <a:pt x="25" y="27"/>
                    </a:lnTo>
                    <a:lnTo>
                      <a:pt x="25" y="27"/>
                    </a:lnTo>
                    <a:lnTo>
                      <a:pt x="25" y="27"/>
                    </a:lnTo>
                    <a:lnTo>
                      <a:pt x="25" y="27"/>
                    </a:lnTo>
                    <a:lnTo>
                      <a:pt x="25" y="27"/>
                    </a:lnTo>
                    <a:lnTo>
                      <a:pt x="25" y="27"/>
                    </a:lnTo>
                    <a:lnTo>
                      <a:pt x="24" y="28"/>
                    </a:lnTo>
                    <a:lnTo>
                      <a:pt x="24" y="28"/>
                    </a:lnTo>
                    <a:lnTo>
                      <a:pt x="24" y="28"/>
                    </a:lnTo>
                    <a:lnTo>
                      <a:pt x="24" y="28"/>
                    </a:lnTo>
                    <a:lnTo>
                      <a:pt x="24" y="28"/>
                    </a:lnTo>
                    <a:lnTo>
                      <a:pt x="24" y="28"/>
                    </a:lnTo>
                    <a:lnTo>
                      <a:pt x="24" y="28"/>
                    </a:lnTo>
                    <a:lnTo>
                      <a:pt x="24" y="28"/>
                    </a:lnTo>
                    <a:lnTo>
                      <a:pt x="24" y="28"/>
                    </a:lnTo>
                    <a:lnTo>
                      <a:pt x="22" y="28"/>
                    </a:lnTo>
                    <a:lnTo>
                      <a:pt x="22" y="30"/>
                    </a:lnTo>
                    <a:lnTo>
                      <a:pt x="22" y="30"/>
                    </a:lnTo>
                    <a:lnTo>
                      <a:pt x="22" y="30"/>
                    </a:lnTo>
                    <a:lnTo>
                      <a:pt x="22" y="30"/>
                    </a:lnTo>
                    <a:lnTo>
                      <a:pt x="22" y="30"/>
                    </a:lnTo>
                    <a:lnTo>
                      <a:pt x="22" y="30"/>
                    </a:lnTo>
                    <a:lnTo>
                      <a:pt x="22" y="30"/>
                    </a:lnTo>
                    <a:lnTo>
                      <a:pt x="21" y="30"/>
                    </a:lnTo>
                    <a:lnTo>
                      <a:pt x="21" y="30"/>
                    </a:lnTo>
                    <a:lnTo>
                      <a:pt x="21" y="30"/>
                    </a:lnTo>
                    <a:lnTo>
                      <a:pt x="21" y="30"/>
                    </a:lnTo>
                    <a:lnTo>
                      <a:pt x="21" y="30"/>
                    </a:lnTo>
                    <a:lnTo>
                      <a:pt x="21" y="30"/>
                    </a:lnTo>
                    <a:lnTo>
                      <a:pt x="21" y="30"/>
                    </a:lnTo>
                    <a:lnTo>
                      <a:pt x="19" y="31"/>
                    </a:lnTo>
                    <a:lnTo>
                      <a:pt x="19" y="31"/>
                    </a:lnTo>
                    <a:lnTo>
                      <a:pt x="19" y="31"/>
                    </a:lnTo>
                    <a:lnTo>
                      <a:pt x="19" y="31"/>
                    </a:lnTo>
                    <a:lnTo>
                      <a:pt x="19" y="31"/>
                    </a:lnTo>
                    <a:lnTo>
                      <a:pt x="19" y="31"/>
                    </a:lnTo>
                    <a:lnTo>
                      <a:pt x="19" y="31"/>
                    </a:lnTo>
                    <a:lnTo>
                      <a:pt x="18" y="31"/>
                    </a:lnTo>
                    <a:lnTo>
                      <a:pt x="18" y="31"/>
                    </a:lnTo>
                    <a:lnTo>
                      <a:pt x="18" y="31"/>
                    </a:lnTo>
                    <a:lnTo>
                      <a:pt x="18" y="31"/>
                    </a:lnTo>
                    <a:lnTo>
                      <a:pt x="18" y="31"/>
                    </a:lnTo>
                    <a:lnTo>
                      <a:pt x="18" y="31"/>
                    </a:lnTo>
                    <a:lnTo>
                      <a:pt x="16" y="31"/>
                    </a:lnTo>
                    <a:lnTo>
                      <a:pt x="16" y="31"/>
                    </a:lnTo>
                    <a:lnTo>
                      <a:pt x="16" y="31"/>
                    </a:lnTo>
                    <a:lnTo>
                      <a:pt x="16" y="31"/>
                    </a:lnTo>
                    <a:lnTo>
                      <a:pt x="16" y="31"/>
                    </a:lnTo>
                    <a:lnTo>
                      <a:pt x="16" y="31"/>
                    </a:lnTo>
                    <a:lnTo>
                      <a:pt x="16" y="31"/>
                    </a:lnTo>
                    <a:lnTo>
                      <a:pt x="15" y="31"/>
                    </a:lnTo>
                    <a:lnTo>
                      <a:pt x="15" y="31"/>
                    </a:lnTo>
                    <a:lnTo>
                      <a:pt x="15" y="31"/>
                    </a:lnTo>
                    <a:lnTo>
                      <a:pt x="15" y="31"/>
                    </a:lnTo>
                    <a:lnTo>
                      <a:pt x="15" y="31"/>
                    </a:lnTo>
                    <a:lnTo>
                      <a:pt x="15" y="31"/>
                    </a:lnTo>
                    <a:lnTo>
                      <a:pt x="13" y="31"/>
                    </a:lnTo>
                    <a:lnTo>
                      <a:pt x="13" y="31"/>
                    </a:lnTo>
                    <a:lnTo>
                      <a:pt x="13" y="31"/>
                    </a:lnTo>
                    <a:lnTo>
                      <a:pt x="13" y="31"/>
                    </a:lnTo>
                    <a:lnTo>
                      <a:pt x="13" y="31"/>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28"/>
                    </a:lnTo>
                    <a:lnTo>
                      <a:pt x="9" y="28"/>
                    </a:lnTo>
                    <a:lnTo>
                      <a:pt x="9" y="28"/>
                    </a:lnTo>
                    <a:lnTo>
                      <a:pt x="9" y="28"/>
                    </a:lnTo>
                    <a:lnTo>
                      <a:pt x="9" y="28"/>
                    </a:lnTo>
                    <a:lnTo>
                      <a:pt x="9" y="28"/>
                    </a:lnTo>
                    <a:lnTo>
                      <a:pt x="9" y="28"/>
                    </a:lnTo>
                    <a:lnTo>
                      <a:pt x="7" y="28"/>
                    </a:lnTo>
                    <a:lnTo>
                      <a:pt x="7" y="28"/>
                    </a:lnTo>
                    <a:lnTo>
                      <a:pt x="7" y="28"/>
                    </a:lnTo>
                    <a:lnTo>
                      <a:pt x="7" y="27"/>
                    </a:lnTo>
                    <a:lnTo>
                      <a:pt x="7" y="27"/>
                    </a:lnTo>
                    <a:lnTo>
                      <a:pt x="7" y="27"/>
                    </a:lnTo>
                    <a:lnTo>
                      <a:pt x="7" y="27"/>
                    </a:lnTo>
                    <a:lnTo>
                      <a:pt x="6" y="27"/>
                    </a:lnTo>
                    <a:lnTo>
                      <a:pt x="6" y="27"/>
                    </a:lnTo>
                    <a:lnTo>
                      <a:pt x="6" y="27"/>
                    </a:lnTo>
                    <a:lnTo>
                      <a:pt x="6" y="27"/>
                    </a:lnTo>
                    <a:lnTo>
                      <a:pt x="6" y="25"/>
                    </a:lnTo>
                    <a:lnTo>
                      <a:pt x="6" y="25"/>
                    </a:lnTo>
                    <a:lnTo>
                      <a:pt x="6" y="25"/>
                    </a:lnTo>
                    <a:lnTo>
                      <a:pt x="6" y="25"/>
                    </a:lnTo>
                    <a:lnTo>
                      <a:pt x="4" y="25"/>
                    </a:lnTo>
                    <a:lnTo>
                      <a:pt x="4" y="25"/>
                    </a:lnTo>
                    <a:lnTo>
                      <a:pt x="4" y="25"/>
                    </a:lnTo>
                    <a:lnTo>
                      <a:pt x="4" y="24"/>
                    </a:lnTo>
                    <a:lnTo>
                      <a:pt x="4" y="24"/>
                    </a:lnTo>
                    <a:lnTo>
                      <a:pt x="4" y="24"/>
                    </a:lnTo>
                    <a:lnTo>
                      <a:pt x="4" y="24"/>
                    </a:lnTo>
                    <a:lnTo>
                      <a:pt x="4" y="24"/>
                    </a:lnTo>
                    <a:lnTo>
                      <a:pt x="4" y="24"/>
                    </a:lnTo>
                    <a:lnTo>
                      <a:pt x="3" y="24"/>
                    </a:lnTo>
                    <a:lnTo>
                      <a:pt x="3" y="22"/>
                    </a:lnTo>
                    <a:lnTo>
                      <a:pt x="3" y="22"/>
                    </a:lnTo>
                    <a:lnTo>
                      <a:pt x="3" y="22"/>
                    </a:lnTo>
                    <a:lnTo>
                      <a:pt x="3" y="22"/>
                    </a:lnTo>
                    <a:lnTo>
                      <a:pt x="3" y="22"/>
                    </a:lnTo>
                    <a:lnTo>
                      <a:pt x="3" y="22"/>
                    </a:lnTo>
                    <a:lnTo>
                      <a:pt x="3" y="21"/>
                    </a:lnTo>
                    <a:lnTo>
                      <a:pt x="3" y="21"/>
                    </a:lnTo>
                    <a:lnTo>
                      <a:pt x="3" y="21"/>
                    </a:lnTo>
                    <a:lnTo>
                      <a:pt x="3" y="21"/>
                    </a:lnTo>
                    <a:lnTo>
                      <a:pt x="1" y="21"/>
                    </a:lnTo>
                    <a:lnTo>
                      <a:pt x="1" y="21"/>
                    </a:lnTo>
                    <a:lnTo>
                      <a:pt x="1" y="19"/>
                    </a:lnTo>
                    <a:lnTo>
                      <a:pt x="1" y="19"/>
                    </a:lnTo>
                    <a:lnTo>
                      <a:pt x="1" y="19"/>
                    </a:lnTo>
                    <a:lnTo>
                      <a:pt x="1" y="19"/>
                    </a:lnTo>
                    <a:lnTo>
                      <a:pt x="1" y="19"/>
                    </a:lnTo>
                    <a:lnTo>
                      <a:pt x="1" y="19"/>
                    </a:lnTo>
                    <a:lnTo>
                      <a:pt x="1" y="18"/>
                    </a:lnTo>
                    <a:lnTo>
                      <a:pt x="1" y="18"/>
                    </a:lnTo>
                    <a:lnTo>
                      <a:pt x="1" y="18"/>
                    </a:lnTo>
                    <a:lnTo>
                      <a:pt x="1" y="18"/>
                    </a:lnTo>
                    <a:lnTo>
                      <a:pt x="1" y="18"/>
                    </a:lnTo>
                    <a:lnTo>
                      <a:pt x="1" y="16"/>
                    </a:lnTo>
                    <a:lnTo>
                      <a:pt x="1" y="16"/>
                    </a:lnTo>
                    <a:lnTo>
                      <a:pt x="1" y="16"/>
                    </a:lnTo>
                    <a:lnTo>
                      <a:pt x="1" y="16"/>
                    </a:lnTo>
                    <a:lnTo>
                      <a:pt x="1" y="16"/>
                    </a:lnTo>
                    <a:lnTo>
                      <a:pt x="1" y="16"/>
                    </a:lnTo>
                    <a:lnTo>
                      <a:pt x="1"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1" y="10"/>
                    </a:lnTo>
                    <a:lnTo>
                      <a:pt x="1" y="10"/>
                    </a:lnTo>
                    <a:lnTo>
                      <a:pt x="1" y="10"/>
                    </a:lnTo>
                    <a:lnTo>
                      <a:pt x="1" y="10"/>
                    </a:lnTo>
                    <a:lnTo>
                      <a:pt x="1" y="10"/>
                    </a:lnTo>
                    <a:lnTo>
                      <a:pt x="1" y="10"/>
                    </a:lnTo>
                    <a:lnTo>
                      <a:pt x="1" y="9"/>
                    </a:lnTo>
                    <a:lnTo>
                      <a:pt x="1" y="9"/>
                    </a:lnTo>
                    <a:lnTo>
                      <a:pt x="1" y="9"/>
                    </a:lnTo>
                    <a:lnTo>
                      <a:pt x="1" y="9"/>
                    </a:lnTo>
                    <a:lnTo>
                      <a:pt x="1" y="9"/>
                    </a:lnTo>
                    <a:lnTo>
                      <a:pt x="1" y="9"/>
                    </a:lnTo>
                    <a:lnTo>
                      <a:pt x="1" y="7"/>
                    </a:lnTo>
                    <a:lnTo>
                      <a:pt x="1" y="7"/>
                    </a:lnTo>
                    <a:lnTo>
                      <a:pt x="1" y="7"/>
                    </a:lnTo>
                    <a:lnTo>
                      <a:pt x="1" y="7"/>
                    </a:lnTo>
                    <a:lnTo>
                      <a:pt x="1" y="7"/>
                    </a:lnTo>
                    <a:lnTo>
                      <a:pt x="1" y="7"/>
                    </a:lnTo>
                    <a:lnTo>
                      <a:pt x="1" y="7"/>
                    </a:lnTo>
                    <a:lnTo>
                      <a:pt x="1" y="6"/>
                    </a:lnTo>
                    <a:lnTo>
                      <a:pt x="3" y="6"/>
                    </a:lnTo>
                    <a:lnTo>
                      <a:pt x="3" y="6"/>
                    </a:lnTo>
                    <a:lnTo>
                      <a:pt x="3" y="6"/>
                    </a:lnTo>
                    <a:lnTo>
                      <a:pt x="3" y="6"/>
                    </a:lnTo>
                    <a:lnTo>
                      <a:pt x="3" y="6"/>
                    </a:lnTo>
                    <a:lnTo>
                      <a:pt x="3" y="6"/>
                    </a:lnTo>
                    <a:lnTo>
                      <a:pt x="3" y="4"/>
                    </a:lnTo>
                    <a:lnTo>
                      <a:pt x="3" y="4"/>
                    </a:lnTo>
                    <a:lnTo>
                      <a:pt x="3" y="4"/>
                    </a:lnTo>
                    <a:lnTo>
                      <a:pt x="3" y="4"/>
                    </a:lnTo>
                    <a:lnTo>
                      <a:pt x="3" y="4"/>
                    </a:lnTo>
                    <a:lnTo>
                      <a:pt x="4" y="4"/>
                    </a:lnTo>
                    <a:lnTo>
                      <a:pt x="4" y="4"/>
                    </a:lnTo>
                    <a:lnTo>
                      <a:pt x="4" y="4"/>
                    </a:lnTo>
                    <a:lnTo>
                      <a:pt x="4" y="3"/>
                    </a:lnTo>
                    <a:lnTo>
                      <a:pt x="4" y="3"/>
                    </a:lnTo>
                    <a:lnTo>
                      <a:pt x="4" y="3"/>
                    </a:lnTo>
                    <a:lnTo>
                      <a:pt x="4" y="3"/>
                    </a:lnTo>
                    <a:lnTo>
                      <a:pt x="4" y="3"/>
                    </a:lnTo>
                    <a:lnTo>
                      <a:pt x="4" y="3"/>
                    </a:lnTo>
                    <a:lnTo>
                      <a:pt x="6" y="3"/>
                    </a:lnTo>
                    <a:lnTo>
                      <a:pt x="6" y="3"/>
                    </a:lnTo>
                    <a:lnTo>
                      <a:pt x="6" y="3"/>
                    </a:lnTo>
                    <a:lnTo>
                      <a:pt x="6" y="3"/>
                    </a:lnTo>
                    <a:lnTo>
                      <a:pt x="6" y="3"/>
                    </a:lnTo>
                    <a:lnTo>
                      <a:pt x="6" y="1"/>
                    </a:lnTo>
                    <a:lnTo>
                      <a:pt x="6" y="1"/>
                    </a:lnTo>
                    <a:lnTo>
                      <a:pt x="6" y="1"/>
                    </a:lnTo>
                    <a:lnTo>
                      <a:pt x="7" y="1"/>
                    </a:lnTo>
                    <a:lnTo>
                      <a:pt x="7" y="1"/>
                    </a:lnTo>
                    <a:lnTo>
                      <a:pt x="7" y="1"/>
                    </a:lnTo>
                    <a:lnTo>
                      <a:pt x="7" y="1"/>
                    </a:lnTo>
                    <a:lnTo>
                      <a:pt x="7" y="1"/>
                    </a:lnTo>
                    <a:lnTo>
                      <a:pt x="7" y="1"/>
                    </a:lnTo>
                    <a:lnTo>
                      <a:pt x="7" y="1"/>
                    </a:lnTo>
                    <a:lnTo>
                      <a:pt x="9" y="1"/>
                    </a:lnTo>
                    <a:lnTo>
                      <a:pt x="9" y="1"/>
                    </a:lnTo>
                    <a:lnTo>
                      <a:pt x="9" y="1"/>
                    </a:lnTo>
                    <a:lnTo>
                      <a:pt x="9" y="1"/>
                    </a:lnTo>
                    <a:lnTo>
                      <a:pt x="9" y="1"/>
                    </a:lnTo>
                    <a:lnTo>
                      <a:pt x="9" y="1"/>
                    </a:lnTo>
                    <a:lnTo>
                      <a:pt x="9" y="1"/>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1"/>
                    </a:lnTo>
                    <a:lnTo>
                      <a:pt x="15" y="1"/>
                    </a:lnTo>
                    <a:lnTo>
                      <a:pt x="15" y="1"/>
                    </a:lnTo>
                    <a:lnTo>
                      <a:pt x="15" y="1"/>
                    </a:lnTo>
                    <a:lnTo>
                      <a:pt x="15" y="1"/>
                    </a:lnTo>
                    <a:lnTo>
                      <a:pt x="16" y="1"/>
                    </a:lnTo>
                    <a:lnTo>
                      <a:pt x="16" y="1"/>
                    </a:lnTo>
                    <a:lnTo>
                      <a:pt x="16" y="1"/>
                    </a:lnTo>
                    <a:lnTo>
                      <a:pt x="16" y="1"/>
                    </a:lnTo>
                    <a:lnTo>
                      <a:pt x="16" y="1"/>
                    </a:lnTo>
                    <a:lnTo>
                      <a:pt x="16" y="1"/>
                    </a:lnTo>
                    <a:lnTo>
                      <a:pt x="18" y="1"/>
                    </a:lnTo>
                    <a:lnTo>
                      <a:pt x="18" y="1"/>
                    </a:lnTo>
                    <a:lnTo>
                      <a:pt x="18" y="1"/>
                    </a:lnTo>
                    <a:lnTo>
                      <a:pt x="18" y="1"/>
                    </a:lnTo>
                    <a:lnTo>
                      <a:pt x="18" y="1"/>
                    </a:lnTo>
                    <a:lnTo>
                      <a:pt x="18" y="1"/>
                    </a:lnTo>
                    <a:lnTo>
                      <a:pt x="19" y="3"/>
                    </a:lnTo>
                    <a:lnTo>
                      <a:pt x="19" y="3"/>
                    </a:lnTo>
                    <a:lnTo>
                      <a:pt x="19" y="3"/>
                    </a:lnTo>
                    <a:lnTo>
                      <a:pt x="19" y="3"/>
                    </a:lnTo>
                    <a:lnTo>
                      <a:pt x="19" y="3"/>
                    </a:lnTo>
                    <a:lnTo>
                      <a:pt x="19" y="3"/>
                    </a:lnTo>
                    <a:lnTo>
                      <a:pt x="19" y="3"/>
                    </a:lnTo>
                    <a:lnTo>
                      <a:pt x="21" y="3"/>
                    </a:lnTo>
                    <a:lnTo>
                      <a:pt x="21" y="3"/>
                    </a:lnTo>
                    <a:lnTo>
                      <a:pt x="21" y="3"/>
                    </a:lnTo>
                    <a:lnTo>
                      <a:pt x="21" y="3"/>
                    </a:lnTo>
                    <a:lnTo>
                      <a:pt x="21" y="4"/>
                    </a:lnTo>
                    <a:lnTo>
                      <a:pt x="21" y="4"/>
                    </a:lnTo>
                    <a:lnTo>
                      <a:pt x="21" y="4"/>
                    </a:lnTo>
                    <a:lnTo>
                      <a:pt x="22" y="4"/>
                    </a:lnTo>
                    <a:lnTo>
                      <a:pt x="22" y="4"/>
                    </a:lnTo>
                    <a:lnTo>
                      <a:pt x="22" y="4"/>
                    </a:lnTo>
                    <a:lnTo>
                      <a:pt x="22" y="4"/>
                    </a:lnTo>
                    <a:lnTo>
                      <a:pt x="22" y="4"/>
                    </a:lnTo>
                    <a:lnTo>
                      <a:pt x="22" y="6"/>
                    </a:lnTo>
                    <a:lnTo>
                      <a:pt x="22" y="6"/>
                    </a:lnTo>
                    <a:lnTo>
                      <a:pt x="22" y="6"/>
                    </a:lnTo>
                    <a:lnTo>
                      <a:pt x="24" y="6"/>
                    </a:lnTo>
                    <a:lnTo>
                      <a:pt x="24" y="6"/>
                    </a:lnTo>
                    <a:lnTo>
                      <a:pt x="24" y="6"/>
                    </a:lnTo>
                    <a:lnTo>
                      <a:pt x="24" y="6"/>
                    </a:lnTo>
                    <a:lnTo>
                      <a:pt x="24" y="7"/>
                    </a:lnTo>
                    <a:lnTo>
                      <a:pt x="24" y="7"/>
                    </a:lnTo>
                    <a:lnTo>
                      <a:pt x="24" y="7"/>
                    </a:lnTo>
                    <a:lnTo>
                      <a:pt x="24" y="7"/>
                    </a:lnTo>
                    <a:lnTo>
                      <a:pt x="24" y="7"/>
                    </a:lnTo>
                    <a:lnTo>
                      <a:pt x="25" y="7"/>
                    </a:lnTo>
                    <a:lnTo>
                      <a:pt x="25" y="7"/>
                    </a:lnTo>
                    <a:lnTo>
                      <a:pt x="25" y="9"/>
                    </a:lnTo>
                    <a:lnTo>
                      <a:pt x="25" y="9"/>
                    </a:lnTo>
                    <a:lnTo>
                      <a:pt x="25" y="9"/>
                    </a:lnTo>
                    <a:lnTo>
                      <a:pt x="25" y="9"/>
                    </a:lnTo>
                    <a:lnTo>
                      <a:pt x="25" y="9"/>
                    </a:lnTo>
                    <a:lnTo>
                      <a:pt x="25" y="9"/>
                    </a:lnTo>
                    <a:lnTo>
                      <a:pt x="25" y="10"/>
                    </a:lnTo>
                    <a:lnTo>
                      <a:pt x="25" y="10"/>
                    </a:lnTo>
                    <a:lnTo>
                      <a:pt x="25"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lnTo>
                      <a:pt x="28" y="15"/>
                    </a:lnTo>
                    <a:lnTo>
                      <a:pt x="28" y="15"/>
                    </a:lnTo>
                    <a:lnTo>
                      <a:pt x="28" y="15"/>
                    </a:lnTo>
                    <a:lnTo>
                      <a:pt x="28" y="16"/>
                    </a:lnTo>
                    <a:lnTo>
                      <a:pt x="28" y="16"/>
                    </a:lnTo>
                  </a:path>
                </a:pathLst>
              </a:custGeom>
              <a:noFill/>
              <a:ln w="1588" cap="sq">
                <a:solidFill>
                  <a:srgbClr val="000000"/>
                </a:solidFill>
                <a:prstDash val="solid"/>
                <a:miter lim="800000"/>
                <a:headEnd/>
                <a:tailEnd/>
              </a:ln>
            </p:spPr>
            <p:txBody>
              <a:bodyPr/>
              <a:lstStyle/>
              <a:p>
                <a:endParaRPr lang="en-US"/>
              </a:p>
            </p:txBody>
          </p:sp>
          <p:sp>
            <p:nvSpPr>
              <p:cNvPr id="320961" name="Freeform 449"/>
              <p:cNvSpPr>
                <a:spLocks/>
              </p:cNvSpPr>
              <p:nvPr/>
            </p:nvSpPr>
            <p:spPr bwMode="auto">
              <a:xfrm>
                <a:off x="2020" y="2132"/>
                <a:ext cx="27" cy="30"/>
              </a:xfrm>
              <a:custGeom>
                <a:avLst/>
                <a:gdLst/>
                <a:ahLst/>
                <a:cxnLst>
                  <a:cxn ang="0">
                    <a:pos x="27" y="17"/>
                  </a:cxn>
                  <a:cxn ang="0">
                    <a:pos x="27" y="18"/>
                  </a:cxn>
                  <a:cxn ang="0">
                    <a:pos x="27" y="20"/>
                  </a:cxn>
                  <a:cxn ang="0">
                    <a:pos x="26" y="21"/>
                  </a:cxn>
                  <a:cxn ang="0">
                    <a:pos x="26" y="23"/>
                  </a:cxn>
                  <a:cxn ang="0">
                    <a:pos x="24" y="24"/>
                  </a:cxn>
                  <a:cxn ang="0">
                    <a:pos x="24" y="26"/>
                  </a:cxn>
                  <a:cxn ang="0">
                    <a:pos x="23" y="27"/>
                  </a:cxn>
                  <a:cxn ang="0">
                    <a:pos x="21" y="27"/>
                  </a:cxn>
                  <a:cxn ang="0">
                    <a:pos x="20" y="29"/>
                  </a:cxn>
                  <a:cxn ang="0">
                    <a:pos x="18" y="29"/>
                  </a:cxn>
                  <a:cxn ang="0">
                    <a:pos x="17" y="30"/>
                  </a:cxn>
                  <a:cxn ang="0">
                    <a:pos x="15" y="30"/>
                  </a:cxn>
                  <a:cxn ang="0">
                    <a:pos x="15" y="30"/>
                  </a:cxn>
                  <a:cxn ang="0">
                    <a:pos x="14" y="30"/>
                  </a:cxn>
                  <a:cxn ang="0">
                    <a:pos x="12" y="30"/>
                  </a:cxn>
                  <a:cxn ang="0">
                    <a:pos x="11" y="30"/>
                  </a:cxn>
                  <a:cxn ang="0">
                    <a:pos x="9" y="30"/>
                  </a:cxn>
                  <a:cxn ang="0">
                    <a:pos x="8" y="30"/>
                  </a:cxn>
                  <a:cxn ang="0">
                    <a:pos x="6" y="29"/>
                  </a:cxn>
                  <a:cxn ang="0">
                    <a:pos x="5" y="27"/>
                  </a:cxn>
                  <a:cxn ang="0">
                    <a:pos x="5" y="27"/>
                  </a:cxn>
                  <a:cxn ang="0">
                    <a:pos x="3" y="26"/>
                  </a:cxn>
                  <a:cxn ang="0">
                    <a:pos x="2" y="24"/>
                  </a:cxn>
                  <a:cxn ang="0">
                    <a:pos x="2" y="23"/>
                  </a:cxn>
                  <a:cxn ang="0">
                    <a:pos x="2" y="21"/>
                  </a:cxn>
                  <a:cxn ang="0">
                    <a:pos x="0" y="20"/>
                  </a:cxn>
                  <a:cxn ang="0">
                    <a:pos x="0" y="18"/>
                  </a:cxn>
                  <a:cxn ang="0">
                    <a:pos x="0" y="17"/>
                  </a:cxn>
                  <a:cxn ang="0">
                    <a:pos x="0" y="15"/>
                  </a:cxn>
                  <a:cxn ang="0">
                    <a:pos x="0" y="14"/>
                  </a:cxn>
                  <a:cxn ang="0">
                    <a:pos x="0" y="12"/>
                  </a:cxn>
                  <a:cxn ang="0">
                    <a:pos x="2" y="11"/>
                  </a:cxn>
                  <a:cxn ang="0">
                    <a:pos x="2" y="9"/>
                  </a:cxn>
                  <a:cxn ang="0">
                    <a:pos x="3" y="8"/>
                  </a:cxn>
                  <a:cxn ang="0">
                    <a:pos x="3" y="6"/>
                  </a:cxn>
                  <a:cxn ang="0">
                    <a:pos x="5" y="5"/>
                  </a:cxn>
                  <a:cxn ang="0">
                    <a:pos x="6" y="5"/>
                  </a:cxn>
                  <a:cxn ang="0">
                    <a:pos x="6" y="3"/>
                  </a:cxn>
                  <a:cxn ang="0">
                    <a:pos x="8" y="2"/>
                  </a:cxn>
                  <a:cxn ang="0">
                    <a:pos x="9" y="2"/>
                  </a:cxn>
                  <a:cxn ang="0">
                    <a:pos x="11" y="0"/>
                  </a:cxn>
                  <a:cxn ang="0">
                    <a:pos x="12" y="0"/>
                  </a:cxn>
                  <a:cxn ang="0">
                    <a:pos x="14" y="0"/>
                  </a:cxn>
                  <a:cxn ang="0">
                    <a:pos x="15" y="0"/>
                  </a:cxn>
                  <a:cxn ang="0">
                    <a:pos x="17" y="0"/>
                  </a:cxn>
                  <a:cxn ang="0">
                    <a:pos x="18" y="0"/>
                  </a:cxn>
                  <a:cxn ang="0">
                    <a:pos x="18" y="0"/>
                  </a:cxn>
                  <a:cxn ang="0">
                    <a:pos x="20" y="2"/>
                  </a:cxn>
                  <a:cxn ang="0">
                    <a:pos x="21" y="2"/>
                  </a:cxn>
                  <a:cxn ang="0">
                    <a:pos x="23" y="3"/>
                  </a:cxn>
                  <a:cxn ang="0">
                    <a:pos x="24" y="3"/>
                  </a:cxn>
                  <a:cxn ang="0">
                    <a:pos x="24" y="5"/>
                  </a:cxn>
                  <a:cxn ang="0">
                    <a:pos x="26" y="6"/>
                  </a:cxn>
                  <a:cxn ang="0">
                    <a:pos x="26" y="8"/>
                  </a:cxn>
                  <a:cxn ang="0">
                    <a:pos x="27" y="9"/>
                  </a:cxn>
                  <a:cxn ang="0">
                    <a:pos x="27" y="11"/>
                  </a:cxn>
                  <a:cxn ang="0">
                    <a:pos x="27" y="12"/>
                  </a:cxn>
                  <a:cxn ang="0">
                    <a:pos x="27" y="14"/>
                  </a:cxn>
                  <a:cxn ang="0">
                    <a:pos x="27" y="15"/>
                  </a:cxn>
                </a:cxnLst>
                <a:rect l="0" t="0" r="r" b="b"/>
                <a:pathLst>
                  <a:path w="27" h="30">
                    <a:moveTo>
                      <a:pt x="27" y="15"/>
                    </a:moveTo>
                    <a:lnTo>
                      <a:pt x="27" y="15"/>
                    </a:lnTo>
                    <a:lnTo>
                      <a:pt x="27" y="15"/>
                    </a:ln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20"/>
                    </a:lnTo>
                    <a:lnTo>
                      <a:pt x="27" y="20"/>
                    </a:lnTo>
                    <a:lnTo>
                      <a:pt x="27" y="20"/>
                    </a:lnTo>
                    <a:lnTo>
                      <a:pt x="27" y="20"/>
                    </a:lnTo>
                    <a:lnTo>
                      <a:pt x="27" y="20"/>
                    </a:lnTo>
                    <a:lnTo>
                      <a:pt x="26" y="20"/>
                    </a:lnTo>
                    <a:lnTo>
                      <a:pt x="26" y="21"/>
                    </a:lnTo>
                    <a:lnTo>
                      <a:pt x="26" y="21"/>
                    </a:lnTo>
                    <a:lnTo>
                      <a:pt x="26" y="21"/>
                    </a:lnTo>
                    <a:lnTo>
                      <a:pt x="26" y="21"/>
                    </a:lnTo>
                    <a:lnTo>
                      <a:pt x="26" y="21"/>
                    </a:lnTo>
                    <a:lnTo>
                      <a:pt x="26" y="21"/>
                    </a:lnTo>
                    <a:lnTo>
                      <a:pt x="26" y="23"/>
                    </a:lnTo>
                    <a:lnTo>
                      <a:pt x="26" y="23"/>
                    </a:lnTo>
                    <a:lnTo>
                      <a:pt x="26" y="23"/>
                    </a:lnTo>
                    <a:lnTo>
                      <a:pt x="26" y="23"/>
                    </a:lnTo>
                    <a:lnTo>
                      <a:pt x="26" y="23"/>
                    </a:lnTo>
                    <a:lnTo>
                      <a:pt x="26" y="23"/>
                    </a:lnTo>
                    <a:lnTo>
                      <a:pt x="24" y="24"/>
                    </a:lnTo>
                    <a:lnTo>
                      <a:pt x="24" y="24"/>
                    </a:lnTo>
                    <a:lnTo>
                      <a:pt x="24" y="24"/>
                    </a:lnTo>
                    <a:lnTo>
                      <a:pt x="24" y="24"/>
                    </a:lnTo>
                    <a:lnTo>
                      <a:pt x="24" y="24"/>
                    </a:lnTo>
                    <a:lnTo>
                      <a:pt x="24" y="24"/>
                    </a:lnTo>
                    <a:lnTo>
                      <a:pt x="24" y="24"/>
                    </a:lnTo>
                    <a:lnTo>
                      <a:pt x="24" y="26"/>
                    </a:lnTo>
                    <a:lnTo>
                      <a:pt x="24" y="26"/>
                    </a:lnTo>
                    <a:lnTo>
                      <a:pt x="24" y="26"/>
                    </a:lnTo>
                    <a:lnTo>
                      <a:pt x="23" y="26"/>
                    </a:lnTo>
                    <a:lnTo>
                      <a:pt x="23" y="26"/>
                    </a:lnTo>
                    <a:lnTo>
                      <a:pt x="23" y="26"/>
                    </a:lnTo>
                    <a:lnTo>
                      <a:pt x="23" y="26"/>
                    </a:lnTo>
                    <a:lnTo>
                      <a:pt x="23" y="26"/>
                    </a:lnTo>
                    <a:lnTo>
                      <a:pt x="23" y="27"/>
                    </a:lnTo>
                    <a:lnTo>
                      <a:pt x="23" y="27"/>
                    </a:lnTo>
                    <a:lnTo>
                      <a:pt x="23" y="27"/>
                    </a:lnTo>
                    <a:lnTo>
                      <a:pt x="21" y="27"/>
                    </a:lnTo>
                    <a:lnTo>
                      <a:pt x="21" y="27"/>
                    </a:lnTo>
                    <a:lnTo>
                      <a:pt x="21" y="27"/>
                    </a:lnTo>
                    <a:lnTo>
                      <a:pt x="21" y="27"/>
                    </a:lnTo>
                    <a:lnTo>
                      <a:pt x="21" y="27"/>
                    </a:lnTo>
                    <a:lnTo>
                      <a:pt x="21" y="27"/>
                    </a:lnTo>
                    <a:lnTo>
                      <a:pt x="21" y="29"/>
                    </a:lnTo>
                    <a:lnTo>
                      <a:pt x="20" y="29"/>
                    </a:lnTo>
                    <a:lnTo>
                      <a:pt x="20" y="29"/>
                    </a:lnTo>
                    <a:lnTo>
                      <a:pt x="20" y="29"/>
                    </a:lnTo>
                    <a:lnTo>
                      <a:pt x="20" y="29"/>
                    </a:lnTo>
                    <a:lnTo>
                      <a:pt x="20" y="29"/>
                    </a:lnTo>
                    <a:lnTo>
                      <a:pt x="20" y="29"/>
                    </a:lnTo>
                    <a:lnTo>
                      <a:pt x="20" y="29"/>
                    </a:lnTo>
                    <a:lnTo>
                      <a:pt x="18" y="29"/>
                    </a:lnTo>
                    <a:lnTo>
                      <a:pt x="18" y="29"/>
                    </a:lnTo>
                    <a:lnTo>
                      <a:pt x="18" y="29"/>
                    </a:lnTo>
                    <a:lnTo>
                      <a:pt x="18" y="30"/>
                    </a:lnTo>
                    <a:lnTo>
                      <a:pt x="18" y="30"/>
                    </a:lnTo>
                    <a:lnTo>
                      <a:pt x="18" y="30"/>
                    </a:lnTo>
                    <a:lnTo>
                      <a:pt x="18"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29"/>
                    </a:lnTo>
                    <a:lnTo>
                      <a:pt x="8" y="29"/>
                    </a:lnTo>
                    <a:lnTo>
                      <a:pt x="8" y="29"/>
                    </a:lnTo>
                    <a:lnTo>
                      <a:pt x="6" y="29"/>
                    </a:lnTo>
                    <a:lnTo>
                      <a:pt x="6" y="29"/>
                    </a:lnTo>
                    <a:lnTo>
                      <a:pt x="6" y="29"/>
                    </a:lnTo>
                    <a:lnTo>
                      <a:pt x="6" y="29"/>
                    </a:lnTo>
                    <a:lnTo>
                      <a:pt x="6" y="29"/>
                    </a:lnTo>
                    <a:lnTo>
                      <a:pt x="6" y="29"/>
                    </a:lnTo>
                    <a:lnTo>
                      <a:pt x="6" y="29"/>
                    </a:lnTo>
                    <a:lnTo>
                      <a:pt x="5" y="29"/>
                    </a:lnTo>
                    <a:lnTo>
                      <a:pt x="5" y="27"/>
                    </a:lnTo>
                    <a:lnTo>
                      <a:pt x="5" y="27"/>
                    </a:lnTo>
                    <a:lnTo>
                      <a:pt x="5" y="27"/>
                    </a:lnTo>
                    <a:lnTo>
                      <a:pt x="5" y="27"/>
                    </a:lnTo>
                    <a:lnTo>
                      <a:pt x="5" y="27"/>
                    </a:lnTo>
                    <a:lnTo>
                      <a:pt x="5" y="27"/>
                    </a:lnTo>
                    <a:lnTo>
                      <a:pt x="5" y="27"/>
                    </a:lnTo>
                    <a:lnTo>
                      <a:pt x="5" y="27"/>
                    </a:lnTo>
                    <a:lnTo>
                      <a:pt x="3" y="27"/>
                    </a:lnTo>
                    <a:lnTo>
                      <a:pt x="3" y="26"/>
                    </a:lnTo>
                    <a:lnTo>
                      <a:pt x="3" y="26"/>
                    </a:lnTo>
                    <a:lnTo>
                      <a:pt x="3" y="26"/>
                    </a:lnTo>
                    <a:lnTo>
                      <a:pt x="3" y="26"/>
                    </a:lnTo>
                    <a:lnTo>
                      <a:pt x="3" y="26"/>
                    </a:lnTo>
                    <a:lnTo>
                      <a:pt x="3" y="26"/>
                    </a:lnTo>
                    <a:lnTo>
                      <a:pt x="3" y="26"/>
                    </a:lnTo>
                    <a:lnTo>
                      <a:pt x="3" y="26"/>
                    </a:lnTo>
                    <a:lnTo>
                      <a:pt x="3" y="24"/>
                    </a:lnTo>
                    <a:lnTo>
                      <a:pt x="2" y="24"/>
                    </a:lnTo>
                    <a:lnTo>
                      <a:pt x="2" y="24"/>
                    </a:lnTo>
                    <a:lnTo>
                      <a:pt x="2" y="24"/>
                    </a:lnTo>
                    <a:lnTo>
                      <a:pt x="2" y="24"/>
                    </a:lnTo>
                    <a:lnTo>
                      <a:pt x="2" y="24"/>
                    </a:lnTo>
                    <a:lnTo>
                      <a:pt x="2" y="24"/>
                    </a:lnTo>
                    <a:lnTo>
                      <a:pt x="2" y="23"/>
                    </a:lnTo>
                    <a:lnTo>
                      <a:pt x="2" y="23"/>
                    </a:lnTo>
                    <a:lnTo>
                      <a:pt x="2" y="23"/>
                    </a:lnTo>
                    <a:lnTo>
                      <a:pt x="2" y="23"/>
                    </a:lnTo>
                    <a:lnTo>
                      <a:pt x="2" y="23"/>
                    </a:lnTo>
                    <a:lnTo>
                      <a:pt x="2" y="23"/>
                    </a:lnTo>
                    <a:lnTo>
                      <a:pt x="2" y="21"/>
                    </a:lnTo>
                    <a:lnTo>
                      <a:pt x="2" y="21"/>
                    </a:lnTo>
                    <a:lnTo>
                      <a:pt x="2"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2"/>
                    </a:lnTo>
                    <a:lnTo>
                      <a:pt x="0" y="12"/>
                    </a:lnTo>
                    <a:lnTo>
                      <a:pt x="0" y="12"/>
                    </a:lnTo>
                    <a:lnTo>
                      <a:pt x="0" y="12"/>
                    </a:lnTo>
                    <a:lnTo>
                      <a:pt x="0" y="12"/>
                    </a:lnTo>
                    <a:lnTo>
                      <a:pt x="2" y="12"/>
                    </a:lnTo>
                    <a:lnTo>
                      <a:pt x="2" y="11"/>
                    </a:lnTo>
                    <a:lnTo>
                      <a:pt x="2" y="11"/>
                    </a:lnTo>
                    <a:lnTo>
                      <a:pt x="2" y="11"/>
                    </a:lnTo>
                    <a:lnTo>
                      <a:pt x="2" y="11"/>
                    </a:lnTo>
                    <a:lnTo>
                      <a:pt x="2" y="11"/>
                    </a:lnTo>
                    <a:lnTo>
                      <a:pt x="2" y="11"/>
                    </a:lnTo>
                    <a:lnTo>
                      <a:pt x="2" y="9"/>
                    </a:lnTo>
                    <a:lnTo>
                      <a:pt x="2" y="9"/>
                    </a:lnTo>
                    <a:lnTo>
                      <a:pt x="2" y="9"/>
                    </a:lnTo>
                    <a:lnTo>
                      <a:pt x="2" y="9"/>
                    </a:lnTo>
                    <a:lnTo>
                      <a:pt x="2" y="9"/>
                    </a:lnTo>
                    <a:lnTo>
                      <a:pt x="2" y="9"/>
                    </a:lnTo>
                    <a:lnTo>
                      <a:pt x="2" y="8"/>
                    </a:lnTo>
                    <a:lnTo>
                      <a:pt x="3" y="8"/>
                    </a:lnTo>
                    <a:lnTo>
                      <a:pt x="3" y="8"/>
                    </a:lnTo>
                    <a:lnTo>
                      <a:pt x="3" y="8"/>
                    </a:lnTo>
                    <a:lnTo>
                      <a:pt x="3" y="8"/>
                    </a:lnTo>
                    <a:lnTo>
                      <a:pt x="3" y="8"/>
                    </a:lnTo>
                    <a:lnTo>
                      <a:pt x="3" y="6"/>
                    </a:lnTo>
                    <a:lnTo>
                      <a:pt x="3" y="6"/>
                    </a:lnTo>
                    <a:lnTo>
                      <a:pt x="3" y="6"/>
                    </a:lnTo>
                    <a:lnTo>
                      <a:pt x="3" y="6"/>
                    </a:lnTo>
                    <a:lnTo>
                      <a:pt x="3" y="6"/>
                    </a:lnTo>
                    <a:lnTo>
                      <a:pt x="3" y="6"/>
                    </a:lnTo>
                    <a:lnTo>
                      <a:pt x="5" y="6"/>
                    </a:lnTo>
                    <a:lnTo>
                      <a:pt x="5" y="5"/>
                    </a:lnTo>
                    <a:lnTo>
                      <a:pt x="5" y="5"/>
                    </a:lnTo>
                    <a:lnTo>
                      <a:pt x="5" y="5"/>
                    </a:lnTo>
                    <a:lnTo>
                      <a:pt x="5" y="5"/>
                    </a:lnTo>
                    <a:lnTo>
                      <a:pt x="5" y="5"/>
                    </a:lnTo>
                    <a:lnTo>
                      <a:pt x="5" y="5"/>
                    </a:lnTo>
                    <a:lnTo>
                      <a:pt x="5" y="5"/>
                    </a:lnTo>
                    <a:lnTo>
                      <a:pt x="6" y="5"/>
                    </a:lnTo>
                    <a:lnTo>
                      <a:pt x="6" y="3"/>
                    </a:lnTo>
                    <a:lnTo>
                      <a:pt x="6" y="3"/>
                    </a:lnTo>
                    <a:lnTo>
                      <a:pt x="6" y="3"/>
                    </a:lnTo>
                    <a:lnTo>
                      <a:pt x="6" y="3"/>
                    </a:lnTo>
                    <a:lnTo>
                      <a:pt x="6" y="3"/>
                    </a:lnTo>
                    <a:lnTo>
                      <a:pt x="6" y="3"/>
                    </a:lnTo>
                    <a:lnTo>
                      <a:pt x="6" y="3"/>
                    </a:lnTo>
                    <a:lnTo>
                      <a:pt x="8" y="3"/>
                    </a:lnTo>
                    <a:lnTo>
                      <a:pt x="8" y="3"/>
                    </a:lnTo>
                    <a:lnTo>
                      <a:pt x="8" y="2"/>
                    </a:lnTo>
                    <a:lnTo>
                      <a:pt x="8" y="2"/>
                    </a:lnTo>
                    <a:lnTo>
                      <a:pt x="8" y="2"/>
                    </a:lnTo>
                    <a:lnTo>
                      <a:pt x="8" y="2"/>
                    </a:lnTo>
                    <a:lnTo>
                      <a:pt x="8" y="2"/>
                    </a:lnTo>
                    <a:lnTo>
                      <a:pt x="9" y="2"/>
                    </a:lnTo>
                    <a:lnTo>
                      <a:pt x="9" y="2"/>
                    </a:lnTo>
                    <a:lnTo>
                      <a:pt x="9" y="2"/>
                    </a:lnTo>
                    <a:lnTo>
                      <a:pt x="9" y="2"/>
                    </a:lnTo>
                    <a:lnTo>
                      <a:pt x="9" y="2"/>
                    </a:lnTo>
                    <a:lnTo>
                      <a:pt x="9" y="2"/>
                    </a:lnTo>
                    <a:lnTo>
                      <a:pt x="9" y="2"/>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2"/>
                    </a:lnTo>
                    <a:lnTo>
                      <a:pt x="20" y="2"/>
                    </a:lnTo>
                    <a:lnTo>
                      <a:pt x="20" y="2"/>
                    </a:lnTo>
                    <a:lnTo>
                      <a:pt x="21" y="2"/>
                    </a:lnTo>
                    <a:lnTo>
                      <a:pt x="21" y="2"/>
                    </a:lnTo>
                    <a:lnTo>
                      <a:pt x="21" y="2"/>
                    </a:lnTo>
                    <a:lnTo>
                      <a:pt x="21" y="2"/>
                    </a:lnTo>
                    <a:lnTo>
                      <a:pt x="21" y="2"/>
                    </a:lnTo>
                    <a:lnTo>
                      <a:pt x="21" y="2"/>
                    </a:lnTo>
                    <a:lnTo>
                      <a:pt x="21" y="2"/>
                    </a:lnTo>
                    <a:lnTo>
                      <a:pt x="23" y="2"/>
                    </a:lnTo>
                    <a:lnTo>
                      <a:pt x="23" y="2"/>
                    </a:lnTo>
                    <a:lnTo>
                      <a:pt x="23" y="3"/>
                    </a:lnTo>
                    <a:lnTo>
                      <a:pt x="23" y="3"/>
                    </a:lnTo>
                    <a:lnTo>
                      <a:pt x="23" y="3"/>
                    </a:lnTo>
                    <a:lnTo>
                      <a:pt x="23" y="3"/>
                    </a:lnTo>
                    <a:lnTo>
                      <a:pt x="23" y="3"/>
                    </a:lnTo>
                    <a:lnTo>
                      <a:pt x="23" y="3"/>
                    </a:lnTo>
                    <a:lnTo>
                      <a:pt x="24" y="3"/>
                    </a:lnTo>
                    <a:lnTo>
                      <a:pt x="24" y="3"/>
                    </a:lnTo>
                    <a:lnTo>
                      <a:pt x="24" y="3"/>
                    </a:lnTo>
                    <a:lnTo>
                      <a:pt x="24" y="5"/>
                    </a:lnTo>
                    <a:lnTo>
                      <a:pt x="24" y="5"/>
                    </a:lnTo>
                    <a:lnTo>
                      <a:pt x="24" y="5"/>
                    </a:lnTo>
                    <a:lnTo>
                      <a:pt x="24" y="5"/>
                    </a:lnTo>
                    <a:lnTo>
                      <a:pt x="24" y="5"/>
                    </a:lnTo>
                    <a:lnTo>
                      <a:pt x="24" y="5"/>
                    </a:lnTo>
                    <a:lnTo>
                      <a:pt x="24" y="5"/>
                    </a:lnTo>
                    <a:lnTo>
                      <a:pt x="26" y="5"/>
                    </a:lnTo>
                    <a:lnTo>
                      <a:pt x="26" y="6"/>
                    </a:lnTo>
                    <a:lnTo>
                      <a:pt x="26" y="6"/>
                    </a:lnTo>
                    <a:lnTo>
                      <a:pt x="26" y="6"/>
                    </a:lnTo>
                    <a:lnTo>
                      <a:pt x="26" y="6"/>
                    </a:lnTo>
                    <a:lnTo>
                      <a:pt x="26" y="6"/>
                    </a:lnTo>
                    <a:lnTo>
                      <a:pt x="26" y="6"/>
                    </a:lnTo>
                    <a:lnTo>
                      <a:pt x="26" y="6"/>
                    </a:lnTo>
                    <a:lnTo>
                      <a:pt x="26" y="8"/>
                    </a:lnTo>
                    <a:lnTo>
                      <a:pt x="26" y="8"/>
                    </a:lnTo>
                    <a:lnTo>
                      <a:pt x="26" y="8"/>
                    </a:lnTo>
                    <a:lnTo>
                      <a:pt x="26" y="8"/>
                    </a:lnTo>
                    <a:lnTo>
                      <a:pt x="26"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0962" name="Freeform 450"/>
              <p:cNvSpPr>
                <a:spLocks/>
              </p:cNvSpPr>
              <p:nvPr/>
            </p:nvSpPr>
            <p:spPr bwMode="auto">
              <a:xfrm>
                <a:off x="2020" y="2132"/>
                <a:ext cx="27" cy="30"/>
              </a:xfrm>
              <a:custGeom>
                <a:avLst/>
                <a:gdLst/>
                <a:ahLst/>
                <a:cxnLst>
                  <a:cxn ang="0">
                    <a:pos x="27" y="17"/>
                  </a:cxn>
                  <a:cxn ang="0">
                    <a:pos x="27" y="18"/>
                  </a:cxn>
                  <a:cxn ang="0">
                    <a:pos x="27" y="20"/>
                  </a:cxn>
                  <a:cxn ang="0">
                    <a:pos x="26" y="21"/>
                  </a:cxn>
                  <a:cxn ang="0">
                    <a:pos x="26" y="23"/>
                  </a:cxn>
                  <a:cxn ang="0">
                    <a:pos x="24" y="24"/>
                  </a:cxn>
                  <a:cxn ang="0">
                    <a:pos x="24" y="26"/>
                  </a:cxn>
                  <a:cxn ang="0">
                    <a:pos x="23" y="27"/>
                  </a:cxn>
                  <a:cxn ang="0">
                    <a:pos x="21" y="27"/>
                  </a:cxn>
                  <a:cxn ang="0">
                    <a:pos x="20" y="29"/>
                  </a:cxn>
                  <a:cxn ang="0">
                    <a:pos x="18" y="29"/>
                  </a:cxn>
                  <a:cxn ang="0">
                    <a:pos x="17" y="30"/>
                  </a:cxn>
                  <a:cxn ang="0">
                    <a:pos x="15" y="30"/>
                  </a:cxn>
                  <a:cxn ang="0">
                    <a:pos x="15" y="30"/>
                  </a:cxn>
                  <a:cxn ang="0">
                    <a:pos x="14" y="30"/>
                  </a:cxn>
                  <a:cxn ang="0">
                    <a:pos x="12" y="30"/>
                  </a:cxn>
                  <a:cxn ang="0">
                    <a:pos x="11" y="30"/>
                  </a:cxn>
                  <a:cxn ang="0">
                    <a:pos x="9" y="30"/>
                  </a:cxn>
                  <a:cxn ang="0">
                    <a:pos x="8" y="30"/>
                  </a:cxn>
                  <a:cxn ang="0">
                    <a:pos x="6" y="29"/>
                  </a:cxn>
                  <a:cxn ang="0">
                    <a:pos x="5" y="27"/>
                  </a:cxn>
                  <a:cxn ang="0">
                    <a:pos x="5" y="27"/>
                  </a:cxn>
                  <a:cxn ang="0">
                    <a:pos x="3" y="26"/>
                  </a:cxn>
                  <a:cxn ang="0">
                    <a:pos x="2" y="24"/>
                  </a:cxn>
                  <a:cxn ang="0">
                    <a:pos x="2" y="23"/>
                  </a:cxn>
                  <a:cxn ang="0">
                    <a:pos x="2" y="21"/>
                  </a:cxn>
                  <a:cxn ang="0">
                    <a:pos x="0" y="20"/>
                  </a:cxn>
                  <a:cxn ang="0">
                    <a:pos x="0" y="18"/>
                  </a:cxn>
                  <a:cxn ang="0">
                    <a:pos x="0" y="17"/>
                  </a:cxn>
                  <a:cxn ang="0">
                    <a:pos x="0" y="15"/>
                  </a:cxn>
                  <a:cxn ang="0">
                    <a:pos x="0" y="14"/>
                  </a:cxn>
                  <a:cxn ang="0">
                    <a:pos x="0" y="12"/>
                  </a:cxn>
                  <a:cxn ang="0">
                    <a:pos x="2" y="11"/>
                  </a:cxn>
                  <a:cxn ang="0">
                    <a:pos x="2" y="9"/>
                  </a:cxn>
                  <a:cxn ang="0">
                    <a:pos x="3" y="8"/>
                  </a:cxn>
                  <a:cxn ang="0">
                    <a:pos x="3" y="6"/>
                  </a:cxn>
                  <a:cxn ang="0">
                    <a:pos x="5" y="5"/>
                  </a:cxn>
                  <a:cxn ang="0">
                    <a:pos x="6" y="5"/>
                  </a:cxn>
                  <a:cxn ang="0">
                    <a:pos x="6" y="3"/>
                  </a:cxn>
                  <a:cxn ang="0">
                    <a:pos x="8" y="2"/>
                  </a:cxn>
                  <a:cxn ang="0">
                    <a:pos x="9" y="2"/>
                  </a:cxn>
                  <a:cxn ang="0">
                    <a:pos x="11" y="0"/>
                  </a:cxn>
                  <a:cxn ang="0">
                    <a:pos x="12" y="0"/>
                  </a:cxn>
                  <a:cxn ang="0">
                    <a:pos x="14" y="0"/>
                  </a:cxn>
                  <a:cxn ang="0">
                    <a:pos x="15" y="0"/>
                  </a:cxn>
                  <a:cxn ang="0">
                    <a:pos x="17" y="0"/>
                  </a:cxn>
                  <a:cxn ang="0">
                    <a:pos x="18" y="0"/>
                  </a:cxn>
                  <a:cxn ang="0">
                    <a:pos x="18" y="0"/>
                  </a:cxn>
                  <a:cxn ang="0">
                    <a:pos x="20" y="2"/>
                  </a:cxn>
                  <a:cxn ang="0">
                    <a:pos x="21" y="2"/>
                  </a:cxn>
                  <a:cxn ang="0">
                    <a:pos x="23" y="3"/>
                  </a:cxn>
                  <a:cxn ang="0">
                    <a:pos x="24" y="3"/>
                  </a:cxn>
                  <a:cxn ang="0">
                    <a:pos x="24" y="5"/>
                  </a:cxn>
                  <a:cxn ang="0">
                    <a:pos x="26" y="6"/>
                  </a:cxn>
                  <a:cxn ang="0">
                    <a:pos x="26" y="8"/>
                  </a:cxn>
                  <a:cxn ang="0">
                    <a:pos x="27" y="9"/>
                  </a:cxn>
                  <a:cxn ang="0">
                    <a:pos x="27" y="11"/>
                  </a:cxn>
                  <a:cxn ang="0">
                    <a:pos x="27" y="12"/>
                  </a:cxn>
                  <a:cxn ang="0">
                    <a:pos x="27" y="14"/>
                  </a:cxn>
                  <a:cxn ang="0">
                    <a:pos x="27" y="15"/>
                  </a:cxn>
                </a:cxnLst>
                <a:rect l="0" t="0" r="r" b="b"/>
                <a:pathLst>
                  <a:path w="27" h="30">
                    <a:moveTo>
                      <a:pt x="27" y="15"/>
                    </a:moveTo>
                    <a:lnTo>
                      <a:pt x="27" y="15"/>
                    </a:lnTo>
                    <a:lnTo>
                      <a:pt x="27" y="15"/>
                    </a:ln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20"/>
                    </a:lnTo>
                    <a:lnTo>
                      <a:pt x="27" y="20"/>
                    </a:lnTo>
                    <a:lnTo>
                      <a:pt x="27" y="20"/>
                    </a:lnTo>
                    <a:lnTo>
                      <a:pt x="27" y="20"/>
                    </a:lnTo>
                    <a:lnTo>
                      <a:pt x="27" y="20"/>
                    </a:lnTo>
                    <a:lnTo>
                      <a:pt x="26" y="20"/>
                    </a:lnTo>
                    <a:lnTo>
                      <a:pt x="26" y="21"/>
                    </a:lnTo>
                    <a:lnTo>
                      <a:pt x="26" y="21"/>
                    </a:lnTo>
                    <a:lnTo>
                      <a:pt x="26" y="21"/>
                    </a:lnTo>
                    <a:lnTo>
                      <a:pt x="26" y="21"/>
                    </a:lnTo>
                    <a:lnTo>
                      <a:pt x="26" y="21"/>
                    </a:lnTo>
                    <a:lnTo>
                      <a:pt x="26" y="21"/>
                    </a:lnTo>
                    <a:lnTo>
                      <a:pt x="26" y="23"/>
                    </a:lnTo>
                    <a:lnTo>
                      <a:pt x="26" y="23"/>
                    </a:lnTo>
                    <a:lnTo>
                      <a:pt x="26" y="23"/>
                    </a:lnTo>
                    <a:lnTo>
                      <a:pt x="26" y="23"/>
                    </a:lnTo>
                    <a:lnTo>
                      <a:pt x="26" y="23"/>
                    </a:lnTo>
                    <a:lnTo>
                      <a:pt x="26" y="23"/>
                    </a:lnTo>
                    <a:lnTo>
                      <a:pt x="24" y="24"/>
                    </a:lnTo>
                    <a:lnTo>
                      <a:pt x="24" y="24"/>
                    </a:lnTo>
                    <a:lnTo>
                      <a:pt x="24" y="24"/>
                    </a:lnTo>
                    <a:lnTo>
                      <a:pt x="24" y="24"/>
                    </a:lnTo>
                    <a:lnTo>
                      <a:pt x="24" y="24"/>
                    </a:lnTo>
                    <a:lnTo>
                      <a:pt x="24" y="24"/>
                    </a:lnTo>
                    <a:lnTo>
                      <a:pt x="24" y="24"/>
                    </a:lnTo>
                    <a:lnTo>
                      <a:pt x="24" y="26"/>
                    </a:lnTo>
                    <a:lnTo>
                      <a:pt x="24" y="26"/>
                    </a:lnTo>
                    <a:lnTo>
                      <a:pt x="24" y="26"/>
                    </a:lnTo>
                    <a:lnTo>
                      <a:pt x="23" y="26"/>
                    </a:lnTo>
                    <a:lnTo>
                      <a:pt x="23" y="26"/>
                    </a:lnTo>
                    <a:lnTo>
                      <a:pt x="23" y="26"/>
                    </a:lnTo>
                    <a:lnTo>
                      <a:pt x="23" y="26"/>
                    </a:lnTo>
                    <a:lnTo>
                      <a:pt x="23" y="26"/>
                    </a:lnTo>
                    <a:lnTo>
                      <a:pt x="23" y="27"/>
                    </a:lnTo>
                    <a:lnTo>
                      <a:pt x="23" y="27"/>
                    </a:lnTo>
                    <a:lnTo>
                      <a:pt x="23" y="27"/>
                    </a:lnTo>
                    <a:lnTo>
                      <a:pt x="21" y="27"/>
                    </a:lnTo>
                    <a:lnTo>
                      <a:pt x="21" y="27"/>
                    </a:lnTo>
                    <a:lnTo>
                      <a:pt x="21" y="27"/>
                    </a:lnTo>
                    <a:lnTo>
                      <a:pt x="21" y="27"/>
                    </a:lnTo>
                    <a:lnTo>
                      <a:pt x="21" y="27"/>
                    </a:lnTo>
                    <a:lnTo>
                      <a:pt x="21" y="27"/>
                    </a:lnTo>
                    <a:lnTo>
                      <a:pt x="21" y="29"/>
                    </a:lnTo>
                    <a:lnTo>
                      <a:pt x="20" y="29"/>
                    </a:lnTo>
                    <a:lnTo>
                      <a:pt x="20" y="29"/>
                    </a:lnTo>
                    <a:lnTo>
                      <a:pt x="20" y="29"/>
                    </a:lnTo>
                    <a:lnTo>
                      <a:pt x="20" y="29"/>
                    </a:lnTo>
                    <a:lnTo>
                      <a:pt x="20" y="29"/>
                    </a:lnTo>
                    <a:lnTo>
                      <a:pt x="20" y="29"/>
                    </a:lnTo>
                    <a:lnTo>
                      <a:pt x="20" y="29"/>
                    </a:lnTo>
                    <a:lnTo>
                      <a:pt x="18" y="29"/>
                    </a:lnTo>
                    <a:lnTo>
                      <a:pt x="18" y="29"/>
                    </a:lnTo>
                    <a:lnTo>
                      <a:pt x="18" y="29"/>
                    </a:lnTo>
                    <a:lnTo>
                      <a:pt x="18" y="30"/>
                    </a:lnTo>
                    <a:lnTo>
                      <a:pt x="18" y="30"/>
                    </a:lnTo>
                    <a:lnTo>
                      <a:pt x="18" y="30"/>
                    </a:lnTo>
                    <a:lnTo>
                      <a:pt x="18"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29"/>
                    </a:lnTo>
                    <a:lnTo>
                      <a:pt x="8" y="29"/>
                    </a:lnTo>
                    <a:lnTo>
                      <a:pt x="8" y="29"/>
                    </a:lnTo>
                    <a:lnTo>
                      <a:pt x="6" y="29"/>
                    </a:lnTo>
                    <a:lnTo>
                      <a:pt x="6" y="29"/>
                    </a:lnTo>
                    <a:lnTo>
                      <a:pt x="6" y="29"/>
                    </a:lnTo>
                    <a:lnTo>
                      <a:pt x="6" y="29"/>
                    </a:lnTo>
                    <a:lnTo>
                      <a:pt x="6" y="29"/>
                    </a:lnTo>
                    <a:lnTo>
                      <a:pt x="6" y="29"/>
                    </a:lnTo>
                    <a:lnTo>
                      <a:pt x="6" y="29"/>
                    </a:lnTo>
                    <a:lnTo>
                      <a:pt x="5" y="29"/>
                    </a:lnTo>
                    <a:lnTo>
                      <a:pt x="5" y="27"/>
                    </a:lnTo>
                    <a:lnTo>
                      <a:pt x="5" y="27"/>
                    </a:lnTo>
                    <a:lnTo>
                      <a:pt x="5" y="27"/>
                    </a:lnTo>
                    <a:lnTo>
                      <a:pt x="5" y="27"/>
                    </a:lnTo>
                    <a:lnTo>
                      <a:pt x="5" y="27"/>
                    </a:lnTo>
                    <a:lnTo>
                      <a:pt x="5" y="27"/>
                    </a:lnTo>
                    <a:lnTo>
                      <a:pt x="5" y="27"/>
                    </a:lnTo>
                    <a:lnTo>
                      <a:pt x="5" y="27"/>
                    </a:lnTo>
                    <a:lnTo>
                      <a:pt x="3" y="27"/>
                    </a:lnTo>
                    <a:lnTo>
                      <a:pt x="3" y="26"/>
                    </a:lnTo>
                    <a:lnTo>
                      <a:pt x="3" y="26"/>
                    </a:lnTo>
                    <a:lnTo>
                      <a:pt x="3" y="26"/>
                    </a:lnTo>
                    <a:lnTo>
                      <a:pt x="3" y="26"/>
                    </a:lnTo>
                    <a:lnTo>
                      <a:pt x="3" y="26"/>
                    </a:lnTo>
                    <a:lnTo>
                      <a:pt x="3" y="26"/>
                    </a:lnTo>
                    <a:lnTo>
                      <a:pt x="3" y="26"/>
                    </a:lnTo>
                    <a:lnTo>
                      <a:pt x="3" y="26"/>
                    </a:lnTo>
                    <a:lnTo>
                      <a:pt x="3" y="24"/>
                    </a:lnTo>
                    <a:lnTo>
                      <a:pt x="2" y="24"/>
                    </a:lnTo>
                    <a:lnTo>
                      <a:pt x="2" y="24"/>
                    </a:lnTo>
                    <a:lnTo>
                      <a:pt x="2" y="24"/>
                    </a:lnTo>
                    <a:lnTo>
                      <a:pt x="2" y="24"/>
                    </a:lnTo>
                    <a:lnTo>
                      <a:pt x="2" y="24"/>
                    </a:lnTo>
                    <a:lnTo>
                      <a:pt x="2" y="24"/>
                    </a:lnTo>
                    <a:lnTo>
                      <a:pt x="2" y="23"/>
                    </a:lnTo>
                    <a:lnTo>
                      <a:pt x="2" y="23"/>
                    </a:lnTo>
                    <a:lnTo>
                      <a:pt x="2" y="23"/>
                    </a:lnTo>
                    <a:lnTo>
                      <a:pt x="2" y="23"/>
                    </a:lnTo>
                    <a:lnTo>
                      <a:pt x="2" y="23"/>
                    </a:lnTo>
                    <a:lnTo>
                      <a:pt x="2" y="23"/>
                    </a:lnTo>
                    <a:lnTo>
                      <a:pt x="2" y="21"/>
                    </a:lnTo>
                    <a:lnTo>
                      <a:pt x="2" y="21"/>
                    </a:lnTo>
                    <a:lnTo>
                      <a:pt x="2"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2"/>
                    </a:lnTo>
                    <a:lnTo>
                      <a:pt x="0" y="12"/>
                    </a:lnTo>
                    <a:lnTo>
                      <a:pt x="0" y="12"/>
                    </a:lnTo>
                    <a:lnTo>
                      <a:pt x="0" y="12"/>
                    </a:lnTo>
                    <a:lnTo>
                      <a:pt x="0" y="12"/>
                    </a:lnTo>
                    <a:lnTo>
                      <a:pt x="2" y="12"/>
                    </a:lnTo>
                    <a:lnTo>
                      <a:pt x="2" y="11"/>
                    </a:lnTo>
                    <a:lnTo>
                      <a:pt x="2" y="11"/>
                    </a:lnTo>
                    <a:lnTo>
                      <a:pt x="2" y="11"/>
                    </a:lnTo>
                    <a:lnTo>
                      <a:pt x="2" y="11"/>
                    </a:lnTo>
                    <a:lnTo>
                      <a:pt x="2" y="11"/>
                    </a:lnTo>
                    <a:lnTo>
                      <a:pt x="2" y="11"/>
                    </a:lnTo>
                    <a:lnTo>
                      <a:pt x="2" y="9"/>
                    </a:lnTo>
                    <a:lnTo>
                      <a:pt x="2" y="9"/>
                    </a:lnTo>
                    <a:lnTo>
                      <a:pt x="2" y="9"/>
                    </a:lnTo>
                    <a:lnTo>
                      <a:pt x="2" y="9"/>
                    </a:lnTo>
                    <a:lnTo>
                      <a:pt x="2" y="9"/>
                    </a:lnTo>
                    <a:lnTo>
                      <a:pt x="2" y="9"/>
                    </a:lnTo>
                    <a:lnTo>
                      <a:pt x="2" y="8"/>
                    </a:lnTo>
                    <a:lnTo>
                      <a:pt x="3" y="8"/>
                    </a:lnTo>
                    <a:lnTo>
                      <a:pt x="3" y="8"/>
                    </a:lnTo>
                    <a:lnTo>
                      <a:pt x="3" y="8"/>
                    </a:lnTo>
                    <a:lnTo>
                      <a:pt x="3" y="8"/>
                    </a:lnTo>
                    <a:lnTo>
                      <a:pt x="3" y="8"/>
                    </a:lnTo>
                    <a:lnTo>
                      <a:pt x="3" y="6"/>
                    </a:lnTo>
                    <a:lnTo>
                      <a:pt x="3" y="6"/>
                    </a:lnTo>
                    <a:lnTo>
                      <a:pt x="3" y="6"/>
                    </a:lnTo>
                    <a:lnTo>
                      <a:pt x="3" y="6"/>
                    </a:lnTo>
                    <a:lnTo>
                      <a:pt x="3" y="6"/>
                    </a:lnTo>
                    <a:lnTo>
                      <a:pt x="3" y="6"/>
                    </a:lnTo>
                    <a:lnTo>
                      <a:pt x="5" y="6"/>
                    </a:lnTo>
                    <a:lnTo>
                      <a:pt x="5" y="5"/>
                    </a:lnTo>
                    <a:lnTo>
                      <a:pt x="5" y="5"/>
                    </a:lnTo>
                    <a:lnTo>
                      <a:pt x="5" y="5"/>
                    </a:lnTo>
                    <a:lnTo>
                      <a:pt x="5" y="5"/>
                    </a:lnTo>
                    <a:lnTo>
                      <a:pt x="5" y="5"/>
                    </a:lnTo>
                    <a:lnTo>
                      <a:pt x="5" y="5"/>
                    </a:lnTo>
                    <a:lnTo>
                      <a:pt x="5" y="5"/>
                    </a:lnTo>
                    <a:lnTo>
                      <a:pt x="6" y="5"/>
                    </a:lnTo>
                    <a:lnTo>
                      <a:pt x="6" y="3"/>
                    </a:lnTo>
                    <a:lnTo>
                      <a:pt x="6" y="3"/>
                    </a:lnTo>
                    <a:lnTo>
                      <a:pt x="6" y="3"/>
                    </a:lnTo>
                    <a:lnTo>
                      <a:pt x="6" y="3"/>
                    </a:lnTo>
                    <a:lnTo>
                      <a:pt x="6" y="3"/>
                    </a:lnTo>
                    <a:lnTo>
                      <a:pt x="6" y="3"/>
                    </a:lnTo>
                    <a:lnTo>
                      <a:pt x="6" y="3"/>
                    </a:lnTo>
                    <a:lnTo>
                      <a:pt x="8" y="3"/>
                    </a:lnTo>
                    <a:lnTo>
                      <a:pt x="8" y="3"/>
                    </a:lnTo>
                    <a:lnTo>
                      <a:pt x="8" y="2"/>
                    </a:lnTo>
                    <a:lnTo>
                      <a:pt x="8" y="2"/>
                    </a:lnTo>
                    <a:lnTo>
                      <a:pt x="8" y="2"/>
                    </a:lnTo>
                    <a:lnTo>
                      <a:pt x="8" y="2"/>
                    </a:lnTo>
                    <a:lnTo>
                      <a:pt x="8" y="2"/>
                    </a:lnTo>
                    <a:lnTo>
                      <a:pt x="9" y="2"/>
                    </a:lnTo>
                    <a:lnTo>
                      <a:pt x="9" y="2"/>
                    </a:lnTo>
                    <a:lnTo>
                      <a:pt x="9" y="2"/>
                    </a:lnTo>
                    <a:lnTo>
                      <a:pt x="9" y="2"/>
                    </a:lnTo>
                    <a:lnTo>
                      <a:pt x="9" y="2"/>
                    </a:lnTo>
                    <a:lnTo>
                      <a:pt x="9" y="2"/>
                    </a:lnTo>
                    <a:lnTo>
                      <a:pt x="9" y="2"/>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2"/>
                    </a:lnTo>
                    <a:lnTo>
                      <a:pt x="20" y="2"/>
                    </a:lnTo>
                    <a:lnTo>
                      <a:pt x="20" y="2"/>
                    </a:lnTo>
                    <a:lnTo>
                      <a:pt x="21" y="2"/>
                    </a:lnTo>
                    <a:lnTo>
                      <a:pt x="21" y="2"/>
                    </a:lnTo>
                    <a:lnTo>
                      <a:pt x="21" y="2"/>
                    </a:lnTo>
                    <a:lnTo>
                      <a:pt x="21" y="2"/>
                    </a:lnTo>
                    <a:lnTo>
                      <a:pt x="21" y="2"/>
                    </a:lnTo>
                    <a:lnTo>
                      <a:pt x="21" y="2"/>
                    </a:lnTo>
                    <a:lnTo>
                      <a:pt x="21" y="2"/>
                    </a:lnTo>
                    <a:lnTo>
                      <a:pt x="23" y="2"/>
                    </a:lnTo>
                    <a:lnTo>
                      <a:pt x="23" y="2"/>
                    </a:lnTo>
                    <a:lnTo>
                      <a:pt x="23" y="3"/>
                    </a:lnTo>
                    <a:lnTo>
                      <a:pt x="23" y="3"/>
                    </a:lnTo>
                    <a:lnTo>
                      <a:pt x="23" y="3"/>
                    </a:lnTo>
                    <a:lnTo>
                      <a:pt x="23" y="3"/>
                    </a:lnTo>
                    <a:lnTo>
                      <a:pt x="23" y="3"/>
                    </a:lnTo>
                    <a:lnTo>
                      <a:pt x="23" y="3"/>
                    </a:lnTo>
                    <a:lnTo>
                      <a:pt x="24" y="3"/>
                    </a:lnTo>
                    <a:lnTo>
                      <a:pt x="24" y="3"/>
                    </a:lnTo>
                    <a:lnTo>
                      <a:pt x="24" y="3"/>
                    </a:lnTo>
                    <a:lnTo>
                      <a:pt x="24" y="5"/>
                    </a:lnTo>
                    <a:lnTo>
                      <a:pt x="24" y="5"/>
                    </a:lnTo>
                    <a:lnTo>
                      <a:pt x="24" y="5"/>
                    </a:lnTo>
                    <a:lnTo>
                      <a:pt x="24" y="5"/>
                    </a:lnTo>
                    <a:lnTo>
                      <a:pt x="24" y="5"/>
                    </a:lnTo>
                    <a:lnTo>
                      <a:pt x="24" y="5"/>
                    </a:lnTo>
                    <a:lnTo>
                      <a:pt x="24" y="5"/>
                    </a:lnTo>
                    <a:lnTo>
                      <a:pt x="26" y="5"/>
                    </a:lnTo>
                    <a:lnTo>
                      <a:pt x="26" y="6"/>
                    </a:lnTo>
                    <a:lnTo>
                      <a:pt x="26" y="6"/>
                    </a:lnTo>
                    <a:lnTo>
                      <a:pt x="26" y="6"/>
                    </a:lnTo>
                    <a:lnTo>
                      <a:pt x="26" y="6"/>
                    </a:lnTo>
                    <a:lnTo>
                      <a:pt x="26" y="6"/>
                    </a:lnTo>
                    <a:lnTo>
                      <a:pt x="26" y="6"/>
                    </a:lnTo>
                    <a:lnTo>
                      <a:pt x="26" y="6"/>
                    </a:lnTo>
                    <a:lnTo>
                      <a:pt x="26" y="8"/>
                    </a:lnTo>
                    <a:lnTo>
                      <a:pt x="26" y="8"/>
                    </a:lnTo>
                    <a:lnTo>
                      <a:pt x="26" y="8"/>
                    </a:lnTo>
                    <a:lnTo>
                      <a:pt x="26" y="8"/>
                    </a:lnTo>
                    <a:lnTo>
                      <a:pt x="26"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path>
                </a:pathLst>
              </a:custGeom>
              <a:noFill/>
              <a:ln w="1588" cap="sq">
                <a:solidFill>
                  <a:srgbClr val="000000"/>
                </a:solidFill>
                <a:prstDash val="solid"/>
                <a:miter lim="800000"/>
                <a:headEnd/>
                <a:tailEnd/>
              </a:ln>
            </p:spPr>
            <p:txBody>
              <a:bodyPr/>
              <a:lstStyle/>
              <a:p>
                <a:endParaRPr lang="en-US"/>
              </a:p>
            </p:txBody>
          </p:sp>
          <p:sp>
            <p:nvSpPr>
              <p:cNvPr id="320963" name="Freeform 451"/>
              <p:cNvSpPr>
                <a:spLocks/>
              </p:cNvSpPr>
              <p:nvPr/>
            </p:nvSpPr>
            <p:spPr bwMode="auto">
              <a:xfrm>
                <a:off x="2171" y="2246"/>
                <a:ext cx="29" cy="32"/>
              </a:xfrm>
              <a:custGeom>
                <a:avLst/>
                <a:gdLst/>
                <a:ahLst/>
                <a:cxnLst>
                  <a:cxn ang="0">
                    <a:pos x="29" y="17"/>
                  </a:cxn>
                  <a:cxn ang="0">
                    <a:pos x="27" y="18"/>
                  </a:cxn>
                  <a:cxn ang="0">
                    <a:pos x="27" y="20"/>
                  </a:cxn>
                  <a:cxn ang="0">
                    <a:pos x="27" y="21"/>
                  </a:cxn>
                  <a:cxn ang="0">
                    <a:pos x="26" y="23"/>
                  </a:cxn>
                  <a:cxn ang="0">
                    <a:pos x="26" y="24"/>
                  </a:cxn>
                  <a:cxn ang="0">
                    <a:pos x="24" y="26"/>
                  </a:cxn>
                  <a:cxn ang="0">
                    <a:pos x="24" y="27"/>
                  </a:cxn>
                  <a:cxn ang="0">
                    <a:pos x="23" y="27"/>
                  </a:cxn>
                  <a:cxn ang="0">
                    <a:pos x="21" y="29"/>
                  </a:cxn>
                  <a:cxn ang="0">
                    <a:pos x="20" y="30"/>
                  </a:cxn>
                  <a:cxn ang="0">
                    <a:pos x="18" y="30"/>
                  </a:cxn>
                  <a:cxn ang="0">
                    <a:pos x="17" y="30"/>
                  </a:cxn>
                  <a:cxn ang="0">
                    <a:pos x="17" y="30"/>
                  </a:cxn>
                  <a:cxn ang="0">
                    <a:pos x="15" y="32"/>
                  </a:cxn>
                  <a:cxn ang="0">
                    <a:pos x="14" y="32"/>
                  </a:cxn>
                  <a:cxn ang="0">
                    <a:pos x="12" y="30"/>
                  </a:cxn>
                  <a:cxn ang="0">
                    <a:pos x="11" y="30"/>
                  </a:cxn>
                  <a:cxn ang="0">
                    <a:pos x="9" y="30"/>
                  </a:cxn>
                  <a:cxn ang="0">
                    <a:pos x="8" y="29"/>
                  </a:cxn>
                  <a:cxn ang="0">
                    <a:pos x="6" y="29"/>
                  </a:cxn>
                  <a:cxn ang="0">
                    <a:pos x="5" y="27"/>
                  </a:cxn>
                  <a:cxn ang="0">
                    <a:pos x="5" y="26"/>
                  </a:cxn>
                  <a:cxn ang="0">
                    <a:pos x="3" y="24"/>
                  </a:cxn>
                  <a:cxn ang="0">
                    <a:pos x="3" y="24"/>
                  </a:cxn>
                  <a:cxn ang="0">
                    <a:pos x="2" y="23"/>
                  </a:cxn>
                  <a:cxn ang="0">
                    <a:pos x="2" y="21"/>
                  </a:cxn>
                  <a:cxn ang="0">
                    <a:pos x="2" y="20"/>
                  </a:cxn>
                  <a:cxn ang="0">
                    <a:pos x="0" y="18"/>
                  </a:cxn>
                  <a:cxn ang="0">
                    <a:pos x="0" y="15"/>
                  </a:cxn>
                  <a:cxn ang="0">
                    <a:pos x="0" y="14"/>
                  </a:cxn>
                  <a:cxn ang="0">
                    <a:pos x="2" y="12"/>
                  </a:cxn>
                  <a:cxn ang="0">
                    <a:pos x="2" y="11"/>
                  </a:cxn>
                  <a:cxn ang="0">
                    <a:pos x="2" y="9"/>
                  </a:cxn>
                  <a:cxn ang="0">
                    <a:pos x="3" y="8"/>
                  </a:cxn>
                  <a:cxn ang="0">
                    <a:pos x="3" y="6"/>
                  </a:cxn>
                  <a:cxn ang="0">
                    <a:pos x="5" y="6"/>
                  </a:cxn>
                  <a:cxn ang="0">
                    <a:pos x="5" y="5"/>
                  </a:cxn>
                  <a:cxn ang="0">
                    <a:pos x="6" y="3"/>
                  </a:cxn>
                  <a:cxn ang="0">
                    <a:pos x="8" y="2"/>
                  </a:cxn>
                  <a:cxn ang="0">
                    <a:pos x="9" y="2"/>
                  </a:cxn>
                  <a:cxn ang="0">
                    <a:pos x="11" y="2"/>
                  </a:cxn>
                  <a:cxn ang="0">
                    <a:pos x="12" y="0"/>
                  </a:cxn>
                  <a:cxn ang="0">
                    <a:pos x="14" y="0"/>
                  </a:cxn>
                  <a:cxn ang="0">
                    <a:pos x="15" y="0"/>
                  </a:cxn>
                  <a:cxn ang="0">
                    <a:pos x="17" y="0"/>
                  </a:cxn>
                  <a:cxn ang="0">
                    <a:pos x="17" y="0"/>
                  </a:cxn>
                  <a:cxn ang="0">
                    <a:pos x="18" y="0"/>
                  </a:cxn>
                  <a:cxn ang="0">
                    <a:pos x="20" y="2"/>
                  </a:cxn>
                  <a:cxn ang="0">
                    <a:pos x="21" y="2"/>
                  </a:cxn>
                  <a:cxn ang="0">
                    <a:pos x="23" y="3"/>
                  </a:cxn>
                  <a:cxn ang="0">
                    <a:pos x="24" y="5"/>
                  </a:cxn>
                  <a:cxn ang="0">
                    <a:pos x="24" y="5"/>
                  </a:cxn>
                  <a:cxn ang="0">
                    <a:pos x="26" y="6"/>
                  </a:cxn>
                  <a:cxn ang="0">
                    <a:pos x="26" y="8"/>
                  </a:cxn>
                  <a:cxn ang="0">
                    <a:pos x="27" y="9"/>
                  </a:cxn>
                  <a:cxn ang="0">
                    <a:pos x="27" y="11"/>
                  </a:cxn>
                  <a:cxn ang="0">
                    <a:pos x="27" y="12"/>
                  </a:cxn>
                  <a:cxn ang="0">
                    <a:pos x="29" y="14"/>
                  </a:cxn>
                  <a:cxn ang="0">
                    <a:pos x="29" y="15"/>
                  </a:cxn>
                </a:cxnLst>
                <a:rect l="0" t="0" r="r" b="b"/>
                <a:pathLst>
                  <a:path w="29" h="32">
                    <a:moveTo>
                      <a:pt x="29" y="15"/>
                    </a:moveTo>
                    <a:lnTo>
                      <a:pt x="29" y="15"/>
                    </a:lnTo>
                    <a:lnTo>
                      <a:pt x="29" y="17"/>
                    </a:lnTo>
                    <a:lnTo>
                      <a:pt x="29" y="17"/>
                    </a:lnTo>
                    <a:lnTo>
                      <a:pt x="29" y="17"/>
                    </a:lnTo>
                    <a:lnTo>
                      <a:pt x="29" y="17"/>
                    </a:lnTo>
                    <a:lnTo>
                      <a:pt x="29" y="17"/>
                    </a:lnTo>
                    <a:lnTo>
                      <a:pt x="29" y="18"/>
                    </a:lnTo>
                    <a:lnTo>
                      <a:pt x="29" y="18"/>
                    </a:lnTo>
                    <a:lnTo>
                      <a:pt x="29" y="18"/>
                    </a:lnTo>
                    <a:lnTo>
                      <a:pt x="29" y="18"/>
                    </a:lnTo>
                    <a:lnTo>
                      <a:pt x="27" y="18"/>
                    </a:lnTo>
                    <a:lnTo>
                      <a:pt x="27" y="18"/>
                    </a:lnTo>
                    <a:lnTo>
                      <a:pt x="27" y="20"/>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7" y="23"/>
                    </a:lnTo>
                    <a:lnTo>
                      <a:pt x="27" y="23"/>
                    </a:lnTo>
                    <a:lnTo>
                      <a:pt x="27" y="23"/>
                    </a:lnTo>
                    <a:lnTo>
                      <a:pt x="26" y="23"/>
                    </a:lnTo>
                    <a:lnTo>
                      <a:pt x="26" y="23"/>
                    </a:lnTo>
                    <a:lnTo>
                      <a:pt x="26" y="24"/>
                    </a:lnTo>
                    <a:lnTo>
                      <a:pt x="26" y="24"/>
                    </a:lnTo>
                    <a:lnTo>
                      <a:pt x="26" y="24"/>
                    </a:lnTo>
                    <a:lnTo>
                      <a:pt x="26" y="24"/>
                    </a:lnTo>
                    <a:lnTo>
                      <a:pt x="26" y="24"/>
                    </a:lnTo>
                    <a:lnTo>
                      <a:pt x="26" y="24"/>
                    </a:lnTo>
                    <a:lnTo>
                      <a:pt x="26" y="24"/>
                    </a:lnTo>
                    <a:lnTo>
                      <a:pt x="26" y="26"/>
                    </a:lnTo>
                    <a:lnTo>
                      <a:pt x="26" y="26"/>
                    </a:lnTo>
                    <a:lnTo>
                      <a:pt x="24" y="26"/>
                    </a:lnTo>
                    <a:lnTo>
                      <a:pt x="24" y="26"/>
                    </a:lnTo>
                    <a:lnTo>
                      <a:pt x="24" y="26"/>
                    </a:lnTo>
                    <a:lnTo>
                      <a:pt x="24" y="26"/>
                    </a:lnTo>
                    <a:lnTo>
                      <a:pt x="24" y="26"/>
                    </a:lnTo>
                    <a:lnTo>
                      <a:pt x="24" y="27"/>
                    </a:lnTo>
                    <a:lnTo>
                      <a:pt x="24" y="27"/>
                    </a:lnTo>
                    <a:lnTo>
                      <a:pt x="24" y="27"/>
                    </a:lnTo>
                    <a:lnTo>
                      <a:pt x="24" y="27"/>
                    </a:lnTo>
                    <a:lnTo>
                      <a:pt x="23" y="27"/>
                    </a:lnTo>
                    <a:lnTo>
                      <a:pt x="23" y="27"/>
                    </a:lnTo>
                    <a:lnTo>
                      <a:pt x="23" y="27"/>
                    </a:lnTo>
                    <a:lnTo>
                      <a:pt x="23" y="27"/>
                    </a:lnTo>
                    <a:lnTo>
                      <a:pt x="23" y="27"/>
                    </a:lnTo>
                    <a:lnTo>
                      <a:pt x="23" y="29"/>
                    </a:lnTo>
                    <a:lnTo>
                      <a:pt x="23" y="29"/>
                    </a:lnTo>
                    <a:lnTo>
                      <a:pt x="23" y="29"/>
                    </a:lnTo>
                    <a:lnTo>
                      <a:pt x="21" y="29"/>
                    </a:lnTo>
                    <a:lnTo>
                      <a:pt x="21" y="29"/>
                    </a:lnTo>
                    <a:lnTo>
                      <a:pt x="21" y="29"/>
                    </a:lnTo>
                    <a:lnTo>
                      <a:pt x="21" y="29"/>
                    </a:lnTo>
                    <a:lnTo>
                      <a:pt x="21" y="29"/>
                    </a:lnTo>
                    <a:lnTo>
                      <a:pt x="21" y="29"/>
                    </a:lnTo>
                    <a:lnTo>
                      <a:pt x="21" y="29"/>
                    </a:lnTo>
                    <a:lnTo>
                      <a:pt x="20" y="30"/>
                    </a:lnTo>
                    <a:lnTo>
                      <a:pt x="20" y="30"/>
                    </a:lnTo>
                    <a:lnTo>
                      <a:pt x="20" y="30"/>
                    </a:lnTo>
                    <a:lnTo>
                      <a:pt x="20" y="30"/>
                    </a:lnTo>
                    <a:lnTo>
                      <a:pt x="20" y="30"/>
                    </a:lnTo>
                    <a:lnTo>
                      <a:pt x="20" y="30"/>
                    </a:lnTo>
                    <a:lnTo>
                      <a:pt x="20" y="30"/>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0"/>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29"/>
                    </a:lnTo>
                    <a:lnTo>
                      <a:pt x="8" y="29"/>
                    </a:lnTo>
                    <a:lnTo>
                      <a:pt x="8" y="29"/>
                    </a:lnTo>
                    <a:lnTo>
                      <a:pt x="8" y="29"/>
                    </a:lnTo>
                    <a:lnTo>
                      <a:pt x="8" y="29"/>
                    </a:lnTo>
                    <a:lnTo>
                      <a:pt x="8" y="29"/>
                    </a:lnTo>
                    <a:lnTo>
                      <a:pt x="6" y="29"/>
                    </a:lnTo>
                    <a:lnTo>
                      <a:pt x="6" y="29"/>
                    </a:lnTo>
                    <a:lnTo>
                      <a:pt x="6" y="29"/>
                    </a:lnTo>
                    <a:lnTo>
                      <a:pt x="6" y="29"/>
                    </a:lnTo>
                    <a:lnTo>
                      <a:pt x="6" y="27"/>
                    </a:lnTo>
                    <a:lnTo>
                      <a:pt x="6" y="27"/>
                    </a:lnTo>
                    <a:lnTo>
                      <a:pt x="6" y="27"/>
                    </a:lnTo>
                    <a:lnTo>
                      <a:pt x="6" y="27"/>
                    </a:lnTo>
                    <a:lnTo>
                      <a:pt x="5" y="27"/>
                    </a:lnTo>
                    <a:lnTo>
                      <a:pt x="5" y="27"/>
                    </a:lnTo>
                    <a:lnTo>
                      <a:pt x="5" y="27"/>
                    </a:lnTo>
                    <a:lnTo>
                      <a:pt x="5" y="27"/>
                    </a:lnTo>
                    <a:lnTo>
                      <a:pt x="5" y="27"/>
                    </a:lnTo>
                    <a:lnTo>
                      <a:pt x="5" y="26"/>
                    </a:lnTo>
                    <a:lnTo>
                      <a:pt x="5" y="26"/>
                    </a:lnTo>
                    <a:lnTo>
                      <a:pt x="5" y="26"/>
                    </a:lnTo>
                    <a:lnTo>
                      <a:pt x="5" y="26"/>
                    </a:lnTo>
                    <a:lnTo>
                      <a:pt x="3" y="26"/>
                    </a:lnTo>
                    <a:lnTo>
                      <a:pt x="3" y="26"/>
                    </a:lnTo>
                    <a:lnTo>
                      <a:pt x="3" y="26"/>
                    </a:lnTo>
                    <a:lnTo>
                      <a:pt x="3" y="24"/>
                    </a:lnTo>
                    <a:lnTo>
                      <a:pt x="3" y="24"/>
                    </a:lnTo>
                    <a:lnTo>
                      <a:pt x="3" y="24"/>
                    </a:lnTo>
                    <a:lnTo>
                      <a:pt x="3" y="24"/>
                    </a:lnTo>
                    <a:lnTo>
                      <a:pt x="3" y="24"/>
                    </a:lnTo>
                    <a:lnTo>
                      <a:pt x="3" y="24"/>
                    </a:lnTo>
                    <a:lnTo>
                      <a:pt x="3" y="24"/>
                    </a:lnTo>
                    <a:lnTo>
                      <a:pt x="3" y="23"/>
                    </a:lnTo>
                    <a:lnTo>
                      <a:pt x="2" y="23"/>
                    </a:lnTo>
                    <a:lnTo>
                      <a:pt x="2" y="23"/>
                    </a:lnTo>
                    <a:lnTo>
                      <a:pt x="2" y="23"/>
                    </a:lnTo>
                    <a:lnTo>
                      <a:pt x="2" y="23"/>
                    </a:lnTo>
                    <a:lnTo>
                      <a:pt x="2" y="23"/>
                    </a:lnTo>
                    <a:lnTo>
                      <a:pt x="2" y="21"/>
                    </a:lnTo>
                    <a:lnTo>
                      <a:pt x="2" y="21"/>
                    </a:lnTo>
                    <a:lnTo>
                      <a:pt x="2" y="21"/>
                    </a:lnTo>
                    <a:lnTo>
                      <a:pt x="2" y="21"/>
                    </a:lnTo>
                    <a:lnTo>
                      <a:pt x="2" y="21"/>
                    </a:lnTo>
                    <a:lnTo>
                      <a:pt x="2" y="21"/>
                    </a:lnTo>
                    <a:lnTo>
                      <a:pt x="2" y="20"/>
                    </a:lnTo>
                    <a:lnTo>
                      <a:pt x="2" y="20"/>
                    </a:lnTo>
                    <a:lnTo>
                      <a:pt x="2" y="20"/>
                    </a:lnTo>
                    <a:lnTo>
                      <a:pt x="2" y="20"/>
                    </a:lnTo>
                    <a:lnTo>
                      <a:pt x="2" y="20"/>
                    </a:lnTo>
                    <a:lnTo>
                      <a:pt x="2" y="20"/>
                    </a:lnTo>
                    <a:lnTo>
                      <a:pt x="2" y="18"/>
                    </a:lnTo>
                    <a:lnTo>
                      <a:pt x="2" y="18"/>
                    </a:lnTo>
                    <a:lnTo>
                      <a:pt x="2"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2" y="14"/>
                    </a:lnTo>
                    <a:lnTo>
                      <a:pt x="2" y="14"/>
                    </a:lnTo>
                    <a:lnTo>
                      <a:pt x="2" y="12"/>
                    </a:lnTo>
                    <a:lnTo>
                      <a:pt x="2" y="12"/>
                    </a:lnTo>
                    <a:lnTo>
                      <a:pt x="2" y="12"/>
                    </a:lnTo>
                    <a:lnTo>
                      <a:pt x="2" y="12"/>
                    </a:lnTo>
                    <a:lnTo>
                      <a:pt x="2" y="12"/>
                    </a:lnTo>
                    <a:lnTo>
                      <a:pt x="2" y="12"/>
                    </a:lnTo>
                    <a:lnTo>
                      <a:pt x="2" y="11"/>
                    </a:lnTo>
                    <a:lnTo>
                      <a:pt x="2" y="11"/>
                    </a:lnTo>
                    <a:lnTo>
                      <a:pt x="2" y="11"/>
                    </a:lnTo>
                    <a:lnTo>
                      <a:pt x="2" y="11"/>
                    </a:lnTo>
                    <a:lnTo>
                      <a:pt x="2" y="11"/>
                    </a:lnTo>
                    <a:lnTo>
                      <a:pt x="2" y="11"/>
                    </a:lnTo>
                    <a:lnTo>
                      <a:pt x="2" y="9"/>
                    </a:lnTo>
                    <a:lnTo>
                      <a:pt x="2" y="9"/>
                    </a:lnTo>
                    <a:lnTo>
                      <a:pt x="2" y="9"/>
                    </a:lnTo>
                    <a:lnTo>
                      <a:pt x="2" y="9"/>
                    </a:lnTo>
                    <a:lnTo>
                      <a:pt x="2" y="9"/>
                    </a:lnTo>
                    <a:lnTo>
                      <a:pt x="2" y="9"/>
                    </a:lnTo>
                    <a:lnTo>
                      <a:pt x="3" y="8"/>
                    </a:lnTo>
                    <a:lnTo>
                      <a:pt x="3" y="8"/>
                    </a:lnTo>
                    <a:lnTo>
                      <a:pt x="3" y="8"/>
                    </a:lnTo>
                    <a:lnTo>
                      <a:pt x="3" y="8"/>
                    </a:lnTo>
                    <a:lnTo>
                      <a:pt x="3" y="8"/>
                    </a:lnTo>
                    <a:lnTo>
                      <a:pt x="3" y="8"/>
                    </a:lnTo>
                    <a:lnTo>
                      <a:pt x="3" y="8"/>
                    </a:lnTo>
                    <a:lnTo>
                      <a:pt x="3" y="6"/>
                    </a:lnTo>
                    <a:lnTo>
                      <a:pt x="3" y="6"/>
                    </a:lnTo>
                    <a:lnTo>
                      <a:pt x="3" y="6"/>
                    </a:lnTo>
                    <a:lnTo>
                      <a:pt x="3" y="6"/>
                    </a:lnTo>
                    <a:lnTo>
                      <a:pt x="5" y="6"/>
                    </a:lnTo>
                    <a:lnTo>
                      <a:pt x="5" y="6"/>
                    </a:lnTo>
                    <a:lnTo>
                      <a:pt x="5" y="6"/>
                    </a:lnTo>
                    <a:lnTo>
                      <a:pt x="5" y="5"/>
                    </a:lnTo>
                    <a:lnTo>
                      <a:pt x="5" y="5"/>
                    </a:lnTo>
                    <a:lnTo>
                      <a:pt x="5" y="5"/>
                    </a:lnTo>
                    <a:lnTo>
                      <a:pt x="5" y="5"/>
                    </a:lnTo>
                    <a:lnTo>
                      <a:pt x="5" y="5"/>
                    </a:lnTo>
                    <a:lnTo>
                      <a:pt x="5" y="5"/>
                    </a:lnTo>
                    <a:lnTo>
                      <a:pt x="6" y="5"/>
                    </a:lnTo>
                    <a:lnTo>
                      <a:pt x="6" y="5"/>
                    </a:lnTo>
                    <a:lnTo>
                      <a:pt x="6" y="3"/>
                    </a:lnTo>
                    <a:lnTo>
                      <a:pt x="6" y="3"/>
                    </a:lnTo>
                    <a:lnTo>
                      <a:pt x="6" y="3"/>
                    </a:lnTo>
                    <a:lnTo>
                      <a:pt x="6" y="3"/>
                    </a:lnTo>
                    <a:lnTo>
                      <a:pt x="6" y="3"/>
                    </a:lnTo>
                    <a:lnTo>
                      <a:pt x="6" y="3"/>
                    </a:lnTo>
                    <a:lnTo>
                      <a:pt x="8" y="3"/>
                    </a:lnTo>
                    <a:lnTo>
                      <a:pt x="8" y="3"/>
                    </a:lnTo>
                    <a:lnTo>
                      <a:pt x="8" y="3"/>
                    </a:lnTo>
                    <a:lnTo>
                      <a:pt x="8" y="2"/>
                    </a:lnTo>
                    <a:lnTo>
                      <a:pt x="8" y="2"/>
                    </a:lnTo>
                    <a:lnTo>
                      <a:pt x="8" y="2"/>
                    </a:lnTo>
                    <a:lnTo>
                      <a:pt x="8" y="2"/>
                    </a:lnTo>
                    <a:lnTo>
                      <a:pt x="9" y="2"/>
                    </a:lnTo>
                    <a:lnTo>
                      <a:pt x="9" y="2"/>
                    </a:lnTo>
                    <a:lnTo>
                      <a:pt x="9" y="2"/>
                    </a:lnTo>
                    <a:lnTo>
                      <a:pt x="9" y="2"/>
                    </a:lnTo>
                    <a:lnTo>
                      <a:pt x="9" y="2"/>
                    </a:lnTo>
                    <a:lnTo>
                      <a:pt x="9" y="2"/>
                    </a:lnTo>
                    <a:lnTo>
                      <a:pt x="9" y="2"/>
                    </a:lnTo>
                    <a:lnTo>
                      <a:pt x="11" y="2"/>
                    </a:lnTo>
                    <a:lnTo>
                      <a:pt x="11" y="2"/>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0"/>
                    </a:lnTo>
                    <a:lnTo>
                      <a:pt x="20" y="2"/>
                    </a:lnTo>
                    <a:lnTo>
                      <a:pt x="20" y="2"/>
                    </a:lnTo>
                    <a:lnTo>
                      <a:pt x="20" y="2"/>
                    </a:lnTo>
                    <a:lnTo>
                      <a:pt x="20" y="2"/>
                    </a:lnTo>
                    <a:lnTo>
                      <a:pt x="20" y="2"/>
                    </a:lnTo>
                    <a:lnTo>
                      <a:pt x="20" y="2"/>
                    </a:lnTo>
                    <a:lnTo>
                      <a:pt x="21" y="2"/>
                    </a:lnTo>
                    <a:lnTo>
                      <a:pt x="21" y="2"/>
                    </a:lnTo>
                    <a:lnTo>
                      <a:pt x="21" y="2"/>
                    </a:lnTo>
                    <a:lnTo>
                      <a:pt x="21" y="2"/>
                    </a:lnTo>
                    <a:lnTo>
                      <a:pt x="21" y="2"/>
                    </a:lnTo>
                    <a:lnTo>
                      <a:pt x="21" y="2"/>
                    </a:lnTo>
                    <a:lnTo>
                      <a:pt x="21" y="2"/>
                    </a:lnTo>
                    <a:lnTo>
                      <a:pt x="23" y="3"/>
                    </a:lnTo>
                    <a:lnTo>
                      <a:pt x="23" y="3"/>
                    </a:lnTo>
                    <a:lnTo>
                      <a:pt x="23" y="3"/>
                    </a:lnTo>
                    <a:lnTo>
                      <a:pt x="23" y="3"/>
                    </a:lnTo>
                    <a:lnTo>
                      <a:pt x="23" y="3"/>
                    </a:lnTo>
                    <a:lnTo>
                      <a:pt x="23" y="3"/>
                    </a:lnTo>
                    <a:lnTo>
                      <a:pt x="23" y="3"/>
                    </a:lnTo>
                    <a:lnTo>
                      <a:pt x="23" y="3"/>
                    </a:lnTo>
                    <a:lnTo>
                      <a:pt x="24" y="3"/>
                    </a:lnTo>
                    <a:lnTo>
                      <a:pt x="24" y="5"/>
                    </a:lnTo>
                    <a:lnTo>
                      <a:pt x="24" y="5"/>
                    </a:lnTo>
                    <a:lnTo>
                      <a:pt x="24" y="5"/>
                    </a:lnTo>
                    <a:lnTo>
                      <a:pt x="24" y="5"/>
                    </a:lnTo>
                    <a:lnTo>
                      <a:pt x="24" y="5"/>
                    </a:lnTo>
                    <a:lnTo>
                      <a:pt x="24" y="5"/>
                    </a:lnTo>
                    <a:lnTo>
                      <a:pt x="24" y="5"/>
                    </a:lnTo>
                    <a:lnTo>
                      <a:pt x="24" y="5"/>
                    </a:lnTo>
                    <a:lnTo>
                      <a:pt x="26" y="6"/>
                    </a:lnTo>
                    <a:lnTo>
                      <a:pt x="26" y="6"/>
                    </a:lnTo>
                    <a:lnTo>
                      <a:pt x="26" y="6"/>
                    </a:lnTo>
                    <a:lnTo>
                      <a:pt x="26" y="6"/>
                    </a:lnTo>
                    <a:lnTo>
                      <a:pt x="26" y="6"/>
                    </a:lnTo>
                    <a:lnTo>
                      <a:pt x="26" y="6"/>
                    </a:lnTo>
                    <a:lnTo>
                      <a:pt x="26" y="6"/>
                    </a:lnTo>
                    <a:lnTo>
                      <a:pt x="26" y="8"/>
                    </a:lnTo>
                    <a:lnTo>
                      <a:pt x="26" y="8"/>
                    </a:lnTo>
                    <a:lnTo>
                      <a:pt x="26" y="8"/>
                    </a:lnTo>
                    <a:lnTo>
                      <a:pt x="26" y="8"/>
                    </a:lnTo>
                    <a:lnTo>
                      <a:pt x="27"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9" y="12"/>
                    </a:lnTo>
                    <a:lnTo>
                      <a:pt x="29" y="12"/>
                    </a:lnTo>
                    <a:lnTo>
                      <a:pt x="29" y="12"/>
                    </a:lnTo>
                    <a:lnTo>
                      <a:pt x="29" y="14"/>
                    </a:lnTo>
                    <a:lnTo>
                      <a:pt x="29" y="14"/>
                    </a:lnTo>
                    <a:lnTo>
                      <a:pt x="29" y="14"/>
                    </a:lnTo>
                    <a:lnTo>
                      <a:pt x="29" y="14"/>
                    </a:lnTo>
                    <a:lnTo>
                      <a:pt x="29" y="14"/>
                    </a:lnTo>
                    <a:lnTo>
                      <a:pt x="29" y="15"/>
                    </a:lnTo>
                    <a:lnTo>
                      <a:pt x="29" y="15"/>
                    </a:lnTo>
                    <a:lnTo>
                      <a:pt x="29" y="15"/>
                    </a:lnTo>
                    <a:lnTo>
                      <a:pt x="29" y="15"/>
                    </a:lnTo>
                    <a:lnTo>
                      <a:pt x="29" y="15"/>
                    </a:lnTo>
                    <a:close/>
                  </a:path>
                </a:pathLst>
              </a:custGeom>
              <a:solidFill>
                <a:srgbClr val="E1E1E1"/>
              </a:solidFill>
              <a:ln w="9525">
                <a:noFill/>
                <a:round/>
                <a:headEnd/>
                <a:tailEnd/>
              </a:ln>
            </p:spPr>
            <p:txBody>
              <a:bodyPr/>
              <a:lstStyle/>
              <a:p>
                <a:endParaRPr lang="en-US"/>
              </a:p>
            </p:txBody>
          </p:sp>
          <p:sp>
            <p:nvSpPr>
              <p:cNvPr id="320964" name="Freeform 452"/>
              <p:cNvSpPr>
                <a:spLocks/>
              </p:cNvSpPr>
              <p:nvPr/>
            </p:nvSpPr>
            <p:spPr bwMode="auto">
              <a:xfrm>
                <a:off x="2171" y="2246"/>
                <a:ext cx="29" cy="32"/>
              </a:xfrm>
              <a:custGeom>
                <a:avLst/>
                <a:gdLst/>
                <a:ahLst/>
                <a:cxnLst>
                  <a:cxn ang="0">
                    <a:pos x="29" y="17"/>
                  </a:cxn>
                  <a:cxn ang="0">
                    <a:pos x="27" y="18"/>
                  </a:cxn>
                  <a:cxn ang="0">
                    <a:pos x="27" y="20"/>
                  </a:cxn>
                  <a:cxn ang="0">
                    <a:pos x="27" y="21"/>
                  </a:cxn>
                  <a:cxn ang="0">
                    <a:pos x="26" y="23"/>
                  </a:cxn>
                  <a:cxn ang="0">
                    <a:pos x="26" y="24"/>
                  </a:cxn>
                  <a:cxn ang="0">
                    <a:pos x="24" y="26"/>
                  </a:cxn>
                  <a:cxn ang="0">
                    <a:pos x="24" y="27"/>
                  </a:cxn>
                  <a:cxn ang="0">
                    <a:pos x="23" y="27"/>
                  </a:cxn>
                  <a:cxn ang="0">
                    <a:pos x="21" y="29"/>
                  </a:cxn>
                  <a:cxn ang="0">
                    <a:pos x="20" y="30"/>
                  </a:cxn>
                  <a:cxn ang="0">
                    <a:pos x="18" y="30"/>
                  </a:cxn>
                  <a:cxn ang="0">
                    <a:pos x="17" y="30"/>
                  </a:cxn>
                  <a:cxn ang="0">
                    <a:pos x="17" y="30"/>
                  </a:cxn>
                  <a:cxn ang="0">
                    <a:pos x="15" y="32"/>
                  </a:cxn>
                  <a:cxn ang="0">
                    <a:pos x="14" y="32"/>
                  </a:cxn>
                  <a:cxn ang="0">
                    <a:pos x="12" y="30"/>
                  </a:cxn>
                  <a:cxn ang="0">
                    <a:pos x="11" y="30"/>
                  </a:cxn>
                  <a:cxn ang="0">
                    <a:pos x="9" y="30"/>
                  </a:cxn>
                  <a:cxn ang="0">
                    <a:pos x="8" y="29"/>
                  </a:cxn>
                  <a:cxn ang="0">
                    <a:pos x="6" y="29"/>
                  </a:cxn>
                  <a:cxn ang="0">
                    <a:pos x="5" y="27"/>
                  </a:cxn>
                  <a:cxn ang="0">
                    <a:pos x="5" y="26"/>
                  </a:cxn>
                  <a:cxn ang="0">
                    <a:pos x="3" y="24"/>
                  </a:cxn>
                  <a:cxn ang="0">
                    <a:pos x="3" y="24"/>
                  </a:cxn>
                  <a:cxn ang="0">
                    <a:pos x="2" y="23"/>
                  </a:cxn>
                  <a:cxn ang="0">
                    <a:pos x="2" y="21"/>
                  </a:cxn>
                  <a:cxn ang="0">
                    <a:pos x="2" y="20"/>
                  </a:cxn>
                  <a:cxn ang="0">
                    <a:pos x="0" y="18"/>
                  </a:cxn>
                  <a:cxn ang="0">
                    <a:pos x="0" y="15"/>
                  </a:cxn>
                  <a:cxn ang="0">
                    <a:pos x="0" y="14"/>
                  </a:cxn>
                  <a:cxn ang="0">
                    <a:pos x="2" y="12"/>
                  </a:cxn>
                  <a:cxn ang="0">
                    <a:pos x="2" y="11"/>
                  </a:cxn>
                  <a:cxn ang="0">
                    <a:pos x="2" y="9"/>
                  </a:cxn>
                  <a:cxn ang="0">
                    <a:pos x="3" y="8"/>
                  </a:cxn>
                  <a:cxn ang="0">
                    <a:pos x="3" y="6"/>
                  </a:cxn>
                  <a:cxn ang="0">
                    <a:pos x="5" y="6"/>
                  </a:cxn>
                  <a:cxn ang="0">
                    <a:pos x="5" y="5"/>
                  </a:cxn>
                  <a:cxn ang="0">
                    <a:pos x="6" y="3"/>
                  </a:cxn>
                  <a:cxn ang="0">
                    <a:pos x="8" y="2"/>
                  </a:cxn>
                  <a:cxn ang="0">
                    <a:pos x="9" y="2"/>
                  </a:cxn>
                  <a:cxn ang="0">
                    <a:pos x="11" y="2"/>
                  </a:cxn>
                  <a:cxn ang="0">
                    <a:pos x="12" y="0"/>
                  </a:cxn>
                  <a:cxn ang="0">
                    <a:pos x="14" y="0"/>
                  </a:cxn>
                  <a:cxn ang="0">
                    <a:pos x="15" y="0"/>
                  </a:cxn>
                  <a:cxn ang="0">
                    <a:pos x="17" y="0"/>
                  </a:cxn>
                  <a:cxn ang="0">
                    <a:pos x="17" y="0"/>
                  </a:cxn>
                  <a:cxn ang="0">
                    <a:pos x="18" y="0"/>
                  </a:cxn>
                  <a:cxn ang="0">
                    <a:pos x="20" y="2"/>
                  </a:cxn>
                  <a:cxn ang="0">
                    <a:pos x="21" y="2"/>
                  </a:cxn>
                  <a:cxn ang="0">
                    <a:pos x="23" y="3"/>
                  </a:cxn>
                  <a:cxn ang="0">
                    <a:pos x="24" y="5"/>
                  </a:cxn>
                  <a:cxn ang="0">
                    <a:pos x="24" y="5"/>
                  </a:cxn>
                  <a:cxn ang="0">
                    <a:pos x="26" y="6"/>
                  </a:cxn>
                  <a:cxn ang="0">
                    <a:pos x="26" y="8"/>
                  </a:cxn>
                  <a:cxn ang="0">
                    <a:pos x="27" y="9"/>
                  </a:cxn>
                  <a:cxn ang="0">
                    <a:pos x="27" y="11"/>
                  </a:cxn>
                  <a:cxn ang="0">
                    <a:pos x="27" y="12"/>
                  </a:cxn>
                  <a:cxn ang="0">
                    <a:pos x="29" y="14"/>
                  </a:cxn>
                  <a:cxn ang="0">
                    <a:pos x="29" y="15"/>
                  </a:cxn>
                </a:cxnLst>
                <a:rect l="0" t="0" r="r" b="b"/>
                <a:pathLst>
                  <a:path w="29" h="32">
                    <a:moveTo>
                      <a:pt x="29" y="15"/>
                    </a:moveTo>
                    <a:lnTo>
                      <a:pt x="29" y="15"/>
                    </a:lnTo>
                    <a:lnTo>
                      <a:pt x="29" y="17"/>
                    </a:lnTo>
                    <a:lnTo>
                      <a:pt x="29" y="17"/>
                    </a:lnTo>
                    <a:lnTo>
                      <a:pt x="29" y="17"/>
                    </a:lnTo>
                    <a:lnTo>
                      <a:pt x="29" y="17"/>
                    </a:lnTo>
                    <a:lnTo>
                      <a:pt x="29" y="17"/>
                    </a:lnTo>
                    <a:lnTo>
                      <a:pt x="29" y="18"/>
                    </a:lnTo>
                    <a:lnTo>
                      <a:pt x="29" y="18"/>
                    </a:lnTo>
                    <a:lnTo>
                      <a:pt x="29" y="18"/>
                    </a:lnTo>
                    <a:lnTo>
                      <a:pt x="29" y="18"/>
                    </a:lnTo>
                    <a:lnTo>
                      <a:pt x="27" y="18"/>
                    </a:lnTo>
                    <a:lnTo>
                      <a:pt x="27" y="18"/>
                    </a:lnTo>
                    <a:lnTo>
                      <a:pt x="27" y="20"/>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7" y="23"/>
                    </a:lnTo>
                    <a:lnTo>
                      <a:pt x="27" y="23"/>
                    </a:lnTo>
                    <a:lnTo>
                      <a:pt x="27" y="23"/>
                    </a:lnTo>
                    <a:lnTo>
                      <a:pt x="26" y="23"/>
                    </a:lnTo>
                    <a:lnTo>
                      <a:pt x="26" y="23"/>
                    </a:lnTo>
                    <a:lnTo>
                      <a:pt x="26" y="24"/>
                    </a:lnTo>
                    <a:lnTo>
                      <a:pt x="26" y="24"/>
                    </a:lnTo>
                    <a:lnTo>
                      <a:pt x="26" y="24"/>
                    </a:lnTo>
                    <a:lnTo>
                      <a:pt x="26" y="24"/>
                    </a:lnTo>
                    <a:lnTo>
                      <a:pt x="26" y="24"/>
                    </a:lnTo>
                    <a:lnTo>
                      <a:pt x="26" y="24"/>
                    </a:lnTo>
                    <a:lnTo>
                      <a:pt x="26" y="24"/>
                    </a:lnTo>
                    <a:lnTo>
                      <a:pt x="26" y="26"/>
                    </a:lnTo>
                    <a:lnTo>
                      <a:pt x="26" y="26"/>
                    </a:lnTo>
                    <a:lnTo>
                      <a:pt x="24" y="26"/>
                    </a:lnTo>
                    <a:lnTo>
                      <a:pt x="24" y="26"/>
                    </a:lnTo>
                    <a:lnTo>
                      <a:pt x="24" y="26"/>
                    </a:lnTo>
                    <a:lnTo>
                      <a:pt x="24" y="26"/>
                    </a:lnTo>
                    <a:lnTo>
                      <a:pt x="24" y="26"/>
                    </a:lnTo>
                    <a:lnTo>
                      <a:pt x="24" y="27"/>
                    </a:lnTo>
                    <a:lnTo>
                      <a:pt x="24" y="27"/>
                    </a:lnTo>
                    <a:lnTo>
                      <a:pt x="24" y="27"/>
                    </a:lnTo>
                    <a:lnTo>
                      <a:pt x="24" y="27"/>
                    </a:lnTo>
                    <a:lnTo>
                      <a:pt x="23" y="27"/>
                    </a:lnTo>
                    <a:lnTo>
                      <a:pt x="23" y="27"/>
                    </a:lnTo>
                    <a:lnTo>
                      <a:pt x="23" y="27"/>
                    </a:lnTo>
                    <a:lnTo>
                      <a:pt x="23" y="27"/>
                    </a:lnTo>
                    <a:lnTo>
                      <a:pt x="23" y="27"/>
                    </a:lnTo>
                    <a:lnTo>
                      <a:pt x="23" y="29"/>
                    </a:lnTo>
                    <a:lnTo>
                      <a:pt x="23" y="29"/>
                    </a:lnTo>
                    <a:lnTo>
                      <a:pt x="23" y="29"/>
                    </a:lnTo>
                    <a:lnTo>
                      <a:pt x="21" y="29"/>
                    </a:lnTo>
                    <a:lnTo>
                      <a:pt x="21" y="29"/>
                    </a:lnTo>
                    <a:lnTo>
                      <a:pt x="21" y="29"/>
                    </a:lnTo>
                    <a:lnTo>
                      <a:pt x="21" y="29"/>
                    </a:lnTo>
                    <a:lnTo>
                      <a:pt x="21" y="29"/>
                    </a:lnTo>
                    <a:lnTo>
                      <a:pt x="21" y="29"/>
                    </a:lnTo>
                    <a:lnTo>
                      <a:pt x="21" y="29"/>
                    </a:lnTo>
                    <a:lnTo>
                      <a:pt x="20" y="30"/>
                    </a:lnTo>
                    <a:lnTo>
                      <a:pt x="20" y="30"/>
                    </a:lnTo>
                    <a:lnTo>
                      <a:pt x="20" y="30"/>
                    </a:lnTo>
                    <a:lnTo>
                      <a:pt x="20" y="30"/>
                    </a:lnTo>
                    <a:lnTo>
                      <a:pt x="20" y="30"/>
                    </a:lnTo>
                    <a:lnTo>
                      <a:pt x="20" y="30"/>
                    </a:lnTo>
                    <a:lnTo>
                      <a:pt x="20" y="30"/>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0"/>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29"/>
                    </a:lnTo>
                    <a:lnTo>
                      <a:pt x="8" y="29"/>
                    </a:lnTo>
                    <a:lnTo>
                      <a:pt x="8" y="29"/>
                    </a:lnTo>
                    <a:lnTo>
                      <a:pt x="8" y="29"/>
                    </a:lnTo>
                    <a:lnTo>
                      <a:pt x="8" y="29"/>
                    </a:lnTo>
                    <a:lnTo>
                      <a:pt x="8" y="29"/>
                    </a:lnTo>
                    <a:lnTo>
                      <a:pt x="6" y="29"/>
                    </a:lnTo>
                    <a:lnTo>
                      <a:pt x="6" y="29"/>
                    </a:lnTo>
                    <a:lnTo>
                      <a:pt x="6" y="29"/>
                    </a:lnTo>
                    <a:lnTo>
                      <a:pt x="6" y="29"/>
                    </a:lnTo>
                    <a:lnTo>
                      <a:pt x="6" y="27"/>
                    </a:lnTo>
                    <a:lnTo>
                      <a:pt x="6" y="27"/>
                    </a:lnTo>
                    <a:lnTo>
                      <a:pt x="6" y="27"/>
                    </a:lnTo>
                    <a:lnTo>
                      <a:pt x="6" y="27"/>
                    </a:lnTo>
                    <a:lnTo>
                      <a:pt x="5" y="27"/>
                    </a:lnTo>
                    <a:lnTo>
                      <a:pt x="5" y="27"/>
                    </a:lnTo>
                    <a:lnTo>
                      <a:pt x="5" y="27"/>
                    </a:lnTo>
                    <a:lnTo>
                      <a:pt x="5" y="27"/>
                    </a:lnTo>
                    <a:lnTo>
                      <a:pt x="5" y="27"/>
                    </a:lnTo>
                    <a:lnTo>
                      <a:pt x="5" y="26"/>
                    </a:lnTo>
                    <a:lnTo>
                      <a:pt x="5" y="26"/>
                    </a:lnTo>
                    <a:lnTo>
                      <a:pt x="5" y="26"/>
                    </a:lnTo>
                    <a:lnTo>
                      <a:pt x="5" y="26"/>
                    </a:lnTo>
                    <a:lnTo>
                      <a:pt x="3" y="26"/>
                    </a:lnTo>
                    <a:lnTo>
                      <a:pt x="3" y="26"/>
                    </a:lnTo>
                    <a:lnTo>
                      <a:pt x="3" y="26"/>
                    </a:lnTo>
                    <a:lnTo>
                      <a:pt x="3" y="24"/>
                    </a:lnTo>
                    <a:lnTo>
                      <a:pt x="3" y="24"/>
                    </a:lnTo>
                    <a:lnTo>
                      <a:pt x="3" y="24"/>
                    </a:lnTo>
                    <a:lnTo>
                      <a:pt x="3" y="24"/>
                    </a:lnTo>
                    <a:lnTo>
                      <a:pt x="3" y="24"/>
                    </a:lnTo>
                    <a:lnTo>
                      <a:pt x="3" y="24"/>
                    </a:lnTo>
                    <a:lnTo>
                      <a:pt x="3" y="24"/>
                    </a:lnTo>
                    <a:lnTo>
                      <a:pt x="3" y="23"/>
                    </a:lnTo>
                    <a:lnTo>
                      <a:pt x="2" y="23"/>
                    </a:lnTo>
                    <a:lnTo>
                      <a:pt x="2" y="23"/>
                    </a:lnTo>
                    <a:lnTo>
                      <a:pt x="2" y="23"/>
                    </a:lnTo>
                    <a:lnTo>
                      <a:pt x="2" y="23"/>
                    </a:lnTo>
                    <a:lnTo>
                      <a:pt x="2" y="23"/>
                    </a:lnTo>
                    <a:lnTo>
                      <a:pt x="2" y="21"/>
                    </a:lnTo>
                    <a:lnTo>
                      <a:pt x="2" y="21"/>
                    </a:lnTo>
                    <a:lnTo>
                      <a:pt x="2" y="21"/>
                    </a:lnTo>
                    <a:lnTo>
                      <a:pt x="2" y="21"/>
                    </a:lnTo>
                    <a:lnTo>
                      <a:pt x="2" y="21"/>
                    </a:lnTo>
                    <a:lnTo>
                      <a:pt x="2" y="21"/>
                    </a:lnTo>
                    <a:lnTo>
                      <a:pt x="2" y="20"/>
                    </a:lnTo>
                    <a:lnTo>
                      <a:pt x="2" y="20"/>
                    </a:lnTo>
                    <a:lnTo>
                      <a:pt x="2" y="20"/>
                    </a:lnTo>
                    <a:lnTo>
                      <a:pt x="2" y="20"/>
                    </a:lnTo>
                    <a:lnTo>
                      <a:pt x="2" y="20"/>
                    </a:lnTo>
                    <a:lnTo>
                      <a:pt x="2" y="20"/>
                    </a:lnTo>
                    <a:lnTo>
                      <a:pt x="2" y="18"/>
                    </a:lnTo>
                    <a:lnTo>
                      <a:pt x="2" y="18"/>
                    </a:lnTo>
                    <a:lnTo>
                      <a:pt x="2"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2" y="14"/>
                    </a:lnTo>
                    <a:lnTo>
                      <a:pt x="2" y="14"/>
                    </a:lnTo>
                    <a:lnTo>
                      <a:pt x="2" y="12"/>
                    </a:lnTo>
                    <a:lnTo>
                      <a:pt x="2" y="12"/>
                    </a:lnTo>
                    <a:lnTo>
                      <a:pt x="2" y="12"/>
                    </a:lnTo>
                    <a:lnTo>
                      <a:pt x="2" y="12"/>
                    </a:lnTo>
                    <a:lnTo>
                      <a:pt x="2" y="12"/>
                    </a:lnTo>
                    <a:lnTo>
                      <a:pt x="2" y="12"/>
                    </a:lnTo>
                    <a:lnTo>
                      <a:pt x="2" y="11"/>
                    </a:lnTo>
                    <a:lnTo>
                      <a:pt x="2" y="11"/>
                    </a:lnTo>
                    <a:lnTo>
                      <a:pt x="2" y="11"/>
                    </a:lnTo>
                    <a:lnTo>
                      <a:pt x="2" y="11"/>
                    </a:lnTo>
                    <a:lnTo>
                      <a:pt x="2" y="11"/>
                    </a:lnTo>
                    <a:lnTo>
                      <a:pt x="2" y="11"/>
                    </a:lnTo>
                    <a:lnTo>
                      <a:pt x="2" y="9"/>
                    </a:lnTo>
                    <a:lnTo>
                      <a:pt x="2" y="9"/>
                    </a:lnTo>
                    <a:lnTo>
                      <a:pt x="2" y="9"/>
                    </a:lnTo>
                    <a:lnTo>
                      <a:pt x="2" y="9"/>
                    </a:lnTo>
                    <a:lnTo>
                      <a:pt x="2" y="9"/>
                    </a:lnTo>
                    <a:lnTo>
                      <a:pt x="2" y="9"/>
                    </a:lnTo>
                    <a:lnTo>
                      <a:pt x="3" y="8"/>
                    </a:lnTo>
                    <a:lnTo>
                      <a:pt x="3" y="8"/>
                    </a:lnTo>
                    <a:lnTo>
                      <a:pt x="3" y="8"/>
                    </a:lnTo>
                    <a:lnTo>
                      <a:pt x="3" y="8"/>
                    </a:lnTo>
                    <a:lnTo>
                      <a:pt x="3" y="8"/>
                    </a:lnTo>
                    <a:lnTo>
                      <a:pt x="3" y="8"/>
                    </a:lnTo>
                    <a:lnTo>
                      <a:pt x="3" y="8"/>
                    </a:lnTo>
                    <a:lnTo>
                      <a:pt x="3" y="6"/>
                    </a:lnTo>
                    <a:lnTo>
                      <a:pt x="3" y="6"/>
                    </a:lnTo>
                    <a:lnTo>
                      <a:pt x="3" y="6"/>
                    </a:lnTo>
                    <a:lnTo>
                      <a:pt x="3" y="6"/>
                    </a:lnTo>
                    <a:lnTo>
                      <a:pt x="5" y="6"/>
                    </a:lnTo>
                    <a:lnTo>
                      <a:pt x="5" y="6"/>
                    </a:lnTo>
                    <a:lnTo>
                      <a:pt x="5" y="6"/>
                    </a:lnTo>
                    <a:lnTo>
                      <a:pt x="5" y="5"/>
                    </a:lnTo>
                    <a:lnTo>
                      <a:pt x="5" y="5"/>
                    </a:lnTo>
                    <a:lnTo>
                      <a:pt x="5" y="5"/>
                    </a:lnTo>
                    <a:lnTo>
                      <a:pt x="5" y="5"/>
                    </a:lnTo>
                    <a:lnTo>
                      <a:pt x="5" y="5"/>
                    </a:lnTo>
                    <a:lnTo>
                      <a:pt x="5" y="5"/>
                    </a:lnTo>
                    <a:lnTo>
                      <a:pt x="6" y="5"/>
                    </a:lnTo>
                    <a:lnTo>
                      <a:pt x="6" y="5"/>
                    </a:lnTo>
                    <a:lnTo>
                      <a:pt x="6" y="3"/>
                    </a:lnTo>
                    <a:lnTo>
                      <a:pt x="6" y="3"/>
                    </a:lnTo>
                    <a:lnTo>
                      <a:pt x="6" y="3"/>
                    </a:lnTo>
                    <a:lnTo>
                      <a:pt x="6" y="3"/>
                    </a:lnTo>
                    <a:lnTo>
                      <a:pt x="6" y="3"/>
                    </a:lnTo>
                    <a:lnTo>
                      <a:pt x="6" y="3"/>
                    </a:lnTo>
                    <a:lnTo>
                      <a:pt x="8" y="3"/>
                    </a:lnTo>
                    <a:lnTo>
                      <a:pt x="8" y="3"/>
                    </a:lnTo>
                    <a:lnTo>
                      <a:pt x="8" y="3"/>
                    </a:lnTo>
                    <a:lnTo>
                      <a:pt x="8" y="2"/>
                    </a:lnTo>
                    <a:lnTo>
                      <a:pt x="8" y="2"/>
                    </a:lnTo>
                    <a:lnTo>
                      <a:pt x="8" y="2"/>
                    </a:lnTo>
                    <a:lnTo>
                      <a:pt x="8" y="2"/>
                    </a:lnTo>
                    <a:lnTo>
                      <a:pt x="9" y="2"/>
                    </a:lnTo>
                    <a:lnTo>
                      <a:pt x="9" y="2"/>
                    </a:lnTo>
                    <a:lnTo>
                      <a:pt x="9" y="2"/>
                    </a:lnTo>
                    <a:lnTo>
                      <a:pt x="9" y="2"/>
                    </a:lnTo>
                    <a:lnTo>
                      <a:pt x="9" y="2"/>
                    </a:lnTo>
                    <a:lnTo>
                      <a:pt x="9" y="2"/>
                    </a:lnTo>
                    <a:lnTo>
                      <a:pt x="9" y="2"/>
                    </a:lnTo>
                    <a:lnTo>
                      <a:pt x="11" y="2"/>
                    </a:lnTo>
                    <a:lnTo>
                      <a:pt x="11" y="2"/>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0"/>
                    </a:lnTo>
                    <a:lnTo>
                      <a:pt x="20" y="2"/>
                    </a:lnTo>
                    <a:lnTo>
                      <a:pt x="20" y="2"/>
                    </a:lnTo>
                    <a:lnTo>
                      <a:pt x="20" y="2"/>
                    </a:lnTo>
                    <a:lnTo>
                      <a:pt x="20" y="2"/>
                    </a:lnTo>
                    <a:lnTo>
                      <a:pt x="20" y="2"/>
                    </a:lnTo>
                    <a:lnTo>
                      <a:pt x="20" y="2"/>
                    </a:lnTo>
                    <a:lnTo>
                      <a:pt x="21" y="2"/>
                    </a:lnTo>
                    <a:lnTo>
                      <a:pt x="21" y="2"/>
                    </a:lnTo>
                    <a:lnTo>
                      <a:pt x="21" y="2"/>
                    </a:lnTo>
                    <a:lnTo>
                      <a:pt x="21" y="2"/>
                    </a:lnTo>
                    <a:lnTo>
                      <a:pt x="21" y="2"/>
                    </a:lnTo>
                    <a:lnTo>
                      <a:pt x="21" y="2"/>
                    </a:lnTo>
                    <a:lnTo>
                      <a:pt x="21" y="2"/>
                    </a:lnTo>
                    <a:lnTo>
                      <a:pt x="23" y="3"/>
                    </a:lnTo>
                    <a:lnTo>
                      <a:pt x="23" y="3"/>
                    </a:lnTo>
                    <a:lnTo>
                      <a:pt x="23" y="3"/>
                    </a:lnTo>
                    <a:lnTo>
                      <a:pt x="23" y="3"/>
                    </a:lnTo>
                    <a:lnTo>
                      <a:pt x="23" y="3"/>
                    </a:lnTo>
                    <a:lnTo>
                      <a:pt x="23" y="3"/>
                    </a:lnTo>
                    <a:lnTo>
                      <a:pt x="23" y="3"/>
                    </a:lnTo>
                    <a:lnTo>
                      <a:pt x="23" y="3"/>
                    </a:lnTo>
                    <a:lnTo>
                      <a:pt x="24" y="3"/>
                    </a:lnTo>
                    <a:lnTo>
                      <a:pt x="24" y="5"/>
                    </a:lnTo>
                    <a:lnTo>
                      <a:pt x="24" y="5"/>
                    </a:lnTo>
                    <a:lnTo>
                      <a:pt x="24" y="5"/>
                    </a:lnTo>
                    <a:lnTo>
                      <a:pt x="24" y="5"/>
                    </a:lnTo>
                    <a:lnTo>
                      <a:pt x="24" y="5"/>
                    </a:lnTo>
                    <a:lnTo>
                      <a:pt x="24" y="5"/>
                    </a:lnTo>
                    <a:lnTo>
                      <a:pt x="24" y="5"/>
                    </a:lnTo>
                    <a:lnTo>
                      <a:pt x="24" y="5"/>
                    </a:lnTo>
                    <a:lnTo>
                      <a:pt x="26" y="6"/>
                    </a:lnTo>
                    <a:lnTo>
                      <a:pt x="26" y="6"/>
                    </a:lnTo>
                    <a:lnTo>
                      <a:pt x="26" y="6"/>
                    </a:lnTo>
                    <a:lnTo>
                      <a:pt x="26" y="6"/>
                    </a:lnTo>
                    <a:lnTo>
                      <a:pt x="26" y="6"/>
                    </a:lnTo>
                    <a:lnTo>
                      <a:pt x="26" y="6"/>
                    </a:lnTo>
                    <a:lnTo>
                      <a:pt x="26" y="6"/>
                    </a:lnTo>
                    <a:lnTo>
                      <a:pt x="26" y="8"/>
                    </a:lnTo>
                    <a:lnTo>
                      <a:pt x="26" y="8"/>
                    </a:lnTo>
                    <a:lnTo>
                      <a:pt x="26" y="8"/>
                    </a:lnTo>
                    <a:lnTo>
                      <a:pt x="26" y="8"/>
                    </a:lnTo>
                    <a:lnTo>
                      <a:pt x="27"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9" y="12"/>
                    </a:lnTo>
                    <a:lnTo>
                      <a:pt x="29" y="12"/>
                    </a:lnTo>
                    <a:lnTo>
                      <a:pt x="29" y="12"/>
                    </a:lnTo>
                    <a:lnTo>
                      <a:pt x="29" y="14"/>
                    </a:lnTo>
                    <a:lnTo>
                      <a:pt x="29" y="14"/>
                    </a:lnTo>
                    <a:lnTo>
                      <a:pt x="29" y="14"/>
                    </a:lnTo>
                    <a:lnTo>
                      <a:pt x="29" y="14"/>
                    </a:lnTo>
                    <a:lnTo>
                      <a:pt x="29" y="14"/>
                    </a:lnTo>
                    <a:lnTo>
                      <a:pt x="29" y="15"/>
                    </a:lnTo>
                    <a:lnTo>
                      <a:pt x="29" y="15"/>
                    </a:lnTo>
                    <a:lnTo>
                      <a:pt x="29" y="15"/>
                    </a:lnTo>
                    <a:lnTo>
                      <a:pt x="29" y="15"/>
                    </a:lnTo>
                    <a:lnTo>
                      <a:pt x="29" y="15"/>
                    </a:lnTo>
                  </a:path>
                </a:pathLst>
              </a:custGeom>
              <a:noFill/>
              <a:ln w="1588" cap="sq">
                <a:solidFill>
                  <a:srgbClr val="000000"/>
                </a:solidFill>
                <a:prstDash val="solid"/>
                <a:miter lim="800000"/>
                <a:headEnd/>
                <a:tailEnd/>
              </a:ln>
            </p:spPr>
            <p:txBody>
              <a:bodyPr/>
              <a:lstStyle/>
              <a:p>
                <a:endParaRPr lang="en-US"/>
              </a:p>
            </p:txBody>
          </p:sp>
          <p:sp>
            <p:nvSpPr>
              <p:cNvPr id="320965" name="Freeform 453"/>
              <p:cNvSpPr>
                <a:spLocks/>
              </p:cNvSpPr>
              <p:nvPr/>
            </p:nvSpPr>
            <p:spPr bwMode="auto">
              <a:xfrm>
                <a:off x="2201" y="2255"/>
                <a:ext cx="27" cy="32"/>
              </a:xfrm>
              <a:custGeom>
                <a:avLst/>
                <a:gdLst/>
                <a:ahLst/>
                <a:cxnLst>
                  <a:cxn ang="0">
                    <a:pos x="27" y="17"/>
                  </a:cxn>
                  <a:cxn ang="0">
                    <a:pos x="27" y="18"/>
                  </a:cxn>
                  <a:cxn ang="0">
                    <a:pos x="25" y="20"/>
                  </a:cxn>
                  <a:cxn ang="0">
                    <a:pos x="25" y="21"/>
                  </a:cxn>
                  <a:cxn ang="0">
                    <a:pos x="25" y="23"/>
                  </a:cxn>
                  <a:cxn ang="0">
                    <a:pos x="24" y="24"/>
                  </a:cxn>
                  <a:cxn ang="0">
                    <a:pos x="24" y="26"/>
                  </a:cxn>
                  <a:cxn ang="0">
                    <a:pos x="22" y="27"/>
                  </a:cxn>
                  <a:cxn ang="0">
                    <a:pos x="21" y="29"/>
                  </a:cxn>
                  <a:cxn ang="0">
                    <a:pos x="19" y="29"/>
                  </a:cxn>
                  <a:cxn ang="0">
                    <a:pos x="18" y="30"/>
                  </a:cxn>
                  <a:cxn ang="0">
                    <a:pos x="18" y="30"/>
                  </a:cxn>
                  <a:cxn ang="0">
                    <a:pos x="16" y="30"/>
                  </a:cxn>
                  <a:cxn ang="0">
                    <a:pos x="15" y="32"/>
                  </a:cxn>
                  <a:cxn ang="0">
                    <a:pos x="14" y="32"/>
                  </a:cxn>
                  <a:cxn ang="0">
                    <a:pos x="12" y="32"/>
                  </a:cxn>
                  <a:cxn ang="0">
                    <a:pos x="11" y="32"/>
                  </a:cxn>
                  <a:cxn ang="0">
                    <a:pos x="9" y="30"/>
                  </a:cxn>
                  <a:cxn ang="0">
                    <a:pos x="8" y="30"/>
                  </a:cxn>
                  <a:cxn ang="0">
                    <a:pos x="6" y="29"/>
                  </a:cxn>
                  <a:cxn ang="0">
                    <a:pos x="5" y="29"/>
                  </a:cxn>
                  <a:cxn ang="0">
                    <a:pos x="5" y="27"/>
                  </a:cxn>
                  <a:cxn ang="0">
                    <a:pos x="3" y="26"/>
                  </a:cxn>
                  <a:cxn ang="0">
                    <a:pos x="2" y="26"/>
                  </a:cxn>
                  <a:cxn ang="0">
                    <a:pos x="2" y="24"/>
                  </a:cxn>
                  <a:cxn ang="0">
                    <a:pos x="0" y="23"/>
                  </a:cxn>
                  <a:cxn ang="0">
                    <a:pos x="0" y="21"/>
                  </a:cxn>
                  <a:cxn ang="0">
                    <a:pos x="0" y="20"/>
                  </a:cxn>
                  <a:cxn ang="0">
                    <a:pos x="0" y="18"/>
                  </a:cxn>
                  <a:cxn ang="0">
                    <a:pos x="0" y="17"/>
                  </a:cxn>
                  <a:cxn ang="0">
                    <a:pos x="0" y="15"/>
                  </a:cxn>
                  <a:cxn ang="0">
                    <a:pos x="0" y="14"/>
                  </a:cxn>
                  <a:cxn ang="0">
                    <a:pos x="0" y="11"/>
                  </a:cxn>
                  <a:cxn ang="0">
                    <a:pos x="0" y="9"/>
                  </a:cxn>
                  <a:cxn ang="0">
                    <a:pos x="2" y="8"/>
                  </a:cxn>
                  <a:cxn ang="0">
                    <a:pos x="2" y="8"/>
                  </a:cxn>
                  <a:cxn ang="0">
                    <a:pos x="3" y="6"/>
                  </a:cxn>
                  <a:cxn ang="0">
                    <a:pos x="5" y="5"/>
                  </a:cxn>
                  <a:cxn ang="0">
                    <a:pos x="5" y="3"/>
                  </a:cxn>
                  <a:cxn ang="0">
                    <a:pos x="6" y="3"/>
                  </a:cxn>
                  <a:cxn ang="0">
                    <a:pos x="8" y="2"/>
                  </a:cxn>
                  <a:cxn ang="0">
                    <a:pos x="9" y="2"/>
                  </a:cxn>
                  <a:cxn ang="0">
                    <a:pos x="11" y="0"/>
                  </a:cxn>
                  <a:cxn ang="0">
                    <a:pos x="12" y="0"/>
                  </a:cxn>
                  <a:cxn ang="0">
                    <a:pos x="14" y="0"/>
                  </a:cxn>
                  <a:cxn ang="0">
                    <a:pos x="15" y="0"/>
                  </a:cxn>
                  <a:cxn ang="0">
                    <a:pos x="16" y="0"/>
                  </a:cxn>
                  <a:cxn ang="0">
                    <a:pos x="18" y="2"/>
                  </a:cxn>
                  <a:cxn ang="0">
                    <a:pos x="18" y="2"/>
                  </a:cxn>
                  <a:cxn ang="0">
                    <a:pos x="19" y="2"/>
                  </a:cxn>
                  <a:cxn ang="0">
                    <a:pos x="21" y="3"/>
                  </a:cxn>
                  <a:cxn ang="0">
                    <a:pos x="22" y="5"/>
                  </a:cxn>
                  <a:cxn ang="0">
                    <a:pos x="22" y="5"/>
                  </a:cxn>
                  <a:cxn ang="0">
                    <a:pos x="24" y="6"/>
                  </a:cxn>
                  <a:cxn ang="0">
                    <a:pos x="25" y="8"/>
                  </a:cxn>
                  <a:cxn ang="0">
                    <a:pos x="25" y="9"/>
                  </a:cxn>
                  <a:cxn ang="0">
                    <a:pos x="25" y="11"/>
                  </a:cxn>
                  <a:cxn ang="0">
                    <a:pos x="27" y="12"/>
                  </a:cxn>
                  <a:cxn ang="0">
                    <a:pos x="27" y="14"/>
                  </a:cxn>
                  <a:cxn ang="0">
                    <a:pos x="27" y="15"/>
                  </a:cxn>
                </a:cxnLst>
                <a:rect l="0" t="0" r="r" b="b"/>
                <a:pathLst>
                  <a:path w="27" h="32">
                    <a:moveTo>
                      <a:pt x="27" y="15"/>
                    </a:moveTo>
                    <a:lnTo>
                      <a:pt x="27" y="17"/>
                    </a:lnTo>
                    <a:lnTo>
                      <a:pt x="27"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5" y="20"/>
                    </a:lnTo>
                    <a:lnTo>
                      <a:pt x="25" y="20"/>
                    </a:lnTo>
                    <a:lnTo>
                      <a:pt x="25" y="21"/>
                    </a:lnTo>
                    <a:lnTo>
                      <a:pt x="25" y="21"/>
                    </a:lnTo>
                    <a:lnTo>
                      <a:pt x="25" y="21"/>
                    </a:lnTo>
                    <a:lnTo>
                      <a:pt x="25" y="21"/>
                    </a:lnTo>
                    <a:lnTo>
                      <a:pt x="25" y="21"/>
                    </a:lnTo>
                    <a:lnTo>
                      <a:pt x="25" y="21"/>
                    </a:lnTo>
                    <a:lnTo>
                      <a:pt x="25" y="23"/>
                    </a:lnTo>
                    <a:lnTo>
                      <a:pt x="25" y="23"/>
                    </a:lnTo>
                    <a:lnTo>
                      <a:pt x="25" y="23"/>
                    </a:lnTo>
                    <a:lnTo>
                      <a:pt x="25" y="23"/>
                    </a:lnTo>
                    <a:lnTo>
                      <a:pt x="25" y="23"/>
                    </a:lnTo>
                    <a:lnTo>
                      <a:pt x="25" y="23"/>
                    </a:lnTo>
                    <a:lnTo>
                      <a:pt x="25" y="24"/>
                    </a:lnTo>
                    <a:lnTo>
                      <a:pt x="24" y="24"/>
                    </a:lnTo>
                    <a:lnTo>
                      <a:pt x="24" y="24"/>
                    </a:lnTo>
                    <a:lnTo>
                      <a:pt x="24" y="24"/>
                    </a:lnTo>
                    <a:lnTo>
                      <a:pt x="24" y="24"/>
                    </a:lnTo>
                    <a:lnTo>
                      <a:pt x="24" y="24"/>
                    </a:lnTo>
                    <a:lnTo>
                      <a:pt x="24" y="26"/>
                    </a:lnTo>
                    <a:lnTo>
                      <a:pt x="24" y="26"/>
                    </a:lnTo>
                    <a:lnTo>
                      <a:pt x="24" y="26"/>
                    </a:lnTo>
                    <a:lnTo>
                      <a:pt x="24" y="26"/>
                    </a:lnTo>
                    <a:lnTo>
                      <a:pt x="24" y="26"/>
                    </a:lnTo>
                    <a:lnTo>
                      <a:pt x="24" y="26"/>
                    </a:lnTo>
                    <a:lnTo>
                      <a:pt x="22" y="26"/>
                    </a:lnTo>
                    <a:lnTo>
                      <a:pt x="22" y="26"/>
                    </a:lnTo>
                    <a:lnTo>
                      <a:pt x="22" y="27"/>
                    </a:lnTo>
                    <a:lnTo>
                      <a:pt x="22" y="27"/>
                    </a:lnTo>
                    <a:lnTo>
                      <a:pt x="22" y="27"/>
                    </a:lnTo>
                    <a:lnTo>
                      <a:pt x="22" y="27"/>
                    </a:lnTo>
                    <a:lnTo>
                      <a:pt x="22" y="27"/>
                    </a:lnTo>
                    <a:lnTo>
                      <a:pt x="22" y="27"/>
                    </a:lnTo>
                    <a:lnTo>
                      <a:pt x="22" y="27"/>
                    </a:lnTo>
                    <a:lnTo>
                      <a:pt x="21" y="27"/>
                    </a:lnTo>
                    <a:lnTo>
                      <a:pt x="21" y="29"/>
                    </a:lnTo>
                    <a:lnTo>
                      <a:pt x="21" y="29"/>
                    </a:lnTo>
                    <a:lnTo>
                      <a:pt x="21" y="29"/>
                    </a:lnTo>
                    <a:lnTo>
                      <a:pt x="21" y="29"/>
                    </a:lnTo>
                    <a:lnTo>
                      <a:pt x="21" y="29"/>
                    </a:lnTo>
                    <a:lnTo>
                      <a:pt x="21" y="29"/>
                    </a:lnTo>
                    <a:lnTo>
                      <a:pt x="19" y="29"/>
                    </a:lnTo>
                    <a:lnTo>
                      <a:pt x="19" y="29"/>
                    </a:lnTo>
                    <a:lnTo>
                      <a:pt x="19" y="29"/>
                    </a:lnTo>
                    <a:lnTo>
                      <a:pt x="19" y="29"/>
                    </a:lnTo>
                    <a:lnTo>
                      <a:pt x="19" y="30"/>
                    </a:lnTo>
                    <a:lnTo>
                      <a:pt x="19" y="30"/>
                    </a:lnTo>
                    <a:lnTo>
                      <a:pt x="19" y="30"/>
                    </a:lnTo>
                    <a:lnTo>
                      <a:pt x="18" y="30"/>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6" y="32"/>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29"/>
                    </a:lnTo>
                    <a:lnTo>
                      <a:pt x="6" y="29"/>
                    </a:lnTo>
                    <a:lnTo>
                      <a:pt x="6" y="29"/>
                    </a:lnTo>
                    <a:lnTo>
                      <a:pt x="6" y="29"/>
                    </a:lnTo>
                    <a:lnTo>
                      <a:pt x="6" y="29"/>
                    </a:lnTo>
                    <a:lnTo>
                      <a:pt x="6" y="29"/>
                    </a:lnTo>
                    <a:lnTo>
                      <a:pt x="5" y="29"/>
                    </a:lnTo>
                    <a:lnTo>
                      <a:pt x="5" y="29"/>
                    </a:lnTo>
                    <a:lnTo>
                      <a:pt x="5" y="29"/>
                    </a:lnTo>
                    <a:lnTo>
                      <a:pt x="5" y="29"/>
                    </a:lnTo>
                    <a:lnTo>
                      <a:pt x="5" y="27"/>
                    </a:lnTo>
                    <a:lnTo>
                      <a:pt x="5" y="27"/>
                    </a:lnTo>
                    <a:lnTo>
                      <a:pt x="5" y="27"/>
                    </a:lnTo>
                    <a:lnTo>
                      <a:pt x="5" y="27"/>
                    </a:lnTo>
                    <a:lnTo>
                      <a:pt x="3" y="27"/>
                    </a:lnTo>
                    <a:lnTo>
                      <a:pt x="3" y="27"/>
                    </a:lnTo>
                    <a:lnTo>
                      <a:pt x="3" y="27"/>
                    </a:lnTo>
                    <a:lnTo>
                      <a:pt x="3" y="27"/>
                    </a:lnTo>
                    <a:lnTo>
                      <a:pt x="3" y="26"/>
                    </a:lnTo>
                    <a:lnTo>
                      <a:pt x="3" y="26"/>
                    </a:lnTo>
                    <a:lnTo>
                      <a:pt x="3" y="26"/>
                    </a:lnTo>
                    <a:lnTo>
                      <a:pt x="3" y="26"/>
                    </a:lnTo>
                    <a:lnTo>
                      <a:pt x="3" y="26"/>
                    </a:lnTo>
                    <a:lnTo>
                      <a:pt x="2" y="26"/>
                    </a:lnTo>
                    <a:lnTo>
                      <a:pt x="2" y="26"/>
                    </a:lnTo>
                    <a:lnTo>
                      <a:pt x="2" y="26"/>
                    </a:lnTo>
                    <a:lnTo>
                      <a:pt x="2" y="24"/>
                    </a:lnTo>
                    <a:lnTo>
                      <a:pt x="2" y="24"/>
                    </a:lnTo>
                    <a:lnTo>
                      <a:pt x="2" y="24"/>
                    </a:lnTo>
                    <a:lnTo>
                      <a:pt x="2" y="24"/>
                    </a:lnTo>
                    <a:lnTo>
                      <a:pt x="2" y="24"/>
                    </a:lnTo>
                    <a:lnTo>
                      <a:pt x="2" y="24"/>
                    </a:lnTo>
                    <a:lnTo>
                      <a:pt x="2" y="23"/>
                    </a:lnTo>
                    <a:lnTo>
                      <a:pt x="2" y="23"/>
                    </a:lnTo>
                    <a:lnTo>
                      <a:pt x="2"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2" y="9"/>
                    </a:lnTo>
                    <a:lnTo>
                      <a:pt x="2" y="9"/>
                    </a:lnTo>
                    <a:lnTo>
                      <a:pt x="2" y="9"/>
                    </a:lnTo>
                    <a:lnTo>
                      <a:pt x="2" y="8"/>
                    </a:lnTo>
                    <a:lnTo>
                      <a:pt x="2" y="8"/>
                    </a:lnTo>
                    <a:lnTo>
                      <a:pt x="2" y="8"/>
                    </a:lnTo>
                    <a:lnTo>
                      <a:pt x="2" y="8"/>
                    </a:lnTo>
                    <a:lnTo>
                      <a:pt x="2" y="8"/>
                    </a:lnTo>
                    <a:lnTo>
                      <a:pt x="2" y="8"/>
                    </a:lnTo>
                    <a:lnTo>
                      <a:pt x="2" y="8"/>
                    </a:lnTo>
                    <a:lnTo>
                      <a:pt x="2" y="6"/>
                    </a:lnTo>
                    <a:lnTo>
                      <a:pt x="2" y="6"/>
                    </a:lnTo>
                    <a:lnTo>
                      <a:pt x="3" y="6"/>
                    </a:lnTo>
                    <a:lnTo>
                      <a:pt x="3" y="6"/>
                    </a:lnTo>
                    <a:lnTo>
                      <a:pt x="3" y="6"/>
                    </a:lnTo>
                    <a:lnTo>
                      <a:pt x="3" y="6"/>
                    </a:lnTo>
                    <a:lnTo>
                      <a:pt x="3" y="6"/>
                    </a:lnTo>
                    <a:lnTo>
                      <a:pt x="3" y="5"/>
                    </a:lnTo>
                    <a:lnTo>
                      <a:pt x="3" y="5"/>
                    </a:lnTo>
                    <a:lnTo>
                      <a:pt x="3" y="5"/>
                    </a:lnTo>
                    <a:lnTo>
                      <a:pt x="3" y="5"/>
                    </a:lnTo>
                    <a:lnTo>
                      <a:pt x="5" y="5"/>
                    </a:lnTo>
                    <a:lnTo>
                      <a:pt x="5" y="5"/>
                    </a:lnTo>
                    <a:lnTo>
                      <a:pt x="5" y="5"/>
                    </a:lnTo>
                    <a:lnTo>
                      <a:pt x="5" y="5"/>
                    </a:lnTo>
                    <a:lnTo>
                      <a:pt x="5" y="3"/>
                    </a:lnTo>
                    <a:lnTo>
                      <a:pt x="5" y="3"/>
                    </a:lnTo>
                    <a:lnTo>
                      <a:pt x="5" y="3"/>
                    </a:lnTo>
                    <a:lnTo>
                      <a:pt x="5" y="3"/>
                    </a:lnTo>
                    <a:lnTo>
                      <a:pt x="6" y="3"/>
                    </a:lnTo>
                    <a:lnTo>
                      <a:pt x="6" y="3"/>
                    </a:lnTo>
                    <a:lnTo>
                      <a:pt x="6" y="3"/>
                    </a:lnTo>
                    <a:lnTo>
                      <a:pt x="6" y="3"/>
                    </a:lnTo>
                    <a:lnTo>
                      <a:pt x="6" y="3"/>
                    </a:lnTo>
                    <a:lnTo>
                      <a:pt x="6" y="3"/>
                    </a:lnTo>
                    <a:lnTo>
                      <a:pt x="6" y="2"/>
                    </a:lnTo>
                    <a:lnTo>
                      <a:pt x="8" y="2"/>
                    </a:lnTo>
                    <a:lnTo>
                      <a:pt x="8" y="2"/>
                    </a:lnTo>
                    <a:lnTo>
                      <a:pt x="8" y="2"/>
                    </a:lnTo>
                    <a:lnTo>
                      <a:pt x="8" y="2"/>
                    </a:lnTo>
                    <a:lnTo>
                      <a:pt x="8" y="2"/>
                    </a:lnTo>
                    <a:lnTo>
                      <a:pt x="8" y="2"/>
                    </a:lnTo>
                    <a:lnTo>
                      <a:pt x="8" y="2"/>
                    </a:lnTo>
                    <a:lnTo>
                      <a:pt x="9" y="2"/>
                    </a:lnTo>
                    <a:lnTo>
                      <a:pt x="9" y="2"/>
                    </a:lnTo>
                    <a:lnTo>
                      <a:pt x="9" y="2"/>
                    </a:lnTo>
                    <a:lnTo>
                      <a:pt x="9" y="2"/>
                    </a:lnTo>
                    <a:lnTo>
                      <a:pt x="9" y="2"/>
                    </a:lnTo>
                    <a:lnTo>
                      <a:pt x="9" y="2"/>
                    </a:lnTo>
                    <a:lnTo>
                      <a:pt x="9" y="2"/>
                    </a:lnTo>
                    <a:lnTo>
                      <a:pt x="11" y="2"/>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6" y="0"/>
                    </a:lnTo>
                    <a:lnTo>
                      <a:pt x="16" y="0"/>
                    </a:lnTo>
                    <a:lnTo>
                      <a:pt x="16" y="0"/>
                    </a:lnTo>
                    <a:lnTo>
                      <a:pt x="16" y="2"/>
                    </a:lnTo>
                    <a:lnTo>
                      <a:pt x="16" y="2"/>
                    </a:lnTo>
                    <a:lnTo>
                      <a:pt x="16" y="2"/>
                    </a:lnTo>
                    <a:lnTo>
                      <a:pt x="18" y="2"/>
                    </a:lnTo>
                    <a:lnTo>
                      <a:pt x="18" y="2"/>
                    </a:lnTo>
                    <a:lnTo>
                      <a:pt x="18" y="2"/>
                    </a:lnTo>
                    <a:lnTo>
                      <a:pt x="18" y="2"/>
                    </a:lnTo>
                    <a:lnTo>
                      <a:pt x="18" y="2"/>
                    </a:lnTo>
                    <a:lnTo>
                      <a:pt x="18" y="2"/>
                    </a:lnTo>
                    <a:lnTo>
                      <a:pt x="18" y="2"/>
                    </a:lnTo>
                    <a:lnTo>
                      <a:pt x="19" y="2"/>
                    </a:lnTo>
                    <a:lnTo>
                      <a:pt x="19" y="2"/>
                    </a:lnTo>
                    <a:lnTo>
                      <a:pt x="19" y="2"/>
                    </a:lnTo>
                    <a:lnTo>
                      <a:pt x="19" y="2"/>
                    </a:lnTo>
                    <a:lnTo>
                      <a:pt x="19" y="2"/>
                    </a:lnTo>
                    <a:lnTo>
                      <a:pt x="19" y="2"/>
                    </a:lnTo>
                    <a:lnTo>
                      <a:pt x="19" y="3"/>
                    </a:lnTo>
                    <a:lnTo>
                      <a:pt x="21" y="3"/>
                    </a:lnTo>
                    <a:lnTo>
                      <a:pt x="21" y="3"/>
                    </a:lnTo>
                    <a:lnTo>
                      <a:pt x="21" y="3"/>
                    </a:lnTo>
                    <a:lnTo>
                      <a:pt x="21" y="3"/>
                    </a:lnTo>
                    <a:lnTo>
                      <a:pt x="21" y="3"/>
                    </a:lnTo>
                    <a:lnTo>
                      <a:pt x="21" y="3"/>
                    </a:lnTo>
                    <a:lnTo>
                      <a:pt x="21" y="3"/>
                    </a:lnTo>
                    <a:lnTo>
                      <a:pt x="21" y="3"/>
                    </a:lnTo>
                    <a:lnTo>
                      <a:pt x="22" y="3"/>
                    </a:lnTo>
                    <a:lnTo>
                      <a:pt x="22" y="5"/>
                    </a:lnTo>
                    <a:lnTo>
                      <a:pt x="22" y="5"/>
                    </a:lnTo>
                    <a:lnTo>
                      <a:pt x="22" y="5"/>
                    </a:lnTo>
                    <a:lnTo>
                      <a:pt x="22" y="5"/>
                    </a:lnTo>
                    <a:lnTo>
                      <a:pt x="22" y="5"/>
                    </a:lnTo>
                    <a:lnTo>
                      <a:pt x="22" y="5"/>
                    </a:lnTo>
                    <a:lnTo>
                      <a:pt x="22" y="5"/>
                    </a:lnTo>
                    <a:lnTo>
                      <a:pt x="22" y="5"/>
                    </a:lnTo>
                    <a:lnTo>
                      <a:pt x="24" y="6"/>
                    </a:lnTo>
                    <a:lnTo>
                      <a:pt x="24" y="6"/>
                    </a:lnTo>
                    <a:lnTo>
                      <a:pt x="24" y="6"/>
                    </a:lnTo>
                    <a:lnTo>
                      <a:pt x="24" y="6"/>
                    </a:lnTo>
                    <a:lnTo>
                      <a:pt x="24" y="6"/>
                    </a:lnTo>
                    <a:lnTo>
                      <a:pt x="24" y="6"/>
                    </a:lnTo>
                    <a:lnTo>
                      <a:pt x="24" y="6"/>
                    </a:lnTo>
                    <a:lnTo>
                      <a:pt x="24" y="8"/>
                    </a:lnTo>
                    <a:lnTo>
                      <a:pt x="24" y="8"/>
                    </a:lnTo>
                    <a:lnTo>
                      <a:pt x="24" y="8"/>
                    </a:lnTo>
                    <a:lnTo>
                      <a:pt x="25" y="8"/>
                    </a:lnTo>
                    <a:lnTo>
                      <a:pt x="25" y="8"/>
                    </a:lnTo>
                    <a:lnTo>
                      <a:pt x="25" y="8"/>
                    </a:lnTo>
                    <a:lnTo>
                      <a:pt x="25" y="8"/>
                    </a:lnTo>
                    <a:lnTo>
                      <a:pt x="25" y="9"/>
                    </a:lnTo>
                    <a:lnTo>
                      <a:pt x="25" y="9"/>
                    </a:lnTo>
                    <a:lnTo>
                      <a:pt x="25" y="9"/>
                    </a:lnTo>
                    <a:lnTo>
                      <a:pt x="25" y="9"/>
                    </a:lnTo>
                    <a:lnTo>
                      <a:pt x="25" y="9"/>
                    </a:lnTo>
                    <a:lnTo>
                      <a:pt x="25" y="9"/>
                    </a:lnTo>
                    <a:lnTo>
                      <a:pt x="25" y="11"/>
                    </a:lnTo>
                    <a:lnTo>
                      <a:pt x="25" y="11"/>
                    </a:lnTo>
                    <a:lnTo>
                      <a:pt x="25" y="11"/>
                    </a:lnTo>
                    <a:lnTo>
                      <a:pt x="25" y="11"/>
                    </a:lnTo>
                    <a:lnTo>
                      <a:pt x="25" y="11"/>
                    </a:lnTo>
                    <a:lnTo>
                      <a:pt x="25" y="11"/>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0966" name="Freeform 454"/>
              <p:cNvSpPr>
                <a:spLocks/>
              </p:cNvSpPr>
              <p:nvPr/>
            </p:nvSpPr>
            <p:spPr bwMode="auto">
              <a:xfrm>
                <a:off x="2201" y="2255"/>
                <a:ext cx="27" cy="32"/>
              </a:xfrm>
              <a:custGeom>
                <a:avLst/>
                <a:gdLst/>
                <a:ahLst/>
                <a:cxnLst>
                  <a:cxn ang="0">
                    <a:pos x="27" y="17"/>
                  </a:cxn>
                  <a:cxn ang="0">
                    <a:pos x="27" y="18"/>
                  </a:cxn>
                  <a:cxn ang="0">
                    <a:pos x="25" y="20"/>
                  </a:cxn>
                  <a:cxn ang="0">
                    <a:pos x="25" y="21"/>
                  </a:cxn>
                  <a:cxn ang="0">
                    <a:pos x="25" y="23"/>
                  </a:cxn>
                  <a:cxn ang="0">
                    <a:pos x="24" y="24"/>
                  </a:cxn>
                  <a:cxn ang="0">
                    <a:pos x="24" y="26"/>
                  </a:cxn>
                  <a:cxn ang="0">
                    <a:pos x="22" y="27"/>
                  </a:cxn>
                  <a:cxn ang="0">
                    <a:pos x="21" y="29"/>
                  </a:cxn>
                  <a:cxn ang="0">
                    <a:pos x="19" y="29"/>
                  </a:cxn>
                  <a:cxn ang="0">
                    <a:pos x="18" y="30"/>
                  </a:cxn>
                  <a:cxn ang="0">
                    <a:pos x="18" y="30"/>
                  </a:cxn>
                  <a:cxn ang="0">
                    <a:pos x="16" y="30"/>
                  </a:cxn>
                  <a:cxn ang="0">
                    <a:pos x="15" y="32"/>
                  </a:cxn>
                  <a:cxn ang="0">
                    <a:pos x="14" y="32"/>
                  </a:cxn>
                  <a:cxn ang="0">
                    <a:pos x="12" y="32"/>
                  </a:cxn>
                  <a:cxn ang="0">
                    <a:pos x="11" y="32"/>
                  </a:cxn>
                  <a:cxn ang="0">
                    <a:pos x="9" y="30"/>
                  </a:cxn>
                  <a:cxn ang="0">
                    <a:pos x="8" y="30"/>
                  </a:cxn>
                  <a:cxn ang="0">
                    <a:pos x="6" y="29"/>
                  </a:cxn>
                  <a:cxn ang="0">
                    <a:pos x="5" y="29"/>
                  </a:cxn>
                  <a:cxn ang="0">
                    <a:pos x="5" y="27"/>
                  </a:cxn>
                  <a:cxn ang="0">
                    <a:pos x="3" y="26"/>
                  </a:cxn>
                  <a:cxn ang="0">
                    <a:pos x="2" y="26"/>
                  </a:cxn>
                  <a:cxn ang="0">
                    <a:pos x="2" y="24"/>
                  </a:cxn>
                  <a:cxn ang="0">
                    <a:pos x="0" y="23"/>
                  </a:cxn>
                  <a:cxn ang="0">
                    <a:pos x="0" y="21"/>
                  </a:cxn>
                  <a:cxn ang="0">
                    <a:pos x="0" y="20"/>
                  </a:cxn>
                  <a:cxn ang="0">
                    <a:pos x="0" y="18"/>
                  </a:cxn>
                  <a:cxn ang="0">
                    <a:pos x="0" y="17"/>
                  </a:cxn>
                  <a:cxn ang="0">
                    <a:pos x="0" y="15"/>
                  </a:cxn>
                  <a:cxn ang="0">
                    <a:pos x="0" y="14"/>
                  </a:cxn>
                  <a:cxn ang="0">
                    <a:pos x="0" y="11"/>
                  </a:cxn>
                  <a:cxn ang="0">
                    <a:pos x="0" y="9"/>
                  </a:cxn>
                  <a:cxn ang="0">
                    <a:pos x="2" y="8"/>
                  </a:cxn>
                  <a:cxn ang="0">
                    <a:pos x="2" y="8"/>
                  </a:cxn>
                  <a:cxn ang="0">
                    <a:pos x="3" y="6"/>
                  </a:cxn>
                  <a:cxn ang="0">
                    <a:pos x="5" y="5"/>
                  </a:cxn>
                  <a:cxn ang="0">
                    <a:pos x="5" y="3"/>
                  </a:cxn>
                  <a:cxn ang="0">
                    <a:pos x="6" y="3"/>
                  </a:cxn>
                  <a:cxn ang="0">
                    <a:pos x="8" y="2"/>
                  </a:cxn>
                  <a:cxn ang="0">
                    <a:pos x="9" y="2"/>
                  </a:cxn>
                  <a:cxn ang="0">
                    <a:pos x="11" y="0"/>
                  </a:cxn>
                  <a:cxn ang="0">
                    <a:pos x="12" y="0"/>
                  </a:cxn>
                  <a:cxn ang="0">
                    <a:pos x="14" y="0"/>
                  </a:cxn>
                  <a:cxn ang="0">
                    <a:pos x="15" y="0"/>
                  </a:cxn>
                  <a:cxn ang="0">
                    <a:pos x="16" y="0"/>
                  </a:cxn>
                  <a:cxn ang="0">
                    <a:pos x="18" y="2"/>
                  </a:cxn>
                  <a:cxn ang="0">
                    <a:pos x="18" y="2"/>
                  </a:cxn>
                  <a:cxn ang="0">
                    <a:pos x="19" y="2"/>
                  </a:cxn>
                  <a:cxn ang="0">
                    <a:pos x="21" y="3"/>
                  </a:cxn>
                  <a:cxn ang="0">
                    <a:pos x="22" y="5"/>
                  </a:cxn>
                  <a:cxn ang="0">
                    <a:pos x="22" y="5"/>
                  </a:cxn>
                  <a:cxn ang="0">
                    <a:pos x="24" y="6"/>
                  </a:cxn>
                  <a:cxn ang="0">
                    <a:pos x="25" y="8"/>
                  </a:cxn>
                  <a:cxn ang="0">
                    <a:pos x="25" y="9"/>
                  </a:cxn>
                  <a:cxn ang="0">
                    <a:pos x="25" y="11"/>
                  </a:cxn>
                  <a:cxn ang="0">
                    <a:pos x="27" y="12"/>
                  </a:cxn>
                  <a:cxn ang="0">
                    <a:pos x="27" y="14"/>
                  </a:cxn>
                  <a:cxn ang="0">
                    <a:pos x="27" y="15"/>
                  </a:cxn>
                </a:cxnLst>
                <a:rect l="0" t="0" r="r" b="b"/>
                <a:pathLst>
                  <a:path w="27" h="32">
                    <a:moveTo>
                      <a:pt x="27" y="17"/>
                    </a:moveTo>
                    <a:lnTo>
                      <a:pt x="27" y="17"/>
                    </a:lnTo>
                    <a:lnTo>
                      <a:pt x="27"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5" y="20"/>
                    </a:lnTo>
                    <a:lnTo>
                      <a:pt x="25" y="20"/>
                    </a:lnTo>
                    <a:lnTo>
                      <a:pt x="25" y="21"/>
                    </a:lnTo>
                    <a:lnTo>
                      <a:pt x="25" y="21"/>
                    </a:lnTo>
                    <a:lnTo>
                      <a:pt x="25" y="21"/>
                    </a:lnTo>
                    <a:lnTo>
                      <a:pt x="25" y="21"/>
                    </a:lnTo>
                    <a:lnTo>
                      <a:pt x="25" y="21"/>
                    </a:lnTo>
                    <a:lnTo>
                      <a:pt x="25" y="21"/>
                    </a:lnTo>
                    <a:lnTo>
                      <a:pt x="25" y="23"/>
                    </a:lnTo>
                    <a:lnTo>
                      <a:pt x="25" y="23"/>
                    </a:lnTo>
                    <a:lnTo>
                      <a:pt x="25" y="23"/>
                    </a:lnTo>
                    <a:lnTo>
                      <a:pt x="25" y="23"/>
                    </a:lnTo>
                    <a:lnTo>
                      <a:pt x="25" y="23"/>
                    </a:lnTo>
                    <a:lnTo>
                      <a:pt x="25" y="23"/>
                    </a:lnTo>
                    <a:lnTo>
                      <a:pt x="25" y="24"/>
                    </a:lnTo>
                    <a:lnTo>
                      <a:pt x="24" y="24"/>
                    </a:lnTo>
                    <a:lnTo>
                      <a:pt x="24" y="24"/>
                    </a:lnTo>
                    <a:lnTo>
                      <a:pt x="24" y="24"/>
                    </a:lnTo>
                    <a:lnTo>
                      <a:pt x="24" y="24"/>
                    </a:lnTo>
                    <a:lnTo>
                      <a:pt x="24" y="24"/>
                    </a:lnTo>
                    <a:lnTo>
                      <a:pt x="24" y="26"/>
                    </a:lnTo>
                    <a:lnTo>
                      <a:pt x="24" y="26"/>
                    </a:lnTo>
                    <a:lnTo>
                      <a:pt x="24" y="26"/>
                    </a:lnTo>
                    <a:lnTo>
                      <a:pt x="24" y="26"/>
                    </a:lnTo>
                    <a:lnTo>
                      <a:pt x="24" y="26"/>
                    </a:lnTo>
                    <a:lnTo>
                      <a:pt x="24" y="26"/>
                    </a:lnTo>
                    <a:lnTo>
                      <a:pt x="22" y="26"/>
                    </a:lnTo>
                    <a:lnTo>
                      <a:pt x="22" y="26"/>
                    </a:lnTo>
                    <a:lnTo>
                      <a:pt x="22" y="27"/>
                    </a:lnTo>
                    <a:lnTo>
                      <a:pt x="22" y="27"/>
                    </a:lnTo>
                    <a:lnTo>
                      <a:pt x="22" y="27"/>
                    </a:lnTo>
                    <a:lnTo>
                      <a:pt x="22" y="27"/>
                    </a:lnTo>
                    <a:lnTo>
                      <a:pt x="22" y="27"/>
                    </a:lnTo>
                    <a:lnTo>
                      <a:pt x="22" y="27"/>
                    </a:lnTo>
                    <a:lnTo>
                      <a:pt x="22" y="27"/>
                    </a:lnTo>
                    <a:lnTo>
                      <a:pt x="21" y="27"/>
                    </a:lnTo>
                    <a:lnTo>
                      <a:pt x="21" y="29"/>
                    </a:lnTo>
                    <a:lnTo>
                      <a:pt x="21" y="29"/>
                    </a:lnTo>
                    <a:lnTo>
                      <a:pt x="21" y="29"/>
                    </a:lnTo>
                    <a:lnTo>
                      <a:pt x="21" y="29"/>
                    </a:lnTo>
                    <a:lnTo>
                      <a:pt x="21" y="29"/>
                    </a:lnTo>
                    <a:lnTo>
                      <a:pt x="21" y="29"/>
                    </a:lnTo>
                    <a:lnTo>
                      <a:pt x="19" y="29"/>
                    </a:lnTo>
                    <a:lnTo>
                      <a:pt x="19" y="29"/>
                    </a:lnTo>
                    <a:lnTo>
                      <a:pt x="19" y="29"/>
                    </a:lnTo>
                    <a:lnTo>
                      <a:pt x="19" y="29"/>
                    </a:lnTo>
                    <a:lnTo>
                      <a:pt x="19" y="30"/>
                    </a:lnTo>
                    <a:lnTo>
                      <a:pt x="19" y="30"/>
                    </a:lnTo>
                    <a:lnTo>
                      <a:pt x="19" y="30"/>
                    </a:lnTo>
                    <a:lnTo>
                      <a:pt x="18" y="30"/>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6" y="32"/>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29"/>
                    </a:lnTo>
                    <a:lnTo>
                      <a:pt x="6" y="29"/>
                    </a:lnTo>
                    <a:lnTo>
                      <a:pt x="6" y="29"/>
                    </a:lnTo>
                    <a:lnTo>
                      <a:pt x="6" y="29"/>
                    </a:lnTo>
                    <a:lnTo>
                      <a:pt x="6" y="29"/>
                    </a:lnTo>
                    <a:lnTo>
                      <a:pt x="6" y="29"/>
                    </a:lnTo>
                    <a:lnTo>
                      <a:pt x="5" y="29"/>
                    </a:lnTo>
                    <a:lnTo>
                      <a:pt x="5" y="29"/>
                    </a:lnTo>
                    <a:lnTo>
                      <a:pt x="5" y="29"/>
                    </a:lnTo>
                    <a:lnTo>
                      <a:pt x="5" y="29"/>
                    </a:lnTo>
                    <a:lnTo>
                      <a:pt x="5" y="27"/>
                    </a:lnTo>
                    <a:lnTo>
                      <a:pt x="5" y="27"/>
                    </a:lnTo>
                    <a:lnTo>
                      <a:pt x="5" y="27"/>
                    </a:lnTo>
                    <a:lnTo>
                      <a:pt x="5" y="27"/>
                    </a:lnTo>
                    <a:lnTo>
                      <a:pt x="3" y="27"/>
                    </a:lnTo>
                    <a:lnTo>
                      <a:pt x="3" y="27"/>
                    </a:lnTo>
                    <a:lnTo>
                      <a:pt x="3" y="27"/>
                    </a:lnTo>
                    <a:lnTo>
                      <a:pt x="3" y="27"/>
                    </a:lnTo>
                    <a:lnTo>
                      <a:pt x="3" y="26"/>
                    </a:lnTo>
                    <a:lnTo>
                      <a:pt x="3" y="26"/>
                    </a:lnTo>
                    <a:lnTo>
                      <a:pt x="3" y="26"/>
                    </a:lnTo>
                    <a:lnTo>
                      <a:pt x="3" y="26"/>
                    </a:lnTo>
                    <a:lnTo>
                      <a:pt x="3" y="26"/>
                    </a:lnTo>
                    <a:lnTo>
                      <a:pt x="2" y="26"/>
                    </a:lnTo>
                    <a:lnTo>
                      <a:pt x="2" y="26"/>
                    </a:lnTo>
                    <a:lnTo>
                      <a:pt x="2" y="26"/>
                    </a:lnTo>
                    <a:lnTo>
                      <a:pt x="2" y="24"/>
                    </a:lnTo>
                    <a:lnTo>
                      <a:pt x="2" y="24"/>
                    </a:lnTo>
                    <a:lnTo>
                      <a:pt x="2" y="24"/>
                    </a:lnTo>
                    <a:lnTo>
                      <a:pt x="2" y="24"/>
                    </a:lnTo>
                    <a:lnTo>
                      <a:pt x="2" y="24"/>
                    </a:lnTo>
                    <a:lnTo>
                      <a:pt x="2" y="24"/>
                    </a:lnTo>
                    <a:lnTo>
                      <a:pt x="2" y="23"/>
                    </a:lnTo>
                    <a:lnTo>
                      <a:pt x="2" y="23"/>
                    </a:lnTo>
                    <a:lnTo>
                      <a:pt x="2"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2" y="9"/>
                    </a:lnTo>
                    <a:lnTo>
                      <a:pt x="2" y="9"/>
                    </a:lnTo>
                    <a:lnTo>
                      <a:pt x="2" y="9"/>
                    </a:lnTo>
                    <a:lnTo>
                      <a:pt x="2" y="8"/>
                    </a:lnTo>
                    <a:lnTo>
                      <a:pt x="2" y="8"/>
                    </a:lnTo>
                    <a:lnTo>
                      <a:pt x="2" y="8"/>
                    </a:lnTo>
                    <a:lnTo>
                      <a:pt x="2" y="8"/>
                    </a:lnTo>
                    <a:lnTo>
                      <a:pt x="2" y="8"/>
                    </a:lnTo>
                    <a:lnTo>
                      <a:pt x="2" y="8"/>
                    </a:lnTo>
                    <a:lnTo>
                      <a:pt x="2" y="8"/>
                    </a:lnTo>
                    <a:lnTo>
                      <a:pt x="2" y="6"/>
                    </a:lnTo>
                    <a:lnTo>
                      <a:pt x="2" y="6"/>
                    </a:lnTo>
                    <a:lnTo>
                      <a:pt x="3" y="6"/>
                    </a:lnTo>
                    <a:lnTo>
                      <a:pt x="3" y="6"/>
                    </a:lnTo>
                    <a:lnTo>
                      <a:pt x="3" y="6"/>
                    </a:lnTo>
                    <a:lnTo>
                      <a:pt x="3" y="6"/>
                    </a:lnTo>
                    <a:lnTo>
                      <a:pt x="3" y="6"/>
                    </a:lnTo>
                    <a:lnTo>
                      <a:pt x="3" y="5"/>
                    </a:lnTo>
                    <a:lnTo>
                      <a:pt x="3" y="5"/>
                    </a:lnTo>
                    <a:lnTo>
                      <a:pt x="3" y="5"/>
                    </a:lnTo>
                    <a:lnTo>
                      <a:pt x="3" y="5"/>
                    </a:lnTo>
                    <a:lnTo>
                      <a:pt x="5" y="5"/>
                    </a:lnTo>
                    <a:lnTo>
                      <a:pt x="5" y="5"/>
                    </a:lnTo>
                    <a:lnTo>
                      <a:pt x="5" y="5"/>
                    </a:lnTo>
                    <a:lnTo>
                      <a:pt x="5" y="5"/>
                    </a:lnTo>
                    <a:lnTo>
                      <a:pt x="5" y="3"/>
                    </a:lnTo>
                    <a:lnTo>
                      <a:pt x="5" y="3"/>
                    </a:lnTo>
                    <a:lnTo>
                      <a:pt x="5" y="3"/>
                    </a:lnTo>
                    <a:lnTo>
                      <a:pt x="5" y="3"/>
                    </a:lnTo>
                    <a:lnTo>
                      <a:pt x="6" y="3"/>
                    </a:lnTo>
                    <a:lnTo>
                      <a:pt x="6" y="3"/>
                    </a:lnTo>
                    <a:lnTo>
                      <a:pt x="6" y="3"/>
                    </a:lnTo>
                    <a:lnTo>
                      <a:pt x="6" y="3"/>
                    </a:lnTo>
                    <a:lnTo>
                      <a:pt x="6" y="3"/>
                    </a:lnTo>
                    <a:lnTo>
                      <a:pt x="6" y="3"/>
                    </a:lnTo>
                    <a:lnTo>
                      <a:pt x="6" y="2"/>
                    </a:lnTo>
                    <a:lnTo>
                      <a:pt x="8" y="2"/>
                    </a:lnTo>
                    <a:lnTo>
                      <a:pt x="8" y="2"/>
                    </a:lnTo>
                    <a:lnTo>
                      <a:pt x="8" y="2"/>
                    </a:lnTo>
                    <a:lnTo>
                      <a:pt x="8" y="2"/>
                    </a:lnTo>
                    <a:lnTo>
                      <a:pt x="8" y="2"/>
                    </a:lnTo>
                    <a:lnTo>
                      <a:pt x="8" y="2"/>
                    </a:lnTo>
                    <a:lnTo>
                      <a:pt x="8" y="2"/>
                    </a:lnTo>
                    <a:lnTo>
                      <a:pt x="9" y="2"/>
                    </a:lnTo>
                    <a:lnTo>
                      <a:pt x="9" y="2"/>
                    </a:lnTo>
                    <a:lnTo>
                      <a:pt x="9" y="2"/>
                    </a:lnTo>
                    <a:lnTo>
                      <a:pt x="9" y="2"/>
                    </a:lnTo>
                    <a:lnTo>
                      <a:pt x="9" y="2"/>
                    </a:lnTo>
                    <a:lnTo>
                      <a:pt x="9" y="2"/>
                    </a:lnTo>
                    <a:lnTo>
                      <a:pt x="9" y="2"/>
                    </a:lnTo>
                    <a:lnTo>
                      <a:pt x="11" y="2"/>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6" y="0"/>
                    </a:lnTo>
                    <a:lnTo>
                      <a:pt x="16" y="0"/>
                    </a:lnTo>
                    <a:lnTo>
                      <a:pt x="16" y="0"/>
                    </a:lnTo>
                    <a:lnTo>
                      <a:pt x="16" y="2"/>
                    </a:lnTo>
                    <a:lnTo>
                      <a:pt x="16" y="2"/>
                    </a:lnTo>
                    <a:lnTo>
                      <a:pt x="16" y="2"/>
                    </a:lnTo>
                    <a:lnTo>
                      <a:pt x="18" y="2"/>
                    </a:lnTo>
                    <a:lnTo>
                      <a:pt x="18" y="2"/>
                    </a:lnTo>
                    <a:lnTo>
                      <a:pt x="18" y="2"/>
                    </a:lnTo>
                    <a:lnTo>
                      <a:pt x="18" y="2"/>
                    </a:lnTo>
                    <a:lnTo>
                      <a:pt x="18" y="2"/>
                    </a:lnTo>
                    <a:lnTo>
                      <a:pt x="18" y="2"/>
                    </a:lnTo>
                    <a:lnTo>
                      <a:pt x="18" y="2"/>
                    </a:lnTo>
                    <a:lnTo>
                      <a:pt x="19" y="2"/>
                    </a:lnTo>
                    <a:lnTo>
                      <a:pt x="19" y="2"/>
                    </a:lnTo>
                    <a:lnTo>
                      <a:pt x="19" y="2"/>
                    </a:lnTo>
                    <a:lnTo>
                      <a:pt x="19" y="2"/>
                    </a:lnTo>
                    <a:lnTo>
                      <a:pt x="19" y="2"/>
                    </a:lnTo>
                    <a:lnTo>
                      <a:pt x="19" y="2"/>
                    </a:lnTo>
                    <a:lnTo>
                      <a:pt x="19" y="3"/>
                    </a:lnTo>
                    <a:lnTo>
                      <a:pt x="21" y="3"/>
                    </a:lnTo>
                    <a:lnTo>
                      <a:pt x="21" y="3"/>
                    </a:lnTo>
                    <a:lnTo>
                      <a:pt x="21" y="3"/>
                    </a:lnTo>
                    <a:lnTo>
                      <a:pt x="21" y="3"/>
                    </a:lnTo>
                    <a:lnTo>
                      <a:pt x="21" y="3"/>
                    </a:lnTo>
                    <a:lnTo>
                      <a:pt x="21" y="3"/>
                    </a:lnTo>
                    <a:lnTo>
                      <a:pt x="21" y="3"/>
                    </a:lnTo>
                    <a:lnTo>
                      <a:pt x="21" y="3"/>
                    </a:lnTo>
                    <a:lnTo>
                      <a:pt x="22" y="3"/>
                    </a:lnTo>
                    <a:lnTo>
                      <a:pt x="22" y="5"/>
                    </a:lnTo>
                    <a:lnTo>
                      <a:pt x="22" y="5"/>
                    </a:lnTo>
                    <a:lnTo>
                      <a:pt x="22" y="5"/>
                    </a:lnTo>
                    <a:lnTo>
                      <a:pt x="22" y="5"/>
                    </a:lnTo>
                    <a:lnTo>
                      <a:pt x="22" y="5"/>
                    </a:lnTo>
                    <a:lnTo>
                      <a:pt x="22" y="5"/>
                    </a:lnTo>
                    <a:lnTo>
                      <a:pt x="22" y="5"/>
                    </a:lnTo>
                    <a:lnTo>
                      <a:pt x="22" y="5"/>
                    </a:lnTo>
                    <a:lnTo>
                      <a:pt x="24" y="6"/>
                    </a:lnTo>
                    <a:lnTo>
                      <a:pt x="24" y="6"/>
                    </a:lnTo>
                    <a:lnTo>
                      <a:pt x="24" y="6"/>
                    </a:lnTo>
                    <a:lnTo>
                      <a:pt x="24" y="6"/>
                    </a:lnTo>
                    <a:lnTo>
                      <a:pt x="24" y="6"/>
                    </a:lnTo>
                    <a:lnTo>
                      <a:pt x="24" y="6"/>
                    </a:lnTo>
                    <a:lnTo>
                      <a:pt x="24" y="6"/>
                    </a:lnTo>
                    <a:lnTo>
                      <a:pt x="24" y="8"/>
                    </a:lnTo>
                    <a:lnTo>
                      <a:pt x="24" y="8"/>
                    </a:lnTo>
                    <a:lnTo>
                      <a:pt x="24" y="8"/>
                    </a:lnTo>
                    <a:lnTo>
                      <a:pt x="25" y="8"/>
                    </a:lnTo>
                    <a:lnTo>
                      <a:pt x="25" y="8"/>
                    </a:lnTo>
                    <a:lnTo>
                      <a:pt x="25" y="8"/>
                    </a:lnTo>
                    <a:lnTo>
                      <a:pt x="25" y="8"/>
                    </a:lnTo>
                    <a:lnTo>
                      <a:pt x="25" y="9"/>
                    </a:lnTo>
                    <a:lnTo>
                      <a:pt x="25" y="9"/>
                    </a:lnTo>
                    <a:lnTo>
                      <a:pt x="25" y="9"/>
                    </a:lnTo>
                    <a:lnTo>
                      <a:pt x="25" y="9"/>
                    </a:lnTo>
                    <a:lnTo>
                      <a:pt x="25" y="9"/>
                    </a:lnTo>
                    <a:lnTo>
                      <a:pt x="25" y="9"/>
                    </a:lnTo>
                    <a:lnTo>
                      <a:pt x="25" y="11"/>
                    </a:lnTo>
                    <a:lnTo>
                      <a:pt x="25" y="11"/>
                    </a:lnTo>
                    <a:lnTo>
                      <a:pt x="25" y="11"/>
                    </a:lnTo>
                    <a:lnTo>
                      <a:pt x="25" y="11"/>
                    </a:lnTo>
                    <a:lnTo>
                      <a:pt x="25" y="11"/>
                    </a:lnTo>
                    <a:lnTo>
                      <a:pt x="25" y="11"/>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7" y="17"/>
                    </a:lnTo>
                  </a:path>
                </a:pathLst>
              </a:custGeom>
              <a:noFill/>
              <a:ln w="1588" cap="sq">
                <a:solidFill>
                  <a:srgbClr val="000000"/>
                </a:solidFill>
                <a:prstDash val="solid"/>
                <a:miter lim="800000"/>
                <a:headEnd/>
                <a:tailEnd/>
              </a:ln>
            </p:spPr>
            <p:txBody>
              <a:bodyPr/>
              <a:lstStyle/>
              <a:p>
                <a:endParaRPr lang="en-US"/>
              </a:p>
            </p:txBody>
          </p:sp>
          <p:sp>
            <p:nvSpPr>
              <p:cNvPr id="320967" name="Freeform 455"/>
              <p:cNvSpPr>
                <a:spLocks/>
              </p:cNvSpPr>
              <p:nvPr/>
            </p:nvSpPr>
            <p:spPr bwMode="auto">
              <a:xfrm>
                <a:off x="2425" y="2093"/>
                <a:ext cx="27" cy="32"/>
              </a:xfrm>
              <a:custGeom>
                <a:avLst/>
                <a:gdLst/>
                <a:ahLst/>
                <a:cxnLst>
                  <a:cxn ang="0">
                    <a:pos x="27" y="17"/>
                  </a:cxn>
                  <a:cxn ang="0">
                    <a:pos x="27" y="18"/>
                  </a:cxn>
                  <a:cxn ang="0">
                    <a:pos x="27" y="20"/>
                  </a:cxn>
                  <a:cxn ang="0">
                    <a:pos x="26" y="21"/>
                  </a:cxn>
                  <a:cxn ang="0">
                    <a:pos x="26" y="23"/>
                  </a:cxn>
                  <a:cxn ang="0">
                    <a:pos x="24" y="24"/>
                  </a:cxn>
                  <a:cxn ang="0">
                    <a:pos x="24" y="26"/>
                  </a:cxn>
                  <a:cxn ang="0">
                    <a:pos x="23" y="27"/>
                  </a:cxn>
                  <a:cxn ang="0">
                    <a:pos x="21" y="29"/>
                  </a:cxn>
                  <a:cxn ang="0">
                    <a:pos x="20" y="29"/>
                  </a:cxn>
                  <a:cxn ang="0">
                    <a:pos x="20" y="30"/>
                  </a:cxn>
                  <a:cxn ang="0">
                    <a:pos x="18" y="30"/>
                  </a:cxn>
                  <a:cxn ang="0">
                    <a:pos x="17" y="30"/>
                  </a:cxn>
                  <a:cxn ang="0">
                    <a:pos x="15" y="32"/>
                  </a:cxn>
                  <a:cxn ang="0">
                    <a:pos x="14" y="32"/>
                  </a:cxn>
                  <a:cxn ang="0">
                    <a:pos x="12" y="32"/>
                  </a:cxn>
                  <a:cxn ang="0">
                    <a:pos x="11" y="30"/>
                  </a:cxn>
                  <a:cxn ang="0">
                    <a:pos x="9" y="30"/>
                  </a:cxn>
                  <a:cxn ang="0">
                    <a:pos x="8" y="30"/>
                  </a:cxn>
                  <a:cxn ang="0">
                    <a:pos x="6" y="29"/>
                  </a:cxn>
                  <a:cxn ang="0">
                    <a:pos x="6" y="29"/>
                  </a:cxn>
                  <a:cxn ang="0">
                    <a:pos x="5" y="27"/>
                  </a:cxn>
                  <a:cxn ang="0">
                    <a:pos x="3" y="26"/>
                  </a:cxn>
                  <a:cxn ang="0">
                    <a:pos x="3" y="26"/>
                  </a:cxn>
                  <a:cxn ang="0">
                    <a:pos x="2" y="24"/>
                  </a:cxn>
                  <a:cxn ang="0">
                    <a:pos x="2" y="23"/>
                  </a:cxn>
                  <a:cxn ang="0">
                    <a:pos x="0" y="21"/>
                  </a:cxn>
                  <a:cxn ang="0">
                    <a:pos x="0" y="20"/>
                  </a:cxn>
                  <a:cxn ang="0">
                    <a:pos x="0" y="18"/>
                  </a:cxn>
                  <a:cxn ang="0">
                    <a:pos x="0" y="17"/>
                  </a:cxn>
                  <a:cxn ang="0">
                    <a:pos x="0" y="15"/>
                  </a:cxn>
                  <a:cxn ang="0">
                    <a:pos x="0" y="12"/>
                  </a:cxn>
                  <a:cxn ang="0">
                    <a:pos x="2" y="11"/>
                  </a:cxn>
                  <a:cxn ang="0">
                    <a:pos x="2" y="9"/>
                  </a:cxn>
                  <a:cxn ang="0">
                    <a:pos x="2" y="8"/>
                  </a:cxn>
                  <a:cxn ang="0">
                    <a:pos x="3" y="6"/>
                  </a:cxn>
                  <a:cxn ang="0">
                    <a:pos x="5" y="6"/>
                  </a:cxn>
                  <a:cxn ang="0">
                    <a:pos x="5" y="5"/>
                  </a:cxn>
                  <a:cxn ang="0">
                    <a:pos x="6" y="3"/>
                  </a:cxn>
                  <a:cxn ang="0">
                    <a:pos x="8" y="3"/>
                  </a:cxn>
                  <a:cxn ang="0">
                    <a:pos x="9" y="2"/>
                  </a:cxn>
                  <a:cxn ang="0">
                    <a:pos x="11" y="2"/>
                  </a:cxn>
                  <a:cxn ang="0">
                    <a:pos x="11" y="0"/>
                  </a:cxn>
                  <a:cxn ang="0">
                    <a:pos x="12" y="0"/>
                  </a:cxn>
                  <a:cxn ang="0">
                    <a:pos x="14" y="0"/>
                  </a:cxn>
                  <a:cxn ang="0">
                    <a:pos x="15" y="0"/>
                  </a:cxn>
                  <a:cxn ang="0">
                    <a:pos x="17" y="0"/>
                  </a:cxn>
                  <a:cxn ang="0">
                    <a:pos x="18" y="2"/>
                  </a:cxn>
                  <a:cxn ang="0">
                    <a:pos x="20" y="2"/>
                  </a:cxn>
                  <a:cxn ang="0">
                    <a:pos x="21" y="2"/>
                  </a:cxn>
                  <a:cxn ang="0">
                    <a:pos x="23" y="3"/>
                  </a:cxn>
                  <a:cxn ang="0">
                    <a:pos x="23" y="5"/>
                  </a:cxn>
                  <a:cxn ang="0">
                    <a:pos x="24" y="5"/>
                  </a:cxn>
                  <a:cxn ang="0">
                    <a:pos x="26" y="6"/>
                  </a:cxn>
                  <a:cxn ang="0">
                    <a:pos x="26" y="8"/>
                  </a:cxn>
                  <a:cxn ang="0">
                    <a:pos x="26" y="9"/>
                  </a:cxn>
                  <a:cxn ang="0">
                    <a:pos x="27" y="11"/>
                  </a:cxn>
                  <a:cxn ang="0">
                    <a:pos x="27" y="12"/>
                  </a:cxn>
                  <a:cxn ang="0">
                    <a:pos x="27" y="14"/>
                  </a:cxn>
                  <a:cxn ang="0">
                    <a:pos x="27" y="15"/>
                  </a:cxn>
                </a:cxnLst>
                <a:rect l="0" t="0" r="r" b="b"/>
                <a:pathLst>
                  <a:path w="27" h="32">
                    <a:moveTo>
                      <a:pt x="27" y="15"/>
                    </a:move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20"/>
                    </a:lnTo>
                    <a:lnTo>
                      <a:pt x="27" y="20"/>
                    </a:lnTo>
                    <a:lnTo>
                      <a:pt x="27" y="20"/>
                    </a:lnTo>
                    <a:lnTo>
                      <a:pt x="27" y="20"/>
                    </a:lnTo>
                    <a:lnTo>
                      <a:pt x="27" y="20"/>
                    </a:lnTo>
                    <a:lnTo>
                      <a:pt x="27" y="20"/>
                    </a:lnTo>
                    <a:lnTo>
                      <a:pt x="27" y="21"/>
                    </a:lnTo>
                    <a:lnTo>
                      <a:pt x="27" y="21"/>
                    </a:lnTo>
                    <a:lnTo>
                      <a:pt x="26" y="21"/>
                    </a:lnTo>
                    <a:lnTo>
                      <a:pt x="26" y="21"/>
                    </a:lnTo>
                    <a:lnTo>
                      <a:pt x="26" y="21"/>
                    </a:lnTo>
                    <a:lnTo>
                      <a:pt x="26" y="21"/>
                    </a:lnTo>
                    <a:lnTo>
                      <a:pt x="26" y="23"/>
                    </a:lnTo>
                    <a:lnTo>
                      <a:pt x="26" y="23"/>
                    </a:lnTo>
                    <a:lnTo>
                      <a:pt x="26" y="23"/>
                    </a:lnTo>
                    <a:lnTo>
                      <a:pt x="26" y="23"/>
                    </a:lnTo>
                    <a:lnTo>
                      <a:pt x="26" y="23"/>
                    </a:lnTo>
                    <a:lnTo>
                      <a:pt x="26" y="23"/>
                    </a:lnTo>
                    <a:lnTo>
                      <a:pt x="26" y="24"/>
                    </a:lnTo>
                    <a:lnTo>
                      <a:pt x="26" y="24"/>
                    </a:lnTo>
                    <a:lnTo>
                      <a:pt x="26" y="24"/>
                    </a:lnTo>
                    <a:lnTo>
                      <a:pt x="26" y="24"/>
                    </a:lnTo>
                    <a:lnTo>
                      <a:pt x="24" y="24"/>
                    </a:lnTo>
                    <a:lnTo>
                      <a:pt x="24" y="24"/>
                    </a:lnTo>
                    <a:lnTo>
                      <a:pt x="24" y="24"/>
                    </a:lnTo>
                    <a:lnTo>
                      <a:pt x="24" y="26"/>
                    </a:lnTo>
                    <a:lnTo>
                      <a:pt x="24" y="26"/>
                    </a:lnTo>
                    <a:lnTo>
                      <a:pt x="24" y="26"/>
                    </a:lnTo>
                    <a:lnTo>
                      <a:pt x="24" y="26"/>
                    </a:lnTo>
                    <a:lnTo>
                      <a:pt x="24" y="26"/>
                    </a:lnTo>
                    <a:lnTo>
                      <a:pt x="24" y="26"/>
                    </a:lnTo>
                    <a:lnTo>
                      <a:pt x="23" y="26"/>
                    </a:lnTo>
                    <a:lnTo>
                      <a:pt x="23" y="27"/>
                    </a:lnTo>
                    <a:lnTo>
                      <a:pt x="23" y="27"/>
                    </a:lnTo>
                    <a:lnTo>
                      <a:pt x="23" y="27"/>
                    </a:lnTo>
                    <a:lnTo>
                      <a:pt x="23" y="27"/>
                    </a:lnTo>
                    <a:lnTo>
                      <a:pt x="23" y="27"/>
                    </a:lnTo>
                    <a:lnTo>
                      <a:pt x="23" y="27"/>
                    </a:lnTo>
                    <a:lnTo>
                      <a:pt x="23" y="27"/>
                    </a:lnTo>
                    <a:lnTo>
                      <a:pt x="23" y="27"/>
                    </a:lnTo>
                    <a:lnTo>
                      <a:pt x="21" y="27"/>
                    </a:lnTo>
                    <a:lnTo>
                      <a:pt x="21" y="29"/>
                    </a:lnTo>
                    <a:lnTo>
                      <a:pt x="21" y="29"/>
                    </a:lnTo>
                    <a:lnTo>
                      <a:pt x="21" y="29"/>
                    </a:lnTo>
                    <a:lnTo>
                      <a:pt x="21" y="29"/>
                    </a:lnTo>
                    <a:lnTo>
                      <a:pt x="21" y="29"/>
                    </a:lnTo>
                    <a:lnTo>
                      <a:pt x="21" y="29"/>
                    </a:lnTo>
                    <a:lnTo>
                      <a:pt x="20" y="29"/>
                    </a:lnTo>
                    <a:lnTo>
                      <a:pt x="20" y="29"/>
                    </a:lnTo>
                    <a:lnTo>
                      <a:pt x="20" y="29"/>
                    </a:lnTo>
                    <a:lnTo>
                      <a:pt x="20" y="29"/>
                    </a:lnTo>
                    <a:lnTo>
                      <a:pt x="20" y="30"/>
                    </a:lnTo>
                    <a:lnTo>
                      <a:pt x="20" y="30"/>
                    </a:lnTo>
                    <a:lnTo>
                      <a:pt x="20" y="30"/>
                    </a:lnTo>
                    <a:lnTo>
                      <a:pt x="18" y="30"/>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2" y="32"/>
                    </a:lnTo>
                    <a:lnTo>
                      <a:pt x="11" y="32"/>
                    </a:lnTo>
                    <a:lnTo>
                      <a:pt x="11" y="32"/>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29"/>
                    </a:lnTo>
                    <a:lnTo>
                      <a:pt x="6" y="29"/>
                    </a:lnTo>
                    <a:lnTo>
                      <a:pt x="6" y="29"/>
                    </a:lnTo>
                    <a:lnTo>
                      <a:pt x="6" y="29"/>
                    </a:lnTo>
                    <a:lnTo>
                      <a:pt x="6" y="29"/>
                    </a:lnTo>
                    <a:lnTo>
                      <a:pt x="6" y="29"/>
                    </a:lnTo>
                    <a:lnTo>
                      <a:pt x="6" y="29"/>
                    </a:lnTo>
                    <a:lnTo>
                      <a:pt x="6" y="29"/>
                    </a:lnTo>
                    <a:lnTo>
                      <a:pt x="6" y="29"/>
                    </a:lnTo>
                    <a:lnTo>
                      <a:pt x="5" y="29"/>
                    </a:lnTo>
                    <a:lnTo>
                      <a:pt x="5" y="27"/>
                    </a:lnTo>
                    <a:lnTo>
                      <a:pt x="5" y="27"/>
                    </a:lnTo>
                    <a:lnTo>
                      <a:pt x="5" y="27"/>
                    </a:lnTo>
                    <a:lnTo>
                      <a:pt x="5" y="27"/>
                    </a:lnTo>
                    <a:lnTo>
                      <a:pt x="5" y="27"/>
                    </a:lnTo>
                    <a:lnTo>
                      <a:pt x="5" y="27"/>
                    </a:lnTo>
                    <a:lnTo>
                      <a:pt x="5" y="27"/>
                    </a:lnTo>
                    <a:lnTo>
                      <a:pt x="5" y="27"/>
                    </a:lnTo>
                    <a:lnTo>
                      <a:pt x="3" y="27"/>
                    </a:lnTo>
                    <a:lnTo>
                      <a:pt x="3" y="26"/>
                    </a:lnTo>
                    <a:lnTo>
                      <a:pt x="3" y="26"/>
                    </a:lnTo>
                    <a:lnTo>
                      <a:pt x="3" y="26"/>
                    </a:lnTo>
                    <a:lnTo>
                      <a:pt x="3" y="26"/>
                    </a:lnTo>
                    <a:lnTo>
                      <a:pt x="3" y="26"/>
                    </a:lnTo>
                    <a:lnTo>
                      <a:pt x="3" y="26"/>
                    </a:lnTo>
                    <a:lnTo>
                      <a:pt x="3" y="26"/>
                    </a:lnTo>
                    <a:lnTo>
                      <a:pt x="3" y="24"/>
                    </a:lnTo>
                    <a:lnTo>
                      <a:pt x="3" y="24"/>
                    </a:lnTo>
                    <a:lnTo>
                      <a:pt x="2" y="24"/>
                    </a:lnTo>
                    <a:lnTo>
                      <a:pt x="2" y="24"/>
                    </a:lnTo>
                    <a:lnTo>
                      <a:pt x="2" y="24"/>
                    </a:lnTo>
                    <a:lnTo>
                      <a:pt x="2" y="24"/>
                    </a:lnTo>
                    <a:lnTo>
                      <a:pt x="2" y="24"/>
                    </a:lnTo>
                    <a:lnTo>
                      <a:pt x="2" y="23"/>
                    </a:lnTo>
                    <a:lnTo>
                      <a:pt x="2" y="23"/>
                    </a:lnTo>
                    <a:lnTo>
                      <a:pt x="2" y="23"/>
                    </a:lnTo>
                    <a:lnTo>
                      <a:pt x="2" y="23"/>
                    </a:lnTo>
                    <a:lnTo>
                      <a:pt x="2" y="23"/>
                    </a:lnTo>
                    <a:lnTo>
                      <a:pt x="2" y="23"/>
                    </a:lnTo>
                    <a:lnTo>
                      <a:pt x="2" y="21"/>
                    </a:lnTo>
                    <a:lnTo>
                      <a:pt x="2" y="21"/>
                    </a:lnTo>
                    <a:lnTo>
                      <a:pt x="2" y="21"/>
                    </a:lnTo>
                    <a:lnTo>
                      <a:pt x="2"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2"/>
                    </a:lnTo>
                    <a:lnTo>
                      <a:pt x="0" y="12"/>
                    </a:lnTo>
                    <a:lnTo>
                      <a:pt x="0" y="12"/>
                    </a:lnTo>
                    <a:lnTo>
                      <a:pt x="0" y="12"/>
                    </a:lnTo>
                    <a:lnTo>
                      <a:pt x="2" y="12"/>
                    </a:lnTo>
                    <a:lnTo>
                      <a:pt x="2" y="12"/>
                    </a:lnTo>
                    <a:lnTo>
                      <a:pt x="2" y="11"/>
                    </a:lnTo>
                    <a:lnTo>
                      <a:pt x="2" y="11"/>
                    </a:lnTo>
                    <a:lnTo>
                      <a:pt x="2" y="11"/>
                    </a:lnTo>
                    <a:lnTo>
                      <a:pt x="2" y="11"/>
                    </a:lnTo>
                    <a:lnTo>
                      <a:pt x="2" y="11"/>
                    </a:lnTo>
                    <a:lnTo>
                      <a:pt x="2" y="11"/>
                    </a:lnTo>
                    <a:lnTo>
                      <a:pt x="2" y="9"/>
                    </a:lnTo>
                    <a:lnTo>
                      <a:pt x="2" y="9"/>
                    </a:lnTo>
                    <a:lnTo>
                      <a:pt x="2" y="9"/>
                    </a:lnTo>
                    <a:lnTo>
                      <a:pt x="2" y="9"/>
                    </a:lnTo>
                    <a:lnTo>
                      <a:pt x="2" y="9"/>
                    </a:lnTo>
                    <a:lnTo>
                      <a:pt x="2" y="9"/>
                    </a:lnTo>
                    <a:lnTo>
                      <a:pt x="2" y="8"/>
                    </a:lnTo>
                    <a:lnTo>
                      <a:pt x="2" y="8"/>
                    </a:lnTo>
                    <a:lnTo>
                      <a:pt x="3" y="8"/>
                    </a:lnTo>
                    <a:lnTo>
                      <a:pt x="3" y="8"/>
                    </a:lnTo>
                    <a:lnTo>
                      <a:pt x="3" y="8"/>
                    </a:lnTo>
                    <a:lnTo>
                      <a:pt x="3" y="8"/>
                    </a:lnTo>
                    <a:lnTo>
                      <a:pt x="3" y="6"/>
                    </a:lnTo>
                    <a:lnTo>
                      <a:pt x="3" y="6"/>
                    </a:lnTo>
                    <a:lnTo>
                      <a:pt x="3" y="6"/>
                    </a:lnTo>
                    <a:lnTo>
                      <a:pt x="3" y="6"/>
                    </a:lnTo>
                    <a:lnTo>
                      <a:pt x="3" y="6"/>
                    </a:lnTo>
                    <a:lnTo>
                      <a:pt x="3" y="6"/>
                    </a:lnTo>
                    <a:lnTo>
                      <a:pt x="5" y="6"/>
                    </a:lnTo>
                    <a:lnTo>
                      <a:pt x="5" y="6"/>
                    </a:lnTo>
                    <a:lnTo>
                      <a:pt x="5" y="5"/>
                    </a:lnTo>
                    <a:lnTo>
                      <a:pt x="5" y="5"/>
                    </a:lnTo>
                    <a:lnTo>
                      <a:pt x="5" y="5"/>
                    </a:lnTo>
                    <a:lnTo>
                      <a:pt x="5" y="5"/>
                    </a:lnTo>
                    <a:lnTo>
                      <a:pt x="5" y="5"/>
                    </a:lnTo>
                    <a:lnTo>
                      <a:pt x="5" y="5"/>
                    </a:lnTo>
                    <a:lnTo>
                      <a:pt x="5" y="5"/>
                    </a:lnTo>
                    <a:lnTo>
                      <a:pt x="6" y="5"/>
                    </a:lnTo>
                    <a:lnTo>
                      <a:pt x="6" y="3"/>
                    </a:lnTo>
                    <a:lnTo>
                      <a:pt x="6" y="3"/>
                    </a:lnTo>
                    <a:lnTo>
                      <a:pt x="6" y="3"/>
                    </a:lnTo>
                    <a:lnTo>
                      <a:pt x="6" y="3"/>
                    </a:lnTo>
                    <a:lnTo>
                      <a:pt x="6" y="3"/>
                    </a:lnTo>
                    <a:lnTo>
                      <a:pt x="6" y="3"/>
                    </a:lnTo>
                    <a:lnTo>
                      <a:pt x="6" y="3"/>
                    </a:lnTo>
                    <a:lnTo>
                      <a:pt x="8" y="3"/>
                    </a:lnTo>
                    <a:lnTo>
                      <a:pt x="8" y="3"/>
                    </a:lnTo>
                    <a:lnTo>
                      <a:pt x="8" y="2"/>
                    </a:lnTo>
                    <a:lnTo>
                      <a:pt x="8" y="2"/>
                    </a:lnTo>
                    <a:lnTo>
                      <a:pt x="8" y="2"/>
                    </a:lnTo>
                    <a:lnTo>
                      <a:pt x="8" y="2"/>
                    </a:lnTo>
                    <a:lnTo>
                      <a:pt x="8" y="2"/>
                    </a:lnTo>
                    <a:lnTo>
                      <a:pt x="9" y="2"/>
                    </a:lnTo>
                    <a:lnTo>
                      <a:pt x="9" y="2"/>
                    </a:lnTo>
                    <a:lnTo>
                      <a:pt x="9" y="2"/>
                    </a:lnTo>
                    <a:lnTo>
                      <a:pt x="9" y="2"/>
                    </a:lnTo>
                    <a:lnTo>
                      <a:pt x="9" y="2"/>
                    </a:lnTo>
                    <a:lnTo>
                      <a:pt x="9" y="2"/>
                    </a:lnTo>
                    <a:lnTo>
                      <a:pt x="11" y="2"/>
                    </a:lnTo>
                    <a:lnTo>
                      <a:pt x="11" y="2"/>
                    </a:lnTo>
                    <a:lnTo>
                      <a:pt x="11" y="2"/>
                    </a:lnTo>
                    <a:lnTo>
                      <a:pt x="11" y="2"/>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2"/>
                    </a:lnTo>
                    <a:lnTo>
                      <a:pt x="18" y="2"/>
                    </a:lnTo>
                    <a:lnTo>
                      <a:pt x="18" y="2"/>
                    </a:lnTo>
                    <a:lnTo>
                      <a:pt x="18" y="2"/>
                    </a:lnTo>
                    <a:lnTo>
                      <a:pt x="20" y="2"/>
                    </a:lnTo>
                    <a:lnTo>
                      <a:pt x="20" y="2"/>
                    </a:lnTo>
                    <a:lnTo>
                      <a:pt x="20" y="2"/>
                    </a:lnTo>
                    <a:lnTo>
                      <a:pt x="20" y="2"/>
                    </a:lnTo>
                    <a:lnTo>
                      <a:pt x="20" y="2"/>
                    </a:lnTo>
                    <a:lnTo>
                      <a:pt x="20" y="2"/>
                    </a:lnTo>
                    <a:lnTo>
                      <a:pt x="20" y="2"/>
                    </a:lnTo>
                    <a:lnTo>
                      <a:pt x="21" y="2"/>
                    </a:lnTo>
                    <a:lnTo>
                      <a:pt x="21" y="2"/>
                    </a:lnTo>
                    <a:lnTo>
                      <a:pt x="21" y="2"/>
                    </a:lnTo>
                    <a:lnTo>
                      <a:pt x="21" y="2"/>
                    </a:lnTo>
                    <a:lnTo>
                      <a:pt x="21" y="3"/>
                    </a:lnTo>
                    <a:lnTo>
                      <a:pt x="21" y="3"/>
                    </a:lnTo>
                    <a:lnTo>
                      <a:pt x="21" y="3"/>
                    </a:lnTo>
                    <a:lnTo>
                      <a:pt x="21" y="3"/>
                    </a:lnTo>
                    <a:lnTo>
                      <a:pt x="23" y="3"/>
                    </a:lnTo>
                    <a:lnTo>
                      <a:pt x="23" y="3"/>
                    </a:lnTo>
                    <a:lnTo>
                      <a:pt x="23" y="3"/>
                    </a:lnTo>
                    <a:lnTo>
                      <a:pt x="23" y="3"/>
                    </a:lnTo>
                    <a:lnTo>
                      <a:pt x="23" y="3"/>
                    </a:lnTo>
                    <a:lnTo>
                      <a:pt x="23" y="5"/>
                    </a:lnTo>
                    <a:lnTo>
                      <a:pt x="23" y="5"/>
                    </a:lnTo>
                    <a:lnTo>
                      <a:pt x="23" y="5"/>
                    </a:lnTo>
                    <a:lnTo>
                      <a:pt x="24" y="5"/>
                    </a:lnTo>
                    <a:lnTo>
                      <a:pt x="24" y="5"/>
                    </a:lnTo>
                    <a:lnTo>
                      <a:pt x="24" y="5"/>
                    </a:lnTo>
                    <a:lnTo>
                      <a:pt x="24" y="5"/>
                    </a:lnTo>
                    <a:lnTo>
                      <a:pt x="24" y="5"/>
                    </a:lnTo>
                    <a:lnTo>
                      <a:pt x="24" y="6"/>
                    </a:lnTo>
                    <a:lnTo>
                      <a:pt x="24" y="6"/>
                    </a:lnTo>
                    <a:lnTo>
                      <a:pt x="24" y="6"/>
                    </a:lnTo>
                    <a:lnTo>
                      <a:pt x="24" y="6"/>
                    </a:lnTo>
                    <a:lnTo>
                      <a:pt x="24" y="6"/>
                    </a:lnTo>
                    <a:lnTo>
                      <a:pt x="26" y="6"/>
                    </a:lnTo>
                    <a:lnTo>
                      <a:pt x="26" y="6"/>
                    </a:lnTo>
                    <a:lnTo>
                      <a:pt x="26" y="6"/>
                    </a:lnTo>
                    <a:lnTo>
                      <a:pt x="26" y="8"/>
                    </a:lnTo>
                    <a:lnTo>
                      <a:pt x="26" y="8"/>
                    </a:lnTo>
                    <a:lnTo>
                      <a:pt x="26" y="8"/>
                    </a:lnTo>
                    <a:lnTo>
                      <a:pt x="26" y="8"/>
                    </a:lnTo>
                    <a:lnTo>
                      <a:pt x="26" y="8"/>
                    </a:lnTo>
                    <a:lnTo>
                      <a:pt x="26" y="8"/>
                    </a:lnTo>
                    <a:lnTo>
                      <a:pt x="26" y="9"/>
                    </a:lnTo>
                    <a:lnTo>
                      <a:pt x="26" y="9"/>
                    </a:lnTo>
                    <a:lnTo>
                      <a:pt x="26" y="9"/>
                    </a:lnTo>
                    <a:lnTo>
                      <a:pt x="26" y="9"/>
                    </a:lnTo>
                    <a:lnTo>
                      <a:pt x="26"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0968" name="Freeform 456"/>
              <p:cNvSpPr>
                <a:spLocks/>
              </p:cNvSpPr>
              <p:nvPr/>
            </p:nvSpPr>
            <p:spPr bwMode="auto">
              <a:xfrm>
                <a:off x="2425" y="2093"/>
                <a:ext cx="27" cy="32"/>
              </a:xfrm>
              <a:custGeom>
                <a:avLst/>
                <a:gdLst/>
                <a:ahLst/>
                <a:cxnLst>
                  <a:cxn ang="0">
                    <a:pos x="27" y="17"/>
                  </a:cxn>
                  <a:cxn ang="0">
                    <a:pos x="27" y="18"/>
                  </a:cxn>
                  <a:cxn ang="0">
                    <a:pos x="27" y="20"/>
                  </a:cxn>
                  <a:cxn ang="0">
                    <a:pos x="26" y="21"/>
                  </a:cxn>
                  <a:cxn ang="0">
                    <a:pos x="26" y="23"/>
                  </a:cxn>
                  <a:cxn ang="0">
                    <a:pos x="24" y="24"/>
                  </a:cxn>
                  <a:cxn ang="0">
                    <a:pos x="24" y="26"/>
                  </a:cxn>
                  <a:cxn ang="0">
                    <a:pos x="23" y="27"/>
                  </a:cxn>
                  <a:cxn ang="0">
                    <a:pos x="21" y="29"/>
                  </a:cxn>
                  <a:cxn ang="0">
                    <a:pos x="20" y="29"/>
                  </a:cxn>
                  <a:cxn ang="0">
                    <a:pos x="20" y="30"/>
                  </a:cxn>
                  <a:cxn ang="0">
                    <a:pos x="18" y="30"/>
                  </a:cxn>
                  <a:cxn ang="0">
                    <a:pos x="17" y="30"/>
                  </a:cxn>
                  <a:cxn ang="0">
                    <a:pos x="15" y="32"/>
                  </a:cxn>
                  <a:cxn ang="0">
                    <a:pos x="14" y="32"/>
                  </a:cxn>
                  <a:cxn ang="0">
                    <a:pos x="12" y="32"/>
                  </a:cxn>
                  <a:cxn ang="0">
                    <a:pos x="11" y="30"/>
                  </a:cxn>
                  <a:cxn ang="0">
                    <a:pos x="9" y="30"/>
                  </a:cxn>
                  <a:cxn ang="0">
                    <a:pos x="8" y="30"/>
                  </a:cxn>
                  <a:cxn ang="0">
                    <a:pos x="6" y="29"/>
                  </a:cxn>
                  <a:cxn ang="0">
                    <a:pos x="6" y="29"/>
                  </a:cxn>
                  <a:cxn ang="0">
                    <a:pos x="5" y="27"/>
                  </a:cxn>
                  <a:cxn ang="0">
                    <a:pos x="3" y="26"/>
                  </a:cxn>
                  <a:cxn ang="0">
                    <a:pos x="3" y="26"/>
                  </a:cxn>
                  <a:cxn ang="0">
                    <a:pos x="2" y="24"/>
                  </a:cxn>
                  <a:cxn ang="0">
                    <a:pos x="2" y="23"/>
                  </a:cxn>
                  <a:cxn ang="0">
                    <a:pos x="0" y="21"/>
                  </a:cxn>
                  <a:cxn ang="0">
                    <a:pos x="0" y="20"/>
                  </a:cxn>
                  <a:cxn ang="0">
                    <a:pos x="0" y="18"/>
                  </a:cxn>
                  <a:cxn ang="0">
                    <a:pos x="0" y="17"/>
                  </a:cxn>
                  <a:cxn ang="0">
                    <a:pos x="0" y="15"/>
                  </a:cxn>
                  <a:cxn ang="0">
                    <a:pos x="0" y="12"/>
                  </a:cxn>
                  <a:cxn ang="0">
                    <a:pos x="2" y="11"/>
                  </a:cxn>
                  <a:cxn ang="0">
                    <a:pos x="2" y="9"/>
                  </a:cxn>
                  <a:cxn ang="0">
                    <a:pos x="2" y="8"/>
                  </a:cxn>
                  <a:cxn ang="0">
                    <a:pos x="3" y="6"/>
                  </a:cxn>
                  <a:cxn ang="0">
                    <a:pos x="5" y="6"/>
                  </a:cxn>
                  <a:cxn ang="0">
                    <a:pos x="5" y="5"/>
                  </a:cxn>
                  <a:cxn ang="0">
                    <a:pos x="6" y="3"/>
                  </a:cxn>
                  <a:cxn ang="0">
                    <a:pos x="8" y="3"/>
                  </a:cxn>
                  <a:cxn ang="0">
                    <a:pos x="9" y="2"/>
                  </a:cxn>
                  <a:cxn ang="0">
                    <a:pos x="11" y="2"/>
                  </a:cxn>
                  <a:cxn ang="0">
                    <a:pos x="11" y="0"/>
                  </a:cxn>
                  <a:cxn ang="0">
                    <a:pos x="12" y="0"/>
                  </a:cxn>
                  <a:cxn ang="0">
                    <a:pos x="14" y="0"/>
                  </a:cxn>
                  <a:cxn ang="0">
                    <a:pos x="15" y="0"/>
                  </a:cxn>
                  <a:cxn ang="0">
                    <a:pos x="17" y="0"/>
                  </a:cxn>
                  <a:cxn ang="0">
                    <a:pos x="18" y="2"/>
                  </a:cxn>
                  <a:cxn ang="0">
                    <a:pos x="20" y="2"/>
                  </a:cxn>
                  <a:cxn ang="0">
                    <a:pos x="21" y="2"/>
                  </a:cxn>
                  <a:cxn ang="0">
                    <a:pos x="23" y="3"/>
                  </a:cxn>
                  <a:cxn ang="0">
                    <a:pos x="23" y="5"/>
                  </a:cxn>
                  <a:cxn ang="0">
                    <a:pos x="24" y="5"/>
                  </a:cxn>
                  <a:cxn ang="0">
                    <a:pos x="26" y="6"/>
                  </a:cxn>
                  <a:cxn ang="0">
                    <a:pos x="26" y="8"/>
                  </a:cxn>
                  <a:cxn ang="0">
                    <a:pos x="26" y="9"/>
                  </a:cxn>
                  <a:cxn ang="0">
                    <a:pos x="27" y="11"/>
                  </a:cxn>
                  <a:cxn ang="0">
                    <a:pos x="27" y="12"/>
                  </a:cxn>
                  <a:cxn ang="0">
                    <a:pos x="27" y="14"/>
                  </a:cxn>
                  <a:cxn ang="0">
                    <a:pos x="27" y="15"/>
                  </a:cxn>
                </a:cxnLst>
                <a:rect l="0" t="0" r="r" b="b"/>
                <a:pathLst>
                  <a:path w="27" h="32">
                    <a:moveTo>
                      <a:pt x="27" y="15"/>
                    </a:move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20"/>
                    </a:lnTo>
                    <a:lnTo>
                      <a:pt x="27" y="20"/>
                    </a:lnTo>
                    <a:lnTo>
                      <a:pt x="27" y="20"/>
                    </a:lnTo>
                    <a:lnTo>
                      <a:pt x="27" y="20"/>
                    </a:lnTo>
                    <a:lnTo>
                      <a:pt x="27" y="20"/>
                    </a:lnTo>
                    <a:lnTo>
                      <a:pt x="27" y="20"/>
                    </a:lnTo>
                    <a:lnTo>
                      <a:pt x="27" y="21"/>
                    </a:lnTo>
                    <a:lnTo>
                      <a:pt x="27" y="21"/>
                    </a:lnTo>
                    <a:lnTo>
                      <a:pt x="26" y="21"/>
                    </a:lnTo>
                    <a:lnTo>
                      <a:pt x="26" y="21"/>
                    </a:lnTo>
                    <a:lnTo>
                      <a:pt x="26" y="21"/>
                    </a:lnTo>
                    <a:lnTo>
                      <a:pt x="26" y="21"/>
                    </a:lnTo>
                    <a:lnTo>
                      <a:pt x="26" y="23"/>
                    </a:lnTo>
                    <a:lnTo>
                      <a:pt x="26" y="23"/>
                    </a:lnTo>
                    <a:lnTo>
                      <a:pt x="26" y="23"/>
                    </a:lnTo>
                    <a:lnTo>
                      <a:pt x="26" y="23"/>
                    </a:lnTo>
                    <a:lnTo>
                      <a:pt x="26" y="23"/>
                    </a:lnTo>
                    <a:lnTo>
                      <a:pt x="26" y="23"/>
                    </a:lnTo>
                    <a:lnTo>
                      <a:pt x="26" y="24"/>
                    </a:lnTo>
                    <a:lnTo>
                      <a:pt x="26" y="24"/>
                    </a:lnTo>
                    <a:lnTo>
                      <a:pt x="26" y="24"/>
                    </a:lnTo>
                    <a:lnTo>
                      <a:pt x="26" y="24"/>
                    </a:lnTo>
                    <a:lnTo>
                      <a:pt x="24" y="24"/>
                    </a:lnTo>
                    <a:lnTo>
                      <a:pt x="24" y="24"/>
                    </a:lnTo>
                    <a:lnTo>
                      <a:pt x="24" y="24"/>
                    </a:lnTo>
                    <a:lnTo>
                      <a:pt x="24" y="26"/>
                    </a:lnTo>
                    <a:lnTo>
                      <a:pt x="24" y="26"/>
                    </a:lnTo>
                    <a:lnTo>
                      <a:pt x="24" y="26"/>
                    </a:lnTo>
                    <a:lnTo>
                      <a:pt x="24" y="26"/>
                    </a:lnTo>
                    <a:lnTo>
                      <a:pt x="24" y="26"/>
                    </a:lnTo>
                    <a:lnTo>
                      <a:pt x="24" y="26"/>
                    </a:lnTo>
                    <a:lnTo>
                      <a:pt x="23" y="26"/>
                    </a:lnTo>
                    <a:lnTo>
                      <a:pt x="23" y="27"/>
                    </a:lnTo>
                    <a:lnTo>
                      <a:pt x="23" y="27"/>
                    </a:lnTo>
                    <a:lnTo>
                      <a:pt x="23" y="27"/>
                    </a:lnTo>
                    <a:lnTo>
                      <a:pt x="23" y="27"/>
                    </a:lnTo>
                    <a:lnTo>
                      <a:pt x="23" y="27"/>
                    </a:lnTo>
                    <a:lnTo>
                      <a:pt x="23" y="27"/>
                    </a:lnTo>
                    <a:lnTo>
                      <a:pt x="23" y="27"/>
                    </a:lnTo>
                    <a:lnTo>
                      <a:pt x="23" y="27"/>
                    </a:lnTo>
                    <a:lnTo>
                      <a:pt x="21" y="27"/>
                    </a:lnTo>
                    <a:lnTo>
                      <a:pt x="21" y="29"/>
                    </a:lnTo>
                    <a:lnTo>
                      <a:pt x="21" y="29"/>
                    </a:lnTo>
                    <a:lnTo>
                      <a:pt x="21" y="29"/>
                    </a:lnTo>
                    <a:lnTo>
                      <a:pt x="21" y="29"/>
                    </a:lnTo>
                    <a:lnTo>
                      <a:pt x="21" y="29"/>
                    </a:lnTo>
                    <a:lnTo>
                      <a:pt x="21" y="29"/>
                    </a:lnTo>
                    <a:lnTo>
                      <a:pt x="20" y="29"/>
                    </a:lnTo>
                    <a:lnTo>
                      <a:pt x="20" y="29"/>
                    </a:lnTo>
                    <a:lnTo>
                      <a:pt x="20" y="29"/>
                    </a:lnTo>
                    <a:lnTo>
                      <a:pt x="20" y="29"/>
                    </a:lnTo>
                    <a:lnTo>
                      <a:pt x="20" y="30"/>
                    </a:lnTo>
                    <a:lnTo>
                      <a:pt x="20" y="30"/>
                    </a:lnTo>
                    <a:lnTo>
                      <a:pt x="20" y="30"/>
                    </a:lnTo>
                    <a:lnTo>
                      <a:pt x="18" y="30"/>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2" y="32"/>
                    </a:lnTo>
                    <a:lnTo>
                      <a:pt x="11" y="32"/>
                    </a:lnTo>
                    <a:lnTo>
                      <a:pt x="11" y="32"/>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29"/>
                    </a:lnTo>
                    <a:lnTo>
                      <a:pt x="6" y="29"/>
                    </a:lnTo>
                    <a:lnTo>
                      <a:pt x="6" y="29"/>
                    </a:lnTo>
                    <a:lnTo>
                      <a:pt x="6" y="29"/>
                    </a:lnTo>
                    <a:lnTo>
                      <a:pt x="6" y="29"/>
                    </a:lnTo>
                    <a:lnTo>
                      <a:pt x="6" y="29"/>
                    </a:lnTo>
                    <a:lnTo>
                      <a:pt x="6" y="29"/>
                    </a:lnTo>
                    <a:lnTo>
                      <a:pt x="6" y="29"/>
                    </a:lnTo>
                    <a:lnTo>
                      <a:pt x="6" y="29"/>
                    </a:lnTo>
                    <a:lnTo>
                      <a:pt x="5" y="29"/>
                    </a:lnTo>
                    <a:lnTo>
                      <a:pt x="5" y="27"/>
                    </a:lnTo>
                    <a:lnTo>
                      <a:pt x="5" y="27"/>
                    </a:lnTo>
                    <a:lnTo>
                      <a:pt x="5" y="27"/>
                    </a:lnTo>
                    <a:lnTo>
                      <a:pt x="5" y="27"/>
                    </a:lnTo>
                    <a:lnTo>
                      <a:pt x="5" y="27"/>
                    </a:lnTo>
                    <a:lnTo>
                      <a:pt x="5" y="27"/>
                    </a:lnTo>
                    <a:lnTo>
                      <a:pt x="5" y="27"/>
                    </a:lnTo>
                    <a:lnTo>
                      <a:pt x="5" y="27"/>
                    </a:lnTo>
                    <a:lnTo>
                      <a:pt x="3" y="27"/>
                    </a:lnTo>
                    <a:lnTo>
                      <a:pt x="3" y="26"/>
                    </a:lnTo>
                    <a:lnTo>
                      <a:pt x="3" y="26"/>
                    </a:lnTo>
                    <a:lnTo>
                      <a:pt x="3" y="26"/>
                    </a:lnTo>
                    <a:lnTo>
                      <a:pt x="3" y="26"/>
                    </a:lnTo>
                    <a:lnTo>
                      <a:pt x="3" y="26"/>
                    </a:lnTo>
                    <a:lnTo>
                      <a:pt x="3" y="26"/>
                    </a:lnTo>
                    <a:lnTo>
                      <a:pt x="3" y="26"/>
                    </a:lnTo>
                    <a:lnTo>
                      <a:pt x="3" y="24"/>
                    </a:lnTo>
                    <a:lnTo>
                      <a:pt x="3" y="24"/>
                    </a:lnTo>
                    <a:lnTo>
                      <a:pt x="2" y="24"/>
                    </a:lnTo>
                    <a:lnTo>
                      <a:pt x="2" y="24"/>
                    </a:lnTo>
                    <a:lnTo>
                      <a:pt x="2" y="24"/>
                    </a:lnTo>
                    <a:lnTo>
                      <a:pt x="2" y="24"/>
                    </a:lnTo>
                    <a:lnTo>
                      <a:pt x="2" y="24"/>
                    </a:lnTo>
                    <a:lnTo>
                      <a:pt x="2" y="23"/>
                    </a:lnTo>
                    <a:lnTo>
                      <a:pt x="2" y="23"/>
                    </a:lnTo>
                    <a:lnTo>
                      <a:pt x="2" y="23"/>
                    </a:lnTo>
                    <a:lnTo>
                      <a:pt x="2" y="23"/>
                    </a:lnTo>
                    <a:lnTo>
                      <a:pt x="2" y="23"/>
                    </a:lnTo>
                    <a:lnTo>
                      <a:pt x="2" y="23"/>
                    </a:lnTo>
                    <a:lnTo>
                      <a:pt x="2" y="21"/>
                    </a:lnTo>
                    <a:lnTo>
                      <a:pt x="2" y="21"/>
                    </a:lnTo>
                    <a:lnTo>
                      <a:pt x="2" y="21"/>
                    </a:lnTo>
                    <a:lnTo>
                      <a:pt x="2"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2"/>
                    </a:lnTo>
                    <a:lnTo>
                      <a:pt x="0" y="12"/>
                    </a:lnTo>
                    <a:lnTo>
                      <a:pt x="0" y="12"/>
                    </a:lnTo>
                    <a:lnTo>
                      <a:pt x="0" y="12"/>
                    </a:lnTo>
                    <a:lnTo>
                      <a:pt x="2" y="12"/>
                    </a:lnTo>
                    <a:lnTo>
                      <a:pt x="2" y="12"/>
                    </a:lnTo>
                    <a:lnTo>
                      <a:pt x="2" y="11"/>
                    </a:lnTo>
                    <a:lnTo>
                      <a:pt x="2" y="11"/>
                    </a:lnTo>
                    <a:lnTo>
                      <a:pt x="2" y="11"/>
                    </a:lnTo>
                    <a:lnTo>
                      <a:pt x="2" y="11"/>
                    </a:lnTo>
                    <a:lnTo>
                      <a:pt x="2" y="11"/>
                    </a:lnTo>
                    <a:lnTo>
                      <a:pt x="2" y="11"/>
                    </a:lnTo>
                    <a:lnTo>
                      <a:pt x="2" y="9"/>
                    </a:lnTo>
                    <a:lnTo>
                      <a:pt x="2" y="9"/>
                    </a:lnTo>
                    <a:lnTo>
                      <a:pt x="2" y="9"/>
                    </a:lnTo>
                    <a:lnTo>
                      <a:pt x="2" y="9"/>
                    </a:lnTo>
                    <a:lnTo>
                      <a:pt x="2" y="9"/>
                    </a:lnTo>
                    <a:lnTo>
                      <a:pt x="2" y="9"/>
                    </a:lnTo>
                    <a:lnTo>
                      <a:pt x="2" y="8"/>
                    </a:lnTo>
                    <a:lnTo>
                      <a:pt x="2" y="8"/>
                    </a:lnTo>
                    <a:lnTo>
                      <a:pt x="3" y="8"/>
                    </a:lnTo>
                    <a:lnTo>
                      <a:pt x="3" y="8"/>
                    </a:lnTo>
                    <a:lnTo>
                      <a:pt x="3" y="8"/>
                    </a:lnTo>
                    <a:lnTo>
                      <a:pt x="3" y="8"/>
                    </a:lnTo>
                    <a:lnTo>
                      <a:pt x="3" y="6"/>
                    </a:lnTo>
                    <a:lnTo>
                      <a:pt x="3" y="6"/>
                    </a:lnTo>
                    <a:lnTo>
                      <a:pt x="3" y="6"/>
                    </a:lnTo>
                    <a:lnTo>
                      <a:pt x="3" y="6"/>
                    </a:lnTo>
                    <a:lnTo>
                      <a:pt x="3" y="6"/>
                    </a:lnTo>
                    <a:lnTo>
                      <a:pt x="3" y="6"/>
                    </a:lnTo>
                    <a:lnTo>
                      <a:pt x="5" y="6"/>
                    </a:lnTo>
                    <a:lnTo>
                      <a:pt x="5" y="6"/>
                    </a:lnTo>
                    <a:lnTo>
                      <a:pt x="5" y="5"/>
                    </a:lnTo>
                    <a:lnTo>
                      <a:pt x="5" y="5"/>
                    </a:lnTo>
                    <a:lnTo>
                      <a:pt x="5" y="5"/>
                    </a:lnTo>
                    <a:lnTo>
                      <a:pt x="5" y="5"/>
                    </a:lnTo>
                    <a:lnTo>
                      <a:pt x="5" y="5"/>
                    </a:lnTo>
                    <a:lnTo>
                      <a:pt x="5" y="5"/>
                    </a:lnTo>
                    <a:lnTo>
                      <a:pt x="5" y="5"/>
                    </a:lnTo>
                    <a:lnTo>
                      <a:pt x="6" y="5"/>
                    </a:lnTo>
                    <a:lnTo>
                      <a:pt x="6" y="3"/>
                    </a:lnTo>
                    <a:lnTo>
                      <a:pt x="6" y="3"/>
                    </a:lnTo>
                    <a:lnTo>
                      <a:pt x="6" y="3"/>
                    </a:lnTo>
                    <a:lnTo>
                      <a:pt x="6" y="3"/>
                    </a:lnTo>
                    <a:lnTo>
                      <a:pt x="6" y="3"/>
                    </a:lnTo>
                    <a:lnTo>
                      <a:pt x="6" y="3"/>
                    </a:lnTo>
                    <a:lnTo>
                      <a:pt x="6" y="3"/>
                    </a:lnTo>
                    <a:lnTo>
                      <a:pt x="8" y="3"/>
                    </a:lnTo>
                    <a:lnTo>
                      <a:pt x="8" y="3"/>
                    </a:lnTo>
                    <a:lnTo>
                      <a:pt x="8" y="2"/>
                    </a:lnTo>
                    <a:lnTo>
                      <a:pt x="8" y="2"/>
                    </a:lnTo>
                    <a:lnTo>
                      <a:pt x="8" y="2"/>
                    </a:lnTo>
                    <a:lnTo>
                      <a:pt x="8" y="2"/>
                    </a:lnTo>
                    <a:lnTo>
                      <a:pt x="8" y="2"/>
                    </a:lnTo>
                    <a:lnTo>
                      <a:pt x="9" y="2"/>
                    </a:lnTo>
                    <a:lnTo>
                      <a:pt x="9" y="2"/>
                    </a:lnTo>
                    <a:lnTo>
                      <a:pt x="9" y="2"/>
                    </a:lnTo>
                    <a:lnTo>
                      <a:pt x="9" y="2"/>
                    </a:lnTo>
                    <a:lnTo>
                      <a:pt x="9" y="2"/>
                    </a:lnTo>
                    <a:lnTo>
                      <a:pt x="9" y="2"/>
                    </a:lnTo>
                    <a:lnTo>
                      <a:pt x="11" y="2"/>
                    </a:lnTo>
                    <a:lnTo>
                      <a:pt x="11" y="2"/>
                    </a:lnTo>
                    <a:lnTo>
                      <a:pt x="11" y="2"/>
                    </a:lnTo>
                    <a:lnTo>
                      <a:pt x="11" y="2"/>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2"/>
                    </a:lnTo>
                    <a:lnTo>
                      <a:pt x="18" y="2"/>
                    </a:lnTo>
                    <a:lnTo>
                      <a:pt x="18" y="2"/>
                    </a:lnTo>
                    <a:lnTo>
                      <a:pt x="18" y="2"/>
                    </a:lnTo>
                    <a:lnTo>
                      <a:pt x="20" y="2"/>
                    </a:lnTo>
                    <a:lnTo>
                      <a:pt x="20" y="2"/>
                    </a:lnTo>
                    <a:lnTo>
                      <a:pt x="20" y="2"/>
                    </a:lnTo>
                    <a:lnTo>
                      <a:pt x="20" y="2"/>
                    </a:lnTo>
                    <a:lnTo>
                      <a:pt x="20" y="2"/>
                    </a:lnTo>
                    <a:lnTo>
                      <a:pt x="20" y="2"/>
                    </a:lnTo>
                    <a:lnTo>
                      <a:pt x="20" y="2"/>
                    </a:lnTo>
                    <a:lnTo>
                      <a:pt x="21" y="2"/>
                    </a:lnTo>
                    <a:lnTo>
                      <a:pt x="21" y="2"/>
                    </a:lnTo>
                    <a:lnTo>
                      <a:pt x="21" y="2"/>
                    </a:lnTo>
                    <a:lnTo>
                      <a:pt x="21" y="2"/>
                    </a:lnTo>
                    <a:lnTo>
                      <a:pt x="21" y="3"/>
                    </a:lnTo>
                    <a:lnTo>
                      <a:pt x="21" y="3"/>
                    </a:lnTo>
                    <a:lnTo>
                      <a:pt x="21" y="3"/>
                    </a:lnTo>
                    <a:lnTo>
                      <a:pt x="21" y="3"/>
                    </a:lnTo>
                    <a:lnTo>
                      <a:pt x="23" y="3"/>
                    </a:lnTo>
                    <a:lnTo>
                      <a:pt x="23" y="3"/>
                    </a:lnTo>
                    <a:lnTo>
                      <a:pt x="23" y="3"/>
                    </a:lnTo>
                    <a:lnTo>
                      <a:pt x="23" y="3"/>
                    </a:lnTo>
                    <a:lnTo>
                      <a:pt x="23" y="3"/>
                    </a:lnTo>
                    <a:lnTo>
                      <a:pt x="23" y="5"/>
                    </a:lnTo>
                    <a:lnTo>
                      <a:pt x="23" y="5"/>
                    </a:lnTo>
                    <a:lnTo>
                      <a:pt x="23" y="5"/>
                    </a:lnTo>
                    <a:lnTo>
                      <a:pt x="24" y="5"/>
                    </a:lnTo>
                    <a:lnTo>
                      <a:pt x="24" y="5"/>
                    </a:lnTo>
                    <a:lnTo>
                      <a:pt x="24" y="5"/>
                    </a:lnTo>
                    <a:lnTo>
                      <a:pt x="24" y="5"/>
                    </a:lnTo>
                    <a:lnTo>
                      <a:pt x="24" y="5"/>
                    </a:lnTo>
                    <a:lnTo>
                      <a:pt x="24" y="6"/>
                    </a:lnTo>
                    <a:lnTo>
                      <a:pt x="24" y="6"/>
                    </a:lnTo>
                    <a:lnTo>
                      <a:pt x="24" y="6"/>
                    </a:lnTo>
                    <a:lnTo>
                      <a:pt x="24" y="6"/>
                    </a:lnTo>
                    <a:lnTo>
                      <a:pt x="24" y="6"/>
                    </a:lnTo>
                    <a:lnTo>
                      <a:pt x="26" y="6"/>
                    </a:lnTo>
                    <a:lnTo>
                      <a:pt x="26" y="6"/>
                    </a:lnTo>
                    <a:lnTo>
                      <a:pt x="26" y="6"/>
                    </a:lnTo>
                    <a:lnTo>
                      <a:pt x="26" y="8"/>
                    </a:lnTo>
                    <a:lnTo>
                      <a:pt x="26" y="8"/>
                    </a:lnTo>
                    <a:lnTo>
                      <a:pt x="26" y="8"/>
                    </a:lnTo>
                    <a:lnTo>
                      <a:pt x="26" y="8"/>
                    </a:lnTo>
                    <a:lnTo>
                      <a:pt x="26" y="8"/>
                    </a:lnTo>
                    <a:lnTo>
                      <a:pt x="26" y="8"/>
                    </a:lnTo>
                    <a:lnTo>
                      <a:pt x="26" y="9"/>
                    </a:lnTo>
                    <a:lnTo>
                      <a:pt x="26" y="9"/>
                    </a:lnTo>
                    <a:lnTo>
                      <a:pt x="26" y="9"/>
                    </a:lnTo>
                    <a:lnTo>
                      <a:pt x="26" y="9"/>
                    </a:lnTo>
                    <a:lnTo>
                      <a:pt x="26"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7" y="15"/>
                    </a:lnTo>
                  </a:path>
                </a:pathLst>
              </a:custGeom>
              <a:noFill/>
              <a:ln w="1588" cap="sq">
                <a:solidFill>
                  <a:srgbClr val="000000"/>
                </a:solidFill>
                <a:prstDash val="solid"/>
                <a:miter lim="800000"/>
                <a:headEnd/>
                <a:tailEnd/>
              </a:ln>
            </p:spPr>
            <p:txBody>
              <a:bodyPr/>
              <a:lstStyle/>
              <a:p>
                <a:endParaRPr lang="en-US"/>
              </a:p>
            </p:txBody>
          </p:sp>
          <p:sp>
            <p:nvSpPr>
              <p:cNvPr id="320969" name="Freeform 457"/>
              <p:cNvSpPr>
                <a:spLocks/>
              </p:cNvSpPr>
              <p:nvPr/>
            </p:nvSpPr>
            <p:spPr bwMode="auto">
              <a:xfrm>
                <a:off x="2391" y="1999"/>
                <a:ext cx="27" cy="31"/>
              </a:xfrm>
              <a:custGeom>
                <a:avLst/>
                <a:gdLst/>
                <a:ahLst/>
                <a:cxnLst>
                  <a:cxn ang="0">
                    <a:pos x="27" y="18"/>
                  </a:cxn>
                  <a:cxn ang="0">
                    <a:pos x="27" y="19"/>
                  </a:cxn>
                  <a:cxn ang="0">
                    <a:pos x="25" y="21"/>
                  </a:cxn>
                  <a:cxn ang="0">
                    <a:pos x="25" y="22"/>
                  </a:cxn>
                  <a:cxn ang="0">
                    <a:pos x="24" y="24"/>
                  </a:cxn>
                  <a:cxn ang="0">
                    <a:pos x="24" y="25"/>
                  </a:cxn>
                  <a:cxn ang="0">
                    <a:pos x="22" y="25"/>
                  </a:cxn>
                  <a:cxn ang="0">
                    <a:pos x="21" y="27"/>
                  </a:cxn>
                  <a:cxn ang="0">
                    <a:pos x="21" y="28"/>
                  </a:cxn>
                  <a:cxn ang="0">
                    <a:pos x="19" y="30"/>
                  </a:cxn>
                  <a:cxn ang="0">
                    <a:pos x="18" y="30"/>
                  </a:cxn>
                  <a:cxn ang="0">
                    <a:pos x="16" y="30"/>
                  </a:cxn>
                  <a:cxn ang="0">
                    <a:pos x="15" y="31"/>
                  </a:cxn>
                  <a:cxn ang="0">
                    <a:pos x="13" y="31"/>
                  </a:cxn>
                  <a:cxn ang="0">
                    <a:pos x="12" y="31"/>
                  </a:cxn>
                  <a:cxn ang="0">
                    <a:pos x="10" y="31"/>
                  </a:cxn>
                  <a:cxn ang="0">
                    <a:pos x="10" y="31"/>
                  </a:cxn>
                  <a:cxn ang="0">
                    <a:pos x="9" y="31"/>
                  </a:cxn>
                  <a:cxn ang="0">
                    <a:pos x="7" y="30"/>
                  </a:cxn>
                  <a:cxn ang="0">
                    <a:pos x="6" y="30"/>
                  </a:cxn>
                  <a:cxn ang="0">
                    <a:pos x="4" y="28"/>
                  </a:cxn>
                  <a:cxn ang="0">
                    <a:pos x="4" y="27"/>
                  </a:cxn>
                  <a:cxn ang="0">
                    <a:pos x="3" y="27"/>
                  </a:cxn>
                  <a:cxn ang="0">
                    <a:pos x="1" y="25"/>
                  </a:cxn>
                  <a:cxn ang="0">
                    <a:pos x="1" y="24"/>
                  </a:cxn>
                  <a:cxn ang="0">
                    <a:pos x="1" y="22"/>
                  </a:cxn>
                  <a:cxn ang="0">
                    <a:pos x="0" y="21"/>
                  </a:cxn>
                  <a:cxn ang="0">
                    <a:pos x="0" y="19"/>
                  </a:cxn>
                  <a:cxn ang="0">
                    <a:pos x="0" y="18"/>
                  </a:cxn>
                  <a:cxn ang="0">
                    <a:pos x="0" y="16"/>
                  </a:cxn>
                  <a:cxn ang="0">
                    <a:pos x="0" y="15"/>
                  </a:cxn>
                  <a:cxn ang="0">
                    <a:pos x="0" y="13"/>
                  </a:cxn>
                  <a:cxn ang="0">
                    <a:pos x="1" y="12"/>
                  </a:cxn>
                  <a:cxn ang="0">
                    <a:pos x="1" y="10"/>
                  </a:cxn>
                  <a:cxn ang="0">
                    <a:pos x="3" y="9"/>
                  </a:cxn>
                  <a:cxn ang="0">
                    <a:pos x="3" y="7"/>
                  </a:cxn>
                  <a:cxn ang="0">
                    <a:pos x="4" y="6"/>
                  </a:cxn>
                  <a:cxn ang="0">
                    <a:pos x="4" y="4"/>
                  </a:cxn>
                  <a:cxn ang="0">
                    <a:pos x="6" y="3"/>
                  </a:cxn>
                  <a:cxn ang="0">
                    <a:pos x="7" y="3"/>
                  </a:cxn>
                  <a:cxn ang="0">
                    <a:pos x="9" y="1"/>
                  </a:cxn>
                  <a:cxn ang="0">
                    <a:pos x="10" y="1"/>
                  </a:cxn>
                  <a:cxn ang="0">
                    <a:pos x="12" y="1"/>
                  </a:cxn>
                  <a:cxn ang="0">
                    <a:pos x="13" y="0"/>
                  </a:cxn>
                  <a:cxn ang="0">
                    <a:pos x="15" y="0"/>
                  </a:cxn>
                  <a:cxn ang="0">
                    <a:pos x="15" y="0"/>
                  </a:cxn>
                  <a:cxn ang="0">
                    <a:pos x="16" y="1"/>
                  </a:cxn>
                  <a:cxn ang="0">
                    <a:pos x="18" y="1"/>
                  </a:cxn>
                  <a:cxn ang="0">
                    <a:pos x="19" y="1"/>
                  </a:cxn>
                  <a:cxn ang="0">
                    <a:pos x="21" y="3"/>
                  </a:cxn>
                  <a:cxn ang="0">
                    <a:pos x="22" y="3"/>
                  </a:cxn>
                  <a:cxn ang="0">
                    <a:pos x="22" y="4"/>
                  </a:cxn>
                  <a:cxn ang="0">
                    <a:pos x="24" y="6"/>
                  </a:cxn>
                  <a:cxn ang="0">
                    <a:pos x="25" y="7"/>
                  </a:cxn>
                  <a:cxn ang="0">
                    <a:pos x="25" y="7"/>
                  </a:cxn>
                  <a:cxn ang="0">
                    <a:pos x="25" y="9"/>
                  </a:cxn>
                  <a:cxn ang="0">
                    <a:pos x="27" y="10"/>
                  </a:cxn>
                  <a:cxn ang="0">
                    <a:pos x="27" y="12"/>
                  </a:cxn>
                  <a:cxn ang="0">
                    <a:pos x="27" y="13"/>
                  </a:cxn>
                  <a:cxn ang="0">
                    <a:pos x="27" y="16"/>
                  </a:cxn>
                </a:cxnLst>
                <a:rect l="0" t="0" r="r" b="b"/>
                <a:pathLst>
                  <a:path w="27" h="31">
                    <a:moveTo>
                      <a:pt x="27" y="16"/>
                    </a:move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5" y="19"/>
                    </a:lnTo>
                    <a:lnTo>
                      <a:pt x="25" y="19"/>
                    </a:lnTo>
                    <a:lnTo>
                      <a:pt x="25" y="19"/>
                    </a:lnTo>
                    <a:lnTo>
                      <a:pt x="25" y="21"/>
                    </a:lnTo>
                    <a:lnTo>
                      <a:pt x="25" y="21"/>
                    </a:lnTo>
                    <a:lnTo>
                      <a:pt x="25" y="21"/>
                    </a:lnTo>
                    <a:lnTo>
                      <a:pt x="25" y="21"/>
                    </a:lnTo>
                    <a:lnTo>
                      <a:pt x="25" y="21"/>
                    </a:lnTo>
                    <a:lnTo>
                      <a:pt x="25" y="21"/>
                    </a:lnTo>
                    <a:lnTo>
                      <a:pt x="25" y="22"/>
                    </a:lnTo>
                    <a:lnTo>
                      <a:pt x="25" y="22"/>
                    </a:lnTo>
                    <a:lnTo>
                      <a:pt x="25" y="22"/>
                    </a:lnTo>
                    <a:lnTo>
                      <a:pt x="25" y="22"/>
                    </a:lnTo>
                    <a:lnTo>
                      <a:pt x="25" y="22"/>
                    </a:lnTo>
                    <a:lnTo>
                      <a:pt x="25" y="22"/>
                    </a:lnTo>
                    <a:lnTo>
                      <a:pt x="24" y="24"/>
                    </a:lnTo>
                    <a:lnTo>
                      <a:pt x="24" y="24"/>
                    </a:lnTo>
                    <a:lnTo>
                      <a:pt x="24" y="24"/>
                    </a:lnTo>
                    <a:lnTo>
                      <a:pt x="24" y="24"/>
                    </a:lnTo>
                    <a:lnTo>
                      <a:pt x="24" y="24"/>
                    </a:lnTo>
                    <a:lnTo>
                      <a:pt x="24" y="24"/>
                    </a:lnTo>
                    <a:lnTo>
                      <a:pt x="24" y="24"/>
                    </a:lnTo>
                    <a:lnTo>
                      <a:pt x="24" y="25"/>
                    </a:lnTo>
                    <a:lnTo>
                      <a:pt x="24" y="25"/>
                    </a:lnTo>
                    <a:lnTo>
                      <a:pt x="24" y="25"/>
                    </a:lnTo>
                    <a:lnTo>
                      <a:pt x="24" y="25"/>
                    </a:lnTo>
                    <a:lnTo>
                      <a:pt x="22" y="25"/>
                    </a:lnTo>
                    <a:lnTo>
                      <a:pt x="22" y="25"/>
                    </a:lnTo>
                    <a:lnTo>
                      <a:pt x="22" y="25"/>
                    </a:lnTo>
                    <a:lnTo>
                      <a:pt x="22" y="27"/>
                    </a:lnTo>
                    <a:lnTo>
                      <a:pt x="22" y="27"/>
                    </a:lnTo>
                    <a:lnTo>
                      <a:pt x="22" y="27"/>
                    </a:lnTo>
                    <a:lnTo>
                      <a:pt x="22" y="27"/>
                    </a:lnTo>
                    <a:lnTo>
                      <a:pt x="22" y="27"/>
                    </a:lnTo>
                    <a:lnTo>
                      <a:pt x="21" y="27"/>
                    </a:lnTo>
                    <a:lnTo>
                      <a:pt x="21" y="27"/>
                    </a:lnTo>
                    <a:lnTo>
                      <a:pt x="21" y="27"/>
                    </a:lnTo>
                    <a:lnTo>
                      <a:pt x="21" y="28"/>
                    </a:lnTo>
                    <a:lnTo>
                      <a:pt x="21" y="28"/>
                    </a:lnTo>
                    <a:lnTo>
                      <a:pt x="21" y="28"/>
                    </a:lnTo>
                    <a:lnTo>
                      <a:pt x="21" y="28"/>
                    </a:lnTo>
                    <a:lnTo>
                      <a:pt x="21" y="28"/>
                    </a:lnTo>
                    <a:lnTo>
                      <a:pt x="19" y="28"/>
                    </a:lnTo>
                    <a:lnTo>
                      <a:pt x="19" y="28"/>
                    </a:lnTo>
                    <a:lnTo>
                      <a:pt x="19" y="28"/>
                    </a:lnTo>
                    <a:lnTo>
                      <a:pt x="19" y="28"/>
                    </a:lnTo>
                    <a:lnTo>
                      <a:pt x="19" y="30"/>
                    </a:lnTo>
                    <a:lnTo>
                      <a:pt x="19" y="30"/>
                    </a:lnTo>
                    <a:lnTo>
                      <a:pt x="19" y="30"/>
                    </a:lnTo>
                    <a:lnTo>
                      <a:pt x="18" y="30"/>
                    </a:lnTo>
                    <a:lnTo>
                      <a:pt x="18" y="30"/>
                    </a:lnTo>
                    <a:lnTo>
                      <a:pt x="18" y="30"/>
                    </a:lnTo>
                    <a:lnTo>
                      <a:pt x="18" y="30"/>
                    </a:lnTo>
                    <a:lnTo>
                      <a:pt x="18" y="30"/>
                    </a:lnTo>
                    <a:lnTo>
                      <a:pt x="18" y="30"/>
                    </a:lnTo>
                    <a:lnTo>
                      <a:pt x="18" y="30"/>
                    </a:lnTo>
                    <a:lnTo>
                      <a:pt x="16" y="30"/>
                    </a:lnTo>
                    <a:lnTo>
                      <a:pt x="16" y="30"/>
                    </a:lnTo>
                    <a:lnTo>
                      <a:pt x="16" y="30"/>
                    </a:lnTo>
                    <a:lnTo>
                      <a:pt x="16" y="30"/>
                    </a:lnTo>
                    <a:lnTo>
                      <a:pt x="16" y="31"/>
                    </a:lnTo>
                    <a:lnTo>
                      <a:pt x="16" y="31"/>
                    </a:lnTo>
                    <a:lnTo>
                      <a:pt x="16" y="31"/>
                    </a:lnTo>
                    <a:lnTo>
                      <a:pt x="15" y="31"/>
                    </a:lnTo>
                    <a:lnTo>
                      <a:pt x="15" y="31"/>
                    </a:lnTo>
                    <a:lnTo>
                      <a:pt x="15" y="31"/>
                    </a:lnTo>
                    <a:lnTo>
                      <a:pt x="15" y="31"/>
                    </a:lnTo>
                    <a:lnTo>
                      <a:pt x="15" y="31"/>
                    </a:lnTo>
                    <a:lnTo>
                      <a:pt x="15" y="31"/>
                    </a:lnTo>
                    <a:lnTo>
                      <a:pt x="13" y="31"/>
                    </a:lnTo>
                    <a:lnTo>
                      <a:pt x="13" y="31"/>
                    </a:lnTo>
                    <a:lnTo>
                      <a:pt x="13" y="31"/>
                    </a:lnTo>
                    <a:lnTo>
                      <a:pt x="13" y="31"/>
                    </a:lnTo>
                    <a:lnTo>
                      <a:pt x="13" y="31"/>
                    </a:lnTo>
                    <a:lnTo>
                      <a:pt x="13" y="31"/>
                    </a:lnTo>
                    <a:lnTo>
                      <a:pt x="13" y="31"/>
                    </a:lnTo>
                    <a:lnTo>
                      <a:pt x="12" y="31"/>
                    </a:lnTo>
                    <a:lnTo>
                      <a:pt x="12" y="31"/>
                    </a:lnTo>
                    <a:lnTo>
                      <a:pt x="12" y="31"/>
                    </a:lnTo>
                    <a:lnTo>
                      <a:pt x="12" y="31"/>
                    </a:lnTo>
                    <a:lnTo>
                      <a:pt x="12" y="31"/>
                    </a:lnTo>
                    <a:lnTo>
                      <a:pt x="12" y="31"/>
                    </a:lnTo>
                    <a:lnTo>
                      <a:pt x="10" y="31"/>
                    </a:lnTo>
                    <a:lnTo>
                      <a:pt x="10" y="31"/>
                    </a:lnTo>
                    <a:lnTo>
                      <a:pt x="10" y="31"/>
                    </a:lnTo>
                    <a:lnTo>
                      <a:pt x="10" y="31"/>
                    </a:lnTo>
                    <a:lnTo>
                      <a:pt x="10" y="31"/>
                    </a:lnTo>
                    <a:lnTo>
                      <a:pt x="10" y="31"/>
                    </a:lnTo>
                    <a:lnTo>
                      <a:pt x="10" y="31"/>
                    </a:lnTo>
                    <a:lnTo>
                      <a:pt x="9" y="31"/>
                    </a:lnTo>
                    <a:lnTo>
                      <a:pt x="9" y="31"/>
                    </a:lnTo>
                    <a:lnTo>
                      <a:pt x="9" y="31"/>
                    </a:lnTo>
                    <a:lnTo>
                      <a:pt x="9" y="31"/>
                    </a:lnTo>
                    <a:lnTo>
                      <a:pt x="9" y="31"/>
                    </a:lnTo>
                    <a:lnTo>
                      <a:pt x="9" y="31"/>
                    </a:lnTo>
                    <a:lnTo>
                      <a:pt x="7" y="30"/>
                    </a:lnTo>
                    <a:lnTo>
                      <a:pt x="7" y="30"/>
                    </a:lnTo>
                    <a:lnTo>
                      <a:pt x="7" y="30"/>
                    </a:lnTo>
                    <a:lnTo>
                      <a:pt x="7" y="30"/>
                    </a:lnTo>
                    <a:lnTo>
                      <a:pt x="7" y="30"/>
                    </a:lnTo>
                    <a:lnTo>
                      <a:pt x="7" y="30"/>
                    </a:lnTo>
                    <a:lnTo>
                      <a:pt x="7" y="30"/>
                    </a:lnTo>
                    <a:lnTo>
                      <a:pt x="6" y="30"/>
                    </a:lnTo>
                    <a:lnTo>
                      <a:pt x="6" y="30"/>
                    </a:lnTo>
                    <a:lnTo>
                      <a:pt x="6" y="30"/>
                    </a:lnTo>
                    <a:lnTo>
                      <a:pt x="6" y="30"/>
                    </a:lnTo>
                    <a:lnTo>
                      <a:pt x="6" y="30"/>
                    </a:lnTo>
                    <a:lnTo>
                      <a:pt x="6" y="30"/>
                    </a:lnTo>
                    <a:lnTo>
                      <a:pt x="6" y="30"/>
                    </a:lnTo>
                    <a:lnTo>
                      <a:pt x="6" y="28"/>
                    </a:lnTo>
                    <a:lnTo>
                      <a:pt x="4" y="28"/>
                    </a:lnTo>
                    <a:lnTo>
                      <a:pt x="4" y="28"/>
                    </a:lnTo>
                    <a:lnTo>
                      <a:pt x="4" y="28"/>
                    </a:lnTo>
                    <a:lnTo>
                      <a:pt x="4" y="28"/>
                    </a:lnTo>
                    <a:lnTo>
                      <a:pt x="4" y="28"/>
                    </a:lnTo>
                    <a:lnTo>
                      <a:pt x="4" y="28"/>
                    </a:lnTo>
                    <a:lnTo>
                      <a:pt x="4" y="28"/>
                    </a:lnTo>
                    <a:lnTo>
                      <a:pt x="4" y="28"/>
                    </a:lnTo>
                    <a:lnTo>
                      <a:pt x="4" y="27"/>
                    </a:lnTo>
                    <a:lnTo>
                      <a:pt x="3" y="27"/>
                    </a:lnTo>
                    <a:lnTo>
                      <a:pt x="3" y="27"/>
                    </a:lnTo>
                    <a:lnTo>
                      <a:pt x="3" y="27"/>
                    </a:lnTo>
                    <a:lnTo>
                      <a:pt x="3" y="27"/>
                    </a:lnTo>
                    <a:lnTo>
                      <a:pt x="3" y="27"/>
                    </a:lnTo>
                    <a:lnTo>
                      <a:pt x="3" y="27"/>
                    </a:lnTo>
                    <a:lnTo>
                      <a:pt x="3" y="27"/>
                    </a:lnTo>
                    <a:lnTo>
                      <a:pt x="3" y="25"/>
                    </a:lnTo>
                    <a:lnTo>
                      <a:pt x="3" y="25"/>
                    </a:lnTo>
                    <a:lnTo>
                      <a:pt x="3" y="25"/>
                    </a:lnTo>
                    <a:lnTo>
                      <a:pt x="1" y="25"/>
                    </a:lnTo>
                    <a:lnTo>
                      <a:pt x="1" y="25"/>
                    </a:lnTo>
                    <a:lnTo>
                      <a:pt x="1" y="25"/>
                    </a:lnTo>
                    <a:lnTo>
                      <a:pt x="1" y="25"/>
                    </a:lnTo>
                    <a:lnTo>
                      <a:pt x="1" y="24"/>
                    </a:lnTo>
                    <a:lnTo>
                      <a:pt x="1" y="24"/>
                    </a:lnTo>
                    <a:lnTo>
                      <a:pt x="1" y="24"/>
                    </a:lnTo>
                    <a:lnTo>
                      <a:pt x="1" y="24"/>
                    </a:lnTo>
                    <a:lnTo>
                      <a:pt x="1" y="24"/>
                    </a:lnTo>
                    <a:lnTo>
                      <a:pt x="1" y="24"/>
                    </a:lnTo>
                    <a:lnTo>
                      <a:pt x="1" y="24"/>
                    </a:lnTo>
                    <a:lnTo>
                      <a:pt x="1" y="22"/>
                    </a:lnTo>
                    <a:lnTo>
                      <a:pt x="1" y="22"/>
                    </a:lnTo>
                    <a:lnTo>
                      <a:pt x="1" y="22"/>
                    </a:lnTo>
                    <a:lnTo>
                      <a:pt x="0" y="22"/>
                    </a:lnTo>
                    <a:lnTo>
                      <a:pt x="0" y="22"/>
                    </a:lnTo>
                    <a:lnTo>
                      <a:pt x="0" y="22"/>
                    </a:lnTo>
                    <a:lnTo>
                      <a:pt x="0" y="21"/>
                    </a:lnTo>
                    <a:lnTo>
                      <a:pt x="0" y="21"/>
                    </a:lnTo>
                    <a:lnTo>
                      <a:pt x="0" y="21"/>
                    </a:lnTo>
                    <a:lnTo>
                      <a:pt x="0" y="21"/>
                    </a:lnTo>
                    <a:lnTo>
                      <a:pt x="0" y="21"/>
                    </a:lnTo>
                    <a:lnTo>
                      <a:pt x="0" y="21"/>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1" y="12"/>
                    </a:lnTo>
                    <a:lnTo>
                      <a:pt x="1" y="12"/>
                    </a:lnTo>
                    <a:lnTo>
                      <a:pt x="1" y="12"/>
                    </a:lnTo>
                    <a:lnTo>
                      <a:pt x="1" y="12"/>
                    </a:lnTo>
                    <a:lnTo>
                      <a:pt x="1" y="10"/>
                    </a:lnTo>
                    <a:lnTo>
                      <a:pt x="1" y="10"/>
                    </a:lnTo>
                    <a:lnTo>
                      <a:pt x="1" y="10"/>
                    </a:lnTo>
                    <a:lnTo>
                      <a:pt x="1" y="10"/>
                    </a:lnTo>
                    <a:lnTo>
                      <a:pt x="1" y="10"/>
                    </a:lnTo>
                    <a:lnTo>
                      <a:pt x="1" y="10"/>
                    </a:lnTo>
                    <a:lnTo>
                      <a:pt x="1" y="9"/>
                    </a:lnTo>
                    <a:lnTo>
                      <a:pt x="1" y="9"/>
                    </a:lnTo>
                    <a:lnTo>
                      <a:pt x="1" y="9"/>
                    </a:lnTo>
                    <a:lnTo>
                      <a:pt x="1" y="9"/>
                    </a:lnTo>
                    <a:lnTo>
                      <a:pt x="3" y="9"/>
                    </a:lnTo>
                    <a:lnTo>
                      <a:pt x="3" y="9"/>
                    </a:lnTo>
                    <a:lnTo>
                      <a:pt x="3" y="7"/>
                    </a:lnTo>
                    <a:lnTo>
                      <a:pt x="3" y="7"/>
                    </a:lnTo>
                    <a:lnTo>
                      <a:pt x="3" y="7"/>
                    </a:lnTo>
                    <a:lnTo>
                      <a:pt x="3" y="7"/>
                    </a:lnTo>
                    <a:lnTo>
                      <a:pt x="3" y="7"/>
                    </a:lnTo>
                    <a:lnTo>
                      <a:pt x="3" y="7"/>
                    </a:lnTo>
                    <a:lnTo>
                      <a:pt x="3" y="7"/>
                    </a:lnTo>
                    <a:lnTo>
                      <a:pt x="3" y="6"/>
                    </a:lnTo>
                    <a:lnTo>
                      <a:pt x="4" y="6"/>
                    </a:lnTo>
                    <a:lnTo>
                      <a:pt x="4" y="6"/>
                    </a:lnTo>
                    <a:lnTo>
                      <a:pt x="4" y="6"/>
                    </a:lnTo>
                    <a:lnTo>
                      <a:pt x="4" y="6"/>
                    </a:lnTo>
                    <a:lnTo>
                      <a:pt x="4" y="6"/>
                    </a:lnTo>
                    <a:lnTo>
                      <a:pt x="4" y="6"/>
                    </a:lnTo>
                    <a:lnTo>
                      <a:pt x="4" y="4"/>
                    </a:lnTo>
                    <a:lnTo>
                      <a:pt x="4" y="4"/>
                    </a:lnTo>
                    <a:lnTo>
                      <a:pt x="4" y="4"/>
                    </a:lnTo>
                    <a:lnTo>
                      <a:pt x="6" y="4"/>
                    </a:lnTo>
                    <a:lnTo>
                      <a:pt x="6" y="4"/>
                    </a:lnTo>
                    <a:lnTo>
                      <a:pt x="6" y="4"/>
                    </a:lnTo>
                    <a:lnTo>
                      <a:pt x="6" y="4"/>
                    </a:lnTo>
                    <a:lnTo>
                      <a:pt x="6" y="4"/>
                    </a:lnTo>
                    <a:lnTo>
                      <a:pt x="6" y="3"/>
                    </a:lnTo>
                    <a:lnTo>
                      <a:pt x="6" y="3"/>
                    </a:lnTo>
                    <a:lnTo>
                      <a:pt x="6" y="3"/>
                    </a:lnTo>
                    <a:lnTo>
                      <a:pt x="7" y="3"/>
                    </a:lnTo>
                    <a:lnTo>
                      <a:pt x="7" y="3"/>
                    </a:lnTo>
                    <a:lnTo>
                      <a:pt x="7" y="3"/>
                    </a:lnTo>
                    <a:lnTo>
                      <a:pt x="7" y="3"/>
                    </a:lnTo>
                    <a:lnTo>
                      <a:pt x="7" y="3"/>
                    </a:lnTo>
                    <a:lnTo>
                      <a:pt x="7" y="3"/>
                    </a:lnTo>
                    <a:lnTo>
                      <a:pt x="7" y="3"/>
                    </a:lnTo>
                    <a:lnTo>
                      <a:pt x="9" y="3"/>
                    </a:lnTo>
                    <a:lnTo>
                      <a:pt x="9" y="1"/>
                    </a:lnTo>
                    <a:lnTo>
                      <a:pt x="9" y="1"/>
                    </a:lnTo>
                    <a:lnTo>
                      <a:pt x="9" y="1"/>
                    </a:lnTo>
                    <a:lnTo>
                      <a:pt x="9" y="1"/>
                    </a:lnTo>
                    <a:lnTo>
                      <a:pt x="9" y="1"/>
                    </a:lnTo>
                    <a:lnTo>
                      <a:pt x="9" y="1"/>
                    </a:lnTo>
                    <a:lnTo>
                      <a:pt x="10" y="1"/>
                    </a:lnTo>
                    <a:lnTo>
                      <a:pt x="10" y="1"/>
                    </a:lnTo>
                    <a:lnTo>
                      <a:pt x="10" y="1"/>
                    </a:lnTo>
                    <a:lnTo>
                      <a:pt x="10" y="1"/>
                    </a:lnTo>
                    <a:lnTo>
                      <a:pt x="10" y="1"/>
                    </a:lnTo>
                    <a:lnTo>
                      <a:pt x="10" y="1"/>
                    </a:lnTo>
                    <a:lnTo>
                      <a:pt x="12" y="1"/>
                    </a:lnTo>
                    <a:lnTo>
                      <a:pt x="12" y="1"/>
                    </a:lnTo>
                    <a:lnTo>
                      <a:pt x="12" y="1"/>
                    </a:lnTo>
                    <a:lnTo>
                      <a:pt x="12" y="1"/>
                    </a:lnTo>
                    <a:lnTo>
                      <a:pt x="12" y="1"/>
                    </a:lnTo>
                    <a:lnTo>
                      <a:pt x="12" y="1"/>
                    </a:lnTo>
                    <a:lnTo>
                      <a:pt x="12" y="1"/>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5" y="0"/>
                    </a:lnTo>
                    <a:lnTo>
                      <a:pt x="16" y="0"/>
                    </a:lnTo>
                    <a:lnTo>
                      <a:pt x="16" y="0"/>
                    </a:lnTo>
                    <a:lnTo>
                      <a:pt x="16" y="1"/>
                    </a:lnTo>
                    <a:lnTo>
                      <a:pt x="16" y="1"/>
                    </a:lnTo>
                    <a:lnTo>
                      <a:pt x="16" y="1"/>
                    </a:lnTo>
                    <a:lnTo>
                      <a:pt x="16" y="1"/>
                    </a:lnTo>
                    <a:lnTo>
                      <a:pt x="18" y="1"/>
                    </a:lnTo>
                    <a:lnTo>
                      <a:pt x="18" y="1"/>
                    </a:lnTo>
                    <a:lnTo>
                      <a:pt x="18" y="1"/>
                    </a:lnTo>
                    <a:lnTo>
                      <a:pt x="18" y="1"/>
                    </a:lnTo>
                    <a:lnTo>
                      <a:pt x="18" y="1"/>
                    </a:lnTo>
                    <a:lnTo>
                      <a:pt x="18" y="1"/>
                    </a:lnTo>
                    <a:lnTo>
                      <a:pt x="18" y="1"/>
                    </a:lnTo>
                    <a:lnTo>
                      <a:pt x="19" y="1"/>
                    </a:lnTo>
                    <a:lnTo>
                      <a:pt x="19" y="1"/>
                    </a:lnTo>
                    <a:lnTo>
                      <a:pt x="19" y="1"/>
                    </a:lnTo>
                    <a:lnTo>
                      <a:pt x="19" y="1"/>
                    </a:lnTo>
                    <a:lnTo>
                      <a:pt x="19" y="1"/>
                    </a:lnTo>
                    <a:lnTo>
                      <a:pt x="19" y="1"/>
                    </a:lnTo>
                    <a:lnTo>
                      <a:pt x="19" y="1"/>
                    </a:lnTo>
                    <a:lnTo>
                      <a:pt x="21" y="1"/>
                    </a:lnTo>
                    <a:lnTo>
                      <a:pt x="21" y="3"/>
                    </a:lnTo>
                    <a:lnTo>
                      <a:pt x="21" y="3"/>
                    </a:lnTo>
                    <a:lnTo>
                      <a:pt x="21" y="3"/>
                    </a:lnTo>
                    <a:lnTo>
                      <a:pt x="21" y="3"/>
                    </a:lnTo>
                    <a:lnTo>
                      <a:pt x="21" y="3"/>
                    </a:lnTo>
                    <a:lnTo>
                      <a:pt x="21" y="3"/>
                    </a:lnTo>
                    <a:lnTo>
                      <a:pt x="21" y="3"/>
                    </a:lnTo>
                    <a:lnTo>
                      <a:pt x="22" y="3"/>
                    </a:lnTo>
                    <a:lnTo>
                      <a:pt x="22" y="3"/>
                    </a:lnTo>
                    <a:lnTo>
                      <a:pt x="22" y="3"/>
                    </a:lnTo>
                    <a:lnTo>
                      <a:pt x="22" y="3"/>
                    </a:lnTo>
                    <a:lnTo>
                      <a:pt x="22" y="4"/>
                    </a:lnTo>
                    <a:lnTo>
                      <a:pt x="22" y="4"/>
                    </a:lnTo>
                    <a:lnTo>
                      <a:pt x="22" y="4"/>
                    </a:lnTo>
                    <a:lnTo>
                      <a:pt x="22" y="4"/>
                    </a:lnTo>
                    <a:lnTo>
                      <a:pt x="22" y="4"/>
                    </a:lnTo>
                    <a:lnTo>
                      <a:pt x="24" y="4"/>
                    </a:lnTo>
                    <a:lnTo>
                      <a:pt x="24" y="4"/>
                    </a:lnTo>
                    <a:lnTo>
                      <a:pt x="24" y="4"/>
                    </a:lnTo>
                    <a:lnTo>
                      <a:pt x="24" y="6"/>
                    </a:lnTo>
                    <a:lnTo>
                      <a:pt x="24" y="6"/>
                    </a:lnTo>
                    <a:lnTo>
                      <a:pt x="24" y="6"/>
                    </a:lnTo>
                    <a:lnTo>
                      <a:pt x="24" y="6"/>
                    </a:lnTo>
                    <a:lnTo>
                      <a:pt x="24" y="6"/>
                    </a:lnTo>
                    <a:lnTo>
                      <a:pt x="24" y="6"/>
                    </a:lnTo>
                    <a:lnTo>
                      <a:pt x="24" y="6"/>
                    </a:lnTo>
                    <a:lnTo>
                      <a:pt x="25" y="7"/>
                    </a:lnTo>
                    <a:lnTo>
                      <a:pt x="25" y="7"/>
                    </a:lnTo>
                    <a:lnTo>
                      <a:pt x="25" y="7"/>
                    </a:lnTo>
                    <a:lnTo>
                      <a:pt x="25" y="7"/>
                    </a:lnTo>
                    <a:lnTo>
                      <a:pt x="25" y="7"/>
                    </a:lnTo>
                    <a:lnTo>
                      <a:pt x="25" y="7"/>
                    </a:lnTo>
                    <a:lnTo>
                      <a:pt x="25" y="7"/>
                    </a:lnTo>
                    <a:lnTo>
                      <a:pt x="25" y="9"/>
                    </a:lnTo>
                    <a:lnTo>
                      <a:pt x="25" y="9"/>
                    </a:lnTo>
                    <a:lnTo>
                      <a:pt x="25" y="9"/>
                    </a:lnTo>
                    <a:lnTo>
                      <a:pt x="25" y="9"/>
                    </a:lnTo>
                    <a:lnTo>
                      <a:pt x="25" y="9"/>
                    </a:lnTo>
                    <a:lnTo>
                      <a:pt x="25" y="9"/>
                    </a:lnTo>
                    <a:lnTo>
                      <a:pt x="25" y="10"/>
                    </a:lnTo>
                    <a:lnTo>
                      <a:pt x="25" y="10"/>
                    </a:lnTo>
                    <a:lnTo>
                      <a:pt x="25"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lnTo>
                      <a:pt x="27" y="15"/>
                    </a:lnTo>
                    <a:lnTo>
                      <a:pt x="27" y="15"/>
                    </a:lnTo>
                    <a:lnTo>
                      <a:pt x="27" y="15"/>
                    </a:lnTo>
                    <a:lnTo>
                      <a:pt x="27" y="16"/>
                    </a:lnTo>
                    <a:lnTo>
                      <a:pt x="27" y="16"/>
                    </a:lnTo>
                    <a:close/>
                  </a:path>
                </a:pathLst>
              </a:custGeom>
              <a:solidFill>
                <a:srgbClr val="E1E1E1"/>
              </a:solidFill>
              <a:ln w="9525">
                <a:noFill/>
                <a:round/>
                <a:headEnd/>
                <a:tailEnd/>
              </a:ln>
            </p:spPr>
            <p:txBody>
              <a:bodyPr/>
              <a:lstStyle/>
              <a:p>
                <a:endParaRPr lang="en-US"/>
              </a:p>
            </p:txBody>
          </p:sp>
          <p:sp>
            <p:nvSpPr>
              <p:cNvPr id="320970" name="Freeform 458"/>
              <p:cNvSpPr>
                <a:spLocks/>
              </p:cNvSpPr>
              <p:nvPr/>
            </p:nvSpPr>
            <p:spPr bwMode="auto">
              <a:xfrm>
                <a:off x="2391" y="1999"/>
                <a:ext cx="27" cy="31"/>
              </a:xfrm>
              <a:custGeom>
                <a:avLst/>
                <a:gdLst/>
                <a:ahLst/>
                <a:cxnLst>
                  <a:cxn ang="0">
                    <a:pos x="27" y="18"/>
                  </a:cxn>
                  <a:cxn ang="0">
                    <a:pos x="27" y="19"/>
                  </a:cxn>
                  <a:cxn ang="0">
                    <a:pos x="25" y="21"/>
                  </a:cxn>
                  <a:cxn ang="0">
                    <a:pos x="25" y="22"/>
                  </a:cxn>
                  <a:cxn ang="0">
                    <a:pos x="24" y="24"/>
                  </a:cxn>
                  <a:cxn ang="0">
                    <a:pos x="24" y="25"/>
                  </a:cxn>
                  <a:cxn ang="0">
                    <a:pos x="22" y="25"/>
                  </a:cxn>
                  <a:cxn ang="0">
                    <a:pos x="21" y="27"/>
                  </a:cxn>
                  <a:cxn ang="0">
                    <a:pos x="21" y="28"/>
                  </a:cxn>
                  <a:cxn ang="0">
                    <a:pos x="19" y="30"/>
                  </a:cxn>
                  <a:cxn ang="0">
                    <a:pos x="18" y="30"/>
                  </a:cxn>
                  <a:cxn ang="0">
                    <a:pos x="16" y="30"/>
                  </a:cxn>
                  <a:cxn ang="0">
                    <a:pos x="15" y="31"/>
                  </a:cxn>
                  <a:cxn ang="0">
                    <a:pos x="13" y="31"/>
                  </a:cxn>
                  <a:cxn ang="0">
                    <a:pos x="12" y="31"/>
                  </a:cxn>
                  <a:cxn ang="0">
                    <a:pos x="10" y="31"/>
                  </a:cxn>
                  <a:cxn ang="0">
                    <a:pos x="10" y="31"/>
                  </a:cxn>
                  <a:cxn ang="0">
                    <a:pos x="9" y="31"/>
                  </a:cxn>
                  <a:cxn ang="0">
                    <a:pos x="7" y="30"/>
                  </a:cxn>
                  <a:cxn ang="0">
                    <a:pos x="6" y="30"/>
                  </a:cxn>
                  <a:cxn ang="0">
                    <a:pos x="4" y="28"/>
                  </a:cxn>
                  <a:cxn ang="0">
                    <a:pos x="4" y="27"/>
                  </a:cxn>
                  <a:cxn ang="0">
                    <a:pos x="3" y="27"/>
                  </a:cxn>
                  <a:cxn ang="0">
                    <a:pos x="1" y="25"/>
                  </a:cxn>
                  <a:cxn ang="0">
                    <a:pos x="1" y="24"/>
                  </a:cxn>
                  <a:cxn ang="0">
                    <a:pos x="1" y="22"/>
                  </a:cxn>
                  <a:cxn ang="0">
                    <a:pos x="0" y="21"/>
                  </a:cxn>
                  <a:cxn ang="0">
                    <a:pos x="0" y="19"/>
                  </a:cxn>
                  <a:cxn ang="0">
                    <a:pos x="0" y="18"/>
                  </a:cxn>
                  <a:cxn ang="0">
                    <a:pos x="0" y="16"/>
                  </a:cxn>
                  <a:cxn ang="0">
                    <a:pos x="0" y="15"/>
                  </a:cxn>
                  <a:cxn ang="0">
                    <a:pos x="0" y="13"/>
                  </a:cxn>
                  <a:cxn ang="0">
                    <a:pos x="1" y="12"/>
                  </a:cxn>
                  <a:cxn ang="0">
                    <a:pos x="1" y="10"/>
                  </a:cxn>
                  <a:cxn ang="0">
                    <a:pos x="3" y="9"/>
                  </a:cxn>
                  <a:cxn ang="0">
                    <a:pos x="3" y="7"/>
                  </a:cxn>
                  <a:cxn ang="0">
                    <a:pos x="4" y="6"/>
                  </a:cxn>
                  <a:cxn ang="0">
                    <a:pos x="4" y="4"/>
                  </a:cxn>
                  <a:cxn ang="0">
                    <a:pos x="6" y="3"/>
                  </a:cxn>
                  <a:cxn ang="0">
                    <a:pos x="7" y="3"/>
                  </a:cxn>
                  <a:cxn ang="0">
                    <a:pos x="9" y="1"/>
                  </a:cxn>
                  <a:cxn ang="0">
                    <a:pos x="10" y="1"/>
                  </a:cxn>
                  <a:cxn ang="0">
                    <a:pos x="12" y="1"/>
                  </a:cxn>
                  <a:cxn ang="0">
                    <a:pos x="13" y="0"/>
                  </a:cxn>
                  <a:cxn ang="0">
                    <a:pos x="15" y="0"/>
                  </a:cxn>
                  <a:cxn ang="0">
                    <a:pos x="15" y="0"/>
                  </a:cxn>
                  <a:cxn ang="0">
                    <a:pos x="16" y="1"/>
                  </a:cxn>
                  <a:cxn ang="0">
                    <a:pos x="18" y="1"/>
                  </a:cxn>
                  <a:cxn ang="0">
                    <a:pos x="19" y="1"/>
                  </a:cxn>
                  <a:cxn ang="0">
                    <a:pos x="21" y="3"/>
                  </a:cxn>
                  <a:cxn ang="0">
                    <a:pos x="22" y="3"/>
                  </a:cxn>
                  <a:cxn ang="0">
                    <a:pos x="22" y="4"/>
                  </a:cxn>
                  <a:cxn ang="0">
                    <a:pos x="24" y="6"/>
                  </a:cxn>
                  <a:cxn ang="0">
                    <a:pos x="25" y="7"/>
                  </a:cxn>
                  <a:cxn ang="0">
                    <a:pos x="25" y="7"/>
                  </a:cxn>
                  <a:cxn ang="0">
                    <a:pos x="25" y="9"/>
                  </a:cxn>
                  <a:cxn ang="0">
                    <a:pos x="27" y="10"/>
                  </a:cxn>
                  <a:cxn ang="0">
                    <a:pos x="27" y="12"/>
                  </a:cxn>
                  <a:cxn ang="0">
                    <a:pos x="27" y="13"/>
                  </a:cxn>
                  <a:cxn ang="0">
                    <a:pos x="27" y="16"/>
                  </a:cxn>
                </a:cxnLst>
                <a:rect l="0" t="0" r="r" b="b"/>
                <a:pathLst>
                  <a:path w="27" h="31">
                    <a:moveTo>
                      <a:pt x="27" y="16"/>
                    </a:move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5" y="19"/>
                    </a:lnTo>
                    <a:lnTo>
                      <a:pt x="25" y="19"/>
                    </a:lnTo>
                    <a:lnTo>
                      <a:pt x="25" y="19"/>
                    </a:lnTo>
                    <a:lnTo>
                      <a:pt x="25" y="21"/>
                    </a:lnTo>
                    <a:lnTo>
                      <a:pt x="25" y="21"/>
                    </a:lnTo>
                    <a:lnTo>
                      <a:pt x="25" y="21"/>
                    </a:lnTo>
                    <a:lnTo>
                      <a:pt x="25" y="21"/>
                    </a:lnTo>
                    <a:lnTo>
                      <a:pt x="25" y="21"/>
                    </a:lnTo>
                    <a:lnTo>
                      <a:pt x="25" y="21"/>
                    </a:lnTo>
                    <a:lnTo>
                      <a:pt x="25" y="22"/>
                    </a:lnTo>
                    <a:lnTo>
                      <a:pt x="25" y="22"/>
                    </a:lnTo>
                    <a:lnTo>
                      <a:pt x="25" y="22"/>
                    </a:lnTo>
                    <a:lnTo>
                      <a:pt x="25" y="22"/>
                    </a:lnTo>
                    <a:lnTo>
                      <a:pt x="25" y="22"/>
                    </a:lnTo>
                    <a:lnTo>
                      <a:pt x="25" y="22"/>
                    </a:lnTo>
                    <a:lnTo>
                      <a:pt x="24" y="24"/>
                    </a:lnTo>
                    <a:lnTo>
                      <a:pt x="24" y="24"/>
                    </a:lnTo>
                    <a:lnTo>
                      <a:pt x="24" y="24"/>
                    </a:lnTo>
                    <a:lnTo>
                      <a:pt x="24" y="24"/>
                    </a:lnTo>
                    <a:lnTo>
                      <a:pt x="24" y="24"/>
                    </a:lnTo>
                    <a:lnTo>
                      <a:pt x="24" y="24"/>
                    </a:lnTo>
                    <a:lnTo>
                      <a:pt x="24" y="24"/>
                    </a:lnTo>
                    <a:lnTo>
                      <a:pt x="24" y="25"/>
                    </a:lnTo>
                    <a:lnTo>
                      <a:pt x="24" y="25"/>
                    </a:lnTo>
                    <a:lnTo>
                      <a:pt x="24" y="25"/>
                    </a:lnTo>
                    <a:lnTo>
                      <a:pt x="24" y="25"/>
                    </a:lnTo>
                    <a:lnTo>
                      <a:pt x="22" y="25"/>
                    </a:lnTo>
                    <a:lnTo>
                      <a:pt x="22" y="25"/>
                    </a:lnTo>
                    <a:lnTo>
                      <a:pt x="22" y="25"/>
                    </a:lnTo>
                    <a:lnTo>
                      <a:pt x="22" y="27"/>
                    </a:lnTo>
                    <a:lnTo>
                      <a:pt x="22" y="27"/>
                    </a:lnTo>
                    <a:lnTo>
                      <a:pt x="22" y="27"/>
                    </a:lnTo>
                    <a:lnTo>
                      <a:pt x="22" y="27"/>
                    </a:lnTo>
                    <a:lnTo>
                      <a:pt x="22" y="27"/>
                    </a:lnTo>
                    <a:lnTo>
                      <a:pt x="21" y="27"/>
                    </a:lnTo>
                    <a:lnTo>
                      <a:pt x="21" y="27"/>
                    </a:lnTo>
                    <a:lnTo>
                      <a:pt x="21" y="27"/>
                    </a:lnTo>
                    <a:lnTo>
                      <a:pt x="21" y="28"/>
                    </a:lnTo>
                    <a:lnTo>
                      <a:pt x="21" y="28"/>
                    </a:lnTo>
                    <a:lnTo>
                      <a:pt x="21" y="28"/>
                    </a:lnTo>
                    <a:lnTo>
                      <a:pt x="21" y="28"/>
                    </a:lnTo>
                    <a:lnTo>
                      <a:pt x="21" y="28"/>
                    </a:lnTo>
                    <a:lnTo>
                      <a:pt x="19" y="28"/>
                    </a:lnTo>
                    <a:lnTo>
                      <a:pt x="19" y="28"/>
                    </a:lnTo>
                    <a:lnTo>
                      <a:pt x="19" y="28"/>
                    </a:lnTo>
                    <a:lnTo>
                      <a:pt x="19" y="28"/>
                    </a:lnTo>
                    <a:lnTo>
                      <a:pt x="19" y="30"/>
                    </a:lnTo>
                    <a:lnTo>
                      <a:pt x="19" y="30"/>
                    </a:lnTo>
                    <a:lnTo>
                      <a:pt x="19" y="30"/>
                    </a:lnTo>
                    <a:lnTo>
                      <a:pt x="18" y="30"/>
                    </a:lnTo>
                    <a:lnTo>
                      <a:pt x="18" y="30"/>
                    </a:lnTo>
                    <a:lnTo>
                      <a:pt x="18" y="30"/>
                    </a:lnTo>
                    <a:lnTo>
                      <a:pt x="18" y="30"/>
                    </a:lnTo>
                    <a:lnTo>
                      <a:pt x="18" y="30"/>
                    </a:lnTo>
                    <a:lnTo>
                      <a:pt x="18" y="30"/>
                    </a:lnTo>
                    <a:lnTo>
                      <a:pt x="18" y="30"/>
                    </a:lnTo>
                    <a:lnTo>
                      <a:pt x="16" y="30"/>
                    </a:lnTo>
                    <a:lnTo>
                      <a:pt x="16" y="30"/>
                    </a:lnTo>
                    <a:lnTo>
                      <a:pt x="16" y="30"/>
                    </a:lnTo>
                    <a:lnTo>
                      <a:pt x="16" y="30"/>
                    </a:lnTo>
                    <a:lnTo>
                      <a:pt x="16" y="31"/>
                    </a:lnTo>
                    <a:lnTo>
                      <a:pt x="16" y="31"/>
                    </a:lnTo>
                    <a:lnTo>
                      <a:pt x="16" y="31"/>
                    </a:lnTo>
                    <a:lnTo>
                      <a:pt x="15" y="31"/>
                    </a:lnTo>
                    <a:lnTo>
                      <a:pt x="15" y="31"/>
                    </a:lnTo>
                    <a:lnTo>
                      <a:pt x="15" y="31"/>
                    </a:lnTo>
                    <a:lnTo>
                      <a:pt x="15" y="31"/>
                    </a:lnTo>
                    <a:lnTo>
                      <a:pt x="15" y="31"/>
                    </a:lnTo>
                    <a:lnTo>
                      <a:pt x="15" y="31"/>
                    </a:lnTo>
                    <a:lnTo>
                      <a:pt x="13" y="31"/>
                    </a:lnTo>
                    <a:lnTo>
                      <a:pt x="13" y="31"/>
                    </a:lnTo>
                    <a:lnTo>
                      <a:pt x="13" y="31"/>
                    </a:lnTo>
                    <a:lnTo>
                      <a:pt x="13" y="31"/>
                    </a:lnTo>
                    <a:lnTo>
                      <a:pt x="13" y="31"/>
                    </a:lnTo>
                    <a:lnTo>
                      <a:pt x="13" y="31"/>
                    </a:lnTo>
                    <a:lnTo>
                      <a:pt x="13" y="31"/>
                    </a:lnTo>
                    <a:lnTo>
                      <a:pt x="12" y="31"/>
                    </a:lnTo>
                    <a:lnTo>
                      <a:pt x="12" y="31"/>
                    </a:lnTo>
                    <a:lnTo>
                      <a:pt x="12" y="31"/>
                    </a:lnTo>
                    <a:lnTo>
                      <a:pt x="12" y="31"/>
                    </a:lnTo>
                    <a:lnTo>
                      <a:pt x="12" y="31"/>
                    </a:lnTo>
                    <a:lnTo>
                      <a:pt x="12" y="31"/>
                    </a:lnTo>
                    <a:lnTo>
                      <a:pt x="10" y="31"/>
                    </a:lnTo>
                    <a:lnTo>
                      <a:pt x="10" y="31"/>
                    </a:lnTo>
                    <a:lnTo>
                      <a:pt x="10" y="31"/>
                    </a:lnTo>
                    <a:lnTo>
                      <a:pt x="10" y="31"/>
                    </a:lnTo>
                    <a:lnTo>
                      <a:pt x="10" y="31"/>
                    </a:lnTo>
                    <a:lnTo>
                      <a:pt x="10" y="31"/>
                    </a:lnTo>
                    <a:lnTo>
                      <a:pt x="10" y="31"/>
                    </a:lnTo>
                    <a:lnTo>
                      <a:pt x="9" y="31"/>
                    </a:lnTo>
                    <a:lnTo>
                      <a:pt x="9" y="31"/>
                    </a:lnTo>
                    <a:lnTo>
                      <a:pt x="9" y="31"/>
                    </a:lnTo>
                    <a:lnTo>
                      <a:pt x="9" y="31"/>
                    </a:lnTo>
                    <a:lnTo>
                      <a:pt x="9" y="31"/>
                    </a:lnTo>
                    <a:lnTo>
                      <a:pt x="9" y="31"/>
                    </a:lnTo>
                    <a:lnTo>
                      <a:pt x="7" y="30"/>
                    </a:lnTo>
                    <a:lnTo>
                      <a:pt x="7" y="30"/>
                    </a:lnTo>
                    <a:lnTo>
                      <a:pt x="7" y="30"/>
                    </a:lnTo>
                    <a:lnTo>
                      <a:pt x="7" y="30"/>
                    </a:lnTo>
                    <a:lnTo>
                      <a:pt x="7" y="30"/>
                    </a:lnTo>
                    <a:lnTo>
                      <a:pt x="7" y="30"/>
                    </a:lnTo>
                    <a:lnTo>
                      <a:pt x="7" y="30"/>
                    </a:lnTo>
                    <a:lnTo>
                      <a:pt x="6" y="30"/>
                    </a:lnTo>
                    <a:lnTo>
                      <a:pt x="6" y="30"/>
                    </a:lnTo>
                    <a:lnTo>
                      <a:pt x="6" y="30"/>
                    </a:lnTo>
                    <a:lnTo>
                      <a:pt x="6" y="30"/>
                    </a:lnTo>
                    <a:lnTo>
                      <a:pt x="6" y="30"/>
                    </a:lnTo>
                    <a:lnTo>
                      <a:pt x="6" y="30"/>
                    </a:lnTo>
                    <a:lnTo>
                      <a:pt x="6" y="30"/>
                    </a:lnTo>
                    <a:lnTo>
                      <a:pt x="6" y="28"/>
                    </a:lnTo>
                    <a:lnTo>
                      <a:pt x="4" y="28"/>
                    </a:lnTo>
                    <a:lnTo>
                      <a:pt x="4" y="28"/>
                    </a:lnTo>
                    <a:lnTo>
                      <a:pt x="4" y="28"/>
                    </a:lnTo>
                    <a:lnTo>
                      <a:pt x="4" y="28"/>
                    </a:lnTo>
                    <a:lnTo>
                      <a:pt x="4" y="28"/>
                    </a:lnTo>
                    <a:lnTo>
                      <a:pt x="4" y="28"/>
                    </a:lnTo>
                    <a:lnTo>
                      <a:pt x="4" y="28"/>
                    </a:lnTo>
                    <a:lnTo>
                      <a:pt x="4" y="28"/>
                    </a:lnTo>
                    <a:lnTo>
                      <a:pt x="4" y="27"/>
                    </a:lnTo>
                    <a:lnTo>
                      <a:pt x="3" y="27"/>
                    </a:lnTo>
                    <a:lnTo>
                      <a:pt x="3" y="27"/>
                    </a:lnTo>
                    <a:lnTo>
                      <a:pt x="3" y="27"/>
                    </a:lnTo>
                    <a:lnTo>
                      <a:pt x="3" y="27"/>
                    </a:lnTo>
                    <a:lnTo>
                      <a:pt x="3" y="27"/>
                    </a:lnTo>
                    <a:lnTo>
                      <a:pt x="3" y="27"/>
                    </a:lnTo>
                    <a:lnTo>
                      <a:pt x="3" y="27"/>
                    </a:lnTo>
                    <a:lnTo>
                      <a:pt x="3" y="25"/>
                    </a:lnTo>
                    <a:lnTo>
                      <a:pt x="3" y="25"/>
                    </a:lnTo>
                    <a:lnTo>
                      <a:pt x="3" y="25"/>
                    </a:lnTo>
                    <a:lnTo>
                      <a:pt x="1" y="25"/>
                    </a:lnTo>
                    <a:lnTo>
                      <a:pt x="1" y="25"/>
                    </a:lnTo>
                    <a:lnTo>
                      <a:pt x="1" y="25"/>
                    </a:lnTo>
                    <a:lnTo>
                      <a:pt x="1" y="25"/>
                    </a:lnTo>
                    <a:lnTo>
                      <a:pt x="1" y="24"/>
                    </a:lnTo>
                    <a:lnTo>
                      <a:pt x="1" y="24"/>
                    </a:lnTo>
                    <a:lnTo>
                      <a:pt x="1" y="24"/>
                    </a:lnTo>
                    <a:lnTo>
                      <a:pt x="1" y="24"/>
                    </a:lnTo>
                    <a:lnTo>
                      <a:pt x="1" y="24"/>
                    </a:lnTo>
                    <a:lnTo>
                      <a:pt x="1" y="24"/>
                    </a:lnTo>
                    <a:lnTo>
                      <a:pt x="1" y="24"/>
                    </a:lnTo>
                    <a:lnTo>
                      <a:pt x="1" y="22"/>
                    </a:lnTo>
                    <a:lnTo>
                      <a:pt x="1" y="22"/>
                    </a:lnTo>
                    <a:lnTo>
                      <a:pt x="1" y="22"/>
                    </a:lnTo>
                    <a:lnTo>
                      <a:pt x="0" y="22"/>
                    </a:lnTo>
                    <a:lnTo>
                      <a:pt x="0" y="22"/>
                    </a:lnTo>
                    <a:lnTo>
                      <a:pt x="0" y="22"/>
                    </a:lnTo>
                    <a:lnTo>
                      <a:pt x="0" y="21"/>
                    </a:lnTo>
                    <a:lnTo>
                      <a:pt x="0" y="21"/>
                    </a:lnTo>
                    <a:lnTo>
                      <a:pt x="0" y="21"/>
                    </a:lnTo>
                    <a:lnTo>
                      <a:pt x="0" y="21"/>
                    </a:lnTo>
                    <a:lnTo>
                      <a:pt x="0" y="21"/>
                    </a:lnTo>
                    <a:lnTo>
                      <a:pt x="0" y="21"/>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1" y="12"/>
                    </a:lnTo>
                    <a:lnTo>
                      <a:pt x="1" y="12"/>
                    </a:lnTo>
                    <a:lnTo>
                      <a:pt x="1" y="12"/>
                    </a:lnTo>
                    <a:lnTo>
                      <a:pt x="1" y="12"/>
                    </a:lnTo>
                    <a:lnTo>
                      <a:pt x="1" y="10"/>
                    </a:lnTo>
                    <a:lnTo>
                      <a:pt x="1" y="10"/>
                    </a:lnTo>
                    <a:lnTo>
                      <a:pt x="1" y="10"/>
                    </a:lnTo>
                    <a:lnTo>
                      <a:pt x="1" y="10"/>
                    </a:lnTo>
                    <a:lnTo>
                      <a:pt x="1" y="10"/>
                    </a:lnTo>
                    <a:lnTo>
                      <a:pt x="1" y="10"/>
                    </a:lnTo>
                    <a:lnTo>
                      <a:pt x="1" y="9"/>
                    </a:lnTo>
                    <a:lnTo>
                      <a:pt x="1" y="9"/>
                    </a:lnTo>
                    <a:lnTo>
                      <a:pt x="1" y="9"/>
                    </a:lnTo>
                    <a:lnTo>
                      <a:pt x="1" y="9"/>
                    </a:lnTo>
                    <a:lnTo>
                      <a:pt x="3" y="9"/>
                    </a:lnTo>
                    <a:lnTo>
                      <a:pt x="3" y="9"/>
                    </a:lnTo>
                    <a:lnTo>
                      <a:pt x="3" y="7"/>
                    </a:lnTo>
                    <a:lnTo>
                      <a:pt x="3" y="7"/>
                    </a:lnTo>
                    <a:lnTo>
                      <a:pt x="3" y="7"/>
                    </a:lnTo>
                    <a:lnTo>
                      <a:pt x="3" y="7"/>
                    </a:lnTo>
                    <a:lnTo>
                      <a:pt x="3" y="7"/>
                    </a:lnTo>
                    <a:lnTo>
                      <a:pt x="3" y="7"/>
                    </a:lnTo>
                    <a:lnTo>
                      <a:pt x="3" y="7"/>
                    </a:lnTo>
                    <a:lnTo>
                      <a:pt x="3" y="6"/>
                    </a:lnTo>
                    <a:lnTo>
                      <a:pt x="4" y="6"/>
                    </a:lnTo>
                    <a:lnTo>
                      <a:pt x="4" y="6"/>
                    </a:lnTo>
                    <a:lnTo>
                      <a:pt x="4" y="6"/>
                    </a:lnTo>
                    <a:lnTo>
                      <a:pt x="4" y="6"/>
                    </a:lnTo>
                    <a:lnTo>
                      <a:pt x="4" y="6"/>
                    </a:lnTo>
                    <a:lnTo>
                      <a:pt x="4" y="6"/>
                    </a:lnTo>
                    <a:lnTo>
                      <a:pt x="4" y="4"/>
                    </a:lnTo>
                    <a:lnTo>
                      <a:pt x="4" y="4"/>
                    </a:lnTo>
                    <a:lnTo>
                      <a:pt x="4" y="4"/>
                    </a:lnTo>
                    <a:lnTo>
                      <a:pt x="6" y="4"/>
                    </a:lnTo>
                    <a:lnTo>
                      <a:pt x="6" y="4"/>
                    </a:lnTo>
                    <a:lnTo>
                      <a:pt x="6" y="4"/>
                    </a:lnTo>
                    <a:lnTo>
                      <a:pt x="6" y="4"/>
                    </a:lnTo>
                    <a:lnTo>
                      <a:pt x="6" y="4"/>
                    </a:lnTo>
                    <a:lnTo>
                      <a:pt x="6" y="3"/>
                    </a:lnTo>
                    <a:lnTo>
                      <a:pt x="6" y="3"/>
                    </a:lnTo>
                    <a:lnTo>
                      <a:pt x="6" y="3"/>
                    </a:lnTo>
                    <a:lnTo>
                      <a:pt x="7" y="3"/>
                    </a:lnTo>
                    <a:lnTo>
                      <a:pt x="7" y="3"/>
                    </a:lnTo>
                    <a:lnTo>
                      <a:pt x="7" y="3"/>
                    </a:lnTo>
                    <a:lnTo>
                      <a:pt x="7" y="3"/>
                    </a:lnTo>
                    <a:lnTo>
                      <a:pt x="7" y="3"/>
                    </a:lnTo>
                    <a:lnTo>
                      <a:pt x="7" y="3"/>
                    </a:lnTo>
                    <a:lnTo>
                      <a:pt x="7" y="3"/>
                    </a:lnTo>
                    <a:lnTo>
                      <a:pt x="9" y="3"/>
                    </a:lnTo>
                    <a:lnTo>
                      <a:pt x="9" y="1"/>
                    </a:lnTo>
                    <a:lnTo>
                      <a:pt x="9" y="1"/>
                    </a:lnTo>
                    <a:lnTo>
                      <a:pt x="9" y="1"/>
                    </a:lnTo>
                    <a:lnTo>
                      <a:pt x="9" y="1"/>
                    </a:lnTo>
                    <a:lnTo>
                      <a:pt x="9" y="1"/>
                    </a:lnTo>
                    <a:lnTo>
                      <a:pt x="9" y="1"/>
                    </a:lnTo>
                    <a:lnTo>
                      <a:pt x="10" y="1"/>
                    </a:lnTo>
                    <a:lnTo>
                      <a:pt x="10" y="1"/>
                    </a:lnTo>
                    <a:lnTo>
                      <a:pt x="10" y="1"/>
                    </a:lnTo>
                    <a:lnTo>
                      <a:pt x="10" y="1"/>
                    </a:lnTo>
                    <a:lnTo>
                      <a:pt x="10" y="1"/>
                    </a:lnTo>
                    <a:lnTo>
                      <a:pt x="10" y="1"/>
                    </a:lnTo>
                    <a:lnTo>
                      <a:pt x="12" y="1"/>
                    </a:lnTo>
                    <a:lnTo>
                      <a:pt x="12" y="1"/>
                    </a:lnTo>
                    <a:lnTo>
                      <a:pt x="12" y="1"/>
                    </a:lnTo>
                    <a:lnTo>
                      <a:pt x="12" y="1"/>
                    </a:lnTo>
                    <a:lnTo>
                      <a:pt x="12" y="1"/>
                    </a:lnTo>
                    <a:lnTo>
                      <a:pt x="12" y="1"/>
                    </a:lnTo>
                    <a:lnTo>
                      <a:pt x="12" y="1"/>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5" y="0"/>
                    </a:lnTo>
                    <a:lnTo>
                      <a:pt x="16" y="0"/>
                    </a:lnTo>
                    <a:lnTo>
                      <a:pt x="16" y="0"/>
                    </a:lnTo>
                    <a:lnTo>
                      <a:pt x="16" y="1"/>
                    </a:lnTo>
                    <a:lnTo>
                      <a:pt x="16" y="1"/>
                    </a:lnTo>
                    <a:lnTo>
                      <a:pt x="16" y="1"/>
                    </a:lnTo>
                    <a:lnTo>
                      <a:pt x="16" y="1"/>
                    </a:lnTo>
                    <a:lnTo>
                      <a:pt x="18" y="1"/>
                    </a:lnTo>
                    <a:lnTo>
                      <a:pt x="18" y="1"/>
                    </a:lnTo>
                    <a:lnTo>
                      <a:pt x="18" y="1"/>
                    </a:lnTo>
                    <a:lnTo>
                      <a:pt x="18" y="1"/>
                    </a:lnTo>
                    <a:lnTo>
                      <a:pt x="18" y="1"/>
                    </a:lnTo>
                    <a:lnTo>
                      <a:pt x="18" y="1"/>
                    </a:lnTo>
                    <a:lnTo>
                      <a:pt x="18" y="1"/>
                    </a:lnTo>
                    <a:lnTo>
                      <a:pt x="19" y="1"/>
                    </a:lnTo>
                    <a:lnTo>
                      <a:pt x="19" y="1"/>
                    </a:lnTo>
                    <a:lnTo>
                      <a:pt x="19" y="1"/>
                    </a:lnTo>
                    <a:lnTo>
                      <a:pt x="19" y="1"/>
                    </a:lnTo>
                    <a:lnTo>
                      <a:pt x="19" y="1"/>
                    </a:lnTo>
                    <a:lnTo>
                      <a:pt x="19" y="1"/>
                    </a:lnTo>
                    <a:lnTo>
                      <a:pt x="19" y="1"/>
                    </a:lnTo>
                    <a:lnTo>
                      <a:pt x="21" y="1"/>
                    </a:lnTo>
                    <a:lnTo>
                      <a:pt x="21" y="3"/>
                    </a:lnTo>
                    <a:lnTo>
                      <a:pt x="21" y="3"/>
                    </a:lnTo>
                    <a:lnTo>
                      <a:pt x="21" y="3"/>
                    </a:lnTo>
                    <a:lnTo>
                      <a:pt x="21" y="3"/>
                    </a:lnTo>
                    <a:lnTo>
                      <a:pt x="21" y="3"/>
                    </a:lnTo>
                    <a:lnTo>
                      <a:pt x="21" y="3"/>
                    </a:lnTo>
                    <a:lnTo>
                      <a:pt x="21" y="3"/>
                    </a:lnTo>
                    <a:lnTo>
                      <a:pt x="22" y="3"/>
                    </a:lnTo>
                    <a:lnTo>
                      <a:pt x="22" y="3"/>
                    </a:lnTo>
                    <a:lnTo>
                      <a:pt x="22" y="3"/>
                    </a:lnTo>
                    <a:lnTo>
                      <a:pt x="22" y="3"/>
                    </a:lnTo>
                    <a:lnTo>
                      <a:pt x="22" y="4"/>
                    </a:lnTo>
                    <a:lnTo>
                      <a:pt x="22" y="4"/>
                    </a:lnTo>
                    <a:lnTo>
                      <a:pt x="22" y="4"/>
                    </a:lnTo>
                    <a:lnTo>
                      <a:pt x="22" y="4"/>
                    </a:lnTo>
                    <a:lnTo>
                      <a:pt x="22" y="4"/>
                    </a:lnTo>
                    <a:lnTo>
                      <a:pt x="24" y="4"/>
                    </a:lnTo>
                    <a:lnTo>
                      <a:pt x="24" y="4"/>
                    </a:lnTo>
                    <a:lnTo>
                      <a:pt x="24" y="4"/>
                    </a:lnTo>
                    <a:lnTo>
                      <a:pt x="24" y="6"/>
                    </a:lnTo>
                    <a:lnTo>
                      <a:pt x="24" y="6"/>
                    </a:lnTo>
                    <a:lnTo>
                      <a:pt x="24" y="6"/>
                    </a:lnTo>
                    <a:lnTo>
                      <a:pt x="24" y="6"/>
                    </a:lnTo>
                    <a:lnTo>
                      <a:pt x="24" y="6"/>
                    </a:lnTo>
                    <a:lnTo>
                      <a:pt x="24" y="6"/>
                    </a:lnTo>
                    <a:lnTo>
                      <a:pt x="24" y="6"/>
                    </a:lnTo>
                    <a:lnTo>
                      <a:pt x="25" y="7"/>
                    </a:lnTo>
                    <a:lnTo>
                      <a:pt x="25" y="7"/>
                    </a:lnTo>
                    <a:lnTo>
                      <a:pt x="25" y="7"/>
                    </a:lnTo>
                    <a:lnTo>
                      <a:pt x="25" y="7"/>
                    </a:lnTo>
                    <a:lnTo>
                      <a:pt x="25" y="7"/>
                    </a:lnTo>
                    <a:lnTo>
                      <a:pt x="25" y="7"/>
                    </a:lnTo>
                    <a:lnTo>
                      <a:pt x="25" y="7"/>
                    </a:lnTo>
                    <a:lnTo>
                      <a:pt x="25" y="9"/>
                    </a:lnTo>
                    <a:lnTo>
                      <a:pt x="25" y="9"/>
                    </a:lnTo>
                    <a:lnTo>
                      <a:pt x="25" y="9"/>
                    </a:lnTo>
                    <a:lnTo>
                      <a:pt x="25" y="9"/>
                    </a:lnTo>
                    <a:lnTo>
                      <a:pt x="25" y="9"/>
                    </a:lnTo>
                    <a:lnTo>
                      <a:pt x="25" y="9"/>
                    </a:lnTo>
                    <a:lnTo>
                      <a:pt x="25" y="10"/>
                    </a:lnTo>
                    <a:lnTo>
                      <a:pt x="25" y="10"/>
                    </a:lnTo>
                    <a:lnTo>
                      <a:pt x="25"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lnTo>
                      <a:pt x="27" y="15"/>
                    </a:lnTo>
                    <a:lnTo>
                      <a:pt x="27" y="15"/>
                    </a:lnTo>
                    <a:lnTo>
                      <a:pt x="27" y="15"/>
                    </a:lnTo>
                    <a:lnTo>
                      <a:pt x="27" y="16"/>
                    </a:lnTo>
                    <a:lnTo>
                      <a:pt x="27" y="16"/>
                    </a:lnTo>
                    <a:lnTo>
                      <a:pt x="27" y="16"/>
                    </a:lnTo>
                  </a:path>
                </a:pathLst>
              </a:custGeom>
              <a:noFill/>
              <a:ln w="1588" cap="sq">
                <a:solidFill>
                  <a:srgbClr val="000000"/>
                </a:solidFill>
                <a:prstDash val="solid"/>
                <a:miter lim="800000"/>
                <a:headEnd/>
                <a:tailEnd/>
              </a:ln>
            </p:spPr>
            <p:txBody>
              <a:bodyPr/>
              <a:lstStyle/>
              <a:p>
                <a:endParaRPr lang="en-US"/>
              </a:p>
            </p:txBody>
          </p:sp>
          <p:sp>
            <p:nvSpPr>
              <p:cNvPr id="320971" name="Freeform 459"/>
              <p:cNvSpPr>
                <a:spLocks/>
              </p:cNvSpPr>
              <p:nvPr/>
            </p:nvSpPr>
            <p:spPr bwMode="auto">
              <a:xfrm>
                <a:off x="5303" y="2673"/>
                <a:ext cx="27" cy="30"/>
              </a:xfrm>
              <a:custGeom>
                <a:avLst/>
                <a:gdLst/>
                <a:ahLst/>
                <a:cxnLst>
                  <a:cxn ang="0">
                    <a:pos x="27" y="17"/>
                  </a:cxn>
                  <a:cxn ang="0">
                    <a:pos x="25" y="18"/>
                  </a:cxn>
                  <a:cxn ang="0">
                    <a:pos x="25" y="20"/>
                  </a:cxn>
                  <a:cxn ang="0">
                    <a:pos x="25" y="21"/>
                  </a:cxn>
                  <a:cxn ang="0">
                    <a:pos x="24" y="23"/>
                  </a:cxn>
                  <a:cxn ang="0">
                    <a:pos x="24" y="24"/>
                  </a:cxn>
                  <a:cxn ang="0">
                    <a:pos x="22" y="26"/>
                  </a:cxn>
                  <a:cxn ang="0">
                    <a:pos x="21" y="27"/>
                  </a:cxn>
                  <a:cxn ang="0">
                    <a:pos x="19" y="27"/>
                  </a:cxn>
                  <a:cxn ang="0">
                    <a:pos x="18" y="29"/>
                  </a:cxn>
                  <a:cxn ang="0">
                    <a:pos x="18" y="29"/>
                  </a:cxn>
                  <a:cxn ang="0">
                    <a:pos x="16" y="30"/>
                  </a:cxn>
                  <a:cxn ang="0">
                    <a:pos x="15" y="30"/>
                  </a:cxn>
                  <a:cxn ang="0">
                    <a:pos x="13" y="30"/>
                  </a:cxn>
                  <a:cxn ang="0">
                    <a:pos x="12" y="30"/>
                  </a:cxn>
                  <a:cxn ang="0">
                    <a:pos x="10" y="30"/>
                  </a:cxn>
                  <a:cxn ang="0">
                    <a:pos x="9" y="30"/>
                  </a:cxn>
                  <a:cxn ang="0">
                    <a:pos x="8" y="30"/>
                  </a:cxn>
                  <a:cxn ang="0">
                    <a:pos x="6" y="30"/>
                  </a:cxn>
                  <a:cxn ang="0">
                    <a:pos x="5" y="29"/>
                  </a:cxn>
                  <a:cxn ang="0">
                    <a:pos x="5" y="29"/>
                  </a:cxn>
                  <a:cxn ang="0">
                    <a:pos x="3" y="27"/>
                  </a:cxn>
                  <a:cxn ang="0">
                    <a:pos x="2" y="26"/>
                  </a:cxn>
                  <a:cxn ang="0">
                    <a:pos x="2" y="24"/>
                  </a:cxn>
                  <a:cxn ang="0">
                    <a:pos x="0" y="23"/>
                  </a:cxn>
                  <a:cxn ang="0">
                    <a:pos x="0" y="21"/>
                  </a:cxn>
                  <a:cxn ang="0">
                    <a:pos x="0" y="20"/>
                  </a:cxn>
                  <a:cxn ang="0">
                    <a:pos x="0" y="18"/>
                  </a:cxn>
                  <a:cxn ang="0">
                    <a:pos x="0" y="17"/>
                  </a:cxn>
                  <a:cxn ang="0">
                    <a:pos x="0" y="15"/>
                  </a:cxn>
                  <a:cxn ang="0">
                    <a:pos x="0" y="14"/>
                  </a:cxn>
                  <a:cxn ang="0">
                    <a:pos x="0" y="12"/>
                  </a:cxn>
                  <a:cxn ang="0">
                    <a:pos x="0" y="11"/>
                  </a:cxn>
                  <a:cxn ang="0">
                    <a:pos x="2" y="9"/>
                  </a:cxn>
                  <a:cxn ang="0">
                    <a:pos x="2" y="8"/>
                  </a:cxn>
                  <a:cxn ang="0">
                    <a:pos x="3" y="6"/>
                  </a:cxn>
                  <a:cxn ang="0">
                    <a:pos x="5" y="5"/>
                  </a:cxn>
                  <a:cxn ang="0">
                    <a:pos x="5" y="3"/>
                  </a:cxn>
                  <a:cxn ang="0">
                    <a:pos x="6" y="3"/>
                  </a:cxn>
                  <a:cxn ang="0">
                    <a:pos x="8" y="2"/>
                  </a:cxn>
                  <a:cxn ang="0">
                    <a:pos x="9" y="2"/>
                  </a:cxn>
                  <a:cxn ang="0">
                    <a:pos x="10" y="0"/>
                  </a:cxn>
                  <a:cxn ang="0">
                    <a:pos x="12" y="0"/>
                  </a:cxn>
                  <a:cxn ang="0">
                    <a:pos x="13" y="0"/>
                  </a:cxn>
                  <a:cxn ang="0">
                    <a:pos x="15" y="0"/>
                  </a:cxn>
                  <a:cxn ang="0">
                    <a:pos x="16" y="0"/>
                  </a:cxn>
                  <a:cxn ang="0">
                    <a:pos x="16" y="0"/>
                  </a:cxn>
                  <a:cxn ang="0">
                    <a:pos x="18" y="0"/>
                  </a:cxn>
                  <a:cxn ang="0">
                    <a:pos x="19" y="0"/>
                  </a:cxn>
                  <a:cxn ang="0">
                    <a:pos x="21" y="2"/>
                  </a:cxn>
                  <a:cxn ang="0">
                    <a:pos x="22" y="2"/>
                  </a:cxn>
                  <a:cxn ang="0">
                    <a:pos x="22" y="3"/>
                  </a:cxn>
                  <a:cxn ang="0">
                    <a:pos x="24" y="5"/>
                  </a:cxn>
                  <a:cxn ang="0">
                    <a:pos x="25" y="6"/>
                  </a:cxn>
                  <a:cxn ang="0">
                    <a:pos x="25" y="8"/>
                  </a:cxn>
                  <a:cxn ang="0">
                    <a:pos x="25" y="9"/>
                  </a:cxn>
                  <a:cxn ang="0">
                    <a:pos x="27" y="11"/>
                  </a:cxn>
                  <a:cxn ang="0">
                    <a:pos x="27" y="12"/>
                  </a:cxn>
                  <a:cxn ang="0">
                    <a:pos x="27" y="14"/>
                  </a:cxn>
                  <a:cxn ang="0">
                    <a:pos x="27" y="15"/>
                  </a:cxn>
                </a:cxnLst>
                <a:rect l="0" t="0" r="r" b="b"/>
                <a:pathLst>
                  <a:path w="27" h="30">
                    <a:moveTo>
                      <a:pt x="27" y="15"/>
                    </a:moveTo>
                    <a:lnTo>
                      <a:pt x="27" y="15"/>
                    </a:lnTo>
                    <a:lnTo>
                      <a:pt x="27" y="15"/>
                    </a:lnTo>
                    <a:lnTo>
                      <a:pt x="27" y="17"/>
                    </a:lnTo>
                    <a:lnTo>
                      <a:pt x="27" y="17"/>
                    </a:lnTo>
                    <a:lnTo>
                      <a:pt x="27" y="17"/>
                    </a:lnTo>
                    <a:lnTo>
                      <a:pt x="27" y="17"/>
                    </a:lnTo>
                    <a:lnTo>
                      <a:pt x="27" y="17"/>
                    </a:lnTo>
                    <a:lnTo>
                      <a:pt x="27" y="17"/>
                    </a:lnTo>
                    <a:lnTo>
                      <a:pt x="27" y="18"/>
                    </a:lnTo>
                    <a:lnTo>
                      <a:pt x="25" y="18"/>
                    </a:lnTo>
                    <a:lnTo>
                      <a:pt x="25" y="18"/>
                    </a:lnTo>
                    <a:lnTo>
                      <a:pt x="25" y="18"/>
                    </a:lnTo>
                    <a:lnTo>
                      <a:pt x="25" y="18"/>
                    </a:lnTo>
                    <a:lnTo>
                      <a:pt x="25" y="20"/>
                    </a:lnTo>
                    <a:lnTo>
                      <a:pt x="25" y="20"/>
                    </a:lnTo>
                    <a:lnTo>
                      <a:pt x="25" y="20"/>
                    </a:lnTo>
                    <a:lnTo>
                      <a:pt x="25" y="20"/>
                    </a:lnTo>
                    <a:lnTo>
                      <a:pt x="25" y="20"/>
                    </a:lnTo>
                    <a:lnTo>
                      <a:pt x="25" y="20"/>
                    </a:lnTo>
                    <a:lnTo>
                      <a:pt x="25" y="21"/>
                    </a:lnTo>
                    <a:lnTo>
                      <a:pt x="25" y="21"/>
                    </a:lnTo>
                    <a:lnTo>
                      <a:pt x="25" y="21"/>
                    </a:lnTo>
                    <a:lnTo>
                      <a:pt x="25" y="21"/>
                    </a:lnTo>
                    <a:lnTo>
                      <a:pt x="25" y="21"/>
                    </a:lnTo>
                    <a:lnTo>
                      <a:pt x="25" y="21"/>
                    </a:lnTo>
                    <a:lnTo>
                      <a:pt x="24" y="23"/>
                    </a:lnTo>
                    <a:lnTo>
                      <a:pt x="24" y="23"/>
                    </a:lnTo>
                    <a:lnTo>
                      <a:pt x="24" y="23"/>
                    </a:lnTo>
                    <a:lnTo>
                      <a:pt x="24" y="23"/>
                    </a:lnTo>
                    <a:lnTo>
                      <a:pt x="24" y="23"/>
                    </a:lnTo>
                    <a:lnTo>
                      <a:pt x="24" y="23"/>
                    </a:lnTo>
                    <a:lnTo>
                      <a:pt x="24" y="24"/>
                    </a:lnTo>
                    <a:lnTo>
                      <a:pt x="24" y="24"/>
                    </a:lnTo>
                    <a:lnTo>
                      <a:pt x="24" y="24"/>
                    </a:lnTo>
                    <a:lnTo>
                      <a:pt x="24" y="24"/>
                    </a:lnTo>
                    <a:lnTo>
                      <a:pt x="22" y="24"/>
                    </a:lnTo>
                    <a:lnTo>
                      <a:pt x="22" y="24"/>
                    </a:lnTo>
                    <a:lnTo>
                      <a:pt x="22" y="24"/>
                    </a:lnTo>
                    <a:lnTo>
                      <a:pt x="22" y="26"/>
                    </a:lnTo>
                    <a:lnTo>
                      <a:pt x="22" y="26"/>
                    </a:lnTo>
                    <a:lnTo>
                      <a:pt x="22" y="26"/>
                    </a:lnTo>
                    <a:lnTo>
                      <a:pt x="22" y="26"/>
                    </a:lnTo>
                    <a:lnTo>
                      <a:pt x="22" y="26"/>
                    </a:lnTo>
                    <a:lnTo>
                      <a:pt x="22" y="26"/>
                    </a:lnTo>
                    <a:lnTo>
                      <a:pt x="21" y="26"/>
                    </a:lnTo>
                    <a:lnTo>
                      <a:pt x="21" y="26"/>
                    </a:lnTo>
                    <a:lnTo>
                      <a:pt x="21" y="27"/>
                    </a:lnTo>
                    <a:lnTo>
                      <a:pt x="21" y="27"/>
                    </a:lnTo>
                    <a:lnTo>
                      <a:pt x="21" y="27"/>
                    </a:lnTo>
                    <a:lnTo>
                      <a:pt x="21" y="27"/>
                    </a:lnTo>
                    <a:lnTo>
                      <a:pt x="21" y="27"/>
                    </a:lnTo>
                    <a:lnTo>
                      <a:pt x="19" y="27"/>
                    </a:lnTo>
                    <a:lnTo>
                      <a:pt x="19" y="27"/>
                    </a:lnTo>
                    <a:lnTo>
                      <a:pt x="19" y="27"/>
                    </a:lnTo>
                    <a:lnTo>
                      <a:pt x="19" y="29"/>
                    </a:lnTo>
                    <a:lnTo>
                      <a:pt x="19" y="29"/>
                    </a:lnTo>
                    <a:lnTo>
                      <a:pt x="19" y="29"/>
                    </a:lnTo>
                    <a:lnTo>
                      <a:pt x="19" y="29"/>
                    </a:lnTo>
                    <a:lnTo>
                      <a:pt x="18" y="29"/>
                    </a:lnTo>
                    <a:lnTo>
                      <a:pt x="18" y="29"/>
                    </a:lnTo>
                    <a:lnTo>
                      <a:pt x="18" y="29"/>
                    </a:lnTo>
                    <a:lnTo>
                      <a:pt x="18" y="29"/>
                    </a:lnTo>
                    <a:lnTo>
                      <a:pt x="18" y="29"/>
                    </a:lnTo>
                    <a:lnTo>
                      <a:pt x="18" y="29"/>
                    </a:lnTo>
                    <a:lnTo>
                      <a:pt x="18" y="29"/>
                    </a:lnTo>
                    <a:lnTo>
                      <a:pt x="16" y="29"/>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29"/>
                    </a:lnTo>
                    <a:lnTo>
                      <a:pt x="6" y="29"/>
                    </a:lnTo>
                    <a:lnTo>
                      <a:pt x="6" y="29"/>
                    </a:lnTo>
                    <a:lnTo>
                      <a:pt x="6" y="29"/>
                    </a:lnTo>
                    <a:lnTo>
                      <a:pt x="6" y="29"/>
                    </a:lnTo>
                    <a:lnTo>
                      <a:pt x="5" y="29"/>
                    </a:lnTo>
                    <a:lnTo>
                      <a:pt x="5" y="29"/>
                    </a:lnTo>
                    <a:lnTo>
                      <a:pt x="5" y="29"/>
                    </a:lnTo>
                    <a:lnTo>
                      <a:pt x="5" y="29"/>
                    </a:lnTo>
                    <a:lnTo>
                      <a:pt x="5" y="29"/>
                    </a:lnTo>
                    <a:lnTo>
                      <a:pt x="5" y="29"/>
                    </a:lnTo>
                    <a:lnTo>
                      <a:pt x="5" y="29"/>
                    </a:lnTo>
                    <a:lnTo>
                      <a:pt x="5" y="27"/>
                    </a:lnTo>
                    <a:lnTo>
                      <a:pt x="3" y="27"/>
                    </a:lnTo>
                    <a:lnTo>
                      <a:pt x="3" y="27"/>
                    </a:lnTo>
                    <a:lnTo>
                      <a:pt x="3" y="27"/>
                    </a:lnTo>
                    <a:lnTo>
                      <a:pt x="3" y="27"/>
                    </a:lnTo>
                    <a:lnTo>
                      <a:pt x="3" y="27"/>
                    </a:lnTo>
                    <a:lnTo>
                      <a:pt x="3" y="27"/>
                    </a:lnTo>
                    <a:lnTo>
                      <a:pt x="3" y="27"/>
                    </a:lnTo>
                    <a:lnTo>
                      <a:pt x="3" y="26"/>
                    </a:lnTo>
                    <a:lnTo>
                      <a:pt x="3" y="26"/>
                    </a:lnTo>
                    <a:lnTo>
                      <a:pt x="3" y="26"/>
                    </a:lnTo>
                    <a:lnTo>
                      <a:pt x="2" y="26"/>
                    </a:lnTo>
                    <a:lnTo>
                      <a:pt x="2" y="26"/>
                    </a:lnTo>
                    <a:lnTo>
                      <a:pt x="2" y="26"/>
                    </a:lnTo>
                    <a:lnTo>
                      <a:pt x="2" y="26"/>
                    </a:lnTo>
                    <a:lnTo>
                      <a:pt x="2" y="26"/>
                    </a:lnTo>
                    <a:lnTo>
                      <a:pt x="2" y="24"/>
                    </a:lnTo>
                    <a:lnTo>
                      <a:pt x="2" y="24"/>
                    </a:lnTo>
                    <a:lnTo>
                      <a:pt x="2" y="24"/>
                    </a:lnTo>
                    <a:lnTo>
                      <a:pt x="2" y="24"/>
                    </a:lnTo>
                    <a:lnTo>
                      <a:pt x="2" y="24"/>
                    </a:lnTo>
                    <a:lnTo>
                      <a:pt x="2" y="24"/>
                    </a:lnTo>
                    <a:lnTo>
                      <a:pt x="2" y="24"/>
                    </a:lnTo>
                    <a:lnTo>
                      <a:pt x="0" y="23"/>
                    </a:lnTo>
                    <a:lnTo>
                      <a:pt x="0"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2" y="11"/>
                    </a:lnTo>
                    <a:lnTo>
                      <a:pt x="2" y="9"/>
                    </a:lnTo>
                    <a:lnTo>
                      <a:pt x="2" y="9"/>
                    </a:lnTo>
                    <a:lnTo>
                      <a:pt x="2" y="9"/>
                    </a:lnTo>
                    <a:lnTo>
                      <a:pt x="2" y="9"/>
                    </a:lnTo>
                    <a:lnTo>
                      <a:pt x="2" y="9"/>
                    </a:lnTo>
                    <a:lnTo>
                      <a:pt x="2" y="9"/>
                    </a:lnTo>
                    <a:lnTo>
                      <a:pt x="2" y="8"/>
                    </a:lnTo>
                    <a:lnTo>
                      <a:pt x="2" y="8"/>
                    </a:lnTo>
                    <a:lnTo>
                      <a:pt x="2" y="8"/>
                    </a:lnTo>
                    <a:lnTo>
                      <a:pt x="2" y="8"/>
                    </a:lnTo>
                    <a:lnTo>
                      <a:pt x="2" y="8"/>
                    </a:lnTo>
                    <a:lnTo>
                      <a:pt x="3" y="8"/>
                    </a:lnTo>
                    <a:lnTo>
                      <a:pt x="3" y="6"/>
                    </a:lnTo>
                    <a:lnTo>
                      <a:pt x="3" y="6"/>
                    </a:lnTo>
                    <a:lnTo>
                      <a:pt x="3" y="6"/>
                    </a:lnTo>
                    <a:lnTo>
                      <a:pt x="3" y="6"/>
                    </a:lnTo>
                    <a:lnTo>
                      <a:pt x="3" y="6"/>
                    </a:lnTo>
                    <a:lnTo>
                      <a:pt x="3" y="6"/>
                    </a:lnTo>
                    <a:lnTo>
                      <a:pt x="3" y="6"/>
                    </a:lnTo>
                    <a:lnTo>
                      <a:pt x="3" y="5"/>
                    </a:lnTo>
                    <a:lnTo>
                      <a:pt x="3" y="5"/>
                    </a:lnTo>
                    <a:lnTo>
                      <a:pt x="5" y="5"/>
                    </a:lnTo>
                    <a:lnTo>
                      <a:pt x="5" y="5"/>
                    </a:lnTo>
                    <a:lnTo>
                      <a:pt x="5" y="5"/>
                    </a:lnTo>
                    <a:lnTo>
                      <a:pt x="5" y="5"/>
                    </a:lnTo>
                    <a:lnTo>
                      <a:pt x="5" y="5"/>
                    </a:lnTo>
                    <a:lnTo>
                      <a:pt x="5" y="5"/>
                    </a:lnTo>
                    <a:lnTo>
                      <a:pt x="5" y="3"/>
                    </a:lnTo>
                    <a:lnTo>
                      <a:pt x="5" y="3"/>
                    </a:lnTo>
                    <a:lnTo>
                      <a:pt x="6" y="3"/>
                    </a:lnTo>
                    <a:lnTo>
                      <a:pt x="6" y="3"/>
                    </a:lnTo>
                    <a:lnTo>
                      <a:pt x="6" y="3"/>
                    </a:lnTo>
                    <a:lnTo>
                      <a:pt x="6" y="3"/>
                    </a:lnTo>
                    <a:lnTo>
                      <a:pt x="6" y="3"/>
                    </a:lnTo>
                    <a:lnTo>
                      <a:pt x="6" y="3"/>
                    </a:lnTo>
                    <a:lnTo>
                      <a:pt x="6" y="2"/>
                    </a:lnTo>
                    <a:lnTo>
                      <a:pt x="8" y="2"/>
                    </a:lnTo>
                    <a:lnTo>
                      <a:pt x="8" y="2"/>
                    </a:lnTo>
                    <a:lnTo>
                      <a:pt x="8" y="2"/>
                    </a:lnTo>
                    <a:lnTo>
                      <a:pt x="8" y="2"/>
                    </a:lnTo>
                    <a:lnTo>
                      <a:pt x="8" y="2"/>
                    </a:lnTo>
                    <a:lnTo>
                      <a:pt x="8" y="2"/>
                    </a:lnTo>
                    <a:lnTo>
                      <a:pt x="8" y="2"/>
                    </a:lnTo>
                    <a:lnTo>
                      <a:pt x="9" y="2"/>
                    </a:lnTo>
                    <a:lnTo>
                      <a:pt x="9" y="2"/>
                    </a:lnTo>
                    <a:lnTo>
                      <a:pt x="9" y="2"/>
                    </a:lnTo>
                    <a:lnTo>
                      <a:pt x="9" y="2"/>
                    </a:lnTo>
                    <a:lnTo>
                      <a:pt x="9" y="0"/>
                    </a:lnTo>
                    <a:lnTo>
                      <a:pt x="9" y="0"/>
                    </a:lnTo>
                    <a:lnTo>
                      <a:pt x="9"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0"/>
                    </a:lnTo>
                    <a:lnTo>
                      <a:pt x="18" y="0"/>
                    </a:lnTo>
                    <a:lnTo>
                      <a:pt x="18" y="0"/>
                    </a:lnTo>
                    <a:lnTo>
                      <a:pt x="19" y="0"/>
                    </a:lnTo>
                    <a:lnTo>
                      <a:pt x="19" y="0"/>
                    </a:lnTo>
                    <a:lnTo>
                      <a:pt x="19" y="0"/>
                    </a:lnTo>
                    <a:lnTo>
                      <a:pt x="19" y="0"/>
                    </a:lnTo>
                    <a:lnTo>
                      <a:pt x="19" y="0"/>
                    </a:lnTo>
                    <a:lnTo>
                      <a:pt x="19" y="0"/>
                    </a:lnTo>
                    <a:lnTo>
                      <a:pt x="19" y="2"/>
                    </a:lnTo>
                    <a:lnTo>
                      <a:pt x="19" y="2"/>
                    </a:lnTo>
                    <a:lnTo>
                      <a:pt x="21" y="2"/>
                    </a:lnTo>
                    <a:lnTo>
                      <a:pt x="21" y="2"/>
                    </a:lnTo>
                    <a:lnTo>
                      <a:pt x="21" y="2"/>
                    </a:lnTo>
                    <a:lnTo>
                      <a:pt x="21" y="2"/>
                    </a:lnTo>
                    <a:lnTo>
                      <a:pt x="21" y="2"/>
                    </a:lnTo>
                    <a:lnTo>
                      <a:pt x="21" y="2"/>
                    </a:lnTo>
                    <a:lnTo>
                      <a:pt x="21" y="2"/>
                    </a:lnTo>
                    <a:lnTo>
                      <a:pt x="22" y="2"/>
                    </a:lnTo>
                    <a:lnTo>
                      <a:pt x="22" y="2"/>
                    </a:lnTo>
                    <a:lnTo>
                      <a:pt x="22" y="2"/>
                    </a:lnTo>
                    <a:lnTo>
                      <a:pt x="22" y="3"/>
                    </a:lnTo>
                    <a:lnTo>
                      <a:pt x="22" y="3"/>
                    </a:lnTo>
                    <a:lnTo>
                      <a:pt x="22" y="3"/>
                    </a:lnTo>
                    <a:lnTo>
                      <a:pt x="22" y="3"/>
                    </a:lnTo>
                    <a:lnTo>
                      <a:pt x="22" y="3"/>
                    </a:lnTo>
                    <a:lnTo>
                      <a:pt x="22" y="3"/>
                    </a:lnTo>
                    <a:lnTo>
                      <a:pt x="24" y="3"/>
                    </a:lnTo>
                    <a:lnTo>
                      <a:pt x="24" y="3"/>
                    </a:lnTo>
                    <a:lnTo>
                      <a:pt x="24" y="5"/>
                    </a:lnTo>
                    <a:lnTo>
                      <a:pt x="24" y="5"/>
                    </a:lnTo>
                    <a:lnTo>
                      <a:pt x="24" y="5"/>
                    </a:lnTo>
                    <a:lnTo>
                      <a:pt x="24" y="5"/>
                    </a:lnTo>
                    <a:lnTo>
                      <a:pt x="24" y="5"/>
                    </a:lnTo>
                    <a:lnTo>
                      <a:pt x="24" y="5"/>
                    </a:lnTo>
                    <a:lnTo>
                      <a:pt x="24" y="5"/>
                    </a:lnTo>
                    <a:lnTo>
                      <a:pt x="24" y="5"/>
                    </a:lnTo>
                    <a:lnTo>
                      <a:pt x="25" y="6"/>
                    </a:lnTo>
                    <a:lnTo>
                      <a:pt x="25" y="6"/>
                    </a:lnTo>
                    <a:lnTo>
                      <a:pt x="25" y="6"/>
                    </a:lnTo>
                    <a:lnTo>
                      <a:pt x="25" y="6"/>
                    </a:lnTo>
                    <a:lnTo>
                      <a:pt x="25" y="6"/>
                    </a:lnTo>
                    <a:lnTo>
                      <a:pt x="25" y="6"/>
                    </a:lnTo>
                    <a:lnTo>
                      <a:pt x="25" y="6"/>
                    </a:lnTo>
                    <a:lnTo>
                      <a:pt x="25" y="8"/>
                    </a:lnTo>
                    <a:lnTo>
                      <a:pt x="25" y="8"/>
                    </a:lnTo>
                    <a:lnTo>
                      <a:pt x="25" y="8"/>
                    </a:lnTo>
                    <a:lnTo>
                      <a:pt x="25" y="8"/>
                    </a:lnTo>
                    <a:lnTo>
                      <a:pt x="25" y="8"/>
                    </a:lnTo>
                    <a:lnTo>
                      <a:pt x="25" y="8"/>
                    </a:lnTo>
                    <a:lnTo>
                      <a:pt x="25" y="9"/>
                    </a:lnTo>
                    <a:lnTo>
                      <a:pt x="25" y="9"/>
                    </a:lnTo>
                    <a:lnTo>
                      <a:pt x="25"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0972" name="Freeform 460"/>
              <p:cNvSpPr>
                <a:spLocks/>
              </p:cNvSpPr>
              <p:nvPr/>
            </p:nvSpPr>
            <p:spPr bwMode="auto">
              <a:xfrm>
                <a:off x="5303" y="2673"/>
                <a:ext cx="27" cy="30"/>
              </a:xfrm>
              <a:custGeom>
                <a:avLst/>
                <a:gdLst/>
                <a:ahLst/>
                <a:cxnLst>
                  <a:cxn ang="0">
                    <a:pos x="27" y="17"/>
                  </a:cxn>
                  <a:cxn ang="0">
                    <a:pos x="25" y="18"/>
                  </a:cxn>
                  <a:cxn ang="0">
                    <a:pos x="25" y="20"/>
                  </a:cxn>
                  <a:cxn ang="0">
                    <a:pos x="25" y="21"/>
                  </a:cxn>
                  <a:cxn ang="0">
                    <a:pos x="24" y="23"/>
                  </a:cxn>
                  <a:cxn ang="0">
                    <a:pos x="24" y="24"/>
                  </a:cxn>
                  <a:cxn ang="0">
                    <a:pos x="22" y="26"/>
                  </a:cxn>
                  <a:cxn ang="0">
                    <a:pos x="21" y="27"/>
                  </a:cxn>
                  <a:cxn ang="0">
                    <a:pos x="19" y="27"/>
                  </a:cxn>
                  <a:cxn ang="0">
                    <a:pos x="18" y="29"/>
                  </a:cxn>
                  <a:cxn ang="0">
                    <a:pos x="18" y="29"/>
                  </a:cxn>
                  <a:cxn ang="0">
                    <a:pos x="16" y="30"/>
                  </a:cxn>
                  <a:cxn ang="0">
                    <a:pos x="15" y="30"/>
                  </a:cxn>
                  <a:cxn ang="0">
                    <a:pos x="13" y="30"/>
                  </a:cxn>
                  <a:cxn ang="0">
                    <a:pos x="12" y="30"/>
                  </a:cxn>
                  <a:cxn ang="0">
                    <a:pos x="10" y="30"/>
                  </a:cxn>
                  <a:cxn ang="0">
                    <a:pos x="9" y="30"/>
                  </a:cxn>
                  <a:cxn ang="0">
                    <a:pos x="8" y="30"/>
                  </a:cxn>
                  <a:cxn ang="0">
                    <a:pos x="6" y="30"/>
                  </a:cxn>
                  <a:cxn ang="0">
                    <a:pos x="5" y="29"/>
                  </a:cxn>
                  <a:cxn ang="0">
                    <a:pos x="5" y="29"/>
                  </a:cxn>
                  <a:cxn ang="0">
                    <a:pos x="3" y="27"/>
                  </a:cxn>
                  <a:cxn ang="0">
                    <a:pos x="2" y="26"/>
                  </a:cxn>
                  <a:cxn ang="0">
                    <a:pos x="2" y="24"/>
                  </a:cxn>
                  <a:cxn ang="0">
                    <a:pos x="0" y="23"/>
                  </a:cxn>
                  <a:cxn ang="0">
                    <a:pos x="0" y="21"/>
                  </a:cxn>
                  <a:cxn ang="0">
                    <a:pos x="0" y="20"/>
                  </a:cxn>
                  <a:cxn ang="0">
                    <a:pos x="0" y="18"/>
                  </a:cxn>
                  <a:cxn ang="0">
                    <a:pos x="0" y="17"/>
                  </a:cxn>
                  <a:cxn ang="0">
                    <a:pos x="0" y="15"/>
                  </a:cxn>
                  <a:cxn ang="0">
                    <a:pos x="0" y="14"/>
                  </a:cxn>
                  <a:cxn ang="0">
                    <a:pos x="0" y="12"/>
                  </a:cxn>
                  <a:cxn ang="0">
                    <a:pos x="0" y="11"/>
                  </a:cxn>
                  <a:cxn ang="0">
                    <a:pos x="2" y="9"/>
                  </a:cxn>
                  <a:cxn ang="0">
                    <a:pos x="2" y="8"/>
                  </a:cxn>
                  <a:cxn ang="0">
                    <a:pos x="3" y="6"/>
                  </a:cxn>
                  <a:cxn ang="0">
                    <a:pos x="5" y="5"/>
                  </a:cxn>
                  <a:cxn ang="0">
                    <a:pos x="5" y="3"/>
                  </a:cxn>
                  <a:cxn ang="0">
                    <a:pos x="6" y="3"/>
                  </a:cxn>
                  <a:cxn ang="0">
                    <a:pos x="8" y="2"/>
                  </a:cxn>
                  <a:cxn ang="0">
                    <a:pos x="9" y="2"/>
                  </a:cxn>
                  <a:cxn ang="0">
                    <a:pos x="10" y="0"/>
                  </a:cxn>
                  <a:cxn ang="0">
                    <a:pos x="12" y="0"/>
                  </a:cxn>
                  <a:cxn ang="0">
                    <a:pos x="13" y="0"/>
                  </a:cxn>
                  <a:cxn ang="0">
                    <a:pos x="15" y="0"/>
                  </a:cxn>
                  <a:cxn ang="0">
                    <a:pos x="16" y="0"/>
                  </a:cxn>
                  <a:cxn ang="0">
                    <a:pos x="16" y="0"/>
                  </a:cxn>
                  <a:cxn ang="0">
                    <a:pos x="18" y="0"/>
                  </a:cxn>
                  <a:cxn ang="0">
                    <a:pos x="19" y="0"/>
                  </a:cxn>
                  <a:cxn ang="0">
                    <a:pos x="21" y="2"/>
                  </a:cxn>
                  <a:cxn ang="0">
                    <a:pos x="22" y="2"/>
                  </a:cxn>
                  <a:cxn ang="0">
                    <a:pos x="22" y="3"/>
                  </a:cxn>
                  <a:cxn ang="0">
                    <a:pos x="24" y="5"/>
                  </a:cxn>
                  <a:cxn ang="0">
                    <a:pos x="25" y="6"/>
                  </a:cxn>
                  <a:cxn ang="0">
                    <a:pos x="25" y="8"/>
                  </a:cxn>
                  <a:cxn ang="0">
                    <a:pos x="25" y="9"/>
                  </a:cxn>
                  <a:cxn ang="0">
                    <a:pos x="27" y="11"/>
                  </a:cxn>
                  <a:cxn ang="0">
                    <a:pos x="27" y="12"/>
                  </a:cxn>
                  <a:cxn ang="0">
                    <a:pos x="27" y="14"/>
                  </a:cxn>
                  <a:cxn ang="0">
                    <a:pos x="27" y="15"/>
                  </a:cxn>
                </a:cxnLst>
                <a:rect l="0" t="0" r="r" b="b"/>
                <a:pathLst>
                  <a:path w="27" h="30">
                    <a:moveTo>
                      <a:pt x="27" y="15"/>
                    </a:moveTo>
                    <a:lnTo>
                      <a:pt x="27" y="15"/>
                    </a:lnTo>
                    <a:lnTo>
                      <a:pt x="27" y="15"/>
                    </a:lnTo>
                    <a:lnTo>
                      <a:pt x="27" y="17"/>
                    </a:lnTo>
                    <a:lnTo>
                      <a:pt x="27" y="17"/>
                    </a:lnTo>
                    <a:lnTo>
                      <a:pt x="27" y="17"/>
                    </a:lnTo>
                    <a:lnTo>
                      <a:pt x="27" y="17"/>
                    </a:lnTo>
                    <a:lnTo>
                      <a:pt x="27" y="17"/>
                    </a:lnTo>
                    <a:lnTo>
                      <a:pt x="27" y="17"/>
                    </a:lnTo>
                    <a:lnTo>
                      <a:pt x="27" y="18"/>
                    </a:lnTo>
                    <a:lnTo>
                      <a:pt x="25" y="18"/>
                    </a:lnTo>
                    <a:lnTo>
                      <a:pt x="25" y="18"/>
                    </a:lnTo>
                    <a:lnTo>
                      <a:pt x="25" y="18"/>
                    </a:lnTo>
                    <a:lnTo>
                      <a:pt x="25" y="18"/>
                    </a:lnTo>
                    <a:lnTo>
                      <a:pt x="25" y="20"/>
                    </a:lnTo>
                    <a:lnTo>
                      <a:pt x="25" y="20"/>
                    </a:lnTo>
                    <a:lnTo>
                      <a:pt x="25" y="20"/>
                    </a:lnTo>
                    <a:lnTo>
                      <a:pt x="25" y="20"/>
                    </a:lnTo>
                    <a:lnTo>
                      <a:pt x="25" y="20"/>
                    </a:lnTo>
                    <a:lnTo>
                      <a:pt x="25" y="20"/>
                    </a:lnTo>
                    <a:lnTo>
                      <a:pt x="25" y="21"/>
                    </a:lnTo>
                    <a:lnTo>
                      <a:pt x="25" y="21"/>
                    </a:lnTo>
                    <a:lnTo>
                      <a:pt x="25" y="21"/>
                    </a:lnTo>
                    <a:lnTo>
                      <a:pt x="25" y="21"/>
                    </a:lnTo>
                    <a:lnTo>
                      <a:pt x="25" y="21"/>
                    </a:lnTo>
                    <a:lnTo>
                      <a:pt x="25" y="21"/>
                    </a:lnTo>
                    <a:lnTo>
                      <a:pt x="24" y="23"/>
                    </a:lnTo>
                    <a:lnTo>
                      <a:pt x="24" y="23"/>
                    </a:lnTo>
                    <a:lnTo>
                      <a:pt x="24" y="23"/>
                    </a:lnTo>
                    <a:lnTo>
                      <a:pt x="24" y="23"/>
                    </a:lnTo>
                    <a:lnTo>
                      <a:pt x="24" y="23"/>
                    </a:lnTo>
                    <a:lnTo>
                      <a:pt x="24" y="23"/>
                    </a:lnTo>
                    <a:lnTo>
                      <a:pt x="24" y="24"/>
                    </a:lnTo>
                    <a:lnTo>
                      <a:pt x="24" y="24"/>
                    </a:lnTo>
                    <a:lnTo>
                      <a:pt x="24" y="24"/>
                    </a:lnTo>
                    <a:lnTo>
                      <a:pt x="24" y="24"/>
                    </a:lnTo>
                    <a:lnTo>
                      <a:pt x="22" y="24"/>
                    </a:lnTo>
                    <a:lnTo>
                      <a:pt x="22" y="24"/>
                    </a:lnTo>
                    <a:lnTo>
                      <a:pt x="22" y="24"/>
                    </a:lnTo>
                    <a:lnTo>
                      <a:pt x="22" y="26"/>
                    </a:lnTo>
                    <a:lnTo>
                      <a:pt x="22" y="26"/>
                    </a:lnTo>
                    <a:lnTo>
                      <a:pt x="22" y="26"/>
                    </a:lnTo>
                    <a:lnTo>
                      <a:pt x="22" y="26"/>
                    </a:lnTo>
                    <a:lnTo>
                      <a:pt x="22" y="26"/>
                    </a:lnTo>
                    <a:lnTo>
                      <a:pt x="22" y="26"/>
                    </a:lnTo>
                    <a:lnTo>
                      <a:pt x="21" y="26"/>
                    </a:lnTo>
                    <a:lnTo>
                      <a:pt x="21" y="26"/>
                    </a:lnTo>
                    <a:lnTo>
                      <a:pt x="21" y="27"/>
                    </a:lnTo>
                    <a:lnTo>
                      <a:pt x="21" y="27"/>
                    </a:lnTo>
                    <a:lnTo>
                      <a:pt x="21" y="27"/>
                    </a:lnTo>
                    <a:lnTo>
                      <a:pt x="21" y="27"/>
                    </a:lnTo>
                    <a:lnTo>
                      <a:pt x="21" y="27"/>
                    </a:lnTo>
                    <a:lnTo>
                      <a:pt x="19" y="27"/>
                    </a:lnTo>
                    <a:lnTo>
                      <a:pt x="19" y="27"/>
                    </a:lnTo>
                    <a:lnTo>
                      <a:pt x="19" y="27"/>
                    </a:lnTo>
                    <a:lnTo>
                      <a:pt x="19" y="29"/>
                    </a:lnTo>
                    <a:lnTo>
                      <a:pt x="19" y="29"/>
                    </a:lnTo>
                    <a:lnTo>
                      <a:pt x="19" y="29"/>
                    </a:lnTo>
                    <a:lnTo>
                      <a:pt x="19" y="29"/>
                    </a:lnTo>
                    <a:lnTo>
                      <a:pt x="18" y="29"/>
                    </a:lnTo>
                    <a:lnTo>
                      <a:pt x="18" y="29"/>
                    </a:lnTo>
                    <a:lnTo>
                      <a:pt x="18" y="29"/>
                    </a:lnTo>
                    <a:lnTo>
                      <a:pt x="18" y="29"/>
                    </a:lnTo>
                    <a:lnTo>
                      <a:pt x="18" y="29"/>
                    </a:lnTo>
                    <a:lnTo>
                      <a:pt x="18" y="29"/>
                    </a:lnTo>
                    <a:lnTo>
                      <a:pt x="18" y="29"/>
                    </a:lnTo>
                    <a:lnTo>
                      <a:pt x="16" y="29"/>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29"/>
                    </a:lnTo>
                    <a:lnTo>
                      <a:pt x="6" y="29"/>
                    </a:lnTo>
                    <a:lnTo>
                      <a:pt x="6" y="29"/>
                    </a:lnTo>
                    <a:lnTo>
                      <a:pt x="6" y="29"/>
                    </a:lnTo>
                    <a:lnTo>
                      <a:pt x="6" y="29"/>
                    </a:lnTo>
                    <a:lnTo>
                      <a:pt x="5" y="29"/>
                    </a:lnTo>
                    <a:lnTo>
                      <a:pt x="5" y="29"/>
                    </a:lnTo>
                    <a:lnTo>
                      <a:pt x="5" y="29"/>
                    </a:lnTo>
                    <a:lnTo>
                      <a:pt x="5" y="29"/>
                    </a:lnTo>
                    <a:lnTo>
                      <a:pt x="5" y="29"/>
                    </a:lnTo>
                    <a:lnTo>
                      <a:pt x="5" y="29"/>
                    </a:lnTo>
                    <a:lnTo>
                      <a:pt x="5" y="29"/>
                    </a:lnTo>
                    <a:lnTo>
                      <a:pt x="5" y="27"/>
                    </a:lnTo>
                    <a:lnTo>
                      <a:pt x="3" y="27"/>
                    </a:lnTo>
                    <a:lnTo>
                      <a:pt x="3" y="27"/>
                    </a:lnTo>
                    <a:lnTo>
                      <a:pt x="3" y="27"/>
                    </a:lnTo>
                    <a:lnTo>
                      <a:pt x="3" y="27"/>
                    </a:lnTo>
                    <a:lnTo>
                      <a:pt x="3" y="27"/>
                    </a:lnTo>
                    <a:lnTo>
                      <a:pt x="3" y="27"/>
                    </a:lnTo>
                    <a:lnTo>
                      <a:pt x="3" y="27"/>
                    </a:lnTo>
                    <a:lnTo>
                      <a:pt x="3" y="26"/>
                    </a:lnTo>
                    <a:lnTo>
                      <a:pt x="3" y="26"/>
                    </a:lnTo>
                    <a:lnTo>
                      <a:pt x="3" y="26"/>
                    </a:lnTo>
                    <a:lnTo>
                      <a:pt x="2" y="26"/>
                    </a:lnTo>
                    <a:lnTo>
                      <a:pt x="2" y="26"/>
                    </a:lnTo>
                    <a:lnTo>
                      <a:pt x="2" y="26"/>
                    </a:lnTo>
                    <a:lnTo>
                      <a:pt x="2" y="26"/>
                    </a:lnTo>
                    <a:lnTo>
                      <a:pt x="2" y="26"/>
                    </a:lnTo>
                    <a:lnTo>
                      <a:pt x="2" y="24"/>
                    </a:lnTo>
                    <a:lnTo>
                      <a:pt x="2" y="24"/>
                    </a:lnTo>
                    <a:lnTo>
                      <a:pt x="2" y="24"/>
                    </a:lnTo>
                    <a:lnTo>
                      <a:pt x="2" y="24"/>
                    </a:lnTo>
                    <a:lnTo>
                      <a:pt x="2" y="24"/>
                    </a:lnTo>
                    <a:lnTo>
                      <a:pt x="2" y="24"/>
                    </a:lnTo>
                    <a:lnTo>
                      <a:pt x="2" y="24"/>
                    </a:lnTo>
                    <a:lnTo>
                      <a:pt x="0" y="23"/>
                    </a:lnTo>
                    <a:lnTo>
                      <a:pt x="0"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2" y="11"/>
                    </a:lnTo>
                    <a:lnTo>
                      <a:pt x="2" y="9"/>
                    </a:lnTo>
                    <a:lnTo>
                      <a:pt x="2" y="9"/>
                    </a:lnTo>
                    <a:lnTo>
                      <a:pt x="2" y="9"/>
                    </a:lnTo>
                    <a:lnTo>
                      <a:pt x="2" y="9"/>
                    </a:lnTo>
                    <a:lnTo>
                      <a:pt x="2" y="9"/>
                    </a:lnTo>
                    <a:lnTo>
                      <a:pt x="2" y="9"/>
                    </a:lnTo>
                    <a:lnTo>
                      <a:pt x="2" y="8"/>
                    </a:lnTo>
                    <a:lnTo>
                      <a:pt x="2" y="8"/>
                    </a:lnTo>
                    <a:lnTo>
                      <a:pt x="2" y="8"/>
                    </a:lnTo>
                    <a:lnTo>
                      <a:pt x="2" y="8"/>
                    </a:lnTo>
                    <a:lnTo>
                      <a:pt x="2" y="8"/>
                    </a:lnTo>
                    <a:lnTo>
                      <a:pt x="3" y="8"/>
                    </a:lnTo>
                    <a:lnTo>
                      <a:pt x="3" y="6"/>
                    </a:lnTo>
                    <a:lnTo>
                      <a:pt x="3" y="6"/>
                    </a:lnTo>
                    <a:lnTo>
                      <a:pt x="3" y="6"/>
                    </a:lnTo>
                    <a:lnTo>
                      <a:pt x="3" y="6"/>
                    </a:lnTo>
                    <a:lnTo>
                      <a:pt x="3" y="6"/>
                    </a:lnTo>
                    <a:lnTo>
                      <a:pt x="3" y="6"/>
                    </a:lnTo>
                    <a:lnTo>
                      <a:pt x="3" y="6"/>
                    </a:lnTo>
                    <a:lnTo>
                      <a:pt x="3" y="5"/>
                    </a:lnTo>
                    <a:lnTo>
                      <a:pt x="3" y="5"/>
                    </a:lnTo>
                    <a:lnTo>
                      <a:pt x="5" y="5"/>
                    </a:lnTo>
                    <a:lnTo>
                      <a:pt x="5" y="5"/>
                    </a:lnTo>
                    <a:lnTo>
                      <a:pt x="5" y="5"/>
                    </a:lnTo>
                    <a:lnTo>
                      <a:pt x="5" y="5"/>
                    </a:lnTo>
                    <a:lnTo>
                      <a:pt x="5" y="5"/>
                    </a:lnTo>
                    <a:lnTo>
                      <a:pt x="5" y="5"/>
                    </a:lnTo>
                    <a:lnTo>
                      <a:pt x="5" y="3"/>
                    </a:lnTo>
                    <a:lnTo>
                      <a:pt x="5" y="3"/>
                    </a:lnTo>
                    <a:lnTo>
                      <a:pt x="6" y="3"/>
                    </a:lnTo>
                    <a:lnTo>
                      <a:pt x="6" y="3"/>
                    </a:lnTo>
                    <a:lnTo>
                      <a:pt x="6" y="3"/>
                    </a:lnTo>
                    <a:lnTo>
                      <a:pt x="6" y="3"/>
                    </a:lnTo>
                    <a:lnTo>
                      <a:pt x="6" y="3"/>
                    </a:lnTo>
                    <a:lnTo>
                      <a:pt x="6" y="3"/>
                    </a:lnTo>
                    <a:lnTo>
                      <a:pt x="6" y="2"/>
                    </a:lnTo>
                    <a:lnTo>
                      <a:pt x="8" y="2"/>
                    </a:lnTo>
                    <a:lnTo>
                      <a:pt x="8" y="2"/>
                    </a:lnTo>
                    <a:lnTo>
                      <a:pt x="8" y="2"/>
                    </a:lnTo>
                    <a:lnTo>
                      <a:pt x="8" y="2"/>
                    </a:lnTo>
                    <a:lnTo>
                      <a:pt x="8" y="2"/>
                    </a:lnTo>
                    <a:lnTo>
                      <a:pt x="8" y="2"/>
                    </a:lnTo>
                    <a:lnTo>
                      <a:pt x="8" y="2"/>
                    </a:lnTo>
                    <a:lnTo>
                      <a:pt x="9" y="2"/>
                    </a:lnTo>
                    <a:lnTo>
                      <a:pt x="9" y="2"/>
                    </a:lnTo>
                    <a:lnTo>
                      <a:pt x="9" y="2"/>
                    </a:lnTo>
                    <a:lnTo>
                      <a:pt x="9" y="2"/>
                    </a:lnTo>
                    <a:lnTo>
                      <a:pt x="9" y="0"/>
                    </a:lnTo>
                    <a:lnTo>
                      <a:pt x="9" y="0"/>
                    </a:lnTo>
                    <a:lnTo>
                      <a:pt x="9"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0"/>
                    </a:lnTo>
                    <a:lnTo>
                      <a:pt x="18" y="0"/>
                    </a:lnTo>
                    <a:lnTo>
                      <a:pt x="18" y="0"/>
                    </a:lnTo>
                    <a:lnTo>
                      <a:pt x="19" y="0"/>
                    </a:lnTo>
                    <a:lnTo>
                      <a:pt x="19" y="0"/>
                    </a:lnTo>
                    <a:lnTo>
                      <a:pt x="19" y="0"/>
                    </a:lnTo>
                    <a:lnTo>
                      <a:pt x="19" y="0"/>
                    </a:lnTo>
                    <a:lnTo>
                      <a:pt x="19" y="0"/>
                    </a:lnTo>
                    <a:lnTo>
                      <a:pt x="19" y="0"/>
                    </a:lnTo>
                    <a:lnTo>
                      <a:pt x="19" y="2"/>
                    </a:lnTo>
                    <a:lnTo>
                      <a:pt x="19" y="2"/>
                    </a:lnTo>
                    <a:lnTo>
                      <a:pt x="21" y="2"/>
                    </a:lnTo>
                    <a:lnTo>
                      <a:pt x="21" y="2"/>
                    </a:lnTo>
                    <a:lnTo>
                      <a:pt x="21" y="2"/>
                    </a:lnTo>
                    <a:lnTo>
                      <a:pt x="21" y="2"/>
                    </a:lnTo>
                    <a:lnTo>
                      <a:pt x="21" y="2"/>
                    </a:lnTo>
                    <a:lnTo>
                      <a:pt x="21" y="2"/>
                    </a:lnTo>
                    <a:lnTo>
                      <a:pt x="21" y="2"/>
                    </a:lnTo>
                    <a:lnTo>
                      <a:pt x="22" y="2"/>
                    </a:lnTo>
                    <a:lnTo>
                      <a:pt x="22" y="2"/>
                    </a:lnTo>
                    <a:lnTo>
                      <a:pt x="22" y="2"/>
                    </a:lnTo>
                    <a:lnTo>
                      <a:pt x="22" y="3"/>
                    </a:lnTo>
                    <a:lnTo>
                      <a:pt x="22" y="3"/>
                    </a:lnTo>
                    <a:lnTo>
                      <a:pt x="22" y="3"/>
                    </a:lnTo>
                    <a:lnTo>
                      <a:pt x="22" y="3"/>
                    </a:lnTo>
                    <a:lnTo>
                      <a:pt x="22" y="3"/>
                    </a:lnTo>
                    <a:lnTo>
                      <a:pt x="22" y="3"/>
                    </a:lnTo>
                    <a:lnTo>
                      <a:pt x="24" y="3"/>
                    </a:lnTo>
                    <a:lnTo>
                      <a:pt x="24" y="3"/>
                    </a:lnTo>
                    <a:lnTo>
                      <a:pt x="24" y="5"/>
                    </a:lnTo>
                    <a:lnTo>
                      <a:pt x="24" y="5"/>
                    </a:lnTo>
                    <a:lnTo>
                      <a:pt x="24" y="5"/>
                    </a:lnTo>
                    <a:lnTo>
                      <a:pt x="24" y="5"/>
                    </a:lnTo>
                    <a:lnTo>
                      <a:pt x="24" y="5"/>
                    </a:lnTo>
                    <a:lnTo>
                      <a:pt x="24" y="5"/>
                    </a:lnTo>
                    <a:lnTo>
                      <a:pt x="24" y="5"/>
                    </a:lnTo>
                    <a:lnTo>
                      <a:pt x="24" y="5"/>
                    </a:lnTo>
                    <a:lnTo>
                      <a:pt x="25" y="6"/>
                    </a:lnTo>
                    <a:lnTo>
                      <a:pt x="25" y="6"/>
                    </a:lnTo>
                    <a:lnTo>
                      <a:pt x="25" y="6"/>
                    </a:lnTo>
                    <a:lnTo>
                      <a:pt x="25" y="6"/>
                    </a:lnTo>
                    <a:lnTo>
                      <a:pt x="25" y="6"/>
                    </a:lnTo>
                    <a:lnTo>
                      <a:pt x="25" y="6"/>
                    </a:lnTo>
                    <a:lnTo>
                      <a:pt x="25" y="6"/>
                    </a:lnTo>
                    <a:lnTo>
                      <a:pt x="25" y="8"/>
                    </a:lnTo>
                    <a:lnTo>
                      <a:pt x="25" y="8"/>
                    </a:lnTo>
                    <a:lnTo>
                      <a:pt x="25" y="8"/>
                    </a:lnTo>
                    <a:lnTo>
                      <a:pt x="25" y="8"/>
                    </a:lnTo>
                    <a:lnTo>
                      <a:pt x="25" y="8"/>
                    </a:lnTo>
                    <a:lnTo>
                      <a:pt x="25" y="8"/>
                    </a:lnTo>
                    <a:lnTo>
                      <a:pt x="25" y="9"/>
                    </a:lnTo>
                    <a:lnTo>
                      <a:pt x="25" y="9"/>
                    </a:lnTo>
                    <a:lnTo>
                      <a:pt x="25"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path>
                </a:pathLst>
              </a:custGeom>
              <a:noFill/>
              <a:ln w="1588" cap="sq">
                <a:solidFill>
                  <a:srgbClr val="000000"/>
                </a:solidFill>
                <a:prstDash val="solid"/>
                <a:miter lim="800000"/>
                <a:headEnd/>
                <a:tailEnd/>
              </a:ln>
            </p:spPr>
            <p:txBody>
              <a:bodyPr/>
              <a:lstStyle/>
              <a:p>
                <a:endParaRPr lang="en-US"/>
              </a:p>
            </p:txBody>
          </p:sp>
          <p:sp>
            <p:nvSpPr>
              <p:cNvPr id="320973" name="Freeform 461"/>
              <p:cNvSpPr>
                <a:spLocks/>
              </p:cNvSpPr>
              <p:nvPr/>
            </p:nvSpPr>
            <p:spPr bwMode="auto">
              <a:xfrm>
                <a:off x="3425" y="1649"/>
                <a:ext cx="3" cy="3"/>
              </a:xfrm>
              <a:custGeom>
                <a:avLst/>
                <a:gdLst/>
                <a:ahLst/>
                <a:cxnLst>
                  <a:cxn ang="0">
                    <a:pos x="0" y="3"/>
                  </a:cxn>
                  <a:cxn ang="0">
                    <a:pos x="2" y="0"/>
                  </a:cxn>
                  <a:cxn ang="0">
                    <a:pos x="2" y="2"/>
                  </a:cxn>
                  <a:cxn ang="0">
                    <a:pos x="3" y="2"/>
                  </a:cxn>
                  <a:cxn ang="0">
                    <a:pos x="3" y="3"/>
                  </a:cxn>
                  <a:cxn ang="0">
                    <a:pos x="0" y="3"/>
                  </a:cxn>
                </a:cxnLst>
                <a:rect l="0" t="0" r="r" b="b"/>
                <a:pathLst>
                  <a:path w="3" h="3">
                    <a:moveTo>
                      <a:pt x="0" y="3"/>
                    </a:moveTo>
                    <a:lnTo>
                      <a:pt x="2" y="0"/>
                    </a:lnTo>
                    <a:lnTo>
                      <a:pt x="2" y="2"/>
                    </a:lnTo>
                    <a:lnTo>
                      <a:pt x="3" y="2"/>
                    </a:lnTo>
                    <a:lnTo>
                      <a:pt x="3" y="3"/>
                    </a:lnTo>
                    <a:lnTo>
                      <a:pt x="0" y="3"/>
                    </a:lnTo>
                    <a:close/>
                  </a:path>
                </a:pathLst>
              </a:custGeom>
              <a:solidFill>
                <a:srgbClr val="E1E1E1"/>
              </a:solidFill>
              <a:ln w="9525">
                <a:noFill/>
                <a:round/>
                <a:headEnd/>
                <a:tailEnd/>
              </a:ln>
            </p:spPr>
            <p:txBody>
              <a:bodyPr/>
              <a:lstStyle/>
              <a:p>
                <a:endParaRPr lang="en-US"/>
              </a:p>
            </p:txBody>
          </p:sp>
          <p:sp>
            <p:nvSpPr>
              <p:cNvPr id="320974" name="Freeform 462"/>
              <p:cNvSpPr>
                <a:spLocks/>
              </p:cNvSpPr>
              <p:nvPr/>
            </p:nvSpPr>
            <p:spPr bwMode="auto">
              <a:xfrm>
                <a:off x="3425" y="1649"/>
                <a:ext cx="3" cy="3"/>
              </a:xfrm>
              <a:custGeom>
                <a:avLst/>
                <a:gdLst/>
                <a:ahLst/>
                <a:cxnLst>
                  <a:cxn ang="0">
                    <a:pos x="0" y="2"/>
                  </a:cxn>
                  <a:cxn ang="0">
                    <a:pos x="2" y="0"/>
                  </a:cxn>
                  <a:cxn ang="0">
                    <a:pos x="2" y="2"/>
                  </a:cxn>
                  <a:cxn ang="0">
                    <a:pos x="3" y="2"/>
                  </a:cxn>
                  <a:cxn ang="0">
                    <a:pos x="3" y="3"/>
                  </a:cxn>
                  <a:cxn ang="0">
                    <a:pos x="0" y="3"/>
                  </a:cxn>
                  <a:cxn ang="0">
                    <a:pos x="0" y="2"/>
                  </a:cxn>
                </a:cxnLst>
                <a:rect l="0" t="0" r="r" b="b"/>
                <a:pathLst>
                  <a:path w="3" h="3">
                    <a:moveTo>
                      <a:pt x="0" y="2"/>
                    </a:moveTo>
                    <a:lnTo>
                      <a:pt x="2" y="0"/>
                    </a:lnTo>
                    <a:lnTo>
                      <a:pt x="2" y="2"/>
                    </a:lnTo>
                    <a:lnTo>
                      <a:pt x="3" y="2"/>
                    </a:lnTo>
                    <a:lnTo>
                      <a:pt x="3" y="3"/>
                    </a:lnTo>
                    <a:lnTo>
                      <a:pt x="0" y="3"/>
                    </a:lnTo>
                    <a:lnTo>
                      <a:pt x="0" y="2"/>
                    </a:lnTo>
                  </a:path>
                </a:pathLst>
              </a:custGeom>
              <a:noFill/>
              <a:ln w="1588" cap="sq">
                <a:solidFill>
                  <a:srgbClr val="000000"/>
                </a:solidFill>
                <a:prstDash val="solid"/>
                <a:miter lim="800000"/>
                <a:headEnd/>
                <a:tailEnd/>
              </a:ln>
            </p:spPr>
            <p:txBody>
              <a:bodyPr/>
              <a:lstStyle/>
              <a:p>
                <a:endParaRPr lang="en-US"/>
              </a:p>
            </p:txBody>
          </p:sp>
          <p:sp>
            <p:nvSpPr>
              <p:cNvPr id="320975" name="Freeform 463"/>
              <p:cNvSpPr>
                <a:spLocks/>
              </p:cNvSpPr>
              <p:nvPr/>
            </p:nvSpPr>
            <p:spPr bwMode="auto">
              <a:xfrm>
                <a:off x="2164" y="2104"/>
                <a:ext cx="21" cy="9"/>
              </a:xfrm>
              <a:custGeom>
                <a:avLst/>
                <a:gdLst/>
                <a:ahLst/>
                <a:cxnLst>
                  <a:cxn ang="0">
                    <a:pos x="0" y="6"/>
                  </a:cxn>
                  <a:cxn ang="0">
                    <a:pos x="7" y="0"/>
                  </a:cxn>
                  <a:cxn ang="0">
                    <a:pos x="21" y="9"/>
                  </a:cxn>
                  <a:cxn ang="0">
                    <a:pos x="0" y="6"/>
                  </a:cxn>
                </a:cxnLst>
                <a:rect l="0" t="0" r="r" b="b"/>
                <a:pathLst>
                  <a:path w="21" h="9">
                    <a:moveTo>
                      <a:pt x="0" y="6"/>
                    </a:moveTo>
                    <a:lnTo>
                      <a:pt x="7" y="0"/>
                    </a:lnTo>
                    <a:lnTo>
                      <a:pt x="21" y="9"/>
                    </a:lnTo>
                    <a:lnTo>
                      <a:pt x="0" y="6"/>
                    </a:lnTo>
                    <a:close/>
                  </a:path>
                </a:pathLst>
              </a:custGeom>
              <a:solidFill>
                <a:srgbClr val="E1E1E1"/>
              </a:solidFill>
              <a:ln w="9525">
                <a:noFill/>
                <a:round/>
                <a:headEnd/>
                <a:tailEnd/>
              </a:ln>
            </p:spPr>
            <p:txBody>
              <a:bodyPr/>
              <a:lstStyle/>
              <a:p>
                <a:endParaRPr lang="en-US"/>
              </a:p>
            </p:txBody>
          </p:sp>
          <p:sp>
            <p:nvSpPr>
              <p:cNvPr id="320976" name="Freeform 464"/>
              <p:cNvSpPr>
                <a:spLocks/>
              </p:cNvSpPr>
              <p:nvPr/>
            </p:nvSpPr>
            <p:spPr bwMode="auto">
              <a:xfrm>
                <a:off x="2164" y="2104"/>
                <a:ext cx="21" cy="9"/>
              </a:xfrm>
              <a:custGeom>
                <a:avLst/>
                <a:gdLst/>
                <a:ahLst/>
                <a:cxnLst>
                  <a:cxn ang="0">
                    <a:pos x="4" y="3"/>
                  </a:cxn>
                  <a:cxn ang="0">
                    <a:pos x="7" y="0"/>
                  </a:cxn>
                  <a:cxn ang="0">
                    <a:pos x="21" y="9"/>
                  </a:cxn>
                  <a:cxn ang="0">
                    <a:pos x="0" y="6"/>
                  </a:cxn>
                  <a:cxn ang="0">
                    <a:pos x="4" y="3"/>
                  </a:cxn>
                </a:cxnLst>
                <a:rect l="0" t="0" r="r" b="b"/>
                <a:pathLst>
                  <a:path w="21" h="9">
                    <a:moveTo>
                      <a:pt x="4" y="3"/>
                    </a:moveTo>
                    <a:lnTo>
                      <a:pt x="7" y="0"/>
                    </a:lnTo>
                    <a:lnTo>
                      <a:pt x="21" y="9"/>
                    </a:lnTo>
                    <a:lnTo>
                      <a:pt x="0" y="6"/>
                    </a:lnTo>
                    <a:lnTo>
                      <a:pt x="4" y="3"/>
                    </a:lnTo>
                  </a:path>
                </a:pathLst>
              </a:custGeom>
              <a:noFill/>
              <a:ln w="1588" cap="sq">
                <a:solidFill>
                  <a:srgbClr val="000000"/>
                </a:solidFill>
                <a:prstDash val="solid"/>
                <a:miter lim="800000"/>
                <a:headEnd/>
                <a:tailEnd/>
              </a:ln>
            </p:spPr>
            <p:txBody>
              <a:bodyPr/>
              <a:lstStyle/>
              <a:p>
                <a:endParaRPr lang="en-US"/>
              </a:p>
            </p:txBody>
          </p:sp>
          <p:sp>
            <p:nvSpPr>
              <p:cNvPr id="320977" name="Freeform 465"/>
              <p:cNvSpPr>
                <a:spLocks/>
              </p:cNvSpPr>
              <p:nvPr/>
            </p:nvSpPr>
            <p:spPr bwMode="auto">
              <a:xfrm>
                <a:off x="2279" y="2161"/>
                <a:ext cx="7" cy="7"/>
              </a:xfrm>
              <a:custGeom>
                <a:avLst/>
                <a:gdLst/>
                <a:ahLst/>
                <a:cxnLst>
                  <a:cxn ang="0">
                    <a:pos x="7" y="1"/>
                  </a:cxn>
                  <a:cxn ang="0">
                    <a:pos x="4" y="6"/>
                  </a:cxn>
                  <a:cxn ang="0">
                    <a:pos x="0" y="7"/>
                  </a:cxn>
                  <a:cxn ang="0">
                    <a:pos x="4" y="0"/>
                  </a:cxn>
                  <a:cxn ang="0">
                    <a:pos x="7" y="1"/>
                  </a:cxn>
                </a:cxnLst>
                <a:rect l="0" t="0" r="r" b="b"/>
                <a:pathLst>
                  <a:path w="7" h="7">
                    <a:moveTo>
                      <a:pt x="7" y="1"/>
                    </a:moveTo>
                    <a:lnTo>
                      <a:pt x="4" y="6"/>
                    </a:lnTo>
                    <a:lnTo>
                      <a:pt x="0" y="7"/>
                    </a:lnTo>
                    <a:lnTo>
                      <a:pt x="4" y="0"/>
                    </a:lnTo>
                    <a:lnTo>
                      <a:pt x="7" y="1"/>
                    </a:lnTo>
                    <a:close/>
                  </a:path>
                </a:pathLst>
              </a:custGeom>
              <a:solidFill>
                <a:srgbClr val="E1E1E1"/>
              </a:solidFill>
              <a:ln w="9525">
                <a:noFill/>
                <a:round/>
                <a:headEnd/>
                <a:tailEnd/>
              </a:ln>
            </p:spPr>
            <p:txBody>
              <a:bodyPr/>
              <a:lstStyle/>
              <a:p>
                <a:endParaRPr lang="en-US"/>
              </a:p>
            </p:txBody>
          </p:sp>
          <p:sp>
            <p:nvSpPr>
              <p:cNvPr id="320978" name="Freeform 466"/>
              <p:cNvSpPr>
                <a:spLocks/>
              </p:cNvSpPr>
              <p:nvPr/>
            </p:nvSpPr>
            <p:spPr bwMode="auto">
              <a:xfrm>
                <a:off x="2279" y="2161"/>
                <a:ext cx="7" cy="7"/>
              </a:xfrm>
              <a:custGeom>
                <a:avLst/>
                <a:gdLst/>
                <a:ahLst/>
                <a:cxnLst>
                  <a:cxn ang="0">
                    <a:pos x="6" y="3"/>
                  </a:cxn>
                  <a:cxn ang="0">
                    <a:pos x="4" y="6"/>
                  </a:cxn>
                  <a:cxn ang="0">
                    <a:pos x="0" y="7"/>
                  </a:cxn>
                  <a:cxn ang="0">
                    <a:pos x="4" y="0"/>
                  </a:cxn>
                  <a:cxn ang="0">
                    <a:pos x="7" y="1"/>
                  </a:cxn>
                  <a:cxn ang="0">
                    <a:pos x="6" y="3"/>
                  </a:cxn>
                </a:cxnLst>
                <a:rect l="0" t="0" r="r" b="b"/>
                <a:pathLst>
                  <a:path w="7" h="7">
                    <a:moveTo>
                      <a:pt x="6" y="3"/>
                    </a:moveTo>
                    <a:lnTo>
                      <a:pt x="4" y="6"/>
                    </a:lnTo>
                    <a:lnTo>
                      <a:pt x="0" y="7"/>
                    </a:lnTo>
                    <a:lnTo>
                      <a:pt x="4" y="0"/>
                    </a:lnTo>
                    <a:lnTo>
                      <a:pt x="7" y="1"/>
                    </a:lnTo>
                    <a:lnTo>
                      <a:pt x="6" y="3"/>
                    </a:lnTo>
                  </a:path>
                </a:pathLst>
              </a:custGeom>
              <a:noFill/>
              <a:ln w="1588" cap="sq">
                <a:solidFill>
                  <a:srgbClr val="000000"/>
                </a:solidFill>
                <a:prstDash val="solid"/>
                <a:miter lim="800000"/>
                <a:headEnd/>
                <a:tailEnd/>
              </a:ln>
            </p:spPr>
            <p:txBody>
              <a:bodyPr/>
              <a:lstStyle/>
              <a:p>
                <a:endParaRPr lang="en-US"/>
              </a:p>
            </p:txBody>
          </p:sp>
          <p:sp>
            <p:nvSpPr>
              <p:cNvPr id="320979" name="Freeform 467"/>
              <p:cNvSpPr>
                <a:spLocks/>
              </p:cNvSpPr>
              <p:nvPr/>
            </p:nvSpPr>
            <p:spPr bwMode="auto">
              <a:xfrm>
                <a:off x="2303" y="2170"/>
                <a:ext cx="3" cy="3"/>
              </a:xfrm>
              <a:custGeom>
                <a:avLst/>
                <a:gdLst/>
                <a:ahLst/>
                <a:cxnLst>
                  <a:cxn ang="0">
                    <a:pos x="0" y="3"/>
                  </a:cxn>
                  <a:cxn ang="0">
                    <a:pos x="0" y="1"/>
                  </a:cxn>
                  <a:cxn ang="0">
                    <a:pos x="3" y="0"/>
                  </a:cxn>
                  <a:cxn ang="0">
                    <a:pos x="0" y="3"/>
                  </a:cxn>
                </a:cxnLst>
                <a:rect l="0" t="0" r="r" b="b"/>
                <a:pathLst>
                  <a:path w="3" h="3">
                    <a:moveTo>
                      <a:pt x="0" y="3"/>
                    </a:moveTo>
                    <a:lnTo>
                      <a:pt x="0" y="1"/>
                    </a:lnTo>
                    <a:lnTo>
                      <a:pt x="3" y="0"/>
                    </a:lnTo>
                    <a:lnTo>
                      <a:pt x="0" y="3"/>
                    </a:lnTo>
                    <a:close/>
                  </a:path>
                </a:pathLst>
              </a:custGeom>
              <a:solidFill>
                <a:srgbClr val="E1E1E1"/>
              </a:solidFill>
              <a:ln w="9525">
                <a:noFill/>
                <a:round/>
                <a:headEnd/>
                <a:tailEnd/>
              </a:ln>
            </p:spPr>
            <p:txBody>
              <a:bodyPr/>
              <a:lstStyle/>
              <a:p>
                <a:endParaRPr lang="en-US"/>
              </a:p>
            </p:txBody>
          </p:sp>
          <p:sp>
            <p:nvSpPr>
              <p:cNvPr id="320980" name="Freeform 468"/>
              <p:cNvSpPr>
                <a:spLocks/>
              </p:cNvSpPr>
              <p:nvPr/>
            </p:nvSpPr>
            <p:spPr bwMode="auto">
              <a:xfrm>
                <a:off x="2303" y="2170"/>
                <a:ext cx="3" cy="3"/>
              </a:xfrm>
              <a:custGeom>
                <a:avLst/>
                <a:gdLst/>
                <a:ahLst/>
                <a:cxnLst>
                  <a:cxn ang="0">
                    <a:pos x="0" y="1"/>
                  </a:cxn>
                  <a:cxn ang="0">
                    <a:pos x="0" y="1"/>
                  </a:cxn>
                  <a:cxn ang="0">
                    <a:pos x="3" y="0"/>
                  </a:cxn>
                  <a:cxn ang="0">
                    <a:pos x="0" y="3"/>
                  </a:cxn>
                  <a:cxn ang="0">
                    <a:pos x="0" y="1"/>
                  </a:cxn>
                </a:cxnLst>
                <a:rect l="0" t="0" r="r" b="b"/>
                <a:pathLst>
                  <a:path w="3" h="3">
                    <a:moveTo>
                      <a:pt x="0" y="1"/>
                    </a:moveTo>
                    <a:lnTo>
                      <a:pt x="0" y="1"/>
                    </a:lnTo>
                    <a:lnTo>
                      <a:pt x="3" y="0"/>
                    </a:lnTo>
                    <a:lnTo>
                      <a:pt x="0" y="3"/>
                    </a:lnTo>
                    <a:lnTo>
                      <a:pt x="0" y="1"/>
                    </a:lnTo>
                  </a:path>
                </a:pathLst>
              </a:custGeom>
              <a:noFill/>
              <a:ln w="1588" cap="sq">
                <a:solidFill>
                  <a:srgbClr val="000000"/>
                </a:solidFill>
                <a:prstDash val="solid"/>
                <a:miter lim="800000"/>
                <a:headEnd/>
                <a:tailEnd/>
              </a:ln>
            </p:spPr>
            <p:txBody>
              <a:bodyPr/>
              <a:lstStyle/>
              <a:p>
                <a:endParaRPr lang="en-US"/>
              </a:p>
            </p:txBody>
          </p:sp>
          <p:sp>
            <p:nvSpPr>
              <p:cNvPr id="320981" name="Freeform 469"/>
              <p:cNvSpPr>
                <a:spLocks/>
              </p:cNvSpPr>
              <p:nvPr/>
            </p:nvSpPr>
            <p:spPr bwMode="auto">
              <a:xfrm>
                <a:off x="2306" y="2186"/>
                <a:ext cx="4" cy="6"/>
              </a:xfrm>
              <a:custGeom>
                <a:avLst/>
                <a:gdLst/>
                <a:ahLst/>
                <a:cxnLst>
                  <a:cxn ang="0">
                    <a:pos x="0" y="0"/>
                  </a:cxn>
                  <a:cxn ang="0">
                    <a:pos x="4" y="0"/>
                  </a:cxn>
                  <a:cxn ang="0">
                    <a:pos x="4" y="6"/>
                  </a:cxn>
                  <a:cxn ang="0">
                    <a:pos x="0" y="0"/>
                  </a:cxn>
                </a:cxnLst>
                <a:rect l="0" t="0" r="r" b="b"/>
                <a:pathLst>
                  <a:path w="4" h="6">
                    <a:moveTo>
                      <a:pt x="0" y="0"/>
                    </a:moveTo>
                    <a:lnTo>
                      <a:pt x="4" y="0"/>
                    </a:lnTo>
                    <a:lnTo>
                      <a:pt x="4" y="6"/>
                    </a:lnTo>
                    <a:lnTo>
                      <a:pt x="0" y="0"/>
                    </a:lnTo>
                    <a:close/>
                  </a:path>
                </a:pathLst>
              </a:custGeom>
              <a:solidFill>
                <a:srgbClr val="E1E1E1"/>
              </a:solidFill>
              <a:ln w="9525">
                <a:noFill/>
                <a:round/>
                <a:headEnd/>
                <a:tailEnd/>
              </a:ln>
            </p:spPr>
            <p:txBody>
              <a:bodyPr/>
              <a:lstStyle/>
              <a:p>
                <a:endParaRPr lang="en-US"/>
              </a:p>
            </p:txBody>
          </p:sp>
          <p:sp>
            <p:nvSpPr>
              <p:cNvPr id="320982" name="Freeform 470"/>
              <p:cNvSpPr>
                <a:spLocks/>
              </p:cNvSpPr>
              <p:nvPr/>
            </p:nvSpPr>
            <p:spPr bwMode="auto">
              <a:xfrm>
                <a:off x="2306" y="2186"/>
                <a:ext cx="4" cy="6"/>
              </a:xfrm>
              <a:custGeom>
                <a:avLst/>
                <a:gdLst/>
                <a:ahLst/>
                <a:cxnLst>
                  <a:cxn ang="0">
                    <a:pos x="3" y="0"/>
                  </a:cxn>
                  <a:cxn ang="0">
                    <a:pos x="4" y="0"/>
                  </a:cxn>
                  <a:cxn ang="0">
                    <a:pos x="4" y="6"/>
                  </a:cxn>
                  <a:cxn ang="0">
                    <a:pos x="0" y="0"/>
                  </a:cxn>
                  <a:cxn ang="0">
                    <a:pos x="3" y="0"/>
                  </a:cxn>
                </a:cxnLst>
                <a:rect l="0" t="0" r="r" b="b"/>
                <a:pathLst>
                  <a:path w="4" h="6">
                    <a:moveTo>
                      <a:pt x="3" y="0"/>
                    </a:moveTo>
                    <a:lnTo>
                      <a:pt x="4" y="0"/>
                    </a:lnTo>
                    <a:lnTo>
                      <a:pt x="4" y="6"/>
                    </a:lnTo>
                    <a:lnTo>
                      <a:pt x="0" y="0"/>
                    </a:lnTo>
                    <a:lnTo>
                      <a:pt x="3" y="0"/>
                    </a:lnTo>
                  </a:path>
                </a:pathLst>
              </a:custGeom>
              <a:noFill/>
              <a:ln w="1588" cap="sq">
                <a:solidFill>
                  <a:srgbClr val="000000"/>
                </a:solidFill>
                <a:prstDash val="solid"/>
                <a:miter lim="800000"/>
                <a:headEnd/>
                <a:tailEnd/>
              </a:ln>
            </p:spPr>
            <p:txBody>
              <a:bodyPr/>
              <a:lstStyle/>
              <a:p>
                <a:endParaRPr lang="en-US"/>
              </a:p>
            </p:txBody>
          </p:sp>
          <p:sp>
            <p:nvSpPr>
              <p:cNvPr id="320983" name="Freeform 471"/>
              <p:cNvSpPr>
                <a:spLocks/>
              </p:cNvSpPr>
              <p:nvPr/>
            </p:nvSpPr>
            <p:spPr bwMode="auto">
              <a:xfrm>
                <a:off x="2315" y="2197"/>
                <a:ext cx="1" cy="3"/>
              </a:xfrm>
              <a:custGeom>
                <a:avLst/>
                <a:gdLst/>
                <a:ahLst/>
                <a:cxnLst>
                  <a:cxn ang="0">
                    <a:pos x="0" y="3"/>
                  </a:cxn>
                  <a:cxn ang="0">
                    <a:pos x="0" y="0"/>
                  </a:cxn>
                  <a:cxn ang="0">
                    <a:pos x="1" y="3"/>
                  </a:cxn>
                  <a:cxn ang="0">
                    <a:pos x="0" y="3"/>
                  </a:cxn>
                </a:cxnLst>
                <a:rect l="0" t="0" r="r" b="b"/>
                <a:pathLst>
                  <a:path w="1" h="3">
                    <a:moveTo>
                      <a:pt x="0" y="3"/>
                    </a:moveTo>
                    <a:lnTo>
                      <a:pt x="0" y="0"/>
                    </a:lnTo>
                    <a:lnTo>
                      <a:pt x="1" y="3"/>
                    </a:lnTo>
                    <a:lnTo>
                      <a:pt x="0" y="3"/>
                    </a:lnTo>
                    <a:close/>
                  </a:path>
                </a:pathLst>
              </a:custGeom>
              <a:solidFill>
                <a:srgbClr val="E1E1E1"/>
              </a:solidFill>
              <a:ln w="9525">
                <a:noFill/>
                <a:round/>
                <a:headEnd/>
                <a:tailEnd/>
              </a:ln>
            </p:spPr>
            <p:txBody>
              <a:bodyPr/>
              <a:lstStyle/>
              <a:p>
                <a:endParaRPr lang="en-US"/>
              </a:p>
            </p:txBody>
          </p:sp>
          <p:sp>
            <p:nvSpPr>
              <p:cNvPr id="320984" name="Freeform 472"/>
              <p:cNvSpPr>
                <a:spLocks/>
              </p:cNvSpPr>
              <p:nvPr/>
            </p:nvSpPr>
            <p:spPr bwMode="auto">
              <a:xfrm>
                <a:off x="2315" y="2197"/>
                <a:ext cx="1" cy="3"/>
              </a:xfrm>
              <a:custGeom>
                <a:avLst/>
                <a:gdLst/>
                <a:ahLst/>
                <a:cxnLst>
                  <a:cxn ang="0">
                    <a:pos x="0" y="1"/>
                  </a:cxn>
                  <a:cxn ang="0">
                    <a:pos x="0" y="0"/>
                  </a:cxn>
                  <a:cxn ang="0">
                    <a:pos x="1" y="3"/>
                  </a:cxn>
                  <a:cxn ang="0">
                    <a:pos x="0" y="3"/>
                  </a:cxn>
                  <a:cxn ang="0">
                    <a:pos x="0" y="1"/>
                  </a:cxn>
                </a:cxnLst>
                <a:rect l="0" t="0" r="r" b="b"/>
                <a:pathLst>
                  <a:path w="1" h="3">
                    <a:moveTo>
                      <a:pt x="0" y="1"/>
                    </a:moveTo>
                    <a:lnTo>
                      <a:pt x="0" y="0"/>
                    </a:lnTo>
                    <a:lnTo>
                      <a:pt x="1" y="3"/>
                    </a:lnTo>
                    <a:lnTo>
                      <a:pt x="0" y="3"/>
                    </a:lnTo>
                    <a:lnTo>
                      <a:pt x="0" y="1"/>
                    </a:lnTo>
                  </a:path>
                </a:pathLst>
              </a:custGeom>
              <a:noFill/>
              <a:ln w="1588" cap="sq">
                <a:solidFill>
                  <a:srgbClr val="000000"/>
                </a:solidFill>
                <a:prstDash val="solid"/>
                <a:miter lim="800000"/>
                <a:headEnd/>
                <a:tailEnd/>
              </a:ln>
            </p:spPr>
            <p:txBody>
              <a:bodyPr/>
              <a:lstStyle/>
              <a:p>
                <a:endParaRPr lang="en-US"/>
              </a:p>
            </p:txBody>
          </p:sp>
          <p:sp>
            <p:nvSpPr>
              <p:cNvPr id="320985" name="Freeform 473"/>
              <p:cNvSpPr>
                <a:spLocks noEditPoints="1"/>
              </p:cNvSpPr>
              <p:nvPr/>
            </p:nvSpPr>
            <p:spPr bwMode="auto">
              <a:xfrm>
                <a:off x="4104" y="2027"/>
                <a:ext cx="118" cy="171"/>
              </a:xfrm>
              <a:custGeom>
                <a:avLst/>
                <a:gdLst/>
                <a:ahLst/>
                <a:cxnLst>
                  <a:cxn ang="0">
                    <a:pos x="118" y="68"/>
                  </a:cxn>
                  <a:cxn ang="0">
                    <a:pos x="91" y="128"/>
                  </a:cxn>
                  <a:cxn ang="0">
                    <a:pos x="51" y="165"/>
                  </a:cxn>
                  <a:cxn ang="0">
                    <a:pos x="20" y="171"/>
                  </a:cxn>
                  <a:cxn ang="0">
                    <a:pos x="8" y="143"/>
                  </a:cxn>
                  <a:cxn ang="0">
                    <a:pos x="0" y="131"/>
                  </a:cxn>
                  <a:cxn ang="0">
                    <a:pos x="46" y="113"/>
                  </a:cxn>
                  <a:cxn ang="0">
                    <a:pos x="54" y="74"/>
                  </a:cxn>
                  <a:cxn ang="0">
                    <a:pos x="43" y="65"/>
                  </a:cxn>
                  <a:cxn ang="0">
                    <a:pos x="49" y="45"/>
                  </a:cxn>
                  <a:cxn ang="0">
                    <a:pos x="54" y="39"/>
                  </a:cxn>
                  <a:cxn ang="0">
                    <a:pos x="51" y="24"/>
                  </a:cxn>
                  <a:cxn ang="0">
                    <a:pos x="58" y="14"/>
                  </a:cxn>
                  <a:cxn ang="0">
                    <a:pos x="75" y="42"/>
                  </a:cxn>
                  <a:cxn ang="0">
                    <a:pos x="91" y="45"/>
                  </a:cxn>
                  <a:cxn ang="0">
                    <a:pos x="118" y="68"/>
                  </a:cxn>
                  <a:cxn ang="0">
                    <a:pos x="57" y="6"/>
                  </a:cxn>
                  <a:cxn ang="0">
                    <a:pos x="52" y="3"/>
                  </a:cxn>
                  <a:cxn ang="0">
                    <a:pos x="55" y="0"/>
                  </a:cxn>
                  <a:cxn ang="0">
                    <a:pos x="57" y="6"/>
                  </a:cxn>
                  <a:cxn ang="0">
                    <a:pos x="57" y="6"/>
                  </a:cxn>
                </a:cxnLst>
                <a:rect l="0" t="0" r="r" b="b"/>
                <a:pathLst>
                  <a:path w="118" h="171">
                    <a:moveTo>
                      <a:pt x="118" y="68"/>
                    </a:moveTo>
                    <a:lnTo>
                      <a:pt x="91" y="128"/>
                    </a:lnTo>
                    <a:lnTo>
                      <a:pt x="51" y="165"/>
                    </a:lnTo>
                    <a:lnTo>
                      <a:pt x="20" y="171"/>
                    </a:lnTo>
                    <a:lnTo>
                      <a:pt x="8" y="143"/>
                    </a:lnTo>
                    <a:lnTo>
                      <a:pt x="0" y="131"/>
                    </a:lnTo>
                    <a:lnTo>
                      <a:pt x="46" y="113"/>
                    </a:lnTo>
                    <a:lnTo>
                      <a:pt x="54" y="74"/>
                    </a:lnTo>
                    <a:lnTo>
                      <a:pt x="43" y="65"/>
                    </a:lnTo>
                    <a:lnTo>
                      <a:pt x="49" y="45"/>
                    </a:lnTo>
                    <a:lnTo>
                      <a:pt x="54" y="39"/>
                    </a:lnTo>
                    <a:lnTo>
                      <a:pt x="51" y="24"/>
                    </a:lnTo>
                    <a:lnTo>
                      <a:pt x="58" y="14"/>
                    </a:lnTo>
                    <a:lnTo>
                      <a:pt x="75" y="42"/>
                    </a:lnTo>
                    <a:lnTo>
                      <a:pt x="91" y="45"/>
                    </a:lnTo>
                    <a:lnTo>
                      <a:pt x="118" y="68"/>
                    </a:lnTo>
                    <a:close/>
                    <a:moveTo>
                      <a:pt x="57" y="6"/>
                    </a:moveTo>
                    <a:lnTo>
                      <a:pt x="52" y="3"/>
                    </a:lnTo>
                    <a:lnTo>
                      <a:pt x="55" y="0"/>
                    </a:lnTo>
                    <a:lnTo>
                      <a:pt x="57" y="6"/>
                    </a:lnTo>
                    <a:lnTo>
                      <a:pt x="57" y="6"/>
                    </a:lnTo>
                    <a:close/>
                  </a:path>
                </a:pathLst>
              </a:custGeom>
              <a:solidFill>
                <a:srgbClr val="E1E1E1"/>
              </a:solidFill>
              <a:ln w="9525">
                <a:noFill/>
                <a:round/>
                <a:headEnd/>
                <a:tailEnd/>
              </a:ln>
            </p:spPr>
            <p:txBody>
              <a:bodyPr/>
              <a:lstStyle/>
              <a:p>
                <a:endParaRPr lang="en-US"/>
              </a:p>
            </p:txBody>
          </p:sp>
          <p:sp>
            <p:nvSpPr>
              <p:cNvPr id="320986" name="Freeform 474"/>
              <p:cNvSpPr>
                <a:spLocks noEditPoints="1"/>
              </p:cNvSpPr>
              <p:nvPr/>
            </p:nvSpPr>
            <p:spPr bwMode="auto">
              <a:xfrm>
                <a:off x="4104" y="2027"/>
                <a:ext cx="118" cy="171"/>
              </a:xfrm>
              <a:custGeom>
                <a:avLst/>
                <a:gdLst/>
                <a:ahLst/>
                <a:cxnLst>
                  <a:cxn ang="0">
                    <a:pos x="118" y="68"/>
                  </a:cxn>
                  <a:cxn ang="0">
                    <a:pos x="91" y="128"/>
                  </a:cxn>
                  <a:cxn ang="0">
                    <a:pos x="51" y="165"/>
                  </a:cxn>
                  <a:cxn ang="0">
                    <a:pos x="20" y="171"/>
                  </a:cxn>
                  <a:cxn ang="0">
                    <a:pos x="8" y="143"/>
                  </a:cxn>
                  <a:cxn ang="0">
                    <a:pos x="0" y="131"/>
                  </a:cxn>
                  <a:cxn ang="0">
                    <a:pos x="46" y="113"/>
                  </a:cxn>
                  <a:cxn ang="0">
                    <a:pos x="54" y="74"/>
                  </a:cxn>
                  <a:cxn ang="0">
                    <a:pos x="43" y="65"/>
                  </a:cxn>
                  <a:cxn ang="0">
                    <a:pos x="49" y="45"/>
                  </a:cxn>
                  <a:cxn ang="0">
                    <a:pos x="54" y="39"/>
                  </a:cxn>
                  <a:cxn ang="0">
                    <a:pos x="51" y="24"/>
                  </a:cxn>
                  <a:cxn ang="0">
                    <a:pos x="58" y="14"/>
                  </a:cxn>
                  <a:cxn ang="0">
                    <a:pos x="75" y="42"/>
                  </a:cxn>
                  <a:cxn ang="0">
                    <a:pos x="91" y="45"/>
                  </a:cxn>
                  <a:cxn ang="0">
                    <a:pos x="118" y="68"/>
                  </a:cxn>
                  <a:cxn ang="0">
                    <a:pos x="55" y="5"/>
                  </a:cxn>
                  <a:cxn ang="0">
                    <a:pos x="52" y="3"/>
                  </a:cxn>
                  <a:cxn ang="0">
                    <a:pos x="55" y="0"/>
                  </a:cxn>
                  <a:cxn ang="0">
                    <a:pos x="57" y="6"/>
                  </a:cxn>
                  <a:cxn ang="0">
                    <a:pos x="57" y="6"/>
                  </a:cxn>
                  <a:cxn ang="0">
                    <a:pos x="55" y="5"/>
                  </a:cxn>
                </a:cxnLst>
                <a:rect l="0" t="0" r="r" b="b"/>
                <a:pathLst>
                  <a:path w="118" h="171">
                    <a:moveTo>
                      <a:pt x="118" y="68"/>
                    </a:moveTo>
                    <a:lnTo>
                      <a:pt x="91" y="128"/>
                    </a:lnTo>
                    <a:lnTo>
                      <a:pt x="51" y="165"/>
                    </a:lnTo>
                    <a:lnTo>
                      <a:pt x="20" y="171"/>
                    </a:lnTo>
                    <a:lnTo>
                      <a:pt x="8" y="143"/>
                    </a:lnTo>
                    <a:lnTo>
                      <a:pt x="0" y="131"/>
                    </a:lnTo>
                    <a:lnTo>
                      <a:pt x="46" y="113"/>
                    </a:lnTo>
                    <a:lnTo>
                      <a:pt x="54" y="74"/>
                    </a:lnTo>
                    <a:lnTo>
                      <a:pt x="43" y="65"/>
                    </a:lnTo>
                    <a:lnTo>
                      <a:pt x="49" y="45"/>
                    </a:lnTo>
                    <a:lnTo>
                      <a:pt x="54" y="39"/>
                    </a:lnTo>
                    <a:lnTo>
                      <a:pt x="51" y="24"/>
                    </a:lnTo>
                    <a:lnTo>
                      <a:pt x="58" y="14"/>
                    </a:lnTo>
                    <a:lnTo>
                      <a:pt x="75" y="42"/>
                    </a:lnTo>
                    <a:lnTo>
                      <a:pt x="91" y="45"/>
                    </a:lnTo>
                    <a:lnTo>
                      <a:pt x="118" y="68"/>
                    </a:lnTo>
                    <a:moveTo>
                      <a:pt x="55" y="5"/>
                    </a:moveTo>
                    <a:lnTo>
                      <a:pt x="52" y="3"/>
                    </a:lnTo>
                    <a:lnTo>
                      <a:pt x="55" y="0"/>
                    </a:lnTo>
                    <a:lnTo>
                      <a:pt x="57" y="6"/>
                    </a:lnTo>
                    <a:lnTo>
                      <a:pt x="57" y="6"/>
                    </a:lnTo>
                    <a:lnTo>
                      <a:pt x="55" y="5"/>
                    </a:lnTo>
                  </a:path>
                </a:pathLst>
              </a:custGeom>
              <a:noFill/>
              <a:ln w="1588" cap="sq">
                <a:solidFill>
                  <a:srgbClr val="000000"/>
                </a:solidFill>
                <a:prstDash val="solid"/>
                <a:miter lim="800000"/>
                <a:headEnd/>
                <a:tailEnd/>
              </a:ln>
            </p:spPr>
            <p:txBody>
              <a:bodyPr/>
              <a:lstStyle/>
              <a:p>
                <a:endParaRPr lang="en-US"/>
              </a:p>
            </p:txBody>
          </p:sp>
          <p:sp>
            <p:nvSpPr>
              <p:cNvPr id="320987" name="Freeform 475"/>
              <p:cNvSpPr>
                <a:spLocks/>
              </p:cNvSpPr>
              <p:nvPr/>
            </p:nvSpPr>
            <p:spPr bwMode="auto">
              <a:xfrm>
                <a:off x="3639" y="2083"/>
                <a:ext cx="257" cy="352"/>
              </a:xfrm>
              <a:custGeom>
                <a:avLst/>
                <a:gdLst/>
                <a:ahLst/>
                <a:cxnLst>
                  <a:cxn ang="0">
                    <a:pos x="42" y="21"/>
                  </a:cxn>
                  <a:cxn ang="0">
                    <a:pos x="168" y="21"/>
                  </a:cxn>
                  <a:cxn ang="0">
                    <a:pos x="177" y="25"/>
                  </a:cxn>
                  <a:cxn ang="0">
                    <a:pos x="183" y="22"/>
                  </a:cxn>
                  <a:cxn ang="0">
                    <a:pos x="206" y="0"/>
                  </a:cxn>
                  <a:cxn ang="0">
                    <a:pos x="226" y="19"/>
                  </a:cxn>
                  <a:cxn ang="0">
                    <a:pos x="238" y="79"/>
                  </a:cxn>
                  <a:cxn ang="0">
                    <a:pos x="257" y="91"/>
                  </a:cxn>
                  <a:cxn ang="0">
                    <a:pos x="253" y="100"/>
                  </a:cxn>
                  <a:cxn ang="0">
                    <a:pos x="241" y="105"/>
                  </a:cxn>
                  <a:cxn ang="0">
                    <a:pos x="233" y="109"/>
                  </a:cxn>
                  <a:cxn ang="0">
                    <a:pos x="233" y="124"/>
                  </a:cxn>
                  <a:cxn ang="0">
                    <a:pos x="226" y="144"/>
                  </a:cxn>
                  <a:cxn ang="0">
                    <a:pos x="227" y="159"/>
                  </a:cxn>
                  <a:cxn ang="0">
                    <a:pos x="224" y="177"/>
                  </a:cxn>
                  <a:cxn ang="0">
                    <a:pos x="223" y="187"/>
                  </a:cxn>
                  <a:cxn ang="0">
                    <a:pos x="215" y="189"/>
                  </a:cxn>
                  <a:cxn ang="0">
                    <a:pos x="203" y="222"/>
                  </a:cxn>
                  <a:cxn ang="0">
                    <a:pos x="203" y="223"/>
                  </a:cxn>
                  <a:cxn ang="0">
                    <a:pos x="198" y="220"/>
                  </a:cxn>
                  <a:cxn ang="0">
                    <a:pos x="192" y="265"/>
                  </a:cxn>
                  <a:cxn ang="0">
                    <a:pos x="180" y="263"/>
                  </a:cxn>
                  <a:cxn ang="0">
                    <a:pos x="175" y="275"/>
                  </a:cxn>
                  <a:cxn ang="0">
                    <a:pos x="190" y="280"/>
                  </a:cxn>
                  <a:cxn ang="0">
                    <a:pos x="205" y="301"/>
                  </a:cxn>
                  <a:cxn ang="0">
                    <a:pos x="212" y="320"/>
                  </a:cxn>
                  <a:cxn ang="0">
                    <a:pos x="220" y="320"/>
                  </a:cxn>
                  <a:cxn ang="0">
                    <a:pos x="223" y="334"/>
                  </a:cxn>
                  <a:cxn ang="0">
                    <a:pos x="218" y="334"/>
                  </a:cxn>
                  <a:cxn ang="0">
                    <a:pos x="214" y="334"/>
                  </a:cxn>
                  <a:cxn ang="0">
                    <a:pos x="199" y="334"/>
                  </a:cxn>
                  <a:cxn ang="0">
                    <a:pos x="199" y="334"/>
                  </a:cxn>
                  <a:cxn ang="0">
                    <a:pos x="193" y="340"/>
                  </a:cxn>
                  <a:cxn ang="0">
                    <a:pos x="186" y="349"/>
                  </a:cxn>
                  <a:cxn ang="0">
                    <a:pos x="163" y="352"/>
                  </a:cxn>
                  <a:cxn ang="0">
                    <a:pos x="142" y="350"/>
                  </a:cxn>
                  <a:cxn ang="0">
                    <a:pos x="121" y="332"/>
                  </a:cxn>
                  <a:cxn ang="0">
                    <a:pos x="99" y="338"/>
                  </a:cxn>
                  <a:cxn ang="0">
                    <a:pos x="88" y="326"/>
                  </a:cxn>
                  <a:cxn ang="0">
                    <a:pos x="85" y="316"/>
                  </a:cxn>
                  <a:cxn ang="0">
                    <a:pos x="72" y="307"/>
                  </a:cxn>
                  <a:cxn ang="0">
                    <a:pos x="72" y="296"/>
                  </a:cxn>
                  <a:cxn ang="0">
                    <a:pos x="52" y="281"/>
                  </a:cxn>
                  <a:cxn ang="0">
                    <a:pos x="52" y="275"/>
                  </a:cxn>
                  <a:cxn ang="0">
                    <a:pos x="36" y="263"/>
                  </a:cxn>
                  <a:cxn ang="0">
                    <a:pos x="26" y="259"/>
                  </a:cxn>
                  <a:cxn ang="0">
                    <a:pos x="27" y="240"/>
                  </a:cxn>
                  <a:cxn ang="0">
                    <a:pos x="15" y="220"/>
                  </a:cxn>
                  <a:cxn ang="0">
                    <a:pos x="2" y="189"/>
                  </a:cxn>
                  <a:cxn ang="0">
                    <a:pos x="0" y="169"/>
                  </a:cxn>
                  <a:cxn ang="0">
                    <a:pos x="15" y="135"/>
                  </a:cxn>
                  <a:cxn ang="0">
                    <a:pos x="30" y="133"/>
                  </a:cxn>
                  <a:cxn ang="0">
                    <a:pos x="27" y="64"/>
                  </a:cxn>
                  <a:cxn ang="0">
                    <a:pos x="27" y="57"/>
                  </a:cxn>
                  <a:cxn ang="0">
                    <a:pos x="42" y="55"/>
                  </a:cxn>
                  <a:cxn ang="0">
                    <a:pos x="42" y="21"/>
                  </a:cxn>
                </a:cxnLst>
                <a:rect l="0" t="0" r="r" b="b"/>
                <a:pathLst>
                  <a:path w="257" h="352">
                    <a:moveTo>
                      <a:pt x="42" y="21"/>
                    </a:moveTo>
                    <a:lnTo>
                      <a:pt x="168" y="21"/>
                    </a:lnTo>
                    <a:lnTo>
                      <a:pt x="177" y="25"/>
                    </a:lnTo>
                    <a:lnTo>
                      <a:pt x="183" y="22"/>
                    </a:lnTo>
                    <a:lnTo>
                      <a:pt x="206" y="0"/>
                    </a:lnTo>
                    <a:lnTo>
                      <a:pt x="226" y="19"/>
                    </a:lnTo>
                    <a:lnTo>
                      <a:pt x="238" y="79"/>
                    </a:lnTo>
                    <a:lnTo>
                      <a:pt x="257" y="91"/>
                    </a:lnTo>
                    <a:lnTo>
                      <a:pt x="253" y="100"/>
                    </a:lnTo>
                    <a:lnTo>
                      <a:pt x="241" y="105"/>
                    </a:lnTo>
                    <a:lnTo>
                      <a:pt x="233" y="109"/>
                    </a:lnTo>
                    <a:lnTo>
                      <a:pt x="233" y="124"/>
                    </a:lnTo>
                    <a:lnTo>
                      <a:pt x="226" y="144"/>
                    </a:lnTo>
                    <a:lnTo>
                      <a:pt x="227" y="159"/>
                    </a:lnTo>
                    <a:lnTo>
                      <a:pt x="224" y="177"/>
                    </a:lnTo>
                    <a:lnTo>
                      <a:pt x="223" y="187"/>
                    </a:lnTo>
                    <a:lnTo>
                      <a:pt x="215" y="189"/>
                    </a:lnTo>
                    <a:lnTo>
                      <a:pt x="203" y="222"/>
                    </a:lnTo>
                    <a:lnTo>
                      <a:pt x="203" y="223"/>
                    </a:lnTo>
                    <a:lnTo>
                      <a:pt x="198" y="220"/>
                    </a:lnTo>
                    <a:lnTo>
                      <a:pt x="192" y="265"/>
                    </a:lnTo>
                    <a:lnTo>
                      <a:pt x="180" y="263"/>
                    </a:lnTo>
                    <a:lnTo>
                      <a:pt x="175" y="275"/>
                    </a:lnTo>
                    <a:lnTo>
                      <a:pt x="190" y="280"/>
                    </a:lnTo>
                    <a:lnTo>
                      <a:pt x="205" y="301"/>
                    </a:lnTo>
                    <a:lnTo>
                      <a:pt x="212" y="320"/>
                    </a:lnTo>
                    <a:lnTo>
                      <a:pt x="220" y="320"/>
                    </a:lnTo>
                    <a:lnTo>
                      <a:pt x="223" y="334"/>
                    </a:lnTo>
                    <a:lnTo>
                      <a:pt x="218" y="334"/>
                    </a:lnTo>
                    <a:lnTo>
                      <a:pt x="214" y="334"/>
                    </a:lnTo>
                    <a:lnTo>
                      <a:pt x="199" y="334"/>
                    </a:lnTo>
                    <a:lnTo>
                      <a:pt x="199" y="334"/>
                    </a:lnTo>
                    <a:lnTo>
                      <a:pt x="193" y="340"/>
                    </a:lnTo>
                    <a:lnTo>
                      <a:pt x="186" y="349"/>
                    </a:lnTo>
                    <a:lnTo>
                      <a:pt x="163" y="352"/>
                    </a:lnTo>
                    <a:lnTo>
                      <a:pt x="142" y="350"/>
                    </a:lnTo>
                    <a:lnTo>
                      <a:pt x="121" y="332"/>
                    </a:lnTo>
                    <a:lnTo>
                      <a:pt x="99" y="338"/>
                    </a:lnTo>
                    <a:lnTo>
                      <a:pt x="88" y="326"/>
                    </a:lnTo>
                    <a:lnTo>
                      <a:pt x="85" y="316"/>
                    </a:lnTo>
                    <a:lnTo>
                      <a:pt x="72" y="307"/>
                    </a:lnTo>
                    <a:lnTo>
                      <a:pt x="72" y="296"/>
                    </a:lnTo>
                    <a:lnTo>
                      <a:pt x="52" y="281"/>
                    </a:lnTo>
                    <a:lnTo>
                      <a:pt x="52" y="275"/>
                    </a:lnTo>
                    <a:lnTo>
                      <a:pt x="36" y="263"/>
                    </a:lnTo>
                    <a:lnTo>
                      <a:pt x="26" y="259"/>
                    </a:lnTo>
                    <a:lnTo>
                      <a:pt x="27" y="240"/>
                    </a:lnTo>
                    <a:lnTo>
                      <a:pt x="15" y="220"/>
                    </a:lnTo>
                    <a:lnTo>
                      <a:pt x="2" y="189"/>
                    </a:lnTo>
                    <a:lnTo>
                      <a:pt x="0" y="169"/>
                    </a:lnTo>
                    <a:lnTo>
                      <a:pt x="15" y="135"/>
                    </a:lnTo>
                    <a:lnTo>
                      <a:pt x="30" y="133"/>
                    </a:lnTo>
                    <a:lnTo>
                      <a:pt x="27" y="64"/>
                    </a:lnTo>
                    <a:lnTo>
                      <a:pt x="27" y="57"/>
                    </a:lnTo>
                    <a:lnTo>
                      <a:pt x="42" y="55"/>
                    </a:lnTo>
                    <a:lnTo>
                      <a:pt x="42" y="21"/>
                    </a:lnTo>
                    <a:close/>
                  </a:path>
                </a:pathLst>
              </a:custGeom>
              <a:solidFill>
                <a:srgbClr val="CCCCCC"/>
              </a:solidFill>
              <a:ln w="9525">
                <a:noFill/>
                <a:round/>
                <a:headEnd/>
                <a:tailEnd/>
              </a:ln>
            </p:spPr>
            <p:txBody>
              <a:bodyPr/>
              <a:lstStyle/>
              <a:p>
                <a:endParaRPr lang="en-US"/>
              </a:p>
            </p:txBody>
          </p:sp>
          <p:sp>
            <p:nvSpPr>
              <p:cNvPr id="320988" name="Freeform 476"/>
              <p:cNvSpPr>
                <a:spLocks/>
              </p:cNvSpPr>
              <p:nvPr/>
            </p:nvSpPr>
            <p:spPr bwMode="auto">
              <a:xfrm>
                <a:off x="3639" y="2083"/>
                <a:ext cx="257" cy="352"/>
              </a:xfrm>
              <a:custGeom>
                <a:avLst/>
                <a:gdLst/>
                <a:ahLst/>
                <a:cxnLst>
                  <a:cxn ang="0">
                    <a:pos x="105" y="21"/>
                  </a:cxn>
                  <a:cxn ang="0">
                    <a:pos x="168" y="21"/>
                  </a:cxn>
                  <a:cxn ang="0">
                    <a:pos x="177" y="25"/>
                  </a:cxn>
                  <a:cxn ang="0">
                    <a:pos x="183" y="22"/>
                  </a:cxn>
                  <a:cxn ang="0">
                    <a:pos x="206" y="0"/>
                  </a:cxn>
                  <a:cxn ang="0">
                    <a:pos x="226" y="19"/>
                  </a:cxn>
                  <a:cxn ang="0">
                    <a:pos x="238" y="79"/>
                  </a:cxn>
                  <a:cxn ang="0">
                    <a:pos x="257" y="91"/>
                  </a:cxn>
                  <a:cxn ang="0">
                    <a:pos x="253" y="100"/>
                  </a:cxn>
                  <a:cxn ang="0">
                    <a:pos x="241" y="105"/>
                  </a:cxn>
                  <a:cxn ang="0">
                    <a:pos x="233" y="109"/>
                  </a:cxn>
                  <a:cxn ang="0">
                    <a:pos x="233" y="124"/>
                  </a:cxn>
                  <a:cxn ang="0">
                    <a:pos x="226" y="144"/>
                  </a:cxn>
                  <a:cxn ang="0">
                    <a:pos x="227" y="159"/>
                  </a:cxn>
                  <a:cxn ang="0">
                    <a:pos x="224" y="177"/>
                  </a:cxn>
                  <a:cxn ang="0">
                    <a:pos x="223" y="187"/>
                  </a:cxn>
                  <a:cxn ang="0">
                    <a:pos x="215" y="189"/>
                  </a:cxn>
                  <a:cxn ang="0">
                    <a:pos x="203" y="222"/>
                  </a:cxn>
                  <a:cxn ang="0">
                    <a:pos x="203" y="223"/>
                  </a:cxn>
                  <a:cxn ang="0">
                    <a:pos x="198" y="220"/>
                  </a:cxn>
                  <a:cxn ang="0">
                    <a:pos x="192" y="265"/>
                  </a:cxn>
                  <a:cxn ang="0">
                    <a:pos x="180" y="263"/>
                  </a:cxn>
                  <a:cxn ang="0">
                    <a:pos x="175" y="275"/>
                  </a:cxn>
                  <a:cxn ang="0">
                    <a:pos x="190" y="280"/>
                  </a:cxn>
                  <a:cxn ang="0">
                    <a:pos x="205" y="301"/>
                  </a:cxn>
                  <a:cxn ang="0">
                    <a:pos x="212" y="320"/>
                  </a:cxn>
                  <a:cxn ang="0">
                    <a:pos x="220" y="320"/>
                  </a:cxn>
                  <a:cxn ang="0">
                    <a:pos x="223" y="334"/>
                  </a:cxn>
                  <a:cxn ang="0">
                    <a:pos x="218" y="334"/>
                  </a:cxn>
                  <a:cxn ang="0">
                    <a:pos x="214" y="334"/>
                  </a:cxn>
                  <a:cxn ang="0">
                    <a:pos x="199" y="334"/>
                  </a:cxn>
                  <a:cxn ang="0">
                    <a:pos x="199" y="334"/>
                  </a:cxn>
                  <a:cxn ang="0">
                    <a:pos x="193" y="340"/>
                  </a:cxn>
                  <a:cxn ang="0">
                    <a:pos x="186" y="349"/>
                  </a:cxn>
                  <a:cxn ang="0">
                    <a:pos x="163" y="352"/>
                  </a:cxn>
                  <a:cxn ang="0">
                    <a:pos x="142" y="350"/>
                  </a:cxn>
                  <a:cxn ang="0">
                    <a:pos x="121" y="332"/>
                  </a:cxn>
                  <a:cxn ang="0">
                    <a:pos x="99" y="338"/>
                  </a:cxn>
                  <a:cxn ang="0">
                    <a:pos x="88" y="326"/>
                  </a:cxn>
                  <a:cxn ang="0">
                    <a:pos x="85" y="316"/>
                  </a:cxn>
                  <a:cxn ang="0">
                    <a:pos x="72" y="307"/>
                  </a:cxn>
                  <a:cxn ang="0">
                    <a:pos x="72" y="296"/>
                  </a:cxn>
                  <a:cxn ang="0">
                    <a:pos x="52" y="281"/>
                  </a:cxn>
                  <a:cxn ang="0">
                    <a:pos x="52" y="275"/>
                  </a:cxn>
                  <a:cxn ang="0">
                    <a:pos x="36" y="263"/>
                  </a:cxn>
                  <a:cxn ang="0">
                    <a:pos x="26" y="259"/>
                  </a:cxn>
                  <a:cxn ang="0">
                    <a:pos x="27" y="240"/>
                  </a:cxn>
                  <a:cxn ang="0">
                    <a:pos x="15" y="220"/>
                  </a:cxn>
                  <a:cxn ang="0">
                    <a:pos x="2" y="189"/>
                  </a:cxn>
                  <a:cxn ang="0">
                    <a:pos x="0" y="169"/>
                  </a:cxn>
                  <a:cxn ang="0">
                    <a:pos x="15" y="135"/>
                  </a:cxn>
                  <a:cxn ang="0">
                    <a:pos x="30" y="133"/>
                  </a:cxn>
                  <a:cxn ang="0">
                    <a:pos x="27" y="64"/>
                  </a:cxn>
                  <a:cxn ang="0">
                    <a:pos x="27" y="57"/>
                  </a:cxn>
                  <a:cxn ang="0">
                    <a:pos x="42" y="55"/>
                  </a:cxn>
                  <a:cxn ang="0">
                    <a:pos x="42" y="21"/>
                  </a:cxn>
                  <a:cxn ang="0">
                    <a:pos x="105" y="21"/>
                  </a:cxn>
                </a:cxnLst>
                <a:rect l="0" t="0" r="r" b="b"/>
                <a:pathLst>
                  <a:path w="257" h="352">
                    <a:moveTo>
                      <a:pt x="105" y="21"/>
                    </a:moveTo>
                    <a:lnTo>
                      <a:pt x="168" y="21"/>
                    </a:lnTo>
                    <a:lnTo>
                      <a:pt x="177" y="25"/>
                    </a:lnTo>
                    <a:lnTo>
                      <a:pt x="183" y="22"/>
                    </a:lnTo>
                    <a:lnTo>
                      <a:pt x="206" y="0"/>
                    </a:lnTo>
                    <a:lnTo>
                      <a:pt x="226" y="19"/>
                    </a:lnTo>
                    <a:lnTo>
                      <a:pt x="238" y="79"/>
                    </a:lnTo>
                    <a:lnTo>
                      <a:pt x="257" y="91"/>
                    </a:lnTo>
                    <a:lnTo>
                      <a:pt x="253" y="100"/>
                    </a:lnTo>
                    <a:lnTo>
                      <a:pt x="241" y="105"/>
                    </a:lnTo>
                    <a:lnTo>
                      <a:pt x="233" y="109"/>
                    </a:lnTo>
                    <a:lnTo>
                      <a:pt x="233" y="124"/>
                    </a:lnTo>
                    <a:lnTo>
                      <a:pt x="226" y="144"/>
                    </a:lnTo>
                    <a:lnTo>
                      <a:pt x="227" y="159"/>
                    </a:lnTo>
                    <a:lnTo>
                      <a:pt x="224" y="177"/>
                    </a:lnTo>
                    <a:lnTo>
                      <a:pt x="223" y="187"/>
                    </a:lnTo>
                    <a:lnTo>
                      <a:pt x="215" y="189"/>
                    </a:lnTo>
                    <a:lnTo>
                      <a:pt x="203" y="222"/>
                    </a:lnTo>
                    <a:lnTo>
                      <a:pt x="203" y="223"/>
                    </a:lnTo>
                    <a:lnTo>
                      <a:pt x="198" y="220"/>
                    </a:lnTo>
                    <a:lnTo>
                      <a:pt x="192" y="265"/>
                    </a:lnTo>
                    <a:lnTo>
                      <a:pt x="180" y="263"/>
                    </a:lnTo>
                    <a:lnTo>
                      <a:pt x="175" y="275"/>
                    </a:lnTo>
                    <a:lnTo>
                      <a:pt x="190" y="280"/>
                    </a:lnTo>
                    <a:lnTo>
                      <a:pt x="205" y="301"/>
                    </a:lnTo>
                    <a:lnTo>
                      <a:pt x="212" y="320"/>
                    </a:lnTo>
                    <a:lnTo>
                      <a:pt x="220" y="320"/>
                    </a:lnTo>
                    <a:lnTo>
                      <a:pt x="223" y="334"/>
                    </a:lnTo>
                    <a:lnTo>
                      <a:pt x="218" y="334"/>
                    </a:lnTo>
                    <a:lnTo>
                      <a:pt x="214" y="334"/>
                    </a:lnTo>
                    <a:lnTo>
                      <a:pt x="199" y="334"/>
                    </a:lnTo>
                    <a:lnTo>
                      <a:pt x="199" y="334"/>
                    </a:lnTo>
                    <a:lnTo>
                      <a:pt x="193" y="340"/>
                    </a:lnTo>
                    <a:lnTo>
                      <a:pt x="186" y="349"/>
                    </a:lnTo>
                    <a:lnTo>
                      <a:pt x="163" y="352"/>
                    </a:lnTo>
                    <a:lnTo>
                      <a:pt x="142" y="350"/>
                    </a:lnTo>
                    <a:lnTo>
                      <a:pt x="121" y="332"/>
                    </a:lnTo>
                    <a:lnTo>
                      <a:pt x="99" y="338"/>
                    </a:lnTo>
                    <a:lnTo>
                      <a:pt x="88" y="326"/>
                    </a:lnTo>
                    <a:lnTo>
                      <a:pt x="85" y="316"/>
                    </a:lnTo>
                    <a:lnTo>
                      <a:pt x="72" y="307"/>
                    </a:lnTo>
                    <a:lnTo>
                      <a:pt x="72" y="296"/>
                    </a:lnTo>
                    <a:lnTo>
                      <a:pt x="52" y="281"/>
                    </a:lnTo>
                    <a:lnTo>
                      <a:pt x="52" y="275"/>
                    </a:lnTo>
                    <a:lnTo>
                      <a:pt x="36" y="263"/>
                    </a:lnTo>
                    <a:lnTo>
                      <a:pt x="26" y="259"/>
                    </a:lnTo>
                    <a:lnTo>
                      <a:pt x="27" y="240"/>
                    </a:lnTo>
                    <a:lnTo>
                      <a:pt x="15" y="220"/>
                    </a:lnTo>
                    <a:lnTo>
                      <a:pt x="2" y="189"/>
                    </a:lnTo>
                    <a:lnTo>
                      <a:pt x="0" y="169"/>
                    </a:lnTo>
                    <a:lnTo>
                      <a:pt x="15" y="135"/>
                    </a:lnTo>
                    <a:lnTo>
                      <a:pt x="30" y="133"/>
                    </a:lnTo>
                    <a:lnTo>
                      <a:pt x="27" y="64"/>
                    </a:lnTo>
                    <a:lnTo>
                      <a:pt x="27" y="57"/>
                    </a:lnTo>
                    <a:lnTo>
                      <a:pt x="42" y="55"/>
                    </a:lnTo>
                    <a:lnTo>
                      <a:pt x="42" y="21"/>
                    </a:lnTo>
                    <a:lnTo>
                      <a:pt x="105" y="21"/>
                    </a:lnTo>
                  </a:path>
                </a:pathLst>
              </a:custGeom>
              <a:noFill/>
              <a:ln w="1588" cap="sq">
                <a:solidFill>
                  <a:srgbClr val="000000"/>
                </a:solidFill>
                <a:prstDash val="solid"/>
                <a:miter lim="800000"/>
                <a:headEnd/>
                <a:tailEnd/>
              </a:ln>
            </p:spPr>
            <p:txBody>
              <a:bodyPr/>
              <a:lstStyle/>
              <a:p>
                <a:endParaRPr lang="en-US"/>
              </a:p>
            </p:txBody>
          </p:sp>
          <p:sp>
            <p:nvSpPr>
              <p:cNvPr id="320989" name="Freeform 477"/>
              <p:cNvSpPr>
                <a:spLocks/>
              </p:cNvSpPr>
              <p:nvPr/>
            </p:nvSpPr>
            <p:spPr bwMode="auto">
              <a:xfrm>
                <a:off x="4454" y="1850"/>
                <a:ext cx="40" cy="36"/>
              </a:xfrm>
              <a:custGeom>
                <a:avLst/>
                <a:gdLst/>
                <a:ahLst/>
                <a:cxnLst>
                  <a:cxn ang="0">
                    <a:pos x="0" y="9"/>
                  </a:cxn>
                  <a:cxn ang="0">
                    <a:pos x="13" y="2"/>
                  </a:cxn>
                  <a:cxn ang="0">
                    <a:pos x="22" y="0"/>
                  </a:cxn>
                  <a:cxn ang="0">
                    <a:pos x="34" y="11"/>
                  </a:cxn>
                  <a:cxn ang="0">
                    <a:pos x="40" y="9"/>
                  </a:cxn>
                  <a:cxn ang="0">
                    <a:pos x="39" y="24"/>
                  </a:cxn>
                  <a:cxn ang="0">
                    <a:pos x="33" y="27"/>
                  </a:cxn>
                  <a:cxn ang="0">
                    <a:pos x="33" y="35"/>
                  </a:cxn>
                  <a:cxn ang="0">
                    <a:pos x="27" y="36"/>
                  </a:cxn>
                  <a:cxn ang="0">
                    <a:pos x="27" y="36"/>
                  </a:cxn>
                  <a:cxn ang="0">
                    <a:pos x="25" y="32"/>
                  </a:cxn>
                  <a:cxn ang="0">
                    <a:pos x="0" y="9"/>
                  </a:cxn>
                </a:cxnLst>
                <a:rect l="0" t="0" r="r" b="b"/>
                <a:pathLst>
                  <a:path w="40" h="36">
                    <a:moveTo>
                      <a:pt x="0" y="9"/>
                    </a:moveTo>
                    <a:lnTo>
                      <a:pt x="13" y="2"/>
                    </a:lnTo>
                    <a:lnTo>
                      <a:pt x="22" y="0"/>
                    </a:lnTo>
                    <a:lnTo>
                      <a:pt x="34" y="11"/>
                    </a:lnTo>
                    <a:lnTo>
                      <a:pt x="40" y="9"/>
                    </a:lnTo>
                    <a:lnTo>
                      <a:pt x="39" y="24"/>
                    </a:lnTo>
                    <a:lnTo>
                      <a:pt x="33" y="27"/>
                    </a:lnTo>
                    <a:lnTo>
                      <a:pt x="33" y="35"/>
                    </a:lnTo>
                    <a:lnTo>
                      <a:pt x="27" y="36"/>
                    </a:lnTo>
                    <a:lnTo>
                      <a:pt x="27" y="36"/>
                    </a:lnTo>
                    <a:lnTo>
                      <a:pt x="25" y="32"/>
                    </a:lnTo>
                    <a:lnTo>
                      <a:pt x="0" y="9"/>
                    </a:lnTo>
                    <a:close/>
                  </a:path>
                </a:pathLst>
              </a:custGeom>
              <a:solidFill>
                <a:srgbClr val="E1E1E1"/>
              </a:solidFill>
              <a:ln w="9525">
                <a:noFill/>
                <a:round/>
                <a:headEnd/>
                <a:tailEnd/>
              </a:ln>
            </p:spPr>
            <p:txBody>
              <a:bodyPr/>
              <a:lstStyle/>
              <a:p>
                <a:endParaRPr lang="en-US"/>
              </a:p>
            </p:txBody>
          </p:sp>
          <p:sp>
            <p:nvSpPr>
              <p:cNvPr id="320990" name="Freeform 478"/>
              <p:cNvSpPr>
                <a:spLocks/>
              </p:cNvSpPr>
              <p:nvPr/>
            </p:nvSpPr>
            <p:spPr bwMode="auto">
              <a:xfrm>
                <a:off x="4454" y="1850"/>
                <a:ext cx="40" cy="36"/>
              </a:xfrm>
              <a:custGeom>
                <a:avLst/>
                <a:gdLst/>
                <a:ahLst/>
                <a:cxnLst>
                  <a:cxn ang="0">
                    <a:pos x="6" y="5"/>
                  </a:cxn>
                  <a:cxn ang="0">
                    <a:pos x="13" y="2"/>
                  </a:cxn>
                  <a:cxn ang="0">
                    <a:pos x="22" y="0"/>
                  </a:cxn>
                  <a:cxn ang="0">
                    <a:pos x="34" y="11"/>
                  </a:cxn>
                  <a:cxn ang="0">
                    <a:pos x="40" y="9"/>
                  </a:cxn>
                  <a:cxn ang="0">
                    <a:pos x="39" y="24"/>
                  </a:cxn>
                  <a:cxn ang="0">
                    <a:pos x="33" y="27"/>
                  </a:cxn>
                  <a:cxn ang="0">
                    <a:pos x="33" y="35"/>
                  </a:cxn>
                  <a:cxn ang="0">
                    <a:pos x="27" y="36"/>
                  </a:cxn>
                  <a:cxn ang="0">
                    <a:pos x="27" y="36"/>
                  </a:cxn>
                  <a:cxn ang="0">
                    <a:pos x="25" y="32"/>
                  </a:cxn>
                  <a:cxn ang="0">
                    <a:pos x="0" y="9"/>
                  </a:cxn>
                  <a:cxn ang="0">
                    <a:pos x="6" y="5"/>
                  </a:cxn>
                </a:cxnLst>
                <a:rect l="0" t="0" r="r" b="b"/>
                <a:pathLst>
                  <a:path w="40" h="36">
                    <a:moveTo>
                      <a:pt x="6" y="5"/>
                    </a:moveTo>
                    <a:lnTo>
                      <a:pt x="13" y="2"/>
                    </a:lnTo>
                    <a:lnTo>
                      <a:pt x="22" y="0"/>
                    </a:lnTo>
                    <a:lnTo>
                      <a:pt x="34" y="11"/>
                    </a:lnTo>
                    <a:lnTo>
                      <a:pt x="40" y="9"/>
                    </a:lnTo>
                    <a:lnTo>
                      <a:pt x="39" y="24"/>
                    </a:lnTo>
                    <a:lnTo>
                      <a:pt x="33" y="27"/>
                    </a:lnTo>
                    <a:lnTo>
                      <a:pt x="33" y="35"/>
                    </a:lnTo>
                    <a:lnTo>
                      <a:pt x="27" y="36"/>
                    </a:lnTo>
                    <a:lnTo>
                      <a:pt x="27" y="36"/>
                    </a:lnTo>
                    <a:lnTo>
                      <a:pt x="25" y="32"/>
                    </a:lnTo>
                    <a:lnTo>
                      <a:pt x="0" y="9"/>
                    </a:lnTo>
                    <a:lnTo>
                      <a:pt x="6" y="5"/>
                    </a:lnTo>
                  </a:path>
                </a:pathLst>
              </a:custGeom>
              <a:noFill/>
              <a:ln w="1588" cap="sq">
                <a:solidFill>
                  <a:srgbClr val="000000"/>
                </a:solidFill>
                <a:prstDash val="solid"/>
                <a:miter lim="800000"/>
                <a:headEnd/>
                <a:tailEnd/>
              </a:ln>
            </p:spPr>
            <p:txBody>
              <a:bodyPr/>
              <a:lstStyle/>
              <a:p>
                <a:endParaRPr lang="en-US"/>
              </a:p>
            </p:txBody>
          </p:sp>
          <p:sp>
            <p:nvSpPr>
              <p:cNvPr id="320991" name="Freeform 479"/>
              <p:cNvSpPr>
                <a:spLocks/>
              </p:cNvSpPr>
              <p:nvPr/>
            </p:nvSpPr>
            <p:spPr bwMode="auto">
              <a:xfrm>
                <a:off x="4953" y="2673"/>
                <a:ext cx="29" cy="30"/>
              </a:xfrm>
              <a:custGeom>
                <a:avLst/>
                <a:gdLst/>
                <a:ahLst/>
                <a:cxnLst>
                  <a:cxn ang="0">
                    <a:pos x="27" y="17"/>
                  </a:cxn>
                  <a:cxn ang="0">
                    <a:pos x="27" y="18"/>
                  </a:cxn>
                  <a:cxn ang="0">
                    <a:pos x="27" y="20"/>
                  </a:cxn>
                  <a:cxn ang="0">
                    <a:pos x="26" y="21"/>
                  </a:cxn>
                  <a:cxn ang="0">
                    <a:pos x="26" y="23"/>
                  </a:cxn>
                  <a:cxn ang="0">
                    <a:pos x="24" y="24"/>
                  </a:cxn>
                  <a:cxn ang="0">
                    <a:pos x="24" y="26"/>
                  </a:cxn>
                  <a:cxn ang="0">
                    <a:pos x="23" y="27"/>
                  </a:cxn>
                  <a:cxn ang="0">
                    <a:pos x="21" y="27"/>
                  </a:cxn>
                  <a:cxn ang="0">
                    <a:pos x="20" y="29"/>
                  </a:cxn>
                  <a:cxn ang="0">
                    <a:pos x="20" y="29"/>
                  </a:cxn>
                  <a:cxn ang="0">
                    <a:pos x="18" y="30"/>
                  </a:cxn>
                  <a:cxn ang="0">
                    <a:pos x="17" y="30"/>
                  </a:cxn>
                  <a:cxn ang="0">
                    <a:pos x="15" y="30"/>
                  </a:cxn>
                  <a:cxn ang="0">
                    <a:pos x="14" y="30"/>
                  </a:cxn>
                  <a:cxn ang="0">
                    <a:pos x="12" y="30"/>
                  </a:cxn>
                  <a:cxn ang="0">
                    <a:pos x="11" y="30"/>
                  </a:cxn>
                  <a:cxn ang="0">
                    <a:pos x="9" y="30"/>
                  </a:cxn>
                  <a:cxn ang="0">
                    <a:pos x="8" y="30"/>
                  </a:cxn>
                  <a:cxn ang="0">
                    <a:pos x="6" y="29"/>
                  </a:cxn>
                  <a:cxn ang="0">
                    <a:pos x="6" y="29"/>
                  </a:cxn>
                  <a:cxn ang="0">
                    <a:pos x="5" y="27"/>
                  </a:cxn>
                  <a:cxn ang="0">
                    <a:pos x="3" y="26"/>
                  </a:cxn>
                  <a:cxn ang="0">
                    <a:pos x="3" y="24"/>
                  </a:cxn>
                  <a:cxn ang="0">
                    <a:pos x="2" y="23"/>
                  </a:cxn>
                  <a:cxn ang="0">
                    <a:pos x="2" y="21"/>
                  </a:cxn>
                  <a:cxn ang="0">
                    <a:pos x="2" y="20"/>
                  </a:cxn>
                  <a:cxn ang="0">
                    <a:pos x="2" y="18"/>
                  </a:cxn>
                  <a:cxn ang="0">
                    <a:pos x="0" y="17"/>
                  </a:cxn>
                  <a:cxn ang="0">
                    <a:pos x="0" y="15"/>
                  </a:cxn>
                  <a:cxn ang="0">
                    <a:pos x="2" y="14"/>
                  </a:cxn>
                  <a:cxn ang="0">
                    <a:pos x="2" y="12"/>
                  </a:cxn>
                  <a:cxn ang="0">
                    <a:pos x="2" y="11"/>
                  </a:cxn>
                  <a:cxn ang="0">
                    <a:pos x="3" y="9"/>
                  </a:cxn>
                  <a:cxn ang="0">
                    <a:pos x="3" y="8"/>
                  </a:cxn>
                  <a:cxn ang="0">
                    <a:pos x="5" y="6"/>
                  </a:cxn>
                  <a:cxn ang="0">
                    <a:pos x="5" y="5"/>
                  </a:cxn>
                  <a:cxn ang="0">
                    <a:pos x="6" y="3"/>
                  </a:cxn>
                  <a:cxn ang="0">
                    <a:pos x="8" y="3"/>
                  </a:cxn>
                  <a:cxn ang="0">
                    <a:pos x="9" y="2"/>
                  </a:cxn>
                  <a:cxn ang="0">
                    <a:pos x="9" y="2"/>
                  </a:cxn>
                  <a:cxn ang="0">
                    <a:pos x="11" y="0"/>
                  </a:cxn>
                  <a:cxn ang="0">
                    <a:pos x="12" y="0"/>
                  </a:cxn>
                  <a:cxn ang="0">
                    <a:pos x="14" y="0"/>
                  </a:cxn>
                  <a:cxn ang="0">
                    <a:pos x="15" y="0"/>
                  </a:cxn>
                  <a:cxn ang="0">
                    <a:pos x="17" y="0"/>
                  </a:cxn>
                  <a:cxn ang="0">
                    <a:pos x="18" y="0"/>
                  </a:cxn>
                  <a:cxn ang="0">
                    <a:pos x="20" y="0"/>
                  </a:cxn>
                  <a:cxn ang="0">
                    <a:pos x="21" y="0"/>
                  </a:cxn>
                  <a:cxn ang="0">
                    <a:pos x="23" y="2"/>
                  </a:cxn>
                  <a:cxn ang="0">
                    <a:pos x="23" y="2"/>
                  </a:cxn>
                  <a:cxn ang="0">
                    <a:pos x="24" y="3"/>
                  </a:cxn>
                  <a:cxn ang="0">
                    <a:pos x="26" y="5"/>
                  </a:cxn>
                  <a:cxn ang="0">
                    <a:pos x="26" y="6"/>
                  </a:cxn>
                  <a:cxn ang="0">
                    <a:pos x="27" y="8"/>
                  </a:cxn>
                  <a:cxn ang="0">
                    <a:pos x="27" y="9"/>
                  </a:cxn>
                  <a:cxn ang="0">
                    <a:pos x="27" y="11"/>
                  </a:cxn>
                  <a:cxn ang="0">
                    <a:pos x="29" y="12"/>
                  </a:cxn>
                  <a:cxn ang="0">
                    <a:pos x="29" y="14"/>
                  </a:cxn>
                  <a:cxn ang="0">
                    <a:pos x="29" y="15"/>
                  </a:cxn>
                </a:cxnLst>
                <a:rect l="0" t="0" r="r" b="b"/>
                <a:pathLst>
                  <a:path w="29" h="30">
                    <a:moveTo>
                      <a:pt x="29" y="15"/>
                    </a:moveTo>
                    <a:lnTo>
                      <a:pt x="29" y="15"/>
                    </a:lnTo>
                    <a:lnTo>
                      <a:pt x="29" y="15"/>
                    </a:ln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20"/>
                    </a:lnTo>
                    <a:lnTo>
                      <a:pt x="27" y="20"/>
                    </a:lnTo>
                    <a:lnTo>
                      <a:pt x="27" y="20"/>
                    </a:lnTo>
                    <a:lnTo>
                      <a:pt x="27" y="20"/>
                    </a:lnTo>
                    <a:lnTo>
                      <a:pt x="27" y="20"/>
                    </a:lnTo>
                    <a:lnTo>
                      <a:pt x="27" y="20"/>
                    </a:lnTo>
                    <a:lnTo>
                      <a:pt x="27" y="21"/>
                    </a:lnTo>
                    <a:lnTo>
                      <a:pt x="27" y="21"/>
                    </a:lnTo>
                    <a:lnTo>
                      <a:pt x="27" y="21"/>
                    </a:lnTo>
                    <a:lnTo>
                      <a:pt x="26" y="21"/>
                    </a:lnTo>
                    <a:lnTo>
                      <a:pt x="26" y="21"/>
                    </a:lnTo>
                    <a:lnTo>
                      <a:pt x="26" y="21"/>
                    </a:lnTo>
                    <a:lnTo>
                      <a:pt x="26" y="23"/>
                    </a:lnTo>
                    <a:lnTo>
                      <a:pt x="26" y="23"/>
                    </a:lnTo>
                    <a:lnTo>
                      <a:pt x="26" y="23"/>
                    </a:lnTo>
                    <a:lnTo>
                      <a:pt x="26" y="23"/>
                    </a:lnTo>
                    <a:lnTo>
                      <a:pt x="26" y="23"/>
                    </a:lnTo>
                    <a:lnTo>
                      <a:pt x="26" y="23"/>
                    </a:lnTo>
                    <a:lnTo>
                      <a:pt x="26" y="24"/>
                    </a:lnTo>
                    <a:lnTo>
                      <a:pt x="26" y="24"/>
                    </a:lnTo>
                    <a:lnTo>
                      <a:pt x="26" y="24"/>
                    </a:lnTo>
                    <a:lnTo>
                      <a:pt x="24" y="24"/>
                    </a:lnTo>
                    <a:lnTo>
                      <a:pt x="24" y="24"/>
                    </a:lnTo>
                    <a:lnTo>
                      <a:pt x="24" y="24"/>
                    </a:lnTo>
                    <a:lnTo>
                      <a:pt x="24" y="24"/>
                    </a:lnTo>
                    <a:lnTo>
                      <a:pt x="24" y="26"/>
                    </a:lnTo>
                    <a:lnTo>
                      <a:pt x="24" y="26"/>
                    </a:lnTo>
                    <a:lnTo>
                      <a:pt x="24" y="26"/>
                    </a:lnTo>
                    <a:lnTo>
                      <a:pt x="24" y="26"/>
                    </a:lnTo>
                    <a:lnTo>
                      <a:pt x="24" y="26"/>
                    </a:lnTo>
                    <a:lnTo>
                      <a:pt x="23" y="26"/>
                    </a:lnTo>
                    <a:lnTo>
                      <a:pt x="23" y="26"/>
                    </a:lnTo>
                    <a:lnTo>
                      <a:pt x="23" y="26"/>
                    </a:lnTo>
                    <a:lnTo>
                      <a:pt x="23" y="27"/>
                    </a:lnTo>
                    <a:lnTo>
                      <a:pt x="23" y="27"/>
                    </a:lnTo>
                    <a:lnTo>
                      <a:pt x="23" y="27"/>
                    </a:lnTo>
                    <a:lnTo>
                      <a:pt x="23" y="27"/>
                    </a:lnTo>
                    <a:lnTo>
                      <a:pt x="23" y="27"/>
                    </a:lnTo>
                    <a:lnTo>
                      <a:pt x="21" y="27"/>
                    </a:lnTo>
                    <a:lnTo>
                      <a:pt x="21" y="27"/>
                    </a:lnTo>
                    <a:lnTo>
                      <a:pt x="21" y="27"/>
                    </a:lnTo>
                    <a:lnTo>
                      <a:pt x="21" y="29"/>
                    </a:lnTo>
                    <a:lnTo>
                      <a:pt x="21" y="29"/>
                    </a:lnTo>
                    <a:lnTo>
                      <a:pt x="21" y="29"/>
                    </a:lnTo>
                    <a:lnTo>
                      <a:pt x="21" y="29"/>
                    </a:lnTo>
                    <a:lnTo>
                      <a:pt x="20" y="29"/>
                    </a:lnTo>
                    <a:lnTo>
                      <a:pt x="20" y="29"/>
                    </a:lnTo>
                    <a:lnTo>
                      <a:pt x="20" y="29"/>
                    </a:lnTo>
                    <a:lnTo>
                      <a:pt x="20" y="29"/>
                    </a:lnTo>
                    <a:lnTo>
                      <a:pt x="20" y="29"/>
                    </a:lnTo>
                    <a:lnTo>
                      <a:pt x="20" y="29"/>
                    </a:lnTo>
                    <a:lnTo>
                      <a:pt x="20" y="29"/>
                    </a:lnTo>
                    <a:lnTo>
                      <a:pt x="18" y="29"/>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29"/>
                    </a:lnTo>
                    <a:lnTo>
                      <a:pt x="8" y="29"/>
                    </a:lnTo>
                    <a:lnTo>
                      <a:pt x="8" y="29"/>
                    </a:lnTo>
                    <a:lnTo>
                      <a:pt x="8" y="29"/>
                    </a:lnTo>
                    <a:lnTo>
                      <a:pt x="6" y="29"/>
                    </a:lnTo>
                    <a:lnTo>
                      <a:pt x="6" y="29"/>
                    </a:lnTo>
                    <a:lnTo>
                      <a:pt x="6" y="29"/>
                    </a:lnTo>
                    <a:lnTo>
                      <a:pt x="6" y="29"/>
                    </a:lnTo>
                    <a:lnTo>
                      <a:pt x="6" y="29"/>
                    </a:lnTo>
                    <a:lnTo>
                      <a:pt x="6" y="29"/>
                    </a:lnTo>
                    <a:lnTo>
                      <a:pt x="6" y="29"/>
                    </a:lnTo>
                    <a:lnTo>
                      <a:pt x="6" y="29"/>
                    </a:lnTo>
                    <a:lnTo>
                      <a:pt x="5" y="27"/>
                    </a:lnTo>
                    <a:lnTo>
                      <a:pt x="5" y="27"/>
                    </a:lnTo>
                    <a:lnTo>
                      <a:pt x="5" y="27"/>
                    </a:lnTo>
                    <a:lnTo>
                      <a:pt x="5" y="27"/>
                    </a:lnTo>
                    <a:lnTo>
                      <a:pt x="5" y="27"/>
                    </a:lnTo>
                    <a:lnTo>
                      <a:pt x="5" y="27"/>
                    </a:lnTo>
                    <a:lnTo>
                      <a:pt x="5" y="27"/>
                    </a:lnTo>
                    <a:lnTo>
                      <a:pt x="5" y="27"/>
                    </a:lnTo>
                    <a:lnTo>
                      <a:pt x="5" y="26"/>
                    </a:lnTo>
                    <a:lnTo>
                      <a:pt x="3" y="26"/>
                    </a:lnTo>
                    <a:lnTo>
                      <a:pt x="3" y="26"/>
                    </a:lnTo>
                    <a:lnTo>
                      <a:pt x="3" y="26"/>
                    </a:lnTo>
                    <a:lnTo>
                      <a:pt x="3" y="26"/>
                    </a:lnTo>
                    <a:lnTo>
                      <a:pt x="3" y="26"/>
                    </a:lnTo>
                    <a:lnTo>
                      <a:pt x="3" y="26"/>
                    </a:lnTo>
                    <a:lnTo>
                      <a:pt x="3" y="26"/>
                    </a:lnTo>
                    <a:lnTo>
                      <a:pt x="3" y="24"/>
                    </a:lnTo>
                    <a:lnTo>
                      <a:pt x="3" y="24"/>
                    </a:lnTo>
                    <a:lnTo>
                      <a:pt x="3" y="24"/>
                    </a:lnTo>
                    <a:lnTo>
                      <a:pt x="3" y="24"/>
                    </a:lnTo>
                    <a:lnTo>
                      <a:pt x="3" y="24"/>
                    </a:lnTo>
                    <a:lnTo>
                      <a:pt x="2" y="24"/>
                    </a:lnTo>
                    <a:lnTo>
                      <a:pt x="2" y="24"/>
                    </a:lnTo>
                    <a:lnTo>
                      <a:pt x="2" y="23"/>
                    </a:lnTo>
                    <a:lnTo>
                      <a:pt x="2" y="23"/>
                    </a:lnTo>
                    <a:lnTo>
                      <a:pt x="2" y="23"/>
                    </a:lnTo>
                    <a:lnTo>
                      <a:pt x="2" y="23"/>
                    </a:lnTo>
                    <a:lnTo>
                      <a:pt x="2" y="23"/>
                    </a:lnTo>
                    <a:lnTo>
                      <a:pt x="2" y="23"/>
                    </a:lnTo>
                    <a:lnTo>
                      <a:pt x="2" y="21"/>
                    </a:lnTo>
                    <a:lnTo>
                      <a:pt x="2" y="21"/>
                    </a:lnTo>
                    <a:lnTo>
                      <a:pt x="2" y="21"/>
                    </a:lnTo>
                    <a:lnTo>
                      <a:pt x="2" y="21"/>
                    </a:lnTo>
                    <a:lnTo>
                      <a:pt x="2" y="21"/>
                    </a:lnTo>
                    <a:lnTo>
                      <a:pt x="2" y="21"/>
                    </a:lnTo>
                    <a:lnTo>
                      <a:pt x="2" y="20"/>
                    </a:lnTo>
                    <a:lnTo>
                      <a:pt x="2" y="20"/>
                    </a:lnTo>
                    <a:lnTo>
                      <a:pt x="2" y="20"/>
                    </a:lnTo>
                    <a:lnTo>
                      <a:pt x="2" y="20"/>
                    </a:lnTo>
                    <a:lnTo>
                      <a:pt x="2" y="20"/>
                    </a:lnTo>
                    <a:lnTo>
                      <a:pt x="2" y="20"/>
                    </a:lnTo>
                    <a:lnTo>
                      <a:pt x="2"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2" y="15"/>
                    </a:lnTo>
                    <a:lnTo>
                      <a:pt x="2" y="14"/>
                    </a:lnTo>
                    <a:lnTo>
                      <a:pt x="2" y="14"/>
                    </a:lnTo>
                    <a:lnTo>
                      <a:pt x="2" y="14"/>
                    </a:lnTo>
                    <a:lnTo>
                      <a:pt x="2" y="14"/>
                    </a:lnTo>
                    <a:lnTo>
                      <a:pt x="2" y="14"/>
                    </a:lnTo>
                    <a:lnTo>
                      <a:pt x="2" y="14"/>
                    </a:lnTo>
                    <a:lnTo>
                      <a:pt x="2" y="12"/>
                    </a:lnTo>
                    <a:lnTo>
                      <a:pt x="2" y="12"/>
                    </a:lnTo>
                    <a:lnTo>
                      <a:pt x="2" y="12"/>
                    </a:lnTo>
                    <a:lnTo>
                      <a:pt x="2" y="12"/>
                    </a:lnTo>
                    <a:lnTo>
                      <a:pt x="2" y="12"/>
                    </a:lnTo>
                    <a:lnTo>
                      <a:pt x="2" y="11"/>
                    </a:lnTo>
                    <a:lnTo>
                      <a:pt x="2" y="11"/>
                    </a:lnTo>
                    <a:lnTo>
                      <a:pt x="2" y="11"/>
                    </a:lnTo>
                    <a:lnTo>
                      <a:pt x="2" y="11"/>
                    </a:lnTo>
                    <a:lnTo>
                      <a:pt x="2" y="11"/>
                    </a:lnTo>
                    <a:lnTo>
                      <a:pt x="2" y="11"/>
                    </a:lnTo>
                    <a:lnTo>
                      <a:pt x="2" y="9"/>
                    </a:lnTo>
                    <a:lnTo>
                      <a:pt x="2" y="9"/>
                    </a:lnTo>
                    <a:lnTo>
                      <a:pt x="2" y="9"/>
                    </a:lnTo>
                    <a:lnTo>
                      <a:pt x="3" y="9"/>
                    </a:lnTo>
                    <a:lnTo>
                      <a:pt x="3" y="9"/>
                    </a:lnTo>
                    <a:lnTo>
                      <a:pt x="3" y="9"/>
                    </a:lnTo>
                    <a:lnTo>
                      <a:pt x="3" y="8"/>
                    </a:lnTo>
                    <a:lnTo>
                      <a:pt x="3" y="8"/>
                    </a:lnTo>
                    <a:lnTo>
                      <a:pt x="3" y="8"/>
                    </a:lnTo>
                    <a:lnTo>
                      <a:pt x="3" y="8"/>
                    </a:lnTo>
                    <a:lnTo>
                      <a:pt x="3" y="8"/>
                    </a:lnTo>
                    <a:lnTo>
                      <a:pt x="3" y="8"/>
                    </a:lnTo>
                    <a:lnTo>
                      <a:pt x="3" y="6"/>
                    </a:lnTo>
                    <a:lnTo>
                      <a:pt x="3" y="6"/>
                    </a:lnTo>
                    <a:lnTo>
                      <a:pt x="3" y="6"/>
                    </a:lnTo>
                    <a:lnTo>
                      <a:pt x="5" y="6"/>
                    </a:lnTo>
                    <a:lnTo>
                      <a:pt x="5" y="6"/>
                    </a:lnTo>
                    <a:lnTo>
                      <a:pt x="5" y="6"/>
                    </a:lnTo>
                    <a:lnTo>
                      <a:pt x="5" y="6"/>
                    </a:lnTo>
                    <a:lnTo>
                      <a:pt x="5" y="5"/>
                    </a:lnTo>
                    <a:lnTo>
                      <a:pt x="5" y="5"/>
                    </a:lnTo>
                    <a:lnTo>
                      <a:pt x="5" y="5"/>
                    </a:lnTo>
                    <a:lnTo>
                      <a:pt x="5" y="5"/>
                    </a:lnTo>
                    <a:lnTo>
                      <a:pt x="5" y="5"/>
                    </a:lnTo>
                    <a:lnTo>
                      <a:pt x="6" y="5"/>
                    </a:lnTo>
                    <a:lnTo>
                      <a:pt x="6" y="5"/>
                    </a:lnTo>
                    <a:lnTo>
                      <a:pt x="6" y="5"/>
                    </a:lnTo>
                    <a:lnTo>
                      <a:pt x="6" y="3"/>
                    </a:lnTo>
                    <a:lnTo>
                      <a:pt x="6" y="3"/>
                    </a:lnTo>
                    <a:lnTo>
                      <a:pt x="6" y="3"/>
                    </a:lnTo>
                    <a:lnTo>
                      <a:pt x="6" y="3"/>
                    </a:lnTo>
                    <a:lnTo>
                      <a:pt x="6" y="3"/>
                    </a:lnTo>
                    <a:lnTo>
                      <a:pt x="8" y="3"/>
                    </a:lnTo>
                    <a:lnTo>
                      <a:pt x="8" y="3"/>
                    </a:lnTo>
                    <a:lnTo>
                      <a:pt x="8" y="3"/>
                    </a:lnTo>
                    <a:lnTo>
                      <a:pt x="8" y="2"/>
                    </a:lnTo>
                    <a:lnTo>
                      <a:pt x="8" y="2"/>
                    </a:lnTo>
                    <a:lnTo>
                      <a:pt x="8" y="2"/>
                    </a:lnTo>
                    <a:lnTo>
                      <a:pt x="8" y="2"/>
                    </a:lnTo>
                    <a:lnTo>
                      <a:pt x="9" y="2"/>
                    </a:lnTo>
                    <a:lnTo>
                      <a:pt x="9" y="2"/>
                    </a:lnTo>
                    <a:lnTo>
                      <a:pt x="9" y="2"/>
                    </a:lnTo>
                    <a:lnTo>
                      <a:pt x="9" y="2"/>
                    </a:lnTo>
                    <a:lnTo>
                      <a:pt x="9" y="2"/>
                    </a:lnTo>
                    <a:lnTo>
                      <a:pt x="9" y="2"/>
                    </a:lnTo>
                    <a:lnTo>
                      <a:pt x="9" y="2"/>
                    </a:lnTo>
                    <a:lnTo>
                      <a:pt x="11" y="2"/>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1" y="0"/>
                    </a:lnTo>
                    <a:lnTo>
                      <a:pt x="21" y="0"/>
                    </a:lnTo>
                    <a:lnTo>
                      <a:pt x="21" y="0"/>
                    </a:lnTo>
                    <a:lnTo>
                      <a:pt x="21" y="2"/>
                    </a:lnTo>
                    <a:lnTo>
                      <a:pt x="21" y="2"/>
                    </a:lnTo>
                    <a:lnTo>
                      <a:pt x="21" y="2"/>
                    </a:lnTo>
                    <a:lnTo>
                      <a:pt x="21" y="2"/>
                    </a:lnTo>
                    <a:lnTo>
                      <a:pt x="21" y="2"/>
                    </a:lnTo>
                    <a:lnTo>
                      <a:pt x="23" y="2"/>
                    </a:lnTo>
                    <a:lnTo>
                      <a:pt x="23" y="2"/>
                    </a:lnTo>
                    <a:lnTo>
                      <a:pt x="23" y="2"/>
                    </a:lnTo>
                    <a:lnTo>
                      <a:pt x="23" y="2"/>
                    </a:lnTo>
                    <a:lnTo>
                      <a:pt x="23" y="2"/>
                    </a:lnTo>
                    <a:lnTo>
                      <a:pt x="23" y="2"/>
                    </a:lnTo>
                    <a:lnTo>
                      <a:pt x="23" y="2"/>
                    </a:lnTo>
                    <a:lnTo>
                      <a:pt x="24" y="3"/>
                    </a:lnTo>
                    <a:lnTo>
                      <a:pt x="24" y="3"/>
                    </a:lnTo>
                    <a:lnTo>
                      <a:pt x="24" y="3"/>
                    </a:lnTo>
                    <a:lnTo>
                      <a:pt x="24" y="3"/>
                    </a:lnTo>
                    <a:lnTo>
                      <a:pt x="24" y="3"/>
                    </a:lnTo>
                    <a:lnTo>
                      <a:pt x="24" y="3"/>
                    </a:lnTo>
                    <a:lnTo>
                      <a:pt x="24" y="3"/>
                    </a:lnTo>
                    <a:lnTo>
                      <a:pt x="24" y="3"/>
                    </a:lnTo>
                    <a:lnTo>
                      <a:pt x="24" y="5"/>
                    </a:lnTo>
                    <a:lnTo>
                      <a:pt x="26" y="5"/>
                    </a:lnTo>
                    <a:lnTo>
                      <a:pt x="26" y="5"/>
                    </a:lnTo>
                    <a:lnTo>
                      <a:pt x="26" y="5"/>
                    </a:lnTo>
                    <a:lnTo>
                      <a:pt x="26" y="5"/>
                    </a:lnTo>
                    <a:lnTo>
                      <a:pt x="26" y="5"/>
                    </a:lnTo>
                    <a:lnTo>
                      <a:pt x="26" y="5"/>
                    </a:lnTo>
                    <a:lnTo>
                      <a:pt x="26" y="5"/>
                    </a:lnTo>
                    <a:lnTo>
                      <a:pt x="26" y="6"/>
                    </a:lnTo>
                    <a:lnTo>
                      <a:pt x="26" y="6"/>
                    </a:lnTo>
                    <a:lnTo>
                      <a:pt x="26" y="6"/>
                    </a:lnTo>
                    <a:lnTo>
                      <a:pt x="26" y="6"/>
                    </a:lnTo>
                    <a:lnTo>
                      <a:pt x="26" y="6"/>
                    </a:lnTo>
                    <a:lnTo>
                      <a:pt x="27" y="6"/>
                    </a:lnTo>
                    <a:lnTo>
                      <a:pt x="27" y="6"/>
                    </a:lnTo>
                    <a:lnTo>
                      <a:pt x="27" y="8"/>
                    </a:lnTo>
                    <a:lnTo>
                      <a:pt x="27" y="8"/>
                    </a:lnTo>
                    <a:lnTo>
                      <a:pt x="27" y="8"/>
                    </a:lnTo>
                    <a:lnTo>
                      <a:pt x="27"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9" y="12"/>
                    </a:lnTo>
                    <a:lnTo>
                      <a:pt x="29" y="12"/>
                    </a:lnTo>
                    <a:lnTo>
                      <a:pt x="29" y="12"/>
                    </a:lnTo>
                    <a:lnTo>
                      <a:pt x="29" y="12"/>
                    </a:lnTo>
                    <a:lnTo>
                      <a:pt x="29" y="12"/>
                    </a:lnTo>
                    <a:lnTo>
                      <a:pt x="29" y="14"/>
                    </a:lnTo>
                    <a:lnTo>
                      <a:pt x="29" y="14"/>
                    </a:lnTo>
                    <a:lnTo>
                      <a:pt x="29" y="14"/>
                    </a:lnTo>
                    <a:lnTo>
                      <a:pt x="29" y="14"/>
                    </a:lnTo>
                    <a:lnTo>
                      <a:pt x="29" y="14"/>
                    </a:lnTo>
                    <a:lnTo>
                      <a:pt x="29" y="14"/>
                    </a:lnTo>
                    <a:lnTo>
                      <a:pt x="29" y="15"/>
                    </a:lnTo>
                    <a:lnTo>
                      <a:pt x="29" y="15"/>
                    </a:lnTo>
                    <a:lnTo>
                      <a:pt x="29" y="15"/>
                    </a:lnTo>
                    <a:close/>
                  </a:path>
                </a:pathLst>
              </a:custGeom>
              <a:solidFill>
                <a:srgbClr val="E1E1E1"/>
              </a:solidFill>
              <a:ln w="9525">
                <a:noFill/>
                <a:round/>
                <a:headEnd/>
                <a:tailEnd/>
              </a:ln>
            </p:spPr>
            <p:txBody>
              <a:bodyPr/>
              <a:lstStyle/>
              <a:p>
                <a:endParaRPr lang="en-US"/>
              </a:p>
            </p:txBody>
          </p:sp>
          <p:sp>
            <p:nvSpPr>
              <p:cNvPr id="320992" name="Freeform 480"/>
              <p:cNvSpPr>
                <a:spLocks/>
              </p:cNvSpPr>
              <p:nvPr/>
            </p:nvSpPr>
            <p:spPr bwMode="auto">
              <a:xfrm>
                <a:off x="4953" y="2673"/>
                <a:ext cx="29" cy="30"/>
              </a:xfrm>
              <a:custGeom>
                <a:avLst/>
                <a:gdLst/>
                <a:ahLst/>
                <a:cxnLst>
                  <a:cxn ang="0">
                    <a:pos x="27" y="17"/>
                  </a:cxn>
                  <a:cxn ang="0">
                    <a:pos x="27" y="18"/>
                  </a:cxn>
                  <a:cxn ang="0">
                    <a:pos x="27" y="20"/>
                  </a:cxn>
                  <a:cxn ang="0">
                    <a:pos x="26" y="21"/>
                  </a:cxn>
                  <a:cxn ang="0">
                    <a:pos x="26" y="23"/>
                  </a:cxn>
                  <a:cxn ang="0">
                    <a:pos x="24" y="24"/>
                  </a:cxn>
                  <a:cxn ang="0">
                    <a:pos x="24" y="26"/>
                  </a:cxn>
                  <a:cxn ang="0">
                    <a:pos x="23" y="27"/>
                  </a:cxn>
                  <a:cxn ang="0">
                    <a:pos x="21" y="27"/>
                  </a:cxn>
                  <a:cxn ang="0">
                    <a:pos x="20" y="29"/>
                  </a:cxn>
                  <a:cxn ang="0">
                    <a:pos x="20" y="29"/>
                  </a:cxn>
                  <a:cxn ang="0">
                    <a:pos x="18" y="30"/>
                  </a:cxn>
                  <a:cxn ang="0">
                    <a:pos x="17" y="30"/>
                  </a:cxn>
                  <a:cxn ang="0">
                    <a:pos x="15" y="30"/>
                  </a:cxn>
                  <a:cxn ang="0">
                    <a:pos x="14" y="30"/>
                  </a:cxn>
                  <a:cxn ang="0">
                    <a:pos x="12" y="30"/>
                  </a:cxn>
                  <a:cxn ang="0">
                    <a:pos x="11" y="30"/>
                  </a:cxn>
                  <a:cxn ang="0">
                    <a:pos x="9" y="30"/>
                  </a:cxn>
                  <a:cxn ang="0">
                    <a:pos x="8" y="30"/>
                  </a:cxn>
                  <a:cxn ang="0">
                    <a:pos x="6" y="29"/>
                  </a:cxn>
                  <a:cxn ang="0">
                    <a:pos x="6" y="29"/>
                  </a:cxn>
                  <a:cxn ang="0">
                    <a:pos x="5" y="27"/>
                  </a:cxn>
                  <a:cxn ang="0">
                    <a:pos x="3" y="26"/>
                  </a:cxn>
                  <a:cxn ang="0">
                    <a:pos x="3" y="24"/>
                  </a:cxn>
                  <a:cxn ang="0">
                    <a:pos x="2" y="23"/>
                  </a:cxn>
                  <a:cxn ang="0">
                    <a:pos x="2" y="21"/>
                  </a:cxn>
                  <a:cxn ang="0">
                    <a:pos x="2" y="20"/>
                  </a:cxn>
                  <a:cxn ang="0">
                    <a:pos x="2" y="18"/>
                  </a:cxn>
                  <a:cxn ang="0">
                    <a:pos x="0" y="17"/>
                  </a:cxn>
                  <a:cxn ang="0">
                    <a:pos x="0" y="15"/>
                  </a:cxn>
                  <a:cxn ang="0">
                    <a:pos x="2" y="14"/>
                  </a:cxn>
                  <a:cxn ang="0">
                    <a:pos x="2" y="12"/>
                  </a:cxn>
                  <a:cxn ang="0">
                    <a:pos x="2" y="11"/>
                  </a:cxn>
                  <a:cxn ang="0">
                    <a:pos x="3" y="9"/>
                  </a:cxn>
                  <a:cxn ang="0">
                    <a:pos x="3" y="8"/>
                  </a:cxn>
                  <a:cxn ang="0">
                    <a:pos x="5" y="6"/>
                  </a:cxn>
                  <a:cxn ang="0">
                    <a:pos x="5" y="5"/>
                  </a:cxn>
                  <a:cxn ang="0">
                    <a:pos x="6" y="3"/>
                  </a:cxn>
                  <a:cxn ang="0">
                    <a:pos x="8" y="3"/>
                  </a:cxn>
                  <a:cxn ang="0">
                    <a:pos x="9" y="2"/>
                  </a:cxn>
                  <a:cxn ang="0">
                    <a:pos x="9" y="2"/>
                  </a:cxn>
                  <a:cxn ang="0">
                    <a:pos x="11" y="0"/>
                  </a:cxn>
                  <a:cxn ang="0">
                    <a:pos x="12" y="0"/>
                  </a:cxn>
                  <a:cxn ang="0">
                    <a:pos x="14" y="0"/>
                  </a:cxn>
                  <a:cxn ang="0">
                    <a:pos x="15" y="0"/>
                  </a:cxn>
                  <a:cxn ang="0">
                    <a:pos x="17" y="0"/>
                  </a:cxn>
                  <a:cxn ang="0">
                    <a:pos x="18" y="0"/>
                  </a:cxn>
                  <a:cxn ang="0">
                    <a:pos x="20" y="0"/>
                  </a:cxn>
                  <a:cxn ang="0">
                    <a:pos x="21" y="0"/>
                  </a:cxn>
                  <a:cxn ang="0">
                    <a:pos x="23" y="2"/>
                  </a:cxn>
                  <a:cxn ang="0">
                    <a:pos x="23" y="2"/>
                  </a:cxn>
                  <a:cxn ang="0">
                    <a:pos x="24" y="3"/>
                  </a:cxn>
                  <a:cxn ang="0">
                    <a:pos x="26" y="5"/>
                  </a:cxn>
                  <a:cxn ang="0">
                    <a:pos x="26" y="6"/>
                  </a:cxn>
                  <a:cxn ang="0">
                    <a:pos x="27" y="8"/>
                  </a:cxn>
                  <a:cxn ang="0">
                    <a:pos x="27" y="9"/>
                  </a:cxn>
                  <a:cxn ang="0">
                    <a:pos x="27" y="11"/>
                  </a:cxn>
                  <a:cxn ang="0">
                    <a:pos x="29" y="12"/>
                  </a:cxn>
                  <a:cxn ang="0">
                    <a:pos x="29" y="14"/>
                  </a:cxn>
                  <a:cxn ang="0">
                    <a:pos x="29" y="15"/>
                  </a:cxn>
                </a:cxnLst>
                <a:rect l="0" t="0" r="r" b="b"/>
                <a:pathLst>
                  <a:path w="29" h="30">
                    <a:moveTo>
                      <a:pt x="29" y="15"/>
                    </a:moveTo>
                    <a:lnTo>
                      <a:pt x="29" y="15"/>
                    </a:lnTo>
                    <a:lnTo>
                      <a:pt x="29" y="15"/>
                    </a:ln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20"/>
                    </a:lnTo>
                    <a:lnTo>
                      <a:pt x="27" y="20"/>
                    </a:lnTo>
                    <a:lnTo>
                      <a:pt x="27" y="20"/>
                    </a:lnTo>
                    <a:lnTo>
                      <a:pt x="27" y="20"/>
                    </a:lnTo>
                    <a:lnTo>
                      <a:pt x="27" y="20"/>
                    </a:lnTo>
                    <a:lnTo>
                      <a:pt x="27" y="20"/>
                    </a:lnTo>
                    <a:lnTo>
                      <a:pt x="27" y="21"/>
                    </a:lnTo>
                    <a:lnTo>
                      <a:pt x="27" y="21"/>
                    </a:lnTo>
                    <a:lnTo>
                      <a:pt x="27" y="21"/>
                    </a:lnTo>
                    <a:lnTo>
                      <a:pt x="26" y="21"/>
                    </a:lnTo>
                    <a:lnTo>
                      <a:pt x="26" y="21"/>
                    </a:lnTo>
                    <a:lnTo>
                      <a:pt x="26" y="21"/>
                    </a:lnTo>
                    <a:lnTo>
                      <a:pt x="26" y="23"/>
                    </a:lnTo>
                    <a:lnTo>
                      <a:pt x="26" y="23"/>
                    </a:lnTo>
                    <a:lnTo>
                      <a:pt x="26" y="23"/>
                    </a:lnTo>
                    <a:lnTo>
                      <a:pt x="26" y="23"/>
                    </a:lnTo>
                    <a:lnTo>
                      <a:pt x="26" y="23"/>
                    </a:lnTo>
                    <a:lnTo>
                      <a:pt x="26" y="23"/>
                    </a:lnTo>
                    <a:lnTo>
                      <a:pt x="26" y="24"/>
                    </a:lnTo>
                    <a:lnTo>
                      <a:pt x="26" y="24"/>
                    </a:lnTo>
                    <a:lnTo>
                      <a:pt x="26" y="24"/>
                    </a:lnTo>
                    <a:lnTo>
                      <a:pt x="24" y="24"/>
                    </a:lnTo>
                    <a:lnTo>
                      <a:pt x="24" y="24"/>
                    </a:lnTo>
                    <a:lnTo>
                      <a:pt x="24" y="24"/>
                    </a:lnTo>
                    <a:lnTo>
                      <a:pt x="24" y="24"/>
                    </a:lnTo>
                    <a:lnTo>
                      <a:pt x="24" y="26"/>
                    </a:lnTo>
                    <a:lnTo>
                      <a:pt x="24" y="26"/>
                    </a:lnTo>
                    <a:lnTo>
                      <a:pt x="24" y="26"/>
                    </a:lnTo>
                    <a:lnTo>
                      <a:pt x="24" y="26"/>
                    </a:lnTo>
                    <a:lnTo>
                      <a:pt x="24" y="26"/>
                    </a:lnTo>
                    <a:lnTo>
                      <a:pt x="23" y="26"/>
                    </a:lnTo>
                    <a:lnTo>
                      <a:pt x="23" y="26"/>
                    </a:lnTo>
                    <a:lnTo>
                      <a:pt x="23" y="26"/>
                    </a:lnTo>
                    <a:lnTo>
                      <a:pt x="23" y="27"/>
                    </a:lnTo>
                    <a:lnTo>
                      <a:pt x="23" y="27"/>
                    </a:lnTo>
                    <a:lnTo>
                      <a:pt x="23" y="27"/>
                    </a:lnTo>
                    <a:lnTo>
                      <a:pt x="23" y="27"/>
                    </a:lnTo>
                    <a:lnTo>
                      <a:pt x="23" y="27"/>
                    </a:lnTo>
                    <a:lnTo>
                      <a:pt x="21" y="27"/>
                    </a:lnTo>
                    <a:lnTo>
                      <a:pt x="21" y="27"/>
                    </a:lnTo>
                    <a:lnTo>
                      <a:pt x="21" y="27"/>
                    </a:lnTo>
                    <a:lnTo>
                      <a:pt x="21" y="29"/>
                    </a:lnTo>
                    <a:lnTo>
                      <a:pt x="21" y="29"/>
                    </a:lnTo>
                    <a:lnTo>
                      <a:pt x="21" y="29"/>
                    </a:lnTo>
                    <a:lnTo>
                      <a:pt x="21" y="29"/>
                    </a:lnTo>
                    <a:lnTo>
                      <a:pt x="20" y="29"/>
                    </a:lnTo>
                    <a:lnTo>
                      <a:pt x="20" y="29"/>
                    </a:lnTo>
                    <a:lnTo>
                      <a:pt x="20" y="29"/>
                    </a:lnTo>
                    <a:lnTo>
                      <a:pt x="20" y="29"/>
                    </a:lnTo>
                    <a:lnTo>
                      <a:pt x="20" y="29"/>
                    </a:lnTo>
                    <a:lnTo>
                      <a:pt x="20" y="29"/>
                    </a:lnTo>
                    <a:lnTo>
                      <a:pt x="20" y="29"/>
                    </a:lnTo>
                    <a:lnTo>
                      <a:pt x="18" y="29"/>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29"/>
                    </a:lnTo>
                    <a:lnTo>
                      <a:pt x="8" y="29"/>
                    </a:lnTo>
                    <a:lnTo>
                      <a:pt x="8" y="29"/>
                    </a:lnTo>
                    <a:lnTo>
                      <a:pt x="8" y="29"/>
                    </a:lnTo>
                    <a:lnTo>
                      <a:pt x="6" y="29"/>
                    </a:lnTo>
                    <a:lnTo>
                      <a:pt x="6" y="29"/>
                    </a:lnTo>
                    <a:lnTo>
                      <a:pt x="6" y="29"/>
                    </a:lnTo>
                    <a:lnTo>
                      <a:pt x="6" y="29"/>
                    </a:lnTo>
                    <a:lnTo>
                      <a:pt x="6" y="29"/>
                    </a:lnTo>
                    <a:lnTo>
                      <a:pt x="6" y="29"/>
                    </a:lnTo>
                    <a:lnTo>
                      <a:pt x="6" y="29"/>
                    </a:lnTo>
                    <a:lnTo>
                      <a:pt x="6" y="29"/>
                    </a:lnTo>
                    <a:lnTo>
                      <a:pt x="5" y="27"/>
                    </a:lnTo>
                    <a:lnTo>
                      <a:pt x="5" y="27"/>
                    </a:lnTo>
                    <a:lnTo>
                      <a:pt x="5" y="27"/>
                    </a:lnTo>
                    <a:lnTo>
                      <a:pt x="5" y="27"/>
                    </a:lnTo>
                    <a:lnTo>
                      <a:pt x="5" y="27"/>
                    </a:lnTo>
                    <a:lnTo>
                      <a:pt x="5" y="27"/>
                    </a:lnTo>
                    <a:lnTo>
                      <a:pt x="5" y="27"/>
                    </a:lnTo>
                    <a:lnTo>
                      <a:pt x="5" y="27"/>
                    </a:lnTo>
                    <a:lnTo>
                      <a:pt x="5" y="26"/>
                    </a:lnTo>
                    <a:lnTo>
                      <a:pt x="3" y="26"/>
                    </a:lnTo>
                    <a:lnTo>
                      <a:pt x="3" y="26"/>
                    </a:lnTo>
                    <a:lnTo>
                      <a:pt x="3" y="26"/>
                    </a:lnTo>
                    <a:lnTo>
                      <a:pt x="3" y="26"/>
                    </a:lnTo>
                    <a:lnTo>
                      <a:pt x="3" y="26"/>
                    </a:lnTo>
                    <a:lnTo>
                      <a:pt x="3" y="26"/>
                    </a:lnTo>
                    <a:lnTo>
                      <a:pt x="3" y="26"/>
                    </a:lnTo>
                    <a:lnTo>
                      <a:pt x="3" y="24"/>
                    </a:lnTo>
                    <a:lnTo>
                      <a:pt x="3" y="24"/>
                    </a:lnTo>
                    <a:lnTo>
                      <a:pt x="3" y="24"/>
                    </a:lnTo>
                    <a:lnTo>
                      <a:pt x="3" y="24"/>
                    </a:lnTo>
                    <a:lnTo>
                      <a:pt x="3" y="24"/>
                    </a:lnTo>
                    <a:lnTo>
                      <a:pt x="2" y="24"/>
                    </a:lnTo>
                    <a:lnTo>
                      <a:pt x="2" y="24"/>
                    </a:lnTo>
                    <a:lnTo>
                      <a:pt x="2" y="23"/>
                    </a:lnTo>
                    <a:lnTo>
                      <a:pt x="2" y="23"/>
                    </a:lnTo>
                    <a:lnTo>
                      <a:pt x="2" y="23"/>
                    </a:lnTo>
                    <a:lnTo>
                      <a:pt x="2" y="23"/>
                    </a:lnTo>
                    <a:lnTo>
                      <a:pt x="2" y="23"/>
                    </a:lnTo>
                    <a:lnTo>
                      <a:pt x="2" y="23"/>
                    </a:lnTo>
                    <a:lnTo>
                      <a:pt x="2" y="21"/>
                    </a:lnTo>
                    <a:lnTo>
                      <a:pt x="2" y="21"/>
                    </a:lnTo>
                    <a:lnTo>
                      <a:pt x="2" y="21"/>
                    </a:lnTo>
                    <a:lnTo>
                      <a:pt x="2" y="21"/>
                    </a:lnTo>
                    <a:lnTo>
                      <a:pt x="2" y="21"/>
                    </a:lnTo>
                    <a:lnTo>
                      <a:pt x="2" y="21"/>
                    </a:lnTo>
                    <a:lnTo>
                      <a:pt x="2" y="20"/>
                    </a:lnTo>
                    <a:lnTo>
                      <a:pt x="2" y="20"/>
                    </a:lnTo>
                    <a:lnTo>
                      <a:pt x="2" y="20"/>
                    </a:lnTo>
                    <a:lnTo>
                      <a:pt x="2" y="20"/>
                    </a:lnTo>
                    <a:lnTo>
                      <a:pt x="2" y="20"/>
                    </a:lnTo>
                    <a:lnTo>
                      <a:pt x="2" y="20"/>
                    </a:lnTo>
                    <a:lnTo>
                      <a:pt x="2"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2" y="15"/>
                    </a:lnTo>
                    <a:lnTo>
                      <a:pt x="2" y="14"/>
                    </a:lnTo>
                    <a:lnTo>
                      <a:pt x="2" y="14"/>
                    </a:lnTo>
                    <a:lnTo>
                      <a:pt x="2" y="14"/>
                    </a:lnTo>
                    <a:lnTo>
                      <a:pt x="2" y="14"/>
                    </a:lnTo>
                    <a:lnTo>
                      <a:pt x="2" y="14"/>
                    </a:lnTo>
                    <a:lnTo>
                      <a:pt x="2" y="14"/>
                    </a:lnTo>
                    <a:lnTo>
                      <a:pt x="2" y="12"/>
                    </a:lnTo>
                    <a:lnTo>
                      <a:pt x="2" y="12"/>
                    </a:lnTo>
                    <a:lnTo>
                      <a:pt x="2" y="12"/>
                    </a:lnTo>
                    <a:lnTo>
                      <a:pt x="2" y="12"/>
                    </a:lnTo>
                    <a:lnTo>
                      <a:pt x="2" y="12"/>
                    </a:lnTo>
                    <a:lnTo>
                      <a:pt x="2" y="11"/>
                    </a:lnTo>
                    <a:lnTo>
                      <a:pt x="2" y="11"/>
                    </a:lnTo>
                    <a:lnTo>
                      <a:pt x="2" y="11"/>
                    </a:lnTo>
                    <a:lnTo>
                      <a:pt x="2" y="11"/>
                    </a:lnTo>
                    <a:lnTo>
                      <a:pt x="2" y="11"/>
                    </a:lnTo>
                    <a:lnTo>
                      <a:pt x="2" y="11"/>
                    </a:lnTo>
                    <a:lnTo>
                      <a:pt x="2" y="9"/>
                    </a:lnTo>
                    <a:lnTo>
                      <a:pt x="2" y="9"/>
                    </a:lnTo>
                    <a:lnTo>
                      <a:pt x="2" y="9"/>
                    </a:lnTo>
                    <a:lnTo>
                      <a:pt x="3" y="9"/>
                    </a:lnTo>
                    <a:lnTo>
                      <a:pt x="3" y="9"/>
                    </a:lnTo>
                    <a:lnTo>
                      <a:pt x="3" y="9"/>
                    </a:lnTo>
                    <a:lnTo>
                      <a:pt x="3" y="8"/>
                    </a:lnTo>
                    <a:lnTo>
                      <a:pt x="3" y="8"/>
                    </a:lnTo>
                    <a:lnTo>
                      <a:pt x="3" y="8"/>
                    </a:lnTo>
                    <a:lnTo>
                      <a:pt x="3" y="8"/>
                    </a:lnTo>
                    <a:lnTo>
                      <a:pt x="3" y="8"/>
                    </a:lnTo>
                    <a:lnTo>
                      <a:pt x="3" y="8"/>
                    </a:lnTo>
                    <a:lnTo>
                      <a:pt x="3" y="6"/>
                    </a:lnTo>
                    <a:lnTo>
                      <a:pt x="3" y="6"/>
                    </a:lnTo>
                    <a:lnTo>
                      <a:pt x="3" y="6"/>
                    </a:lnTo>
                    <a:lnTo>
                      <a:pt x="5" y="6"/>
                    </a:lnTo>
                    <a:lnTo>
                      <a:pt x="5" y="6"/>
                    </a:lnTo>
                    <a:lnTo>
                      <a:pt x="5" y="6"/>
                    </a:lnTo>
                    <a:lnTo>
                      <a:pt x="5" y="6"/>
                    </a:lnTo>
                    <a:lnTo>
                      <a:pt x="5" y="5"/>
                    </a:lnTo>
                    <a:lnTo>
                      <a:pt x="5" y="5"/>
                    </a:lnTo>
                    <a:lnTo>
                      <a:pt x="5" y="5"/>
                    </a:lnTo>
                    <a:lnTo>
                      <a:pt x="5" y="5"/>
                    </a:lnTo>
                    <a:lnTo>
                      <a:pt x="5" y="5"/>
                    </a:lnTo>
                    <a:lnTo>
                      <a:pt x="6" y="5"/>
                    </a:lnTo>
                    <a:lnTo>
                      <a:pt x="6" y="5"/>
                    </a:lnTo>
                    <a:lnTo>
                      <a:pt x="6" y="5"/>
                    </a:lnTo>
                    <a:lnTo>
                      <a:pt x="6" y="3"/>
                    </a:lnTo>
                    <a:lnTo>
                      <a:pt x="6" y="3"/>
                    </a:lnTo>
                    <a:lnTo>
                      <a:pt x="6" y="3"/>
                    </a:lnTo>
                    <a:lnTo>
                      <a:pt x="6" y="3"/>
                    </a:lnTo>
                    <a:lnTo>
                      <a:pt x="6" y="3"/>
                    </a:lnTo>
                    <a:lnTo>
                      <a:pt x="8" y="3"/>
                    </a:lnTo>
                    <a:lnTo>
                      <a:pt x="8" y="3"/>
                    </a:lnTo>
                    <a:lnTo>
                      <a:pt x="8" y="3"/>
                    </a:lnTo>
                    <a:lnTo>
                      <a:pt x="8" y="2"/>
                    </a:lnTo>
                    <a:lnTo>
                      <a:pt x="8" y="2"/>
                    </a:lnTo>
                    <a:lnTo>
                      <a:pt x="8" y="2"/>
                    </a:lnTo>
                    <a:lnTo>
                      <a:pt x="8" y="2"/>
                    </a:lnTo>
                    <a:lnTo>
                      <a:pt x="9" y="2"/>
                    </a:lnTo>
                    <a:lnTo>
                      <a:pt x="9" y="2"/>
                    </a:lnTo>
                    <a:lnTo>
                      <a:pt x="9" y="2"/>
                    </a:lnTo>
                    <a:lnTo>
                      <a:pt x="9" y="2"/>
                    </a:lnTo>
                    <a:lnTo>
                      <a:pt x="9" y="2"/>
                    </a:lnTo>
                    <a:lnTo>
                      <a:pt x="9" y="2"/>
                    </a:lnTo>
                    <a:lnTo>
                      <a:pt x="9" y="2"/>
                    </a:lnTo>
                    <a:lnTo>
                      <a:pt x="11" y="2"/>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1" y="0"/>
                    </a:lnTo>
                    <a:lnTo>
                      <a:pt x="21" y="0"/>
                    </a:lnTo>
                    <a:lnTo>
                      <a:pt x="21" y="0"/>
                    </a:lnTo>
                    <a:lnTo>
                      <a:pt x="21" y="2"/>
                    </a:lnTo>
                    <a:lnTo>
                      <a:pt x="21" y="2"/>
                    </a:lnTo>
                    <a:lnTo>
                      <a:pt x="21" y="2"/>
                    </a:lnTo>
                    <a:lnTo>
                      <a:pt x="21" y="2"/>
                    </a:lnTo>
                    <a:lnTo>
                      <a:pt x="21" y="2"/>
                    </a:lnTo>
                    <a:lnTo>
                      <a:pt x="23" y="2"/>
                    </a:lnTo>
                    <a:lnTo>
                      <a:pt x="23" y="2"/>
                    </a:lnTo>
                    <a:lnTo>
                      <a:pt x="23" y="2"/>
                    </a:lnTo>
                    <a:lnTo>
                      <a:pt x="23" y="2"/>
                    </a:lnTo>
                    <a:lnTo>
                      <a:pt x="23" y="2"/>
                    </a:lnTo>
                    <a:lnTo>
                      <a:pt x="23" y="2"/>
                    </a:lnTo>
                    <a:lnTo>
                      <a:pt x="23" y="2"/>
                    </a:lnTo>
                    <a:lnTo>
                      <a:pt x="24" y="3"/>
                    </a:lnTo>
                    <a:lnTo>
                      <a:pt x="24" y="3"/>
                    </a:lnTo>
                    <a:lnTo>
                      <a:pt x="24" y="3"/>
                    </a:lnTo>
                    <a:lnTo>
                      <a:pt x="24" y="3"/>
                    </a:lnTo>
                    <a:lnTo>
                      <a:pt x="24" y="3"/>
                    </a:lnTo>
                    <a:lnTo>
                      <a:pt x="24" y="3"/>
                    </a:lnTo>
                    <a:lnTo>
                      <a:pt x="24" y="3"/>
                    </a:lnTo>
                    <a:lnTo>
                      <a:pt x="24" y="3"/>
                    </a:lnTo>
                    <a:lnTo>
                      <a:pt x="24" y="5"/>
                    </a:lnTo>
                    <a:lnTo>
                      <a:pt x="26" y="5"/>
                    </a:lnTo>
                    <a:lnTo>
                      <a:pt x="26" y="5"/>
                    </a:lnTo>
                    <a:lnTo>
                      <a:pt x="26" y="5"/>
                    </a:lnTo>
                    <a:lnTo>
                      <a:pt x="26" y="5"/>
                    </a:lnTo>
                    <a:lnTo>
                      <a:pt x="26" y="5"/>
                    </a:lnTo>
                    <a:lnTo>
                      <a:pt x="26" y="5"/>
                    </a:lnTo>
                    <a:lnTo>
                      <a:pt x="26" y="5"/>
                    </a:lnTo>
                    <a:lnTo>
                      <a:pt x="26" y="6"/>
                    </a:lnTo>
                    <a:lnTo>
                      <a:pt x="26" y="6"/>
                    </a:lnTo>
                    <a:lnTo>
                      <a:pt x="26" y="6"/>
                    </a:lnTo>
                    <a:lnTo>
                      <a:pt x="26" y="6"/>
                    </a:lnTo>
                    <a:lnTo>
                      <a:pt x="26" y="6"/>
                    </a:lnTo>
                    <a:lnTo>
                      <a:pt x="27" y="6"/>
                    </a:lnTo>
                    <a:lnTo>
                      <a:pt x="27" y="6"/>
                    </a:lnTo>
                    <a:lnTo>
                      <a:pt x="27" y="8"/>
                    </a:lnTo>
                    <a:lnTo>
                      <a:pt x="27" y="8"/>
                    </a:lnTo>
                    <a:lnTo>
                      <a:pt x="27" y="8"/>
                    </a:lnTo>
                    <a:lnTo>
                      <a:pt x="27"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9" y="12"/>
                    </a:lnTo>
                    <a:lnTo>
                      <a:pt x="29" y="12"/>
                    </a:lnTo>
                    <a:lnTo>
                      <a:pt x="29" y="12"/>
                    </a:lnTo>
                    <a:lnTo>
                      <a:pt x="29" y="12"/>
                    </a:lnTo>
                    <a:lnTo>
                      <a:pt x="29" y="12"/>
                    </a:lnTo>
                    <a:lnTo>
                      <a:pt x="29" y="14"/>
                    </a:lnTo>
                    <a:lnTo>
                      <a:pt x="29" y="14"/>
                    </a:lnTo>
                    <a:lnTo>
                      <a:pt x="29" y="14"/>
                    </a:lnTo>
                    <a:lnTo>
                      <a:pt x="29" y="14"/>
                    </a:lnTo>
                    <a:lnTo>
                      <a:pt x="29" y="14"/>
                    </a:lnTo>
                    <a:lnTo>
                      <a:pt x="29" y="14"/>
                    </a:lnTo>
                    <a:lnTo>
                      <a:pt x="29" y="15"/>
                    </a:lnTo>
                    <a:lnTo>
                      <a:pt x="29" y="15"/>
                    </a:lnTo>
                    <a:lnTo>
                      <a:pt x="29" y="15"/>
                    </a:lnTo>
                  </a:path>
                </a:pathLst>
              </a:custGeom>
              <a:noFill/>
              <a:ln w="1588" cap="sq">
                <a:solidFill>
                  <a:srgbClr val="000000"/>
                </a:solidFill>
                <a:prstDash val="solid"/>
                <a:miter lim="800000"/>
                <a:headEnd/>
                <a:tailEnd/>
              </a:ln>
            </p:spPr>
            <p:txBody>
              <a:bodyPr/>
              <a:lstStyle/>
              <a:p>
                <a:endParaRPr lang="en-US"/>
              </a:p>
            </p:txBody>
          </p:sp>
          <p:sp>
            <p:nvSpPr>
              <p:cNvPr id="320993" name="Freeform 481"/>
              <p:cNvSpPr>
                <a:spLocks/>
              </p:cNvSpPr>
              <p:nvPr/>
            </p:nvSpPr>
            <p:spPr bwMode="auto">
              <a:xfrm>
                <a:off x="4808" y="2703"/>
                <a:ext cx="27" cy="32"/>
              </a:xfrm>
              <a:custGeom>
                <a:avLst/>
                <a:gdLst/>
                <a:ahLst/>
                <a:cxnLst>
                  <a:cxn ang="0">
                    <a:pos x="27" y="17"/>
                  </a:cxn>
                  <a:cxn ang="0">
                    <a:pos x="27" y="18"/>
                  </a:cxn>
                  <a:cxn ang="0">
                    <a:pos x="26" y="20"/>
                  </a:cxn>
                  <a:cxn ang="0">
                    <a:pos x="26" y="21"/>
                  </a:cxn>
                  <a:cxn ang="0">
                    <a:pos x="24" y="23"/>
                  </a:cxn>
                  <a:cxn ang="0">
                    <a:pos x="24" y="24"/>
                  </a:cxn>
                  <a:cxn ang="0">
                    <a:pos x="23" y="26"/>
                  </a:cxn>
                  <a:cxn ang="0">
                    <a:pos x="21" y="27"/>
                  </a:cxn>
                  <a:cxn ang="0">
                    <a:pos x="21" y="29"/>
                  </a:cxn>
                  <a:cxn ang="0">
                    <a:pos x="20" y="29"/>
                  </a:cxn>
                  <a:cxn ang="0">
                    <a:pos x="18" y="30"/>
                  </a:cxn>
                  <a:cxn ang="0">
                    <a:pos x="17" y="30"/>
                  </a:cxn>
                  <a:cxn ang="0">
                    <a:pos x="15" y="30"/>
                  </a:cxn>
                  <a:cxn ang="0">
                    <a:pos x="14" y="32"/>
                  </a:cxn>
                  <a:cxn ang="0">
                    <a:pos x="12" y="32"/>
                  </a:cxn>
                  <a:cxn ang="0">
                    <a:pos x="11" y="32"/>
                  </a:cxn>
                  <a:cxn ang="0">
                    <a:pos x="9" y="30"/>
                  </a:cxn>
                  <a:cxn ang="0">
                    <a:pos x="8" y="30"/>
                  </a:cxn>
                  <a:cxn ang="0">
                    <a:pos x="6" y="30"/>
                  </a:cxn>
                  <a:cxn ang="0">
                    <a:pos x="6" y="29"/>
                  </a:cxn>
                  <a:cxn ang="0">
                    <a:pos x="5" y="29"/>
                  </a:cxn>
                  <a:cxn ang="0">
                    <a:pos x="3" y="27"/>
                  </a:cxn>
                  <a:cxn ang="0">
                    <a:pos x="3" y="26"/>
                  </a:cxn>
                  <a:cxn ang="0">
                    <a:pos x="2" y="24"/>
                  </a:cxn>
                  <a:cxn ang="0">
                    <a:pos x="2" y="24"/>
                  </a:cxn>
                  <a:cxn ang="0">
                    <a:pos x="0" y="23"/>
                  </a:cxn>
                  <a:cxn ang="0">
                    <a:pos x="0" y="21"/>
                  </a:cxn>
                  <a:cxn ang="0">
                    <a:pos x="0" y="20"/>
                  </a:cxn>
                  <a:cxn ang="0">
                    <a:pos x="0" y="17"/>
                  </a:cxn>
                  <a:cxn ang="0">
                    <a:pos x="0" y="15"/>
                  </a:cxn>
                  <a:cxn ang="0">
                    <a:pos x="0" y="14"/>
                  </a:cxn>
                  <a:cxn ang="0">
                    <a:pos x="0" y="12"/>
                  </a:cxn>
                  <a:cxn ang="0">
                    <a:pos x="2" y="11"/>
                  </a:cxn>
                  <a:cxn ang="0">
                    <a:pos x="2" y="9"/>
                  </a:cxn>
                  <a:cxn ang="0">
                    <a:pos x="2" y="8"/>
                  </a:cxn>
                  <a:cxn ang="0">
                    <a:pos x="3" y="6"/>
                  </a:cxn>
                  <a:cxn ang="0">
                    <a:pos x="5" y="5"/>
                  </a:cxn>
                  <a:cxn ang="0">
                    <a:pos x="5" y="5"/>
                  </a:cxn>
                  <a:cxn ang="0">
                    <a:pos x="6" y="3"/>
                  </a:cxn>
                  <a:cxn ang="0">
                    <a:pos x="8" y="2"/>
                  </a:cxn>
                  <a:cxn ang="0">
                    <a:pos x="9" y="2"/>
                  </a:cxn>
                  <a:cxn ang="0">
                    <a:pos x="11" y="0"/>
                  </a:cxn>
                  <a:cxn ang="0">
                    <a:pos x="12" y="0"/>
                  </a:cxn>
                  <a:cxn ang="0">
                    <a:pos x="14" y="0"/>
                  </a:cxn>
                  <a:cxn ang="0">
                    <a:pos x="15" y="0"/>
                  </a:cxn>
                  <a:cxn ang="0">
                    <a:pos x="17" y="0"/>
                  </a:cxn>
                  <a:cxn ang="0">
                    <a:pos x="18" y="0"/>
                  </a:cxn>
                  <a:cxn ang="0">
                    <a:pos x="18" y="0"/>
                  </a:cxn>
                  <a:cxn ang="0">
                    <a:pos x="20" y="2"/>
                  </a:cxn>
                  <a:cxn ang="0">
                    <a:pos x="21" y="2"/>
                  </a:cxn>
                  <a:cxn ang="0">
                    <a:pos x="23" y="3"/>
                  </a:cxn>
                  <a:cxn ang="0">
                    <a:pos x="24" y="3"/>
                  </a:cxn>
                  <a:cxn ang="0">
                    <a:pos x="24" y="5"/>
                  </a:cxn>
                  <a:cxn ang="0">
                    <a:pos x="26" y="6"/>
                  </a:cxn>
                  <a:cxn ang="0">
                    <a:pos x="26" y="8"/>
                  </a:cxn>
                  <a:cxn ang="0">
                    <a:pos x="26" y="9"/>
                  </a:cxn>
                  <a:cxn ang="0">
                    <a:pos x="27" y="11"/>
                  </a:cxn>
                  <a:cxn ang="0">
                    <a:pos x="27" y="12"/>
                  </a:cxn>
                  <a:cxn ang="0">
                    <a:pos x="27" y="14"/>
                  </a:cxn>
                  <a:cxn ang="0">
                    <a:pos x="27" y="15"/>
                  </a:cxn>
                </a:cxnLst>
                <a:rect l="0" t="0" r="r" b="b"/>
                <a:pathLst>
                  <a:path w="27" h="32">
                    <a:moveTo>
                      <a:pt x="27" y="15"/>
                    </a:moveTo>
                    <a:lnTo>
                      <a:pt x="27" y="15"/>
                    </a:lnTo>
                    <a:lnTo>
                      <a:pt x="27" y="17"/>
                    </a:lnTo>
                    <a:lnTo>
                      <a:pt x="27" y="17"/>
                    </a:lnTo>
                    <a:lnTo>
                      <a:pt x="27" y="17"/>
                    </a:lnTo>
                    <a:lnTo>
                      <a:pt x="27" y="17"/>
                    </a:lnTo>
                    <a:lnTo>
                      <a:pt x="27" y="17"/>
                    </a:lnTo>
                    <a:lnTo>
                      <a:pt x="27" y="17"/>
                    </a:lnTo>
                    <a:lnTo>
                      <a:pt x="27" y="18"/>
                    </a:lnTo>
                    <a:lnTo>
                      <a:pt x="27" y="18"/>
                    </a:lnTo>
                    <a:lnTo>
                      <a:pt x="27" y="18"/>
                    </a:lnTo>
                    <a:lnTo>
                      <a:pt x="27" y="18"/>
                    </a:lnTo>
                    <a:lnTo>
                      <a:pt x="27" y="18"/>
                    </a:lnTo>
                    <a:lnTo>
                      <a:pt x="26" y="20"/>
                    </a:lnTo>
                    <a:lnTo>
                      <a:pt x="26" y="20"/>
                    </a:lnTo>
                    <a:lnTo>
                      <a:pt x="26" y="20"/>
                    </a:lnTo>
                    <a:lnTo>
                      <a:pt x="26" y="20"/>
                    </a:lnTo>
                    <a:lnTo>
                      <a:pt x="26" y="20"/>
                    </a:lnTo>
                    <a:lnTo>
                      <a:pt x="26" y="20"/>
                    </a:lnTo>
                    <a:lnTo>
                      <a:pt x="26" y="21"/>
                    </a:lnTo>
                    <a:lnTo>
                      <a:pt x="26" y="21"/>
                    </a:lnTo>
                    <a:lnTo>
                      <a:pt x="26" y="21"/>
                    </a:lnTo>
                    <a:lnTo>
                      <a:pt x="26" y="21"/>
                    </a:lnTo>
                    <a:lnTo>
                      <a:pt x="26" y="21"/>
                    </a:lnTo>
                    <a:lnTo>
                      <a:pt x="26" y="21"/>
                    </a:lnTo>
                    <a:lnTo>
                      <a:pt x="26" y="23"/>
                    </a:lnTo>
                    <a:lnTo>
                      <a:pt x="26" y="23"/>
                    </a:lnTo>
                    <a:lnTo>
                      <a:pt x="26" y="23"/>
                    </a:lnTo>
                    <a:lnTo>
                      <a:pt x="24" y="23"/>
                    </a:lnTo>
                    <a:lnTo>
                      <a:pt x="24" y="23"/>
                    </a:lnTo>
                    <a:lnTo>
                      <a:pt x="24" y="23"/>
                    </a:lnTo>
                    <a:lnTo>
                      <a:pt x="24" y="24"/>
                    </a:lnTo>
                    <a:lnTo>
                      <a:pt x="24" y="24"/>
                    </a:lnTo>
                    <a:lnTo>
                      <a:pt x="24" y="24"/>
                    </a:lnTo>
                    <a:lnTo>
                      <a:pt x="24" y="24"/>
                    </a:lnTo>
                    <a:lnTo>
                      <a:pt x="24" y="24"/>
                    </a:lnTo>
                    <a:lnTo>
                      <a:pt x="24" y="24"/>
                    </a:lnTo>
                    <a:lnTo>
                      <a:pt x="24" y="24"/>
                    </a:lnTo>
                    <a:lnTo>
                      <a:pt x="23" y="26"/>
                    </a:lnTo>
                    <a:lnTo>
                      <a:pt x="23" y="26"/>
                    </a:lnTo>
                    <a:lnTo>
                      <a:pt x="23" y="26"/>
                    </a:lnTo>
                    <a:lnTo>
                      <a:pt x="23" y="26"/>
                    </a:lnTo>
                    <a:lnTo>
                      <a:pt x="23" y="26"/>
                    </a:lnTo>
                    <a:lnTo>
                      <a:pt x="23" y="26"/>
                    </a:lnTo>
                    <a:lnTo>
                      <a:pt x="23" y="26"/>
                    </a:lnTo>
                    <a:lnTo>
                      <a:pt x="23" y="27"/>
                    </a:lnTo>
                    <a:lnTo>
                      <a:pt x="21" y="27"/>
                    </a:lnTo>
                    <a:lnTo>
                      <a:pt x="21" y="27"/>
                    </a:lnTo>
                    <a:lnTo>
                      <a:pt x="21" y="27"/>
                    </a:lnTo>
                    <a:lnTo>
                      <a:pt x="21" y="27"/>
                    </a:lnTo>
                    <a:lnTo>
                      <a:pt x="21" y="27"/>
                    </a:lnTo>
                    <a:lnTo>
                      <a:pt x="21" y="27"/>
                    </a:lnTo>
                    <a:lnTo>
                      <a:pt x="21" y="27"/>
                    </a:lnTo>
                    <a:lnTo>
                      <a:pt x="21" y="29"/>
                    </a:lnTo>
                    <a:lnTo>
                      <a:pt x="20" y="29"/>
                    </a:lnTo>
                    <a:lnTo>
                      <a:pt x="20" y="29"/>
                    </a:lnTo>
                    <a:lnTo>
                      <a:pt x="20" y="29"/>
                    </a:lnTo>
                    <a:lnTo>
                      <a:pt x="20" y="29"/>
                    </a:lnTo>
                    <a:lnTo>
                      <a:pt x="20" y="29"/>
                    </a:lnTo>
                    <a:lnTo>
                      <a:pt x="20" y="29"/>
                    </a:lnTo>
                    <a:lnTo>
                      <a:pt x="20" y="29"/>
                    </a:lnTo>
                    <a:lnTo>
                      <a:pt x="18" y="29"/>
                    </a:lnTo>
                    <a:lnTo>
                      <a:pt x="18" y="29"/>
                    </a:lnTo>
                    <a:lnTo>
                      <a:pt x="18" y="29"/>
                    </a:lnTo>
                    <a:lnTo>
                      <a:pt x="18" y="30"/>
                    </a:lnTo>
                    <a:lnTo>
                      <a:pt x="18" y="30"/>
                    </a:lnTo>
                    <a:lnTo>
                      <a:pt x="18" y="30"/>
                    </a:lnTo>
                    <a:lnTo>
                      <a:pt x="18"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5" y="30"/>
                    </a:lnTo>
                    <a:lnTo>
                      <a:pt x="14" y="30"/>
                    </a:lnTo>
                    <a:lnTo>
                      <a:pt x="14" y="30"/>
                    </a:lnTo>
                    <a:lnTo>
                      <a:pt x="14" y="32"/>
                    </a:lnTo>
                    <a:lnTo>
                      <a:pt x="14" y="32"/>
                    </a:lnTo>
                    <a:lnTo>
                      <a:pt x="14" y="32"/>
                    </a:lnTo>
                    <a:lnTo>
                      <a:pt x="14"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0"/>
                    </a:lnTo>
                    <a:lnTo>
                      <a:pt x="11"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30"/>
                    </a:lnTo>
                    <a:lnTo>
                      <a:pt x="6" y="30"/>
                    </a:lnTo>
                    <a:lnTo>
                      <a:pt x="6" y="29"/>
                    </a:lnTo>
                    <a:lnTo>
                      <a:pt x="6" y="29"/>
                    </a:lnTo>
                    <a:lnTo>
                      <a:pt x="6" y="29"/>
                    </a:lnTo>
                    <a:lnTo>
                      <a:pt x="6" y="29"/>
                    </a:lnTo>
                    <a:lnTo>
                      <a:pt x="5" y="29"/>
                    </a:lnTo>
                    <a:lnTo>
                      <a:pt x="5" y="29"/>
                    </a:lnTo>
                    <a:lnTo>
                      <a:pt x="5" y="29"/>
                    </a:lnTo>
                    <a:lnTo>
                      <a:pt x="5" y="29"/>
                    </a:lnTo>
                    <a:lnTo>
                      <a:pt x="5" y="29"/>
                    </a:lnTo>
                    <a:lnTo>
                      <a:pt x="5" y="29"/>
                    </a:lnTo>
                    <a:lnTo>
                      <a:pt x="5" y="29"/>
                    </a:lnTo>
                    <a:lnTo>
                      <a:pt x="5" y="27"/>
                    </a:lnTo>
                    <a:lnTo>
                      <a:pt x="3" y="27"/>
                    </a:lnTo>
                    <a:lnTo>
                      <a:pt x="3" y="27"/>
                    </a:lnTo>
                    <a:lnTo>
                      <a:pt x="3" y="27"/>
                    </a:lnTo>
                    <a:lnTo>
                      <a:pt x="3" y="27"/>
                    </a:lnTo>
                    <a:lnTo>
                      <a:pt x="3" y="27"/>
                    </a:lnTo>
                    <a:lnTo>
                      <a:pt x="3" y="27"/>
                    </a:lnTo>
                    <a:lnTo>
                      <a:pt x="3" y="27"/>
                    </a:lnTo>
                    <a:lnTo>
                      <a:pt x="3" y="26"/>
                    </a:lnTo>
                    <a:lnTo>
                      <a:pt x="3" y="26"/>
                    </a:lnTo>
                    <a:lnTo>
                      <a:pt x="3" y="26"/>
                    </a:lnTo>
                    <a:lnTo>
                      <a:pt x="2" y="26"/>
                    </a:lnTo>
                    <a:lnTo>
                      <a:pt x="2" y="26"/>
                    </a:lnTo>
                    <a:lnTo>
                      <a:pt x="2" y="26"/>
                    </a:lnTo>
                    <a:lnTo>
                      <a:pt x="2" y="26"/>
                    </a:lnTo>
                    <a:lnTo>
                      <a:pt x="2" y="24"/>
                    </a:lnTo>
                    <a:lnTo>
                      <a:pt x="2" y="24"/>
                    </a:lnTo>
                    <a:lnTo>
                      <a:pt x="2" y="24"/>
                    </a:lnTo>
                    <a:lnTo>
                      <a:pt x="2" y="24"/>
                    </a:lnTo>
                    <a:lnTo>
                      <a:pt x="2" y="24"/>
                    </a:lnTo>
                    <a:lnTo>
                      <a:pt x="2" y="24"/>
                    </a:lnTo>
                    <a:lnTo>
                      <a:pt x="2" y="24"/>
                    </a:lnTo>
                    <a:lnTo>
                      <a:pt x="2" y="23"/>
                    </a:lnTo>
                    <a:lnTo>
                      <a:pt x="2"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1"/>
                    </a:lnTo>
                    <a:lnTo>
                      <a:pt x="2" y="11"/>
                    </a:lnTo>
                    <a:lnTo>
                      <a:pt x="2" y="11"/>
                    </a:lnTo>
                    <a:lnTo>
                      <a:pt x="2" y="11"/>
                    </a:lnTo>
                    <a:lnTo>
                      <a:pt x="2" y="11"/>
                    </a:lnTo>
                    <a:lnTo>
                      <a:pt x="2" y="9"/>
                    </a:lnTo>
                    <a:lnTo>
                      <a:pt x="2" y="9"/>
                    </a:lnTo>
                    <a:lnTo>
                      <a:pt x="2" y="9"/>
                    </a:lnTo>
                    <a:lnTo>
                      <a:pt x="2" y="9"/>
                    </a:lnTo>
                    <a:lnTo>
                      <a:pt x="2" y="9"/>
                    </a:lnTo>
                    <a:lnTo>
                      <a:pt x="2" y="9"/>
                    </a:lnTo>
                    <a:lnTo>
                      <a:pt x="2" y="8"/>
                    </a:lnTo>
                    <a:lnTo>
                      <a:pt x="2" y="8"/>
                    </a:lnTo>
                    <a:lnTo>
                      <a:pt x="2" y="8"/>
                    </a:lnTo>
                    <a:lnTo>
                      <a:pt x="3" y="8"/>
                    </a:lnTo>
                    <a:lnTo>
                      <a:pt x="3" y="8"/>
                    </a:lnTo>
                    <a:lnTo>
                      <a:pt x="3" y="8"/>
                    </a:lnTo>
                    <a:lnTo>
                      <a:pt x="3" y="8"/>
                    </a:lnTo>
                    <a:lnTo>
                      <a:pt x="3" y="6"/>
                    </a:lnTo>
                    <a:lnTo>
                      <a:pt x="3" y="6"/>
                    </a:lnTo>
                    <a:lnTo>
                      <a:pt x="3" y="6"/>
                    </a:lnTo>
                    <a:lnTo>
                      <a:pt x="3" y="6"/>
                    </a:lnTo>
                    <a:lnTo>
                      <a:pt x="3" y="6"/>
                    </a:lnTo>
                    <a:lnTo>
                      <a:pt x="3" y="6"/>
                    </a:lnTo>
                    <a:lnTo>
                      <a:pt x="5" y="6"/>
                    </a:lnTo>
                    <a:lnTo>
                      <a:pt x="5" y="5"/>
                    </a:lnTo>
                    <a:lnTo>
                      <a:pt x="5" y="5"/>
                    </a:lnTo>
                    <a:lnTo>
                      <a:pt x="5" y="5"/>
                    </a:lnTo>
                    <a:lnTo>
                      <a:pt x="5" y="5"/>
                    </a:lnTo>
                    <a:lnTo>
                      <a:pt x="5" y="5"/>
                    </a:lnTo>
                    <a:lnTo>
                      <a:pt x="5" y="5"/>
                    </a:lnTo>
                    <a:lnTo>
                      <a:pt x="5" y="5"/>
                    </a:lnTo>
                    <a:lnTo>
                      <a:pt x="6" y="3"/>
                    </a:lnTo>
                    <a:lnTo>
                      <a:pt x="6" y="3"/>
                    </a:lnTo>
                    <a:lnTo>
                      <a:pt x="6" y="3"/>
                    </a:lnTo>
                    <a:lnTo>
                      <a:pt x="6" y="3"/>
                    </a:lnTo>
                    <a:lnTo>
                      <a:pt x="6" y="3"/>
                    </a:lnTo>
                    <a:lnTo>
                      <a:pt x="6" y="3"/>
                    </a:lnTo>
                    <a:lnTo>
                      <a:pt x="6" y="3"/>
                    </a:lnTo>
                    <a:lnTo>
                      <a:pt x="6" y="3"/>
                    </a:lnTo>
                    <a:lnTo>
                      <a:pt x="8" y="3"/>
                    </a:lnTo>
                    <a:lnTo>
                      <a:pt x="8" y="2"/>
                    </a:lnTo>
                    <a:lnTo>
                      <a:pt x="8" y="2"/>
                    </a:lnTo>
                    <a:lnTo>
                      <a:pt x="8" y="2"/>
                    </a:lnTo>
                    <a:lnTo>
                      <a:pt x="8" y="2"/>
                    </a:lnTo>
                    <a:lnTo>
                      <a:pt x="8" y="2"/>
                    </a:lnTo>
                    <a:lnTo>
                      <a:pt x="8" y="2"/>
                    </a:lnTo>
                    <a:lnTo>
                      <a:pt x="9" y="2"/>
                    </a:lnTo>
                    <a:lnTo>
                      <a:pt x="9" y="2"/>
                    </a:lnTo>
                    <a:lnTo>
                      <a:pt x="9" y="2"/>
                    </a:lnTo>
                    <a:lnTo>
                      <a:pt x="9" y="2"/>
                    </a:lnTo>
                    <a:lnTo>
                      <a:pt x="9" y="2"/>
                    </a:lnTo>
                    <a:lnTo>
                      <a:pt x="9" y="2"/>
                    </a:lnTo>
                    <a:lnTo>
                      <a:pt x="11" y="2"/>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2"/>
                    </a:lnTo>
                    <a:lnTo>
                      <a:pt x="20" y="2"/>
                    </a:lnTo>
                    <a:lnTo>
                      <a:pt x="20" y="2"/>
                    </a:lnTo>
                    <a:lnTo>
                      <a:pt x="20" y="2"/>
                    </a:lnTo>
                    <a:lnTo>
                      <a:pt x="21" y="2"/>
                    </a:lnTo>
                    <a:lnTo>
                      <a:pt x="21" y="2"/>
                    </a:lnTo>
                    <a:lnTo>
                      <a:pt x="21" y="2"/>
                    </a:lnTo>
                    <a:lnTo>
                      <a:pt x="21" y="2"/>
                    </a:lnTo>
                    <a:lnTo>
                      <a:pt x="21" y="2"/>
                    </a:lnTo>
                    <a:lnTo>
                      <a:pt x="21" y="2"/>
                    </a:lnTo>
                    <a:lnTo>
                      <a:pt x="21" y="2"/>
                    </a:lnTo>
                    <a:lnTo>
                      <a:pt x="21" y="2"/>
                    </a:lnTo>
                    <a:lnTo>
                      <a:pt x="23" y="2"/>
                    </a:lnTo>
                    <a:lnTo>
                      <a:pt x="23" y="3"/>
                    </a:lnTo>
                    <a:lnTo>
                      <a:pt x="23" y="3"/>
                    </a:lnTo>
                    <a:lnTo>
                      <a:pt x="23" y="3"/>
                    </a:lnTo>
                    <a:lnTo>
                      <a:pt x="23" y="3"/>
                    </a:lnTo>
                    <a:lnTo>
                      <a:pt x="23" y="3"/>
                    </a:lnTo>
                    <a:lnTo>
                      <a:pt x="23" y="3"/>
                    </a:lnTo>
                    <a:lnTo>
                      <a:pt x="23" y="3"/>
                    </a:lnTo>
                    <a:lnTo>
                      <a:pt x="24" y="3"/>
                    </a:lnTo>
                    <a:lnTo>
                      <a:pt x="24" y="3"/>
                    </a:lnTo>
                    <a:lnTo>
                      <a:pt x="24" y="5"/>
                    </a:lnTo>
                    <a:lnTo>
                      <a:pt x="24" y="5"/>
                    </a:lnTo>
                    <a:lnTo>
                      <a:pt x="24" y="5"/>
                    </a:lnTo>
                    <a:lnTo>
                      <a:pt x="24" y="5"/>
                    </a:lnTo>
                    <a:lnTo>
                      <a:pt x="24" y="5"/>
                    </a:lnTo>
                    <a:lnTo>
                      <a:pt x="24" y="5"/>
                    </a:lnTo>
                    <a:lnTo>
                      <a:pt x="24" y="5"/>
                    </a:lnTo>
                    <a:lnTo>
                      <a:pt x="24" y="6"/>
                    </a:lnTo>
                    <a:lnTo>
                      <a:pt x="24" y="6"/>
                    </a:lnTo>
                    <a:lnTo>
                      <a:pt x="26" y="6"/>
                    </a:lnTo>
                    <a:lnTo>
                      <a:pt x="26" y="6"/>
                    </a:lnTo>
                    <a:lnTo>
                      <a:pt x="26" y="6"/>
                    </a:lnTo>
                    <a:lnTo>
                      <a:pt x="26" y="6"/>
                    </a:lnTo>
                    <a:lnTo>
                      <a:pt x="26" y="6"/>
                    </a:lnTo>
                    <a:lnTo>
                      <a:pt x="26" y="8"/>
                    </a:lnTo>
                    <a:lnTo>
                      <a:pt x="26" y="8"/>
                    </a:lnTo>
                    <a:lnTo>
                      <a:pt x="26" y="8"/>
                    </a:lnTo>
                    <a:lnTo>
                      <a:pt x="26" y="8"/>
                    </a:lnTo>
                    <a:lnTo>
                      <a:pt x="26" y="8"/>
                    </a:lnTo>
                    <a:lnTo>
                      <a:pt x="26" y="8"/>
                    </a:lnTo>
                    <a:lnTo>
                      <a:pt x="26" y="8"/>
                    </a:lnTo>
                    <a:lnTo>
                      <a:pt x="26" y="9"/>
                    </a:lnTo>
                    <a:lnTo>
                      <a:pt x="26" y="9"/>
                    </a:lnTo>
                    <a:lnTo>
                      <a:pt x="27" y="9"/>
                    </a:lnTo>
                    <a:lnTo>
                      <a:pt x="27" y="9"/>
                    </a:lnTo>
                    <a:lnTo>
                      <a:pt x="27" y="9"/>
                    </a:lnTo>
                    <a:lnTo>
                      <a:pt x="27" y="9"/>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0994" name="Freeform 482"/>
              <p:cNvSpPr>
                <a:spLocks/>
              </p:cNvSpPr>
              <p:nvPr/>
            </p:nvSpPr>
            <p:spPr bwMode="auto">
              <a:xfrm>
                <a:off x="4808" y="2703"/>
                <a:ext cx="27" cy="32"/>
              </a:xfrm>
              <a:custGeom>
                <a:avLst/>
                <a:gdLst/>
                <a:ahLst/>
                <a:cxnLst>
                  <a:cxn ang="0">
                    <a:pos x="27" y="17"/>
                  </a:cxn>
                  <a:cxn ang="0">
                    <a:pos x="27" y="18"/>
                  </a:cxn>
                  <a:cxn ang="0">
                    <a:pos x="26" y="20"/>
                  </a:cxn>
                  <a:cxn ang="0">
                    <a:pos x="26" y="21"/>
                  </a:cxn>
                  <a:cxn ang="0">
                    <a:pos x="24" y="23"/>
                  </a:cxn>
                  <a:cxn ang="0">
                    <a:pos x="24" y="24"/>
                  </a:cxn>
                  <a:cxn ang="0">
                    <a:pos x="23" y="26"/>
                  </a:cxn>
                  <a:cxn ang="0">
                    <a:pos x="21" y="27"/>
                  </a:cxn>
                  <a:cxn ang="0">
                    <a:pos x="21" y="29"/>
                  </a:cxn>
                  <a:cxn ang="0">
                    <a:pos x="20" y="29"/>
                  </a:cxn>
                  <a:cxn ang="0">
                    <a:pos x="18" y="30"/>
                  </a:cxn>
                  <a:cxn ang="0">
                    <a:pos x="17" y="30"/>
                  </a:cxn>
                  <a:cxn ang="0">
                    <a:pos x="15" y="30"/>
                  </a:cxn>
                  <a:cxn ang="0">
                    <a:pos x="14" y="32"/>
                  </a:cxn>
                  <a:cxn ang="0">
                    <a:pos x="12" y="32"/>
                  </a:cxn>
                  <a:cxn ang="0">
                    <a:pos x="11" y="32"/>
                  </a:cxn>
                  <a:cxn ang="0">
                    <a:pos x="9" y="30"/>
                  </a:cxn>
                  <a:cxn ang="0">
                    <a:pos x="8" y="30"/>
                  </a:cxn>
                  <a:cxn ang="0">
                    <a:pos x="6" y="30"/>
                  </a:cxn>
                  <a:cxn ang="0">
                    <a:pos x="6" y="29"/>
                  </a:cxn>
                  <a:cxn ang="0">
                    <a:pos x="5" y="29"/>
                  </a:cxn>
                  <a:cxn ang="0">
                    <a:pos x="3" y="27"/>
                  </a:cxn>
                  <a:cxn ang="0">
                    <a:pos x="3" y="26"/>
                  </a:cxn>
                  <a:cxn ang="0">
                    <a:pos x="2" y="24"/>
                  </a:cxn>
                  <a:cxn ang="0">
                    <a:pos x="2" y="24"/>
                  </a:cxn>
                  <a:cxn ang="0">
                    <a:pos x="0" y="23"/>
                  </a:cxn>
                  <a:cxn ang="0">
                    <a:pos x="0" y="21"/>
                  </a:cxn>
                  <a:cxn ang="0">
                    <a:pos x="0" y="20"/>
                  </a:cxn>
                  <a:cxn ang="0">
                    <a:pos x="0" y="17"/>
                  </a:cxn>
                  <a:cxn ang="0">
                    <a:pos x="0" y="15"/>
                  </a:cxn>
                  <a:cxn ang="0">
                    <a:pos x="0" y="14"/>
                  </a:cxn>
                  <a:cxn ang="0">
                    <a:pos x="0" y="12"/>
                  </a:cxn>
                  <a:cxn ang="0">
                    <a:pos x="2" y="11"/>
                  </a:cxn>
                  <a:cxn ang="0">
                    <a:pos x="2" y="9"/>
                  </a:cxn>
                  <a:cxn ang="0">
                    <a:pos x="2" y="8"/>
                  </a:cxn>
                  <a:cxn ang="0">
                    <a:pos x="3" y="6"/>
                  </a:cxn>
                  <a:cxn ang="0">
                    <a:pos x="5" y="5"/>
                  </a:cxn>
                  <a:cxn ang="0">
                    <a:pos x="5" y="5"/>
                  </a:cxn>
                  <a:cxn ang="0">
                    <a:pos x="6" y="3"/>
                  </a:cxn>
                  <a:cxn ang="0">
                    <a:pos x="8" y="2"/>
                  </a:cxn>
                  <a:cxn ang="0">
                    <a:pos x="9" y="2"/>
                  </a:cxn>
                  <a:cxn ang="0">
                    <a:pos x="11" y="0"/>
                  </a:cxn>
                  <a:cxn ang="0">
                    <a:pos x="12" y="0"/>
                  </a:cxn>
                  <a:cxn ang="0">
                    <a:pos x="14" y="0"/>
                  </a:cxn>
                  <a:cxn ang="0">
                    <a:pos x="15" y="0"/>
                  </a:cxn>
                  <a:cxn ang="0">
                    <a:pos x="17" y="0"/>
                  </a:cxn>
                  <a:cxn ang="0">
                    <a:pos x="18" y="0"/>
                  </a:cxn>
                  <a:cxn ang="0">
                    <a:pos x="18" y="0"/>
                  </a:cxn>
                  <a:cxn ang="0">
                    <a:pos x="20" y="2"/>
                  </a:cxn>
                  <a:cxn ang="0">
                    <a:pos x="21" y="2"/>
                  </a:cxn>
                  <a:cxn ang="0">
                    <a:pos x="23" y="3"/>
                  </a:cxn>
                  <a:cxn ang="0">
                    <a:pos x="24" y="3"/>
                  </a:cxn>
                  <a:cxn ang="0">
                    <a:pos x="24" y="5"/>
                  </a:cxn>
                  <a:cxn ang="0">
                    <a:pos x="26" y="6"/>
                  </a:cxn>
                  <a:cxn ang="0">
                    <a:pos x="26" y="8"/>
                  </a:cxn>
                  <a:cxn ang="0">
                    <a:pos x="26" y="9"/>
                  </a:cxn>
                  <a:cxn ang="0">
                    <a:pos x="27" y="11"/>
                  </a:cxn>
                  <a:cxn ang="0">
                    <a:pos x="27" y="12"/>
                  </a:cxn>
                  <a:cxn ang="0">
                    <a:pos x="27" y="14"/>
                  </a:cxn>
                  <a:cxn ang="0">
                    <a:pos x="27" y="15"/>
                  </a:cxn>
                </a:cxnLst>
                <a:rect l="0" t="0" r="r" b="b"/>
                <a:pathLst>
                  <a:path w="27" h="32">
                    <a:moveTo>
                      <a:pt x="27" y="15"/>
                    </a:moveTo>
                    <a:lnTo>
                      <a:pt x="27" y="15"/>
                    </a:lnTo>
                    <a:lnTo>
                      <a:pt x="27" y="17"/>
                    </a:lnTo>
                    <a:lnTo>
                      <a:pt x="27" y="17"/>
                    </a:lnTo>
                    <a:lnTo>
                      <a:pt x="27" y="17"/>
                    </a:lnTo>
                    <a:lnTo>
                      <a:pt x="27" y="17"/>
                    </a:lnTo>
                    <a:lnTo>
                      <a:pt x="27" y="17"/>
                    </a:lnTo>
                    <a:lnTo>
                      <a:pt x="27" y="17"/>
                    </a:lnTo>
                    <a:lnTo>
                      <a:pt x="27" y="18"/>
                    </a:lnTo>
                    <a:lnTo>
                      <a:pt x="27" y="18"/>
                    </a:lnTo>
                    <a:lnTo>
                      <a:pt x="27" y="18"/>
                    </a:lnTo>
                    <a:lnTo>
                      <a:pt x="27" y="18"/>
                    </a:lnTo>
                    <a:lnTo>
                      <a:pt x="27" y="18"/>
                    </a:lnTo>
                    <a:lnTo>
                      <a:pt x="26" y="20"/>
                    </a:lnTo>
                    <a:lnTo>
                      <a:pt x="26" y="20"/>
                    </a:lnTo>
                    <a:lnTo>
                      <a:pt x="26" y="20"/>
                    </a:lnTo>
                    <a:lnTo>
                      <a:pt x="26" y="20"/>
                    </a:lnTo>
                    <a:lnTo>
                      <a:pt x="26" y="20"/>
                    </a:lnTo>
                    <a:lnTo>
                      <a:pt x="26" y="20"/>
                    </a:lnTo>
                    <a:lnTo>
                      <a:pt x="26" y="21"/>
                    </a:lnTo>
                    <a:lnTo>
                      <a:pt x="26" y="21"/>
                    </a:lnTo>
                    <a:lnTo>
                      <a:pt x="26" y="21"/>
                    </a:lnTo>
                    <a:lnTo>
                      <a:pt x="26" y="21"/>
                    </a:lnTo>
                    <a:lnTo>
                      <a:pt x="26" y="21"/>
                    </a:lnTo>
                    <a:lnTo>
                      <a:pt x="26" y="21"/>
                    </a:lnTo>
                    <a:lnTo>
                      <a:pt x="26" y="23"/>
                    </a:lnTo>
                    <a:lnTo>
                      <a:pt x="26" y="23"/>
                    </a:lnTo>
                    <a:lnTo>
                      <a:pt x="26" y="23"/>
                    </a:lnTo>
                    <a:lnTo>
                      <a:pt x="24" y="23"/>
                    </a:lnTo>
                    <a:lnTo>
                      <a:pt x="24" y="23"/>
                    </a:lnTo>
                    <a:lnTo>
                      <a:pt x="24" y="23"/>
                    </a:lnTo>
                    <a:lnTo>
                      <a:pt x="24" y="24"/>
                    </a:lnTo>
                    <a:lnTo>
                      <a:pt x="24" y="24"/>
                    </a:lnTo>
                    <a:lnTo>
                      <a:pt x="24" y="24"/>
                    </a:lnTo>
                    <a:lnTo>
                      <a:pt x="24" y="24"/>
                    </a:lnTo>
                    <a:lnTo>
                      <a:pt x="24" y="24"/>
                    </a:lnTo>
                    <a:lnTo>
                      <a:pt x="24" y="24"/>
                    </a:lnTo>
                    <a:lnTo>
                      <a:pt x="24" y="24"/>
                    </a:lnTo>
                    <a:lnTo>
                      <a:pt x="23" y="26"/>
                    </a:lnTo>
                    <a:lnTo>
                      <a:pt x="23" y="26"/>
                    </a:lnTo>
                    <a:lnTo>
                      <a:pt x="23" y="26"/>
                    </a:lnTo>
                    <a:lnTo>
                      <a:pt x="23" y="26"/>
                    </a:lnTo>
                    <a:lnTo>
                      <a:pt x="23" y="26"/>
                    </a:lnTo>
                    <a:lnTo>
                      <a:pt x="23" y="26"/>
                    </a:lnTo>
                    <a:lnTo>
                      <a:pt x="23" y="26"/>
                    </a:lnTo>
                    <a:lnTo>
                      <a:pt x="23" y="27"/>
                    </a:lnTo>
                    <a:lnTo>
                      <a:pt x="21" y="27"/>
                    </a:lnTo>
                    <a:lnTo>
                      <a:pt x="21" y="27"/>
                    </a:lnTo>
                    <a:lnTo>
                      <a:pt x="21" y="27"/>
                    </a:lnTo>
                    <a:lnTo>
                      <a:pt x="21" y="27"/>
                    </a:lnTo>
                    <a:lnTo>
                      <a:pt x="21" y="27"/>
                    </a:lnTo>
                    <a:lnTo>
                      <a:pt x="21" y="27"/>
                    </a:lnTo>
                    <a:lnTo>
                      <a:pt x="21" y="27"/>
                    </a:lnTo>
                    <a:lnTo>
                      <a:pt x="21" y="29"/>
                    </a:lnTo>
                    <a:lnTo>
                      <a:pt x="20" y="29"/>
                    </a:lnTo>
                    <a:lnTo>
                      <a:pt x="20" y="29"/>
                    </a:lnTo>
                    <a:lnTo>
                      <a:pt x="20" y="29"/>
                    </a:lnTo>
                    <a:lnTo>
                      <a:pt x="20" y="29"/>
                    </a:lnTo>
                    <a:lnTo>
                      <a:pt x="20" y="29"/>
                    </a:lnTo>
                    <a:lnTo>
                      <a:pt x="20" y="29"/>
                    </a:lnTo>
                    <a:lnTo>
                      <a:pt x="20" y="29"/>
                    </a:lnTo>
                    <a:lnTo>
                      <a:pt x="18" y="29"/>
                    </a:lnTo>
                    <a:lnTo>
                      <a:pt x="18" y="29"/>
                    </a:lnTo>
                    <a:lnTo>
                      <a:pt x="18" y="29"/>
                    </a:lnTo>
                    <a:lnTo>
                      <a:pt x="18" y="30"/>
                    </a:lnTo>
                    <a:lnTo>
                      <a:pt x="18" y="30"/>
                    </a:lnTo>
                    <a:lnTo>
                      <a:pt x="18" y="30"/>
                    </a:lnTo>
                    <a:lnTo>
                      <a:pt x="18"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5" y="30"/>
                    </a:lnTo>
                    <a:lnTo>
                      <a:pt x="14" y="30"/>
                    </a:lnTo>
                    <a:lnTo>
                      <a:pt x="14" y="30"/>
                    </a:lnTo>
                    <a:lnTo>
                      <a:pt x="14" y="32"/>
                    </a:lnTo>
                    <a:lnTo>
                      <a:pt x="14" y="32"/>
                    </a:lnTo>
                    <a:lnTo>
                      <a:pt x="14" y="32"/>
                    </a:lnTo>
                    <a:lnTo>
                      <a:pt x="14"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0"/>
                    </a:lnTo>
                    <a:lnTo>
                      <a:pt x="11"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30"/>
                    </a:lnTo>
                    <a:lnTo>
                      <a:pt x="6" y="30"/>
                    </a:lnTo>
                    <a:lnTo>
                      <a:pt x="6" y="29"/>
                    </a:lnTo>
                    <a:lnTo>
                      <a:pt x="6" y="29"/>
                    </a:lnTo>
                    <a:lnTo>
                      <a:pt x="6" y="29"/>
                    </a:lnTo>
                    <a:lnTo>
                      <a:pt x="6" y="29"/>
                    </a:lnTo>
                    <a:lnTo>
                      <a:pt x="5" y="29"/>
                    </a:lnTo>
                    <a:lnTo>
                      <a:pt x="5" y="29"/>
                    </a:lnTo>
                    <a:lnTo>
                      <a:pt x="5" y="29"/>
                    </a:lnTo>
                    <a:lnTo>
                      <a:pt x="5" y="29"/>
                    </a:lnTo>
                    <a:lnTo>
                      <a:pt x="5" y="29"/>
                    </a:lnTo>
                    <a:lnTo>
                      <a:pt x="5" y="29"/>
                    </a:lnTo>
                    <a:lnTo>
                      <a:pt x="5" y="29"/>
                    </a:lnTo>
                    <a:lnTo>
                      <a:pt x="5" y="27"/>
                    </a:lnTo>
                    <a:lnTo>
                      <a:pt x="3" y="27"/>
                    </a:lnTo>
                    <a:lnTo>
                      <a:pt x="3" y="27"/>
                    </a:lnTo>
                    <a:lnTo>
                      <a:pt x="3" y="27"/>
                    </a:lnTo>
                    <a:lnTo>
                      <a:pt x="3" y="27"/>
                    </a:lnTo>
                    <a:lnTo>
                      <a:pt x="3" y="27"/>
                    </a:lnTo>
                    <a:lnTo>
                      <a:pt x="3" y="27"/>
                    </a:lnTo>
                    <a:lnTo>
                      <a:pt x="3" y="27"/>
                    </a:lnTo>
                    <a:lnTo>
                      <a:pt x="3" y="26"/>
                    </a:lnTo>
                    <a:lnTo>
                      <a:pt x="3" y="26"/>
                    </a:lnTo>
                    <a:lnTo>
                      <a:pt x="3" y="26"/>
                    </a:lnTo>
                    <a:lnTo>
                      <a:pt x="2" y="26"/>
                    </a:lnTo>
                    <a:lnTo>
                      <a:pt x="2" y="26"/>
                    </a:lnTo>
                    <a:lnTo>
                      <a:pt x="2" y="26"/>
                    </a:lnTo>
                    <a:lnTo>
                      <a:pt x="2" y="26"/>
                    </a:lnTo>
                    <a:lnTo>
                      <a:pt x="2" y="24"/>
                    </a:lnTo>
                    <a:lnTo>
                      <a:pt x="2" y="24"/>
                    </a:lnTo>
                    <a:lnTo>
                      <a:pt x="2" y="24"/>
                    </a:lnTo>
                    <a:lnTo>
                      <a:pt x="2" y="24"/>
                    </a:lnTo>
                    <a:lnTo>
                      <a:pt x="2" y="24"/>
                    </a:lnTo>
                    <a:lnTo>
                      <a:pt x="2" y="24"/>
                    </a:lnTo>
                    <a:lnTo>
                      <a:pt x="2" y="24"/>
                    </a:lnTo>
                    <a:lnTo>
                      <a:pt x="2" y="23"/>
                    </a:lnTo>
                    <a:lnTo>
                      <a:pt x="2"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1"/>
                    </a:lnTo>
                    <a:lnTo>
                      <a:pt x="2" y="11"/>
                    </a:lnTo>
                    <a:lnTo>
                      <a:pt x="2" y="11"/>
                    </a:lnTo>
                    <a:lnTo>
                      <a:pt x="2" y="11"/>
                    </a:lnTo>
                    <a:lnTo>
                      <a:pt x="2" y="11"/>
                    </a:lnTo>
                    <a:lnTo>
                      <a:pt x="2" y="9"/>
                    </a:lnTo>
                    <a:lnTo>
                      <a:pt x="2" y="9"/>
                    </a:lnTo>
                    <a:lnTo>
                      <a:pt x="2" y="9"/>
                    </a:lnTo>
                    <a:lnTo>
                      <a:pt x="2" y="9"/>
                    </a:lnTo>
                    <a:lnTo>
                      <a:pt x="2" y="9"/>
                    </a:lnTo>
                    <a:lnTo>
                      <a:pt x="2" y="9"/>
                    </a:lnTo>
                    <a:lnTo>
                      <a:pt x="2" y="8"/>
                    </a:lnTo>
                    <a:lnTo>
                      <a:pt x="2" y="8"/>
                    </a:lnTo>
                    <a:lnTo>
                      <a:pt x="2" y="8"/>
                    </a:lnTo>
                    <a:lnTo>
                      <a:pt x="3" y="8"/>
                    </a:lnTo>
                    <a:lnTo>
                      <a:pt x="3" y="8"/>
                    </a:lnTo>
                    <a:lnTo>
                      <a:pt x="3" y="8"/>
                    </a:lnTo>
                    <a:lnTo>
                      <a:pt x="3" y="8"/>
                    </a:lnTo>
                    <a:lnTo>
                      <a:pt x="3" y="6"/>
                    </a:lnTo>
                    <a:lnTo>
                      <a:pt x="3" y="6"/>
                    </a:lnTo>
                    <a:lnTo>
                      <a:pt x="3" y="6"/>
                    </a:lnTo>
                    <a:lnTo>
                      <a:pt x="3" y="6"/>
                    </a:lnTo>
                    <a:lnTo>
                      <a:pt x="3" y="6"/>
                    </a:lnTo>
                    <a:lnTo>
                      <a:pt x="3" y="6"/>
                    </a:lnTo>
                    <a:lnTo>
                      <a:pt x="5" y="6"/>
                    </a:lnTo>
                    <a:lnTo>
                      <a:pt x="5" y="5"/>
                    </a:lnTo>
                    <a:lnTo>
                      <a:pt x="5" y="5"/>
                    </a:lnTo>
                    <a:lnTo>
                      <a:pt x="5" y="5"/>
                    </a:lnTo>
                    <a:lnTo>
                      <a:pt x="5" y="5"/>
                    </a:lnTo>
                    <a:lnTo>
                      <a:pt x="5" y="5"/>
                    </a:lnTo>
                    <a:lnTo>
                      <a:pt x="5" y="5"/>
                    </a:lnTo>
                    <a:lnTo>
                      <a:pt x="5" y="5"/>
                    </a:lnTo>
                    <a:lnTo>
                      <a:pt x="6" y="3"/>
                    </a:lnTo>
                    <a:lnTo>
                      <a:pt x="6" y="3"/>
                    </a:lnTo>
                    <a:lnTo>
                      <a:pt x="6" y="3"/>
                    </a:lnTo>
                    <a:lnTo>
                      <a:pt x="6" y="3"/>
                    </a:lnTo>
                    <a:lnTo>
                      <a:pt x="6" y="3"/>
                    </a:lnTo>
                    <a:lnTo>
                      <a:pt x="6" y="3"/>
                    </a:lnTo>
                    <a:lnTo>
                      <a:pt x="6" y="3"/>
                    </a:lnTo>
                    <a:lnTo>
                      <a:pt x="6" y="3"/>
                    </a:lnTo>
                    <a:lnTo>
                      <a:pt x="8" y="3"/>
                    </a:lnTo>
                    <a:lnTo>
                      <a:pt x="8" y="2"/>
                    </a:lnTo>
                    <a:lnTo>
                      <a:pt x="8" y="2"/>
                    </a:lnTo>
                    <a:lnTo>
                      <a:pt x="8" y="2"/>
                    </a:lnTo>
                    <a:lnTo>
                      <a:pt x="8" y="2"/>
                    </a:lnTo>
                    <a:lnTo>
                      <a:pt x="8" y="2"/>
                    </a:lnTo>
                    <a:lnTo>
                      <a:pt x="8" y="2"/>
                    </a:lnTo>
                    <a:lnTo>
                      <a:pt x="9" y="2"/>
                    </a:lnTo>
                    <a:lnTo>
                      <a:pt x="9" y="2"/>
                    </a:lnTo>
                    <a:lnTo>
                      <a:pt x="9" y="2"/>
                    </a:lnTo>
                    <a:lnTo>
                      <a:pt x="9" y="2"/>
                    </a:lnTo>
                    <a:lnTo>
                      <a:pt x="9" y="2"/>
                    </a:lnTo>
                    <a:lnTo>
                      <a:pt x="9" y="2"/>
                    </a:lnTo>
                    <a:lnTo>
                      <a:pt x="11" y="2"/>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2"/>
                    </a:lnTo>
                    <a:lnTo>
                      <a:pt x="20" y="2"/>
                    </a:lnTo>
                    <a:lnTo>
                      <a:pt x="20" y="2"/>
                    </a:lnTo>
                    <a:lnTo>
                      <a:pt x="20" y="2"/>
                    </a:lnTo>
                    <a:lnTo>
                      <a:pt x="21" y="2"/>
                    </a:lnTo>
                    <a:lnTo>
                      <a:pt x="21" y="2"/>
                    </a:lnTo>
                    <a:lnTo>
                      <a:pt x="21" y="2"/>
                    </a:lnTo>
                    <a:lnTo>
                      <a:pt x="21" y="2"/>
                    </a:lnTo>
                    <a:lnTo>
                      <a:pt x="21" y="2"/>
                    </a:lnTo>
                    <a:lnTo>
                      <a:pt x="21" y="2"/>
                    </a:lnTo>
                    <a:lnTo>
                      <a:pt x="21" y="2"/>
                    </a:lnTo>
                    <a:lnTo>
                      <a:pt x="21" y="2"/>
                    </a:lnTo>
                    <a:lnTo>
                      <a:pt x="23" y="2"/>
                    </a:lnTo>
                    <a:lnTo>
                      <a:pt x="23" y="3"/>
                    </a:lnTo>
                    <a:lnTo>
                      <a:pt x="23" y="3"/>
                    </a:lnTo>
                    <a:lnTo>
                      <a:pt x="23" y="3"/>
                    </a:lnTo>
                    <a:lnTo>
                      <a:pt x="23" y="3"/>
                    </a:lnTo>
                    <a:lnTo>
                      <a:pt x="23" y="3"/>
                    </a:lnTo>
                    <a:lnTo>
                      <a:pt x="23" y="3"/>
                    </a:lnTo>
                    <a:lnTo>
                      <a:pt x="23" y="3"/>
                    </a:lnTo>
                    <a:lnTo>
                      <a:pt x="24" y="3"/>
                    </a:lnTo>
                    <a:lnTo>
                      <a:pt x="24" y="3"/>
                    </a:lnTo>
                    <a:lnTo>
                      <a:pt x="24" y="5"/>
                    </a:lnTo>
                    <a:lnTo>
                      <a:pt x="24" y="5"/>
                    </a:lnTo>
                    <a:lnTo>
                      <a:pt x="24" y="5"/>
                    </a:lnTo>
                    <a:lnTo>
                      <a:pt x="24" y="5"/>
                    </a:lnTo>
                    <a:lnTo>
                      <a:pt x="24" y="5"/>
                    </a:lnTo>
                    <a:lnTo>
                      <a:pt x="24" y="5"/>
                    </a:lnTo>
                    <a:lnTo>
                      <a:pt x="24" y="5"/>
                    </a:lnTo>
                    <a:lnTo>
                      <a:pt x="24" y="6"/>
                    </a:lnTo>
                    <a:lnTo>
                      <a:pt x="24" y="6"/>
                    </a:lnTo>
                    <a:lnTo>
                      <a:pt x="26" y="6"/>
                    </a:lnTo>
                    <a:lnTo>
                      <a:pt x="26" y="6"/>
                    </a:lnTo>
                    <a:lnTo>
                      <a:pt x="26" y="6"/>
                    </a:lnTo>
                    <a:lnTo>
                      <a:pt x="26" y="6"/>
                    </a:lnTo>
                    <a:lnTo>
                      <a:pt x="26" y="6"/>
                    </a:lnTo>
                    <a:lnTo>
                      <a:pt x="26" y="8"/>
                    </a:lnTo>
                    <a:lnTo>
                      <a:pt x="26" y="8"/>
                    </a:lnTo>
                    <a:lnTo>
                      <a:pt x="26" y="8"/>
                    </a:lnTo>
                    <a:lnTo>
                      <a:pt x="26" y="8"/>
                    </a:lnTo>
                    <a:lnTo>
                      <a:pt x="26" y="8"/>
                    </a:lnTo>
                    <a:lnTo>
                      <a:pt x="26" y="8"/>
                    </a:lnTo>
                    <a:lnTo>
                      <a:pt x="26" y="8"/>
                    </a:lnTo>
                    <a:lnTo>
                      <a:pt x="26" y="9"/>
                    </a:lnTo>
                    <a:lnTo>
                      <a:pt x="26" y="9"/>
                    </a:lnTo>
                    <a:lnTo>
                      <a:pt x="27" y="9"/>
                    </a:lnTo>
                    <a:lnTo>
                      <a:pt x="27" y="9"/>
                    </a:lnTo>
                    <a:lnTo>
                      <a:pt x="27" y="9"/>
                    </a:lnTo>
                    <a:lnTo>
                      <a:pt x="27" y="9"/>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path>
                </a:pathLst>
              </a:custGeom>
              <a:noFill/>
              <a:ln w="1588" cap="sq">
                <a:solidFill>
                  <a:srgbClr val="000000"/>
                </a:solidFill>
                <a:prstDash val="solid"/>
                <a:miter lim="800000"/>
                <a:headEnd/>
                <a:tailEnd/>
              </a:ln>
            </p:spPr>
            <p:txBody>
              <a:bodyPr/>
              <a:lstStyle/>
              <a:p>
                <a:endParaRPr lang="en-US"/>
              </a:p>
            </p:txBody>
          </p:sp>
          <p:sp>
            <p:nvSpPr>
              <p:cNvPr id="320995" name="Freeform 483"/>
              <p:cNvSpPr>
                <a:spLocks/>
              </p:cNvSpPr>
              <p:nvPr/>
            </p:nvSpPr>
            <p:spPr bwMode="auto">
              <a:xfrm>
                <a:off x="3240" y="1597"/>
                <a:ext cx="10" cy="13"/>
              </a:xfrm>
              <a:custGeom>
                <a:avLst/>
                <a:gdLst/>
                <a:ahLst/>
                <a:cxnLst>
                  <a:cxn ang="0">
                    <a:pos x="10" y="7"/>
                  </a:cxn>
                  <a:cxn ang="0">
                    <a:pos x="10" y="7"/>
                  </a:cxn>
                  <a:cxn ang="0">
                    <a:pos x="10" y="9"/>
                  </a:cxn>
                  <a:cxn ang="0">
                    <a:pos x="10" y="9"/>
                  </a:cxn>
                  <a:cxn ang="0">
                    <a:pos x="10" y="10"/>
                  </a:cxn>
                  <a:cxn ang="0">
                    <a:pos x="10" y="10"/>
                  </a:cxn>
                  <a:cxn ang="0">
                    <a:pos x="9" y="12"/>
                  </a:cxn>
                  <a:cxn ang="0">
                    <a:pos x="9" y="12"/>
                  </a:cxn>
                  <a:cxn ang="0">
                    <a:pos x="9" y="12"/>
                  </a:cxn>
                  <a:cxn ang="0">
                    <a:pos x="8" y="13"/>
                  </a:cxn>
                  <a:cxn ang="0">
                    <a:pos x="8" y="13"/>
                  </a:cxn>
                  <a:cxn ang="0">
                    <a:pos x="8" y="13"/>
                  </a:cxn>
                  <a:cxn ang="0">
                    <a:pos x="6" y="13"/>
                  </a:cxn>
                  <a:cxn ang="0">
                    <a:pos x="6" y="13"/>
                  </a:cxn>
                  <a:cxn ang="0">
                    <a:pos x="5" y="13"/>
                  </a:cxn>
                  <a:cxn ang="0">
                    <a:pos x="5" y="13"/>
                  </a:cxn>
                  <a:cxn ang="0">
                    <a:pos x="5" y="13"/>
                  </a:cxn>
                  <a:cxn ang="0">
                    <a:pos x="3" y="13"/>
                  </a:cxn>
                  <a:cxn ang="0">
                    <a:pos x="3" y="13"/>
                  </a:cxn>
                  <a:cxn ang="0">
                    <a:pos x="2" y="13"/>
                  </a:cxn>
                  <a:cxn ang="0">
                    <a:pos x="2" y="12"/>
                  </a:cxn>
                  <a:cxn ang="0">
                    <a:pos x="2" y="12"/>
                  </a:cxn>
                  <a:cxn ang="0">
                    <a:pos x="2" y="12"/>
                  </a:cxn>
                  <a:cxn ang="0">
                    <a:pos x="0" y="10"/>
                  </a:cxn>
                  <a:cxn ang="0">
                    <a:pos x="0" y="10"/>
                  </a:cxn>
                  <a:cxn ang="0">
                    <a:pos x="0" y="10"/>
                  </a:cxn>
                  <a:cxn ang="0">
                    <a:pos x="0" y="9"/>
                  </a:cxn>
                  <a:cxn ang="0">
                    <a:pos x="0" y="9"/>
                  </a:cxn>
                  <a:cxn ang="0">
                    <a:pos x="0" y="7"/>
                  </a:cxn>
                  <a:cxn ang="0">
                    <a:pos x="0" y="7"/>
                  </a:cxn>
                  <a:cxn ang="0">
                    <a:pos x="0" y="6"/>
                  </a:cxn>
                  <a:cxn ang="0">
                    <a:pos x="0" y="6"/>
                  </a:cxn>
                  <a:cxn ang="0">
                    <a:pos x="0" y="4"/>
                  </a:cxn>
                  <a:cxn ang="0">
                    <a:pos x="0" y="4"/>
                  </a:cxn>
                  <a:cxn ang="0">
                    <a:pos x="0" y="3"/>
                  </a:cxn>
                  <a:cxn ang="0">
                    <a:pos x="0" y="3"/>
                  </a:cxn>
                  <a:cxn ang="0">
                    <a:pos x="2" y="1"/>
                  </a:cxn>
                  <a:cxn ang="0">
                    <a:pos x="2" y="1"/>
                  </a:cxn>
                  <a:cxn ang="0">
                    <a:pos x="2" y="1"/>
                  </a:cxn>
                  <a:cxn ang="0">
                    <a:pos x="3" y="0"/>
                  </a:cxn>
                  <a:cxn ang="0">
                    <a:pos x="3" y="0"/>
                  </a:cxn>
                  <a:cxn ang="0">
                    <a:pos x="3" y="0"/>
                  </a:cxn>
                  <a:cxn ang="0">
                    <a:pos x="5" y="0"/>
                  </a:cxn>
                  <a:cxn ang="0">
                    <a:pos x="5" y="0"/>
                  </a:cxn>
                  <a:cxn ang="0">
                    <a:pos x="5" y="0"/>
                  </a:cxn>
                  <a:cxn ang="0">
                    <a:pos x="6" y="0"/>
                  </a:cxn>
                  <a:cxn ang="0">
                    <a:pos x="6" y="0"/>
                  </a:cxn>
                  <a:cxn ang="0">
                    <a:pos x="8" y="0"/>
                  </a:cxn>
                  <a:cxn ang="0">
                    <a:pos x="8" y="0"/>
                  </a:cxn>
                  <a:cxn ang="0">
                    <a:pos x="8" y="0"/>
                  </a:cxn>
                  <a:cxn ang="0">
                    <a:pos x="9" y="0"/>
                  </a:cxn>
                  <a:cxn ang="0">
                    <a:pos x="9" y="1"/>
                  </a:cxn>
                  <a:cxn ang="0">
                    <a:pos x="9" y="1"/>
                  </a:cxn>
                  <a:cxn ang="0">
                    <a:pos x="10" y="3"/>
                  </a:cxn>
                  <a:cxn ang="0">
                    <a:pos x="10" y="3"/>
                  </a:cxn>
                  <a:cxn ang="0">
                    <a:pos x="10" y="3"/>
                  </a:cxn>
                  <a:cxn ang="0">
                    <a:pos x="10" y="4"/>
                  </a:cxn>
                  <a:cxn ang="0">
                    <a:pos x="10" y="4"/>
                  </a:cxn>
                  <a:cxn ang="0">
                    <a:pos x="10" y="6"/>
                  </a:cxn>
                  <a:cxn ang="0">
                    <a:pos x="10" y="6"/>
                  </a:cxn>
                </a:cxnLst>
                <a:rect l="0" t="0" r="r" b="b"/>
                <a:pathLst>
                  <a:path w="10" h="13">
                    <a:moveTo>
                      <a:pt x="10" y="6"/>
                    </a:moveTo>
                    <a:lnTo>
                      <a:pt x="10" y="7"/>
                    </a:lnTo>
                    <a:lnTo>
                      <a:pt x="10" y="7"/>
                    </a:lnTo>
                    <a:lnTo>
                      <a:pt x="10" y="7"/>
                    </a:lnTo>
                    <a:lnTo>
                      <a:pt x="10" y="7"/>
                    </a:lnTo>
                    <a:lnTo>
                      <a:pt x="10" y="7"/>
                    </a:lnTo>
                    <a:lnTo>
                      <a:pt x="10" y="7"/>
                    </a:lnTo>
                    <a:lnTo>
                      <a:pt x="10" y="7"/>
                    </a:lnTo>
                    <a:lnTo>
                      <a:pt x="10" y="7"/>
                    </a:lnTo>
                    <a:lnTo>
                      <a:pt x="10" y="7"/>
                    </a:lnTo>
                    <a:lnTo>
                      <a:pt x="10" y="7"/>
                    </a:lnTo>
                    <a:lnTo>
                      <a:pt x="10" y="7"/>
                    </a:lnTo>
                    <a:lnTo>
                      <a:pt x="10" y="7"/>
                    </a:lnTo>
                    <a:lnTo>
                      <a:pt x="10" y="9"/>
                    </a:lnTo>
                    <a:lnTo>
                      <a:pt x="10" y="9"/>
                    </a:lnTo>
                    <a:lnTo>
                      <a:pt x="10" y="9"/>
                    </a:lnTo>
                    <a:lnTo>
                      <a:pt x="10" y="9"/>
                    </a:lnTo>
                    <a:lnTo>
                      <a:pt x="10" y="9"/>
                    </a:lnTo>
                    <a:lnTo>
                      <a:pt x="10" y="9"/>
                    </a:lnTo>
                    <a:lnTo>
                      <a:pt x="10" y="9"/>
                    </a:lnTo>
                    <a:lnTo>
                      <a:pt x="10" y="9"/>
                    </a:lnTo>
                    <a:lnTo>
                      <a:pt x="10" y="9"/>
                    </a:lnTo>
                    <a:lnTo>
                      <a:pt x="10" y="9"/>
                    </a:lnTo>
                    <a:lnTo>
                      <a:pt x="10" y="9"/>
                    </a:lnTo>
                    <a:lnTo>
                      <a:pt x="10" y="9"/>
                    </a:lnTo>
                    <a:lnTo>
                      <a:pt x="10" y="10"/>
                    </a:lnTo>
                    <a:lnTo>
                      <a:pt x="10" y="10"/>
                    </a:lnTo>
                    <a:lnTo>
                      <a:pt x="10" y="10"/>
                    </a:lnTo>
                    <a:lnTo>
                      <a:pt x="10" y="10"/>
                    </a:lnTo>
                    <a:lnTo>
                      <a:pt x="10" y="10"/>
                    </a:lnTo>
                    <a:lnTo>
                      <a:pt x="10" y="10"/>
                    </a:lnTo>
                    <a:lnTo>
                      <a:pt x="10" y="10"/>
                    </a:lnTo>
                    <a:lnTo>
                      <a:pt x="10" y="10"/>
                    </a:lnTo>
                    <a:lnTo>
                      <a:pt x="10" y="10"/>
                    </a:lnTo>
                    <a:lnTo>
                      <a:pt x="10" y="10"/>
                    </a:lnTo>
                    <a:lnTo>
                      <a:pt x="10" y="10"/>
                    </a:lnTo>
                    <a:lnTo>
                      <a:pt x="10" y="10"/>
                    </a:lnTo>
                    <a:lnTo>
                      <a:pt x="9" y="10"/>
                    </a:lnTo>
                    <a:lnTo>
                      <a:pt x="9" y="10"/>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3"/>
                    </a:lnTo>
                    <a:lnTo>
                      <a:pt x="8" y="13"/>
                    </a:lnTo>
                    <a:lnTo>
                      <a:pt x="8" y="13"/>
                    </a:lnTo>
                    <a:lnTo>
                      <a:pt x="8" y="13"/>
                    </a:lnTo>
                    <a:lnTo>
                      <a:pt x="8" y="13"/>
                    </a:lnTo>
                    <a:lnTo>
                      <a:pt x="8" y="13"/>
                    </a:lnTo>
                    <a:lnTo>
                      <a:pt x="8" y="13"/>
                    </a:lnTo>
                    <a:lnTo>
                      <a:pt x="8" y="13"/>
                    </a:lnTo>
                    <a:lnTo>
                      <a:pt x="8" y="13"/>
                    </a:lnTo>
                    <a:lnTo>
                      <a:pt x="8" y="13"/>
                    </a:lnTo>
                    <a:lnTo>
                      <a:pt x="8" y="13"/>
                    </a:lnTo>
                    <a:lnTo>
                      <a:pt x="8" y="13"/>
                    </a:lnTo>
                    <a:lnTo>
                      <a:pt x="8" y="13"/>
                    </a:lnTo>
                    <a:lnTo>
                      <a:pt x="8" y="13"/>
                    </a:lnTo>
                    <a:lnTo>
                      <a:pt x="8" y="13"/>
                    </a:lnTo>
                    <a:lnTo>
                      <a:pt x="8" y="13"/>
                    </a:lnTo>
                    <a:lnTo>
                      <a:pt x="8" y="13"/>
                    </a:lnTo>
                    <a:lnTo>
                      <a:pt x="6" y="13"/>
                    </a:lnTo>
                    <a:lnTo>
                      <a:pt x="6" y="13"/>
                    </a:lnTo>
                    <a:lnTo>
                      <a:pt x="6" y="13"/>
                    </a:lnTo>
                    <a:lnTo>
                      <a:pt x="6" y="13"/>
                    </a:lnTo>
                    <a:lnTo>
                      <a:pt x="6" y="13"/>
                    </a:lnTo>
                    <a:lnTo>
                      <a:pt x="6" y="13"/>
                    </a:lnTo>
                    <a:lnTo>
                      <a:pt x="6" y="13"/>
                    </a:lnTo>
                    <a:lnTo>
                      <a:pt x="6" y="13"/>
                    </a:lnTo>
                    <a:lnTo>
                      <a:pt x="6" y="13"/>
                    </a:lnTo>
                    <a:lnTo>
                      <a:pt x="6" y="13"/>
                    </a:lnTo>
                    <a:lnTo>
                      <a:pt x="6" y="13"/>
                    </a:lnTo>
                    <a:lnTo>
                      <a:pt x="6" y="13"/>
                    </a:lnTo>
                    <a:lnTo>
                      <a:pt x="6" y="13"/>
                    </a:lnTo>
                    <a:lnTo>
                      <a:pt x="6" y="13"/>
                    </a:lnTo>
                    <a:lnTo>
                      <a:pt x="6" y="13"/>
                    </a:lnTo>
                    <a:lnTo>
                      <a:pt x="5" y="13"/>
                    </a:lnTo>
                    <a:lnTo>
                      <a:pt x="5" y="13"/>
                    </a:lnTo>
                    <a:lnTo>
                      <a:pt x="5" y="13"/>
                    </a:lnTo>
                    <a:lnTo>
                      <a:pt x="5" y="13"/>
                    </a:lnTo>
                    <a:lnTo>
                      <a:pt x="5" y="13"/>
                    </a:lnTo>
                    <a:lnTo>
                      <a:pt x="5" y="13"/>
                    </a:lnTo>
                    <a:lnTo>
                      <a:pt x="5" y="13"/>
                    </a:lnTo>
                    <a:lnTo>
                      <a:pt x="5" y="13"/>
                    </a:lnTo>
                    <a:lnTo>
                      <a:pt x="5" y="13"/>
                    </a:lnTo>
                    <a:lnTo>
                      <a:pt x="5" y="13"/>
                    </a:lnTo>
                    <a:lnTo>
                      <a:pt x="5" y="13"/>
                    </a:lnTo>
                    <a:lnTo>
                      <a:pt x="5" y="13"/>
                    </a:lnTo>
                    <a:lnTo>
                      <a:pt x="5" y="13"/>
                    </a:lnTo>
                    <a:lnTo>
                      <a:pt x="5" y="13"/>
                    </a:lnTo>
                    <a:lnTo>
                      <a:pt x="5" y="13"/>
                    </a:lnTo>
                    <a:lnTo>
                      <a:pt x="3" y="13"/>
                    </a:lnTo>
                    <a:lnTo>
                      <a:pt x="3" y="13"/>
                    </a:lnTo>
                    <a:lnTo>
                      <a:pt x="3" y="13"/>
                    </a:lnTo>
                    <a:lnTo>
                      <a:pt x="3" y="13"/>
                    </a:lnTo>
                    <a:lnTo>
                      <a:pt x="3" y="13"/>
                    </a:lnTo>
                    <a:lnTo>
                      <a:pt x="3" y="13"/>
                    </a:lnTo>
                    <a:lnTo>
                      <a:pt x="3" y="13"/>
                    </a:lnTo>
                    <a:lnTo>
                      <a:pt x="3" y="13"/>
                    </a:lnTo>
                    <a:lnTo>
                      <a:pt x="3" y="13"/>
                    </a:lnTo>
                    <a:lnTo>
                      <a:pt x="3" y="13"/>
                    </a:lnTo>
                    <a:lnTo>
                      <a:pt x="3" y="13"/>
                    </a:lnTo>
                    <a:lnTo>
                      <a:pt x="3" y="13"/>
                    </a:lnTo>
                    <a:lnTo>
                      <a:pt x="3" y="13"/>
                    </a:lnTo>
                    <a:lnTo>
                      <a:pt x="3" y="13"/>
                    </a:lnTo>
                    <a:lnTo>
                      <a:pt x="3" y="13"/>
                    </a:lnTo>
                    <a:lnTo>
                      <a:pt x="3" y="13"/>
                    </a:lnTo>
                    <a:lnTo>
                      <a:pt x="2" y="13"/>
                    </a:lnTo>
                    <a:lnTo>
                      <a:pt x="2" y="13"/>
                    </a:lnTo>
                    <a:lnTo>
                      <a:pt x="2" y="13"/>
                    </a:lnTo>
                    <a:lnTo>
                      <a:pt x="2" y="13"/>
                    </a:lnTo>
                    <a:lnTo>
                      <a:pt x="2" y="13"/>
                    </a:lnTo>
                    <a:lnTo>
                      <a:pt x="2" y="13"/>
                    </a:lnTo>
                    <a:lnTo>
                      <a:pt x="2" y="12"/>
                    </a:lnTo>
                    <a:lnTo>
                      <a:pt x="2" y="12"/>
                    </a:lnTo>
                    <a:lnTo>
                      <a:pt x="2" y="12"/>
                    </a:lnTo>
                    <a:lnTo>
                      <a:pt x="2" y="12"/>
                    </a:lnTo>
                    <a:lnTo>
                      <a:pt x="2" y="12"/>
                    </a:lnTo>
                    <a:lnTo>
                      <a:pt x="2" y="12"/>
                    </a:lnTo>
                    <a:lnTo>
                      <a:pt x="2" y="12"/>
                    </a:lnTo>
                    <a:lnTo>
                      <a:pt x="2" y="12"/>
                    </a:lnTo>
                    <a:lnTo>
                      <a:pt x="2" y="12"/>
                    </a:lnTo>
                    <a:lnTo>
                      <a:pt x="2" y="12"/>
                    </a:lnTo>
                    <a:lnTo>
                      <a:pt x="2" y="12"/>
                    </a:lnTo>
                    <a:lnTo>
                      <a:pt x="2" y="12"/>
                    </a:lnTo>
                    <a:lnTo>
                      <a:pt x="2" y="12"/>
                    </a:lnTo>
                    <a:lnTo>
                      <a:pt x="0" y="12"/>
                    </a:lnTo>
                    <a:lnTo>
                      <a:pt x="0" y="12"/>
                    </a:lnTo>
                    <a:lnTo>
                      <a:pt x="0" y="12"/>
                    </a:lnTo>
                    <a:lnTo>
                      <a:pt x="0" y="12"/>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7"/>
                    </a:lnTo>
                    <a:lnTo>
                      <a:pt x="0" y="7"/>
                    </a:lnTo>
                    <a:lnTo>
                      <a:pt x="0" y="7"/>
                    </a:lnTo>
                    <a:lnTo>
                      <a:pt x="0" y="7"/>
                    </a:lnTo>
                    <a:lnTo>
                      <a:pt x="0" y="7"/>
                    </a:lnTo>
                    <a:lnTo>
                      <a:pt x="0" y="7"/>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4"/>
                    </a:lnTo>
                    <a:lnTo>
                      <a:pt x="0" y="4"/>
                    </a:lnTo>
                    <a:lnTo>
                      <a:pt x="0" y="4"/>
                    </a:lnTo>
                    <a:lnTo>
                      <a:pt x="0" y="4"/>
                    </a:lnTo>
                    <a:lnTo>
                      <a:pt x="0" y="4"/>
                    </a:lnTo>
                    <a:lnTo>
                      <a:pt x="0" y="4"/>
                    </a:lnTo>
                    <a:lnTo>
                      <a:pt x="0" y="4"/>
                    </a:lnTo>
                    <a:lnTo>
                      <a:pt x="0" y="4"/>
                    </a:lnTo>
                    <a:lnTo>
                      <a:pt x="0" y="4"/>
                    </a:lnTo>
                    <a:lnTo>
                      <a:pt x="0" y="4"/>
                    </a:lnTo>
                    <a:lnTo>
                      <a:pt x="0" y="4"/>
                    </a:lnTo>
                    <a:lnTo>
                      <a:pt x="0" y="4"/>
                    </a:lnTo>
                    <a:lnTo>
                      <a:pt x="0" y="3"/>
                    </a:lnTo>
                    <a:lnTo>
                      <a:pt x="0" y="3"/>
                    </a:lnTo>
                    <a:lnTo>
                      <a:pt x="0" y="3"/>
                    </a:lnTo>
                    <a:lnTo>
                      <a:pt x="0" y="3"/>
                    </a:lnTo>
                    <a:lnTo>
                      <a:pt x="0" y="3"/>
                    </a:lnTo>
                    <a:lnTo>
                      <a:pt x="0" y="3"/>
                    </a:lnTo>
                    <a:lnTo>
                      <a:pt x="0" y="3"/>
                    </a:lnTo>
                    <a:lnTo>
                      <a:pt x="0" y="3"/>
                    </a:lnTo>
                    <a:lnTo>
                      <a:pt x="0" y="3"/>
                    </a:lnTo>
                    <a:lnTo>
                      <a:pt x="0" y="3"/>
                    </a:lnTo>
                    <a:lnTo>
                      <a:pt x="0" y="3"/>
                    </a:lnTo>
                    <a:lnTo>
                      <a:pt x="0" y="3"/>
                    </a:lnTo>
                    <a:lnTo>
                      <a:pt x="0" y="3"/>
                    </a:lnTo>
                    <a:lnTo>
                      <a:pt x="0" y="3"/>
                    </a:lnTo>
                    <a:lnTo>
                      <a:pt x="0" y="1"/>
                    </a:lnTo>
                    <a:lnTo>
                      <a:pt x="0" y="1"/>
                    </a:lnTo>
                    <a:lnTo>
                      <a:pt x="2" y="1"/>
                    </a:lnTo>
                    <a:lnTo>
                      <a:pt x="2" y="1"/>
                    </a:lnTo>
                    <a:lnTo>
                      <a:pt x="2" y="1"/>
                    </a:lnTo>
                    <a:lnTo>
                      <a:pt x="2" y="1"/>
                    </a:lnTo>
                    <a:lnTo>
                      <a:pt x="2" y="1"/>
                    </a:lnTo>
                    <a:lnTo>
                      <a:pt x="2" y="1"/>
                    </a:lnTo>
                    <a:lnTo>
                      <a:pt x="2" y="1"/>
                    </a:lnTo>
                    <a:lnTo>
                      <a:pt x="2" y="1"/>
                    </a:lnTo>
                    <a:lnTo>
                      <a:pt x="2" y="1"/>
                    </a:lnTo>
                    <a:lnTo>
                      <a:pt x="2" y="1"/>
                    </a:lnTo>
                    <a:lnTo>
                      <a:pt x="2" y="1"/>
                    </a:lnTo>
                    <a:lnTo>
                      <a:pt x="2" y="1"/>
                    </a:lnTo>
                    <a:lnTo>
                      <a:pt x="2" y="1"/>
                    </a:lnTo>
                    <a:lnTo>
                      <a:pt x="2" y="1"/>
                    </a:lnTo>
                    <a:lnTo>
                      <a:pt x="2" y="1"/>
                    </a:lnTo>
                    <a:lnTo>
                      <a:pt x="2" y="0"/>
                    </a:lnTo>
                    <a:lnTo>
                      <a:pt x="2" y="0"/>
                    </a:lnTo>
                    <a:lnTo>
                      <a:pt x="2" y="0"/>
                    </a:lnTo>
                    <a:lnTo>
                      <a:pt x="2"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9" y="0"/>
                    </a:lnTo>
                    <a:lnTo>
                      <a:pt x="9" y="0"/>
                    </a:lnTo>
                    <a:lnTo>
                      <a:pt x="9" y="0"/>
                    </a:lnTo>
                    <a:lnTo>
                      <a:pt x="9" y="0"/>
                    </a:lnTo>
                    <a:lnTo>
                      <a:pt x="9" y="1"/>
                    </a:lnTo>
                    <a:lnTo>
                      <a:pt x="9" y="1"/>
                    </a:lnTo>
                    <a:lnTo>
                      <a:pt x="9" y="1"/>
                    </a:lnTo>
                    <a:lnTo>
                      <a:pt x="9" y="1"/>
                    </a:lnTo>
                    <a:lnTo>
                      <a:pt x="9" y="1"/>
                    </a:lnTo>
                    <a:lnTo>
                      <a:pt x="9" y="1"/>
                    </a:lnTo>
                    <a:lnTo>
                      <a:pt x="9" y="1"/>
                    </a:lnTo>
                    <a:lnTo>
                      <a:pt x="9" y="1"/>
                    </a:lnTo>
                    <a:lnTo>
                      <a:pt x="9" y="1"/>
                    </a:lnTo>
                    <a:lnTo>
                      <a:pt x="9" y="1"/>
                    </a:lnTo>
                    <a:lnTo>
                      <a:pt x="9" y="1"/>
                    </a:lnTo>
                    <a:lnTo>
                      <a:pt x="9" y="1"/>
                    </a:lnTo>
                    <a:lnTo>
                      <a:pt x="9" y="1"/>
                    </a:lnTo>
                    <a:lnTo>
                      <a:pt x="9" y="1"/>
                    </a:lnTo>
                    <a:lnTo>
                      <a:pt x="9" y="1"/>
                    </a:lnTo>
                    <a:lnTo>
                      <a:pt x="9" y="1"/>
                    </a:lnTo>
                    <a:lnTo>
                      <a:pt x="10" y="1"/>
                    </a:lnTo>
                    <a:lnTo>
                      <a:pt x="10" y="3"/>
                    </a:lnTo>
                    <a:lnTo>
                      <a:pt x="10" y="3"/>
                    </a:lnTo>
                    <a:lnTo>
                      <a:pt x="10" y="3"/>
                    </a:lnTo>
                    <a:lnTo>
                      <a:pt x="10" y="3"/>
                    </a:lnTo>
                    <a:lnTo>
                      <a:pt x="10" y="3"/>
                    </a:lnTo>
                    <a:lnTo>
                      <a:pt x="10" y="3"/>
                    </a:lnTo>
                    <a:lnTo>
                      <a:pt x="10" y="3"/>
                    </a:lnTo>
                    <a:lnTo>
                      <a:pt x="10" y="3"/>
                    </a:lnTo>
                    <a:lnTo>
                      <a:pt x="10" y="3"/>
                    </a:lnTo>
                    <a:lnTo>
                      <a:pt x="10" y="3"/>
                    </a:lnTo>
                    <a:lnTo>
                      <a:pt x="10" y="3"/>
                    </a:lnTo>
                    <a:lnTo>
                      <a:pt x="10" y="3"/>
                    </a:lnTo>
                    <a:lnTo>
                      <a:pt x="10" y="3"/>
                    </a:lnTo>
                    <a:lnTo>
                      <a:pt x="10" y="3"/>
                    </a:lnTo>
                    <a:lnTo>
                      <a:pt x="10" y="4"/>
                    </a:lnTo>
                    <a:lnTo>
                      <a:pt x="10" y="4"/>
                    </a:lnTo>
                    <a:lnTo>
                      <a:pt x="10" y="4"/>
                    </a:lnTo>
                    <a:lnTo>
                      <a:pt x="10" y="4"/>
                    </a:lnTo>
                    <a:lnTo>
                      <a:pt x="10" y="4"/>
                    </a:lnTo>
                    <a:lnTo>
                      <a:pt x="10" y="4"/>
                    </a:lnTo>
                    <a:lnTo>
                      <a:pt x="10" y="4"/>
                    </a:lnTo>
                    <a:lnTo>
                      <a:pt x="10" y="4"/>
                    </a:lnTo>
                    <a:lnTo>
                      <a:pt x="10" y="4"/>
                    </a:lnTo>
                    <a:lnTo>
                      <a:pt x="10" y="4"/>
                    </a:lnTo>
                    <a:lnTo>
                      <a:pt x="10" y="4"/>
                    </a:lnTo>
                    <a:lnTo>
                      <a:pt x="10" y="4"/>
                    </a:lnTo>
                    <a:lnTo>
                      <a:pt x="10" y="6"/>
                    </a:lnTo>
                    <a:lnTo>
                      <a:pt x="10" y="6"/>
                    </a:lnTo>
                    <a:lnTo>
                      <a:pt x="10" y="6"/>
                    </a:lnTo>
                    <a:lnTo>
                      <a:pt x="10" y="6"/>
                    </a:lnTo>
                    <a:lnTo>
                      <a:pt x="10" y="6"/>
                    </a:lnTo>
                    <a:lnTo>
                      <a:pt x="10" y="6"/>
                    </a:lnTo>
                    <a:lnTo>
                      <a:pt x="10" y="6"/>
                    </a:lnTo>
                    <a:lnTo>
                      <a:pt x="10" y="6"/>
                    </a:lnTo>
                    <a:lnTo>
                      <a:pt x="10" y="6"/>
                    </a:lnTo>
                    <a:lnTo>
                      <a:pt x="10" y="6"/>
                    </a:lnTo>
                    <a:lnTo>
                      <a:pt x="10" y="6"/>
                    </a:lnTo>
                    <a:lnTo>
                      <a:pt x="10" y="6"/>
                    </a:lnTo>
                    <a:close/>
                  </a:path>
                </a:pathLst>
              </a:custGeom>
              <a:solidFill>
                <a:srgbClr val="E1E1E1"/>
              </a:solidFill>
              <a:ln w="9525">
                <a:noFill/>
                <a:round/>
                <a:headEnd/>
                <a:tailEnd/>
              </a:ln>
            </p:spPr>
            <p:txBody>
              <a:bodyPr/>
              <a:lstStyle/>
              <a:p>
                <a:endParaRPr lang="en-US"/>
              </a:p>
            </p:txBody>
          </p:sp>
          <p:sp>
            <p:nvSpPr>
              <p:cNvPr id="320996" name="Freeform 484"/>
              <p:cNvSpPr>
                <a:spLocks/>
              </p:cNvSpPr>
              <p:nvPr/>
            </p:nvSpPr>
            <p:spPr bwMode="auto">
              <a:xfrm>
                <a:off x="3240" y="1597"/>
                <a:ext cx="10" cy="13"/>
              </a:xfrm>
              <a:custGeom>
                <a:avLst/>
                <a:gdLst/>
                <a:ahLst/>
                <a:cxnLst>
                  <a:cxn ang="0">
                    <a:pos x="10" y="7"/>
                  </a:cxn>
                  <a:cxn ang="0">
                    <a:pos x="10" y="7"/>
                  </a:cxn>
                  <a:cxn ang="0">
                    <a:pos x="10" y="9"/>
                  </a:cxn>
                  <a:cxn ang="0">
                    <a:pos x="10" y="9"/>
                  </a:cxn>
                  <a:cxn ang="0">
                    <a:pos x="10" y="10"/>
                  </a:cxn>
                  <a:cxn ang="0">
                    <a:pos x="10" y="10"/>
                  </a:cxn>
                  <a:cxn ang="0">
                    <a:pos x="9" y="12"/>
                  </a:cxn>
                  <a:cxn ang="0">
                    <a:pos x="9" y="12"/>
                  </a:cxn>
                  <a:cxn ang="0">
                    <a:pos x="9" y="12"/>
                  </a:cxn>
                  <a:cxn ang="0">
                    <a:pos x="8" y="13"/>
                  </a:cxn>
                  <a:cxn ang="0">
                    <a:pos x="8" y="13"/>
                  </a:cxn>
                  <a:cxn ang="0">
                    <a:pos x="8" y="13"/>
                  </a:cxn>
                  <a:cxn ang="0">
                    <a:pos x="6" y="13"/>
                  </a:cxn>
                  <a:cxn ang="0">
                    <a:pos x="6" y="13"/>
                  </a:cxn>
                  <a:cxn ang="0">
                    <a:pos x="5" y="13"/>
                  </a:cxn>
                  <a:cxn ang="0">
                    <a:pos x="5" y="13"/>
                  </a:cxn>
                  <a:cxn ang="0">
                    <a:pos x="5" y="13"/>
                  </a:cxn>
                  <a:cxn ang="0">
                    <a:pos x="3" y="13"/>
                  </a:cxn>
                  <a:cxn ang="0">
                    <a:pos x="3" y="13"/>
                  </a:cxn>
                  <a:cxn ang="0">
                    <a:pos x="2" y="13"/>
                  </a:cxn>
                  <a:cxn ang="0">
                    <a:pos x="2" y="12"/>
                  </a:cxn>
                  <a:cxn ang="0">
                    <a:pos x="2" y="12"/>
                  </a:cxn>
                  <a:cxn ang="0">
                    <a:pos x="2" y="12"/>
                  </a:cxn>
                  <a:cxn ang="0">
                    <a:pos x="0" y="10"/>
                  </a:cxn>
                  <a:cxn ang="0">
                    <a:pos x="0" y="10"/>
                  </a:cxn>
                  <a:cxn ang="0">
                    <a:pos x="0" y="10"/>
                  </a:cxn>
                  <a:cxn ang="0">
                    <a:pos x="0" y="9"/>
                  </a:cxn>
                  <a:cxn ang="0">
                    <a:pos x="0" y="9"/>
                  </a:cxn>
                  <a:cxn ang="0">
                    <a:pos x="0" y="7"/>
                  </a:cxn>
                  <a:cxn ang="0">
                    <a:pos x="0" y="7"/>
                  </a:cxn>
                  <a:cxn ang="0">
                    <a:pos x="0" y="6"/>
                  </a:cxn>
                  <a:cxn ang="0">
                    <a:pos x="0" y="6"/>
                  </a:cxn>
                  <a:cxn ang="0">
                    <a:pos x="0" y="4"/>
                  </a:cxn>
                  <a:cxn ang="0">
                    <a:pos x="0" y="4"/>
                  </a:cxn>
                  <a:cxn ang="0">
                    <a:pos x="0" y="3"/>
                  </a:cxn>
                  <a:cxn ang="0">
                    <a:pos x="0" y="3"/>
                  </a:cxn>
                  <a:cxn ang="0">
                    <a:pos x="2" y="1"/>
                  </a:cxn>
                  <a:cxn ang="0">
                    <a:pos x="2" y="1"/>
                  </a:cxn>
                  <a:cxn ang="0">
                    <a:pos x="2" y="1"/>
                  </a:cxn>
                  <a:cxn ang="0">
                    <a:pos x="3" y="0"/>
                  </a:cxn>
                  <a:cxn ang="0">
                    <a:pos x="3" y="0"/>
                  </a:cxn>
                  <a:cxn ang="0">
                    <a:pos x="3" y="0"/>
                  </a:cxn>
                  <a:cxn ang="0">
                    <a:pos x="5" y="0"/>
                  </a:cxn>
                  <a:cxn ang="0">
                    <a:pos x="5" y="0"/>
                  </a:cxn>
                  <a:cxn ang="0">
                    <a:pos x="5" y="0"/>
                  </a:cxn>
                  <a:cxn ang="0">
                    <a:pos x="6" y="0"/>
                  </a:cxn>
                  <a:cxn ang="0">
                    <a:pos x="6" y="0"/>
                  </a:cxn>
                  <a:cxn ang="0">
                    <a:pos x="8" y="0"/>
                  </a:cxn>
                  <a:cxn ang="0">
                    <a:pos x="8" y="0"/>
                  </a:cxn>
                  <a:cxn ang="0">
                    <a:pos x="8" y="0"/>
                  </a:cxn>
                  <a:cxn ang="0">
                    <a:pos x="9" y="0"/>
                  </a:cxn>
                  <a:cxn ang="0">
                    <a:pos x="9" y="1"/>
                  </a:cxn>
                  <a:cxn ang="0">
                    <a:pos x="9" y="1"/>
                  </a:cxn>
                  <a:cxn ang="0">
                    <a:pos x="10" y="3"/>
                  </a:cxn>
                  <a:cxn ang="0">
                    <a:pos x="10" y="3"/>
                  </a:cxn>
                  <a:cxn ang="0">
                    <a:pos x="10" y="3"/>
                  </a:cxn>
                  <a:cxn ang="0">
                    <a:pos x="10" y="4"/>
                  </a:cxn>
                  <a:cxn ang="0">
                    <a:pos x="10" y="4"/>
                  </a:cxn>
                  <a:cxn ang="0">
                    <a:pos x="10" y="6"/>
                  </a:cxn>
                  <a:cxn ang="0">
                    <a:pos x="10" y="6"/>
                  </a:cxn>
                </a:cxnLst>
                <a:rect l="0" t="0" r="r" b="b"/>
                <a:pathLst>
                  <a:path w="10" h="13">
                    <a:moveTo>
                      <a:pt x="10" y="7"/>
                    </a:moveTo>
                    <a:lnTo>
                      <a:pt x="10" y="7"/>
                    </a:lnTo>
                    <a:lnTo>
                      <a:pt x="10" y="7"/>
                    </a:lnTo>
                    <a:lnTo>
                      <a:pt x="10" y="7"/>
                    </a:lnTo>
                    <a:lnTo>
                      <a:pt x="10" y="7"/>
                    </a:lnTo>
                    <a:lnTo>
                      <a:pt x="10" y="7"/>
                    </a:lnTo>
                    <a:lnTo>
                      <a:pt x="10" y="7"/>
                    </a:lnTo>
                    <a:lnTo>
                      <a:pt x="10" y="7"/>
                    </a:lnTo>
                    <a:lnTo>
                      <a:pt x="10" y="7"/>
                    </a:lnTo>
                    <a:lnTo>
                      <a:pt x="10" y="7"/>
                    </a:lnTo>
                    <a:lnTo>
                      <a:pt x="10" y="7"/>
                    </a:lnTo>
                    <a:lnTo>
                      <a:pt x="10" y="7"/>
                    </a:lnTo>
                    <a:lnTo>
                      <a:pt x="10" y="7"/>
                    </a:lnTo>
                    <a:lnTo>
                      <a:pt x="10" y="9"/>
                    </a:lnTo>
                    <a:lnTo>
                      <a:pt x="10" y="9"/>
                    </a:lnTo>
                    <a:lnTo>
                      <a:pt x="10" y="9"/>
                    </a:lnTo>
                    <a:lnTo>
                      <a:pt x="10" y="9"/>
                    </a:lnTo>
                    <a:lnTo>
                      <a:pt x="10" y="9"/>
                    </a:lnTo>
                    <a:lnTo>
                      <a:pt x="10" y="9"/>
                    </a:lnTo>
                    <a:lnTo>
                      <a:pt x="10" y="9"/>
                    </a:lnTo>
                    <a:lnTo>
                      <a:pt x="10" y="9"/>
                    </a:lnTo>
                    <a:lnTo>
                      <a:pt x="10" y="9"/>
                    </a:lnTo>
                    <a:lnTo>
                      <a:pt x="10" y="9"/>
                    </a:lnTo>
                    <a:lnTo>
                      <a:pt x="10" y="9"/>
                    </a:lnTo>
                    <a:lnTo>
                      <a:pt x="10" y="9"/>
                    </a:lnTo>
                    <a:lnTo>
                      <a:pt x="10" y="10"/>
                    </a:lnTo>
                    <a:lnTo>
                      <a:pt x="10" y="10"/>
                    </a:lnTo>
                    <a:lnTo>
                      <a:pt x="10" y="10"/>
                    </a:lnTo>
                    <a:lnTo>
                      <a:pt x="10" y="10"/>
                    </a:lnTo>
                    <a:lnTo>
                      <a:pt x="10" y="10"/>
                    </a:lnTo>
                    <a:lnTo>
                      <a:pt x="10" y="10"/>
                    </a:lnTo>
                    <a:lnTo>
                      <a:pt x="10" y="10"/>
                    </a:lnTo>
                    <a:lnTo>
                      <a:pt x="10" y="10"/>
                    </a:lnTo>
                    <a:lnTo>
                      <a:pt x="10" y="10"/>
                    </a:lnTo>
                    <a:lnTo>
                      <a:pt x="10" y="10"/>
                    </a:lnTo>
                    <a:lnTo>
                      <a:pt x="10" y="10"/>
                    </a:lnTo>
                    <a:lnTo>
                      <a:pt x="10" y="10"/>
                    </a:lnTo>
                    <a:lnTo>
                      <a:pt x="9" y="10"/>
                    </a:lnTo>
                    <a:lnTo>
                      <a:pt x="9" y="10"/>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3"/>
                    </a:lnTo>
                    <a:lnTo>
                      <a:pt x="8" y="13"/>
                    </a:lnTo>
                    <a:lnTo>
                      <a:pt x="8" y="13"/>
                    </a:lnTo>
                    <a:lnTo>
                      <a:pt x="8" y="13"/>
                    </a:lnTo>
                    <a:lnTo>
                      <a:pt x="8" y="13"/>
                    </a:lnTo>
                    <a:lnTo>
                      <a:pt x="8" y="13"/>
                    </a:lnTo>
                    <a:lnTo>
                      <a:pt x="8" y="13"/>
                    </a:lnTo>
                    <a:lnTo>
                      <a:pt x="8" y="13"/>
                    </a:lnTo>
                    <a:lnTo>
                      <a:pt x="8" y="13"/>
                    </a:lnTo>
                    <a:lnTo>
                      <a:pt x="8" y="13"/>
                    </a:lnTo>
                    <a:lnTo>
                      <a:pt x="8" y="13"/>
                    </a:lnTo>
                    <a:lnTo>
                      <a:pt x="8" y="13"/>
                    </a:lnTo>
                    <a:lnTo>
                      <a:pt x="8" y="13"/>
                    </a:lnTo>
                    <a:lnTo>
                      <a:pt x="8" y="13"/>
                    </a:lnTo>
                    <a:lnTo>
                      <a:pt x="8" y="13"/>
                    </a:lnTo>
                    <a:lnTo>
                      <a:pt x="8" y="13"/>
                    </a:lnTo>
                    <a:lnTo>
                      <a:pt x="8" y="13"/>
                    </a:lnTo>
                    <a:lnTo>
                      <a:pt x="6" y="13"/>
                    </a:lnTo>
                    <a:lnTo>
                      <a:pt x="6" y="13"/>
                    </a:lnTo>
                    <a:lnTo>
                      <a:pt x="6" y="13"/>
                    </a:lnTo>
                    <a:lnTo>
                      <a:pt x="6" y="13"/>
                    </a:lnTo>
                    <a:lnTo>
                      <a:pt x="6" y="13"/>
                    </a:lnTo>
                    <a:lnTo>
                      <a:pt x="6" y="13"/>
                    </a:lnTo>
                    <a:lnTo>
                      <a:pt x="6" y="13"/>
                    </a:lnTo>
                    <a:lnTo>
                      <a:pt x="6" y="13"/>
                    </a:lnTo>
                    <a:lnTo>
                      <a:pt x="6" y="13"/>
                    </a:lnTo>
                    <a:lnTo>
                      <a:pt x="6" y="13"/>
                    </a:lnTo>
                    <a:lnTo>
                      <a:pt x="6" y="13"/>
                    </a:lnTo>
                    <a:lnTo>
                      <a:pt x="6" y="13"/>
                    </a:lnTo>
                    <a:lnTo>
                      <a:pt x="6" y="13"/>
                    </a:lnTo>
                    <a:lnTo>
                      <a:pt x="6" y="13"/>
                    </a:lnTo>
                    <a:lnTo>
                      <a:pt x="6" y="13"/>
                    </a:lnTo>
                    <a:lnTo>
                      <a:pt x="5" y="13"/>
                    </a:lnTo>
                    <a:lnTo>
                      <a:pt x="5" y="13"/>
                    </a:lnTo>
                    <a:lnTo>
                      <a:pt x="5" y="13"/>
                    </a:lnTo>
                    <a:lnTo>
                      <a:pt x="5" y="13"/>
                    </a:lnTo>
                    <a:lnTo>
                      <a:pt x="5" y="13"/>
                    </a:lnTo>
                    <a:lnTo>
                      <a:pt x="5" y="13"/>
                    </a:lnTo>
                    <a:lnTo>
                      <a:pt x="5" y="13"/>
                    </a:lnTo>
                    <a:lnTo>
                      <a:pt x="5" y="13"/>
                    </a:lnTo>
                    <a:lnTo>
                      <a:pt x="5" y="13"/>
                    </a:lnTo>
                    <a:lnTo>
                      <a:pt x="5" y="13"/>
                    </a:lnTo>
                    <a:lnTo>
                      <a:pt x="5" y="13"/>
                    </a:lnTo>
                    <a:lnTo>
                      <a:pt x="5" y="13"/>
                    </a:lnTo>
                    <a:lnTo>
                      <a:pt x="5" y="13"/>
                    </a:lnTo>
                    <a:lnTo>
                      <a:pt x="5" y="13"/>
                    </a:lnTo>
                    <a:lnTo>
                      <a:pt x="5" y="13"/>
                    </a:lnTo>
                    <a:lnTo>
                      <a:pt x="3" y="13"/>
                    </a:lnTo>
                    <a:lnTo>
                      <a:pt x="3" y="13"/>
                    </a:lnTo>
                    <a:lnTo>
                      <a:pt x="3" y="13"/>
                    </a:lnTo>
                    <a:lnTo>
                      <a:pt x="3" y="13"/>
                    </a:lnTo>
                    <a:lnTo>
                      <a:pt x="3" y="13"/>
                    </a:lnTo>
                    <a:lnTo>
                      <a:pt x="3" y="13"/>
                    </a:lnTo>
                    <a:lnTo>
                      <a:pt x="3" y="13"/>
                    </a:lnTo>
                    <a:lnTo>
                      <a:pt x="3" y="13"/>
                    </a:lnTo>
                    <a:lnTo>
                      <a:pt x="3" y="13"/>
                    </a:lnTo>
                    <a:lnTo>
                      <a:pt x="3" y="13"/>
                    </a:lnTo>
                    <a:lnTo>
                      <a:pt x="3" y="13"/>
                    </a:lnTo>
                    <a:lnTo>
                      <a:pt x="3" y="13"/>
                    </a:lnTo>
                    <a:lnTo>
                      <a:pt x="3" y="13"/>
                    </a:lnTo>
                    <a:lnTo>
                      <a:pt x="3" y="13"/>
                    </a:lnTo>
                    <a:lnTo>
                      <a:pt x="3" y="13"/>
                    </a:lnTo>
                    <a:lnTo>
                      <a:pt x="3" y="13"/>
                    </a:lnTo>
                    <a:lnTo>
                      <a:pt x="2" y="13"/>
                    </a:lnTo>
                    <a:lnTo>
                      <a:pt x="2" y="13"/>
                    </a:lnTo>
                    <a:lnTo>
                      <a:pt x="2" y="13"/>
                    </a:lnTo>
                    <a:lnTo>
                      <a:pt x="2" y="13"/>
                    </a:lnTo>
                    <a:lnTo>
                      <a:pt x="2" y="13"/>
                    </a:lnTo>
                    <a:lnTo>
                      <a:pt x="2" y="13"/>
                    </a:lnTo>
                    <a:lnTo>
                      <a:pt x="2" y="12"/>
                    </a:lnTo>
                    <a:lnTo>
                      <a:pt x="2" y="12"/>
                    </a:lnTo>
                    <a:lnTo>
                      <a:pt x="2" y="12"/>
                    </a:lnTo>
                    <a:lnTo>
                      <a:pt x="2" y="12"/>
                    </a:lnTo>
                    <a:lnTo>
                      <a:pt x="2" y="12"/>
                    </a:lnTo>
                    <a:lnTo>
                      <a:pt x="2" y="12"/>
                    </a:lnTo>
                    <a:lnTo>
                      <a:pt x="2" y="12"/>
                    </a:lnTo>
                    <a:lnTo>
                      <a:pt x="2" y="12"/>
                    </a:lnTo>
                    <a:lnTo>
                      <a:pt x="2" y="12"/>
                    </a:lnTo>
                    <a:lnTo>
                      <a:pt x="2" y="12"/>
                    </a:lnTo>
                    <a:lnTo>
                      <a:pt x="2" y="12"/>
                    </a:lnTo>
                    <a:lnTo>
                      <a:pt x="2" y="12"/>
                    </a:lnTo>
                    <a:lnTo>
                      <a:pt x="2" y="12"/>
                    </a:lnTo>
                    <a:lnTo>
                      <a:pt x="0" y="12"/>
                    </a:lnTo>
                    <a:lnTo>
                      <a:pt x="0" y="12"/>
                    </a:lnTo>
                    <a:lnTo>
                      <a:pt x="0" y="12"/>
                    </a:lnTo>
                    <a:lnTo>
                      <a:pt x="0" y="12"/>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7"/>
                    </a:lnTo>
                    <a:lnTo>
                      <a:pt x="0" y="7"/>
                    </a:lnTo>
                    <a:lnTo>
                      <a:pt x="0" y="7"/>
                    </a:lnTo>
                    <a:lnTo>
                      <a:pt x="0" y="7"/>
                    </a:lnTo>
                    <a:lnTo>
                      <a:pt x="0" y="7"/>
                    </a:lnTo>
                    <a:lnTo>
                      <a:pt x="0" y="7"/>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4"/>
                    </a:lnTo>
                    <a:lnTo>
                      <a:pt x="0" y="4"/>
                    </a:lnTo>
                    <a:lnTo>
                      <a:pt x="0" y="4"/>
                    </a:lnTo>
                    <a:lnTo>
                      <a:pt x="0" y="4"/>
                    </a:lnTo>
                    <a:lnTo>
                      <a:pt x="0" y="4"/>
                    </a:lnTo>
                    <a:lnTo>
                      <a:pt x="0" y="4"/>
                    </a:lnTo>
                    <a:lnTo>
                      <a:pt x="0" y="4"/>
                    </a:lnTo>
                    <a:lnTo>
                      <a:pt x="0" y="4"/>
                    </a:lnTo>
                    <a:lnTo>
                      <a:pt x="0" y="4"/>
                    </a:lnTo>
                    <a:lnTo>
                      <a:pt x="0" y="4"/>
                    </a:lnTo>
                    <a:lnTo>
                      <a:pt x="0" y="4"/>
                    </a:lnTo>
                    <a:lnTo>
                      <a:pt x="0" y="4"/>
                    </a:lnTo>
                    <a:lnTo>
                      <a:pt x="0" y="3"/>
                    </a:lnTo>
                    <a:lnTo>
                      <a:pt x="0" y="3"/>
                    </a:lnTo>
                    <a:lnTo>
                      <a:pt x="0" y="3"/>
                    </a:lnTo>
                    <a:lnTo>
                      <a:pt x="0" y="3"/>
                    </a:lnTo>
                    <a:lnTo>
                      <a:pt x="0" y="3"/>
                    </a:lnTo>
                    <a:lnTo>
                      <a:pt x="0" y="3"/>
                    </a:lnTo>
                    <a:lnTo>
                      <a:pt x="0" y="3"/>
                    </a:lnTo>
                    <a:lnTo>
                      <a:pt x="0" y="3"/>
                    </a:lnTo>
                    <a:lnTo>
                      <a:pt x="0" y="3"/>
                    </a:lnTo>
                    <a:lnTo>
                      <a:pt x="0" y="3"/>
                    </a:lnTo>
                    <a:lnTo>
                      <a:pt x="0" y="3"/>
                    </a:lnTo>
                    <a:lnTo>
                      <a:pt x="0" y="3"/>
                    </a:lnTo>
                    <a:lnTo>
                      <a:pt x="0" y="3"/>
                    </a:lnTo>
                    <a:lnTo>
                      <a:pt x="0" y="3"/>
                    </a:lnTo>
                    <a:lnTo>
                      <a:pt x="0" y="1"/>
                    </a:lnTo>
                    <a:lnTo>
                      <a:pt x="0" y="1"/>
                    </a:lnTo>
                    <a:lnTo>
                      <a:pt x="2" y="1"/>
                    </a:lnTo>
                    <a:lnTo>
                      <a:pt x="2" y="1"/>
                    </a:lnTo>
                    <a:lnTo>
                      <a:pt x="2" y="1"/>
                    </a:lnTo>
                    <a:lnTo>
                      <a:pt x="2" y="1"/>
                    </a:lnTo>
                    <a:lnTo>
                      <a:pt x="2" y="1"/>
                    </a:lnTo>
                    <a:lnTo>
                      <a:pt x="2" y="1"/>
                    </a:lnTo>
                    <a:lnTo>
                      <a:pt x="2" y="1"/>
                    </a:lnTo>
                    <a:lnTo>
                      <a:pt x="2" y="1"/>
                    </a:lnTo>
                    <a:lnTo>
                      <a:pt x="2" y="1"/>
                    </a:lnTo>
                    <a:lnTo>
                      <a:pt x="2" y="1"/>
                    </a:lnTo>
                    <a:lnTo>
                      <a:pt x="2" y="1"/>
                    </a:lnTo>
                    <a:lnTo>
                      <a:pt x="2" y="1"/>
                    </a:lnTo>
                    <a:lnTo>
                      <a:pt x="2" y="1"/>
                    </a:lnTo>
                    <a:lnTo>
                      <a:pt x="2" y="1"/>
                    </a:lnTo>
                    <a:lnTo>
                      <a:pt x="2" y="1"/>
                    </a:lnTo>
                    <a:lnTo>
                      <a:pt x="2" y="0"/>
                    </a:lnTo>
                    <a:lnTo>
                      <a:pt x="2" y="0"/>
                    </a:lnTo>
                    <a:lnTo>
                      <a:pt x="2" y="0"/>
                    </a:lnTo>
                    <a:lnTo>
                      <a:pt x="2"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9" y="0"/>
                    </a:lnTo>
                    <a:lnTo>
                      <a:pt x="9" y="0"/>
                    </a:lnTo>
                    <a:lnTo>
                      <a:pt x="9" y="0"/>
                    </a:lnTo>
                    <a:lnTo>
                      <a:pt x="9" y="0"/>
                    </a:lnTo>
                    <a:lnTo>
                      <a:pt x="9" y="1"/>
                    </a:lnTo>
                    <a:lnTo>
                      <a:pt x="9" y="1"/>
                    </a:lnTo>
                    <a:lnTo>
                      <a:pt x="9" y="1"/>
                    </a:lnTo>
                    <a:lnTo>
                      <a:pt x="9" y="1"/>
                    </a:lnTo>
                    <a:lnTo>
                      <a:pt x="9" y="1"/>
                    </a:lnTo>
                    <a:lnTo>
                      <a:pt x="9" y="1"/>
                    </a:lnTo>
                    <a:lnTo>
                      <a:pt x="9" y="1"/>
                    </a:lnTo>
                    <a:lnTo>
                      <a:pt x="9" y="1"/>
                    </a:lnTo>
                    <a:lnTo>
                      <a:pt x="9" y="1"/>
                    </a:lnTo>
                    <a:lnTo>
                      <a:pt x="9" y="1"/>
                    </a:lnTo>
                    <a:lnTo>
                      <a:pt x="9" y="1"/>
                    </a:lnTo>
                    <a:lnTo>
                      <a:pt x="9" y="1"/>
                    </a:lnTo>
                    <a:lnTo>
                      <a:pt x="9" y="1"/>
                    </a:lnTo>
                    <a:lnTo>
                      <a:pt x="9" y="1"/>
                    </a:lnTo>
                    <a:lnTo>
                      <a:pt x="9" y="1"/>
                    </a:lnTo>
                    <a:lnTo>
                      <a:pt x="9" y="1"/>
                    </a:lnTo>
                    <a:lnTo>
                      <a:pt x="10" y="1"/>
                    </a:lnTo>
                    <a:lnTo>
                      <a:pt x="10" y="3"/>
                    </a:lnTo>
                    <a:lnTo>
                      <a:pt x="10" y="3"/>
                    </a:lnTo>
                    <a:lnTo>
                      <a:pt x="10" y="3"/>
                    </a:lnTo>
                    <a:lnTo>
                      <a:pt x="10" y="3"/>
                    </a:lnTo>
                    <a:lnTo>
                      <a:pt x="10" y="3"/>
                    </a:lnTo>
                    <a:lnTo>
                      <a:pt x="10" y="3"/>
                    </a:lnTo>
                    <a:lnTo>
                      <a:pt x="10" y="3"/>
                    </a:lnTo>
                    <a:lnTo>
                      <a:pt x="10" y="3"/>
                    </a:lnTo>
                    <a:lnTo>
                      <a:pt x="10" y="3"/>
                    </a:lnTo>
                    <a:lnTo>
                      <a:pt x="10" y="3"/>
                    </a:lnTo>
                    <a:lnTo>
                      <a:pt x="10" y="3"/>
                    </a:lnTo>
                    <a:lnTo>
                      <a:pt x="10" y="3"/>
                    </a:lnTo>
                    <a:lnTo>
                      <a:pt x="10" y="3"/>
                    </a:lnTo>
                    <a:lnTo>
                      <a:pt x="10" y="3"/>
                    </a:lnTo>
                    <a:lnTo>
                      <a:pt x="10" y="4"/>
                    </a:lnTo>
                    <a:lnTo>
                      <a:pt x="10" y="4"/>
                    </a:lnTo>
                    <a:lnTo>
                      <a:pt x="10" y="4"/>
                    </a:lnTo>
                    <a:lnTo>
                      <a:pt x="10" y="4"/>
                    </a:lnTo>
                    <a:lnTo>
                      <a:pt x="10" y="4"/>
                    </a:lnTo>
                    <a:lnTo>
                      <a:pt x="10" y="4"/>
                    </a:lnTo>
                    <a:lnTo>
                      <a:pt x="10" y="4"/>
                    </a:lnTo>
                    <a:lnTo>
                      <a:pt x="10" y="4"/>
                    </a:lnTo>
                    <a:lnTo>
                      <a:pt x="10" y="4"/>
                    </a:lnTo>
                    <a:lnTo>
                      <a:pt x="10" y="4"/>
                    </a:lnTo>
                    <a:lnTo>
                      <a:pt x="10" y="4"/>
                    </a:lnTo>
                    <a:lnTo>
                      <a:pt x="10" y="4"/>
                    </a:lnTo>
                    <a:lnTo>
                      <a:pt x="10" y="6"/>
                    </a:lnTo>
                    <a:lnTo>
                      <a:pt x="10" y="6"/>
                    </a:lnTo>
                    <a:lnTo>
                      <a:pt x="10" y="6"/>
                    </a:lnTo>
                    <a:lnTo>
                      <a:pt x="10" y="6"/>
                    </a:lnTo>
                    <a:lnTo>
                      <a:pt x="10" y="6"/>
                    </a:lnTo>
                    <a:lnTo>
                      <a:pt x="10" y="6"/>
                    </a:lnTo>
                    <a:lnTo>
                      <a:pt x="10" y="6"/>
                    </a:lnTo>
                    <a:lnTo>
                      <a:pt x="10" y="6"/>
                    </a:lnTo>
                    <a:lnTo>
                      <a:pt x="10" y="6"/>
                    </a:lnTo>
                    <a:lnTo>
                      <a:pt x="10" y="6"/>
                    </a:lnTo>
                    <a:lnTo>
                      <a:pt x="10" y="6"/>
                    </a:lnTo>
                    <a:lnTo>
                      <a:pt x="10" y="6"/>
                    </a:lnTo>
                    <a:lnTo>
                      <a:pt x="10" y="7"/>
                    </a:lnTo>
                  </a:path>
                </a:pathLst>
              </a:custGeom>
              <a:noFill/>
              <a:ln w="1588" cap="sq">
                <a:solidFill>
                  <a:srgbClr val="000000"/>
                </a:solidFill>
                <a:prstDash val="solid"/>
                <a:miter lim="800000"/>
                <a:headEnd/>
                <a:tailEnd/>
              </a:ln>
            </p:spPr>
            <p:txBody>
              <a:bodyPr/>
              <a:lstStyle/>
              <a:p>
                <a:endParaRPr lang="en-US"/>
              </a:p>
            </p:txBody>
          </p:sp>
          <p:sp>
            <p:nvSpPr>
              <p:cNvPr id="320997" name="Freeform 485"/>
              <p:cNvSpPr>
                <a:spLocks/>
              </p:cNvSpPr>
              <p:nvPr/>
            </p:nvSpPr>
            <p:spPr bwMode="auto">
              <a:xfrm>
                <a:off x="3252" y="1606"/>
                <a:ext cx="12" cy="15"/>
              </a:xfrm>
              <a:custGeom>
                <a:avLst/>
                <a:gdLst/>
                <a:ahLst/>
                <a:cxnLst>
                  <a:cxn ang="0">
                    <a:pos x="12" y="7"/>
                  </a:cxn>
                  <a:cxn ang="0">
                    <a:pos x="12" y="9"/>
                  </a:cxn>
                  <a:cxn ang="0">
                    <a:pos x="12" y="9"/>
                  </a:cxn>
                  <a:cxn ang="0">
                    <a:pos x="12" y="10"/>
                  </a:cxn>
                  <a:cxn ang="0">
                    <a:pos x="12" y="12"/>
                  </a:cxn>
                  <a:cxn ang="0">
                    <a:pos x="10" y="12"/>
                  </a:cxn>
                  <a:cxn ang="0">
                    <a:pos x="10" y="12"/>
                  </a:cxn>
                  <a:cxn ang="0">
                    <a:pos x="10" y="13"/>
                  </a:cxn>
                  <a:cxn ang="0">
                    <a:pos x="9" y="13"/>
                  </a:cxn>
                  <a:cxn ang="0">
                    <a:pos x="9" y="13"/>
                  </a:cxn>
                  <a:cxn ang="0">
                    <a:pos x="9" y="15"/>
                  </a:cxn>
                  <a:cxn ang="0">
                    <a:pos x="7" y="15"/>
                  </a:cxn>
                  <a:cxn ang="0">
                    <a:pos x="7" y="15"/>
                  </a:cxn>
                  <a:cxn ang="0">
                    <a:pos x="6" y="15"/>
                  </a:cxn>
                  <a:cxn ang="0">
                    <a:pos x="6" y="15"/>
                  </a:cxn>
                  <a:cxn ang="0">
                    <a:pos x="4" y="15"/>
                  </a:cxn>
                  <a:cxn ang="0">
                    <a:pos x="4" y="15"/>
                  </a:cxn>
                  <a:cxn ang="0">
                    <a:pos x="4" y="15"/>
                  </a:cxn>
                  <a:cxn ang="0">
                    <a:pos x="3" y="15"/>
                  </a:cxn>
                  <a:cxn ang="0">
                    <a:pos x="3" y="15"/>
                  </a:cxn>
                  <a:cxn ang="0">
                    <a:pos x="1" y="13"/>
                  </a:cxn>
                  <a:cxn ang="0">
                    <a:pos x="1" y="13"/>
                  </a:cxn>
                  <a:cxn ang="0">
                    <a:pos x="1" y="13"/>
                  </a:cxn>
                  <a:cxn ang="0">
                    <a:pos x="0" y="12"/>
                  </a:cxn>
                  <a:cxn ang="0">
                    <a:pos x="0" y="12"/>
                  </a:cxn>
                  <a:cxn ang="0">
                    <a:pos x="0" y="10"/>
                  </a:cxn>
                  <a:cxn ang="0">
                    <a:pos x="0" y="10"/>
                  </a:cxn>
                  <a:cxn ang="0">
                    <a:pos x="0" y="9"/>
                  </a:cxn>
                  <a:cxn ang="0">
                    <a:pos x="0" y="9"/>
                  </a:cxn>
                  <a:cxn ang="0">
                    <a:pos x="0" y="7"/>
                  </a:cxn>
                  <a:cxn ang="0">
                    <a:pos x="0" y="6"/>
                  </a:cxn>
                  <a:cxn ang="0">
                    <a:pos x="0" y="6"/>
                  </a:cxn>
                  <a:cxn ang="0">
                    <a:pos x="0" y="4"/>
                  </a:cxn>
                  <a:cxn ang="0">
                    <a:pos x="0" y="4"/>
                  </a:cxn>
                  <a:cxn ang="0">
                    <a:pos x="0" y="3"/>
                  </a:cxn>
                  <a:cxn ang="0">
                    <a:pos x="0" y="3"/>
                  </a:cxn>
                  <a:cxn ang="0">
                    <a:pos x="1" y="1"/>
                  </a:cxn>
                  <a:cxn ang="0">
                    <a:pos x="1" y="1"/>
                  </a:cxn>
                  <a:cxn ang="0">
                    <a:pos x="1" y="1"/>
                  </a:cxn>
                  <a:cxn ang="0">
                    <a:pos x="3" y="0"/>
                  </a:cxn>
                  <a:cxn ang="0">
                    <a:pos x="3" y="0"/>
                  </a:cxn>
                  <a:cxn ang="0">
                    <a:pos x="4" y="0"/>
                  </a:cxn>
                  <a:cxn ang="0">
                    <a:pos x="4" y="0"/>
                  </a:cxn>
                  <a:cxn ang="0">
                    <a:pos x="4" y="0"/>
                  </a:cxn>
                  <a:cxn ang="0">
                    <a:pos x="6" y="0"/>
                  </a:cxn>
                  <a:cxn ang="0">
                    <a:pos x="6" y="0"/>
                  </a:cxn>
                  <a:cxn ang="0">
                    <a:pos x="7" y="0"/>
                  </a:cxn>
                  <a:cxn ang="0">
                    <a:pos x="7" y="0"/>
                  </a:cxn>
                  <a:cxn ang="0">
                    <a:pos x="9" y="0"/>
                  </a:cxn>
                  <a:cxn ang="0">
                    <a:pos x="9" y="0"/>
                  </a:cxn>
                  <a:cxn ang="0">
                    <a:pos x="9" y="1"/>
                  </a:cxn>
                  <a:cxn ang="0">
                    <a:pos x="10" y="1"/>
                  </a:cxn>
                  <a:cxn ang="0">
                    <a:pos x="10" y="1"/>
                  </a:cxn>
                  <a:cxn ang="0">
                    <a:pos x="10" y="3"/>
                  </a:cxn>
                  <a:cxn ang="0">
                    <a:pos x="12" y="3"/>
                  </a:cxn>
                  <a:cxn ang="0">
                    <a:pos x="12" y="4"/>
                  </a:cxn>
                  <a:cxn ang="0">
                    <a:pos x="12" y="4"/>
                  </a:cxn>
                  <a:cxn ang="0">
                    <a:pos x="12" y="6"/>
                  </a:cxn>
                  <a:cxn ang="0">
                    <a:pos x="12" y="6"/>
                  </a:cxn>
                  <a:cxn ang="0">
                    <a:pos x="12" y="7"/>
                  </a:cxn>
                </a:cxnLst>
                <a:rect l="0" t="0" r="r" b="b"/>
                <a:pathLst>
                  <a:path w="12" h="15">
                    <a:moveTo>
                      <a:pt x="12" y="7"/>
                    </a:moveTo>
                    <a:lnTo>
                      <a:pt x="12" y="7"/>
                    </a:lnTo>
                    <a:lnTo>
                      <a:pt x="12" y="7"/>
                    </a:lnTo>
                    <a:lnTo>
                      <a:pt x="12" y="7"/>
                    </a:lnTo>
                    <a:lnTo>
                      <a:pt x="12" y="7"/>
                    </a:lnTo>
                    <a:lnTo>
                      <a:pt x="12" y="7"/>
                    </a:lnTo>
                    <a:lnTo>
                      <a:pt x="12" y="7"/>
                    </a:lnTo>
                    <a:lnTo>
                      <a:pt x="12" y="9"/>
                    </a:lnTo>
                    <a:lnTo>
                      <a:pt x="12" y="9"/>
                    </a:lnTo>
                    <a:lnTo>
                      <a:pt x="12" y="9"/>
                    </a:lnTo>
                    <a:lnTo>
                      <a:pt x="12" y="9"/>
                    </a:lnTo>
                    <a:lnTo>
                      <a:pt x="12" y="9"/>
                    </a:lnTo>
                    <a:lnTo>
                      <a:pt x="12" y="9"/>
                    </a:lnTo>
                    <a:lnTo>
                      <a:pt x="12" y="9"/>
                    </a:lnTo>
                    <a:lnTo>
                      <a:pt x="12" y="9"/>
                    </a:lnTo>
                    <a:lnTo>
                      <a:pt x="12" y="9"/>
                    </a:lnTo>
                    <a:lnTo>
                      <a:pt x="12" y="9"/>
                    </a:lnTo>
                    <a:lnTo>
                      <a:pt x="12" y="9"/>
                    </a:lnTo>
                    <a:lnTo>
                      <a:pt x="12" y="10"/>
                    </a:lnTo>
                    <a:lnTo>
                      <a:pt x="12" y="10"/>
                    </a:lnTo>
                    <a:lnTo>
                      <a:pt x="12" y="10"/>
                    </a:lnTo>
                    <a:lnTo>
                      <a:pt x="12" y="10"/>
                    </a:lnTo>
                    <a:lnTo>
                      <a:pt x="12" y="10"/>
                    </a:lnTo>
                    <a:lnTo>
                      <a:pt x="12" y="10"/>
                    </a:lnTo>
                    <a:lnTo>
                      <a:pt x="12" y="10"/>
                    </a:lnTo>
                    <a:lnTo>
                      <a:pt x="12" y="10"/>
                    </a:lnTo>
                    <a:lnTo>
                      <a:pt x="12" y="10"/>
                    </a:lnTo>
                    <a:lnTo>
                      <a:pt x="12" y="10"/>
                    </a:lnTo>
                    <a:lnTo>
                      <a:pt x="12" y="10"/>
                    </a:lnTo>
                    <a:lnTo>
                      <a:pt x="12" y="12"/>
                    </a:lnTo>
                    <a:lnTo>
                      <a:pt x="12" y="12"/>
                    </a:lnTo>
                    <a:lnTo>
                      <a:pt x="10" y="12"/>
                    </a:lnTo>
                    <a:lnTo>
                      <a:pt x="10" y="12"/>
                    </a:lnTo>
                    <a:lnTo>
                      <a:pt x="10" y="12"/>
                    </a:lnTo>
                    <a:lnTo>
                      <a:pt x="10" y="12"/>
                    </a:lnTo>
                    <a:lnTo>
                      <a:pt x="10" y="12"/>
                    </a:lnTo>
                    <a:lnTo>
                      <a:pt x="10" y="12"/>
                    </a:lnTo>
                    <a:lnTo>
                      <a:pt x="10" y="12"/>
                    </a:lnTo>
                    <a:lnTo>
                      <a:pt x="10" y="12"/>
                    </a:lnTo>
                    <a:lnTo>
                      <a:pt x="10" y="12"/>
                    </a:lnTo>
                    <a:lnTo>
                      <a:pt x="10" y="12"/>
                    </a:lnTo>
                    <a:lnTo>
                      <a:pt x="10" y="12"/>
                    </a:lnTo>
                    <a:lnTo>
                      <a:pt x="10" y="12"/>
                    </a:lnTo>
                    <a:lnTo>
                      <a:pt x="10" y="13"/>
                    </a:lnTo>
                    <a:lnTo>
                      <a:pt x="10" y="13"/>
                    </a:lnTo>
                    <a:lnTo>
                      <a:pt x="10" y="13"/>
                    </a:lnTo>
                    <a:lnTo>
                      <a:pt x="10" y="13"/>
                    </a:lnTo>
                    <a:lnTo>
                      <a:pt x="10" y="13"/>
                    </a:lnTo>
                    <a:lnTo>
                      <a:pt x="10" y="13"/>
                    </a:lnTo>
                    <a:lnTo>
                      <a:pt x="10" y="13"/>
                    </a:lnTo>
                    <a:lnTo>
                      <a:pt x="10" y="13"/>
                    </a:lnTo>
                    <a:lnTo>
                      <a:pt x="10" y="13"/>
                    </a:lnTo>
                    <a:lnTo>
                      <a:pt x="9" y="13"/>
                    </a:lnTo>
                    <a:lnTo>
                      <a:pt x="9" y="13"/>
                    </a:lnTo>
                    <a:lnTo>
                      <a:pt x="9" y="13"/>
                    </a:lnTo>
                    <a:lnTo>
                      <a:pt x="9" y="13"/>
                    </a:lnTo>
                    <a:lnTo>
                      <a:pt x="9" y="13"/>
                    </a:lnTo>
                    <a:lnTo>
                      <a:pt x="9" y="13"/>
                    </a:lnTo>
                    <a:lnTo>
                      <a:pt x="9" y="13"/>
                    </a:lnTo>
                    <a:lnTo>
                      <a:pt x="9" y="13"/>
                    </a:lnTo>
                    <a:lnTo>
                      <a:pt x="9" y="15"/>
                    </a:lnTo>
                    <a:lnTo>
                      <a:pt x="9" y="15"/>
                    </a:lnTo>
                    <a:lnTo>
                      <a:pt x="9" y="15"/>
                    </a:lnTo>
                    <a:lnTo>
                      <a:pt x="9" y="15"/>
                    </a:lnTo>
                    <a:lnTo>
                      <a:pt x="9" y="15"/>
                    </a:lnTo>
                    <a:lnTo>
                      <a:pt x="9" y="15"/>
                    </a:lnTo>
                    <a:lnTo>
                      <a:pt x="9" y="15"/>
                    </a:lnTo>
                    <a:lnTo>
                      <a:pt x="7" y="15"/>
                    </a:lnTo>
                    <a:lnTo>
                      <a:pt x="7" y="15"/>
                    </a:lnTo>
                    <a:lnTo>
                      <a:pt x="7" y="15"/>
                    </a:lnTo>
                    <a:lnTo>
                      <a:pt x="7" y="15"/>
                    </a:lnTo>
                    <a:lnTo>
                      <a:pt x="7" y="15"/>
                    </a:lnTo>
                    <a:lnTo>
                      <a:pt x="7" y="15"/>
                    </a:lnTo>
                    <a:lnTo>
                      <a:pt x="7" y="15"/>
                    </a:lnTo>
                    <a:lnTo>
                      <a:pt x="7" y="15"/>
                    </a:lnTo>
                    <a:lnTo>
                      <a:pt x="7" y="15"/>
                    </a:lnTo>
                    <a:lnTo>
                      <a:pt x="7" y="15"/>
                    </a:lnTo>
                    <a:lnTo>
                      <a:pt x="7" y="15"/>
                    </a:lnTo>
                    <a:lnTo>
                      <a:pt x="7" y="15"/>
                    </a:lnTo>
                    <a:lnTo>
                      <a:pt x="7" y="15"/>
                    </a:lnTo>
                    <a:lnTo>
                      <a:pt x="7" y="15"/>
                    </a:lnTo>
                    <a:lnTo>
                      <a:pt x="6" y="15"/>
                    </a:lnTo>
                    <a:lnTo>
                      <a:pt x="6" y="15"/>
                    </a:lnTo>
                    <a:lnTo>
                      <a:pt x="6" y="15"/>
                    </a:lnTo>
                    <a:lnTo>
                      <a:pt x="6" y="15"/>
                    </a:lnTo>
                    <a:lnTo>
                      <a:pt x="6" y="15"/>
                    </a:lnTo>
                    <a:lnTo>
                      <a:pt x="6" y="15"/>
                    </a:lnTo>
                    <a:lnTo>
                      <a:pt x="6" y="15"/>
                    </a:lnTo>
                    <a:lnTo>
                      <a:pt x="6" y="15"/>
                    </a:lnTo>
                    <a:lnTo>
                      <a:pt x="6" y="15"/>
                    </a:lnTo>
                    <a:lnTo>
                      <a:pt x="6" y="15"/>
                    </a:lnTo>
                    <a:lnTo>
                      <a:pt x="6" y="15"/>
                    </a:lnTo>
                    <a:lnTo>
                      <a:pt x="6" y="15"/>
                    </a:lnTo>
                    <a:lnTo>
                      <a:pt x="6" y="15"/>
                    </a:lnTo>
                    <a:lnTo>
                      <a:pt x="6" y="15"/>
                    </a:lnTo>
                    <a:lnTo>
                      <a:pt x="4" y="15"/>
                    </a:lnTo>
                    <a:lnTo>
                      <a:pt x="4" y="15"/>
                    </a:lnTo>
                    <a:lnTo>
                      <a:pt x="4" y="15"/>
                    </a:lnTo>
                    <a:lnTo>
                      <a:pt x="4" y="15"/>
                    </a:lnTo>
                    <a:lnTo>
                      <a:pt x="4" y="15"/>
                    </a:lnTo>
                    <a:lnTo>
                      <a:pt x="4" y="15"/>
                    </a:lnTo>
                    <a:lnTo>
                      <a:pt x="4" y="15"/>
                    </a:lnTo>
                    <a:lnTo>
                      <a:pt x="4" y="15"/>
                    </a:lnTo>
                    <a:lnTo>
                      <a:pt x="4" y="15"/>
                    </a:lnTo>
                    <a:lnTo>
                      <a:pt x="4" y="15"/>
                    </a:lnTo>
                    <a:lnTo>
                      <a:pt x="4" y="15"/>
                    </a:lnTo>
                    <a:lnTo>
                      <a:pt x="4" y="15"/>
                    </a:lnTo>
                    <a:lnTo>
                      <a:pt x="4" y="15"/>
                    </a:lnTo>
                    <a:lnTo>
                      <a:pt x="3" y="15"/>
                    </a:lnTo>
                    <a:lnTo>
                      <a:pt x="3" y="15"/>
                    </a:lnTo>
                    <a:lnTo>
                      <a:pt x="3" y="15"/>
                    </a:lnTo>
                    <a:lnTo>
                      <a:pt x="3" y="15"/>
                    </a:lnTo>
                    <a:lnTo>
                      <a:pt x="3" y="15"/>
                    </a:lnTo>
                    <a:lnTo>
                      <a:pt x="3" y="15"/>
                    </a:lnTo>
                    <a:lnTo>
                      <a:pt x="3" y="15"/>
                    </a:lnTo>
                    <a:lnTo>
                      <a:pt x="3" y="15"/>
                    </a:lnTo>
                    <a:lnTo>
                      <a:pt x="3" y="15"/>
                    </a:lnTo>
                    <a:lnTo>
                      <a:pt x="3" y="15"/>
                    </a:lnTo>
                    <a:lnTo>
                      <a:pt x="3" y="15"/>
                    </a:lnTo>
                    <a:lnTo>
                      <a:pt x="3" y="15"/>
                    </a:lnTo>
                    <a:lnTo>
                      <a:pt x="3" y="15"/>
                    </a:lnTo>
                    <a:lnTo>
                      <a:pt x="3" y="13"/>
                    </a:lnTo>
                    <a:lnTo>
                      <a:pt x="3" y="13"/>
                    </a:lnTo>
                    <a:lnTo>
                      <a:pt x="3" y="13"/>
                    </a:lnTo>
                    <a:lnTo>
                      <a:pt x="1" y="13"/>
                    </a:lnTo>
                    <a:lnTo>
                      <a:pt x="1" y="13"/>
                    </a:lnTo>
                    <a:lnTo>
                      <a:pt x="1" y="13"/>
                    </a:lnTo>
                    <a:lnTo>
                      <a:pt x="1" y="13"/>
                    </a:lnTo>
                    <a:lnTo>
                      <a:pt x="1" y="13"/>
                    </a:lnTo>
                    <a:lnTo>
                      <a:pt x="1" y="13"/>
                    </a:lnTo>
                    <a:lnTo>
                      <a:pt x="1" y="13"/>
                    </a:lnTo>
                    <a:lnTo>
                      <a:pt x="1" y="13"/>
                    </a:lnTo>
                    <a:lnTo>
                      <a:pt x="1" y="13"/>
                    </a:lnTo>
                    <a:lnTo>
                      <a:pt x="1" y="13"/>
                    </a:lnTo>
                    <a:lnTo>
                      <a:pt x="1" y="13"/>
                    </a:lnTo>
                    <a:lnTo>
                      <a:pt x="1" y="13"/>
                    </a:lnTo>
                    <a:lnTo>
                      <a:pt x="1" y="13"/>
                    </a:lnTo>
                    <a:lnTo>
                      <a:pt x="1" y="13"/>
                    </a:lnTo>
                    <a:lnTo>
                      <a:pt x="1" y="12"/>
                    </a:lnTo>
                    <a:lnTo>
                      <a:pt x="1" y="12"/>
                    </a:lnTo>
                    <a:lnTo>
                      <a:pt x="1" y="12"/>
                    </a:lnTo>
                    <a:lnTo>
                      <a:pt x="1" y="12"/>
                    </a:lnTo>
                    <a:lnTo>
                      <a:pt x="0" y="12"/>
                    </a:lnTo>
                    <a:lnTo>
                      <a:pt x="0" y="12"/>
                    </a:lnTo>
                    <a:lnTo>
                      <a:pt x="0" y="12"/>
                    </a:lnTo>
                    <a:lnTo>
                      <a:pt x="0" y="12"/>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7"/>
                    </a:lnTo>
                    <a:lnTo>
                      <a:pt x="0" y="7"/>
                    </a:lnTo>
                    <a:lnTo>
                      <a:pt x="0" y="7"/>
                    </a:lnTo>
                    <a:lnTo>
                      <a:pt x="0" y="7"/>
                    </a:lnTo>
                    <a:lnTo>
                      <a:pt x="0" y="7"/>
                    </a:lnTo>
                    <a:lnTo>
                      <a:pt x="0" y="6"/>
                    </a:lnTo>
                    <a:lnTo>
                      <a:pt x="0" y="6"/>
                    </a:lnTo>
                    <a:lnTo>
                      <a:pt x="0" y="6"/>
                    </a:lnTo>
                    <a:lnTo>
                      <a:pt x="0" y="6"/>
                    </a:lnTo>
                    <a:lnTo>
                      <a:pt x="0" y="6"/>
                    </a:lnTo>
                    <a:lnTo>
                      <a:pt x="0" y="6"/>
                    </a:lnTo>
                    <a:lnTo>
                      <a:pt x="0" y="6"/>
                    </a:lnTo>
                    <a:lnTo>
                      <a:pt x="0" y="6"/>
                    </a:lnTo>
                    <a:lnTo>
                      <a:pt x="0" y="6"/>
                    </a:lnTo>
                    <a:lnTo>
                      <a:pt x="0" y="6"/>
                    </a:lnTo>
                    <a:lnTo>
                      <a:pt x="0" y="6"/>
                    </a:lnTo>
                    <a:lnTo>
                      <a:pt x="0" y="4"/>
                    </a:lnTo>
                    <a:lnTo>
                      <a:pt x="0" y="4"/>
                    </a:lnTo>
                    <a:lnTo>
                      <a:pt x="0" y="4"/>
                    </a:lnTo>
                    <a:lnTo>
                      <a:pt x="0" y="4"/>
                    </a:lnTo>
                    <a:lnTo>
                      <a:pt x="0" y="4"/>
                    </a:lnTo>
                    <a:lnTo>
                      <a:pt x="0" y="4"/>
                    </a:lnTo>
                    <a:lnTo>
                      <a:pt x="0" y="4"/>
                    </a:lnTo>
                    <a:lnTo>
                      <a:pt x="0" y="4"/>
                    </a:lnTo>
                    <a:lnTo>
                      <a:pt x="0" y="4"/>
                    </a:lnTo>
                    <a:lnTo>
                      <a:pt x="0" y="4"/>
                    </a:lnTo>
                    <a:lnTo>
                      <a:pt x="0" y="4"/>
                    </a:lnTo>
                    <a:lnTo>
                      <a:pt x="0" y="3"/>
                    </a:lnTo>
                    <a:lnTo>
                      <a:pt x="0" y="3"/>
                    </a:lnTo>
                    <a:lnTo>
                      <a:pt x="0" y="3"/>
                    </a:lnTo>
                    <a:lnTo>
                      <a:pt x="0" y="3"/>
                    </a:lnTo>
                    <a:lnTo>
                      <a:pt x="0" y="3"/>
                    </a:lnTo>
                    <a:lnTo>
                      <a:pt x="0" y="3"/>
                    </a:lnTo>
                    <a:lnTo>
                      <a:pt x="0" y="3"/>
                    </a:lnTo>
                    <a:lnTo>
                      <a:pt x="0" y="3"/>
                    </a:lnTo>
                    <a:lnTo>
                      <a:pt x="0" y="3"/>
                    </a:lnTo>
                    <a:lnTo>
                      <a:pt x="0" y="3"/>
                    </a:lnTo>
                    <a:lnTo>
                      <a:pt x="1" y="3"/>
                    </a:lnTo>
                    <a:lnTo>
                      <a:pt x="1" y="3"/>
                    </a:lnTo>
                    <a:lnTo>
                      <a:pt x="1" y="3"/>
                    </a:lnTo>
                    <a:lnTo>
                      <a:pt x="1" y="1"/>
                    </a:lnTo>
                    <a:lnTo>
                      <a:pt x="1" y="1"/>
                    </a:lnTo>
                    <a:lnTo>
                      <a:pt x="1" y="1"/>
                    </a:lnTo>
                    <a:lnTo>
                      <a:pt x="1" y="1"/>
                    </a:lnTo>
                    <a:lnTo>
                      <a:pt x="1" y="1"/>
                    </a:lnTo>
                    <a:lnTo>
                      <a:pt x="1" y="1"/>
                    </a:lnTo>
                    <a:lnTo>
                      <a:pt x="1" y="1"/>
                    </a:lnTo>
                    <a:lnTo>
                      <a:pt x="1" y="1"/>
                    </a:lnTo>
                    <a:lnTo>
                      <a:pt x="1" y="1"/>
                    </a:lnTo>
                    <a:lnTo>
                      <a:pt x="1" y="1"/>
                    </a:lnTo>
                    <a:lnTo>
                      <a:pt x="1" y="1"/>
                    </a:lnTo>
                    <a:lnTo>
                      <a:pt x="1" y="1"/>
                    </a:lnTo>
                    <a:lnTo>
                      <a:pt x="1" y="1"/>
                    </a:lnTo>
                    <a:lnTo>
                      <a:pt x="1" y="1"/>
                    </a:lnTo>
                    <a:lnTo>
                      <a:pt x="1" y="1"/>
                    </a:lnTo>
                    <a:lnTo>
                      <a:pt x="3" y="1"/>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4" y="0"/>
                    </a:lnTo>
                    <a:lnTo>
                      <a:pt x="4" y="0"/>
                    </a:lnTo>
                    <a:lnTo>
                      <a:pt x="4" y="0"/>
                    </a:lnTo>
                    <a:lnTo>
                      <a:pt x="4" y="0"/>
                    </a:lnTo>
                    <a:lnTo>
                      <a:pt x="4" y="0"/>
                    </a:lnTo>
                    <a:lnTo>
                      <a:pt x="4" y="0"/>
                    </a:lnTo>
                    <a:lnTo>
                      <a:pt x="4" y="0"/>
                    </a:lnTo>
                    <a:lnTo>
                      <a:pt x="4" y="0"/>
                    </a:lnTo>
                    <a:lnTo>
                      <a:pt x="4" y="0"/>
                    </a:lnTo>
                    <a:lnTo>
                      <a:pt x="4" y="0"/>
                    </a:lnTo>
                    <a:lnTo>
                      <a:pt x="4" y="0"/>
                    </a:lnTo>
                    <a:lnTo>
                      <a:pt x="4" y="0"/>
                    </a:lnTo>
                    <a:lnTo>
                      <a:pt x="4"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7" y="0"/>
                    </a:lnTo>
                    <a:lnTo>
                      <a:pt x="7" y="0"/>
                    </a:lnTo>
                    <a:lnTo>
                      <a:pt x="7" y="0"/>
                    </a:lnTo>
                    <a:lnTo>
                      <a:pt x="7" y="0"/>
                    </a:lnTo>
                    <a:lnTo>
                      <a:pt x="7" y="0"/>
                    </a:lnTo>
                    <a:lnTo>
                      <a:pt x="7" y="0"/>
                    </a:lnTo>
                    <a:lnTo>
                      <a:pt x="7" y="0"/>
                    </a:lnTo>
                    <a:lnTo>
                      <a:pt x="7" y="0"/>
                    </a:lnTo>
                    <a:lnTo>
                      <a:pt x="7" y="0"/>
                    </a:lnTo>
                    <a:lnTo>
                      <a:pt x="7" y="0"/>
                    </a:lnTo>
                    <a:lnTo>
                      <a:pt x="7" y="0"/>
                    </a:lnTo>
                    <a:lnTo>
                      <a:pt x="7" y="0"/>
                    </a:lnTo>
                    <a:lnTo>
                      <a:pt x="7" y="0"/>
                    </a:lnTo>
                    <a:lnTo>
                      <a:pt x="7" y="0"/>
                    </a:lnTo>
                    <a:lnTo>
                      <a:pt x="9" y="0"/>
                    </a:lnTo>
                    <a:lnTo>
                      <a:pt x="9" y="0"/>
                    </a:lnTo>
                    <a:lnTo>
                      <a:pt x="9" y="0"/>
                    </a:lnTo>
                    <a:lnTo>
                      <a:pt x="9" y="0"/>
                    </a:lnTo>
                    <a:lnTo>
                      <a:pt x="9" y="0"/>
                    </a:lnTo>
                    <a:lnTo>
                      <a:pt x="9" y="0"/>
                    </a:lnTo>
                    <a:lnTo>
                      <a:pt x="9" y="0"/>
                    </a:lnTo>
                    <a:lnTo>
                      <a:pt x="9" y="0"/>
                    </a:lnTo>
                    <a:lnTo>
                      <a:pt x="9" y="0"/>
                    </a:lnTo>
                    <a:lnTo>
                      <a:pt x="9" y="0"/>
                    </a:lnTo>
                    <a:lnTo>
                      <a:pt x="9" y="0"/>
                    </a:lnTo>
                    <a:lnTo>
                      <a:pt x="9" y="0"/>
                    </a:lnTo>
                    <a:lnTo>
                      <a:pt x="9" y="0"/>
                    </a:lnTo>
                    <a:lnTo>
                      <a:pt x="9" y="1"/>
                    </a:lnTo>
                    <a:lnTo>
                      <a:pt x="9" y="1"/>
                    </a:lnTo>
                    <a:lnTo>
                      <a:pt x="9" y="1"/>
                    </a:lnTo>
                    <a:lnTo>
                      <a:pt x="10" y="1"/>
                    </a:lnTo>
                    <a:lnTo>
                      <a:pt x="10" y="1"/>
                    </a:lnTo>
                    <a:lnTo>
                      <a:pt x="10" y="1"/>
                    </a:lnTo>
                    <a:lnTo>
                      <a:pt x="10" y="1"/>
                    </a:lnTo>
                    <a:lnTo>
                      <a:pt x="10" y="1"/>
                    </a:lnTo>
                    <a:lnTo>
                      <a:pt x="10" y="1"/>
                    </a:lnTo>
                    <a:lnTo>
                      <a:pt x="10" y="1"/>
                    </a:lnTo>
                    <a:lnTo>
                      <a:pt x="10" y="1"/>
                    </a:lnTo>
                    <a:lnTo>
                      <a:pt x="10" y="1"/>
                    </a:lnTo>
                    <a:lnTo>
                      <a:pt x="10" y="1"/>
                    </a:lnTo>
                    <a:lnTo>
                      <a:pt x="10" y="1"/>
                    </a:lnTo>
                    <a:lnTo>
                      <a:pt x="10" y="1"/>
                    </a:lnTo>
                    <a:lnTo>
                      <a:pt x="10" y="1"/>
                    </a:lnTo>
                    <a:lnTo>
                      <a:pt x="10" y="3"/>
                    </a:lnTo>
                    <a:lnTo>
                      <a:pt x="10" y="3"/>
                    </a:lnTo>
                    <a:lnTo>
                      <a:pt x="10" y="3"/>
                    </a:lnTo>
                    <a:lnTo>
                      <a:pt x="10" y="3"/>
                    </a:lnTo>
                    <a:lnTo>
                      <a:pt x="10" y="3"/>
                    </a:lnTo>
                    <a:lnTo>
                      <a:pt x="10" y="3"/>
                    </a:lnTo>
                    <a:lnTo>
                      <a:pt x="10" y="3"/>
                    </a:lnTo>
                    <a:lnTo>
                      <a:pt x="12" y="3"/>
                    </a:lnTo>
                    <a:lnTo>
                      <a:pt x="12" y="3"/>
                    </a:lnTo>
                    <a:lnTo>
                      <a:pt x="12" y="3"/>
                    </a:lnTo>
                    <a:lnTo>
                      <a:pt x="12" y="3"/>
                    </a:lnTo>
                    <a:lnTo>
                      <a:pt x="12" y="3"/>
                    </a:lnTo>
                    <a:lnTo>
                      <a:pt x="12" y="3"/>
                    </a:lnTo>
                    <a:lnTo>
                      <a:pt x="12" y="4"/>
                    </a:lnTo>
                    <a:lnTo>
                      <a:pt x="12" y="4"/>
                    </a:lnTo>
                    <a:lnTo>
                      <a:pt x="12" y="4"/>
                    </a:lnTo>
                    <a:lnTo>
                      <a:pt x="12" y="4"/>
                    </a:lnTo>
                    <a:lnTo>
                      <a:pt x="12" y="4"/>
                    </a:lnTo>
                    <a:lnTo>
                      <a:pt x="12" y="4"/>
                    </a:lnTo>
                    <a:lnTo>
                      <a:pt x="12" y="4"/>
                    </a:lnTo>
                    <a:lnTo>
                      <a:pt x="12" y="4"/>
                    </a:lnTo>
                    <a:lnTo>
                      <a:pt x="12" y="4"/>
                    </a:lnTo>
                    <a:lnTo>
                      <a:pt x="12" y="4"/>
                    </a:lnTo>
                    <a:lnTo>
                      <a:pt x="12" y="4"/>
                    </a:lnTo>
                    <a:lnTo>
                      <a:pt x="12" y="6"/>
                    </a:lnTo>
                    <a:lnTo>
                      <a:pt x="12" y="6"/>
                    </a:lnTo>
                    <a:lnTo>
                      <a:pt x="12" y="6"/>
                    </a:lnTo>
                    <a:lnTo>
                      <a:pt x="12" y="6"/>
                    </a:lnTo>
                    <a:lnTo>
                      <a:pt x="12" y="6"/>
                    </a:lnTo>
                    <a:lnTo>
                      <a:pt x="12" y="6"/>
                    </a:lnTo>
                    <a:lnTo>
                      <a:pt x="12" y="6"/>
                    </a:lnTo>
                    <a:lnTo>
                      <a:pt x="12" y="6"/>
                    </a:lnTo>
                    <a:lnTo>
                      <a:pt x="12" y="6"/>
                    </a:lnTo>
                    <a:lnTo>
                      <a:pt x="12" y="6"/>
                    </a:lnTo>
                    <a:lnTo>
                      <a:pt x="12" y="6"/>
                    </a:lnTo>
                    <a:lnTo>
                      <a:pt x="12" y="7"/>
                    </a:lnTo>
                    <a:lnTo>
                      <a:pt x="12" y="7"/>
                    </a:lnTo>
                    <a:lnTo>
                      <a:pt x="12" y="7"/>
                    </a:lnTo>
                    <a:lnTo>
                      <a:pt x="12" y="7"/>
                    </a:lnTo>
                    <a:lnTo>
                      <a:pt x="12" y="7"/>
                    </a:lnTo>
                    <a:close/>
                  </a:path>
                </a:pathLst>
              </a:custGeom>
              <a:solidFill>
                <a:srgbClr val="E1E1E1"/>
              </a:solidFill>
              <a:ln w="9525">
                <a:noFill/>
                <a:round/>
                <a:headEnd/>
                <a:tailEnd/>
              </a:ln>
            </p:spPr>
            <p:txBody>
              <a:bodyPr/>
              <a:lstStyle/>
              <a:p>
                <a:endParaRPr lang="en-US"/>
              </a:p>
            </p:txBody>
          </p:sp>
          <p:sp>
            <p:nvSpPr>
              <p:cNvPr id="320998" name="Freeform 486"/>
              <p:cNvSpPr>
                <a:spLocks/>
              </p:cNvSpPr>
              <p:nvPr/>
            </p:nvSpPr>
            <p:spPr bwMode="auto">
              <a:xfrm>
                <a:off x="3252" y="1606"/>
                <a:ext cx="12" cy="15"/>
              </a:xfrm>
              <a:custGeom>
                <a:avLst/>
                <a:gdLst/>
                <a:ahLst/>
                <a:cxnLst>
                  <a:cxn ang="0">
                    <a:pos x="12" y="7"/>
                  </a:cxn>
                  <a:cxn ang="0">
                    <a:pos x="12" y="9"/>
                  </a:cxn>
                  <a:cxn ang="0">
                    <a:pos x="12" y="9"/>
                  </a:cxn>
                  <a:cxn ang="0">
                    <a:pos x="12" y="10"/>
                  </a:cxn>
                  <a:cxn ang="0">
                    <a:pos x="12" y="12"/>
                  </a:cxn>
                  <a:cxn ang="0">
                    <a:pos x="10" y="12"/>
                  </a:cxn>
                  <a:cxn ang="0">
                    <a:pos x="10" y="12"/>
                  </a:cxn>
                  <a:cxn ang="0">
                    <a:pos x="10" y="13"/>
                  </a:cxn>
                  <a:cxn ang="0">
                    <a:pos x="9" y="13"/>
                  </a:cxn>
                  <a:cxn ang="0">
                    <a:pos x="9" y="13"/>
                  </a:cxn>
                  <a:cxn ang="0">
                    <a:pos x="9" y="15"/>
                  </a:cxn>
                  <a:cxn ang="0">
                    <a:pos x="7" y="15"/>
                  </a:cxn>
                  <a:cxn ang="0">
                    <a:pos x="7" y="15"/>
                  </a:cxn>
                  <a:cxn ang="0">
                    <a:pos x="6" y="15"/>
                  </a:cxn>
                  <a:cxn ang="0">
                    <a:pos x="6" y="15"/>
                  </a:cxn>
                  <a:cxn ang="0">
                    <a:pos x="4" y="15"/>
                  </a:cxn>
                  <a:cxn ang="0">
                    <a:pos x="4" y="15"/>
                  </a:cxn>
                  <a:cxn ang="0">
                    <a:pos x="4" y="15"/>
                  </a:cxn>
                  <a:cxn ang="0">
                    <a:pos x="3" y="15"/>
                  </a:cxn>
                  <a:cxn ang="0">
                    <a:pos x="3" y="15"/>
                  </a:cxn>
                  <a:cxn ang="0">
                    <a:pos x="1" y="13"/>
                  </a:cxn>
                  <a:cxn ang="0">
                    <a:pos x="1" y="13"/>
                  </a:cxn>
                  <a:cxn ang="0">
                    <a:pos x="1" y="13"/>
                  </a:cxn>
                  <a:cxn ang="0">
                    <a:pos x="0" y="12"/>
                  </a:cxn>
                  <a:cxn ang="0">
                    <a:pos x="0" y="12"/>
                  </a:cxn>
                  <a:cxn ang="0">
                    <a:pos x="0" y="10"/>
                  </a:cxn>
                  <a:cxn ang="0">
                    <a:pos x="0" y="10"/>
                  </a:cxn>
                  <a:cxn ang="0">
                    <a:pos x="0" y="9"/>
                  </a:cxn>
                  <a:cxn ang="0">
                    <a:pos x="0" y="9"/>
                  </a:cxn>
                  <a:cxn ang="0">
                    <a:pos x="0" y="7"/>
                  </a:cxn>
                  <a:cxn ang="0">
                    <a:pos x="0" y="6"/>
                  </a:cxn>
                  <a:cxn ang="0">
                    <a:pos x="0" y="6"/>
                  </a:cxn>
                  <a:cxn ang="0">
                    <a:pos x="0" y="4"/>
                  </a:cxn>
                  <a:cxn ang="0">
                    <a:pos x="0" y="4"/>
                  </a:cxn>
                  <a:cxn ang="0">
                    <a:pos x="0" y="3"/>
                  </a:cxn>
                  <a:cxn ang="0">
                    <a:pos x="0" y="3"/>
                  </a:cxn>
                  <a:cxn ang="0">
                    <a:pos x="1" y="1"/>
                  </a:cxn>
                  <a:cxn ang="0">
                    <a:pos x="1" y="1"/>
                  </a:cxn>
                  <a:cxn ang="0">
                    <a:pos x="1" y="1"/>
                  </a:cxn>
                  <a:cxn ang="0">
                    <a:pos x="3" y="0"/>
                  </a:cxn>
                  <a:cxn ang="0">
                    <a:pos x="3" y="0"/>
                  </a:cxn>
                  <a:cxn ang="0">
                    <a:pos x="4" y="0"/>
                  </a:cxn>
                  <a:cxn ang="0">
                    <a:pos x="4" y="0"/>
                  </a:cxn>
                  <a:cxn ang="0">
                    <a:pos x="4" y="0"/>
                  </a:cxn>
                  <a:cxn ang="0">
                    <a:pos x="6" y="0"/>
                  </a:cxn>
                  <a:cxn ang="0">
                    <a:pos x="6" y="0"/>
                  </a:cxn>
                  <a:cxn ang="0">
                    <a:pos x="7" y="0"/>
                  </a:cxn>
                  <a:cxn ang="0">
                    <a:pos x="7" y="0"/>
                  </a:cxn>
                  <a:cxn ang="0">
                    <a:pos x="9" y="0"/>
                  </a:cxn>
                  <a:cxn ang="0">
                    <a:pos x="9" y="0"/>
                  </a:cxn>
                  <a:cxn ang="0">
                    <a:pos x="9" y="1"/>
                  </a:cxn>
                  <a:cxn ang="0">
                    <a:pos x="10" y="1"/>
                  </a:cxn>
                  <a:cxn ang="0">
                    <a:pos x="10" y="1"/>
                  </a:cxn>
                  <a:cxn ang="0">
                    <a:pos x="10" y="3"/>
                  </a:cxn>
                  <a:cxn ang="0">
                    <a:pos x="12" y="3"/>
                  </a:cxn>
                  <a:cxn ang="0">
                    <a:pos x="12" y="4"/>
                  </a:cxn>
                  <a:cxn ang="0">
                    <a:pos x="12" y="4"/>
                  </a:cxn>
                  <a:cxn ang="0">
                    <a:pos x="12" y="6"/>
                  </a:cxn>
                  <a:cxn ang="0">
                    <a:pos x="12" y="6"/>
                  </a:cxn>
                  <a:cxn ang="0">
                    <a:pos x="12" y="7"/>
                  </a:cxn>
                </a:cxnLst>
                <a:rect l="0" t="0" r="r" b="b"/>
                <a:pathLst>
                  <a:path w="12" h="15">
                    <a:moveTo>
                      <a:pt x="12" y="7"/>
                    </a:moveTo>
                    <a:lnTo>
                      <a:pt x="12" y="7"/>
                    </a:lnTo>
                    <a:lnTo>
                      <a:pt x="12" y="7"/>
                    </a:lnTo>
                    <a:lnTo>
                      <a:pt x="12" y="7"/>
                    </a:lnTo>
                    <a:lnTo>
                      <a:pt x="12" y="7"/>
                    </a:lnTo>
                    <a:lnTo>
                      <a:pt x="12" y="7"/>
                    </a:lnTo>
                    <a:lnTo>
                      <a:pt x="12" y="7"/>
                    </a:lnTo>
                    <a:lnTo>
                      <a:pt x="12" y="9"/>
                    </a:lnTo>
                    <a:lnTo>
                      <a:pt x="12" y="9"/>
                    </a:lnTo>
                    <a:lnTo>
                      <a:pt x="12" y="9"/>
                    </a:lnTo>
                    <a:lnTo>
                      <a:pt x="12" y="9"/>
                    </a:lnTo>
                    <a:lnTo>
                      <a:pt x="12" y="9"/>
                    </a:lnTo>
                    <a:lnTo>
                      <a:pt x="12" y="9"/>
                    </a:lnTo>
                    <a:lnTo>
                      <a:pt x="12" y="9"/>
                    </a:lnTo>
                    <a:lnTo>
                      <a:pt x="12" y="9"/>
                    </a:lnTo>
                    <a:lnTo>
                      <a:pt x="12" y="9"/>
                    </a:lnTo>
                    <a:lnTo>
                      <a:pt x="12" y="9"/>
                    </a:lnTo>
                    <a:lnTo>
                      <a:pt x="12" y="9"/>
                    </a:lnTo>
                    <a:lnTo>
                      <a:pt x="12" y="10"/>
                    </a:lnTo>
                    <a:lnTo>
                      <a:pt x="12" y="10"/>
                    </a:lnTo>
                    <a:lnTo>
                      <a:pt x="12" y="10"/>
                    </a:lnTo>
                    <a:lnTo>
                      <a:pt x="12" y="10"/>
                    </a:lnTo>
                    <a:lnTo>
                      <a:pt x="12" y="10"/>
                    </a:lnTo>
                    <a:lnTo>
                      <a:pt x="12" y="10"/>
                    </a:lnTo>
                    <a:lnTo>
                      <a:pt x="12" y="10"/>
                    </a:lnTo>
                    <a:lnTo>
                      <a:pt x="12" y="10"/>
                    </a:lnTo>
                    <a:lnTo>
                      <a:pt x="12" y="10"/>
                    </a:lnTo>
                    <a:lnTo>
                      <a:pt x="12" y="10"/>
                    </a:lnTo>
                    <a:lnTo>
                      <a:pt x="12" y="10"/>
                    </a:lnTo>
                    <a:lnTo>
                      <a:pt x="12" y="12"/>
                    </a:lnTo>
                    <a:lnTo>
                      <a:pt x="12" y="12"/>
                    </a:lnTo>
                    <a:lnTo>
                      <a:pt x="10" y="12"/>
                    </a:lnTo>
                    <a:lnTo>
                      <a:pt x="10" y="12"/>
                    </a:lnTo>
                    <a:lnTo>
                      <a:pt x="10" y="12"/>
                    </a:lnTo>
                    <a:lnTo>
                      <a:pt x="10" y="12"/>
                    </a:lnTo>
                    <a:lnTo>
                      <a:pt x="10" y="12"/>
                    </a:lnTo>
                    <a:lnTo>
                      <a:pt x="10" y="12"/>
                    </a:lnTo>
                    <a:lnTo>
                      <a:pt x="10" y="12"/>
                    </a:lnTo>
                    <a:lnTo>
                      <a:pt x="10" y="12"/>
                    </a:lnTo>
                    <a:lnTo>
                      <a:pt x="10" y="12"/>
                    </a:lnTo>
                    <a:lnTo>
                      <a:pt x="10" y="12"/>
                    </a:lnTo>
                    <a:lnTo>
                      <a:pt x="10" y="12"/>
                    </a:lnTo>
                    <a:lnTo>
                      <a:pt x="10" y="12"/>
                    </a:lnTo>
                    <a:lnTo>
                      <a:pt x="10" y="13"/>
                    </a:lnTo>
                    <a:lnTo>
                      <a:pt x="10" y="13"/>
                    </a:lnTo>
                    <a:lnTo>
                      <a:pt x="10" y="13"/>
                    </a:lnTo>
                    <a:lnTo>
                      <a:pt x="10" y="13"/>
                    </a:lnTo>
                    <a:lnTo>
                      <a:pt x="10" y="13"/>
                    </a:lnTo>
                    <a:lnTo>
                      <a:pt x="10" y="13"/>
                    </a:lnTo>
                    <a:lnTo>
                      <a:pt x="10" y="13"/>
                    </a:lnTo>
                    <a:lnTo>
                      <a:pt x="10" y="13"/>
                    </a:lnTo>
                    <a:lnTo>
                      <a:pt x="10" y="13"/>
                    </a:lnTo>
                    <a:lnTo>
                      <a:pt x="9" y="13"/>
                    </a:lnTo>
                    <a:lnTo>
                      <a:pt x="9" y="13"/>
                    </a:lnTo>
                    <a:lnTo>
                      <a:pt x="9" y="13"/>
                    </a:lnTo>
                    <a:lnTo>
                      <a:pt x="9" y="13"/>
                    </a:lnTo>
                    <a:lnTo>
                      <a:pt x="9" y="13"/>
                    </a:lnTo>
                    <a:lnTo>
                      <a:pt x="9" y="13"/>
                    </a:lnTo>
                    <a:lnTo>
                      <a:pt x="9" y="13"/>
                    </a:lnTo>
                    <a:lnTo>
                      <a:pt x="9" y="13"/>
                    </a:lnTo>
                    <a:lnTo>
                      <a:pt x="9" y="15"/>
                    </a:lnTo>
                    <a:lnTo>
                      <a:pt x="9" y="15"/>
                    </a:lnTo>
                    <a:lnTo>
                      <a:pt x="9" y="15"/>
                    </a:lnTo>
                    <a:lnTo>
                      <a:pt x="9" y="15"/>
                    </a:lnTo>
                    <a:lnTo>
                      <a:pt x="9" y="15"/>
                    </a:lnTo>
                    <a:lnTo>
                      <a:pt x="9" y="15"/>
                    </a:lnTo>
                    <a:lnTo>
                      <a:pt x="9" y="15"/>
                    </a:lnTo>
                    <a:lnTo>
                      <a:pt x="7" y="15"/>
                    </a:lnTo>
                    <a:lnTo>
                      <a:pt x="7" y="15"/>
                    </a:lnTo>
                    <a:lnTo>
                      <a:pt x="7" y="15"/>
                    </a:lnTo>
                    <a:lnTo>
                      <a:pt x="7" y="15"/>
                    </a:lnTo>
                    <a:lnTo>
                      <a:pt x="7" y="15"/>
                    </a:lnTo>
                    <a:lnTo>
                      <a:pt x="7" y="15"/>
                    </a:lnTo>
                    <a:lnTo>
                      <a:pt x="7" y="15"/>
                    </a:lnTo>
                    <a:lnTo>
                      <a:pt x="7" y="15"/>
                    </a:lnTo>
                    <a:lnTo>
                      <a:pt x="7" y="15"/>
                    </a:lnTo>
                    <a:lnTo>
                      <a:pt x="7" y="15"/>
                    </a:lnTo>
                    <a:lnTo>
                      <a:pt x="7" y="15"/>
                    </a:lnTo>
                    <a:lnTo>
                      <a:pt x="7" y="15"/>
                    </a:lnTo>
                    <a:lnTo>
                      <a:pt x="7" y="15"/>
                    </a:lnTo>
                    <a:lnTo>
                      <a:pt x="7" y="15"/>
                    </a:lnTo>
                    <a:lnTo>
                      <a:pt x="6" y="15"/>
                    </a:lnTo>
                    <a:lnTo>
                      <a:pt x="6" y="15"/>
                    </a:lnTo>
                    <a:lnTo>
                      <a:pt x="6" y="15"/>
                    </a:lnTo>
                    <a:lnTo>
                      <a:pt x="6" y="15"/>
                    </a:lnTo>
                    <a:lnTo>
                      <a:pt x="6" y="15"/>
                    </a:lnTo>
                    <a:lnTo>
                      <a:pt x="6" y="15"/>
                    </a:lnTo>
                    <a:lnTo>
                      <a:pt x="6" y="15"/>
                    </a:lnTo>
                    <a:lnTo>
                      <a:pt x="6" y="15"/>
                    </a:lnTo>
                    <a:lnTo>
                      <a:pt x="6" y="15"/>
                    </a:lnTo>
                    <a:lnTo>
                      <a:pt x="6" y="15"/>
                    </a:lnTo>
                    <a:lnTo>
                      <a:pt x="6" y="15"/>
                    </a:lnTo>
                    <a:lnTo>
                      <a:pt x="6" y="15"/>
                    </a:lnTo>
                    <a:lnTo>
                      <a:pt x="6" y="15"/>
                    </a:lnTo>
                    <a:lnTo>
                      <a:pt x="6" y="15"/>
                    </a:lnTo>
                    <a:lnTo>
                      <a:pt x="4" y="15"/>
                    </a:lnTo>
                    <a:lnTo>
                      <a:pt x="4" y="15"/>
                    </a:lnTo>
                    <a:lnTo>
                      <a:pt x="4" y="15"/>
                    </a:lnTo>
                    <a:lnTo>
                      <a:pt x="4" y="15"/>
                    </a:lnTo>
                    <a:lnTo>
                      <a:pt x="4" y="15"/>
                    </a:lnTo>
                    <a:lnTo>
                      <a:pt x="4" y="15"/>
                    </a:lnTo>
                    <a:lnTo>
                      <a:pt x="4" y="15"/>
                    </a:lnTo>
                    <a:lnTo>
                      <a:pt x="4" y="15"/>
                    </a:lnTo>
                    <a:lnTo>
                      <a:pt x="4" y="15"/>
                    </a:lnTo>
                    <a:lnTo>
                      <a:pt x="4" y="15"/>
                    </a:lnTo>
                    <a:lnTo>
                      <a:pt x="4" y="15"/>
                    </a:lnTo>
                    <a:lnTo>
                      <a:pt x="4" y="15"/>
                    </a:lnTo>
                    <a:lnTo>
                      <a:pt x="4" y="15"/>
                    </a:lnTo>
                    <a:lnTo>
                      <a:pt x="3" y="15"/>
                    </a:lnTo>
                    <a:lnTo>
                      <a:pt x="3" y="15"/>
                    </a:lnTo>
                    <a:lnTo>
                      <a:pt x="3" y="15"/>
                    </a:lnTo>
                    <a:lnTo>
                      <a:pt x="3" y="15"/>
                    </a:lnTo>
                    <a:lnTo>
                      <a:pt x="3" y="15"/>
                    </a:lnTo>
                    <a:lnTo>
                      <a:pt x="3" y="15"/>
                    </a:lnTo>
                    <a:lnTo>
                      <a:pt x="3" y="15"/>
                    </a:lnTo>
                    <a:lnTo>
                      <a:pt x="3" y="15"/>
                    </a:lnTo>
                    <a:lnTo>
                      <a:pt x="3" y="15"/>
                    </a:lnTo>
                    <a:lnTo>
                      <a:pt x="3" y="15"/>
                    </a:lnTo>
                    <a:lnTo>
                      <a:pt x="3" y="15"/>
                    </a:lnTo>
                    <a:lnTo>
                      <a:pt x="3" y="15"/>
                    </a:lnTo>
                    <a:lnTo>
                      <a:pt x="3" y="15"/>
                    </a:lnTo>
                    <a:lnTo>
                      <a:pt x="3" y="13"/>
                    </a:lnTo>
                    <a:lnTo>
                      <a:pt x="3" y="13"/>
                    </a:lnTo>
                    <a:lnTo>
                      <a:pt x="3" y="13"/>
                    </a:lnTo>
                    <a:lnTo>
                      <a:pt x="1" y="13"/>
                    </a:lnTo>
                    <a:lnTo>
                      <a:pt x="1" y="13"/>
                    </a:lnTo>
                    <a:lnTo>
                      <a:pt x="1" y="13"/>
                    </a:lnTo>
                    <a:lnTo>
                      <a:pt x="1" y="13"/>
                    </a:lnTo>
                    <a:lnTo>
                      <a:pt x="1" y="13"/>
                    </a:lnTo>
                    <a:lnTo>
                      <a:pt x="1" y="13"/>
                    </a:lnTo>
                    <a:lnTo>
                      <a:pt x="1" y="13"/>
                    </a:lnTo>
                    <a:lnTo>
                      <a:pt x="1" y="13"/>
                    </a:lnTo>
                    <a:lnTo>
                      <a:pt x="1" y="13"/>
                    </a:lnTo>
                    <a:lnTo>
                      <a:pt x="1" y="13"/>
                    </a:lnTo>
                    <a:lnTo>
                      <a:pt x="1" y="13"/>
                    </a:lnTo>
                    <a:lnTo>
                      <a:pt x="1" y="13"/>
                    </a:lnTo>
                    <a:lnTo>
                      <a:pt x="1" y="13"/>
                    </a:lnTo>
                    <a:lnTo>
                      <a:pt x="1" y="13"/>
                    </a:lnTo>
                    <a:lnTo>
                      <a:pt x="1" y="12"/>
                    </a:lnTo>
                    <a:lnTo>
                      <a:pt x="1" y="12"/>
                    </a:lnTo>
                    <a:lnTo>
                      <a:pt x="1" y="12"/>
                    </a:lnTo>
                    <a:lnTo>
                      <a:pt x="1" y="12"/>
                    </a:lnTo>
                    <a:lnTo>
                      <a:pt x="0" y="12"/>
                    </a:lnTo>
                    <a:lnTo>
                      <a:pt x="0" y="12"/>
                    </a:lnTo>
                    <a:lnTo>
                      <a:pt x="0" y="12"/>
                    </a:lnTo>
                    <a:lnTo>
                      <a:pt x="0" y="12"/>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7"/>
                    </a:lnTo>
                    <a:lnTo>
                      <a:pt x="0" y="7"/>
                    </a:lnTo>
                    <a:lnTo>
                      <a:pt x="0" y="7"/>
                    </a:lnTo>
                    <a:lnTo>
                      <a:pt x="0" y="7"/>
                    </a:lnTo>
                    <a:lnTo>
                      <a:pt x="0" y="7"/>
                    </a:lnTo>
                    <a:lnTo>
                      <a:pt x="0" y="6"/>
                    </a:lnTo>
                    <a:lnTo>
                      <a:pt x="0" y="6"/>
                    </a:lnTo>
                    <a:lnTo>
                      <a:pt x="0" y="6"/>
                    </a:lnTo>
                    <a:lnTo>
                      <a:pt x="0" y="6"/>
                    </a:lnTo>
                    <a:lnTo>
                      <a:pt x="0" y="6"/>
                    </a:lnTo>
                    <a:lnTo>
                      <a:pt x="0" y="6"/>
                    </a:lnTo>
                    <a:lnTo>
                      <a:pt x="0" y="6"/>
                    </a:lnTo>
                    <a:lnTo>
                      <a:pt x="0" y="6"/>
                    </a:lnTo>
                    <a:lnTo>
                      <a:pt x="0" y="6"/>
                    </a:lnTo>
                    <a:lnTo>
                      <a:pt x="0" y="6"/>
                    </a:lnTo>
                    <a:lnTo>
                      <a:pt x="0" y="6"/>
                    </a:lnTo>
                    <a:lnTo>
                      <a:pt x="0" y="4"/>
                    </a:lnTo>
                    <a:lnTo>
                      <a:pt x="0" y="4"/>
                    </a:lnTo>
                    <a:lnTo>
                      <a:pt x="0" y="4"/>
                    </a:lnTo>
                    <a:lnTo>
                      <a:pt x="0" y="4"/>
                    </a:lnTo>
                    <a:lnTo>
                      <a:pt x="0" y="4"/>
                    </a:lnTo>
                    <a:lnTo>
                      <a:pt x="0" y="4"/>
                    </a:lnTo>
                    <a:lnTo>
                      <a:pt x="0" y="4"/>
                    </a:lnTo>
                    <a:lnTo>
                      <a:pt x="0" y="4"/>
                    </a:lnTo>
                    <a:lnTo>
                      <a:pt x="0" y="4"/>
                    </a:lnTo>
                    <a:lnTo>
                      <a:pt x="0" y="4"/>
                    </a:lnTo>
                    <a:lnTo>
                      <a:pt x="0" y="4"/>
                    </a:lnTo>
                    <a:lnTo>
                      <a:pt x="0" y="3"/>
                    </a:lnTo>
                    <a:lnTo>
                      <a:pt x="0" y="3"/>
                    </a:lnTo>
                    <a:lnTo>
                      <a:pt x="0" y="3"/>
                    </a:lnTo>
                    <a:lnTo>
                      <a:pt x="0" y="3"/>
                    </a:lnTo>
                    <a:lnTo>
                      <a:pt x="0" y="3"/>
                    </a:lnTo>
                    <a:lnTo>
                      <a:pt x="0" y="3"/>
                    </a:lnTo>
                    <a:lnTo>
                      <a:pt x="0" y="3"/>
                    </a:lnTo>
                    <a:lnTo>
                      <a:pt x="0" y="3"/>
                    </a:lnTo>
                    <a:lnTo>
                      <a:pt x="0" y="3"/>
                    </a:lnTo>
                    <a:lnTo>
                      <a:pt x="0" y="3"/>
                    </a:lnTo>
                    <a:lnTo>
                      <a:pt x="1" y="3"/>
                    </a:lnTo>
                    <a:lnTo>
                      <a:pt x="1" y="3"/>
                    </a:lnTo>
                    <a:lnTo>
                      <a:pt x="1" y="3"/>
                    </a:lnTo>
                    <a:lnTo>
                      <a:pt x="1" y="1"/>
                    </a:lnTo>
                    <a:lnTo>
                      <a:pt x="1" y="1"/>
                    </a:lnTo>
                    <a:lnTo>
                      <a:pt x="1" y="1"/>
                    </a:lnTo>
                    <a:lnTo>
                      <a:pt x="1" y="1"/>
                    </a:lnTo>
                    <a:lnTo>
                      <a:pt x="1" y="1"/>
                    </a:lnTo>
                    <a:lnTo>
                      <a:pt x="1" y="1"/>
                    </a:lnTo>
                    <a:lnTo>
                      <a:pt x="1" y="1"/>
                    </a:lnTo>
                    <a:lnTo>
                      <a:pt x="1" y="1"/>
                    </a:lnTo>
                    <a:lnTo>
                      <a:pt x="1" y="1"/>
                    </a:lnTo>
                    <a:lnTo>
                      <a:pt x="1" y="1"/>
                    </a:lnTo>
                    <a:lnTo>
                      <a:pt x="1" y="1"/>
                    </a:lnTo>
                    <a:lnTo>
                      <a:pt x="1" y="1"/>
                    </a:lnTo>
                    <a:lnTo>
                      <a:pt x="1" y="1"/>
                    </a:lnTo>
                    <a:lnTo>
                      <a:pt x="1" y="1"/>
                    </a:lnTo>
                    <a:lnTo>
                      <a:pt x="1" y="1"/>
                    </a:lnTo>
                    <a:lnTo>
                      <a:pt x="3" y="1"/>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4" y="0"/>
                    </a:lnTo>
                    <a:lnTo>
                      <a:pt x="4" y="0"/>
                    </a:lnTo>
                    <a:lnTo>
                      <a:pt x="4" y="0"/>
                    </a:lnTo>
                    <a:lnTo>
                      <a:pt x="4" y="0"/>
                    </a:lnTo>
                    <a:lnTo>
                      <a:pt x="4" y="0"/>
                    </a:lnTo>
                    <a:lnTo>
                      <a:pt x="4" y="0"/>
                    </a:lnTo>
                    <a:lnTo>
                      <a:pt x="4" y="0"/>
                    </a:lnTo>
                    <a:lnTo>
                      <a:pt x="4" y="0"/>
                    </a:lnTo>
                    <a:lnTo>
                      <a:pt x="4" y="0"/>
                    </a:lnTo>
                    <a:lnTo>
                      <a:pt x="4" y="0"/>
                    </a:lnTo>
                    <a:lnTo>
                      <a:pt x="4" y="0"/>
                    </a:lnTo>
                    <a:lnTo>
                      <a:pt x="4" y="0"/>
                    </a:lnTo>
                    <a:lnTo>
                      <a:pt x="4"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7" y="0"/>
                    </a:lnTo>
                    <a:lnTo>
                      <a:pt x="7" y="0"/>
                    </a:lnTo>
                    <a:lnTo>
                      <a:pt x="7" y="0"/>
                    </a:lnTo>
                    <a:lnTo>
                      <a:pt x="7" y="0"/>
                    </a:lnTo>
                    <a:lnTo>
                      <a:pt x="7" y="0"/>
                    </a:lnTo>
                    <a:lnTo>
                      <a:pt x="7" y="0"/>
                    </a:lnTo>
                    <a:lnTo>
                      <a:pt x="7" y="0"/>
                    </a:lnTo>
                    <a:lnTo>
                      <a:pt x="7" y="0"/>
                    </a:lnTo>
                    <a:lnTo>
                      <a:pt x="7" y="0"/>
                    </a:lnTo>
                    <a:lnTo>
                      <a:pt x="7" y="0"/>
                    </a:lnTo>
                    <a:lnTo>
                      <a:pt x="7" y="0"/>
                    </a:lnTo>
                    <a:lnTo>
                      <a:pt x="7" y="0"/>
                    </a:lnTo>
                    <a:lnTo>
                      <a:pt x="7" y="0"/>
                    </a:lnTo>
                    <a:lnTo>
                      <a:pt x="7" y="0"/>
                    </a:lnTo>
                    <a:lnTo>
                      <a:pt x="9" y="0"/>
                    </a:lnTo>
                    <a:lnTo>
                      <a:pt x="9" y="0"/>
                    </a:lnTo>
                    <a:lnTo>
                      <a:pt x="9" y="0"/>
                    </a:lnTo>
                    <a:lnTo>
                      <a:pt x="9" y="0"/>
                    </a:lnTo>
                    <a:lnTo>
                      <a:pt x="9" y="0"/>
                    </a:lnTo>
                    <a:lnTo>
                      <a:pt x="9" y="0"/>
                    </a:lnTo>
                    <a:lnTo>
                      <a:pt x="9" y="0"/>
                    </a:lnTo>
                    <a:lnTo>
                      <a:pt x="9" y="0"/>
                    </a:lnTo>
                    <a:lnTo>
                      <a:pt x="9" y="0"/>
                    </a:lnTo>
                    <a:lnTo>
                      <a:pt x="9" y="0"/>
                    </a:lnTo>
                    <a:lnTo>
                      <a:pt x="9" y="0"/>
                    </a:lnTo>
                    <a:lnTo>
                      <a:pt x="9" y="0"/>
                    </a:lnTo>
                    <a:lnTo>
                      <a:pt x="9" y="0"/>
                    </a:lnTo>
                    <a:lnTo>
                      <a:pt x="9" y="1"/>
                    </a:lnTo>
                    <a:lnTo>
                      <a:pt x="9" y="1"/>
                    </a:lnTo>
                    <a:lnTo>
                      <a:pt x="9" y="1"/>
                    </a:lnTo>
                    <a:lnTo>
                      <a:pt x="10" y="1"/>
                    </a:lnTo>
                    <a:lnTo>
                      <a:pt x="10" y="1"/>
                    </a:lnTo>
                    <a:lnTo>
                      <a:pt x="10" y="1"/>
                    </a:lnTo>
                    <a:lnTo>
                      <a:pt x="10" y="1"/>
                    </a:lnTo>
                    <a:lnTo>
                      <a:pt x="10" y="1"/>
                    </a:lnTo>
                    <a:lnTo>
                      <a:pt x="10" y="1"/>
                    </a:lnTo>
                    <a:lnTo>
                      <a:pt x="10" y="1"/>
                    </a:lnTo>
                    <a:lnTo>
                      <a:pt x="10" y="1"/>
                    </a:lnTo>
                    <a:lnTo>
                      <a:pt x="10" y="1"/>
                    </a:lnTo>
                    <a:lnTo>
                      <a:pt x="10" y="1"/>
                    </a:lnTo>
                    <a:lnTo>
                      <a:pt x="10" y="1"/>
                    </a:lnTo>
                    <a:lnTo>
                      <a:pt x="10" y="1"/>
                    </a:lnTo>
                    <a:lnTo>
                      <a:pt x="10" y="1"/>
                    </a:lnTo>
                    <a:lnTo>
                      <a:pt x="10" y="3"/>
                    </a:lnTo>
                    <a:lnTo>
                      <a:pt x="10" y="3"/>
                    </a:lnTo>
                    <a:lnTo>
                      <a:pt x="10" y="3"/>
                    </a:lnTo>
                    <a:lnTo>
                      <a:pt x="10" y="3"/>
                    </a:lnTo>
                    <a:lnTo>
                      <a:pt x="10" y="3"/>
                    </a:lnTo>
                    <a:lnTo>
                      <a:pt x="10" y="3"/>
                    </a:lnTo>
                    <a:lnTo>
                      <a:pt x="10" y="3"/>
                    </a:lnTo>
                    <a:lnTo>
                      <a:pt x="12" y="3"/>
                    </a:lnTo>
                    <a:lnTo>
                      <a:pt x="12" y="3"/>
                    </a:lnTo>
                    <a:lnTo>
                      <a:pt x="12" y="3"/>
                    </a:lnTo>
                    <a:lnTo>
                      <a:pt x="12" y="3"/>
                    </a:lnTo>
                    <a:lnTo>
                      <a:pt x="12" y="3"/>
                    </a:lnTo>
                    <a:lnTo>
                      <a:pt x="12" y="3"/>
                    </a:lnTo>
                    <a:lnTo>
                      <a:pt x="12" y="4"/>
                    </a:lnTo>
                    <a:lnTo>
                      <a:pt x="12" y="4"/>
                    </a:lnTo>
                    <a:lnTo>
                      <a:pt x="12" y="4"/>
                    </a:lnTo>
                    <a:lnTo>
                      <a:pt x="12" y="4"/>
                    </a:lnTo>
                    <a:lnTo>
                      <a:pt x="12" y="4"/>
                    </a:lnTo>
                    <a:lnTo>
                      <a:pt x="12" y="4"/>
                    </a:lnTo>
                    <a:lnTo>
                      <a:pt x="12" y="4"/>
                    </a:lnTo>
                    <a:lnTo>
                      <a:pt x="12" y="4"/>
                    </a:lnTo>
                    <a:lnTo>
                      <a:pt x="12" y="4"/>
                    </a:lnTo>
                    <a:lnTo>
                      <a:pt x="12" y="4"/>
                    </a:lnTo>
                    <a:lnTo>
                      <a:pt x="12" y="4"/>
                    </a:lnTo>
                    <a:lnTo>
                      <a:pt x="12" y="6"/>
                    </a:lnTo>
                    <a:lnTo>
                      <a:pt x="12" y="6"/>
                    </a:lnTo>
                    <a:lnTo>
                      <a:pt x="12" y="6"/>
                    </a:lnTo>
                    <a:lnTo>
                      <a:pt x="12" y="6"/>
                    </a:lnTo>
                    <a:lnTo>
                      <a:pt x="12" y="6"/>
                    </a:lnTo>
                    <a:lnTo>
                      <a:pt x="12" y="6"/>
                    </a:lnTo>
                    <a:lnTo>
                      <a:pt x="12" y="6"/>
                    </a:lnTo>
                    <a:lnTo>
                      <a:pt x="12" y="6"/>
                    </a:lnTo>
                    <a:lnTo>
                      <a:pt x="12" y="6"/>
                    </a:lnTo>
                    <a:lnTo>
                      <a:pt x="12" y="6"/>
                    </a:lnTo>
                    <a:lnTo>
                      <a:pt x="12" y="6"/>
                    </a:lnTo>
                    <a:lnTo>
                      <a:pt x="12" y="7"/>
                    </a:lnTo>
                    <a:lnTo>
                      <a:pt x="12" y="7"/>
                    </a:lnTo>
                    <a:lnTo>
                      <a:pt x="12" y="7"/>
                    </a:lnTo>
                    <a:lnTo>
                      <a:pt x="12" y="7"/>
                    </a:lnTo>
                    <a:lnTo>
                      <a:pt x="12" y="7"/>
                    </a:lnTo>
                    <a:lnTo>
                      <a:pt x="12" y="7"/>
                    </a:lnTo>
                  </a:path>
                </a:pathLst>
              </a:custGeom>
              <a:noFill/>
              <a:ln w="1588" cap="sq">
                <a:solidFill>
                  <a:srgbClr val="000000"/>
                </a:solidFill>
                <a:prstDash val="solid"/>
                <a:miter lim="800000"/>
                <a:headEnd/>
                <a:tailEnd/>
              </a:ln>
            </p:spPr>
            <p:txBody>
              <a:bodyPr/>
              <a:lstStyle/>
              <a:p>
                <a:endParaRPr lang="en-US"/>
              </a:p>
            </p:txBody>
          </p:sp>
          <p:sp>
            <p:nvSpPr>
              <p:cNvPr id="320999" name="Freeform 487"/>
              <p:cNvSpPr>
                <a:spLocks/>
              </p:cNvSpPr>
              <p:nvPr/>
            </p:nvSpPr>
            <p:spPr bwMode="auto">
              <a:xfrm>
                <a:off x="616" y="2183"/>
                <a:ext cx="27" cy="30"/>
              </a:xfrm>
              <a:custGeom>
                <a:avLst/>
                <a:gdLst/>
                <a:ahLst/>
                <a:cxnLst>
                  <a:cxn ang="0">
                    <a:pos x="27" y="17"/>
                  </a:cxn>
                  <a:cxn ang="0">
                    <a:pos x="27" y="18"/>
                  </a:cxn>
                  <a:cxn ang="0">
                    <a:pos x="26" y="20"/>
                  </a:cxn>
                  <a:cxn ang="0">
                    <a:pos x="26" y="21"/>
                  </a:cxn>
                  <a:cxn ang="0">
                    <a:pos x="24" y="23"/>
                  </a:cxn>
                  <a:cxn ang="0">
                    <a:pos x="23" y="24"/>
                  </a:cxn>
                  <a:cxn ang="0">
                    <a:pos x="23" y="26"/>
                  </a:cxn>
                  <a:cxn ang="0">
                    <a:pos x="21" y="26"/>
                  </a:cxn>
                  <a:cxn ang="0">
                    <a:pos x="20" y="27"/>
                  </a:cxn>
                  <a:cxn ang="0">
                    <a:pos x="18" y="29"/>
                  </a:cxn>
                  <a:cxn ang="0">
                    <a:pos x="17" y="29"/>
                  </a:cxn>
                  <a:cxn ang="0">
                    <a:pos x="15" y="30"/>
                  </a:cxn>
                  <a:cxn ang="0">
                    <a:pos x="15" y="30"/>
                  </a:cxn>
                  <a:cxn ang="0">
                    <a:pos x="14" y="30"/>
                  </a:cxn>
                  <a:cxn ang="0">
                    <a:pos x="12" y="30"/>
                  </a:cxn>
                  <a:cxn ang="0">
                    <a:pos x="11" y="30"/>
                  </a:cxn>
                  <a:cxn ang="0">
                    <a:pos x="9" y="30"/>
                  </a:cxn>
                  <a:cxn ang="0">
                    <a:pos x="8" y="30"/>
                  </a:cxn>
                  <a:cxn ang="0">
                    <a:pos x="6" y="29"/>
                  </a:cxn>
                  <a:cxn ang="0">
                    <a:pos x="5" y="29"/>
                  </a:cxn>
                  <a:cxn ang="0">
                    <a:pos x="5" y="27"/>
                  </a:cxn>
                  <a:cxn ang="0">
                    <a:pos x="3" y="27"/>
                  </a:cxn>
                  <a:cxn ang="0">
                    <a:pos x="2" y="26"/>
                  </a:cxn>
                  <a:cxn ang="0">
                    <a:pos x="2" y="24"/>
                  </a:cxn>
                  <a:cxn ang="0">
                    <a:pos x="2" y="23"/>
                  </a:cxn>
                  <a:cxn ang="0">
                    <a:pos x="0" y="21"/>
                  </a:cxn>
                  <a:cxn ang="0">
                    <a:pos x="0" y="20"/>
                  </a:cxn>
                  <a:cxn ang="0">
                    <a:pos x="0" y="18"/>
                  </a:cxn>
                  <a:cxn ang="0">
                    <a:pos x="0" y="17"/>
                  </a:cxn>
                  <a:cxn ang="0">
                    <a:pos x="0" y="15"/>
                  </a:cxn>
                  <a:cxn ang="0">
                    <a:pos x="0" y="14"/>
                  </a:cxn>
                  <a:cxn ang="0">
                    <a:pos x="2" y="12"/>
                  </a:cxn>
                  <a:cxn ang="0">
                    <a:pos x="2" y="11"/>
                  </a:cxn>
                  <a:cxn ang="0">
                    <a:pos x="3" y="9"/>
                  </a:cxn>
                  <a:cxn ang="0">
                    <a:pos x="3" y="8"/>
                  </a:cxn>
                  <a:cxn ang="0">
                    <a:pos x="5" y="6"/>
                  </a:cxn>
                  <a:cxn ang="0">
                    <a:pos x="6" y="5"/>
                  </a:cxn>
                  <a:cxn ang="0">
                    <a:pos x="6" y="3"/>
                  </a:cxn>
                  <a:cxn ang="0">
                    <a:pos x="8" y="3"/>
                  </a:cxn>
                  <a:cxn ang="0">
                    <a:pos x="9" y="2"/>
                  </a:cxn>
                  <a:cxn ang="0">
                    <a:pos x="11" y="2"/>
                  </a:cxn>
                  <a:cxn ang="0">
                    <a:pos x="12" y="0"/>
                  </a:cxn>
                  <a:cxn ang="0">
                    <a:pos x="14" y="0"/>
                  </a:cxn>
                  <a:cxn ang="0">
                    <a:pos x="15" y="0"/>
                  </a:cxn>
                  <a:cxn ang="0">
                    <a:pos x="17" y="0"/>
                  </a:cxn>
                  <a:cxn ang="0">
                    <a:pos x="18" y="0"/>
                  </a:cxn>
                  <a:cxn ang="0">
                    <a:pos x="20" y="0"/>
                  </a:cxn>
                  <a:cxn ang="0">
                    <a:pos x="21" y="0"/>
                  </a:cxn>
                  <a:cxn ang="0">
                    <a:pos x="21" y="0"/>
                  </a:cxn>
                  <a:cxn ang="0">
                    <a:pos x="23" y="2"/>
                  </a:cxn>
                  <a:cxn ang="0">
                    <a:pos x="24" y="2"/>
                  </a:cxn>
                  <a:cxn ang="0">
                    <a:pos x="24" y="3"/>
                  </a:cxn>
                  <a:cxn ang="0">
                    <a:pos x="26" y="5"/>
                  </a:cxn>
                  <a:cxn ang="0">
                    <a:pos x="26" y="6"/>
                  </a:cxn>
                  <a:cxn ang="0">
                    <a:pos x="27" y="8"/>
                  </a:cxn>
                  <a:cxn ang="0">
                    <a:pos x="27" y="9"/>
                  </a:cxn>
                  <a:cxn ang="0">
                    <a:pos x="27" y="11"/>
                  </a:cxn>
                  <a:cxn ang="0">
                    <a:pos x="27" y="12"/>
                  </a:cxn>
                  <a:cxn ang="0">
                    <a:pos x="27" y="14"/>
                  </a:cxn>
                  <a:cxn ang="0">
                    <a:pos x="27" y="15"/>
                  </a:cxn>
                </a:cxnLst>
                <a:rect l="0" t="0" r="r" b="b"/>
                <a:pathLst>
                  <a:path w="27" h="30">
                    <a:moveTo>
                      <a:pt x="27" y="15"/>
                    </a:moveTo>
                    <a:lnTo>
                      <a:pt x="27" y="15"/>
                    </a:lnTo>
                    <a:lnTo>
                      <a:pt x="27" y="15"/>
                    </a:lnTo>
                    <a:lnTo>
                      <a:pt x="27" y="15"/>
                    </a:lnTo>
                    <a:lnTo>
                      <a:pt x="27" y="17"/>
                    </a:lnTo>
                    <a:lnTo>
                      <a:pt x="27" y="17"/>
                    </a:lnTo>
                    <a:lnTo>
                      <a:pt x="27" y="17"/>
                    </a:lnTo>
                    <a:lnTo>
                      <a:pt x="27" y="17"/>
                    </a:lnTo>
                    <a:lnTo>
                      <a:pt x="27" y="17"/>
                    </a:lnTo>
                    <a:lnTo>
                      <a:pt x="27" y="18"/>
                    </a:lnTo>
                    <a:lnTo>
                      <a:pt x="27" y="18"/>
                    </a:lnTo>
                    <a:lnTo>
                      <a:pt x="27" y="18"/>
                    </a:lnTo>
                    <a:lnTo>
                      <a:pt x="26" y="18"/>
                    </a:lnTo>
                    <a:lnTo>
                      <a:pt x="26" y="18"/>
                    </a:lnTo>
                    <a:lnTo>
                      <a:pt x="26" y="18"/>
                    </a:lnTo>
                    <a:lnTo>
                      <a:pt x="26" y="20"/>
                    </a:lnTo>
                    <a:lnTo>
                      <a:pt x="26" y="20"/>
                    </a:lnTo>
                    <a:lnTo>
                      <a:pt x="26" y="20"/>
                    </a:lnTo>
                    <a:lnTo>
                      <a:pt x="26" y="20"/>
                    </a:lnTo>
                    <a:lnTo>
                      <a:pt x="26" y="20"/>
                    </a:lnTo>
                    <a:lnTo>
                      <a:pt x="26" y="20"/>
                    </a:lnTo>
                    <a:lnTo>
                      <a:pt x="26" y="21"/>
                    </a:lnTo>
                    <a:lnTo>
                      <a:pt x="26" y="21"/>
                    </a:lnTo>
                    <a:lnTo>
                      <a:pt x="26" y="21"/>
                    </a:lnTo>
                    <a:lnTo>
                      <a:pt x="26" y="21"/>
                    </a:lnTo>
                    <a:lnTo>
                      <a:pt x="24" y="21"/>
                    </a:lnTo>
                    <a:lnTo>
                      <a:pt x="24" y="21"/>
                    </a:lnTo>
                    <a:lnTo>
                      <a:pt x="24" y="23"/>
                    </a:lnTo>
                    <a:lnTo>
                      <a:pt x="24" y="23"/>
                    </a:lnTo>
                    <a:lnTo>
                      <a:pt x="24" y="23"/>
                    </a:lnTo>
                    <a:lnTo>
                      <a:pt x="24" y="23"/>
                    </a:lnTo>
                    <a:lnTo>
                      <a:pt x="24" y="23"/>
                    </a:lnTo>
                    <a:lnTo>
                      <a:pt x="24" y="23"/>
                    </a:lnTo>
                    <a:lnTo>
                      <a:pt x="24" y="24"/>
                    </a:lnTo>
                    <a:lnTo>
                      <a:pt x="24" y="24"/>
                    </a:lnTo>
                    <a:lnTo>
                      <a:pt x="23" y="24"/>
                    </a:lnTo>
                    <a:lnTo>
                      <a:pt x="23" y="24"/>
                    </a:lnTo>
                    <a:lnTo>
                      <a:pt x="23" y="24"/>
                    </a:lnTo>
                    <a:lnTo>
                      <a:pt x="23" y="24"/>
                    </a:lnTo>
                    <a:lnTo>
                      <a:pt x="23" y="24"/>
                    </a:lnTo>
                    <a:lnTo>
                      <a:pt x="23" y="26"/>
                    </a:lnTo>
                    <a:lnTo>
                      <a:pt x="23" y="26"/>
                    </a:lnTo>
                    <a:lnTo>
                      <a:pt x="23" y="26"/>
                    </a:lnTo>
                    <a:lnTo>
                      <a:pt x="21" y="26"/>
                    </a:lnTo>
                    <a:lnTo>
                      <a:pt x="21" y="26"/>
                    </a:lnTo>
                    <a:lnTo>
                      <a:pt x="21" y="26"/>
                    </a:lnTo>
                    <a:lnTo>
                      <a:pt x="21" y="26"/>
                    </a:lnTo>
                    <a:lnTo>
                      <a:pt x="21" y="26"/>
                    </a:lnTo>
                    <a:lnTo>
                      <a:pt x="21" y="27"/>
                    </a:lnTo>
                    <a:lnTo>
                      <a:pt x="21" y="27"/>
                    </a:lnTo>
                    <a:lnTo>
                      <a:pt x="21" y="27"/>
                    </a:lnTo>
                    <a:lnTo>
                      <a:pt x="20" y="27"/>
                    </a:lnTo>
                    <a:lnTo>
                      <a:pt x="20" y="27"/>
                    </a:lnTo>
                    <a:lnTo>
                      <a:pt x="20" y="27"/>
                    </a:lnTo>
                    <a:lnTo>
                      <a:pt x="20" y="27"/>
                    </a:lnTo>
                    <a:lnTo>
                      <a:pt x="20" y="27"/>
                    </a:lnTo>
                    <a:lnTo>
                      <a:pt x="20" y="27"/>
                    </a:lnTo>
                    <a:lnTo>
                      <a:pt x="20" y="29"/>
                    </a:lnTo>
                    <a:lnTo>
                      <a:pt x="18" y="29"/>
                    </a:lnTo>
                    <a:lnTo>
                      <a:pt x="18" y="29"/>
                    </a:lnTo>
                    <a:lnTo>
                      <a:pt x="18" y="29"/>
                    </a:lnTo>
                    <a:lnTo>
                      <a:pt x="18" y="29"/>
                    </a:lnTo>
                    <a:lnTo>
                      <a:pt x="18" y="29"/>
                    </a:lnTo>
                    <a:lnTo>
                      <a:pt x="18" y="29"/>
                    </a:lnTo>
                    <a:lnTo>
                      <a:pt x="18" y="29"/>
                    </a:lnTo>
                    <a:lnTo>
                      <a:pt x="17" y="29"/>
                    </a:lnTo>
                    <a:lnTo>
                      <a:pt x="17" y="29"/>
                    </a:lnTo>
                    <a:lnTo>
                      <a:pt x="17" y="29"/>
                    </a:lnTo>
                    <a:lnTo>
                      <a:pt x="17" y="29"/>
                    </a:lnTo>
                    <a:lnTo>
                      <a:pt x="17" y="30"/>
                    </a:lnTo>
                    <a:lnTo>
                      <a:pt x="17" y="30"/>
                    </a:lnTo>
                    <a:lnTo>
                      <a:pt x="15"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29"/>
                    </a:lnTo>
                    <a:lnTo>
                      <a:pt x="6" y="29"/>
                    </a:lnTo>
                    <a:lnTo>
                      <a:pt x="6" y="29"/>
                    </a:lnTo>
                    <a:lnTo>
                      <a:pt x="6" y="29"/>
                    </a:lnTo>
                    <a:lnTo>
                      <a:pt x="6" y="29"/>
                    </a:lnTo>
                    <a:lnTo>
                      <a:pt x="6" y="29"/>
                    </a:lnTo>
                    <a:lnTo>
                      <a:pt x="5" y="29"/>
                    </a:lnTo>
                    <a:lnTo>
                      <a:pt x="5" y="29"/>
                    </a:lnTo>
                    <a:lnTo>
                      <a:pt x="5" y="29"/>
                    </a:lnTo>
                    <a:lnTo>
                      <a:pt x="5" y="29"/>
                    </a:lnTo>
                    <a:lnTo>
                      <a:pt x="5" y="29"/>
                    </a:lnTo>
                    <a:lnTo>
                      <a:pt x="5" y="29"/>
                    </a:lnTo>
                    <a:lnTo>
                      <a:pt x="5" y="27"/>
                    </a:lnTo>
                    <a:lnTo>
                      <a:pt x="5" y="27"/>
                    </a:lnTo>
                    <a:lnTo>
                      <a:pt x="3" y="27"/>
                    </a:lnTo>
                    <a:lnTo>
                      <a:pt x="3" y="27"/>
                    </a:lnTo>
                    <a:lnTo>
                      <a:pt x="3" y="27"/>
                    </a:lnTo>
                    <a:lnTo>
                      <a:pt x="3" y="27"/>
                    </a:lnTo>
                    <a:lnTo>
                      <a:pt x="3" y="27"/>
                    </a:lnTo>
                    <a:lnTo>
                      <a:pt x="3" y="27"/>
                    </a:lnTo>
                    <a:lnTo>
                      <a:pt x="3" y="27"/>
                    </a:lnTo>
                    <a:lnTo>
                      <a:pt x="3" y="26"/>
                    </a:lnTo>
                    <a:lnTo>
                      <a:pt x="3" y="26"/>
                    </a:lnTo>
                    <a:lnTo>
                      <a:pt x="3" y="26"/>
                    </a:lnTo>
                    <a:lnTo>
                      <a:pt x="2" y="26"/>
                    </a:lnTo>
                    <a:lnTo>
                      <a:pt x="2" y="26"/>
                    </a:lnTo>
                    <a:lnTo>
                      <a:pt x="2" y="26"/>
                    </a:lnTo>
                    <a:lnTo>
                      <a:pt x="2" y="26"/>
                    </a:lnTo>
                    <a:lnTo>
                      <a:pt x="2" y="26"/>
                    </a:lnTo>
                    <a:lnTo>
                      <a:pt x="2" y="24"/>
                    </a:lnTo>
                    <a:lnTo>
                      <a:pt x="2" y="24"/>
                    </a:lnTo>
                    <a:lnTo>
                      <a:pt x="2" y="24"/>
                    </a:lnTo>
                    <a:lnTo>
                      <a:pt x="2" y="24"/>
                    </a:lnTo>
                    <a:lnTo>
                      <a:pt x="2" y="24"/>
                    </a:lnTo>
                    <a:lnTo>
                      <a:pt x="2" y="24"/>
                    </a:lnTo>
                    <a:lnTo>
                      <a:pt x="2" y="24"/>
                    </a:lnTo>
                    <a:lnTo>
                      <a:pt x="2" y="23"/>
                    </a:lnTo>
                    <a:lnTo>
                      <a:pt x="2"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2" y="12"/>
                    </a:lnTo>
                    <a:lnTo>
                      <a:pt x="2" y="12"/>
                    </a:lnTo>
                    <a:lnTo>
                      <a:pt x="2" y="12"/>
                    </a:lnTo>
                    <a:lnTo>
                      <a:pt x="2" y="12"/>
                    </a:lnTo>
                    <a:lnTo>
                      <a:pt x="2" y="12"/>
                    </a:lnTo>
                    <a:lnTo>
                      <a:pt x="2" y="12"/>
                    </a:lnTo>
                    <a:lnTo>
                      <a:pt x="2" y="11"/>
                    </a:lnTo>
                    <a:lnTo>
                      <a:pt x="2" y="11"/>
                    </a:lnTo>
                    <a:lnTo>
                      <a:pt x="2" y="11"/>
                    </a:lnTo>
                    <a:lnTo>
                      <a:pt x="2" y="11"/>
                    </a:lnTo>
                    <a:lnTo>
                      <a:pt x="2" y="11"/>
                    </a:lnTo>
                    <a:lnTo>
                      <a:pt x="2" y="11"/>
                    </a:lnTo>
                    <a:lnTo>
                      <a:pt x="2" y="9"/>
                    </a:lnTo>
                    <a:lnTo>
                      <a:pt x="2" y="9"/>
                    </a:lnTo>
                    <a:lnTo>
                      <a:pt x="3" y="9"/>
                    </a:lnTo>
                    <a:lnTo>
                      <a:pt x="3" y="9"/>
                    </a:lnTo>
                    <a:lnTo>
                      <a:pt x="3" y="9"/>
                    </a:lnTo>
                    <a:lnTo>
                      <a:pt x="3" y="9"/>
                    </a:lnTo>
                    <a:lnTo>
                      <a:pt x="3" y="8"/>
                    </a:lnTo>
                    <a:lnTo>
                      <a:pt x="3" y="8"/>
                    </a:lnTo>
                    <a:lnTo>
                      <a:pt x="3" y="8"/>
                    </a:lnTo>
                    <a:lnTo>
                      <a:pt x="3" y="8"/>
                    </a:lnTo>
                    <a:lnTo>
                      <a:pt x="3" y="8"/>
                    </a:lnTo>
                    <a:lnTo>
                      <a:pt x="3" y="8"/>
                    </a:lnTo>
                    <a:lnTo>
                      <a:pt x="5" y="6"/>
                    </a:lnTo>
                    <a:lnTo>
                      <a:pt x="5" y="6"/>
                    </a:lnTo>
                    <a:lnTo>
                      <a:pt x="5" y="6"/>
                    </a:lnTo>
                    <a:lnTo>
                      <a:pt x="5" y="6"/>
                    </a:lnTo>
                    <a:lnTo>
                      <a:pt x="5" y="6"/>
                    </a:lnTo>
                    <a:lnTo>
                      <a:pt x="5" y="6"/>
                    </a:lnTo>
                    <a:lnTo>
                      <a:pt x="5" y="6"/>
                    </a:lnTo>
                    <a:lnTo>
                      <a:pt x="5" y="5"/>
                    </a:lnTo>
                    <a:lnTo>
                      <a:pt x="6" y="5"/>
                    </a:lnTo>
                    <a:lnTo>
                      <a:pt x="6" y="5"/>
                    </a:lnTo>
                    <a:lnTo>
                      <a:pt x="6" y="5"/>
                    </a:lnTo>
                    <a:lnTo>
                      <a:pt x="6" y="5"/>
                    </a:lnTo>
                    <a:lnTo>
                      <a:pt x="6" y="5"/>
                    </a:lnTo>
                    <a:lnTo>
                      <a:pt x="6" y="5"/>
                    </a:lnTo>
                    <a:lnTo>
                      <a:pt x="6" y="5"/>
                    </a:lnTo>
                    <a:lnTo>
                      <a:pt x="6" y="3"/>
                    </a:lnTo>
                    <a:lnTo>
                      <a:pt x="8" y="3"/>
                    </a:lnTo>
                    <a:lnTo>
                      <a:pt x="8" y="3"/>
                    </a:lnTo>
                    <a:lnTo>
                      <a:pt x="8" y="3"/>
                    </a:lnTo>
                    <a:lnTo>
                      <a:pt x="8" y="3"/>
                    </a:lnTo>
                    <a:lnTo>
                      <a:pt x="8" y="3"/>
                    </a:lnTo>
                    <a:lnTo>
                      <a:pt x="8" y="3"/>
                    </a:lnTo>
                    <a:lnTo>
                      <a:pt x="8" y="3"/>
                    </a:lnTo>
                    <a:lnTo>
                      <a:pt x="9" y="2"/>
                    </a:lnTo>
                    <a:lnTo>
                      <a:pt x="9" y="2"/>
                    </a:lnTo>
                    <a:lnTo>
                      <a:pt x="9" y="2"/>
                    </a:lnTo>
                    <a:lnTo>
                      <a:pt x="9" y="2"/>
                    </a:lnTo>
                    <a:lnTo>
                      <a:pt x="9" y="2"/>
                    </a:lnTo>
                    <a:lnTo>
                      <a:pt x="9" y="2"/>
                    </a:lnTo>
                    <a:lnTo>
                      <a:pt x="9" y="2"/>
                    </a:lnTo>
                    <a:lnTo>
                      <a:pt x="11" y="2"/>
                    </a:lnTo>
                    <a:lnTo>
                      <a:pt x="11" y="2"/>
                    </a:lnTo>
                    <a:lnTo>
                      <a:pt x="11" y="2"/>
                    </a:lnTo>
                    <a:lnTo>
                      <a:pt x="11" y="2"/>
                    </a:lnTo>
                    <a:lnTo>
                      <a:pt x="11" y="2"/>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1" y="0"/>
                    </a:lnTo>
                    <a:lnTo>
                      <a:pt x="21" y="0"/>
                    </a:lnTo>
                    <a:lnTo>
                      <a:pt x="21" y="0"/>
                    </a:lnTo>
                    <a:lnTo>
                      <a:pt x="21" y="0"/>
                    </a:lnTo>
                    <a:lnTo>
                      <a:pt x="21" y="0"/>
                    </a:lnTo>
                    <a:lnTo>
                      <a:pt x="21" y="0"/>
                    </a:lnTo>
                    <a:lnTo>
                      <a:pt x="21" y="0"/>
                    </a:lnTo>
                    <a:lnTo>
                      <a:pt x="23" y="2"/>
                    </a:lnTo>
                    <a:lnTo>
                      <a:pt x="23" y="2"/>
                    </a:lnTo>
                    <a:lnTo>
                      <a:pt x="23" y="2"/>
                    </a:lnTo>
                    <a:lnTo>
                      <a:pt x="23" y="2"/>
                    </a:lnTo>
                    <a:lnTo>
                      <a:pt x="23" y="2"/>
                    </a:lnTo>
                    <a:lnTo>
                      <a:pt x="23" y="2"/>
                    </a:lnTo>
                    <a:lnTo>
                      <a:pt x="23" y="2"/>
                    </a:lnTo>
                    <a:lnTo>
                      <a:pt x="23" y="2"/>
                    </a:lnTo>
                    <a:lnTo>
                      <a:pt x="24" y="2"/>
                    </a:lnTo>
                    <a:lnTo>
                      <a:pt x="24" y="2"/>
                    </a:lnTo>
                    <a:lnTo>
                      <a:pt x="24" y="2"/>
                    </a:lnTo>
                    <a:lnTo>
                      <a:pt x="24" y="2"/>
                    </a:lnTo>
                    <a:lnTo>
                      <a:pt x="24" y="3"/>
                    </a:lnTo>
                    <a:lnTo>
                      <a:pt x="24" y="3"/>
                    </a:lnTo>
                    <a:lnTo>
                      <a:pt x="24" y="3"/>
                    </a:lnTo>
                    <a:lnTo>
                      <a:pt x="24" y="3"/>
                    </a:lnTo>
                    <a:lnTo>
                      <a:pt x="24" y="3"/>
                    </a:lnTo>
                    <a:lnTo>
                      <a:pt x="24" y="3"/>
                    </a:lnTo>
                    <a:lnTo>
                      <a:pt x="26" y="3"/>
                    </a:lnTo>
                    <a:lnTo>
                      <a:pt x="26" y="3"/>
                    </a:lnTo>
                    <a:lnTo>
                      <a:pt x="26" y="5"/>
                    </a:lnTo>
                    <a:lnTo>
                      <a:pt x="26" y="5"/>
                    </a:lnTo>
                    <a:lnTo>
                      <a:pt x="26" y="5"/>
                    </a:lnTo>
                    <a:lnTo>
                      <a:pt x="26" y="5"/>
                    </a:lnTo>
                    <a:lnTo>
                      <a:pt x="26" y="5"/>
                    </a:lnTo>
                    <a:lnTo>
                      <a:pt x="26" y="5"/>
                    </a:lnTo>
                    <a:lnTo>
                      <a:pt x="26" y="5"/>
                    </a:lnTo>
                    <a:lnTo>
                      <a:pt x="26" y="5"/>
                    </a:lnTo>
                    <a:lnTo>
                      <a:pt x="26" y="6"/>
                    </a:lnTo>
                    <a:lnTo>
                      <a:pt x="26" y="6"/>
                    </a:lnTo>
                    <a:lnTo>
                      <a:pt x="26" y="6"/>
                    </a:lnTo>
                    <a:lnTo>
                      <a:pt x="27" y="6"/>
                    </a:lnTo>
                    <a:lnTo>
                      <a:pt x="27" y="6"/>
                    </a:lnTo>
                    <a:lnTo>
                      <a:pt x="27" y="6"/>
                    </a:lnTo>
                    <a:lnTo>
                      <a:pt x="27" y="6"/>
                    </a:lnTo>
                    <a:lnTo>
                      <a:pt x="27" y="8"/>
                    </a:lnTo>
                    <a:lnTo>
                      <a:pt x="27" y="8"/>
                    </a:lnTo>
                    <a:lnTo>
                      <a:pt x="27" y="8"/>
                    </a:lnTo>
                    <a:lnTo>
                      <a:pt x="27"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1000" name="Freeform 488"/>
              <p:cNvSpPr>
                <a:spLocks/>
              </p:cNvSpPr>
              <p:nvPr/>
            </p:nvSpPr>
            <p:spPr bwMode="auto">
              <a:xfrm>
                <a:off x="616" y="2183"/>
                <a:ext cx="27" cy="30"/>
              </a:xfrm>
              <a:custGeom>
                <a:avLst/>
                <a:gdLst/>
                <a:ahLst/>
                <a:cxnLst>
                  <a:cxn ang="0">
                    <a:pos x="27" y="17"/>
                  </a:cxn>
                  <a:cxn ang="0">
                    <a:pos x="27" y="18"/>
                  </a:cxn>
                  <a:cxn ang="0">
                    <a:pos x="26" y="20"/>
                  </a:cxn>
                  <a:cxn ang="0">
                    <a:pos x="26" y="21"/>
                  </a:cxn>
                  <a:cxn ang="0">
                    <a:pos x="24" y="23"/>
                  </a:cxn>
                  <a:cxn ang="0">
                    <a:pos x="23" y="24"/>
                  </a:cxn>
                  <a:cxn ang="0">
                    <a:pos x="23" y="26"/>
                  </a:cxn>
                  <a:cxn ang="0">
                    <a:pos x="21" y="26"/>
                  </a:cxn>
                  <a:cxn ang="0">
                    <a:pos x="20" y="27"/>
                  </a:cxn>
                  <a:cxn ang="0">
                    <a:pos x="18" y="29"/>
                  </a:cxn>
                  <a:cxn ang="0">
                    <a:pos x="17" y="29"/>
                  </a:cxn>
                  <a:cxn ang="0">
                    <a:pos x="15" y="30"/>
                  </a:cxn>
                  <a:cxn ang="0">
                    <a:pos x="15" y="30"/>
                  </a:cxn>
                  <a:cxn ang="0">
                    <a:pos x="14" y="30"/>
                  </a:cxn>
                  <a:cxn ang="0">
                    <a:pos x="12" y="30"/>
                  </a:cxn>
                  <a:cxn ang="0">
                    <a:pos x="11" y="30"/>
                  </a:cxn>
                  <a:cxn ang="0">
                    <a:pos x="9" y="30"/>
                  </a:cxn>
                  <a:cxn ang="0">
                    <a:pos x="8" y="30"/>
                  </a:cxn>
                  <a:cxn ang="0">
                    <a:pos x="6" y="29"/>
                  </a:cxn>
                  <a:cxn ang="0">
                    <a:pos x="5" y="29"/>
                  </a:cxn>
                  <a:cxn ang="0">
                    <a:pos x="5" y="27"/>
                  </a:cxn>
                  <a:cxn ang="0">
                    <a:pos x="3" y="27"/>
                  </a:cxn>
                  <a:cxn ang="0">
                    <a:pos x="2" y="26"/>
                  </a:cxn>
                  <a:cxn ang="0">
                    <a:pos x="2" y="24"/>
                  </a:cxn>
                  <a:cxn ang="0">
                    <a:pos x="2" y="23"/>
                  </a:cxn>
                  <a:cxn ang="0">
                    <a:pos x="0" y="21"/>
                  </a:cxn>
                  <a:cxn ang="0">
                    <a:pos x="0" y="20"/>
                  </a:cxn>
                  <a:cxn ang="0">
                    <a:pos x="0" y="18"/>
                  </a:cxn>
                  <a:cxn ang="0">
                    <a:pos x="0" y="17"/>
                  </a:cxn>
                  <a:cxn ang="0">
                    <a:pos x="0" y="15"/>
                  </a:cxn>
                  <a:cxn ang="0">
                    <a:pos x="0" y="14"/>
                  </a:cxn>
                  <a:cxn ang="0">
                    <a:pos x="2" y="12"/>
                  </a:cxn>
                  <a:cxn ang="0">
                    <a:pos x="2" y="11"/>
                  </a:cxn>
                  <a:cxn ang="0">
                    <a:pos x="3" y="9"/>
                  </a:cxn>
                  <a:cxn ang="0">
                    <a:pos x="3" y="8"/>
                  </a:cxn>
                  <a:cxn ang="0">
                    <a:pos x="5" y="6"/>
                  </a:cxn>
                  <a:cxn ang="0">
                    <a:pos x="6" y="5"/>
                  </a:cxn>
                  <a:cxn ang="0">
                    <a:pos x="6" y="3"/>
                  </a:cxn>
                  <a:cxn ang="0">
                    <a:pos x="8" y="3"/>
                  </a:cxn>
                  <a:cxn ang="0">
                    <a:pos x="9" y="2"/>
                  </a:cxn>
                  <a:cxn ang="0">
                    <a:pos x="11" y="2"/>
                  </a:cxn>
                  <a:cxn ang="0">
                    <a:pos x="12" y="0"/>
                  </a:cxn>
                  <a:cxn ang="0">
                    <a:pos x="14" y="0"/>
                  </a:cxn>
                  <a:cxn ang="0">
                    <a:pos x="15" y="0"/>
                  </a:cxn>
                  <a:cxn ang="0">
                    <a:pos x="17" y="0"/>
                  </a:cxn>
                  <a:cxn ang="0">
                    <a:pos x="18" y="0"/>
                  </a:cxn>
                  <a:cxn ang="0">
                    <a:pos x="20" y="0"/>
                  </a:cxn>
                  <a:cxn ang="0">
                    <a:pos x="21" y="0"/>
                  </a:cxn>
                  <a:cxn ang="0">
                    <a:pos x="21" y="0"/>
                  </a:cxn>
                  <a:cxn ang="0">
                    <a:pos x="23" y="2"/>
                  </a:cxn>
                  <a:cxn ang="0">
                    <a:pos x="24" y="2"/>
                  </a:cxn>
                  <a:cxn ang="0">
                    <a:pos x="24" y="3"/>
                  </a:cxn>
                  <a:cxn ang="0">
                    <a:pos x="26" y="5"/>
                  </a:cxn>
                  <a:cxn ang="0">
                    <a:pos x="26" y="6"/>
                  </a:cxn>
                  <a:cxn ang="0">
                    <a:pos x="27" y="8"/>
                  </a:cxn>
                  <a:cxn ang="0">
                    <a:pos x="27" y="9"/>
                  </a:cxn>
                  <a:cxn ang="0">
                    <a:pos x="27" y="11"/>
                  </a:cxn>
                  <a:cxn ang="0">
                    <a:pos x="27" y="12"/>
                  </a:cxn>
                  <a:cxn ang="0">
                    <a:pos x="27" y="14"/>
                  </a:cxn>
                  <a:cxn ang="0">
                    <a:pos x="27" y="15"/>
                  </a:cxn>
                </a:cxnLst>
                <a:rect l="0" t="0" r="r" b="b"/>
                <a:pathLst>
                  <a:path w="27" h="30">
                    <a:moveTo>
                      <a:pt x="27" y="15"/>
                    </a:moveTo>
                    <a:lnTo>
                      <a:pt x="27" y="15"/>
                    </a:lnTo>
                    <a:lnTo>
                      <a:pt x="27" y="15"/>
                    </a:lnTo>
                    <a:lnTo>
                      <a:pt x="27" y="15"/>
                    </a:lnTo>
                    <a:lnTo>
                      <a:pt x="27" y="17"/>
                    </a:lnTo>
                    <a:lnTo>
                      <a:pt x="27" y="17"/>
                    </a:lnTo>
                    <a:lnTo>
                      <a:pt x="27" y="17"/>
                    </a:lnTo>
                    <a:lnTo>
                      <a:pt x="27" y="17"/>
                    </a:lnTo>
                    <a:lnTo>
                      <a:pt x="27" y="17"/>
                    </a:lnTo>
                    <a:lnTo>
                      <a:pt x="27" y="18"/>
                    </a:lnTo>
                    <a:lnTo>
                      <a:pt x="27" y="18"/>
                    </a:lnTo>
                    <a:lnTo>
                      <a:pt x="27" y="18"/>
                    </a:lnTo>
                    <a:lnTo>
                      <a:pt x="26" y="18"/>
                    </a:lnTo>
                    <a:lnTo>
                      <a:pt x="26" y="18"/>
                    </a:lnTo>
                    <a:lnTo>
                      <a:pt x="26" y="18"/>
                    </a:lnTo>
                    <a:lnTo>
                      <a:pt x="26" y="20"/>
                    </a:lnTo>
                    <a:lnTo>
                      <a:pt x="26" y="20"/>
                    </a:lnTo>
                    <a:lnTo>
                      <a:pt x="26" y="20"/>
                    </a:lnTo>
                    <a:lnTo>
                      <a:pt x="26" y="20"/>
                    </a:lnTo>
                    <a:lnTo>
                      <a:pt x="26" y="20"/>
                    </a:lnTo>
                    <a:lnTo>
                      <a:pt x="26" y="20"/>
                    </a:lnTo>
                    <a:lnTo>
                      <a:pt x="26" y="21"/>
                    </a:lnTo>
                    <a:lnTo>
                      <a:pt x="26" y="21"/>
                    </a:lnTo>
                    <a:lnTo>
                      <a:pt x="26" y="21"/>
                    </a:lnTo>
                    <a:lnTo>
                      <a:pt x="26" y="21"/>
                    </a:lnTo>
                    <a:lnTo>
                      <a:pt x="24" y="21"/>
                    </a:lnTo>
                    <a:lnTo>
                      <a:pt x="24" y="21"/>
                    </a:lnTo>
                    <a:lnTo>
                      <a:pt x="24" y="23"/>
                    </a:lnTo>
                    <a:lnTo>
                      <a:pt x="24" y="23"/>
                    </a:lnTo>
                    <a:lnTo>
                      <a:pt x="24" y="23"/>
                    </a:lnTo>
                    <a:lnTo>
                      <a:pt x="24" y="23"/>
                    </a:lnTo>
                    <a:lnTo>
                      <a:pt x="24" y="23"/>
                    </a:lnTo>
                    <a:lnTo>
                      <a:pt x="24" y="23"/>
                    </a:lnTo>
                    <a:lnTo>
                      <a:pt x="24" y="24"/>
                    </a:lnTo>
                    <a:lnTo>
                      <a:pt x="24" y="24"/>
                    </a:lnTo>
                    <a:lnTo>
                      <a:pt x="23" y="24"/>
                    </a:lnTo>
                    <a:lnTo>
                      <a:pt x="23" y="24"/>
                    </a:lnTo>
                    <a:lnTo>
                      <a:pt x="23" y="24"/>
                    </a:lnTo>
                    <a:lnTo>
                      <a:pt x="23" y="24"/>
                    </a:lnTo>
                    <a:lnTo>
                      <a:pt x="23" y="24"/>
                    </a:lnTo>
                    <a:lnTo>
                      <a:pt x="23" y="26"/>
                    </a:lnTo>
                    <a:lnTo>
                      <a:pt x="23" y="26"/>
                    </a:lnTo>
                    <a:lnTo>
                      <a:pt x="23" y="26"/>
                    </a:lnTo>
                    <a:lnTo>
                      <a:pt x="21" y="26"/>
                    </a:lnTo>
                    <a:lnTo>
                      <a:pt x="21" y="26"/>
                    </a:lnTo>
                    <a:lnTo>
                      <a:pt x="21" y="26"/>
                    </a:lnTo>
                    <a:lnTo>
                      <a:pt x="21" y="26"/>
                    </a:lnTo>
                    <a:lnTo>
                      <a:pt x="21" y="26"/>
                    </a:lnTo>
                    <a:lnTo>
                      <a:pt x="21" y="27"/>
                    </a:lnTo>
                    <a:lnTo>
                      <a:pt x="21" y="27"/>
                    </a:lnTo>
                    <a:lnTo>
                      <a:pt x="21" y="27"/>
                    </a:lnTo>
                    <a:lnTo>
                      <a:pt x="20" y="27"/>
                    </a:lnTo>
                    <a:lnTo>
                      <a:pt x="20" y="27"/>
                    </a:lnTo>
                    <a:lnTo>
                      <a:pt x="20" y="27"/>
                    </a:lnTo>
                    <a:lnTo>
                      <a:pt x="20" y="27"/>
                    </a:lnTo>
                    <a:lnTo>
                      <a:pt x="20" y="27"/>
                    </a:lnTo>
                    <a:lnTo>
                      <a:pt x="20" y="27"/>
                    </a:lnTo>
                    <a:lnTo>
                      <a:pt x="20" y="29"/>
                    </a:lnTo>
                    <a:lnTo>
                      <a:pt x="18" y="29"/>
                    </a:lnTo>
                    <a:lnTo>
                      <a:pt x="18" y="29"/>
                    </a:lnTo>
                    <a:lnTo>
                      <a:pt x="18" y="29"/>
                    </a:lnTo>
                    <a:lnTo>
                      <a:pt x="18" y="29"/>
                    </a:lnTo>
                    <a:lnTo>
                      <a:pt x="18" y="29"/>
                    </a:lnTo>
                    <a:lnTo>
                      <a:pt x="18" y="29"/>
                    </a:lnTo>
                    <a:lnTo>
                      <a:pt x="18" y="29"/>
                    </a:lnTo>
                    <a:lnTo>
                      <a:pt x="17" y="29"/>
                    </a:lnTo>
                    <a:lnTo>
                      <a:pt x="17" y="29"/>
                    </a:lnTo>
                    <a:lnTo>
                      <a:pt x="17" y="29"/>
                    </a:lnTo>
                    <a:lnTo>
                      <a:pt x="17" y="29"/>
                    </a:lnTo>
                    <a:lnTo>
                      <a:pt x="17" y="30"/>
                    </a:lnTo>
                    <a:lnTo>
                      <a:pt x="17" y="30"/>
                    </a:lnTo>
                    <a:lnTo>
                      <a:pt x="15"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29"/>
                    </a:lnTo>
                    <a:lnTo>
                      <a:pt x="6" y="29"/>
                    </a:lnTo>
                    <a:lnTo>
                      <a:pt x="6" y="29"/>
                    </a:lnTo>
                    <a:lnTo>
                      <a:pt x="6" y="29"/>
                    </a:lnTo>
                    <a:lnTo>
                      <a:pt x="6" y="29"/>
                    </a:lnTo>
                    <a:lnTo>
                      <a:pt x="6" y="29"/>
                    </a:lnTo>
                    <a:lnTo>
                      <a:pt x="5" y="29"/>
                    </a:lnTo>
                    <a:lnTo>
                      <a:pt x="5" y="29"/>
                    </a:lnTo>
                    <a:lnTo>
                      <a:pt x="5" y="29"/>
                    </a:lnTo>
                    <a:lnTo>
                      <a:pt x="5" y="29"/>
                    </a:lnTo>
                    <a:lnTo>
                      <a:pt x="5" y="29"/>
                    </a:lnTo>
                    <a:lnTo>
                      <a:pt x="5" y="29"/>
                    </a:lnTo>
                    <a:lnTo>
                      <a:pt x="5" y="27"/>
                    </a:lnTo>
                    <a:lnTo>
                      <a:pt x="5" y="27"/>
                    </a:lnTo>
                    <a:lnTo>
                      <a:pt x="3" y="27"/>
                    </a:lnTo>
                    <a:lnTo>
                      <a:pt x="3" y="27"/>
                    </a:lnTo>
                    <a:lnTo>
                      <a:pt x="3" y="27"/>
                    </a:lnTo>
                    <a:lnTo>
                      <a:pt x="3" y="27"/>
                    </a:lnTo>
                    <a:lnTo>
                      <a:pt x="3" y="27"/>
                    </a:lnTo>
                    <a:lnTo>
                      <a:pt x="3" y="27"/>
                    </a:lnTo>
                    <a:lnTo>
                      <a:pt x="3" y="27"/>
                    </a:lnTo>
                    <a:lnTo>
                      <a:pt x="3" y="26"/>
                    </a:lnTo>
                    <a:lnTo>
                      <a:pt x="3" y="26"/>
                    </a:lnTo>
                    <a:lnTo>
                      <a:pt x="3" y="26"/>
                    </a:lnTo>
                    <a:lnTo>
                      <a:pt x="2" y="26"/>
                    </a:lnTo>
                    <a:lnTo>
                      <a:pt x="2" y="26"/>
                    </a:lnTo>
                    <a:lnTo>
                      <a:pt x="2" y="26"/>
                    </a:lnTo>
                    <a:lnTo>
                      <a:pt x="2" y="26"/>
                    </a:lnTo>
                    <a:lnTo>
                      <a:pt x="2" y="26"/>
                    </a:lnTo>
                    <a:lnTo>
                      <a:pt x="2" y="24"/>
                    </a:lnTo>
                    <a:lnTo>
                      <a:pt x="2" y="24"/>
                    </a:lnTo>
                    <a:lnTo>
                      <a:pt x="2" y="24"/>
                    </a:lnTo>
                    <a:lnTo>
                      <a:pt x="2" y="24"/>
                    </a:lnTo>
                    <a:lnTo>
                      <a:pt x="2" y="24"/>
                    </a:lnTo>
                    <a:lnTo>
                      <a:pt x="2" y="24"/>
                    </a:lnTo>
                    <a:lnTo>
                      <a:pt x="2" y="24"/>
                    </a:lnTo>
                    <a:lnTo>
                      <a:pt x="2" y="23"/>
                    </a:lnTo>
                    <a:lnTo>
                      <a:pt x="2"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2" y="12"/>
                    </a:lnTo>
                    <a:lnTo>
                      <a:pt x="2" y="12"/>
                    </a:lnTo>
                    <a:lnTo>
                      <a:pt x="2" y="12"/>
                    </a:lnTo>
                    <a:lnTo>
                      <a:pt x="2" y="12"/>
                    </a:lnTo>
                    <a:lnTo>
                      <a:pt x="2" y="12"/>
                    </a:lnTo>
                    <a:lnTo>
                      <a:pt x="2" y="12"/>
                    </a:lnTo>
                    <a:lnTo>
                      <a:pt x="2" y="11"/>
                    </a:lnTo>
                    <a:lnTo>
                      <a:pt x="2" y="11"/>
                    </a:lnTo>
                    <a:lnTo>
                      <a:pt x="2" y="11"/>
                    </a:lnTo>
                    <a:lnTo>
                      <a:pt x="2" y="11"/>
                    </a:lnTo>
                    <a:lnTo>
                      <a:pt x="2" y="11"/>
                    </a:lnTo>
                    <a:lnTo>
                      <a:pt x="2" y="11"/>
                    </a:lnTo>
                    <a:lnTo>
                      <a:pt x="2" y="9"/>
                    </a:lnTo>
                    <a:lnTo>
                      <a:pt x="2" y="9"/>
                    </a:lnTo>
                    <a:lnTo>
                      <a:pt x="3" y="9"/>
                    </a:lnTo>
                    <a:lnTo>
                      <a:pt x="3" y="9"/>
                    </a:lnTo>
                    <a:lnTo>
                      <a:pt x="3" y="9"/>
                    </a:lnTo>
                    <a:lnTo>
                      <a:pt x="3" y="9"/>
                    </a:lnTo>
                    <a:lnTo>
                      <a:pt x="3" y="8"/>
                    </a:lnTo>
                    <a:lnTo>
                      <a:pt x="3" y="8"/>
                    </a:lnTo>
                    <a:lnTo>
                      <a:pt x="3" y="8"/>
                    </a:lnTo>
                    <a:lnTo>
                      <a:pt x="3" y="8"/>
                    </a:lnTo>
                    <a:lnTo>
                      <a:pt x="3" y="8"/>
                    </a:lnTo>
                    <a:lnTo>
                      <a:pt x="3" y="8"/>
                    </a:lnTo>
                    <a:lnTo>
                      <a:pt x="5" y="6"/>
                    </a:lnTo>
                    <a:lnTo>
                      <a:pt x="5" y="6"/>
                    </a:lnTo>
                    <a:lnTo>
                      <a:pt x="5" y="6"/>
                    </a:lnTo>
                    <a:lnTo>
                      <a:pt x="5" y="6"/>
                    </a:lnTo>
                    <a:lnTo>
                      <a:pt x="5" y="6"/>
                    </a:lnTo>
                    <a:lnTo>
                      <a:pt x="5" y="6"/>
                    </a:lnTo>
                    <a:lnTo>
                      <a:pt x="5" y="6"/>
                    </a:lnTo>
                    <a:lnTo>
                      <a:pt x="5" y="5"/>
                    </a:lnTo>
                    <a:lnTo>
                      <a:pt x="6" y="5"/>
                    </a:lnTo>
                    <a:lnTo>
                      <a:pt x="6" y="5"/>
                    </a:lnTo>
                    <a:lnTo>
                      <a:pt x="6" y="5"/>
                    </a:lnTo>
                    <a:lnTo>
                      <a:pt x="6" y="5"/>
                    </a:lnTo>
                    <a:lnTo>
                      <a:pt x="6" y="5"/>
                    </a:lnTo>
                    <a:lnTo>
                      <a:pt x="6" y="5"/>
                    </a:lnTo>
                    <a:lnTo>
                      <a:pt x="6" y="5"/>
                    </a:lnTo>
                    <a:lnTo>
                      <a:pt x="6" y="3"/>
                    </a:lnTo>
                    <a:lnTo>
                      <a:pt x="8" y="3"/>
                    </a:lnTo>
                    <a:lnTo>
                      <a:pt x="8" y="3"/>
                    </a:lnTo>
                    <a:lnTo>
                      <a:pt x="8" y="3"/>
                    </a:lnTo>
                    <a:lnTo>
                      <a:pt x="8" y="3"/>
                    </a:lnTo>
                    <a:lnTo>
                      <a:pt x="8" y="3"/>
                    </a:lnTo>
                    <a:lnTo>
                      <a:pt x="8" y="3"/>
                    </a:lnTo>
                    <a:lnTo>
                      <a:pt x="8" y="3"/>
                    </a:lnTo>
                    <a:lnTo>
                      <a:pt x="9" y="2"/>
                    </a:lnTo>
                    <a:lnTo>
                      <a:pt x="9" y="2"/>
                    </a:lnTo>
                    <a:lnTo>
                      <a:pt x="9" y="2"/>
                    </a:lnTo>
                    <a:lnTo>
                      <a:pt x="9" y="2"/>
                    </a:lnTo>
                    <a:lnTo>
                      <a:pt x="9" y="2"/>
                    </a:lnTo>
                    <a:lnTo>
                      <a:pt x="9" y="2"/>
                    </a:lnTo>
                    <a:lnTo>
                      <a:pt x="9" y="2"/>
                    </a:lnTo>
                    <a:lnTo>
                      <a:pt x="11" y="2"/>
                    </a:lnTo>
                    <a:lnTo>
                      <a:pt x="11" y="2"/>
                    </a:lnTo>
                    <a:lnTo>
                      <a:pt x="11" y="2"/>
                    </a:lnTo>
                    <a:lnTo>
                      <a:pt x="11" y="2"/>
                    </a:lnTo>
                    <a:lnTo>
                      <a:pt x="11" y="2"/>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1" y="0"/>
                    </a:lnTo>
                    <a:lnTo>
                      <a:pt x="21" y="0"/>
                    </a:lnTo>
                    <a:lnTo>
                      <a:pt x="21" y="0"/>
                    </a:lnTo>
                    <a:lnTo>
                      <a:pt x="21" y="0"/>
                    </a:lnTo>
                    <a:lnTo>
                      <a:pt x="21" y="0"/>
                    </a:lnTo>
                    <a:lnTo>
                      <a:pt x="21" y="0"/>
                    </a:lnTo>
                    <a:lnTo>
                      <a:pt x="21" y="0"/>
                    </a:lnTo>
                    <a:lnTo>
                      <a:pt x="23" y="2"/>
                    </a:lnTo>
                    <a:lnTo>
                      <a:pt x="23" y="2"/>
                    </a:lnTo>
                    <a:lnTo>
                      <a:pt x="23" y="2"/>
                    </a:lnTo>
                    <a:lnTo>
                      <a:pt x="23" y="2"/>
                    </a:lnTo>
                    <a:lnTo>
                      <a:pt x="23" y="2"/>
                    </a:lnTo>
                    <a:lnTo>
                      <a:pt x="23" y="2"/>
                    </a:lnTo>
                    <a:lnTo>
                      <a:pt x="23" y="2"/>
                    </a:lnTo>
                    <a:lnTo>
                      <a:pt x="23" y="2"/>
                    </a:lnTo>
                    <a:lnTo>
                      <a:pt x="24" y="2"/>
                    </a:lnTo>
                    <a:lnTo>
                      <a:pt x="24" y="2"/>
                    </a:lnTo>
                    <a:lnTo>
                      <a:pt x="24" y="2"/>
                    </a:lnTo>
                    <a:lnTo>
                      <a:pt x="24" y="2"/>
                    </a:lnTo>
                    <a:lnTo>
                      <a:pt x="24" y="3"/>
                    </a:lnTo>
                    <a:lnTo>
                      <a:pt x="24" y="3"/>
                    </a:lnTo>
                    <a:lnTo>
                      <a:pt x="24" y="3"/>
                    </a:lnTo>
                    <a:lnTo>
                      <a:pt x="24" y="3"/>
                    </a:lnTo>
                    <a:lnTo>
                      <a:pt x="24" y="3"/>
                    </a:lnTo>
                    <a:lnTo>
                      <a:pt x="24" y="3"/>
                    </a:lnTo>
                    <a:lnTo>
                      <a:pt x="26" y="3"/>
                    </a:lnTo>
                    <a:lnTo>
                      <a:pt x="26" y="3"/>
                    </a:lnTo>
                    <a:lnTo>
                      <a:pt x="26" y="5"/>
                    </a:lnTo>
                    <a:lnTo>
                      <a:pt x="26" y="5"/>
                    </a:lnTo>
                    <a:lnTo>
                      <a:pt x="26" y="5"/>
                    </a:lnTo>
                    <a:lnTo>
                      <a:pt x="26" y="5"/>
                    </a:lnTo>
                    <a:lnTo>
                      <a:pt x="26" y="5"/>
                    </a:lnTo>
                    <a:lnTo>
                      <a:pt x="26" y="5"/>
                    </a:lnTo>
                    <a:lnTo>
                      <a:pt x="26" y="5"/>
                    </a:lnTo>
                    <a:lnTo>
                      <a:pt x="26" y="5"/>
                    </a:lnTo>
                    <a:lnTo>
                      <a:pt x="26" y="6"/>
                    </a:lnTo>
                    <a:lnTo>
                      <a:pt x="26" y="6"/>
                    </a:lnTo>
                    <a:lnTo>
                      <a:pt x="26" y="6"/>
                    </a:lnTo>
                    <a:lnTo>
                      <a:pt x="27" y="6"/>
                    </a:lnTo>
                    <a:lnTo>
                      <a:pt x="27" y="6"/>
                    </a:lnTo>
                    <a:lnTo>
                      <a:pt x="27" y="6"/>
                    </a:lnTo>
                    <a:lnTo>
                      <a:pt x="27" y="6"/>
                    </a:lnTo>
                    <a:lnTo>
                      <a:pt x="27" y="8"/>
                    </a:lnTo>
                    <a:lnTo>
                      <a:pt x="27" y="8"/>
                    </a:lnTo>
                    <a:lnTo>
                      <a:pt x="27" y="8"/>
                    </a:lnTo>
                    <a:lnTo>
                      <a:pt x="27"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path>
                </a:pathLst>
              </a:custGeom>
              <a:noFill/>
              <a:ln w="1588" cap="sq">
                <a:solidFill>
                  <a:srgbClr val="000000"/>
                </a:solidFill>
                <a:prstDash val="solid"/>
                <a:miter lim="800000"/>
                <a:headEnd/>
                <a:tailEnd/>
              </a:ln>
            </p:spPr>
            <p:txBody>
              <a:bodyPr/>
              <a:lstStyle/>
              <a:p>
                <a:endParaRPr lang="en-US"/>
              </a:p>
            </p:txBody>
          </p:sp>
          <p:sp>
            <p:nvSpPr>
              <p:cNvPr id="321001" name="Freeform 489"/>
              <p:cNvSpPr>
                <a:spLocks/>
              </p:cNvSpPr>
              <p:nvPr/>
            </p:nvSpPr>
            <p:spPr bwMode="auto">
              <a:xfrm>
                <a:off x="3998" y="2721"/>
                <a:ext cx="21" cy="23"/>
              </a:xfrm>
              <a:custGeom>
                <a:avLst/>
                <a:gdLst/>
                <a:ahLst/>
                <a:cxnLst>
                  <a:cxn ang="0">
                    <a:pos x="0" y="11"/>
                  </a:cxn>
                  <a:cxn ang="0">
                    <a:pos x="1" y="6"/>
                  </a:cxn>
                  <a:cxn ang="0">
                    <a:pos x="4" y="2"/>
                  </a:cxn>
                  <a:cxn ang="0">
                    <a:pos x="10" y="0"/>
                  </a:cxn>
                  <a:cxn ang="0">
                    <a:pos x="15" y="2"/>
                  </a:cxn>
                  <a:cxn ang="0">
                    <a:pos x="19" y="6"/>
                  </a:cxn>
                  <a:cxn ang="0">
                    <a:pos x="21" y="11"/>
                  </a:cxn>
                  <a:cxn ang="0">
                    <a:pos x="19" y="17"/>
                  </a:cxn>
                  <a:cxn ang="0">
                    <a:pos x="15" y="21"/>
                  </a:cxn>
                  <a:cxn ang="0">
                    <a:pos x="10" y="23"/>
                  </a:cxn>
                  <a:cxn ang="0">
                    <a:pos x="4" y="21"/>
                  </a:cxn>
                  <a:cxn ang="0">
                    <a:pos x="1" y="17"/>
                  </a:cxn>
                  <a:cxn ang="0">
                    <a:pos x="0" y="11"/>
                  </a:cxn>
                </a:cxnLst>
                <a:rect l="0" t="0" r="r" b="b"/>
                <a:pathLst>
                  <a:path w="21" h="23">
                    <a:moveTo>
                      <a:pt x="0" y="11"/>
                    </a:moveTo>
                    <a:lnTo>
                      <a:pt x="1" y="6"/>
                    </a:lnTo>
                    <a:lnTo>
                      <a:pt x="4" y="2"/>
                    </a:lnTo>
                    <a:lnTo>
                      <a:pt x="10" y="0"/>
                    </a:lnTo>
                    <a:lnTo>
                      <a:pt x="15" y="2"/>
                    </a:lnTo>
                    <a:lnTo>
                      <a:pt x="19" y="6"/>
                    </a:lnTo>
                    <a:lnTo>
                      <a:pt x="21" y="11"/>
                    </a:lnTo>
                    <a:lnTo>
                      <a:pt x="19" y="17"/>
                    </a:lnTo>
                    <a:lnTo>
                      <a:pt x="15" y="21"/>
                    </a:lnTo>
                    <a:lnTo>
                      <a:pt x="10" y="23"/>
                    </a:lnTo>
                    <a:lnTo>
                      <a:pt x="4" y="21"/>
                    </a:lnTo>
                    <a:lnTo>
                      <a:pt x="1" y="17"/>
                    </a:lnTo>
                    <a:lnTo>
                      <a:pt x="0" y="11"/>
                    </a:lnTo>
                    <a:close/>
                  </a:path>
                </a:pathLst>
              </a:custGeom>
              <a:solidFill>
                <a:srgbClr val="E1E1E1"/>
              </a:solidFill>
              <a:ln w="9525">
                <a:noFill/>
                <a:round/>
                <a:headEnd/>
                <a:tailEnd/>
              </a:ln>
            </p:spPr>
            <p:txBody>
              <a:bodyPr/>
              <a:lstStyle/>
              <a:p>
                <a:endParaRPr lang="en-US"/>
              </a:p>
            </p:txBody>
          </p:sp>
          <p:sp>
            <p:nvSpPr>
              <p:cNvPr id="321002" name="Freeform 490"/>
              <p:cNvSpPr>
                <a:spLocks/>
              </p:cNvSpPr>
              <p:nvPr/>
            </p:nvSpPr>
            <p:spPr bwMode="auto">
              <a:xfrm>
                <a:off x="3998" y="2721"/>
                <a:ext cx="21" cy="23"/>
              </a:xfrm>
              <a:custGeom>
                <a:avLst/>
                <a:gdLst/>
                <a:ahLst/>
                <a:cxnLst>
                  <a:cxn ang="0">
                    <a:pos x="0" y="9"/>
                  </a:cxn>
                  <a:cxn ang="0">
                    <a:pos x="1" y="6"/>
                  </a:cxn>
                  <a:cxn ang="0">
                    <a:pos x="4" y="2"/>
                  </a:cxn>
                  <a:cxn ang="0">
                    <a:pos x="10" y="0"/>
                  </a:cxn>
                  <a:cxn ang="0">
                    <a:pos x="15" y="2"/>
                  </a:cxn>
                  <a:cxn ang="0">
                    <a:pos x="19" y="6"/>
                  </a:cxn>
                  <a:cxn ang="0">
                    <a:pos x="21" y="11"/>
                  </a:cxn>
                  <a:cxn ang="0">
                    <a:pos x="19" y="17"/>
                  </a:cxn>
                  <a:cxn ang="0">
                    <a:pos x="15" y="21"/>
                  </a:cxn>
                  <a:cxn ang="0">
                    <a:pos x="10" y="23"/>
                  </a:cxn>
                  <a:cxn ang="0">
                    <a:pos x="4" y="21"/>
                  </a:cxn>
                  <a:cxn ang="0">
                    <a:pos x="1" y="17"/>
                  </a:cxn>
                  <a:cxn ang="0">
                    <a:pos x="0" y="11"/>
                  </a:cxn>
                  <a:cxn ang="0">
                    <a:pos x="0" y="9"/>
                  </a:cxn>
                </a:cxnLst>
                <a:rect l="0" t="0" r="r" b="b"/>
                <a:pathLst>
                  <a:path w="21" h="23">
                    <a:moveTo>
                      <a:pt x="0" y="9"/>
                    </a:moveTo>
                    <a:lnTo>
                      <a:pt x="1" y="6"/>
                    </a:lnTo>
                    <a:lnTo>
                      <a:pt x="4" y="2"/>
                    </a:lnTo>
                    <a:lnTo>
                      <a:pt x="10" y="0"/>
                    </a:lnTo>
                    <a:lnTo>
                      <a:pt x="15" y="2"/>
                    </a:lnTo>
                    <a:lnTo>
                      <a:pt x="19" y="6"/>
                    </a:lnTo>
                    <a:lnTo>
                      <a:pt x="21" y="11"/>
                    </a:lnTo>
                    <a:lnTo>
                      <a:pt x="19" y="17"/>
                    </a:lnTo>
                    <a:lnTo>
                      <a:pt x="15" y="21"/>
                    </a:lnTo>
                    <a:lnTo>
                      <a:pt x="10" y="23"/>
                    </a:lnTo>
                    <a:lnTo>
                      <a:pt x="4" y="21"/>
                    </a:lnTo>
                    <a:lnTo>
                      <a:pt x="1" y="17"/>
                    </a:lnTo>
                    <a:lnTo>
                      <a:pt x="0" y="11"/>
                    </a:lnTo>
                    <a:lnTo>
                      <a:pt x="0" y="9"/>
                    </a:lnTo>
                  </a:path>
                </a:pathLst>
              </a:custGeom>
              <a:noFill/>
              <a:ln w="1588" cap="sq">
                <a:solidFill>
                  <a:srgbClr val="000000"/>
                </a:solidFill>
                <a:prstDash val="solid"/>
                <a:miter lim="800000"/>
                <a:headEnd/>
                <a:tailEnd/>
              </a:ln>
            </p:spPr>
            <p:txBody>
              <a:bodyPr/>
              <a:lstStyle/>
              <a:p>
                <a:endParaRPr lang="en-US"/>
              </a:p>
            </p:txBody>
          </p:sp>
          <p:sp>
            <p:nvSpPr>
              <p:cNvPr id="321003" name="Freeform 491"/>
              <p:cNvSpPr>
                <a:spLocks/>
              </p:cNvSpPr>
              <p:nvPr/>
            </p:nvSpPr>
            <p:spPr bwMode="auto">
              <a:xfrm>
                <a:off x="557" y="1976"/>
                <a:ext cx="30" cy="32"/>
              </a:xfrm>
              <a:custGeom>
                <a:avLst/>
                <a:gdLst/>
                <a:ahLst/>
                <a:cxnLst>
                  <a:cxn ang="0">
                    <a:pos x="27" y="17"/>
                  </a:cxn>
                  <a:cxn ang="0">
                    <a:pos x="27" y="18"/>
                  </a:cxn>
                  <a:cxn ang="0">
                    <a:pos x="25" y="20"/>
                  </a:cxn>
                  <a:cxn ang="0">
                    <a:pos x="25" y="21"/>
                  </a:cxn>
                  <a:cxn ang="0">
                    <a:pos x="24" y="23"/>
                  </a:cxn>
                  <a:cxn ang="0">
                    <a:pos x="22" y="24"/>
                  </a:cxn>
                  <a:cxn ang="0">
                    <a:pos x="21" y="26"/>
                  </a:cxn>
                  <a:cxn ang="0">
                    <a:pos x="19" y="27"/>
                  </a:cxn>
                  <a:cxn ang="0">
                    <a:pos x="18" y="29"/>
                  </a:cxn>
                  <a:cxn ang="0">
                    <a:pos x="16" y="29"/>
                  </a:cxn>
                  <a:cxn ang="0">
                    <a:pos x="15" y="30"/>
                  </a:cxn>
                  <a:cxn ang="0">
                    <a:pos x="13" y="30"/>
                  </a:cxn>
                  <a:cxn ang="0">
                    <a:pos x="12" y="30"/>
                  </a:cxn>
                  <a:cxn ang="0">
                    <a:pos x="12" y="32"/>
                  </a:cxn>
                  <a:cxn ang="0">
                    <a:pos x="10" y="32"/>
                  </a:cxn>
                  <a:cxn ang="0">
                    <a:pos x="9" y="32"/>
                  </a:cxn>
                  <a:cxn ang="0">
                    <a:pos x="7" y="30"/>
                  </a:cxn>
                  <a:cxn ang="0">
                    <a:pos x="6" y="30"/>
                  </a:cxn>
                  <a:cxn ang="0">
                    <a:pos x="4" y="30"/>
                  </a:cxn>
                  <a:cxn ang="0">
                    <a:pos x="4" y="29"/>
                  </a:cxn>
                  <a:cxn ang="0">
                    <a:pos x="3" y="29"/>
                  </a:cxn>
                  <a:cxn ang="0">
                    <a:pos x="3" y="27"/>
                  </a:cxn>
                  <a:cxn ang="0">
                    <a:pos x="1" y="26"/>
                  </a:cxn>
                  <a:cxn ang="0">
                    <a:pos x="1" y="26"/>
                  </a:cxn>
                  <a:cxn ang="0">
                    <a:pos x="1" y="24"/>
                  </a:cxn>
                  <a:cxn ang="0">
                    <a:pos x="1" y="23"/>
                  </a:cxn>
                  <a:cxn ang="0">
                    <a:pos x="1" y="21"/>
                  </a:cxn>
                  <a:cxn ang="0">
                    <a:pos x="1" y="20"/>
                  </a:cxn>
                  <a:cxn ang="0">
                    <a:pos x="1" y="18"/>
                  </a:cxn>
                  <a:cxn ang="0">
                    <a:pos x="1" y="17"/>
                  </a:cxn>
                  <a:cxn ang="0">
                    <a:pos x="3" y="14"/>
                  </a:cxn>
                  <a:cxn ang="0">
                    <a:pos x="3" y="12"/>
                  </a:cxn>
                  <a:cxn ang="0">
                    <a:pos x="4" y="11"/>
                  </a:cxn>
                  <a:cxn ang="0">
                    <a:pos x="6" y="9"/>
                  </a:cxn>
                  <a:cxn ang="0">
                    <a:pos x="6" y="8"/>
                  </a:cxn>
                  <a:cxn ang="0">
                    <a:pos x="7" y="6"/>
                  </a:cxn>
                  <a:cxn ang="0">
                    <a:pos x="9" y="6"/>
                  </a:cxn>
                  <a:cxn ang="0">
                    <a:pos x="10" y="5"/>
                  </a:cxn>
                  <a:cxn ang="0">
                    <a:pos x="12" y="3"/>
                  </a:cxn>
                  <a:cxn ang="0">
                    <a:pos x="13" y="3"/>
                  </a:cxn>
                  <a:cxn ang="0">
                    <a:pos x="15" y="2"/>
                  </a:cxn>
                  <a:cxn ang="0">
                    <a:pos x="16" y="2"/>
                  </a:cxn>
                  <a:cxn ang="0">
                    <a:pos x="18" y="0"/>
                  </a:cxn>
                  <a:cxn ang="0">
                    <a:pos x="19" y="0"/>
                  </a:cxn>
                  <a:cxn ang="0">
                    <a:pos x="21" y="0"/>
                  </a:cxn>
                  <a:cxn ang="0">
                    <a:pos x="22" y="0"/>
                  </a:cxn>
                  <a:cxn ang="0">
                    <a:pos x="24" y="0"/>
                  </a:cxn>
                  <a:cxn ang="0">
                    <a:pos x="25" y="2"/>
                  </a:cxn>
                  <a:cxn ang="0">
                    <a:pos x="25" y="2"/>
                  </a:cxn>
                  <a:cxn ang="0">
                    <a:pos x="27" y="2"/>
                  </a:cxn>
                  <a:cxn ang="0">
                    <a:pos x="27" y="3"/>
                  </a:cxn>
                  <a:cxn ang="0">
                    <a:pos x="28" y="5"/>
                  </a:cxn>
                  <a:cxn ang="0">
                    <a:pos x="28" y="5"/>
                  </a:cxn>
                  <a:cxn ang="0">
                    <a:pos x="28" y="6"/>
                  </a:cxn>
                  <a:cxn ang="0">
                    <a:pos x="30" y="8"/>
                  </a:cxn>
                  <a:cxn ang="0">
                    <a:pos x="30" y="9"/>
                  </a:cxn>
                  <a:cxn ang="0">
                    <a:pos x="30" y="11"/>
                  </a:cxn>
                  <a:cxn ang="0">
                    <a:pos x="28" y="12"/>
                  </a:cxn>
                  <a:cxn ang="0">
                    <a:pos x="28" y="14"/>
                  </a:cxn>
                  <a:cxn ang="0">
                    <a:pos x="28" y="15"/>
                  </a:cxn>
                </a:cxnLst>
                <a:rect l="0" t="0" r="r" b="b"/>
                <a:pathLst>
                  <a:path w="30" h="32">
                    <a:moveTo>
                      <a:pt x="28" y="15"/>
                    </a:moveTo>
                    <a:lnTo>
                      <a:pt x="28" y="17"/>
                    </a:lnTo>
                    <a:lnTo>
                      <a:pt x="28" y="17"/>
                    </a:lnTo>
                    <a:lnTo>
                      <a:pt x="28" y="17"/>
                    </a:lnTo>
                    <a:lnTo>
                      <a:pt x="28" y="17"/>
                    </a:lnTo>
                    <a:lnTo>
                      <a:pt x="27" y="17"/>
                    </a:lnTo>
                    <a:lnTo>
                      <a:pt x="27" y="17"/>
                    </a:lnTo>
                    <a:lnTo>
                      <a:pt x="27" y="18"/>
                    </a:lnTo>
                    <a:lnTo>
                      <a:pt x="27" y="18"/>
                    </a:lnTo>
                    <a:lnTo>
                      <a:pt x="27" y="18"/>
                    </a:lnTo>
                    <a:lnTo>
                      <a:pt x="27" y="18"/>
                    </a:lnTo>
                    <a:lnTo>
                      <a:pt x="27" y="18"/>
                    </a:lnTo>
                    <a:lnTo>
                      <a:pt x="27" y="20"/>
                    </a:lnTo>
                    <a:lnTo>
                      <a:pt x="27" y="20"/>
                    </a:lnTo>
                    <a:lnTo>
                      <a:pt x="27" y="20"/>
                    </a:lnTo>
                    <a:lnTo>
                      <a:pt x="27" y="20"/>
                    </a:lnTo>
                    <a:lnTo>
                      <a:pt x="25" y="20"/>
                    </a:lnTo>
                    <a:lnTo>
                      <a:pt x="25" y="20"/>
                    </a:lnTo>
                    <a:lnTo>
                      <a:pt x="25" y="21"/>
                    </a:lnTo>
                    <a:lnTo>
                      <a:pt x="25" y="21"/>
                    </a:lnTo>
                    <a:lnTo>
                      <a:pt x="25" y="21"/>
                    </a:lnTo>
                    <a:lnTo>
                      <a:pt x="25" y="21"/>
                    </a:lnTo>
                    <a:lnTo>
                      <a:pt x="25" y="21"/>
                    </a:lnTo>
                    <a:lnTo>
                      <a:pt x="25" y="21"/>
                    </a:lnTo>
                    <a:lnTo>
                      <a:pt x="24" y="23"/>
                    </a:lnTo>
                    <a:lnTo>
                      <a:pt x="24" y="23"/>
                    </a:lnTo>
                    <a:lnTo>
                      <a:pt x="24" y="23"/>
                    </a:lnTo>
                    <a:lnTo>
                      <a:pt x="24" y="23"/>
                    </a:lnTo>
                    <a:lnTo>
                      <a:pt x="24" y="23"/>
                    </a:lnTo>
                    <a:lnTo>
                      <a:pt x="24" y="23"/>
                    </a:lnTo>
                    <a:lnTo>
                      <a:pt x="24" y="24"/>
                    </a:lnTo>
                    <a:lnTo>
                      <a:pt x="24" y="24"/>
                    </a:lnTo>
                    <a:lnTo>
                      <a:pt x="22" y="24"/>
                    </a:lnTo>
                    <a:lnTo>
                      <a:pt x="22" y="24"/>
                    </a:lnTo>
                    <a:lnTo>
                      <a:pt x="22" y="24"/>
                    </a:lnTo>
                    <a:lnTo>
                      <a:pt x="22" y="24"/>
                    </a:lnTo>
                    <a:lnTo>
                      <a:pt x="22" y="24"/>
                    </a:lnTo>
                    <a:lnTo>
                      <a:pt x="22" y="26"/>
                    </a:lnTo>
                    <a:lnTo>
                      <a:pt x="22" y="26"/>
                    </a:lnTo>
                    <a:lnTo>
                      <a:pt x="22" y="26"/>
                    </a:lnTo>
                    <a:lnTo>
                      <a:pt x="21" y="26"/>
                    </a:lnTo>
                    <a:lnTo>
                      <a:pt x="21" y="26"/>
                    </a:lnTo>
                    <a:lnTo>
                      <a:pt x="21" y="26"/>
                    </a:lnTo>
                    <a:lnTo>
                      <a:pt x="21" y="26"/>
                    </a:lnTo>
                    <a:lnTo>
                      <a:pt x="21" y="27"/>
                    </a:lnTo>
                    <a:lnTo>
                      <a:pt x="21" y="27"/>
                    </a:lnTo>
                    <a:lnTo>
                      <a:pt x="19" y="27"/>
                    </a:lnTo>
                    <a:lnTo>
                      <a:pt x="19" y="27"/>
                    </a:lnTo>
                    <a:lnTo>
                      <a:pt x="19" y="27"/>
                    </a:lnTo>
                    <a:lnTo>
                      <a:pt x="19" y="27"/>
                    </a:lnTo>
                    <a:lnTo>
                      <a:pt x="19" y="27"/>
                    </a:lnTo>
                    <a:lnTo>
                      <a:pt x="19" y="27"/>
                    </a:lnTo>
                    <a:lnTo>
                      <a:pt x="19" y="27"/>
                    </a:lnTo>
                    <a:lnTo>
                      <a:pt x="18" y="29"/>
                    </a:lnTo>
                    <a:lnTo>
                      <a:pt x="18" y="29"/>
                    </a:lnTo>
                    <a:lnTo>
                      <a:pt x="18" y="29"/>
                    </a:lnTo>
                    <a:lnTo>
                      <a:pt x="18" y="29"/>
                    </a:lnTo>
                    <a:lnTo>
                      <a:pt x="18" y="29"/>
                    </a:lnTo>
                    <a:lnTo>
                      <a:pt x="18" y="29"/>
                    </a:lnTo>
                    <a:lnTo>
                      <a:pt x="16" y="29"/>
                    </a:lnTo>
                    <a:lnTo>
                      <a:pt x="16" y="29"/>
                    </a:lnTo>
                    <a:lnTo>
                      <a:pt x="16" y="29"/>
                    </a:lnTo>
                    <a:lnTo>
                      <a:pt x="16" y="29"/>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2" y="30"/>
                    </a:lnTo>
                    <a:lnTo>
                      <a:pt x="12" y="30"/>
                    </a:lnTo>
                    <a:lnTo>
                      <a:pt x="12" y="30"/>
                    </a:lnTo>
                    <a:lnTo>
                      <a:pt x="12" y="30"/>
                    </a:lnTo>
                    <a:lnTo>
                      <a:pt x="12" y="32"/>
                    </a:lnTo>
                    <a:lnTo>
                      <a:pt x="12" y="32"/>
                    </a:lnTo>
                    <a:lnTo>
                      <a:pt x="12" y="32"/>
                    </a:lnTo>
                    <a:lnTo>
                      <a:pt x="10" y="32"/>
                    </a:lnTo>
                    <a:lnTo>
                      <a:pt x="10" y="32"/>
                    </a:lnTo>
                    <a:lnTo>
                      <a:pt x="10" y="32"/>
                    </a:lnTo>
                    <a:lnTo>
                      <a:pt x="10" y="32"/>
                    </a:lnTo>
                    <a:lnTo>
                      <a:pt x="10" y="32"/>
                    </a:lnTo>
                    <a:lnTo>
                      <a:pt x="10" y="32"/>
                    </a:lnTo>
                    <a:lnTo>
                      <a:pt x="9" y="32"/>
                    </a:lnTo>
                    <a:lnTo>
                      <a:pt x="9" y="32"/>
                    </a:lnTo>
                    <a:lnTo>
                      <a:pt x="9" y="32"/>
                    </a:lnTo>
                    <a:lnTo>
                      <a:pt x="9" y="32"/>
                    </a:lnTo>
                    <a:lnTo>
                      <a:pt x="9" y="32"/>
                    </a:lnTo>
                    <a:lnTo>
                      <a:pt x="9" y="32"/>
                    </a:lnTo>
                    <a:lnTo>
                      <a:pt x="9" y="32"/>
                    </a:lnTo>
                    <a:lnTo>
                      <a:pt x="7" y="32"/>
                    </a:lnTo>
                    <a:lnTo>
                      <a:pt x="7" y="32"/>
                    </a:lnTo>
                    <a:lnTo>
                      <a:pt x="7" y="32"/>
                    </a:lnTo>
                    <a:lnTo>
                      <a:pt x="7" y="30"/>
                    </a:lnTo>
                    <a:lnTo>
                      <a:pt x="7" y="30"/>
                    </a:lnTo>
                    <a:lnTo>
                      <a:pt x="7" y="30"/>
                    </a:lnTo>
                    <a:lnTo>
                      <a:pt x="7" y="30"/>
                    </a:lnTo>
                    <a:lnTo>
                      <a:pt x="6" y="30"/>
                    </a:lnTo>
                    <a:lnTo>
                      <a:pt x="6" y="30"/>
                    </a:lnTo>
                    <a:lnTo>
                      <a:pt x="6" y="30"/>
                    </a:lnTo>
                    <a:lnTo>
                      <a:pt x="6" y="30"/>
                    </a:lnTo>
                    <a:lnTo>
                      <a:pt x="6" y="30"/>
                    </a:lnTo>
                    <a:lnTo>
                      <a:pt x="6" y="30"/>
                    </a:lnTo>
                    <a:lnTo>
                      <a:pt x="6" y="30"/>
                    </a:lnTo>
                    <a:lnTo>
                      <a:pt x="4" y="30"/>
                    </a:lnTo>
                    <a:lnTo>
                      <a:pt x="4" y="30"/>
                    </a:lnTo>
                    <a:lnTo>
                      <a:pt x="4" y="30"/>
                    </a:lnTo>
                    <a:lnTo>
                      <a:pt x="4" y="30"/>
                    </a:lnTo>
                    <a:lnTo>
                      <a:pt x="4" y="30"/>
                    </a:lnTo>
                    <a:lnTo>
                      <a:pt x="4" y="30"/>
                    </a:lnTo>
                    <a:lnTo>
                      <a:pt x="4" y="30"/>
                    </a:lnTo>
                    <a:lnTo>
                      <a:pt x="4" y="29"/>
                    </a:lnTo>
                    <a:lnTo>
                      <a:pt x="4" y="29"/>
                    </a:lnTo>
                    <a:lnTo>
                      <a:pt x="3" y="29"/>
                    </a:lnTo>
                    <a:lnTo>
                      <a:pt x="3" y="29"/>
                    </a:lnTo>
                    <a:lnTo>
                      <a:pt x="3" y="29"/>
                    </a:lnTo>
                    <a:lnTo>
                      <a:pt x="3" y="29"/>
                    </a:lnTo>
                    <a:lnTo>
                      <a:pt x="3" y="29"/>
                    </a:lnTo>
                    <a:lnTo>
                      <a:pt x="3" y="29"/>
                    </a:lnTo>
                    <a:lnTo>
                      <a:pt x="3" y="29"/>
                    </a:lnTo>
                    <a:lnTo>
                      <a:pt x="3" y="29"/>
                    </a:lnTo>
                    <a:lnTo>
                      <a:pt x="3" y="27"/>
                    </a:lnTo>
                    <a:lnTo>
                      <a:pt x="3" y="27"/>
                    </a:lnTo>
                    <a:lnTo>
                      <a:pt x="3" y="27"/>
                    </a:lnTo>
                    <a:lnTo>
                      <a:pt x="3" y="27"/>
                    </a:lnTo>
                    <a:lnTo>
                      <a:pt x="1" y="27"/>
                    </a:lnTo>
                    <a:lnTo>
                      <a:pt x="1" y="27"/>
                    </a:lnTo>
                    <a:lnTo>
                      <a:pt x="1" y="27"/>
                    </a:lnTo>
                    <a:lnTo>
                      <a:pt x="1" y="27"/>
                    </a:lnTo>
                    <a:lnTo>
                      <a:pt x="1" y="27"/>
                    </a:lnTo>
                    <a:lnTo>
                      <a:pt x="1" y="26"/>
                    </a:lnTo>
                    <a:lnTo>
                      <a:pt x="1" y="26"/>
                    </a:lnTo>
                    <a:lnTo>
                      <a:pt x="1" y="26"/>
                    </a:lnTo>
                    <a:lnTo>
                      <a:pt x="1" y="26"/>
                    </a:lnTo>
                    <a:lnTo>
                      <a:pt x="1" y="26"/>
                    </a:lnTo>
                    <a:lnTo>
                      <a:pt x="1" y="26"/>
                    </a:lnTo>
                    <a:lnTo>
                      <a:pt x="1" y="26"/>
                    </a:lnTo>
                    <a:lnTo>
                      <a:pt x="1" y="24"/>
                    </a:lnTo>
                    <a:lnTo>
                      <a:pt x="1" y="24"/>
                    </a:lnTo>
                    <a:lnTo>
                      <a:pt x="1" y="24"/>
                    </a:lnTo>
                    <a:lnTo>
                      <a:pt x="1" y="24"/>
                    </a:lnTo>
                    <a:lnTo>
                      <a:pt x="1" y="24"/>
                    </a:lnTo>
                    <a:lnTo>
                      <a:pt x="1" y="24"/>
                    </a:lnTo>
                    <a:lnTo>
                      <a:pt x="1" y="24"/>
                    </a:lnTo>
                    <a:lnTo>
                      <a:pt x="1" y="23"/>
                    </a:lnTo>
                    <a:lnTo>
                      <a:pt x="1" y="23"/>
                    </a:lnTo>
                    <a:lnTo>
                      <a:pt x="1" y="23"/>
                    </a:lnTo>
                    <a:lnTo>
                      <a:pt x="1" y="23"/>
                    </a:lnTo>
                    <a:lnTo>
                      <a:pt x="1" y="23"/>
                    </a:lnTo>
                    <a:lnTo>
                      <a:pt x="0" y="23"/>
                    </a:lnTo>
                    <a:lnTo>
                      <a:pt x="0" y="21"/>
                    </a:lnTo>
                    <a:lnTo>
                      <a:pt x="0" y="21"/>
                    </a:lnTo>
                    <a:lnTo>
                      <a:pt x="1" y="21"/>
                    </a:lnTo>
                    <a:lnTo>
                      <a:pt x="1" y="21"/>
                    </a:lnTo>
                    <a:lnTo>
                      <a:pt x="1" y="21"/>
                    </a:lnTo>
                    <a:lnTo>
                      <a:pt x="1" y="21"/>
                    </a:lnTo>
                    <a:lnTo>
                      <a:pt x="1" y="20"/>
                    </a:lnTo>
                    <a:lnTo>
                      <a:pt x="1" y="20"/>
                    </a:lnTo>
                    <a:lnTo>
                      <a:pt x="1" y="20"/>
                    </a:lnTo>
                    <a:lnTo>
                      <a:pt x="1" y="20"/>
                    </a:lnTo>
                    <a:lnTo>
                      <a:pt x="1" y="20"/>
                    </a:lnTo>
                    <a:lnTo>
                      <a:pt x="1" y="20"/>
                    </a:lnTo>
                    <a:lnTo>
                      <a:pt x="1" y="18"/>
                    </a:lnTo>
                    <a:lnTo>
                      <a:pt x="1" y="18"/>
                    </a:lnTo>
                    <a:lnTo>
                      <a:pt x="1" y="18"/>
                    </a:lnTo>
                    <a:lnTo>
                      <a:pt x="1" y="18"/>
                    </a:lnTo>
                    <a:lnTo>
                      <a:pt x="1" y="18"/>
                    </a:lnTo>
                    <a:lnTo>
                      <a:pt x="1" y="17"/>
                    </a:lnTo>
                    <a:lnTo>
                      <a:pt x="1" y="17"/>
                    </a:lnTo>
                    <a:lnTo>
                      <a:pt x="1" y="17"/>
                    </a:lnTo>
                    <a:lnTo>
                      <a:pt x="1" y="17"/>
                    </a:lnTo>
                    <a:lnTo>
                      <a:pt x="1" y="17"/>
                    </a:lnTo>
                    <a:lnTo>
                      <a:pt x="1" y="17"/>
                    </a:lnTo>
                    <a:lnTo>
                      <a:pt x="1" y="15"/>
                    </a:lnTo>
                    <a:lnTo>
                      <a:pt x="1" y="15"/>
                    </a:lnTo>
                    <a:lnTo>
                      <a:pt x="1" y="15"/>
                    </a:lnTo>
                    <a:lnTo>
                      <a:pt x="3" y="15"/>
                    </a:lnTo>
                    <a:lnTo>
                      <a:pt x="3" y="15"/>
                    </a:lnTo>
                    <a:lnTo>
                      <a:pt x="3" y="14"/>
                    </a:lnTo>
                    <a:lnTo>
                      <a:pt x="3" y="14"/>
                    </a:lnTo>
                    <a:lnTo>
                      <a:pt x="3" y="14"/>
                    </a:lnTo>
                    <a:lnTo>
                      <a:pt x="3" y="14"/>
                    </a:lnTo>
                    <a:lnTo>
                      <a:pt x="3" y="14"/>
                    </a:lnTo>
                    <a:lnTo>
                      <a:pt x="3" y="14"/>
                    </a:lnTo>
                    <a:lnTo>
                      <a:pt x="3" y="12"/>
                    </a:lnTo>
                    <a:lnTo>
                      <a:pt x="3" y="12"/>
                    </a:lnTo>
                    <a:lnTo>
                      <a:pt x="3" y="12"/>
                    </a:lnTo>
                    <a:lnTo>
                      <a:pt x="4" y="12"/>
                    </a:lnTo>
                    <a:lnTo>
                      <a:pt x="4" y="12"/>
                    </a:lnTo>
                    <a:lnTo>
                      <a:pt x="4" y="12"/>
                    </a:lnTo>
                    <a:lnTo>
                      <a:pt x="4" y="11"/>
                    </a:lnTo>
                    <a:lnTo>
                      <a:pt x="4" y="11"/>
                    </a:lnTo>
                    <a:lnTo>
                      <a:pt x="4" y="11"/>
                    </a:lnTo>
                    <a:lnTo>
                      <a:pt x="4" y="11"/>
                    </a:lnTo>
                    <a:lnTo>
                      <a:pt x="4" y="11"/>
                    </a:lnTo>
                    <a:lnTo>
                      <a:pt x="4" y="11"/>
                    </a:lnTo>
                    <a:lnTo>
                      <a:pt x="6" y="9"/>
                    </a:lnTo>
                    <a:lnTo>
                      <a:pt x="6" y="9"/>
                    </a:lnTo>
                    <a:lnTo>
                      <a:pt x="6" y="9"/>
                    </a:lnTo>
                    <a:lnTo>
                      <a:pt x="6" y="9"/>
                    </a:lnTo>
                    <a:lnTo>
                      <a:pt x="6" y="9"/>
                    </a:lnTo>
                    <a:lnTo>
                      <a:pt x="6" y="9"/>
                    </a:lnTo>
                    <a:lnTo>
                      <a:pt x="6" y="8"/>
                    </a:lnTo>
                    <a:lnTo>
                      <a:pt x="7" y="8"/>
                    </a:lnTo>
                    <a:lnTo>
                      <a:pt x="7" y="8"/>
                    </a:lnTo>
                    <a:lnTo>
                      <a:pt x="7" y="8"/>
                    </a:lnTo>
                    <a:lnTo>
                      <a:pt x="7" y="8"/>
                    </a:lnTo>
                    <a:lnTo>
                      <a:pt x="7" y="8"/>
                    </a:lnTo>
                    <a:lnTo>
                      <a:pt x="7" y="6"/>
                    </a:lnTo>
                    <a:lnTo>
                      <a:pt x="7" y="6"/>
                    </a:lnTo>
                    <a:lnTo>
                      <a:pt x="9" y="6"/>
                    </a:lnTo>
                    <a:lnTo>
                      <a:pt x="9" y="6"/>
                    </a:lnTo>
                    <a:lnTo>
                      <a:pt x="9" y="6"/>
                    </a:lnTo>
                    <a:lnTo>
                      <a:pt x="9" y="6"/>
                    </a:lnTo>
                    <a:lnTo>
                      <a:pt x="9" y="6"/>
                    </a:lnTo>
                    <a:lnTo>
                      <a:pt x="9" y="5"/>
                    </a:lnTo>
                    <a:lnTo>
                      <a:pt x="9" y="5"/>
                    </a:lnTo>
                    <a:lnTo>
                      <a:pt x="10" y="5"/>
                    </a:lnTo>
                    <a:lnTo>
                      <a:pt x="10" y="5"/>
                    </a:lnTo>
                    <a:lnTo>
                      <a:pt x="10" y="5"/>
                    </a:lnTo>
                    <a:lnTo>
                      <a:pt x="10" y="5"/>
                    </a:lnTo>
                    <a:lnTo>
                      <a:pt x="10" y="5"/>
                    </a:lnTo>
                    <a:lnTo>
                      <a:pt x="10" y="5"/>
                    </a:lnTo>
                    <a:lnTo>
                      <a:pt x="12" y="3"/>
                    </a:lnTo>
                    <a:lnTo>
                      <a:pt x="12" y="3"/>
                    </a:lnTo>
                    <a:lnTo>
                      <a:pt x="12" y="3"/>
                    </a:lnTo>
                    <a:lnTo>
                      <a:pt x="12" y="3"/>
                    </a:lnTo>
                    <a:lnTo>
                      <a:pt x="12" y="3"/>
                    </a:lnTo>
                    <a:lnTo>
                      <a:pt x="12" y="3"/>
                    </a:lnTo>
                    <a:lnTo>
                      <a:pt x="13" y="3"/>
                    </a:lnTo>
                    <a:lnTo>
                      <a:pt x="13" y="3"/>
                    </a:lnTo>
                    <a:lnTo>
                      <a:pt x="13" y="3"/>
                    </a:lnTo>
                    <a:lnTo>
                      <a:pt x="13" y="3"/>
                    </a:lnTo>
                    <a:lnTo>
                      <a:pt x="13" y="2"/>
                    </a:lnTo>
                    <a:lnTo>
                      <a:pt x="13" y="2"/>
                    </a:lnTo>
                    <a:lnTo>
                      <a:pt x="15" y="2"/>
                    </a:lnTo>
                    <a:lnTo>
                      <a:pt x="15" y="2"/>
                    </a:lnTo>
                    <a:lnTo>
                      <a:pt x="15" y="2"/>
                    </a:lnTo>
                    <a:lnTo>
                      <a:pt x="15" y="2"/>
                    </a:lnTo>
                    <a:lnTo>
                      <a:pt x="15" y="2"/>
                    </a:lnTo>
                    <a:lnTo>
                      <a:pt x="15" y="2"/>
                    </a:lnTo>
                    <a:lnTo>
                      <a:pt x="16" y="2"/>
                    </a:lnTo>
                    <a:lnTo>
                      <a:pt x="16" y="2"/>
                    </a:lnTo>
                    <a:lnTo>
                      <a:pt x="16" y="2"/>
                    </a:lnTo>
                    <a:lnTo>
                      <a:pt x="16" y="2"/>
                    </a:lnTo>
                    <a:lnTo>
                      <a:pt x="16" y="2"/>
                    </a:lnTo>
                    <a:lnTo>
                      <a:pt x="16" y="2"/>
                    </a:lnTo>
                    <a:lnTo>
                      <a:pt x="18" y="0"/>
                    </a:lnTo>
                    <a:lnTo>
                      <a:pt x="18" y="0"/>
                    </a:lnTo>
                    <a:lnTo>
                      <a:pt x="18" y="0"/>
                    </a:lnTo>
                    <a:lnTo>
                      <a:pt x="18" y="0"/>
                    </a:lnTo>
                    <a:lnTo>
                      <a:pt x="18" y="0"/>
                    </a:lnTo>
                    <a:lnTo>
                      <a:pt x="18" y="0"/>
                    </a:lnTo>
                    <a:lnTo>
                      <a:pt x="19" y="0"/>
                    </a:lnTo>
                    <a:lnTo>
                      <a:pt x="19" y="0"/>
                    </a:lnTo>
                    <a:lnTo>
                      <a:pt x="19" y="0"/>
                    </a:lnTo>
                    <a:lnTo>
                      <a:pt x="19" y="0"/>
                    </a:lnTo>
                    <a:lnTo>
                      <a:pt x="19" y="0"/>
                    </a:lnTo>
                    <a:lnTo>
                      <a:pt x="19" y="0"/>
                    </a:lnTo>
                    <a:lnTo>
                      <a:pt x="21" y="0"/>
                    </a:lnTo>
                    <a:lnTo>
                      <a:pt x="21" y="0"/>
                    </a:lnTo>
                    <a:lnTo>
                      <a:pt x="21" y="0"/>
                    </a:lnTo>
                    <a:lnTo>
                      <a:pt x="21" y="0"/>
                    </a:lnTo>
                    <a:lnTo>
                      <a:pt x="21" y="0"/>
                    </a:lnTo>
                    <a:lnTo>
                      <a:pt x="21" y="0"/>
                    </a:lnTo>
                    <a:lnTo>
                      <a:pt x="21" y="0"/>
                    </a:lnTo>
                    <a:lnTo>
                      <a:pt x="22" y="0"/>
                    </a:lnTo>
                    <a:lnTo>
                      <a:pt x="22" y="0"/>
                    </a:lnTo>
                    <a:lnTo>
                      <a:pt x="22" y="0"/>
                    </a:lnTo>
                    <a:lnTo>
                      <a:pt x="22" y="0"/>
                    </a:lnTo>
                    <a:lnTo>
                      <a:pt x="22" y="0"/>
                    </a:lnTo>
                    <a:lnTo>
                      <a:pt x="22" y="0"/>
                    </a:lnTo>
                    <a:lnTo>
                      <a:pt x="22" y="0"/>
                    </a:lnTo>
                    <a:lnTo>
                      <a:pt x="24" y="0"/>
                    </a:lnTo>
                    <a:lnTo>
                      <a:pt x="24" y="0"/>
                    </a:lnTo>
                    <a:lnTo>
                      <a:pt x="24" y="0"/>
                    </a:lnTo>
                    <a:lnTo>
                      <a:pt x="24" y="0"/>
                    </a:lnTo>
                    <a:lnTo>
                      <a:pt x="24" y="0"/>
                    </a:lnTo>
                    <a:lnTo>
                      <a:pt x="24" y="0"/>
                    </a:lnTo>
                    <a:lnTo>
                      <a:pt x="24" y="0"/>
                    </a:lnTo>
                    <a:lnTo>
                      <a:pt x="25" y="2"/>
                    </a:lnTo>
                    <a:lnTo>
                      <a:pt x="25" y="2"/>
                    </a:lnTo>
                    <a:lnTo>
                      <a:pt x="25" y="2"/>
                    </a:lnTo>
                    <a:lnTo>
                      <a:pt x="25" y="2"/>
                    </a:lnTo>
                    <a:lnTo>
                      <a:pt x="25" y="2"/>
                    </a:lnTo>
                    <a:lnTo>
                      <a:pt x="25" y="2"/>
                    </a:lnTo>
                    <a:lnTo>
                      <a:pt x="25" y="2"/>
                    </a:lnTo>
                    <a:lnTo>
                      <a:pt x="25" y="2"/>
                    </a:lnTo>
                    <a:lnTo>
                      <a:pt x="25" y="2"/>
                    </a:lnTo>
                    <a:lnTo>
                      <a:pt x="27" y="2"/>
                    </a:lnTo>
                    <a:lnTo>
                      <a:pt x="27" y="2"/>
                    </a:lnTo>
                    <a:lnTo>
                      <a:pt x="27" y="2"/>
                    </a:lnTo>
                    <a:lnTo>
                      <a:pt x="27" y="2"/>
                    </a:lnTo>
                    <a:lnTo>
                      <a:pt x="27" y="2"/>
                    </a:lnTo>
                    <a:lnTo>
                      <a:pt x="27" y="3"/>
                    </a:lnTo>
                    <a:lnTo>
                      <a:pt x="27" y="3"/>
                    </a:lnTo>
                    <a:lnTo>
                      <a:pt x="27" y="3"/>
                    </a:lnTo>
                    <a:lnTo>
                      <a:pt x="27" y="3"/>
                    </a:lnTo>
                    <a:lnTo>
                      <a:pt x="27" y="3"/>
                    </a:lnTo>
                    <a:lnTo>
                      <a:pt x="27" y="3"/>
                    </a:lnTo>
                    <a:lnTo>
                      <a:pt x="28" y="3"/>
                    </a:lnTo>
                    <a:lnTo>
                      <a:pt x="28" y="3"/>
                    </a:lnTo>
                    <a:lnTo>
                      <a:pt x="28" y="3"/>
                    </a:lnTo>
                    <a:lnTo>
                      <a:pt x="28" y="3"/>
                    </a:lnTo>
                    <a:lnTo>
                      <a:pt x="28" y="5"/>
                    </a:lnTo>
                    <a:lnTo>
                      <a:pt x="28" y="5"/>
                    </a:lnTo>
                    <a:lnTo>
                      <a:pt x="28" y="5"/>
                    </a:lnTo>
                    <a:lnTo>
                      <a:pt x="28" y="5"/>
                    </a:lnTo>
                    <a:lnTo>
                      <a:pt x="28" y="5"/>
                    </a:lnTo>
                    <a:lnTo>
                      <a:pt x="28" y="5"/>
                    </a:lnTo>
                    <a:lnTo>
                      <a:pt x="28" y="5"/>
                    </a:lnTo>
                    <a:lnTo>
                      <a:pt x="28" y="5"/>
                    </a:lnTo>
                    <a:lnTo>
                      <a:pt x="28" y="6"/>
                    </a:lnTo>
                    <a:lnTo>
                      <a:pt x="28" y="6"/>
                    </a:lnTo>
                    <a:lnTo>
                      <a:pt x="28" y="6"/>
                    </a:lnTo>
                    <a:lnTo>
                      <a:pt x="28" y="6"/>
                    </a:lnTo>
                    <a:lnTo>
                      <a:pt x="28" y="6"/>
                    </a:lnTo>
                    <a:lnTo>
                      <a:pt x="30" y="6"/>
                    </a:lnTo>
                    <a:lnTo>
                      <a:pt x="30" y="6"/>
                    </a:lnTo>
                    <a:lnTo>
                      <a:pt x="30" y="8"/>
                    </a:lnTo>
                    <a:lnTo>
                      <a:pt x="30" y="8"/>
                    </a:lnTo>
                    <a:lnTo>
                      <a:pt x="30" y="8"/>
                    </a:lnTo>
                    <a:lnTo>
                      <a:pt x="30" y="8"/>
                    </a:lnTo>
                    <a:lnTo>
                      <a:pt x="30" y="8"/>
                    </a:lnTo>
                    <a:lnTo>
                      <a:pt x="30" y="8"/>
                    </a:lnTo>
                    <a:lnTo>
                      <a:pt x="30" y="9"/>
                    </a:lnTo>
                    <a:lnTo>
                      <a:pt x="30" y="9"/>
                    </a:lnTo>
                    <a:lnTo>
                      <a:pt x="30" y="9"/>
                    </a:lnTo>
                    <a:lnTo>
                      <a:pt x="30" y="9"/>
                    </a:lnTo>
                    <a:lnTo>
                      <a:pt x="30" y="9"/>
                    </a:lnTo>
                    <a:lnTo>
                      <a:pt x="30" y="9"/>
                    </a:lnTo>
                    <a:lnTo>
                      <a:pt x="30" y="11"/>
                    </a:lnTo>
                    <a:lnTo>
                      <a:pt x="30" y="11"/>
                    </a:lnTo>
                    <a:lnTo>
                      <a:pt x="30" y="11"/>
                    </a:lnTo>
                    <a:lnTo>
                      <a:pt x="30" y="11"/>
                    </a:lnTo>
                    <a:lnTo>
                      <a:pt x="30" y="11"/>
                    </a:lnTo>
                    <a:lnTo>
                      <a:pt x="30" y="11"/>
                    </a:lnTo>
                    <a:lnTo>
                      <a:pt x="30" y="12"/>
                    </a:lnTo>
                    <a:lnTo>
                      <a:pt x="30" y="12"/>
                    </a:lnTo>
                    <a:lnTo>
                      <a:pt x="30" y="12"/>
                    </a:lnTo>
                    <a:lnTo>
                      <a:pt x="28" y="12"/>
                    </a:lnTo>
                    <a:lnTo>
                      <a:pt x="28" y="12"/>
                    </a:lnTo>
                    <a:lnTo>
                      <a:pt x="28" y="12"/>
                    </a:lnTo>
                    <a:lnTo>
                      <a:pt x="28" y="14"/>
                    </a:lnTo>
                    <a:lnTo>
                      <a:pt x="28" y="14"/>
                    </a:lnTo>
                    <a:lnTo>
                      <a:pt x="28" y="14"/>
                    </a:lnTo>
                    <a:lnTo>
                      <a:pt x="28" y="14"/>
                    </a:lnTo>
                    <a:lnTo>
                      <a:pt x="28" y="14"/>
                    </a:lnTo>
                    <a:lnTo>
                      <a:pt x="28" y="14"/>
                    </a:lnTo>
                    <a:lnTo>
                      <a:pt x="28" y="15"/>
                    </a:lnTo>
                    <a:lnTo>
                      <a:pt x="28" y="15"/>
                    </a:lnTo>
                    <a:lnTo>
                      <a:pt x="28" y="15"/>
                    </a:lnTo>
                    <a:lnTo>
                      <a:pt x="28" y="15"/>
                    </a:lnTo>
                    <a:lnTo>
                      <a:pt x="28" y="15"/>
                    </a:lnTo>
                    <a:close/>
                  </a:path>
                </a:pathLst>
              </a:custGeom>
              <a:solidFill>
                <a:srgbClr val="E1E1E1"/>
              </a:solidFill>
              <a:ln w="9525">
                <a:noFill/>
                <a:round/>
                <a:headEnd/>
                <a:tailEnd/>
              </a:ln>
            </p:spPr>
            <p:txBody>
              <a:bodyPr/>
              <a:lstStyle/>
              <a:p>
                <a:endParaRPr lang="en-US"/>
              </a:p>
            </p:txBody>
          </p:sp>
          <p:sp>
            <p:nvSpPr>
              <p:cNvPr id="321004" name="Freeform 492"/>
              <p:cNvSpPr>
                <a:spLocks/>
              </p:cNvSpPr>
              <p:nvPr/>
            </p:nvSpPr>
            <p:spPr bwMode="auto">
              <a:xfrm>
                <a:off x="557" y="1976"/>
                <a:ext cx="30" cy="32"/>
              </a:xfrm>
              <a:custGeom>
                <a:avLst/>
                <a:gdLst/>
                <a:ahLst/>
                <a:cxnLst>
                  <a:cxn ang="0">
                    <a:pos x="27" y="17"/>
                  </a:cxn>
                  <a:cxn ang="0">
                    <a:pos x="27" y="18"/>
                  </a:cxn>
                  <a:cxn ang="0">
                    <a:pos x="25" y="20"/>
                  </a:cxn>
                  <a:cxn ang="0">
                    <a:pos x="25" y="21"/>
                  </a:cxn>
                  <a:cxn ang="0">
                    <a:pos x="24" y="23"/>
                  </a:cxn>
                  <a:cxn ang="0">
                    <a:pos x="22" y="24"/>
                  </a:cxn>
                  <a:cxn ang="0">
                    <a:pos x="21" y="26"/>
                  </a:cxn>
                  <a:cxn ang="0">
                    <a:pos x="19" y="27"/>
                  </a:cxn>
                  <a:cxn ang="0">
                    <a:pos x="18" y="29"/>
                  </a:cxn>
                  <a:cxn ang="0">
                    <a:pos x="16" y="29"/>
                  </a:cxn>
                  <a:cxn ang="0">
                    <a:pos x="15" y="30"/>
                  </a:cxn>
                  <a:cxn ang="0">
                    <a:pos x="13" y="30"/>
                  </a:cxn>
                  <a:cxn ang="0">
                    <a:pos x="12" y="30"/>
                  </a:cxn>
                  <a:cxn ang="0">
                    <a:pos x="12" y="32"/>
                  </a:cxn>
                  <a:cxn ang="0">
                    <a:pos x="10" y="32"/>
                  </a:cxn>
                  <a:cxn ang="0">
                    <a:pos x="9" y="32"/>
                  </a:cxn>
                  <a:cxn ang="0">
                    <a:pos x="7" y="30"/>
                  </a:cxn>
                  <a:cxn ang="0">
                    <a:pos x="6" y="30"/>
                  </a:cxn>
                  <a:cxn ang="0">
                    <a:pos x="4" y="30"/>
                  </a:cxn>
                  <a:cxn ang="0">
                    <a:pos x="4" y="29"/>
                  </a:cxn>
                  <a:cxn ang="0">
                    <a:pos x="3" y="29"/>
                  </a:cxn>
                  <a:cxn ang="0">
                    <a:pos x="3" y="27"/>
                  </a:cxn>
                  <a:cxn ang="0">
                    <a:pos x="1" y="26"/>
                  </a:cxn>
                  <a:cxn ang="0">
                    <a:pos x="1" y="26"/>
                  </a:cxn>
                  <a:cxn ang="0">
                    <a:pos x="1" y="24"/>
                  </a:cxn>
                  <a:cxn ang="0">
                    <a:pos x="1" y="23"/>
                  </a:cxn>
                  <a:cxn ang="0">
                    <a:pos x="1" y="21"/>
                  </a:cxn>
                  <a:cxn ang="0">
                    <a:pos x="1" y="20"/>
                  </a:cxn>
                  <a:cxn ang="0">
                    <a:pos x="1" y="18"/>
                  </a:cxn>
                  <a:cxn ang="0">
                    <a:pos x="1" y="17"/>
                  </a:cxn>
                  <a:cxn ang="0">
                    <a:pos x="3" y="14"/>
                  </a:cxn>
                  <a:cxn ang="0">
                    <a:pos x="3" y="12"/>
                  </a:cxn>
                  <a:cxn ang="0">
                    <a:pos x="4" y="11"/>
                  </a:cxn>
                  <a:cxn ang="0">
                    <a:pos x="6" y="9"/>
                  </a:cxn>
                  <a:cxn ang="0">
                    <a:pos x="6" y="8"/>
                  </a:cxn>
                  <a:cxn ang="0">
                    <a:pos x="7" y="6"/>
                  </a:cxn>
                  <a:cxn ang="0">
                    <a:pos x="9" y="6"/>
                  </a:cxn>
                  <a:cxn ang="0">
                    <a:pos x="10" y="5"/>
                  </a:cxn>
                  <a:cxn ang="0">
                    <a:pos x="12" y="3"/>
                  </a:cxn>
                  <a:cxn ang="0">
                    <a:pos x="13" y="3"/>
                  </a:cxn>
                  <a:cxn ang="0">
                    <a:pos x="15" y="2"/>
                  </a:cxn>
                  <a:cxn ang="0">
                    <a:pos x="16" y="2"/>
                  </a:cxn>
                  <a:cxn ang="0">
                    <a:pos x="18" y="0"/>
                  </a:cxn>
                  <a:cxn ang="0">
                    <a:pos x="19" y="0"/>
                  </a:cxn>
                  <a:cxn ang="0">
                    <a:pos x="21" y="0"/>
                  </a:cxn>
                  <a:cxn ang="0">
                    <a:pos x="22" y="0"/>
                  </a:cxn>
                  <a:cxn ang="0">
                    <a:pos x="24" y="0"/>
                  </a:cxn>
                  <a:cxn ang="0">
                    <a:pos x="25" y="2"/>
                  </a:cxn>
                  <a:cxn ang="0">
                    <a:pos x="25" y="2"/>
                  </a:cxn>
                  <a:cxn ang="0">
                    <a:pos x="27" y="2"/>
                  </a:cxn>
                  <a:cxn ang="0">
                    <a:pos x="27" y="3"/>
                  </a:cxn>
                  <a:cxn ang="0">
                    <a:pos x="28" y="5"/>
                  </a:cxn>
                  <a:cxn ang="0">
                    <a:pos x="28" y="5"/>
                  </a:cxn>
                  <a:cxn ang="0">
                    <a:pos x="28" y="6"/>
                  </a:cxn>
                  <a:cxn ang="0">
                    <a:pos x="30" y="8"/>
                  </a:cxn>
                  <a:cxn ang="0">
                    <a:pos x="30" y="9"/>
                  </a:cxn>
                  <a:cxn ang="0">
                    <a:pos x="30" y="11"/>
                  </a:cxn>
                  <a:cxn ang="0">
                    <a:pos x="28" y="12"/>
                  </a:cxn>
                  <a:cxn ang="0">
                    <a:pos x="28" y="14"/>
                  </a:cxn>
                  <a:cxn ang="0">
                    <a:pos x="28" y="15"/>
                  </a:cxn>
                </a:cxnLst>
                <a:rect l="0" t="0" r="r" b="b"/>
                <a:pathLst>
                  <a:path w="30" h="32">
                    <a:moveTo>
                      <a:pt x="28" y="15"/>
                    </a:moveTo>
                    <a:lnTo>
                      <a:pt x="28" y="17"/>
                    </a:lnTo>
                    <a:lnTo>
                      <a:pt x="28" y="17"/>
                    </a:lnTo>
                    <a:lnTo>
                      <a:pt x="28" y="17"/>
                    </a:lnTo>
                    <a:lnTo>
                      <a:pt x="28" y="17"/>
                    </a:lnTo>
                    <a:lnTo>
                      <a:pt x="27" y="17"/>
                    </a:lnTo>
                    <a:lnTo>
                      <a:pt x="27" y="17"/>
                    </a:lnTo>
                    <a:lnTo>
                      <a:pt x="27" y="18"/>
                    </a:lnTo>
                    <a:lnTo>
                      <a:pt x="27" y="18"/>
                    </a:lnTo>
                    <a:lnTo>
                      <a:pt x="27" y="18"/>
                    </a:lnTo>
                    <a:lnTo>
                      <a:pt x="27" y="18"/>
                    </a:lnTo>
                    <a:lnTo>
                      <a:pt x="27" y="18"/>
                    </a:lnTo>
                    <a:lnTo>
                      <a:pt x="27" y="20"/>
                    </a:lnTo>
                    <a:lnTo>
                      <a:pt x="27" y="20"/>
                    </a:lnTo>
                    <a:lnTo>
                      <a:pt x="27" y="20"/>
                    </a:lnTo>
                    <a:lnTo>
                      <a:pt x="27" y="20"/>
                    </a:lnTo>
                    <a:lnTo>
                      <a:pt x="25" y="20"/>
                    </a:lnTo>
                    <a:lnTo>
                      <a:pt x="25" y="20"/>
                    </a:lnTo>
                    <a:lnTo>
                      <a:pt x="25" y="21"/>
                    </a:lnTo>
                    <a:lnTo>
                      <a:pt x="25" y="21"/>
                    </a:lnTo>
                    <a:lnTo>
                      <a:pt x="25" y="21"/>
                    </a:lnTo>
                    <a:lnTo>
                      <a:pt x="25" y="21"/>
                    </a:lnTo>
                    <a:lnTo>
                      <a:pt x="25" y="21"/>
                    </a:lnTo>
                    <a:lnTo>
                      <a:pt x="25" y="21"/>
                    </a:lnTo>
                    <a:lnTo>
                      <a:pt x="24" y="23"/>
                    </a:lnTo>
                    <a:lnTo>
                      <a:pt x="24" y="23"/>
                    </a:lnTo>
                    <a:lnTo>
                      <a:pt x="24" y="23"/>
                    </a:lnTo>
                    <a:lnTo>
                      <a:pt x="24" y="23"/>
                    </a:lnTo>
                    <a:lnTo>
                      <a:pt x="24" y="23"/>
                    </a:lnTo>
                    <a:lnTo>
                      <a:pt x="24" y="23"/>
                    </a:lnTo>
                    <a:lnTo>
                      <a:pt x="24" y="24"/>
                    </a:lnTo>
                    <a:lnTo>
                      <a:pt x="24" y="24"/>
                    </a:lnTo>
                    <a:lnTo>
                      <a:pt x="22" y="24"/>
                    </a:lnTo>
                    <a:lnTo>
                      <a:pt x="22" y="24"/>
                    </a:lnTo>
                    <a:lnTo>
                      <a:pt x="22" y="24"/>
                    </a:lnTo>
                    <a:lnTo>
                      <a:pt x="22" y="24"/>
                    </a:lnTo>
                    <a:lnTo>
                      <a:pt x="22" y="24"/>
                    </a:lnTo>
                    <a:lnTo>
                      <a:pt x="22" y="26"/>
                    </a:lnTo>
                    <a:lnTo>
                      <a:pt x="22" y="26"/>
                    </a:lnTo>
                    <a:lnTo>
                      <a:pt x="22" y="26"/>
                    </a:lnTo>
                    <a:lnTo>
                      <a:pt x="21" y="26"/>
                    </a:lnTo>
                    <a:lnTo>
                      <a:pt x="21" y="26"/>
                    </a:lnTo>
                    <a:lnTo>
                      <a:pt x="21" y="26"/>
                    </a:lnTo>
                    <a:lnTo>
                      <a:pt x="21" y="26"/>
                    </a:lnTo>
                    <a:lnTo>
                      <a:pt x="21" y="27"/>
                    </a:lnTo>
                    <a:lnTo>
                      <a:pt x="21" y="27"/>
                    </a:lnTo>
                    <a:lnTo>
                      <a:pt x="19" y="27"/>
                    </a:lnTo>
                    <a:lnTo>
                      <a:pt x="19" y="27"/>
                    </a:lnTo>
                    <a:lnTo>
                      <a:pt x="19" y="27"/>
                    </a:lnTo>
                    <a:lnTo>
                      <a:pt x="19" y="27"/>
                    </a:lnTo>
                    <a:lnTo>
                      <a:pt x="19" y="27"/>
                    </a:lnTo>
                    <a:lnTo>
                      <a:pt x="19" y="27"/>
                    </a:lnTo>
                    <a:lnTo>
                      <a:pt x="19" y="27"/>
                    </a:lnTo>
                    <a:lnTo>
                      <a:pt x="18" y="29"/>
                    </a:lnTo>
                    <a:lnTo>
                      <a:pt x="18" y="29"/>
                    </a:lnTo>
                    <a:lnTo>
                      <a:pt x="18" y="29"/>
                    </a:lnTo>
                    <a:lnTo>
                      <a:pt x="18" y="29"/>
                    </a:lnTo>
                    <a:lnTo>
                      <a:pt x="18" y="29"/>
                    </a:lnTo>
                    <a:lnTo>
                      <a:pt x="18" y="29"/>
                    </a:lnTo>
                    <a:lnTo>
                      <a:pt x="16" y="29"/>
                    </a:lnTo>
                    <a:lnTo>
                      <a:pt x="16" y="29"/>
                    </a:lnTo>
                    <a:lnTo>
                      <a:pt x="16" y="29"/>
                    </a:lnTo>
                    <a:lnTo>
                      <a:pt x="16" y="29"/>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2" y="30"/>
                    </a:lnTo>
                    <a:lnTo>
                      <a:pt x="12" y="30"/>
                    </a:lnTo>
                    <a:lnTo>
                      <a:pt x="12" y="30"/>
                    </a:lnTo>
                    <a:lnTo>
                      <a:pt x="12" y="30"/>
                    </a:lnTo>
                    <a:lnTo>
                      <a:pt x="12" y="32"/>
                    </a:lnTo>
                    <a:lnTo>
                      <a:pt x="12" y="32"/>
                    </a:lnTo>
                    <a:lnTo>
                      <a:pt x="12" y="32"/>
                    </a:lnTo>
                    <a:lnTo>
                      <a:pt x="10" y="32"/>
                    </a:lnTo>
                    <a:lnTo>
                      <a:pt x="10" y="32"/>
                    </a:lnTo>
                    <a:lnTo>
                      <a:pt x="10" y="32"/>
                    </a:lnTo>
                    <a:lnTo>
                      <a:pt x="10" y="32"/>
                    </a:lnTo>
                    <a:lnTo>
                      <a:pt x="10" y="32"/>
                    </a:lnTo>
                    <a:lnTo>
                      <a:pt x="10" y="32"/>
                    </a:lnTo>
                    <a:lnTo>
                      <a:pt x="9" y="32"/>
                    </a:lnTo>
                    <a:lnTo>
                      <a:pt x="9" y="32"/>
                    </a:lnTo>
                    <a:lnTo>
                      <a:pt x="9" y="32"/>
                    </a:lnTo>
                    <a:lnTo>
                      <a:pt x="9" y="32"/>
                    </a:lnTo>
                    <a:lnTo>
                      <a:pt x="9" y="32"/>
                    </a:lnTo>
                    <a:lnTo>
                      <a:pt x="9" y="32"/>
                    </a:lnTo>
                    <a:lnTo>
                      <a:pt x="9" y="32"/>
                    </a:lnTo>
                    <a:lnTo>
                      <a:pt x="7" y="32"/>
                    </a:lnTo>
                    <a:lnTo>
                      <a:pt x="7" y="32"/>
                    </a:lnTo>
                    <a:lnTo>
                      <a:pt x="7" y="32"/>
                    </a:lnTo>
                    <a:lnTo>
                      <a:pt x="7" y="30"/>
                    </a:lnTo>
                    <a:lnTo>
                      <a:pt x="7" y="30"/>
                    </a:lnTo>
                    <a:lnTo>
                      <a:pt x="7" y="30"/>
                    </a:lnTo>
                    <a:lnTo>
                      <a:pt x="7" y="30"/>
                    </a:lnTo>
                    <a:lnTo>
                      <a:pt x="6" y="30"/>
                    </a:lnTo>
                    <a:lnTo>
                      <a:pt x="6" y="30"/>
                    </a:lnTo>
                    <a:lnTo>
                      <a:pt x="6" y="30"/>
                    </a:lnTo>
                    <a:lnTo>
                      <a:pt x="6" y="30"/>
                    </a:lnTo>
                    <a:lnTo>
                      <a:pt x="6" y="30"/>
                    </a:lnTo>
                    <a:lnTo>
                      <a:pt x="6" y="30"/>
                    </a:lnTo>
                    <a:lnTo>
                      <a:pt x="6" y="30"/>
                    </a:lnTo>
                    <a:lnTo>
                      <a:pt x="4" y="30"/>
                    </a:lnTo>
                    <a:lnTo>
                      <a:pt x="4" y="30"/>
                    </a:lnTo>
                    <a:lnTo>
                      <a:pt x="4" y="30"/>
                    </a:lnTo>
                    <a:lnTo>
                      <a:pt x="4" y="30"/>
                    </a:lnTo>
                    <a:lnTo>
                      <a:pt x="4" y="30"/>
                    </a:lnTo>
                    <a:lnTo>
                      <a:pt x="4" y="30"/>
                    </a:lnTo>
                    <a:lnTo>
                      <a:pt x="4" y="30"/>
                    </a:lnTo>
                    <a:lnTo>
                      <a:pt x="4" y="29"/>
                    </a:lnTo>
                    <a:lnTo>
                      <a:pt x="4" y="29"/>
                    </a:lnTo>
                    <a:lnTo>
                      <a:pt x="3" y="29"/>
                    </a:lnTo>
                    <a:lnTo>
                      <a:pt x="3" y="29"/>
                    </a:lnTo>
                    <a:lnTo>
                      <a:pt x="3" y="29"/>
                    </a:lnTo>
                    <a:lnTo>
                      <a:pt x="3" y="29"/>
                    </a:lnTo>
                    <a:lnTo>
                      <a:pt x="3" y="29"/>
                    </a:lnTo>
                    <a:lnTo>
                      <a:pt x="3" y="29"/>
                    </a:lnTo>
                    <a:lnTo>
                      <a:pt x="3" y="29"/>
                    </a:lnTo>
                    <a:lnTo>
                      <a:pt x="3" y="29"/>
                    </a:lnTo>
                    <a:lnTo>
                      <a:pt x="3" y="27"/>
                    </a:lnTo>
                    <a:lnTo>
                      <a:pt x="3" y="27"/>
                    </a:lnTo>
                    <a:lnTo>
                      <a:pt x="3" y="27"/>
                    </a:lnTo>
                    <a:lnTo>
                      <a:pt x="3" y="27"/>
                    </a:lnTo>
                    <a:lnTo>
                      <a:pt x="1" y="27"/>
                    </a:lnTo>
                    <a:lnTo>
                      <a:pt x="1" y="27"/>
                    </a:lnTo>
                    <a:lnTo>
                      <a:pt x="1" y="27"/>
                    </a:lnTo>
                    <a:lnTo>
                      <a:pt x="1" y="27"/>
                    </a:lnTo>
                    <a:lnTo>
                      <a:pt x="1" y="27"/>
                    </a:lnTo>
                    <a:lnTo>
                      <a:pt x="1" y="26"/>
                    </a:lnTo>
                    <a:lnTo>
                      <a:pt x="1" y="26"/>
                    </a:lnTo>
                    <a:lnTo>
                      <a:pt x="1" y="26"/>
                    </a:lnTo>
                    <a:lnTo>
                      <a:pt x="1" y="26"/>
                    </a:lnTo>
                    <a:lnTo>
                      <a:pt x="1" y="26"/>
                    </a:lnTo>
                    <a:lnTo>
                      <a:pt x="1" y="26"/>
                    </a:lnTo>
                    <a:lnTo>
                      <a:pt x="1" y="26"/>
                    </a:lnTo>
                    <a:lnTo>
                      <a:pt x="1" y="24"/>
                    </a:lnTo>
                    <a:lnTo>
                      <a:pt x="1" y="24"/>
                    </a:lnTo>
                    <a:lnTo>
                      <a:pt x="1" y="24"/>
                    </a:lnTo>
                    <a:lnTo>
                      <a:pt x="1" y="24"/>
                    </a:lnTo>
                    <a:lnTo>
                      <a:pt x="1" y="24"/>
                    </a:lnTo>
                    <a:lnTo>
                      <a:pt x="1" y="24"/>
                    </a:lnTo>
                    <a:lnTo>
                      <a:pt x="1" y="24"/>
                    </a:lnTo>
                    <a:lnTo>
                      <a:pt x="1" y="23"/>
                    </a:lnTo>
                    <a:lnTo>
                      <a:pt x="1" y="23"/>
                    </a:lnTo>
                    <a:lnTo>
                      <a:pt x="1" y="23"/>
                    </a:lnTo>
                    <a:lnTo>
                      <a:pt x="1" y="23"/>
                    </a:lnTo>
                    <a:lnTo>
                      <a:pt x="1" y="23"/>
                    </a:lnTo>
                    <a:lnTo>
                      <a:pt x="0" y="23"/>
                    </a:lnTo>
                    <a:lnTo>
                      <a:pt x="0" y="21"/>
                    </a:lnTo>
                    <a:lnTo>
                      <a:pt x="0" y="21"/>
                    </a:lnTo>
                    <a:lnTo>
                      <a:pt x="1" y="21"/>
                    </a:lnTo>
                    <a:lnTo>
                      <a:pt x="1" y="21"/>
                    </a:lnTo>
                    <a:lnTo>
                      <a:pt x="1" y="21"/>
                    </a:lnTo>
                    <a:lnTo>
                      <a:pt x="1" y="21"/>
                    </a:lnTo>
                    <a:lnTo>
                      <a:pt x="1" y="20"/>
                    </a:lnTo>
                    <a:lnTo>
                      <a:pt x="1" y="20"/>
                    </a:lnTo>
                    <a:lnTo>
                      <a:pt x="1" y="20"/>
                    </a:lnTo>
                    <a:lnTo>
                      <a:pt x="1" y="20"/>
                    </a:lnTo>
                    <a:lnTo>
                      <a:pt x="1" y="20"/>
                    </a:lnTo>
                    <a:lnTo>
                      <a:pt x="1" y="20"/>
                    </a:lnTo>
                    <a:lnTo>
                      <a:pt x="1" y="18"/>
                    </a:lnTo>
                    <a:lnTo>
                      <a:pt x="1" y="18"/>
                    </a:lnTo>
                    <a:lnTo>
                      <a:pt x="1" y="18"/>
                    </a:lnTo>
                    <a:lnTo>
                      <a:pt x="1" y="18"/>
                    </a:lnTo>
                    <a:lnTo>
                      <a:pt x="1" y="18"/>
                    </a:lnTo>
                    <a:lnTo>
                      <a:pt x="1" y="17"/>
                    </a:lnTo>
                    <a:lnTo>
                      <a:pt x="1" y="17"/>
                    </a:lnTo>
                    <a:lnTo>
                      <a:pt x="1" y="17"/>
                    </a:lnTo>
                    <a:lnTo>
                      <a:pt x="1" y="17"/>
                    </a:lnTo>
                    <a:lnTo>
                      <a:pt x="1" y="17"/>
                    </a:lnTo>
                    <a:lnTo>
                      <a:pt x="1" y="17"/>
                    </a:lnTo>
                    <a:lnTo>
                      <a:pt x="1" y="15"/>
                    </a:lnTo>
                    <a:lnTo>
                      <a:pt x="1" y="15"/>
                    </a:lnTo>
                    <a:lnTo>
                      <a:pt x="1" y="15"/>
                    </a:lnTo>
                    <a:lnTo>
                      <a:pt x="3" y="15"/>
                    </a:lnTo>
                    <a:lnTo>
                      <a:pt x="3" y="15"/>
                    </a:lnTo>
                    <a:lnTo>
                      <a:pt x="3" y="14"/>
                    </a:lnTo>
                    <a:lnTo>
                      <a:pt x="3" y="14"/>
                    </a:lnTo>
                    <a:lnTo>
                      <a:pt x="3" y="14"/>
                    </a:lnTo>
                    <a:lnTo>
                      <a:pt x="3" y="14"/>
                    </a:lnTo>
                    <a:lnTo>
                      <a:pt x="3" y="14"/>
                    </a:lnTo>
                    <a:lnTo>
                      <a:pt x="3" y="14"/>
                    </a:lnTo>
                    <a:lnTo>
                      <a:pt x="3" y="12"/>
                    </a:lnTo>
                    <a:lnTo>
                      <a:pt x="3" y="12"/>
                    </a:lnTo>
                    <a:lnTo>
                      <a:pt x="3" y="12"/>
                    </a:lnTo>
                    <a:lnTo>
                      <a:pt x="4" y="12"/>
                    </a:lnTo>
                    <a:lnTo>
                      <a:pt x="4" y="12"/>
                    </a:lnTo>
                    <a:lnTo>
                      <a:pt x="4" y="12"/>
                    </a:lnTo>
                    <a:lnTo>
                      <a:pt x="4" y="11"/>
                    </a:lnTo>
                    <a:lnTo>
                      <a:pt x="4" y="11"/>
                    </a:lnTo>
                    <a:lnTo>
                      <a:pt x="4" y="11"/>
                    </a:lnTo>
                    <a:lnTo>
                      <a:pt x="4" y="11"/>
                    </a:lnTo>
                    <a:lnTo>
                      <a:pt x="4" y="11"/>
                    </a:lnTo>
                    <a:lnTo>
                      <a:pt x="4" y="11"/>
                    </a:lnTo>
                    <a:lnTo>
                      <a:pt x="6" y="9"/>
                    </a:lnTo>
                    <a:lnTo>
                      <a:pt x="6" y="9"/>
                    </a:lnTo>
                    <a:lnTo>
                      <a:pt x="6" y="9"/>
                    </a:lnTo>
                    <a:lnTo>
                      <a:pt x="6" y="9"/>
                    </a:lnTo>
                    <a:lnTo>
                      <a:pt x="6" y="9"/>
                    </a:lnTo>
                    <a:lnTo>
                      <a:pt x="6" y="9"/>
                    </a:lnTo>
                    <a:lnTo>
                      <a:pt x="6" y="8"/>
                    </a:lnTo>
                    <a:lnTo>
                      <a:pt x="7" y="8"/>
                    </a:lnTo>
                    <a:lnTo>
                      <a:pt x="7" y="8"/>
                    </a:lnTo>
                    <a:lnTo>
                      <a:pt x="7" y="8"/>
                    </a:lnTo>
                    <a:lnTo>
                      <a:pt x="7" y="8"/>
                    </a:lnTo>
                    <a:lnTo>
                      <a:pt x="7" y="8"/>
                    </a:lnTo>
                    <a:lnTo>
                      <a:pt x="7" y="6"/>
                    </a:lnTo>
                    <a:lnTo>
                      <a:pt x="7" y="6"/>
                    </a:lnTo>
                    <a:lnTo>
                      <a:pt x="9" y="6"/>
                    </a:lnTo>
                    <a:lnTo>
                      <a:pt x="9" y="6"/>
                    </a:lnTo>
                    <a:lnTo>
                      <a:pt x="9" y="6"/>
                    </a:lnTo>
                    <a:lnTo>
                      <a:pt x="9" y="6"/>
                    </a:lnTo>
                    <a:lnTo>
                      <a:pt x="9" y="6"/>
                    </a:lnTo>
                    <a:lnTo>
                      <a:pt x="9" y="5"/>
                    </a:lnTo>
                    <a:lnTo>
                      <a:pt x="9" y="5"/>
                    </a:lnTo>
                    <a:lnTo>
                      <a:pt x="10" y="5"/>
                    </a:lnTo>
                    <a:lnTo>
                      <a:pt x="10" y="5"/>
                    </a:lnTo>
                    <a:lnTo>
                      <a:pt x="10" y="5"/>
                    </a:lnTo>
                    <a:lnTo>
                      <a:pt x="10" y="5"/>
                    </a:lnTo>
                    <a:lnTo>
                      <a:pt x="10" y="5"/>
                    </a:lnTo>
                    <a:lnTo>
                      <a:pt x="10" y="5"/>
                    </a:lnTo>
                    <a:lnTo>
                      <a:pt x="12" y="3"/>
                    </a:lnTo>
                    <a:lnTo>
                      <a:pt x="12" y="3"/>
                    </a:lnTo>
                    <a:lnTo>
                      <a:pt x="12" y="3"/>
                    </a:lnTo>
                    <a:lnTo>
                      <a:pt x="12" y="3"/>
                    </a:lnTo>
                    <a:lnTo>
                      <a:pt x="12" y="3"/>
                    </a:lnTo>
                    <a:lnTo>
                      <a:pt x="12" y="3"/>
                    </a:lnTo>
                    <a:lnTo>
                      <a:pt x="13" y="3"/>
                    </a:lnTo>
                    <a:lnTo>
                      <a:pt x="13" y="3"/>
                    </a:lnTo>
                    <a:lnTo>
                      <a:pt x="13" y="3"/>
                    </a:lnTo>
                    <a:lnTo>
                      <a:pt x="13" y="3"/>
                    </a:lnTo>
                    <a:lnTo>
                      <a:pt x="13" y="2"/>
                    </a:lnTo>
                    <a:lnTo>
                      <a:pt x="13" y="2"/>
                    </a:lnTo>
                    <a:lnTo>
                      <a:pt x="15" y="2"/>
                    </a:lnTo>
                    <a:lnTo>
                      <a:pt x="15" y="2"/>
                    </a:lnTo>
                    <a:lnTo>
                      <a:pt x="15" y="2"/>
                    </a:lnTo>
                    <a:lnTo>
                      <a:pt x="15" y="2"/>
                    </a:lnTo>
                    <a:lnTo>
                      <a:pt x="15" y="2"/>
                    </a:lnTo>
                    <a:lnTo>
                      <a:pt x="15" y="2"/>
                    </a:lnTo>
                    <a:lnTo>
                      <a:pt x="16" y="2"/>
                    </a:lnTo>
                    <a:lnTo>
                      <a:pt x="16" y="2"/>
                    </a:lnTo>
                    <a:lnTo>
                      <a:pt x="16" y="2"/>
                    </a:lnTo>
                    <a:lnTo>
                      <a:pt x="16" y="2"/>
                    </a:lnTo>
                    <a:lnTo>
                      <a:pt x="16" y="2"/>
                    </a:lnTo>
                    <a:lnTo>
                      <a:pt x="16" y="2"/>
                    </a:lnTo>
                    <a:lnTo>
                      <a:pt x="18" y="0"/>
                    </a:lnTo>
                    <a:lnTo>
                      <a:pt x="18" y="0"/>
                    </a:lnTo>
                    <a:lnTo>
                      <a:pt x="18" y="0"/>
                    </a:lnTo>
                    <a:lnTo>
                      <a:pt x="18" y="0"/>
                    </a:lnTo>
                    <a:lnTo>
                      <a:pt x="18" y="0"/>
                    </a:lnTo>
                    <a:lnTo>
                      <a:pt x="18" y="0"/>
                    </a:lnTo>
                    <a:lnTo>
                      <a:pt x="19" y="0"/>
                    </a:lnTo>
                    <a:lnTo>
                      <a:pt x="19" y="0"/>
                    </a:lnTo>
                    <a:lnTo>
                      <a:pt x="19" y="0"/>
                    </a:lnTo>
                    <a:lnTo>
                      <a:pt x="19" y="0"/>
                    </a:lnTo>
                    <a:lnTo>
                      <a:pt x="19" y="0"/>
                    </a:lnTo>
                    <a:lnTo>
                      <a:pt x="19" y="0"/>
                    </a:lnTo>
                    <a:lnTo>
                      <a:pt x="21" y="0"/>
                    </a:lnTo>
                    <a:lnTo>
                      <a:pt x="21" y="0"/>
                    </a:lnTo>
                    <a:lnTo>
                      <a:pt x="21" y="0"/>
                    </a:lnTo>
                    <a:lnTo>
                      <a:pt x="21" y="0"/>
                    </a:lnTo>
                    <a:lnTo>
                      <a:pt x="21" y="0"/>
                    </a:lnTo>
                    <a:lnTo>
                      <a:pt x="21" y="0"/>
                    </a:lnTo>
                    <a:lnTo>
                      <a:pt x="21" y="0"/>
                    </a:lnTo>
                    <a:lnTo>
                      <a:pt x="22" y="0"/>
                    </a:lnTo>
                    <a:lnTo>
                      <a:pt x="22" y="0"/>
                    </a:lnTo>
                    <a:lnTo>
                      <a:pt x="22" y="0"/>
                    </a:lnTo>
                    <a:lnTo>
                      <a:pt x="22" y="0"/>
                    </a:lnTo>
                    <a:lnTo>
                      <a:pt x="22" y="0"/>
                    </a:lnTo>
                    <a:lnTo>
                      <a:pt x="22" y="0"/>
                    </a:lnTo>
                    <a:lnTo>
                      <a:pt x="22" y="0"/>
                    </a:lnTo>
                    <a:lnTo>
                      <a:pt x="24" y="0"/>
                    </a:lnTo>
                    <a:lnTo>
                      <a:pt x="24" y="0"/>
                    </a:lnTo>
                    <a:lnTo>
                      <a:pt x="24" y="0"/>
                    </a:lnTo>
                    <a:lnTo>
                      <a:pt x="24" y="0"/>
                    </a:lnTo>
                    <a:lnTo>
                      <a:pt x="24" y="0"/>
                    </a:lnTo>
                    <a:lnTo>
                      <a:pt x="24" y="0"/>
                    </a:lnTo>
                    <a:lnTo>
                      <a:pt x="24" y="0"/>
                    </a:lnTo>
                    <a:lnTo>
                      <a:pt x="25" y="2"/>
                    </a:lnTo>
                    <a:lnTo>
                      <a:pt x="25" y="2"/>
                    </a:lnTo>
                    <a:lnTo>
                      <a:pt x="25" y="2"/>
                    </a:lnTo>
                    <a:lnTo>
                      <a:pt x="25" y="2"/>
                    </a:lnTo>
                    <a:lnTo>
                      <a:pt x="25" y="2"/>
                    </a:lnTo>
                    <a:lnTo>
                      <a:pt x="25" y="2"/>
                    </a:lnTo>
                    <a:lnTo>
                      <a:pt x="25" y="2"/>
                    </a:lnTo>
                    <a:lnTo>
                      <a:pt x="25" y="2"/>
                    </a:lnTo>
                    <a:lnTo>
                      <a:pt x="25" y="2"/>
                    </a:lnTo>
                    <a:lnTo>
                      <a:pt x="27" y="2"/>
                    </a:lnTo>
                    <a:lnTo>
                      <a:pt x="27" y="2"/>
                    </a:lnTo>
                    <a:lnTo>
                      <a:pt x="27" y="2"/>
                    </a:lnTo>
                    <a:lnTo>
                      <a:pt x="27" y="2"/>
                    </a:lnTo>
                    <a:lnTo>
                      <a:pt x="27" y="2"/>
                    </a:lnTo>
                    <a:lnTo>
                      <a:pt x="27" y="3"/>
                    </a:lnTo>
                    <a:lnTo>
                      <a:pt x="27" y="3"/>
                    </a:lnTo>
                    <a:lnTo>
                      <a:pt x="27" y="3"/>
                    </a:lnTo>
                    <a:lnTo>
                      <a:pt x="27" y="3"/>
                    </a:lnTo>
                    <a:lnTo>
                      <a:pt x="27" y="3"/>
                    </a:lnTo>
                    <a:lnTo>
                      <a:pt x="27" y="3"/>
                    </a:lnTo>
                    <a:lnTo>
                      <a:pt x="28" y="3"/>
                    </a:lnTo>
                    <a:lnTo>
                      <a:pt x="28" y="3"/>
                    </a:lnTo>
                    <a:lnTo>
                      <a:pt x="28" y="3"/>
                    </a:lnTo>
                    <a:lnTo>
                      <a:pt x="28" y="3"/>
                    </a:lnTo>
                    <a:lnTo>
                      <a:pt x="28" y="5"/>
                    </a:lnTo>
                    <a:lnTo>
                      <a:pt x="28" y="5"/>
                    </a:lnTo>
                    <a:lnTo>
                      <a:pt x="28" y="5"/>
                    </a:lnTo>
                    <a:lnTo>
                      <a:pt x="28" y="5"/>
                    </a:lnTo>
                    <a:lnTo>
                      <a:pt x="28" y="5"/>
                    </a:lnTo>
                    <a:lnTo>
                      <a:pt x="28" y="5"/>
                    </a:lnTo>
                    <a:lnTo>
                      <a:pt x="28" y="5"/>
                    </a:lnTo>
                    <a:lnTo>
                      <a:pt x="28" y="5"/>
                    </a:lnTo>
                    <a:lnTo>
                      <a:pt x="28" y="6"/>
                    </a:lnTo>
                    <a:lnTo>
                      <a:pt x="28" y="6"/>
                    </a:lnTo>
                    <a:lnTo>
                      <a:pt x="28" y="6"/>
                    </a:lnTo>
                    <a:lnTo>
                      <a:pt x="28" y="6"/>
                    </a:lnTo>
                    <a:lnTo>
                      <a:pt x="28" y="6"/>
                    </a:lnTo>
                    <a:lnTo>
                      <a:pt x="30" y="6"/>
                    </a:lnTo>
                    <a:lnTo>
                      <a:pt x="30" y="6"/>
                    </a:lnTo>
                    <a:lnTo>
                      <a:pt x="30" y="8"/>
                    </a:lnTo>
                    <a:lnTo>
                      <a:pt x="30" y="8"/>
                    </a:lnTo>
                    <a:lnTo>
                      <a:pt x="30" y="8"/>
                    </a:lnTo>
                    <a:lnTo>
                      <a:pt x="30" y="8"/>
                    </a:lnTo>
                    <a:lnTo>
                      <a:pt x="30" y="8"/>
                    </a:lnTo>
                    <a:lnTo>
                      <a:pt x="30" y="8"/>
                    </a:lnTo>
                    <a:lnTo>
                      <a:pt x="30" y="9"/>
                    </a:lnTo>
                    <a:lnTo>
                      <a:pt x="30" y="9"/>
                    </a:lnTo>
                    <a:lnTo>
                      <a:pt x="30" y="9"/>
                    </a:lnTo>
                    <a:lnTo>
                      <a:pt x="30" y="9"/>
                    </a:lnTo>
                    <a:lnTo>
                      <a:pt x="30" y="9"/>
                    </a:lnTo>
                    <a:lnTo>
                      <a:pt x="30" y="9"/>
                    </a:lnTo>
                    <a:lnTo>
                      <a:pt x="30" y="11"/>
                    </a:lnTo>
                    <a:lnTo>
                      <a:pt x="30" y="11"/>
                    </a:lnTo>
                    <a:lnTo>
                      <a:pt x="30" y="11"/>
                    </a:lnTo>
                    <a:lnTo>
                      <a:pt x="30" y="11"/>
                    </a:lnTo>
                    <a:lnTo>
                      <a:pt x="30" y="11"/>
                    </a:lnTo>
                    <a:lnTo>
                      <a:pt x="30" y="11"/>
                    </a:lnTo>
                    <a:lnTo>
                      <a:pt x="30" y="12"/>
                    </a:lnTo>
                    <a:lnTo>
                      <a:pt x="30" y="12"/>
                    </a:lnTo>
                    <a:lnTo>
                      <a:pt x="30" y="12"/>
                    </a:lnTo>
                    <a:lnTo>
                      <a:pt x="28" y="12"/>
                    </a:lnTo>
                    <a:lnTo>
                      <a:pt x="28" y="12"/>
                    </a:lnTo>
                    <a:lnTo>
                      <a:pt x="28" y="12"/>
                    </a:lnTo>
                    <a:lnTo>
                      <a:pt x="28" y="14"/>
                    </a:lnTo>
                    <a:lnTo>
                      <a:pt x="28" y="14"/>
                    </a:lnTo>
                    <a:lnTo>
                      <a:pt x="28" y="14"/>
                    </a:lnTo>
                    <a:lnTo>
                      <a:pt x="28" y="14"/>
                    </a:lnTo>
                    <a:lnTo>
                      <a:pt x="28" y="14"/>
                    </a:lnTo>
                    <a:lnTo>
                      <a:pt x="28" y="14"/>
                    </a:lnTo>
                    <a:lnTo>
                      <a:pt x="28" y="15"/>
                    </a:lnTo>
                    <a:lnTo>
                      <a:pt x="28" y="15"/>
                    </a:lnTo>
                    <a:lnTo>
                      <a:pt x="28" y="15"/>
                    </a:lnTo>
                    <a:lnTo>
                      <a:pt x="28" y="15"/>
                    </a:lnTo>
                    <a:lnTo>
                      <a:pt x="28" y="15"/>
                    </a:lnTo>
                  </a:path>
                </a:pathLst>
              </a:custGeom>
              <a:noFill/>
              <a:ln w="1588" cap="sq">
                <a:solidFill>
                  <a:srgbClr val="000000"/>
                </a:solidFill>
                <a:prstDash val="solid"/>
                <a:miter lim="800000"/>
                <a:headEnd/>
                <a:tailEnd/>
              </a:ln>
            </p:spPr>
            <p:txBody>
              <a:bodyPr/>
              <a:lstStyle/>
              <a:p>
                <a:endParaRPr lang="en-US"/>
              </a:p>
            </p:txBody>
          </p:sp>
          <p:sp>
            <p:nvSpPr>
              <p:cNvPr id="321005" name="Freeform 493"/>
              <p:cNvSpPr>
                <a:spLocks/>
              </p:cNvSpPr>
              <p:nvPr/>
            </p:nvSpPr>
            <p:spPr bwMode="auto">
              <a:xfrm>
                <a:off x="5847" y="3008"/>
                <a:ext cx="30" cy="31"/>
              </a:xfrm>
              <a:custGeom>
                <a:avLst/>
                <a:gdLst/>
                <a:ahLst/>
                <a:cxnLst>
                  <a:cxn ang="0">
                    <a:pos x="27" y="16"/>
                  </a:cxn>
                  <a:cxn ang="0">
                    <a:pos x="27" y="18"/>
                  </a:cxn>
                  <a:cxn ang="0">
                    <a:pos x="26" y="19"/>
                  </a:cxn>
                  <a:cxn ang="0">
                    <a:pos x="24" y="21"/>
                  </a:cxn>
                  <a:cxn ang="0">
                    <a:pos x="23" y="22"/>
                  </a:cxn>
                  <a:cxn ang="0">
                    <a:pos x="23" y="24"/>
                  </a:cxn>
                  <a:cxn ang="0">
                    <a:pos x="21" y="25"/>
                  </a:cxn>
                  <a:cxn ang="0">
                    <a:pos x="20" y="27"/>
                  </a:cxn>
                  <a:cxn ang="0">
                    <a:pos x="18" y="28"/>
                  </a:cxn>
                  <a:cxn ang="0">
                    <a:pos x="17" y="28"/>
                  </a:cxn>
                  <a:cxn ang="0">
                    <a:pos x="15" y="30"/>
                  </a:cxn>
                  <a:cxn ang="0">
                    <a:pos x="14" y="30"/>
                  </a:cxn>
                  <a:cxn ang="0">
                    <a:pos x="12" y="31"/>
                  </a:cxn>
                  <a:cxn ang="0">
                    <a:pos x="11" y="31"/>
                  </a:cxn>
                  <a:cxn ang="0">
                    <a:pos x="9" y="31"/>
                  </a:cxn>
                  <a:cxn ang="0">
                    <a:pos x="8" y="31"/>
                  </a:cxn>
                  <a:cxn ang="0">
                    <a:pos x="6" y="31"/>
                  </a:cxn>
                  <a:cxn ang="0">
                    <a:pos x="5" y="30"/>
                  </a:cxn>
                  <a:cxn ang="0">
                    <a:pos x="3" y="30"/>
                  </a:cxn>
                  <a:cxn ang="0">
                    <a:pos x="3" y="28"/>
                  </a:cxn>
                  <a:cxn ang="0">
                    <a:pos x="2" y="28"/>
                  </a:cxn>
                  <a:cxn ang="0">
                    <a:pos x="2" y="27"/>
                  </a:cxn>
                  <a:cxn ang="0">
                    <a:pos x="2" y="25"/>
                  </a:cxn>
                  <a:cxn ang="0">
                    <a:pos x="0" y="25"/>
                  </a:cxn>
                  <a:cxn ang="0">
                    <a:pos x="0" y="24"/>
                  </a:cxn>
                  <a:cxn ang="0">
                    <a:pos x="0" y="22"/>
                  </a:cxn>
                  <a:cxn ang="0">
                    <a:pos x="0" y="21"/>
                  </a:cxn>
                  <a:cxn ang="0">
                    <a:pos x="0" y="19"/>
                  </a:cxn>
                  <a:cxn ang="0">
                    <a:pos x="2" y="18"/>
                  </a:cxn>
                  <a:cxn ang="0">
                    <a:pos x="2" y="16"/>
                  </a:cxn>
                  <a:cxn ang="0">
                    <a:pos x="3" y="13"/>
                  </a:cxn>
                  <a:cxn ang="0">
                    <a:pos x="3" y="12"/>
                  </a:cxn>
                  <a:cxn ang="0">
                    <a:pos x="5" y="10"/>
                  </a:cxn>
                  <a:cxn ang="0">
                    <a:pos x="6" y="9"/>
                  </a:cxn>
                  <a:cxn ang="0">
                    <a:pos x="6" y="7"/>
                  </a:cxn>
                  <a:cxn ang="0">
                    <a:pos x="8" y="6"/>
                  </a:cxn>
                  <a:cxn ang="0">
                    <a:pos x="9" y="6"/>
                  </a:cxn>
                  <a:cxn ang="0">
                    <a:pos x="11" y="4"/>
                  </a:cxn>
                  <a:cxn ang="0">
                    <a:pos x="12" y="3"/>
                  </a:cxn>
                  <a:cxn ang="0">
                    <a:pos x="14" y="1"/>
                  </a:cxn>
                  <a:cxn ang="0">
                    <a:pos x="15" y="1"/>
                  </a:cxn>
                  <a:cxn ang="0">
                    <a:pos x="17" y="1"/>
                  </a:cxn>
                  <a:cxn ang="0">
                    <a:pos x="18" y="0"/>
                  </a:cxn>
                  <a:cxn ang="0">
                    <a:pos x="20" y="0"/>
                  </a:cxn>
                  <a:cxn ang="0">
                    <a:pos x="21" y="0"/>
                  </a:cxn>
                  <a:cxn ang="0">
                    <a:pos x="23" y="0"/>
                  </a:cxn>
                  <a:cxn ang="0">
                    <a:pos x="24" y="0"/>
                  </a:cxn>
                  <a:cxn ang="0">
                    <a:pos x="26" y="0"/>
                  </a:cxn>
                  <a:cxn ang="0">
                    <a:pos x="26" y="1"/>
                  </a:cxn>
                  <a:cxn ang="0">
                    <a:pos x="27" y="1"/>
                  </a:cxn>
                  <a:cxn ang="0">
                    <a:pos x="27" y="3"/>
                  </a:cxn>
                  <a:cxn ang="0">
                    <a:pos x="29" y="4"/>
                  </a:cxn>
                  <a:cxn ang="0">
                    <a:pos x="29" y="4"/>
                  </a:cxn>
                  <a:cxn ang="0">
                    <a:pos x="29" y="6"/>
                  </a:cxn>
                  <a:cxn ang="0">
                    <a:pos x="30" y="7"/>
                  </a:cxn>
                  <a:cxn ang="0">
                    <a:pos x="30" y="9"/>
                  </a:cxn>
                  <a:cxn ang="0">
                    <a:pos x="30" y="10"/>
                  </a:cxn>
                  <a:cxn ang="0">
                    <a:pos x="29" y="12"/>
                  </a:cxn>
                  <a:cxn ang="0">
                    <a:pos x="29" y="13"/>
                  </a:cxn>
                  <a:cxn ang="0">
                    <a:pos x="29" y="15"/>
                  </a:cxn>
                </a:cxnLst>
                <a:rect l="0" t="0" r="r" b="b"/>
                <a:pathLst>
                  <a:path w="30" h="31">
                    <a:moveTo>
                      <a:pt x="29" y="15"/>
                    </a:moveTo>
                    <a:lnTo>
                      <a:pt x="29" y="16"/>
                    </a:lnTo>
                    <a:lnTo>
                      <a:pt x="27" y="16"/>
                    </a:lnTo>
                    <a:lnTo>
                      <a:pt x="27" y="16"/>
                    </a:lnTo>
                    <a:lnTo>
                      <a:pt x="27" y="16"/>
                    </a:lnTo>
                    <a:lnTo>
                      <a:pt x="27" y="16"/>
                    </a:lnTo>
                    <a:lnTo>
                      <a:pt x="27" y="16"/>
                    </a:lnTo>
                    <a:lnTo>
                      <a:pt x="27" y="18"/>
                    </a:lnTo>
                    <a:lnTo>
                      <a:pt x="27" y="18"/>
                    </a:lnTo>
                    <a:lnTo>
                      <a:pt x="27" y="18"/>
                    </a:lnTo>
                    <a:lnTo>
                      <a:pt x="27" y="18"/>
                    </a:lnTo>
                    <a:lnTo>
                      <a:pt x="27" y="18"/>
                    </a:lnTo>
                    <a:lnTo>
                      <a:pt x="27" y="19"/>
                    </a:lnTo>
                    <a:lnTo>
                      <a:pt x="26" y="19"/>
                    </a:lnTo>
                    <a:lnTo>
                      <a:pt x="26" y="19"/>
                    </a:lnTo>
                    <a:lnTo>
                      <a:pt x="26" y="19"/>
                    </a:lnTo>
                    <a:lnTo>
                      <a:pt x="26" y="19"/>
                    </a:lnTo>
                    <a:lnTo>
                      <a:pt x="26" y="19"/>
                    </a:lnTo>
                    <a:lnTo>
                      <a:pt x="26" y="21"/>
                    </a:lnTo>
                    <a:lnTo>
                      <a:pt x="26" y="21"/>
                    </a:lnTo>
                    <a:lnTo>
                      <a:pt x="26" y="21"/>
                    </a:lnTo>
                    <a:lnTo>
                      <a:pt x="24" y="21"/>
                    </a:lnTo>
                    <a:lnTo>
                      <a:pt x="24" y="21"/>
                    </a:lnTo>
                    <a:lnTo>
                      <a:pt x="24" y="21"/>
                    </a:lnTo>
                    <a:lnTo>
                      <a:pt x="24" y="22"/>
                    </a:lnTo>
                    <a:lnTo>
                      <a:pt x="24" y="22"/>
                    </a:lnTo>
                    <a:lnTo>
                      <a:pt x="24" y="22"/>
                    </a:lnTo>
                    <a:lnTo>
                      <a:pt x="24" y="22"/>
                    </a:lnTo>
                    <a:lnTo>
                      <a:pt x="24" y="22"/>
                    </a:lnTo>
                    <a:lnTo>
                      <a:pt x="23" y="22"/>
                    </a:lnTo>
                    <a:lnTo>
                      <a:pt x="23" y="24"/>
                    </a:lnTo>
                    <a:lnTo>
                      <a:pt x="23" y="24"/>
                    </a:lnTo>
                    <a:lnTo>
                      <a:pt x="23" y="24"/>
                    </a:lnTo>
                    <a:lnTo>
                      <a:pt x="23" y="24"/>
                    </a:lnTo>
                    <a:lnTo>
                      <a:pt x="23" y="24"/>
                    </a:lnTo>
                    <a:lnTo>
                      <a:pt x="23" y="24"/>
                    </a:lnTo>
                    <a:lnTo>
                      <a:pt x="21" y="25"/>
                    </a:lnTo>
                    <a:lnTo>
                      <a:pt x="21" y="25"/>
                    </a:lnTo>
                    <a:lnTo>
                      <a:pt x="21" y="25"/>
                    </a:lnTo>
                    <a:lnTo>
                      <a:pt x="21" y="25"/>
                    </a:lnTo>
                    <a:lnTo>
                      <a:pt x="21" y="25"/>
                    </a:lnTo>
                    <a:lnTo>
                      <a:pt x="21" y="25"/>
                    </a:lnTo>
                    <a:lnTo>
                      <a:pt x="20" y="25"/>
                    </a:lnTo>
                    <a:lnTo>
                      <a:pt x="20" y="25"/>
                    </a:lnTo>
                    <a:lnTo>
                      <a:pt x="20" y="27"/>
                    </a:lnTo>
                    <a:lnTo>
                      <a:pt x="20" y="27"/>
                    </a:lnTo>
                    <a:lnTo>
                      <a:pt x="20" y="27"/>
                    </a:lnTo>
                    <a:lnTo>
                      <a:pt x="20" y="27"/>
                    </a:lnTo>
                    <a:lnTo>
                      <a:pt x="18" y="27"/>
                    </a:lnTo>
                    <a:lnTo>
                      <a:pt x="18" y="27"/>
                    </a:lnTo>
                    <a:lnTo>
                      <a:pt x="18" y="27"/>
                    </a:lnTo>
                    <a:lnTo>
                      <a:pt x="18" y="27"/>
                    </a:lnTo>
                    <a:lnTo>
                      <a:pt x="18" y="28"/>
                    </a:lnTo>
                    <a:lnTo>
                      <a:pt x="18" y="28"/>
                    </a:lnTo>
                    <a:lnTo>
                      <a:pt x="17" y="28"/>
                    </a:lnTo>
                    <a:lnTo>
                      <a:pt x="17" y="28"/>
                    </a:lnTo>
                    <a:lnTo>
                      <a:pt x="17" y="28"/>
                    </a:lnTo>
                    <a:lnTo>
                      <a:pt x="17" y="28"/>
                    </a:lnTo>
                    <a:lnTo>
                      <a:pt x="17" y="28"/>
                    </a:lnTo>
                    <a:lnTo>
                      <a:pt x="17" y="28"/>
                    </a:lnTo>
                    <a:lnTo>
                      <a:pt x="15" y="28"/>
                    </a:lnTo>
                    <a:lnTo>
                      <a:pt x="15" y="28"/>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1"/>
                    </a:lnTo>
                    <a:lnTo>
                      <a:pt x="11" y="31"/>
                    </a:lnTo>
                    <a:lnTo>
                      <a:pt x="11" y="31"/>
                    </a:lnTo>
                    <a:lnTo>
                      <a:pt x="11" y="31"/>
                    </a:lnTo>
                    <a:lnTo>
                      <a:pt x="11" y="31"/>
                    </a:lnTo>
                    <a:lnTo>
                      <a:pt x="11" y="31"/>
                    </a:lnTo>
                    <a:lnTo>
                      <a:pt x="11" y="31"/>
                    </a:lnTo>
                    <a:lnTo>
                      <a:pt x="9" y="31"/>
                    </a:lnTo>
                    <a:lnTo>
                      <a:pt x="9" y="31"/>
                    </a:lnTo>
                    <a:lnTo>
                      <a:pt x="9" y="31"/>
                    </a:lnTo>
                    <a:lnTo>
                      <a:pt x="9" y="31"/>
                    </a:lnTo>
                    <a:lnTo>
                      <a:pt x="9" y="31"/>
                    </a:lnTo>
                    <a:lnTo>
                      <a:pt x="9" y="31"/>
                    </a:lnTo>
                    <a:lnTo>
                      <a:pt x="8" y="31"/>
                    </a:lnTo>
                    <a:lnTo>
                      <a:pt x="8" y="31"/>
                    </a:lnTo>
                    <a:lnTo>
                      <a:pt x="8" y="31"/>
                    </a:lnTo>
                    <a:lnTo>
                      <a:pt x="8" y="31"/>
                    </a:lnTo>
                    <a:lnTo>
                      <a:pt x="8" y="31"/>
                    </a:lnTo>
                    <a:lnTo>
                      <a:pt x="8" y="31"/>
                    </a:lnTo>
                    <a:lnTo>
                      <a:pt x="8" y="31"/>
                    </a:lnTo>
                    <a:lnTo>
                      <a:pt x="6" y="31"/>
                    </a:lnTo>
                    <a:lnTo>
                      <a:pt x="6" y="31"/>
                    </a:lnTo>
                    <a:lnTo>
                      <a:pt x="6" y="31"/>
                    </a:lnTo>
                    <a:lnTo>
                      <a:pt x="6" y="31"/>
                    </a:lnTo>
                    <a:lnTo>
                      <a:pt x="6" y="31"/>
                    </a:lnTo>
                    <a:lnTo>
                      <a:pt x="6" y="31"/>
                    </a:lnTo>
                    <a:lnTo>
                      <a:pt x="6" y="31"/>
                    </a:lnTo>
                    <a:lnTo>
                      <a:pt x="5" y="30"/>
                    </a:lnTo>
                    <a:lnTo>
                      <a:pt x="5" y="30"/>
                    </a:lnTo>
                    <a:lnTo>
                      <a:pt x="5" y="30"/>
                    </a:lnTo>
                    <a:lnTo>
                      <a:pt x="5" y="30"/>
                    </a:lnTo>
                    <a:lnTo>
                      <a:pt x="5" y="30"/>
                    </a:lnTo>
                    <a:lnTo>
                      <a:pt x="5" y="30"/>
                    </a:lnTo>
                    <a:lnTo>
                      <a:pt x="5" y="30"/>
                    </a:lnTo>
                    <a:lnTo>
                      <a:pt x="5" y="30"/>
                    </a:lnTo>
                    <a:lnTo>
                      <a:pt x="5" y="30"/>
                    </a:lnTo>
                    <a:lnTo>
                      <a:pt x="3" y="30"/>
                    </a:lnTo>
                    <a:lnTo>
                      <a:pt x="3" y="30"/>
                    </a:lnTo>
                    <a:lnTo>
                      <a:pt x="3" y="30"/>
                    </a:lnTo>
                    <a:lnTo>
                      <a:pt x="3" y="30"/>
                    </a:lnTo>
                    <a:lnTo>
                      <a:pt x="3" y="30"/>
                    </a:lnTo>
                    <a:lnTo>
                      <a:pt x="3" y="30"/>
                    </a:lnTo>
                    <a:lnTo>
                      <a:pt x="3" y="28"/>
                    </a:lnTo>
                    <a:lnTo>
                      <a:pt x="3" y="28"/>
                    </a:lnTo>
                    <a:lnTo>
                      <a:pt x="3" y="28"/>
                    </a:lnTo>
                    <a:lnTo>
                      <a:pt x="3" y="28"/>
                    </a:lnTo>
                    <a:lnTo>
                      <a:pt x="2" y="28"/>
                    </a:lnTo>
                    <a:lnTo>
                      <a:pt x="2" y="28"/>
                    </a:lnTo>
                    <a:lnTo>
                      <a:pt x="2" y="28"/>
                    </a:lnTo>
                    <a:lnTo>
                      <a:pt x="2" y="28"/>
                    </a:lnTo>
                    <a:lnTo>
                      <a:pt x="2" y="28"/>
                    </a:lnTo>
                    <a:lnTo>
                      <a:pt x="2" y="28"/>
                    </a:lnTo>
                    <a:lnTo>
                      <a:pt x="2" y="27"/>
                    </a:lnTo>
                    <a:lnTo>
                      <a:pt x="2" y="27"/>
                    </a:lnTo>
                    <a:lnTo>
                      <a:pt x="2" y="27"/>
                    </a:lnTo>
                    <a:lnTo>
                      <a:pt x="2" y="27"/>
                    </a:lnTo>
                    <a:lnTo>
                      <a:pt x="2" y="27"/>
                    </a:lnTo>
                    <a:lnTo>
                      <a:pt x="2" y="27"/>
                    </a:lnTo>
                    <a:lnTo>
                      <a:pt x="2" y="27"/>
                    </a:lnTo>
                    <a:lnTo>
                      <a:pt x="2" y="27"/>
                    </a:lnTo>
                    <a:lnTo>
                      <a:pt x="2" y="25"/>
                    </a:lnTo>
                    <a:lnTo>
                      <a:pt x="0" y="25"/>
                    </a:lnTo>
                    <a:lnTo>
                      <a:pt x="0" y="25"/>
                    </a:lnTo>
                    <a:lnTo>
                      <a:pt x="0" y="25"/>
                    </a:lnTo>
                    <a:lnTo>
                      <a:pt x="0" y="25"/>
                    </a:lnTo>
                    <a:lnTo>
                      <a:pt x="0" y="25"/>
                    </a:lnTo>
                    <a:lnTo>
                      <a:pt x="0" y="25"/>
                    </a:lnTo>
                    <a:lnTo>
                      <a:pt x="0" y="25"/>
                    </a:lnTo>
                    <a:lnTo>
                      <a:pt x="0" y="24"/>
                    </a:lnTo>
                    <a:lnTo>
                      <a:pt x="0" y="24"/>
                    </a:lnTo>
                    <a:lnTo>
                      <a:pt x="0" y="24"/>
                    </a:lnTo>
                    <a:lnTo>
                      <a:pt x="0" y="24"/>
                    </a:lnTo>
                    <a:lnTo>
                      <a:pt x="0" y="24"/>
                    </a:lnTo>
                    <a:lnTo>
                      <a:pt x="0" y="24"/>
                    </a:lnTo>
                    <a:lnTo>
                      <a:pt x="0" y="22"/>
                    </a:lnTo>
                    <a:lnTo>
                      <a:pt x="0" y="22"/>
                    </a:lnTo>
                    <a:lnTo>
                      <a:pt x="0" y="22"/>
                    </a:lnTo>
                    <a:lnTo>
                      <a:pt x="0" y="22"/>
                    </a:lnTo>
                    <a:lnTo>
                      <a:pt x="0" y="22"/>
                    </a:lnTo>
                    <a:lnTo>
                      <a:pt x="0" y="22"/>
                    </a:lnTo>
                    <a:lnTo>
                      <a:pt x="0" y="21"/>
                    </a:lnTo>
                    <a:lnTo>
                      <a:pt x="0" y="21"/>
                    </a:lnTo>
                    <a:lnTo>
                      <a:pt x="0" y="21"/>
                    </a:lnTo>
                    <a:lnTo>
                      <a:pt x="0" y="21"/>
                    </a:lnTo>
                    <a:lnTo>
                      <a:pt x="0" y="21"/>
                    </a:lnTo>
                    <a:lnTo>
                      <a:pt x="0" y="21"/>
                    </a:lnTo>
                    <a:lnTo>
                      <a:pt x="0" y="19"/>
                    </a:lnTo>
                    <a:lnTo>
                      <a:pt x="0" y="19"/>
                    </a:lnTo>
                    <a:lnTo>
                      <a:pt x="0" y="19"/>
                    </a:lnTo>
                    <a:lnTo>
                      <a:pt x="0" y="19"/>
                    </a:lnTo>
                    <a:lnTo>
                      <a:pt x="0" y="19"/>
                    </a:lnTo>
                    <a:lnTo>
                      <a:pt x="0" y="19"/>
                    </a:lnTo>
                    <a:lnTo>
                      <a:pt x="0" y="18"/>
                    </a:lnTo>
                    <a:lnTo>
                      <a:pt x="2" y="18"/>
                    </a:lnTo>
                    <a:lnTo>
                      <a:pt x="2" y="18"/>
                    </a:lnTo>
                    <a:lnTo>
                      <a:pt x="2" y="18"/>
                    </a:lnTo>
                    <a:lnTo>
                      <a:pt x="2" y="18"/>
                    </a:lnTo>
                    <a:lnTo>
                      <a:pt x="2" y="16"/>
                    </a:lnTo>
                    <a:lnTo>
                      <a:pt x="2" y="16"/>
                    </a:lnTo>
                    <a:lnTo>
                      <a:pt x="2" y="16"/>
                    </a:lnTo>
                    <a:lnTo>
                      <a:pt x="2" y="16"/>
                    </a:lnTo>
                    <a:lnTo>
                      <a:pt x="2" y="16"/>
                    </a:lnTo>
                    <a:lnTo>
                      <a:pt x="2" y="16"/>
                    </a:lnTo>
                    <a:lnTo>
                      <a:pt x="2" y="15"/>
                    </a:lnTo>
                    <a:lnTo>
                      <a:pt x="2" y="15"/>
                    </a:lnTo>
                    <a:lnTo>
                      <a:pt x="2" y="15"/>
                    </a:lnTo>
                    <a:lnTo>
                      <a:pt x="2" y="15"/>
                    </a:lnTo>
                    <a:lnTo>
                      <a:pt x="2" y="15"/>
                    </a:lnTo>
                    <a:lnTo>
                      <a:pt x="3" y="13"/>
                    </a:lnTo>
                    <a:lnTo>
                      <a:pt x="3" y="13"/>
                    </a:lnTo>
                    <a:lnTo>
                      <a:pt x="3" y="13"/>
                    </a:lnTo>
                    <a:lnTo>
                      <a:pt x="3" y="13"/>
                    </a:lnTo>
                    <a:lnTo>
                      <a:pt x="3" y="13"/>
                    </a:lnTo>
                    <a:lnTo>
                      <a:pt x="3" y="13"/>
                    </a:lnTo>
                    <a:lnTo>
                      <a:pt x="3" y="12"/>
                    </a:lnTo>
                    <a:lnTo>
                      <a:pt x="3" y="12"/>
                    </a:lnTo>
                    <a:lnTo>
                      <a:pt x="3" y="12"/>
                    </a:lnTo>
                    <a:lnTo>
                      <a:pt x="3" y="12"/>
                    </a:lnTo>
                    <a:lnTo>
                      <a:pt x="5" y="12"/>
                    </a:lnTo>
                    <a:lnTo>
                      <a:pt x="5" y="12"/>
                    </a:lnTo>
                    <a:lnTo>
                      <a:pt x="5" y="10"/>
                    </a:lnTo>
                    <a:lnTo>
                      <a:pt x="5" y="10"/>
                    </a:lnTo>
                    <a:lnTo>
                      <a:pt x="5" y="10"/>
                    </a:lnTo>
                    <a:lnTo>
                      <a:pt x="5" y="10"/>
                    </a:lnTo>
                    <a:lnTo>
                      <a:pt x="5" y="10"/>
                    </a:lnTo>
                    <a:lnTo>
                      <a:pt x="5" y="10"/>
                    </a:lnTo>
                    <a:lnTo>
                      <a:pt x="6" y="9"/>
                    </a:lnTo>
                    <a:lnTo>
                      <a:pt x="6" y="9"/>
                    </a:lnTo>
                    <a:lnTo>
                      <a:pt x="6" y="9"/>
                    </a:lnTo>
                    <a:lnTo>
                      <a:pt x="6" y="9"/>
                    </a:lnTo>
                    <a:lnTo>
                      <a:pt x="6" y="9"/>
                    </a:lnTo>
                    <a:lnTo>
                      <a:pt x="6" y="9"/>
                    </a:lnTo>
                    <a:lnTo>
                      <a:pt x="6" y="7"/>
                    </a:lnTo>
                    <a:lnTo>
                      <a:pt x="6" y="7"/>
                    </a:lnTo>
                    <a:lnTo>
                      <a:pt x="8" y="7"/>
                    </a:lnTo>
                    <a:lnTo>
                      <a:pt x="8" y="7"/>
                    </a:lnTo>
                    <a:lnTo>
                      <a:pt x="8" y="7"/>
                    </a:lnTo>
                    <a:lnTo>
                      <a:pt x="8" y="7"/>
                    </a:lnTo>
                    <a:lnTo>
                      <a:pt x="8" y="6"/>
                    </a:lnTo>
                    <a:lnTo>
                      <a:pt x="8" y="6"/>
                    </a:lnTo>
                    <a:lnTo>
                      <a:pt x="9" y="6"/>
                    </a:lnTo>
                    <a:lnTo>
                      <a:pt x="9" y="6"/>
                    </a:lnTo>
                    <a:lnTo>
                      <a:pt x="9" y="6"/>
                    </a:lnTo>
                    <a:lnTo>
                      <a:pt x="9" y="6"/>
                    </a:lnTo>
                    <a:lnTo>
                      <a:pt x="9" y="6"/>
                    </a:lnTo>
                    <a:lnTo>
                      <a:pt x="9" y="4"/>
                    </a:lnTo>
                    <a:lnTo>
                      <a:pt x="9" y="4"/>
                    </a:lnTo>
                    <a:lnTo>
                      <a:pt x="11" y="4"/>
                    </a:lnTo>
                    <a:lnTo>
                      <a:pt x="11" y="4"/>
                    </a:lnTo>
                    <a:lnTo>
                      <a:pt x="11" y="4"/>
                    </a:lnTo>
                    <a:lnTo>
                      <a:pt x="11" y="4"/>
                    </a:lnTo>
                    <a:lnTo>
                      <a:pt x="11" y="4"/>
                    </a:lnTo>
                    <a:lnTo>
                      <a:pt x="11" y="4"/>
                    </a:lnTo>
                    <a:lnTo>
                      <a:pt x="12" y="3"/>
                    </a:lnTo>
                    <a:lnTo>
                      <a:pt x="12" y="3"/>
                    </a:lnTo>
                    <a:lnTo>
                      <a:pt x="12" y="3"/>
                    </a:lnTo>
                    <a:lnTo>
                      <a:pt x="12" y="3"/>
                    </a:lnTo>
                    <a:lnTo>
                      <a:pt x="12" y="3"/>
                    </a:lnTo>
                    <a:lnTo>
                      <a:pt x="12" y="3"/>
                    </a:lnTo>
                    <a:lnTo>
                      <a:pt x="14" y="3"/>
                    </a:lnTo>
                    <a:lnTo>
                      <a:pt x="14" y="3"/>
                    </a:lnTo>
                    <a:lnTo>
                      <a:pt x="14" y="3"/>
                    </a:lnTo>
                    <a:lnTo>
                      <a:pt x="14" y="1"/>
                    </a:lnTo>
                    <a:lnTo>
                      <a:pt x="14" y="1"/>
                    </a:lnTo>
                    <a:lnTo>
                      <a:pt x="14" y="1"/>
                    </a:lnTo>
                    <a:lnTo>
                      <a:pt x="15" y="1"/>
                    </a:lnTo>
                    <a:lnTo>
                      <a:pt x="15" y="1"/>
                    </a:lnTo>
                    <a:lnTo>
                      <a:pt x="15" y="1"/>
                    </a:lnTo>
                    <a:lnTo>
                      <a:pt x="15" y="1"/>
                    </a:lnTo>
                    <a:lnTo>
                      <a:pt x="15" y="1"/>
                    </a:lnTo>
                    <a:lnTo>
                      <a:pt x="15" y="1"/>
                    </a:lnTo>
                    <a:lnTo>
                      <a:pt x="17" y="1"/>
                    </a:lnTo>
                    <a:lnTo>
                      <a:pt x="17" y="1"/>
                    </a:lnTo>
                    <a:lnTo>
                      <a:pt x="17" y="1"/>
                    </a:lnTo>
                    <a:lnTo>
                      <a:pt x="17" y="1"/>
                    </a:lnTo>
                    <a:lnTo>
                      <a:pt x="17" y="1"/>
                    </a:lnTo>
                    <a:lnTo>
                      <a:pt x="17"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1" y="0"/>
                    </a:lnTo>
                    <a:lnTo>
                      <a:pt x="21" y="0"/>
                    </a:lnTo>
                    <a:lnTo>
                      <a:pt x="21" y="0"/>
                    </a:lnTo>
                    <a:lnTo>
                      <a:pt x="21" y="0"/>
                    </a:lnTo>
                    <a:lnTo>
                      <a:pt x="21" y="0"/>
                    </a:lnTo>
                    <a:lnTo>
                      <a:pt x="21" y="0"/>
                    </a:lnTo>
                    <a:lnTo>
                      <a:pt x="21" y="0"/>
                    </a:lnTo>
                    <a:lnTo>
                      <a:pt x="23" y="0"/>
                    </a:lnTo>
                    <a:lnTo>
                      <a:pt x="23" y="0"/>
                    </a:lnTo>
                    <a:lnTo>
                      <a:pt x="23" y="0"/>
                    </a:lnTo>
                    <a:lnTo>
                      <a:pt x="23" y="0"/>
                    </a:lnTo>
                    <a:lnTo>
                      <a:pt x="23" y="0"/>
                    </a:lnTo>
                    <a:lnTo>
                      <a:pt x="23" y="0"/>
                    </a:lnTo>
                    <a:lnTo>
                      <a:pt x="23" y="0"/>
                    </a:lnTo>
                    <a:lnTo>
                      <a:pt x="24" y="0"/>
                    </a:lnTo>
                    <a:lnTo>
                      <a:pt x="24" y="0"/>
                    </a:lnTo>
                    <a:lnTo>
                      <a:pt x="24" y="0"/>
                    </a:lnTo>
                    <a:lnTo>
                      <a:pt x="24" y="0"/>
                    </a:lnTo>
                    <a:lnTo>
                      <a:pt x="24" y="0"/>
                    </a:lnTo>
                    <a:lnTo>
                      <a:pt x="24" y="0"/>
                    </a:lnTo>
                    <a:lnTo>
                      <a:pt x="24" y="0"/>
                    </a:lnTo>
                    <a:lnTo>
                      <a:pt x="26" y="0"/>
                    </a:lnTo>
                    <a:lnTo>
                      <a:pt x="26" y="1"/>
                    </a:lnTo>
                    <a:lnTo>
                      <a:pt x="26" y="1"/>
                    </a:lnTo>
                    <a:lnTo>
                      <a:pt x="26" y="1"/>
                    </a:lnTo>
                    <a:lnTo>
                      <a:pt x="26" y="1"/>
                    </a:lnTo>
                    <a:lnTo>
                      <a:pt x="26" y="1"/>
                    </a:lnTo>
                    <a:lnTo>
                      <a:pt x="26" y="1"/>
                    </a:lnTo>
                    <a:lnTo>
                      <a:pt x="26" y="1"/>
                    </a:lnTo>
                    <a:lnTo>
                      <a:pt x="26" y="1"/>
                    </a:lnTo>
                    <a:lnTo>
                      <a:pt x="27" y="1"/>
                    </a:lnTo>
                    <a:lnTo>
                      <a:pt x="27" y="1"/>
                    </a:lnTo>
                    <a:lnTo>
                      <a:pt x="27" y="1"/>
                    </a:lnTo>
                    <a:lnTo>
                      <a:pt x="27" y="1"/>
                    </a:lnTo>
                    <a:lnTo>
                      <a:pt x="27" y="1"/>
                    </a:lnTo>
                    <a:lnTo>
                      <a:pt x="27" y="1"/>
                    </a:lnTo>
                    <a:lnTo>
                      <a:pt x="27" y="3"/>
                    </a:lnTo>
                    <a:lnTo>
                      <a:pt x="27" y="3"/>
                    </a:lnTo>
                    <a:lnTo>
                      <a:pt x="27" y="3"/>
                    </a:lnTo>
                    <a:lnTo>
                      <a:pt x="27" y="3"/>
                    </a:lnTo>
                    <a:lnTo>
                      <a:pt x="29" y="3"/>
                    </a:lnTo>
                    <a:lnTo>
                      <a:pt x="29" y="3"/>
                    </a:lnTo>
                    <a:lnTo>
                      <a:pt x="29" y="3"/>
                    </a:lnTo>
                    <a:lnTo>
                      <a:pt x="29" y="3"/>
                    </a:lnTo>
                    <a:lnTo>
                      <a:pt x="29" y="3"/>
                    </a:lnTo>
                    <a:lnTo>
                      <a:pt x="29" y="4"/>
                    </a:lnTo>
                    <a:lnTo>
                      <a:pt x="29" y="4"/>
                    </a:lnTo>
                    <a:lnTo>
                      <a:pt x="29" y="4"/>
                    </a:lnTo>
                    <a:lnTo>
                      <a:pt x="29" y="4"/>
                    </a:lnTo>
                    <a:lnTo>
                      <a:pt x="29" y="4"/>
                    </a:lnTo>
                    <a:lnTo>
                      <a:pt x="29" y="4"/>
                    </a:lnTo>
                    <a:lnTo>
                      <a:pt x="29" y="4"/>
                    </a:lnTo>
                    <a:lnTo>
                      <a:pt x="29" y="4"/>
                    </a:lnTo>
                    <a:lnTo>
                      <a:pt x="29" y="6"/>
                    </a:lnTo>
                    <a:lnTo>
                      <a:pt x="29" y="6"/>
                    </a:lnTo>
                    <a:lnTo>
                      <a:pt x="29" y="6"/>
                    </a:lnTo>
                    <a:lnTo>
                      <a:pt x="29" y="6"/>
                    </a:lnTo>
                    <a:lnTo>
                      <a:pt x="29" y="6"/>
                    </a:lnTo>
                    <a:lnTo>
                      <a:pt x="30" y="6"/>
                    </a:lnTo>
                    <a:lnTo>
                      <a:pt x="30" y="6"/>
                    </a:lnTo>
                    <a:lnTo>
                      <a:pt x="30" y="7"/>
                    </a:lnTo>
                    <a:lnTo>
                      <a:pt x="30" y="7"/>
                    </a:lnTo>
                    <a:lnTo>
                      <a:pt x="30" y="7"/>
                    </a:lnTo>
                    <a:lnTo>
                      <a:pt x="30" y="7"/>
                    </a:lnTo>
                    <a:lnTo>
                      <a:pt x="30" y="7"/>
                    </a:lnTo>
                    <a:lnTo>
                      <a:pt x="30" y="7"/>
                    </a:lnTo>
                    <a:lnTo>
                      <a:pt x="30" y="9"/>
                    </a:lnTo>
                    <a:lnTo>
                      <a:pt x="30" y="9"/>
                    </a:lnTo>
                    <a:lnTo>
                      <a:pt x="30" y="9"/>
                    </a:lnTo>
                    <a:lnTo>
                      <a:pt x="30" y="9"/>
                    </a:lnTo>
                    <a:lnTo>
                      <a:pt x="30" y="9"/>
                    </a:lnTo>
                    <a:lnTo>
                      <a:pt x="30" y="9"/>
                    </a:lnTo>
                    <a:lnTo>
                      <a:pt x="30" y="10"/>
                    </a:lnTo>
                    <a:lnTo>
                      <a:pt x="30" y="10"/>
                    </a:lnTo>
                    <a:lnTo>
                      <a:pt x="30" y="10"/>
                    </a:lnTo>
                    <a:lnTo>
                      <a:pt x="30" y="10"/>
                    </a:lnTo>
                    <a:lnTo>
                      <a:pt x="30" y="10"/>
                    </a:lnTo>
                    <a:lnTo>
                      <a:pt x="30" y="10"/>
                    </a:lnTo>
                    <a:lnTo>
                      <a:pt x="30" y="12"/>
                    </a:lnTo>
                    <a:lnTo>
                      <a:pt x="29" y="12"/>
                    </a:lnTo>
                    <a:lnTo>
                      <a:pt x="29" y="12"/>
                    </a:lnTo>
                    <a:lnTo>
                      <a:pt x="29" y="12"/>
                    </a:lnTo>
                    <a:lnTo>
                      <a:pt x="29" y="12"/>
                    </a:lnTo>
                    <a:lnTo>
                      <a:pt x="29" y="12"/>
                    </a:lnTo>
                    <a:lnTo>
                      <a:pt x="29" y="13"/>
                    </a:lnTo>
                    <a:lnTo>
                      <a:pt x="29" y="13"/>
                    </a:lnTo>
                    <a:lnTo>
                      <a:pt x="29" y="13"/>
                    </a:lnTo>
                    <a:lnTo>
                      <a:pt x="29" y="13"/>
                    </a:lnTo>
                    <a:lnTo>
                      <a:pt x="29" y="13"/>
                    </a:lnTo>
                    <a:lnTo>
                      <a:pt x="29" y="13"/>
                    </a:lnTo>
                    <a:lnTo>
                      <a:pt x="29" y="15"/>
                    </a:lnTo>
                    <a:lnTo>
                      <a:pt x="29" y="15"/>
                    </a:lnTo>
                    <a:lnTo>
                      <a:pt x="29" y="15"/>
                    </a:lnTo>
                    <a:lnTo>
                      <a:pt x="29" y="15"/>
                    </a:lnTo>
                    <a:lnTo>
                      <a:pt x="29" y="15"/>
                    </a:lnTo>
                    <a:close/>
                  </a:path>
                </a:pathLst>
              </a:custGeom>
              <a:solidFill>
                <a:srgbClr val="E1E1E1"/>
              </a:solidFill>
              <a:ln w="9525">
                <a:noFill/>
                <a:round/>
                <a:headEnd/>
                <a:tailEnd/>
              </a:ln>
            </p:spPr>
            <p:txBody>
              <a:bodyPr/>
              <a:lstStyle/>
              <a:p>
                <a:endParaRPr lang="en-US"/>
              </a:p>
            </p:txBody>
          </p:sp>
          <p:sp>
            <p:nvSpPr>
              <p:cNvPr id="321006" name="Freeform 494"/>
              <p:cNvSpPr>
                <a:spLocks/>
              </p:cNvSpPr>
              <p:nvPr/>
            </p:nvSpPr>
            <p:spPr bwMode="auto">
              <a:xfrm>
                <a:off x="5847" y="3008"/>
                <a:ext cx="30" cy="31"/>
              </a:xfrm>
              <a:custGeom>
                <a:avLst/>
                <a:gdLst/>
                <a:ahLst/>
                <a:cxnLst>
                  <a:cxn ang="0">
                    <a:pos x="27" y="16"/>
                  </a:cxn>
                  <a:cxn ang="0">
                    <a:pos x="27" y="18"/>
                  </a:cxn>
                  <a:cxn ang="0">
                    <a:pos x="26" y="19"/>
                  </a:cxn>
                  <a:cxn ang="0">
                    <a:pos x="24" y="21"/>
                  </a:cxn>
                  <a:cxn ang="0">
                    <a:pos x="23" y="22"/>
                  </a:cxn>
                  <a:cxn ang="0">
                    <a:pos x="23" y="24"/>
                  </a:cxn>
                  <a:cxn ang="0">
                    <a:pos x="21" y="25"/>
                  </a:cxn>
                  <a:cxn ang="0">
                    <a:pos x="20" y="27"/>
                  </a:cxn>
                  <a:cxn ang="0">
                    <a:pos x="18" y="28"/>
                  </a:cxn>
                  <a:cxn ang="0">
                    <a:pos x="17" y="28"/>
                  </a:cxn>
                  <a:cxn ang="0">
                    <a:pos x="15" y="30"/>
                  </a:cxn>
                  <a:cxn ang="0">
                    <a:pos x="14" y="30"/>
                  </a:cxn>
                  <a:cxn ang="0">
                    <a:pos x="12" y="31"/>
                  </a:cxn>
                  <a:cxn ang="0">
                    <a:pos x="11" y="31"/>
                  </a:cxn>
                  <a:cxn ang="0">
                    <a:pos x="9" y="31"/>
                  </a:cxn>
                  <a:cxn ang="0">
                    <a:pos x="8" y="31"/>
                  </a:cxn>
                  <a:cxn ang="0">
                    <a:pos x="6" y="31"/>
                  </a:cxn>
                  <a:cxn ang="0">
                    <a:pos x="5" y="30"/>
                  </a:cxn>
                  <a:cxn ang="0">
                    <a:pos x="3" y="30"/>
                  </a:cxn>
                  <a:cxn ang="0">
                    <a:pos x="3" y="28"/>
                  </a:cxn>
                  <a:cxn ang="0">
                    <a:pos x="2" y="28"/>
                  </a:cxn>
                  <a:cxn ang="0">
                    <a:pos x="2" y="27"/>
                  </a:cxn>
                  <a:cxn ang="0">
                    <a:pos x="2" y="25"/>
                  </a:cxn>
                  <a:cxn ang="0">
                    <a:pos x="0" y="25"/>
                  </a:cxn>
                  <a:cxn ang="0">
                    <a:pos x="0" y="24"/>
                  </a:cxn>
                  <a:cxn ang="0">
                    <a:pos x="0" y="22"/>
                  </a:cxn>
                  <a:cxn ang="0">
                    <a:pos x="0" y="21"/>
                  </a:cxn>
                  <a:cxn ang="0">
                    <a:pos x="0" y="19"/>
                  </a:cxn>
                  <a:cxn ang="0">
                    <a:pos x="2" y="18"/>
                  </a:cxn>
                  <a:cxn ang="0">
                    <a:pos x="2" y="16"/>
                  </a:cxn>
                  <a:cxn ang="0">
                    <a:pos x="3" y="13"/>
                  </a:cxn>
                  <a:cxn ang="0">
                    <a:pos x="3" y="12"/>
                  </a:cxn>
                  <a:cxn ang="0">
                    <a:pos x="5" y="10"/>
                  </a:cxn>
                  <a:cxn ang="0">
                    <a:pos x="6" y="9"/>
                  </a:cxn>
                  <a:cxn ang="0">
                    <a:pos x="6" y="7"/>
                  </a:cxn>
                  <a:cxn ang="0">
                    <a:pos x="8" y="6"/>
                  </a:cxn>
                  <a:cxn ang="0">
                    <a:pos x="9" y="6"/>
                  </a:cxn>
                  <a:cxn ang="0">
                    <a:pos x="11" y="4"/>
                  </a:cxn>
                  <a:cxn ang="0">
                    <a:pos x="12" y="3"/>
                  </a:cxn>
                  <a:cxn ang="0">
                    <a:pos x="14" y="1"/>
                  </a:cxn>
                  <a:cxn ang="0">
                    <a:pos x="15" y="1"/>
                  </a:cxn>
                  <a:cxn ang="0">
                    <a:pos x="17" y="1"/>
                  </a:cxn>
                  <a:cxn ang="0">
                    <a:pos x="18" y="0"/>
                  </a:cxn>
                  <a:cxn ang="0">
                    <a:pos x="20" y="0"/>
                  </a:cxn>
                  <a:cxn ang="0">
                    <a:pos x="21" y="0"/>
                  </a:cxn>
                  <a:cxn ang="0">
                    <a:pos x="23" y="0"/>
                  </a:cxn>
                  <a:cxn ang="0">
                    <a:pos x="24" y="0"/>
                  </a:cxn>
                  <a:cxn ang="0">
                    <a:pos x="26" y="0"/>
                  </a:cxn>
                  <a:cxn ang="0">
                    <a:pos x="26" y="1"/>
                  </a:cxn>
                  <a:cxn ang="0">
                    <a:pos x="27" y="1"/>
                  </a:cxn>
                  <a:cxn ang="0">
                    <a:pos x="27" y="3"/>
                  </a:cxn>
                  <a:cxn ang="0">
                    <a:pos x="29" y="4"/>
                  </a:cxn>
                  <a:cxn ang="0">
                    <a:pos x="29" y="4"/>
                  </a:cxn>
                  <a:cxn ang="0">
                    <a:pos x="29" y="6"/>
                  </a:cxn>
                  <a:cxn ang="0">
                    <a:pos x="30" y="7"/>
                  </a:cxn>
                  <a:cxn ang="0">
                    <a:pos x="30" y="9"/>
                  </a:cxn>
                  <a:cxn ang="0">
                    <a:pos x="30" y="10"/>
                  </a:cxn>
                  <a:cxn ang="0">
                    <a:pos x="29" y="12"/>
                  </a:cxn>
                  <a:cxn ang="0">
                    <a:pos x="29" y="13"/>
                  </a:cxn>
                  <a:cxn ang="0">
                    <a:pos x="29" y="15"/>
                  </a:cxn>
                </a:cxnLst>
                <a:rect l="0" t="0" r="r" b="b"/>
                <a:pathLst>
                  <a:path w="30" h="31">
                    <a:moveTo>
                      <a:pt x="29" y="15"/>
                    </a:moveTo>
                    <a:lnTo>
                      <a:pt x="29" y="16"/>
                    </a:lnTo>
                    <a:lnTo>
                      <a:pt x="27" y="16"/>
                    </a:lnTo>
                    <a:lnTo>
                      <a:pt x="27" y="16"/>
                    </a:lnTo>
                    <a:lnTo>
                      <a:pt x="27" y="16"/>
                    </a:lnTo>
                    <a:lnTo>
                      <a:pt x="27" y="16"/>
                    </a:lnTo>
                    <a:lnTo>
                      <a:pt x="27" y="16"/>
                    </a:lnTo>
                    <a:lnTo>
                      <a:pt x="27" y="18"/>
                    </a:lnTo>
                    <a:lnTo>
                      <a:pt x="27" y="18"/>
                    </a:lnTo>
                    <a:lnTo>
                      <a:pt x="27" y="18"/>
                    </a:lnTo>
                    <a:lnTo>
                      <a:pt x="27" y="18"/>
                    </a:lnTo>
                    <a:lnTo>
                      <a:pt x="27" y="18"/>
                    </a:lnTo>
                    <a:lnTo>
                      <a:pt x="27" y="19"/>
                    </a:lnTo>
                    <a:lnTo>
                      <a:pt x="26" y="19"/>
                    </a:lnTo>
                    <a:lnTo>
                      <a:pt x="26" y="19"/>
                    </a:lnTo>
                    <a:lnTo>
                      <a:pt x="26" y="19"/>
                    </a:lnTo>
                    <a:lnTo>
                      <a:pt x="26" y="19"/>
                    </a:lnTo>
                    <a:lnTo>
                      <a:pt x="26" y="19"/>
                    </a:lnTo>
                    <a:lnTo>
                      <a:pt x="26" y="21"/>
                    </a:lnTo>
                    <a:lnTo>
                      <a:pt x="26" y="21"/>
                    </a:lnTo>
                    <a:lnTo>
                      <a:pt x="26" y="21"/>
                    </a:lnTo>
                    <a:lnTo>
                      <a:pt x="24" y="21"/>
                    </a:lnTo>
                    <a:lnTo>
                      <a:pt x="24" y="21"/>
                    </a:lnTo>
                    <a:lnTo>
                      <a:pt x="24" y="21"/>
                    </a:lnTo>
                    <a:lnTo>
                      <a:pt x="24" y="22"/>
                    </a:lnTo>
                    <a:lnTo>
                      <a:pt x="24" y="22"/>
                    </a:lnTo>
                    <a:lnTo>
                      <a:pt x="24" y="22"/>
                    </a:lnTo>
                    <a:lnTo>
                      <a:pt x="24" y="22"/>
                    </a:lnTo>
                    <a:lnTo>
                      <a:pt x="24" y="22"/>
                    </a:lnTo>
                    <a:lnTo>
                      <a:pt x="23" y="22"/>
                    </a:lnTo>
                    <a:lnTo>
                      <a:pt x="23" y="24"/>
                    </a:lnTo>
                    <a:lnTo>
                      <a:pt x="23" y="24"/>
                    </a:lnTo>
                    <a:lnTo>
                      <a:pt x="23" y="24"/>
                    </a:lnTo>
                    <a:lnTo>
                      <a:pt x="23" y="24"/>
                    </a:lnTo>
                    <a:lnTo>
                      <a:pt x="23" y="24"/>
                    </a:lnTo>
                    <a:lnTo>
                      <a:pt x="23" y="24"/>
                    </a:lnTo>
                    <a:lnTo>
                      <a:pt x="21" y="25"/>
                    </a:lnTo>
                    <a:lnTo>
                      <a:pt x="21" y="25"/>
                    </a:lnTo>
                    <a:lnTo>
                      <a:pt x="21" y="25"/>
                    </a:lnTo>
                    <a:lnTo>
                      <a:pt x="21" y="25"/>
                    </a:lnTo>
                    <a:lnTo>
                      <a:pt x="21" y="25"/>
                    </a:lnTo>
                    <a:lnTo>
                      <a:pt x="21" y="25"/>
                    </a:lnTo>
                    <a:lnTo>
                      <a:pt x="20" y="25"/>
                    </a:lnTo>
                    <a:lnTo>
                      <a:pt x="20" y="25"/>
                    </a:lnTo>
                    <a:lnTo>
                      <a:pt x="20" y="27"/>
                    </a:lnTo>
                    <a:lnTo>
                      <a:pt x="20" y="27"/>
                    </a:lnTo>
                    <a:lnTo>
                      <a:pt x="20" y="27"/>
                    </a:lnTo>
                    <a:lnTo>
                      <a:pt x="20" y="27"/>
                    </a:lnTo>
                    <a:lnTo>
                      <a:pt x="18" y="27"/>
                    </a:lnTo>
                    <a:lnTo>
                      <a:pt x="18" y="27"/>
                    </a:lnTo>
                    <a:lnTo>
                      <a:pt x="18" y="27"/>
                    </a:lnTo>
                    <a:lnTo>
                      <a:pt x="18" y="27"/>
                    </a:lnTo>
                    <a:lnTo>
                      <a:pt x="18" y="28"/>
                    </a:lnTo>
                    <a:lnTo>
                      <a:pt x="18" y="28"/>
                    </a:lnTo>
                    <a:lnTo>
                      <a:pt x="17" y="28"/>
                    </a:lnTo>
                    <a:lnTo>
                      <a:pt x="17" y="28"/>
                    </a:lnTo>
                    <a:lnTo>
                      <a:pt x="17" y="28"/>
                    </a:lnTo>
                    <a:lnTo>
                      <a:pt x="17" y="28"/>
                    </a:lnTo>
                    <a:lnTo>
                      <a:pt x="17" y="28"/>
                    </a:lnTo>
                    <a:lnTo>
                      <a:pt x="17" y="28"/>
                    </a:lnTo>
                    <a:lnTo>
                      <a:pt x="15" y="28"/>
                    </a:lnTo>
                    <a:lnTo>
                      <a:pt x="15" y="28"/>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1"/>
                    </a:lnTo>
                    <a:lnTo>
                      <a:pt x="11" y="31"/>
                    </a:lnTo>
                    <a:lnTo>
                      <a:pt x="11" y="31"/>
                    </a:lnTo>
                    <a:lnTo>
                      <a:pt x="11" y="31"/>
                    </a:lnTo>
                    <a:lnTo>
                      <a:pt x="11" y="31"/>
                    </a:lnTo>
                    <a:lnTo>
                      <a:pt x="11" y="31"/>
                    </a:lnTo>
                    <a:lnTo>
                      <a:pt x="11" y="31"/>
                    </a:lnTo>
                    <a:lnTo>
                      <a:pt x="9" y="31"/>
                    </a:lnTo>
                    <a:lnTo>
                      <a:pt x="9" y="31"/>
                    </a:lnTo>
                    <a:lnTo>
                      <a:pt x="9" y="31"/>
                    </a:lnTo>
                    <a:lnTo>
                      <a:pt x="9" y="31"/>
                    </a:lnTo>
                    <a:lnTo>
                      <a:pt x="9" y="31"/>
                    </a:lnTo>
                    <a:lnTo>
                      <a:pt x="9" y="31"/>
                    </a:lnTo>
                    <a:lnTo>
                      <a:pt x="8" y="31"/>
                    </a:lnTo>
                    <a:lnTo>
                      <a:pt x="8" y="31"/>
                    </a:lnTo>
                    <a:lnTo>
                      <a:pt x="8" y="31"/>
                    </a:lnTo>
                    <a:lnTo>
                      <a:pt x="8" y="31"/>
                    </a:lnTo>
                    <a:lnTo>
                      <a:pt x="8" y="31"/>
                    </a:lnTo>
                    <a:lnTo>
                      <a:pt x="8" y="31"/>
                    </a:lnTo>
                    <a:lnTo>
                      <a:pt x="8" y="31"/>
                    </a:lnTo>
                    <a:lnTo>
                      <a:pt x="6" y="31"/>
                    </a:lnTo>
                    <a:lnTo>
                      <a:pt x="6" y="31"/>
                    </a:lnTo>
                    <a:lnTo>
                      <a:pt x="6" y="31"/>
                    </a:lnTo>
                    <a:lnTo>
                      <a:pt x="6" y="31"/>
                    </a:lnTo>
                    <a:lnTo>
                      <a:pt x="6" y="31"/>
                    </a:lnTo>
                    <a:lnTo>
                      <a:pt x="6" y="31"/>
                    </a:lnTo>
                    <a:lnTo>
                      <a:pt x="6" y="31"/>
                    </a:lnTo>
                    <a:lnTo>
                      <a:pt x="5" y="30"/>
                    </a:lnTo>
                    <a:lnTo>
                      <a:pt x="5" y="30"/>
                    </a:lnTo>
                    <a:lnTo>
                      <a:pt x="5" y="30"/>
                    </a:lnTo>
                    <a:lnTo>
                      <a:pt x="5" y="30"/>
                    </a:lnTo>
                    <a:lnTo>
                      <a:pt x="5" y="30"/>
                    </a:lnTo>
                    <a:lnTo>
                      <a:pt x="5" y="30"/>
                    </a:lnTo>
                    <a:lnTo>
                      <a:pt x="5" y="30"/>
                    </a:lnTo>
                    <a:lnTo>
                      <a:pt x="5" y="30"/>
                    </a:lnTo>
                    <a:lnTo>
                      <a:pt x="5" y="30"/>
                    </a:lnTo>
                    <a:lnTo>
                      <a:pt x="3" y="30"/>
                    </a:lnTo>
                    <a:lnTo>
                      <a:pt x="3" y="30"/>
                    </a:lnTo>
                    <a:lnTo>
                      <a:pt x="3" y="30"/>
                    </a:lnTo>
                    <a:lnTo>
                      <a:pt x="3" y="30"/>
                    </a:lnTo>
                    <a:lnTo>
                      <a:pt x="3" y="30"/>
                    </a:lnTo>
                    <a:lnTo>
                      <a:pt x="3" y="30"/>
                    </a:lnTo>
                    <a:lnTo>
                      <a:pt x="3" y="28"/>
                    </a:lnTo>
                    <a:lnTo>
                      <a:pt x="3" y="28"/>
                    </a:lnTo>
                    <a:lnTo>
                      <a:pt x="3" y="28"/>
                    </a:lnTo>
                    <a:lnTo>
                      <a:pt x="3" y="28"/>
                    </a:lnTo>
                    <a:lnTo>
                      <a:pt x="2" y="28"/>
                    </a:lnTo>
                    <a:lnTo>
                      <a:pt x="2" y="28"/>
                    </a:lnTo>
                    <a:lnTo>
                      <a:pt x="2" y="28"/>
                    </a:lnTo>
                    <a:lnTo>
                      <a:pt x="2" y="28"/>
                    </a:lnTo>
                    <a:lnTo>
                      <a:pt x="2" y="28"/>
                    </a:lnTo>
                    <a:lnTo>
                      <a:pt x="2" y="28"/>
                    </a:lnTo>
                    <a:lnTo>
                      <a:pt x="2" y="27"/>
                    </a:lnTo>
                    <a:lnTo>
                      <a:pt x="2" y="27"/>
                    </a:lnTo>
                    <a:lnTo>
                      <a:pt x="2" y="27"/>
                    </a:lnTo>
                    <a:lnTo>
                      <a:pt x="2" y="27"/>
                    </a:lnTo>
                    <a:lnTo>
                      <a:pt x="2" y="27"/>
                    </a:lnTo>
                    <a:lnTo>
                      <a:pt x="2" y="27"/>
                    </a:lnTo>
                    <a:lnTo>
                      <a:pt x="2" y="27"/>
                    </a:lnTo>
                    <a:lnTo>
                      <a:pt x="2" y="27"/>
                    </a:lnTo>
                    <a:lnTo>
                      <a:pt x="2" y="25"/>
                    </a:lnTo>
                    <a:lnTo>
                      <a:pt x="0" y="25"/>
                    </a:lnTo>
                    <a:lnTo>
                      <a:pt x="0" y="25"/>
                    </a:lnTo>
                    <a:lnTo>
                      <a:pt x="0" y="25"/>
                    </a:lnTo>
                    <a:lnTo>
                      <a:pt x="0" y="25"/>
                    </a:lnTo>
                    <a:lnTo>
                      <a:pt x="0" y="25"/>
                    </a:lnTo>
                    <a:lnTo>
                      <a:pt x="0" y="25"/>
                    </a:lnTo>
                    <a:lnTo>
                      <a:pt x="0" y="25"/>
                    </a:lnTo>
                    <a:lnTo>
                      <a:pt x="0" y="24"/>
                    </a:lnTo>
                    <a:lnTo>
                      <a:pt x="0" y="24"/>
                    </a:lnTo>
                    <a:lnTo>
                      <a:pt x="0" y="24"/>
                    </a:lnTo>
                    <a:lnTo>
                      <a:pt x="0" y="24"/>
                    </a:lnTo>
                    <a:lnTo>
                      <a:pt x="0" y="24"/>
                    </a:lnTo>
                    <a:lnTo>
                      <a:pt x="0" y="24"/>
                    </a:lnTo>
                    <a:lnTo>
                      <a:pt x="0" y="22"/>
                    </a:lnTo>
                    <a:lnTo>
                      <a:pt x="0" y="22"/>
                    </a:lnTo>
                    <a:lnTo>
                      <a:pt x="0" y="22"/>
                    </a:lnTo>
                    <a:lnTo>
                      <a:pt x="0" y="22"/>
                    </a:lnTo>
                    <a:lnTo>
                      <a:pt x="0" y="22"/>
                    </a:lnTo>
                    <a:lnTo>
                      <a:pt x="0" y="22"/>
                    </a:lnTo>
                    <a:lnTo>
                      <a:pt x="0" y="21"/>
                    </a:lnTo>
                    <a:lnTo>
                      <a:pt x="0" y="21"/>
                    </a:lnTo>
                    <a:lnTo>
                      <a:pt x="0" y="21"/>
                    </a:lnTo>
                    <a:lnTo>
                      <a:pt x="0" y="21"/>
                    </a:lnTo>
                    <a:lnTo>
                      <a:pt x="0" y="21"/>
                    </a:lnTo>
                    <a:lnTo>
                      <a:pt x="0" y="21"/>
                    </a:lnTo>
                    <a:lnTo>
                      <a:pt x="0" y="19"/>
                    </a:lnTo>
                    <a:lnTo>
                      <a:pt x="0" y="19"/>
                    </a:lnTo>
                    <a:lnTo>
                      <a:pt x="0" y="19"/>
                    </a:lnTo>
                    <a:lnTo>
                      <a:pt x="0" y="19"/>
                    </a:lnTo>
                    <a:lnTo>
                      <a:pt x="0" y="19"/>
                    </a:lnTo>
                    <a:lnTo>
                      <a:pt x="0" y="19"/>
                    </a:lnTo>
                    <a:lnTo>
                      <a:pt x="0" y="18"/>
                    </a:lnTo>
                    <a:lnTo>
                      <a:pt x="2" y="18"/>
                    </a:lnTo>
                    <a:lnTo>
                      <a:pt x="2" y="18"/>
                    </a:lnTo>
                    <a:lnTo>
                      <a:pt x="2" y="18"/>
                    </a:lnTo>
                    <a:lnTo>
                      <a:pt x="2" y="18"/>
                    </a:lnTo>
                    <a:lnTo>
                      <a:pt x="2" y="16"/>
                    </a:lnTo>
                    <a:lnTo>
                      <a:pt x="2" y="16"/>
                    </a:lnTo>
                    <a:lnTo>
                      <a:pt x="2" y="16"/>
                    </a:lnTo>
                    <a:lnTo>
                      <a:pt x="2" y="16"/>
                    </a:lnTo>
                    <a:lnTo>
                      <a:pt x="2" y="16"/>
                    </a:lnTo>
                    <a:lnTo>
                      <a:pt x="2" y="16"/>
                    </a:lnTo>
                    <a:lnTo>
                      <a:pt x="2" y="15"/>
                    </a:lnTo>
                    <a:lnTo>
                      <a:pt x="2" y="15"/>
                    </a:lnTo>
                    <a:lnTo>
                      <a:pt x="2" y="15"/>
                    </a:lnTo>
                    <a:lnTo>
                      <a:pt x="2" y="15"/>
                    </a:lnTo>
                    <a:lnTo>
                      <a:pt x="2" y="15"/>
                    </a:lnTo>
                    <a:lnTo>
                      <a:pt x="3" y="13"/>
                    </a:lnTo>
                    <a:lnTo>
                      <a:pt x="3" y="13"/>
                    </a:lnTo>
                    <a:lnTo>
                      <a:pt x="3" y="13"/>
                    </a:lnTo>
                    <a:lnTo>
                      <a:pt x="3" y="13"/>
                    </a:lnTo>
                    <a:lnTo>
                      <a:pt x="3" y="13"/>
                    </a:lnTo>
                    <a:lnTo>
                      <a:pt x="3" y="13"/>
                    </a:lnTo>
                    <a:lnTo>
                      <a:pt x="3" y="12"/>
                    </a:lnTo>
                    <a:lnTo>
                      <a:pt x="3" y="12"/>
                    </a:lnTo>
                    <a:lnTo>
                      <a:pt x="3" y="12"/>
                    </a:lnTo>
                    <a:lnTo>
                      <a:pt x="3" y="12"/>
                    </a:lnTo>
                    <a:lnTo>
                      <a:pt x="5" y="12"/>
                    </a:lnTo>
                    <a:lnTo>
                      <a:pt x="5" y="12"/>
                    </a:lnTo>
                    <a:lnTo>
                      <a:pt x="5" y="10"/>
                    </a:lnTo>
                    <a:lnTo>
                      <a:pt x="5" y="10"/>
                    </a:lnTo>
                    <a:lnTo>
                      <a:pt x="5" y="10"/>
                    </a:lnTo>
                    <a:lnTo>
                      <a:pt x="5" y="10"/>
                    </a:lnTo>
                    <a:lnTo>
                      <a:pt x="5" y="10"/>
                    </a:lnTo>
                    <a:lnTo>
                      <a:pt x="5" y="10"/>
                    </a:lnTo>
                    <a:lnTo>
                      <a:pt x="6" y="9"/>
                    </a:lnTo>
                    <a:lnTo>
                      <a:pt x="6" y="9"/>
                    </a:lnTo>
                    <a:lnTo>
                      <a:pt x="6" y="9"/>
                    </a:lnTo>
                    <a:lnTo>
                      <a:pt x="6" y="9"/>
                    </a:lnTo>
                    <a:lnTo>
                      <a:pt x="6" y="9"/>
                    </a:lnTo>
                    <a:lnTo>
                      <a:pt x="6" y="9"/>
                    </a:lnTo>
                    <a:lnTo>
                      <a:pt x="6" y="7"/>
                    </a:lnTo>
                    <a:lnTo>
                      <a:pt x="6" y="7"/>
                    </a:lnTo>
                    <a:lnTo>
                      <a:pt x="8" y="7"/>
                    </a:lnTo>
                    <a:lnTo>
                      <a:pt x="8" y="7"/>
                    </a:lnTo>
                    <a:lnTo>
                      <a:pt x="8" y="7"/>
                    </a:lnTo>
                    <a:lnTo>
                      <a:pt x="8" y="7"/>
                    </a:lnTo>
                    <a:lnTo>
                      <a:pt x="8" y="6"/>
                    </a:lnTo>
                    <a:lnTo>
                      <a:pt x="8" y="6"/>
                    </a:lnTo>
                    <a:lnTo>
                      <a:pt x="9" y="6"/>
                    </a:lnTo>
                    <a:lnTo>
                      <a:pt x="9" y="6"/>
                    </a:lnTo>
                    <a:lnTo>
                      <a:pt x="9" y="6"/>
                    </a:lnTo>
                    <a:lnTo>
                      <a:pt x="9" y="6"/>
                    </a:lnTo>
                    <a:lnTo>
                      <a:pt x="9" y="6"/>
                    </a:lnTo>
                    <a:lnTo>
                      <a:pt x="9" y="4"/>
                    </a:lnTo>
                    <a:lnTo>
                      <a:pt x="9" y="4"/>
                    </a:lnTo>
                    <a:lnTo>
                      <a:pt x="11" y="4"/>
                    </a:lnTo>
                    <a:lnTo>
                      <a:pt x="11" y="4"/>
                    </a:lnTo>
                    <a:lnTo>
                      <a:pt x="11" y="4"/>
                    </a:lnTo>
                    <a:lnTo>
                      <a:pt x="11" y="4"/>
                    </a:lnTo>
                    <a:lnTo>
                      <a:pt x="11" y="4"/>
                    </a:lnTo>
                    <a:lnTo>
                      <a:pt x="11" y="4"/>
                    </a:lnTo>
                    <a:lnTo>
                      <a:pt x="12" y="3"/>
                    </a:lnTo>
                    <a:lnTo>
                      <a:pt x="12" y="3"/>
                    </a:lnTo>
                    <a:lnTo>
                      <a:pt x="12" y="3"/>
                    </a:lnTo>
                    <a:lnTo>
                      <a:pt x="12" y="3"/>
                    </a:lnTo>
                    <a:lnTo>
                      <a:pt x="12" y="3"/>
                    </a:lnTo>
                    <a:lnTo>
                      <a:pt x="12" y="3"/>
                    </a:lnTo>
                    <a:lnTo>
                      <a:pt x="14" y="3"/>
                    </a:lnTo>
                    <a:lnTo>
                      <a:pt x="14" y="3"/>
                    </a:lnTo>
                    <a:lnTo>
                      <a:pt x="14" y="3"/>
                    </a:lnTo>
                    <a:lnTo>
                      <a:pt x="14" y="1"/>
                    </a:lnTo>
                    <a:lnTo>
                      <a:pt x="14" y="1"/>
                    </a:lnTo>
                    <a:lnTo>
                      <a:pt x="14" y="1"/>
                    </a:lnTo>
                    <a:lnTo>
                      <a:pt x="15" y="1"/>
                    </a:lnTo>
                    <a:lnTo>
                      <a:pt x="15" y="1"/>
                    </a:lnTo>
                    <a:lnTo>
                      <a:pt x="15" y="1"/>
                    </a:lnTo>
                    <a:lnTo>
                      <a:pt x="15" y="1"/>
                    </a:lnTo>
                    <a:lnTo>
                      <a:pt x="15" y="1"/>
                    </a:lnTo>
                    <a:lnTo>
                      <a:pt x="15" y="1"/>
                    </a:lnTo>
                    <a:lnTo>
                      <a:pt x="17" y="1"/>
                    </a:lnTo>
                    <a:lnTo>
                      <a:pt x="17" y="1"/>
                    </a:lnTo>
                    <a:lnTo>
                      <a:pt x="17" y="1"/>
                    </a:lnTo>
                    <a:lnTo>
                      <a:pt x="17" y="1"/>
                    </a:lnTo>
                    <a:lnTo>
                      <a:pt x="17" y="1"/>
                    </a:lnTo>
                    <a:lnTo>
                      <a:pt x="17"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1" y="0"/>
                    </a:lnTo>
                    <a:lnTo>
                      <a:pt x="21" y="0"/>
                    </a:lnTo>
                    <a:lnTo>
                      <a:pt x="21" y="0"/>
                    </a:lnTo>
                    <a:lnTo>
                      <a:pt x="21" y="0"/>
                    </a:lnTo>
                    <a:lnTo>
                      <a:pt x="21" y="0"/>
                    </a:lnTo>
                    <a:lnTo>
                      <a:pt x="21" y="0"/>
                    </a:lnTo>
                    <a:lnTo>
                      <a:pt x="21" y="0"/>
                    </a:lnTo>
                    <a:lnTo>
                      <a:pt x="23" y="0"/>
                    </a:lnTo>
                    <a:lnTo>
                      <a:pt x="23" y="0"/>
                    </a:lnTo>
                    <a:lnTo>
                      <a:pt x="23" y="0"/>
                    </a:lnTo>
                    <a:lnTo>
                      <a:pt x="23" y="0"/>
                    </a:lnTo>
                    <a:lnTo>
                      <a:pt x="23" y="0"/>
                    </a:lnTo>
                    <a:lnTo>
                      <a:pt x="23" y="0"/>
                    </a:lnTo>
                    <a:lnTo>
                      <a:pt x="23" y="0"/>
                    </a:lnTo>
                    <a:lnTo>
                      <a:pt x="24" y="0"/>
                    </a:lnTo>
                    <a:lnTo>
                      <a:pt x="24" y="0"/>
                    </a:lnTo>
                    <a:lnTo>
                      <a:pt x="24" y="0"/>
                    </a:lnTo>
                    <a:lnTo>
                      <a:pt x="24" y="0"/>
                    </a:lnTo>
                    <a:lnTo>
                      <a:pt x="24" y="0"/>
                    </a:lnTo>
                    <a:lnTo>
                      <a:pt x="24" y="0"/>
                    </a:lnTo>
                    <a:lnTo>
                      <a:pt x="24" y="0"/>
                    </a:lnTo>
                    <a:lnTo>
                      <a:pt x="26" y="0"/>
                    </a:lnTo>
                    <a:lnTo>
                      <a:pt x="26" y="1"/>
                    </a:lnTo>
                    <a:lnTo>
                      <a:pt x="26" y="1"/>
                    </a:lnTo>
                    <a:lnTo>
                      <a:pt x="26" y="1"/>
                    </a:lnTo>
                    <a:lnTo>
                      <a:pt x="26" y="1"/>
                    </a:lnTo>
                    <a:lnTo>
                      <a:pt x="26" y="1"/>
                    </a:lnTo>
                    <a:lnTo>
                      <a:pt x="26" y="1"/>
                    </a:lnTo>
                    <a:lnTo>
                      <a:pt x="26" y="1"/>
                    </a:lnTo>
                    <a:lnTo>
                      <a:pt x="26" y="1"/>
                    </a:lnTo>
                    <a:lnTo>
                      <a:pt x="27" y="1"/>
                    </a:lnTo>
                    <a:lnTo>
                      <a:pt x="27" y="1"/>
                    </a:lnTo>
                    <a:lnTo>
                      <a:pt x="27" y="1"/>
                    </a:lnTo>
                    <a:lnTo>
                      <a:pt x="27" y="1"/>
                    </a:lnTo>
                    <a:lnTo>
                      <a:pt x="27" y="1"/>
                    </a:lnTo>
                    <a:lnTo>
                      <a:pt x="27" y="1"/>
                    </a:lnTo>
                    <a:lnTo>
                      <a:pt x="27" y="3"/>
                    </a:lnTo>
                    <a:lnTo>
                      <a:pt x="27" y="3"/>
                    </a:lnTo>
                    <a:lnTo>
                      <a:pt x="27" y="3"/>
                    </a:lnTo>
                    <a:lnTo>
                      <a:pt x="27" y="3"/>
                    </a:lnTo>
                    <a:lnTo>
                      <a:pt x="29" y="3"/>
                    </a:lnTo>
                    <a:lnTo>
                      <a:pt x="29" y="3"/>
                    </a:lnTo>
                    <a:lnTo>
                      <a:pt x="29" y="3"/>
                    </a:lnTo>
                    <a:lnTo>
                      <a:pt x="29" y="3"/>
                    </a:lnTo>
                    <a:lnTo>
                      <a:pt x="29" y="3"/>
                    </a:lnTo>
                    <a:lnTo>
                      <a:pt x="29" y="4"/>
                    </a:lnTo>
                    <a:lnTo>
                      <a:pt x="29" y="4"/>
                    </a:lnTo>
                    <a:lnTo>
                      <a:pt x="29" y="4"/>
                    </a:lnTo>
                    <a:lnTo>
                      <a:pt x="29" y="4"/>
                    </a:lnTo>
                    <a:lnTo>
                      <a:pt x="29" y="4"/>
                    </a:lnTo>
                    <a:lnTo>
                      <a:pt x="29" y="4"/>
                    </a:lnTo>
                    <a:lnTo>
                      <a:pt x="29" y="4"/>
                    </a:lnTo>
                    <a:lnTo>
                      <a:pt x="29" y="4"/>
                    </a:lnTo>
                    <a:lnTo>
                      <a:pt x="29" y="6"/>
                    </a:lnTo>
                    <a:lnTo>
                      <a:pt x="29" y="6"/>
                    </a:lnTo>
                    <a:lnTo>
                      <a:pt x="29" y="6"/>
                    </a:lnTo>
                    <a:lnTo>
                      <a:pt x="29" y="6"/>
                    </a:lnTo>
                    <a:lnTo>
                      <a:pt x="29" y="6"/>
                    </a:lnTo>
                    <a:lnTo>
                      <a:pt x="30" y="6"/>
                    </a:lnTo>
                    <a:lnTo>
                      <a:pt x="30" y="6"/>
                    </a:lnTo>
                    <a:lnTo>
                      <a:pt x="30" y="7"/>
                    </a:lnTo>
                    <a:lnTo>
                      <a:pt x="30" y="7"/>
                    </a:lnTo>
                    <a:lnTo>
                      <a:pt x="30" y="7"/>
                    </a:lnTo>
                    <a:lnTo>
                      <a:pt x="30" y="7"/>
                    </a:lnTo>
                    <a:lnTo>
                      <a:pt x="30" y="7"/>
                    </a:lnTo>
                    <a:lnTo>
                      <a:pt x="30" y="7"/>
                    </a:lnTo>
                    <a:lnTo>
                      <a:pt x="30" y="9"/>
                    </a:lnTo>
                    <a:lnTo>
                      <a:pt x="30" y="9"/>
                    </a:lnTo>
                    <a:lnTo>
                      <a:pt x="30" y="9"/>
                    </a:lnTo>
                    <a:lnTo>
                      <a:pt x="30" y="9"/>
                    </a:lnTo>
                    <a:lnTo>
                      <a:pt x="30" y="9"/>
                    </a:lnTo>
                    <a:lnTo>
                      <a:pt x="30" y="9"/>
                    </a:lnTo>
                    <a:lnTo>
                      <a:pt x="30" y="10"/>
                    </a:lnTo>
                    <a:lnTo>
                      <a:pt x="30" y="10"/>
                    </a:lnTo>
                    <a:lnTo>
                      <a:pt x="30" y="10"/>
                    </a:lnTo>
                    <a:lnTo>
                      <a:pt x="30" y="10"/>
                    </a:lnTo>
                    <a:lnTo>
                      <a:pt x="30" y="10"/>
                    </a:lnTo>
                    <a:lnTo>
                      <a:pt x="30" y="10"/>
                    </a:lnTo>
                    <a:lnTo>
                      <a:pt x="30" y="12"/>
                    </a:lnTo>
                    <a:lnTo>
                      <a:pt x="29" y="12"/>
                    </a:lnTo>
                    <a:lnTo>
                      <a:pt x="29" y="12"/>
                    </a:lnTo>
                    <a:lnTo>
                      <a:pt x="29" y="12"/>
                    </a:lnTo>
                    <a:lnTo>
                      <a:pt x="29" y="12"/>
                    </a:lnTo>
                    <a:lnTo>
                      <a:pt x="29" y="12"/>
                    </a:lnTo>
                    <a:lnTo>
                      <a:pt x="29" y="13"/>
                    </a:lnTo>
                    <a:lnTo>
                      <a:pt x="29" y="13"/>
                    </a:lnTo>
                    <a:lnTo>
                      <a:pt x="29" y="13"/>
                    </a:lnTo>
                    <a:lnTo>
                      <a:pt x="29" y="13"/>
                    </a:lnTo>
                    <a:lnTo>
                      <a:pt x="29" y="13"/>
                    </a:lnTo>
                    <a:lnTo>
                      <a:pt x="29" y="13"/>
                    </a:lnTo>
                    <a:lnTo>
                      <a:pt x="29" y="15"/>
                    </a:lnTo>
                    <a:lnTo>
                      <a:pt x="29" y="15"/>
                    </a:lnTo>
                    <a:lnTo>
                      <a:pt x="29" y="15"/>
                    </a:lnTo>
                    <a:lnTo>
                      <a:pt x="29" y="15"/>
                    </a:lnTo>
                    <a:lnTo>
                      <a:pt x="29" y="15"/>
                    </a:lnTo>
                    <a:lnTo>
                      <a:pt x="29" y="15"/>
                    </a:lnTo>
                  </a:path>
                </a:pathLst>
              </a:custGeom>
              <a:noFill/>
              <a:ln w="1588" cap="sq">
                <a:solidFill>
                  <a:srgbClr val="000000"/>
                </a:solidFill>
                <a:prstDash val="solid"/>
                <a:miter lim="800000"/>
                <a:headEnd/>
                <a:tailEnd/>
              </a:ln>
            </p:spPr>
            <p:txBody>
              <a:bodyPr/>
              <a:lstStyle/>
              <a:p>
                <a:endParaRPr lang="en-US"/>
              </a:p>
            </p:txBody>
          </p:sp>
          <p:sp>
            <p:nvSpPr>
              <p:cNvPr id="321007" name="Freeform 495"/>
              <p:cNvSpPr>
                <a:spLocks/>
              </p:cNvSpPr>
              <p:nvPr/>
            </p:nvSpPr>
            <p:spPr bwMode="auto">
              <a:xfrm>
                <a:off x="5883" y="2135"/>
                <a:ext cx="27" cy="32"/>
              </a:xfrm>
              <a:custGeom>
                <a:avLst/>
                <a:gdLst/>
                <a:ahLst/>
                <a:cxnLst>
                  <a:cxn ang="0">
                    <a:pos x="27" y="17"/>
                  </a:cxn>
                  <a:cxn ang="0">
                    <a:pos x="27" y="18"/>
                  </a:cxn>
                  <a:cxn ang="0">
                    <a:pos x="27" y="21"/>
                  </a:cxn>
                  <a:cxn ang="0">
                    <a:pos x="27" y="23"/>
                  </a:cxn>
                  <a:cxn ang="0">
                    <a:pos x="27" y="24"/>
                  </a:cxn>
                  <a:cxn ang="0">
                    <a:pos x="27" y="24"/>
                  </a:cxn>
                  <a:cxn ang="0">
                    <a:pos x="25" y="26"/>
                  </a:cxn>
                  <a:cxn ang="0">
                    <a:pos x="25" y="27"/>
                  </a:cxn>
                  <a:cxn ang="0">
                    <a:pos x="24" y="29"/>
                  </a:cxn>
                  <a:cxn ang="0">
                    <a:pos x="24" y="29"/>
                  </a:cxn>
                  <a:cxn ang="0">
                    <a:pos x="22" y="30"/>
                  </a:cxn>
                  <a:cxn ang="0">
                    <a:pos x="21" y="30"/>
                  </a:cxn>
                  <a:cxn ang="0">
                    <a:pos x="21" y="32"/>
                  </a:cxn>
                  <a:cxn ang="0">
                    <a:pos x="19" y="32"/>
                  </a:cxn>
                  <a:cxn ang="0">
                    <a:pos x="18" y="32"/>
                  </a:cxn>
                  <a:cxn ang="0">
                    <a:pos x="17" y="32"/>
                  </a:cxn>
                  <a:cxn ang="0">
                    <a:pos x="15" y="32"/>
                  </a:cxn>
                  <a:cxn ang="0">
                    <a:pos x="14" y="30"/>
                  </a:cxn>
                  <a:cxn ang="0">
                    <a:pos x="12" y="30"/>
                  </a:cxn>
                  <a:cxn ang="0">
                    <a:pos x="11" y="30"/>
                  </a:cxn>
                  <a:cxn ang="0">
                    <a:pos x="9" y="29"/>
                  </a:cxn>
                  <a:cxn ang="0">
                    <a:pos x="8" y="27"/>
                  </a:cxn>
                  <a:cxn ang="0">
                    <a:pos x="6" y="27"/>
                  </a:cxn>
                  <a:cxn ang="0">
                    <a:pos x="5" y="26"/>
                  </a:cxn>
                  <a:cxn ang="0">
                    <a:pos x="5" y="24"/>
                  </a:cxn>
                  <a:cxn ang="0">
                    <a:pos x="3" y="23"/>
                  </a:cxn>
                  <a:cxn ang="0">
                    <a:pos x="2" y="21"/>
                  </a:cxn>
                  <a:cxn ang="0">
                    <a:pos x="2" y="20"/>
                  </a:cxn>
                  <a:cxn ang="0">
                    <a:pos x="0" y="18"/>
                  </a:cxn>
                  <a:cxn ang="0">
                    <a:pos x="0" y="17"/>
                  </a:cxn>
                  <a:cxn ang="0">
                    <a:pos x="0" y="15"/>
                  </a:cxn>
                  <a:cxn ang="0">
                    <a:pos x="0" y="14"/>
                  </a:cxn>
                  <a:cxn ang="0">
                    <a:pos x="0" y="11"/>
                  </a:cxn>
                  <a:cxn ang="0">
                    <a:pos x="0" y="9"/>
                  </a:cxn>
                  <a:cxn ang="0">
                    <a:pos x="0" y="8"/>
                  </a:cxn>
                  <a:cxn ang="0">
                    <a:pos x="0" y="8"/>
                  </a:cxn>
                  <a:cxn ang="0">
                    <a:pos x="0" y="6"/>
                  </a:cxn>
                  <a:cxn ang="0">
                    <a:pos x="2" y="5"/>
                  </a:cxn>
                  <a:cxn ang="0">
                    <a:pos x="2" y="3"/>
                  </a:cxn>
                  <a:cxn ang="0">
                    <a:pos x="3" y="3"/>
                  </a:cxn>
                  <a:cxn ang="0">
                    <a:pos x="5" y="2"/>
                  </a:cxn>
                  <a:cxn ang="0">
                    <a:pos x="6" y="2"/>
                  </a:cxn>
                  <a:cxn ang="0">
                    <a:pos x="6" y="0"/>
                  </a:cxn>
                  <a:cxn ang="0">
                    <a:pos x="8" y="0"/>
                  </a:cxn>
                  <a:cxn ang="0">
                    <a:pos x="9" y="0"/>
                  </a:cxn>
                  <a:cxn ang="0">
                    <a:pos x="11" y="0"/>
                  </a:cxn>
                  <a:cxn ang="0">
                    <a:pos x="12" y="0"/>
                  </a:cxn>
                  <a:cxn ang="0">
                    <a:pos x="14" y="2"/>
                  </a:cxn>
                  <a:cxn ang="0">
                    <a:pos x="15" y="2"/>
                  </a:cxn>
                  <a:cxn ang="0">
                    <a:pos x="17" y="2"/>
                  </a:cxn>
                  <a:cxn ang="0">
                    <a:pos x="18" y="3"/>
                  </a:cxn>
                  <a:cxn ang="0">
                    <a:pos x="19" y="5"/>
                  </a:cxn>
                  <a:cxn ang="0">
                    <a:pos x="21" y="5"/>
                  </a:cxn>
                  <a:cxn ang="0">
                    <a:pos x="21" y="6"/>
                  </a:cxn>
                  <a:cxn ang="0">
                    <a:pos x="22" y="8"/>
                  </a:cxn>
                  <a:cxn ang="0">
                    <a:pos x="24" y="9"/>
                  </a:cxn>
                  <a:cxn ang="0">
                    <a:pos x="25" y="11"/>
                  </a:cxn>
                  <a:cxn ang="0">
                    <a:pos x="25" y="12"/>
                  </a:cxn>
                  <a:cxn ang="0">
                    <a:pos x="27" y="14"/>
                  </a:cxn>
                  <a:cxn ang="0">
                    <a:pos x="27" y="15"/>
                  </a:cxn>
                </a:cxnLst>
                <a:rect l="0" t="0" r="r" b="b"/>
                <a:pathLst>
                  <a:path w="27" h="32">
                    <a:moveTo>
                      <a:pt x="27" y="17"/>
                    </a:moveTo>
                    <a:lnTo>
                      <a:pt x="27" y="17"/>
                    </a:lnTo>
                    <a:lnTo>
                      <a:pt x="27"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7" y="23"/>
                    </a:lnTo>
                    <a:lnTo>
                      <a:pt x="27" y="23"/>
                    </a:lnTo>
                    <a:lnTo>
                      <a:pt x="27" y="23"/>
                    </a:lnTo>
                    <a:lnTo>
                      <a:pt x="27" y="23"/>
                    </a:lnTo>
                    <a:lnTo>
                      <a:pt x="27" y="23"/>
                    </a:lnTo>
                    <a:lnTo>
                      <a:pt x="27" y="24"/>
                    </a:lnTo>
                    <a:lnTo>
                      <a:pt x="27" y="24"/>
                    </a:lnTo>
                    <a:lnTo>
                      <a:pt x="27" y="24"/>
                    </a:lnTo>
                    <a:lnTo>
                      <a:pt x="27" y="24"/>
                    </a:lnTo>
                    <a:lnTo>
                      <a:pt x="27" y="24"/>
                    </a:lnTo>
                    <a:lnTo>
                      <a:pt x="27" y="24"/>
                    </a:lnTo>
                    <a:lnTo>
                      <a:pt x="27" y="24"/>
                    </a:lnTo>
                    <a:lnTo>
                      <a:pt x="27" y="26"/>
                    </a:lnTo>
                    <a:lnTo>
                      <a:pt x="27" y="26"/>
                    </a:lnTo>
                    <a:lnTo>
                      <a:pt x="27" y="26"/>
                    </a:lnTo>
                    <a:lnTo>
                      <a:pt x="27" y="26"/>
                    </a:lnTo>
                    <a:lnTo>
                      <a:pt x="27" y="26"/>
                    </a:lnTo>
                    <a:lnTo>
                      <a:pt x="25" y="26"/>
                    </a:lnTo>
                    <a:lnTo>
                      <a:pt x="25" y="26"/>
                    </a:lnTo>
                    <a:lnTo>
                      <a:pt x="25" y="27"/>
                    </a:lnTo>
                    <a:lnTo>
                      <a:pt x="25" y="27"/>
                    </a:lnTo>
                    <a:lnTo>
                      <a:pt x="25" y="27"/>
                    </a:lnTo>
                    <a:lnTo>
                      <a:pt x="25" y="27"/>
                    </a:lnTo>
                    <a:lnTo>
                      <a:pt x="25" y="27"/>
                    </a:lnTo>
                    <a:lnTo>
                      <a:pt x="25" y="27"/>
                    </a:lnTo>
                    <a:lnTo>
                      <a:pt x="25" y="27"/>
                    </a:lnTo>
                    <a:lnTo>
                      <a:pt x="25" y="27"/>
                    </a:lnTo>
                    <a:lnTo>
                      <a:pt x="25" y="29"/>
                    </a:lnTo>
                    <a:lnTo>
                      <a:pt x="25" y="29"/>
                    </a:lnTo>
                    <a:lnTo>
                      <a:pt x="24" y="29"/>
                    </a:lnTo>
                    <a:lnTo>
                      <a:pt x="24" y="29"/>
                    </a:lnTo>
                    <a:lnTo>
                      <a:pt x="24" y="29"/>
                    </a:lnTo>
                    <a:lnTo>
                      <a:pt x="24" y="29"/>
                    </a:lnTo>
                    <a:lnTo>
                      <a:pt x="24" y="29"/>
                    </a:lnTo>
                    <a:lnTo>
                      <a:pt x="24" y="29"/>
                    </a:lnTo>
                    <a:lnTo>
                      <a:pt x="24" y="29"/>
                    </a:lnTo>
                    <a:lnTo>
                      <a:pt x="24" y="30"/>
                    </a:lnTo>
                    <a:lnTo>
                      <a:pt x="24" y="30"/>
                    </a:lnTo>
                    <a:lnTo>
                      <a:pt x="22" y="30"/>
                    </a:lnTo>
                    <a:lnTo>
                      <a:pt x="22" y="30"/>
                    </a:lnTo>
                    <a:lnTo>
                      <a:pt x="22" y="30"/>
                    </a:lnTo>
                    <a:lnTo>
                      <a:pt x="22" y="30"/>
                    </a:lnTo>
                    <a:lnTo>
                      <a:pt x="22" y="30"/>
                    </a:lnTo>
                    <a:lnTo>
                      <a:pt x="22" y="30"/>
                    </a:lnTo>
                    <a:lnTo>
                      <a:pt x="22" y="30"/>
                    </a:lnTo>
                    <a:lnTo>
                      <a:pt x="22" y="30"/>
                    </a:lnTo>
                    <a:lnTo>
                      <a:pt x="21" y="30"/>
                    </a:lnTo>
                    <a:lnTo>
                      <a:pt x="21" y="30"/>
                    </a:lnTo>
                    <a:lnTo>
                      <a:pt x="21" y="30"/>
                    </a:lnTo>
                    <a:lnTo>
                      <a:pt x="21" y="30"/>
                    </a:lnTo>
                    <a:lnTo>
                      <a:pt x="21" y="30"/>
                    </a:lnTo>
                    <a:lnTo>
                      <a:pt x="21" y="32"/>
                    </a:lnTo>
                    <a:lnTo>
                      <a:pt x="21" y="32"/>
                    </a:lnTo>
                    <a:lnTo>
                      <a:pt x="21" y="32"/>
                    </a:lnTo>
                    <a:lnTo>
                      <a:pt x="19" y="32"/>
                    </a:lnTo>
                    <a:lnTo>
                      <a:pt x="19" y="32"/>
                    </a:lnTo>
                    <a:lnTo>
                      <a:pt x="19" y="32"/>
                    </a:lnTo>
                    <a:lnTo>
                      <a:pt x="19" y="32"/>
                    </a:lnTo>
                    <a:lnTo>
                      <a:pt x="19" y="32"/>
                    </a:lnTo>
                    <a:lnTo>
                      <a:pt x="19" y="32"/>
                    </a:lnTo>
                    <a:lnTo>
                      <a:pt x="19" y="32"/>
                    </a:lnTo>
                    <a:lnTo>
                      <a:pt x="18" y="32"/>
                    </a:lnTo>
                    <a:lnTo>
                      <a:pt x="18" y="32"/>
                    </a:lnTo>
                    <a:lnTo>
                      <a:pt x="18" y="32"/>
                    </a:lnTo>
                    <a:lnTo>
                      <a:pt x="18" y="32"/>
                    </a:lnTo>
                    <a:lnTo>
                      <a:pt x="18" y="32"/>
                    </a:lnTo>
                    <a:lnTo>
                      <a:pt x="18" y="32"/>
                    </a:lnTo>
                    <a:lnTo>
                      <a:pt x="17" y="32"/>
                    </a:lnTo>
                    <a:lnTo>
                      <a:pt x="17" y="32"/>
                    </a:lnTo>
                    <a:lnTo>
                      <a:pt x="17" y="32"/>
                    </a:lnTo>
                    <a:lnTo>
                      <a:pt x="17" y="32"/>
                    </a:lnTo>
                    <a:lnTo>
                      <a:pt x="17" y="32"/>
                    </a:lnTo>
                    <a:lnTo>
                      <a:pt x="17" y="32"/>
                    </a:lnTo>
                    <a:lnTo>
                      <a:pt x="15" y="32"/>
                    </a:lnTo>
                    <a:lnTo>
                      <a:pt x="15" y="32"/>
                    </a:lnTo>
                    <a:lnTo>
                      <a:pt x="15" y="32"/>
                    </a:lnTo>
                    <a:lnTo>
                      <a:pt x="15" y="32"/>
                    </a:lnTo>
                    <a:lnTo>
                      <a:pt x="15" y="32"/>
                    </a:lnTo>
                    <a:lnTo>
                      <a:pt x="15" y="32"/>
                    </a:lnTo>
                    <a:lnTo>
                      <a:pt x="15" y="32"/>
                    </a:lnTo>
                    <a:lnTo>
                      <a:pt x="14" y="32"/>
                    </a:lnTo>
                    <a:lnTo>
                      <a:pt x="14" y="32"/>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29"/>
                    </a:lnTo>
                    <a:lnTo>
                      <a:pt x="9" y="29"/>
                    </a:lnTo>
                    <a:lnTo>
                      <a:pt x="9" y="29"/>
                    </a:lnTo>
                    <a:lnTo>
                      <a:pt x="9" y="29"/>
                    </a:lnTo>
                    <a:lnTo>
                      <a:pt x="9" y="29"/>
                    </a:lnTo>
                    <a:lnTo>
                      <a:pt x="9" y="29"/>
                    </a:lnTo>
                    <a:lnTo>
                      <a:pt x="9" y="29"/>
                    </a:lnTo>
                    <a:lnTo>
                      <a:pt x="9" y="29"/>
                    </a:lnTo>
                    <a:lnTo>
                      <a:pt x="8" y="29"/>
                    </a:lnTo>
                    <a:lnTo>
                      <a:pt x="8" y="27"/>
                    </a:lnTo>
                    <a:lnTo>
                      <a:pt x="8" y="27"/>
                    </a:lnTo>
                    <a:lnTo>
                      <a:pt x="8" y="27"/>
                    </a:lnTo>
                    <a:lnTo>
                      <a:pt x="8" y="27"/>
                    </a:lnTo>
                    <a:lnTo>
                      <a:pt x="8" y="27"/>
                    </a:lnTo>
                    <a:lnTo>
                      <a:pt x="8" y="27"/>
                    </a:lnTo>
                    <a:lnTo>
                      <a:pt x="6" y="27"/>
                    </a:lnTo>
                    <a:lnTo>
                      <a:pt x="6" y="27"/>
                    </a:lnTo>
                    <a:lnTo>
                      <a:pt x="6" y="26"/>
                    </a:lnTo>
                    <a:lnTo>
                      <a:pt x="6" y="26"/>
                    </a:lnTo>
                    <a:lnTo>
                      <a:pt x="6" y="26"/>
                    </a:lnTo>
                    <a:lnTo>
                      <a:pt x="6" y="26"/>
                    </a:lnTo>
                    <a:lnTo>
                      <a:pt x="6" y="26"/>
                    </a:lnTo>
                    <a:lnTo>
                      <a:pt x="5" y="26"/>
                    </a:lnTo>
                    <a:lnTo>
                      <a:pt x="5" y="26"/>
                    </a:lnTo>
                    <a:lnTo>
                      <a:pt x="5" y="24"/>
                    </a:lnTo>
                    <a:lnTo>
                      <a:pt x="5" y="24"/>
                    </a:lnTo>
                    <a:lnTo>
                      <a:pt x="5" y="24"/>
                    </a:lnTo>
                    <a:lnTo>
                      <a:pt x="5" y="24"/>
                    </a:lnTo>
                    <a:lnTo>
                      <a:pt x="5" y="24"/>
                    </a:lnTo>
                    <a:lnTo>
                      <a:pt x="5" y="24"/>
                    </a:lnTo>
                    <a:lnTo>
                      <a:pt x="3" y="24"/>
                    </a:lnTo>
                    <a:lnTo>
                      <a:pt x="3" y="23"/>
                    </a:lnTo>
                    <a:lnTo>
                      <a:pt x="3" y="23"/>
                    </a:lnTo>
                    <a:lnTo>
                      <a:pt x="3" y="23"/>
                    </a:lnTo>
                    <a:lnTo>
                      <a:pt x="3" y="23"/>
                    </a:lnTo>
                    <a:lnTo>
                      <a:pt x="3" y="23"/>
                    </a:lnTo>
                    <a:lnTo>
                      <a:pt x="3" y="23"/>
                    </a:lnTo>
                    <a:lnTo>
                      <a:pt x="3" y="21"/>
                    </a:lnTo>
                    <a:lnTo>
                      <a:pt x="3" y="21"/>
                    </a:lnTo>
                    <a:lnTo>
                      <a:pt x="2" y="21"/>
                    </a:lnTo>
                    <a:lnTo>
                      <a:pt x="2" y="21"/>
                    </a:lnTo>
                    <a:lnTo>
                      <a:pt x="2" y="21"/>
                    </a:lnTo>
                    <a:lnTo>
                      <a:pt x="2" y="21"/>
                    </a:lnTo>
                    <a:lnTo>
                      <a:pt x="2" y="20"/>
                    </a:lnTo>
                    <a:lnTo>
                      <a:pt x="2" y="20"/>
                    </a:lnTo>
                    <a:lnTo>
                      <a:pt x="2" y="20"/>
                    </a:lnTo>
                    <a:lnTo>
                      <a:pt x="2" y="20"/>
                    </a:lnTo>
                    <a:lnTo>
                      <a:pt x="2" y="20"/>
                    </a:lnTo>
                    <a:lnTo>
                      <a:pt x="2" y="18"/>
                    </a:lnTo>
                    <a:lnTo>
                      <a:pt x="2" y="18"/>
                    </a:lnTo>
                    <a:lnTo>
                      <a:pt x="2" y="18"/>
                    </a:lnTo>
                    <a:lnTo>
                      <a:pt x="2"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8"/>
                    </a:lnTo>
                    <a:lnTo>
                      <a:pt x="0" y="6"/>
                    </a:lnTo>
                    <a:lnTo>
                      <a:pt x="0" y="6"/>
                    </a:lnTo>
                    <a:lnTo>
                      <a:pt x="0" y="6"/>
                    </a:lnTo>
                    <a:lnTo>
                      <a:pt x="0" y="6"/>
                    </a:lnTo>
                    <a:lnTo>
                      <a:pt x="0" y="6"/>
                    </a:lnTo>
                    <a:lnTo>
                      <a:pt x="0" y="6"/>
                    </a:lnTo>
                    <a:lnTo>
                      <a:pt x="2" y="6"/>
                    </a:lnTo>
                    <a:lnTo>
                      <a:pt x="2" y="5"/>
                    </a:lnTo>
                    <a:lnTo>
                      <a:pt x="2" y="5"/>
                    </a:lnTo>
                    <a:lnTo>
                      <a:pt x="2" y="5"/>
                    </a:lnTo>
                    <a:lnTo>
                      <a:pt x="2" y="5"/>
                    </a:lnTo>
                    <a:lnTo>
                      <a:pt x="2" y="5"/>
                    </a:lnTo>
                    <a:lnTo>
                      <a:pt x="2" y="5"/>
                    </a:lnTo>
                    <a:lnTo>
                      <a:pt x="2" y="5"/>
                    </a:lnTo>
                    <a:lnTo>
                      <a:pt x="2" y="5"/>
                    </a:lnTo>
                    <a:lnTo>
                      <a:pt x="2" y="3"/>
                    </a:lnTo>
                    <a:lnTo>
                      <a:pt x="2" y="3"/>
                    </a:lnTo>
                    <a:lnTo>
                      <a:pt x="2" y="3"/>
                    </a:lnTo>
                    <a:lnTo>
                      <a:pt x="3" y="3"/>
                    </a:lnTo>
                    <a:lnTo>
                      <a:pt x="3" y="3"/>
                    </a:lnTo>
                    <a:lnTo>
                      <a:pt x="3" y="3"/>
                    </a:lnTo>
                    <a:lnTo>
                      <a:pt x="3" y="3"/>
                    </a:lnTo>
                    <a:lnTo>
                      <a:pt x="3" y="3"/>
                    </a:lnTo>
                    <a:lnTo>
                      <a:pt x="3" y="3"/>
                    </a:lnTo>
                    <a:lnTo>
                      <a:pt x="3" y="3"/>
                    </a:lnTo>
                    <a:lnTo>
                      <a:pt x="3" y="2"/>
                    </a:lnTo>
                    <a:lnTo>
                      <a:pt x="3" y="2"/>
                    </a:lnTo>
                    <a:lnTo>
                      <a:pt x="5" y="2"/>
                    </a:lnTo>
                    <a:lnTo>
                      <a:pt x="5" y="2"/>
                    </a:lnTo>
                    <a:lnTo>
                      <a:pt x="5" y="2"/>
                    </a:lnTo>
                    <a:lnTo>
                      <a:pt x="5" y="2"/>
                    </a:lnTo>
                    <a:lnTo>
                      <a:pt x="5" y="2"/>
                    </a:lnTo>
                    <a:lnTo>
                      <a:pt x="5" y="2"/>
                    </a:lnTo>
                    <a:lnTo>
                      <a:pt x="5" y="2"/>
                    </a:lnTo>
                    <a:lnTo>
                      <a:pt x="5" y="2"/>
                    </a:lnTo>
                    <a:lnTo>
                      <a:pt x="6" y="2"/>
                    </a:lnTo>
                    <a:lnTo>
                      <a:pt x="6" y="2"/>
                    </a:lnTo>
                    <a:lnTo>
                      <a:pt x="6" y="2"/>
                    </a:lnTo>
                    <a:lnTo>
                      <a:pt x="6" y="2"/>
                    </a:lnTo>
                    <a:lnTo>
                      <a:pt x="6" y="0"/>
                    </a:lnTo>
                    <a:lnTo>
                      <a:pt x="6" y="0"/>
                    </a:lnTo>
                    <a:lnTo>
                      <a:pt x="6" y="0"/>
                    </a:lnTo>
                    <a:lnTo>
                      <a:pt x="8"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2"/>
                    </a:lnTo>
                    <a:lnTo>
                      <a:pt x="14" y="2"/>
                    </a:lnTo>
                    <a:lnTo>
                      <a:pt x="14" y="2"/>
                    </a:lnTo>
                    <a:lnTo>
                      <a:pt x="14" y="2"/>
                    </a:lnTo>
                    <a:lnTo>
                      <a:pt x="15" y="2"/>
                    </a:lnTo>
                    <a:lnTo>
                      <a:pt x="15" y="2"/>
                    </a:lnTo>
                    <a:lnTo>
                      <a:pt x="15" y="2"/>
                    </a:lnTo>
                    <a:lnTo>
                      <a:pt x="15" y="2"/>
                    </a:lnTo>
                    <a:lnTo>
                      <a:pt x="15" y="2"/>
                    </a:lnTo>
                    <a:lnTo>
                      <a:pt x="15" y="2"/>
                    </a:lnTo>
                    <a:lnTo>
                      <a:pt x="15" y="2"/>
                    </a:lnTo>
                    <a:lnTo>
                      <a:pt x="17" y="2"/>
                    </a:lnTo>
                    <a:lnTo>
                      <a:pt x="17" y="2"/>
                    </a:lnTo>
                    <a:lnTo>
                      <a:pt x="17" y="2"/>
                    </a:lnTo>
                    <a:lnTo>
                      <a:pt x="17" y="3"/>
                    </a:lnTo>
                    <a:lnTo>
                      <a:pt x="17" y="3"/>
                    </a:lnTo>
                    <a:lnTo>
                      <a:pt x="17" y="3"/>
                    </a:lnTo>
                    <a:lnTo>
                      <a:pt x="18" y="3"/>
                    </a:lnTo>
                    <a:lnTo>
                      <a:pt x="18" y="3"/>
                    </a:lnTo>
                    <a:lnTo>
                      <a:pt x="18" y="3"/>
                    </a:lnTo>
                    <a:lnTo>
                      <a:pt x="18" y="3"/>
                    </a:lnTo>
                    <a:lnTo>
                      <a:pt x="18" y="3"/>
                    </a:lnTo>
                    <a:lnTo>
                      <a:pt x="18" y="3"/>
                    </a:lnTo>
                    <a:lnTo>
                      <a:pt x="19" y="3"/>
                    </a:lnTo>
                    <a:lnTo>
                      <a:pt x="19" y="5"/>
                    </a:lnTo>
                    <a:lnTo>
                      <a:pt x="19" y="5"/>
                    </a:lnTo>
                    <a:lnTo>
                      <a:pt x="19" y="5"/>
                    </a:lnTo>
                    <a:lnTo>
                      <a:pt x="19" y="5"/>
                    </a:lnTo>
                    <a:lnTo>
                      <a:pt x="19" y="5"/>
                    </a:lnTo>
                    <a:lnTo>
                      <a:pt x="19" y="5"/>
                    </a:lnTo>
                    <a:lnTo>
                      <a:pt x="21" y="5"/>
                    </a:lnTo>
                    <a:lnTo>
                      <a:pt x="21" y="5"/>
                    </a:lnTo>
                    <a:lnTo>
                      <a:pt x="21" y="6"/>
                    </a:lnTo>
                    <a:lnTo>
                      <a:pt x="21" y="6"/>
                    </a:lnTo>
                    <a:lnTo>
                      <a:pt x="21" y="6"/>
                    </a:lnTo>
                    <a:lnTo>
                      <a:pt x="21" y="6"/>
                    </a:lnTo>
                    <a:lnTo>
                      <a:pt x="21" y="6"/>
                    </a:lnTo>
                    <a:lnTo>
                      <a:pt x="21" y="6"/>
                    </a:lnTo>
                    <a:lnTo>
                      <a:pt x="22" y="6"/>
                    </a:lnTo>
                    <a:lnTo>
                      <a:pt x="22" y="8"/>
                    </a:lnTo>
                    <a:lnTo>
                      <a:pt x="22" y="8"/>
                    </a:lnTo>
                    <a:lnTo>
                      <a:pt x="22" y="8"/>
                    </a:lnTo>
                    <a:lnTo>
                      <a:pt x="22" y="8"/>
                    </a:lnTo>
                    <a:lnTo>
                      <a:pt x="22" y="8"/>
                    </a:lnTo>
                    <a:lnTo>
                      <a:pt x="22" y="8"/>
                    </a:lnTo>
                    <a:lnTo>
                      <a:pt x="22" y="8"/>
                    </a:lnTo>
                    <a:lnTo>
                      <a:pt x="24" y="9"/>
                    </a:lnTo>
                    <a:lnTo>
                      <a:pt x="24" y="9"/>
                    </a:lnTo>
                    <a:lnTo>
                      <a:pt x="24" y="9"/>
                    </a:lnTo>
                    <a:lnTo>
                      <a:pt x="24" y="9"/>
                    </a:lnTo>
                    <a:lnTo>
                      <a:pt x="24" y="9"/>
                    </a:lnTo>
                    <a:lnTo>
                      <a:pt x="24" y="9"/>
                    </a:lnTo>
                    <a:lnTo>
                      <a:pt x="24" y="11"/>
                    </a:lnTo>
                    <a:lnTo>
                      <a:pt x="24" y="11"/>
                    </a:lnTo>
                    <a:lnTo>
                      <a:pt x="24" y="11"/>
                    </a:lnTo>
                    <a:lnTo>
                      <a:pt x="25" y="11"/>
                    </a:lnTo>
                    <a:lnTo>
                      <a:pt x="25" y="11"/>
                    </a:lnTo>
                    <a:lnTo>
                      <a:pt x="25" y="11"/>
                    </a:lnTo>
                    <a:lnTo>
                      <a:pt x="25" y="12"/>
                    </a:lnTo>
                    <a:lnTo>
                      <a:pt x="25" y="12"/>
                    </a:lnTo>
                    <a:lnTo>
                      <a:pt x="25" y="12"/>
                    </a:lnTo>
                    <a:lnTo>
                      <a:pt x="25" y="12"/>
                    </a:lnTo>
                    <a:lnTo>
                      <a:pt x="25" y="12"/>
                    </a:lnTo>
                    <a:lnTo>
                      <a:pt x="25" y="14"/>
                    </a:lnTo>
                    <a:lnTo>
                      <a:pt x="25" y="14"/>
                    </a:lnTo>
                    <a:lnTo>
                      <a:pt x="25" y="14"/>
                    </a:lnTo>
                    <a:lnTo>
                      <a:pt x="25" y="14"/>
                    </a:lnTo>
                    <a:lnTo>
                      <a:pt x="27" y="14"/>
                    </a:lnTo>
                    <a:lnTo>
                      <a:pt x="27" y="14"/>
                    </a:lnTo>
                    <a:lnTo>
                      <a:pt x="27" y="15"/>
                    </a:lnTo>
                    <a:lnTo>
                      <a:pt x="27" y="15"/>
                    </a:lnTo>
                    <a:lnTo>
                      <a:pt x="27" y="15"/>
                    </a:lnTo>
                    <a:lnTo>
                      <a:pt x="27" y="15"/>
                    </a:lnTo>
                    <a:lnTo>
                      <a:pt x="27" y="15"/>
                    </a:lnTo>
                    <a:lnTo>
                      <a:pt x="27" y="17"/>
                    </a:lnTo>
                    <a:close/>
                  </a:path>
                </a:pathLst>
              </a:custGeom>
              <a:solidFill>
                <a:srgbClr val="E1E1E1"/>
              </a:solidFill>
              <a:ln w="9525">
                <a:noFill/>
                <a:round/>
                <a:headEnd/>
                <a:tailEnd/>
              </a:ln>
            </p:spPr>
            <p:txBody>
              <a:bodyPr/>
              <a:lstStyle/>
              <a:p>
                <a:endParaRPr lang="en-US"/>
              </a:p>
            </p:txBody>
          </p:sp>
          <p:sp>
            <p:nvSpPr>
              <p:cNvPr id="321008" name="Freeform 496"/>
              <p:cNvSpPr>
                <a:spLocks/>
              </p:cNvSpPr>
              <p:nvPr/>
            </p:nvSpPr>
            <p:spPr bwMode="auto">
              <a:xfrm>
                <a:off x="5883" y="2135"/>
                <a:ext cx="27" cy="32"/>
              </a:xfrm>
              <a:custGeom>
                <a:avLst/>
                <a:gdLst/>
                <a:ahLst/>
                <a:cxnLst>
                  <a:cxn ang="0">
                    <a:pos x="27" y="17"/>
                  </a:cxn>
                  <a:cxn ang="0">
                    <a:pos x="27" y="18"/>
                  </a:cxn>
                  <a:cxn ang="0">
                    <a:pos x="27" y="21"/>
                  </a:cxn>
                  <a:cxn ang="0">
                    <a:pos x="27" y="23"/>
                  </a:cxn>
                  <a:cxn ang="0">
                    <a:pos x="27" y="24"/>
                  </a:cxn>
                  <a:cxn ang="0">
                    <a:pos x="27" y="24"/>
                  </a:cxn>
                  <a:cxn ang="0">
                    <a:pos x="25" y="26"/>
                  </a:cxn>
                  <a:cxn ang="0">
                    <a:pos x="25" y="27"/>
                  </a:cxn>
                  <a:cxn ang="0">
                    <a:pos x="24" y="29"/>
                  </a:cxn>
                  <a:cxn ang="0">
                    <a:pos x="24" y="29"/>
                  </a:cxn>
                  <a:cxn ang="0">
                    <a:pos x="22" y="30"/>
                  </a:cxn>
                  <a:cxn ang="0">
                    <a:pos x="21" y="30"/>
                  </a:cxn>
                  <a:cxn ang="0">
                    <a:pos x="21" y="32"/>
                  </a:cxn>
                  <a:cxn ang="0">
                    <a:pos x="19" y="32"/>
                  </a:cxn>
                  <a:cxn ang="0">
                    <a:pos x="18" y="32"/>
                  </a:cxn>
                  <a:cxn ang="0">
                    <a:pos x="17" y="32"/>
                  </a:cxn>
                  <a:cxn ang="0">
                    <a:pos x="15" y="32"/>
                  </a:cxn>
                  <a:cxn ang="0">
                    <a:pos x="14" y="30"/>
                  </a:cxn>
                  <a:cxn ang="0">
                    <a:pos x="12" y="30"/>
                  </a:cxn>
                  <a:cxn ang="0">
                    <a:pos x="11" y="30"/>
                  </a:cxn>
                  <a:cxn ang="0">
                    <a:pos x="9" y="29"/>
                  </a:cxn>
                  <a:cxn ang="0">
                    <a:pos x="8" y="27"/>
                  </a:cxn>
                  <a:cxn ang="0">
                    <a:pos x="6" y="27"/>
                  </a:cxn>
                  <a:cxn ang="0">
                    <a:pos x="5" y="26"/>
                  </a:cxn>
                  <a:cxn ang="0">
                    <a:pos x="5" y="24"/>
                  </a:cxn>
                  <a:cxn ang="0">
                    <a:pos x="3" y="23"/>
                  </a:cxn>
                  <a:cxn ang="0">
                    <a:pos x="2" y="21"/>
                  </a:cxn>
                  <a:cxn ang="0">
                    <a:pos x="2" y="20"/>
                  </a:cxn>
                  <a:cxn ang="0">
                    <a:pos x="0" y="18"/>
                  </a:cxn>
                  <a:cxn ang="0">
                    <a:pos x="0" y="17"/>
                  </a:cxn>
                  <a:cxn ang="0">
                    <a:pos x="0" y="15"/>
                  </a:cxn>
                  <a:cxn ang="0">
                    <a:pos x="0" y="14"/>
                  </a:cxn>
                  <a:cxn ang="0">
                    <a:pos x="0" y="11"/>
                  </a:cxn>
                  <a:cxn ang="0">
                    <a:pos x="0" y="9"/>
                  </a:cxn>
                  <a:cxn ang="0">
                    <a:pos x="0" y="8"/>
                  </a:cxn>
                  <a:cxn ang="0">
                    <a:pos x="0" y="8"/>
                  </a:cxn>
                  <a:cxn ang="0">
                    <a:pos x="0" y="6"/>
                  </a:cxn>
                  <a:cxn ang="0">
                    <a:pos x="2" y="5"/>
                  </a:cxn>
                  <a:cxn ang="0">
                    <a:pos x="2" y="3"/>
                  </a:cxn>
                  <a:cxn ang="0">
                    <a:pos x="3" y="3"/>
                  </a:cxn>
                  <a:cxn ang="0">
                    <a:pos x="5" y="2"/>
                  </a:cxn>
                  <a:cxn ang="0">
                    <a:pos x="6" y="2"/>
                  </a:cxn>
                  <a:cxn ang="0">
                    <a:pos x="6" y="0"/>
                  </a:cxn>
                  <a:cxn ang="0">
                    <a:pos x="8" y="0"/>
                  </a:cxn>
                  <a:cxn ang="0">
                    <a:pos x="9" y="0"/>
                  </a:cxn>
                  <a:cxn ang="0">
                    <a:pos x="11" y="0"/>
                  </a:cxn>
                  <a:cxn ang="0">
                    <a:pos x="12" y="0"/>
                  </a:cxn>
                  <a:cxn ang="0">
                    <a:pos x="14" y="2"/>
                  </a:cxn>
                  <a:cxn ang="0">
                    <a:pos x="15" y="2"/>
                  </a:cxn>
                  <a:cxn ang="0">
                    <a:pos x="17" y="2"/>
                  </a:cxn>
                  <a:cxn ang="0">
                    <a:pos x="18" y="3"/>
                  </a:cxn>
                  <a:cxn ang="0">
                    <a:pos x="19" y="5"/>
                  </a:cxn>
                  <a:cxn ang="0">
                    <a:pos x="21" y="5"/>
                  </a:cxn>
                  <a:cxn ang="0">
                    <a:pos x="21" y="6"/>
                  </a:cxn>
                  <a:cxn ang="0">
                    <a:pos x="22" y="8"/>
                  </a:cxn>
                  <a:cxn ang="0">
                    <a:pos x="24" y="9"/>
                  </a:cxn>
                  <a:cxn ang="0">
                    <a:pos x="25" y="11"/>
                  </a:cxn>
                  <a:cxn ang="0">
                    <a:pos x="25" y="12"/>
                  </a:cxn>
                  <a:cxn ang="0">
                    <a:pos x="27" y="14"/>
                  </a:cxn>
                  <a:cxn ang="0">
                    <a:pos x="27" y="15"/>
                  </a:cxn>
                </a:cxnLst>
                <a:rect l="0" t="0" r="r" b="b"/>
                <a:pathLst>
                  <a:path w="27" h="32">
                    <a:moveTo>
                      <a:pt x="27" y="17"/>
                    </a:moveTo>
                    <a:lnTo>
                      <a:pt x="27" y="17"/>
                    </a:lnTo>
                    <a:lnTo>
                      <a:pt x="27"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7" y="23"/>
                    </a:lnTo>
                    <a:lnTo>
                      <a:pt x="27" y="23"/>
                    </a:lnTo>
                    <a:lnTo>
                      <a:pt x="27" y="23"/>
                    </a:lnTo>
                    <a:lnTo>
                      <a:pt x="27" y="23"/>
                    </a:lnTo>
                    <a:lnTo>
                      <a:pt x="27" y="23"/>
                    </a:lnTo>
                    <a:lnTo>
                      <a:pt x="27" y="24"/>
                    </a:lnTo>
                    <a:lnTo>
                      <a:pt x="27" y="24"/>
                    </a:lnTo>
                    <a:lnTo>
                      <a:pt x="27" y="24"/>
                    </a:lnTo>
                    <a:lnTo>
                      <a:pt x="27" y="24"/>
                    </a:lnTo>
                    <a:lnTo>
                      <a:pt x="27" y="24"/>
                    </a:lnTo>
                    <a:lnTo>
                      <a:pt x="27" y="24"/>
                    </a:lnTo>
                    <a:lnTo>
                      <a:pt x="27" y="24"/>
                    </a:lnTo>
                    <a:lnTo>
                      <a:pt x="27" y="26"/>
                    </a:lnTo>
                    <a:lnTo>
                      <a:pt x="27" y="26"/>
                    </a:lnTo>
                    <a:lnTo>
                      <a:pt x="27" y="26"/>
                    </a:lnTo>
                    <a:lnTo>
                      <a:pt x="27" y="26"/>
                    </a:lnTo>
                    <a:lnTo>
                      <a:pt x="27" y="26"/>
                    </a:lnTo>
                    <a:lnTo>
                      <a:pt x="25" y="26"/>
                    </a:lnTo>
                    <a:lnTo>
                      <a:pt x="25" y="26"/>
                    </a:lnTo>
                    <a:lnTo>
                      <a:pt x="25" y="27"/>
                    </a:lnTo>
                    <a:lnTo>
                      <a:pt x="25" y="27"/>
                    </a:lnTo>
                    <a:lnTo>
                      <a:pt x="25" y="27"/>
                    </a:lnTo>
                    <a:lnTo>
                      <a:pt x="25" y="27"/>
                    </a:lnTo>
                    <a:lnTo>
                      <a:pt x="25" y="27"/>
                    </a:lnTo>
                    <a:lnTo>
                      <a:pt x="25" y="27"/>
                    </a:lnTo>
                    <a:lnTo>
                      <a:pt x="25" y="27"/>
                    </a:lnTo>
                    <a:lnTo>
                      <a:pt x="25" y="27"/>
                    </a:lnTo>
                    <a:lnTo>
                      <a:pt x="25" y="29"/>
                    </a:lnTo>
                    <a:lnTo>
                      <a:pt x="25" y="29"/>
                    </a:lnTo>
                    <a:lnTo>
                      <a:pt x="24" y="29"/>
                    </a:lnTo>
                    <a:lnTo>
                      <a:pt x="24" y="29"/>
                    </a:lnTo>
                    <a:lnTo>
                      <a:pt x="24" y="29"/>
                    </a:lnTo>
                    <a:lnTo>
                      <a:pt x="24" y="29"/>
                    </a:lnTo>
                    <a:lnTo>
                      <a:pt x="24" y="29"/>
                    </a:lnTo>
                    <a:lnTo>
                      <a:pt x="24" y="29"/>
                    </a:lnTo>
                    <a:lnTo>
                      <a:pt x="24" y="29"/>
                    </a:lnTo>
                    <a:lnTo>
                      <a:pt x="24" y="30"/>
                    </a:lnTo>
                    <a:lnTo>
                      <a:pt x="24" y="30"/>
                    </a:lnTo>
                    <a:lnTo>
                      <a:pt x="22" y="30"/>
                    </a:lnTo>
                    <a:lnTo>
                      <a:pt x="22" y="30"/>
                    </a:lnTo>
                    <a:lnTo>
                      <a:pt x="22" y="30"/>
                    </a:lnTo>
                    <a:lnTo>
                      <a:pt x="22" y="30"/>
                    </a:lnTo>
                    <a:lnTo>
                      <a:pt x="22" y="30"/>
                    </a:lnTo>
                    <a:lnTo>
                      <a:pt x="22" y="30"/>
                    </a:lnTo>
                    <a:lnTo>
                      <a:pt x="22" y="30"/>
                    </a:lnTo>
                    <a:lnTo>
                      <a:pt x="22" y="30"/>
                    </a:lnTo>
                    <a:lnTo>
                      <a:pt x="21" y="30"/>
                    </a:lnTo>
                    <a:lnTo>
                      <a:pt x="21" y="30"/>
                    </a:lnTo>
                    <a:lnTo>
                      <a:pt x="21" y="30"/>
                    </a:lnTo>
                    <a:lnTo>
                      <a:pt x="21" y="30"/>
                    </a:lnTo>
                    <a:lnTo>
                      <a:pt x="21" y="30"/>
                    </a:lnTo>
                    <a:lnTo>
                      <a:pt x="21" y="32"/>
                    </a:lnTo>
                    <a:lnTo>
                      <a:pt x="21" y="32"/>
                    </a:lnTo>
                    <a:lnTo>
                      <a:pt x="21" y="32"/>
                    </a:lnTo>
                    <a:lnTo>
                      <a:pt x="19" y="32"/>
                    </a:lnTo>
                    <a:lnTo>
                      <a:pt x="19" y="32"/>
                    </a:lnTo>
                    <a:lnTo>
                      <a:pt x="19" y="32"/>
                    </a:lnTo>
                    <a:lnTo>
                      <a:pt x="19" y="32"/>
                    </a:lnTo>
                    <a:lnTo>
                      <a:pt x="19" y="32"/>
                    </a:lnTo>
                    <a:lnTo>
                      <a:pt x="19" y="32"/>
                    </a:lnTo>
                    <a:lnTo>
                      <a:pt x="19" y="32"/>
                    </a:lnTo>
                    <a:lnTo>
                      <a:pt x="18" y="32"/>
                    </a:lnTo>
                    <a:lnTo>
                      <a:pt x="18" y="32"/>
                    </a:lnTo>
                    <a:lnTo>
                      <a:pt x="18" y="32"/>
                    </a:lnTo>
                    <a:lnTo>
                      <a:pt x="18" y="32"/>
                    </a:lnTo>
                    <a:lnTo>
                      <a:pt x="18" y="32"/>
                    </a:lnTo>
                    <a:lnTo>
                      <a:pt x="18" y="32"/>
                    </a:lnTo>
                    <a:lnTo>
                      <a:pt x="17" y="32"/>
                    </a:lnTo>
                    <a:lnTo>
                      <a:pt x="17" y="32"/>
                    </a:lnTo>
                    <a:lnTo>
                      <a:pt x="17" y="32"/>
                    </a:lnTo>
                    <a:lnTo>
                      <a:pt x="17" y="32"/>
                    </a:lnTo>
                    <a:lnTo>
                      <a:pt x="17" y="32"/>
                    </a:lnTo>
                    <a:lnTo>
                      <a:pt x="17" y="32"/>
                    </a:lnTo>
                    <a:lnTo>
                      <a:pt x="15" y="32"/>
                    </a:lnTo>
                    <a:lnTo>
                      <a:pt x="15" y="32"/>
                    </a:lnTo>
                    <a:lnTo>
                      <a:pt x="15" y="32"/>
                    </a:lnTo>
                    <a:lnTo>
                      <a:pt x="15" y="32"/>
                    </a:lnTo>
                    <a:lnTo>
                      <a:pt x="15" y="32"/>
                    </a:lnTo>
                    <a:lnTo>
                      <a:pt x="15" y="32"/>
                    </a:lnTo>
                    <a:lnTo>
                      <a:pt x="15" y="32"/>
                    </a:lnTo>
                    <a:lnTo>
                      <a:pt x="14" y="32"/>
                    </a:lnTo>
                    <a:lnTo>
                      <a:pt x="14" y="32"/>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29"/>
                    </a:lnTo>
                    <a:lnTo>
                      <a:pt x="9" y="29"/>
                    </a:lnTo>
                    <a:lnTo>
                      <a:pt x="9" y="29"/>
                    </a:lnTo>
                    <a:lnTo>
                      <a:pt x="9" y="29"/>
                    </a:lnTo>
                    <a:lnTo>
                      <a:pt x="9" y="29"/>
                    </a:lnTo>
                    <a:lnTo>
                      <a:pt x="9" y="29"/>
                    </a:lnTo>
                    <a:lnTo>
                      <a:pt x="9" y="29"/>
                    </a:lnTo>
                    <a:lnTo>
                      <a:pt x="9" y="29"/>
                    </a:lnTo>
                    <a:lnTo>
                      <a:pt x="8" y="29"/>
                    </a:lnTo>
                    <a:lnTo>
                      <a:pt x="8" y="27"/>
                    </a:lnTo>
                    <a:lnTo>
                      <a:pt x="8" y="27"/>
                    </a:lnTo>
                    <a:lnTo>
                      <a:pt x="8" y="27"/>
                    </a:lnTo>
                    <a:lnTo>
                      <a:pt x="8" y="27"/>
                    </a:lnTo>
                    <a:lnTo>
                      <a:pt x="8" y="27"/>
                    </a:lnTo>
                    <a:lnTo>
                      <a:pt x="8" y="27"/>
                    </a:lnTo>
                    <a:lnTo>
                      <a:pt x="6" y="27"/>
                    </a:lnTo>
                    <a:lnTo>
                      <a:pt x="6" y="27"/>
                    </a:lnTo>
                    <a:lnTo>
                      <a:pt x="6" y="26"/>
                    </a:lnTo>
                    <a:lnTo>
                      <a:pt x="6" y="26"/>
                    </a:lnTo>
                    <a:lnTo>
                      <a:pt x="6" y="26"/>
                    </a:lnTo>
                    <a:lnTo>
                      <a:pt x="6" y="26"/>
                    </a:lnTo>
                    <a:lnTo>
                      <a:pt x="6" y="26"/>
                    </a:lnTo>
                    <a:lnTo>
                      <a:pt x="5" y="26"/>
                    </a:lnTo>
                    <a:lnTo>
                      <a:pt x="5" y="26"/>
                    </a:lnTo>
                    <a:lnTo>
                      <a:pt x="5" y="24"/>
                    </a:lnTo>
                    <a:lnTo>
                      <a:pt x="5" y="24"/>
                    </a:lnTo>
                    <a:lnTo>
                      <a:pt x="5" y="24"/>
                    </a:lnTo>
                    <a:lnTo>
                      <a:pt x="5" y="24"/>
                    </a:lnTo>
                    <a:lnTo>
                      <a:pt x="5" y="24"/>
                    </a:lnTo>
                    <a:lnTo>
                      <a:pt x="5" y="24"/>
                    </a:lnTo>
                    <a:lnTo>
                      <a:pt x="3" y="24"/>
                    </a:lnTo>
                    <a:lnTo>
                      <a:pt x="3" y="23"/>
                    </a:lnTo>
                    <a:lnTo>
                      <a:pt x="3" y="23"/>
                    </a:lnTo>
                    <a:lnTo>
                      <a:pt x="3" y="23"/>
                    </a:lnTo>
                    <a:lnTo>
                      <a:pt x="3" y="23"/>
                    </a:lnTo>
                    <a:lnTo>
                      <a:pt x="3" y="23"/>
                    </a:lnTo>
                    <a:lnTo>
                      <a:pt x="3" y="23"/>
                    </a:lnTo>
                    <a:lnTo>
                      <a:pt x="3" y="21"/>
                    </a:lnTo>
                    <a:lnTo>
                      <a:pt x="3" y="21"/>
                    </a:lnTo>
                    <a:lnTo>
                      <a:pt x="2" y="21"/>
                    </a:lnTo>
                    <a:lnTo>
                      <a:pt x="2" y="21"/>
                    </a:lnTo>
                    <a:lnTo>
                      <a:pt x="2" y="21"/>
                    </a:lnTo>
                    <a:lnTo>
                      <a:pt x="2" y="21"/>
                    </a:lnTo>
                    <a:lnTo>
                      <a:pt x="2" y="20"/>
                    </a:lnTo>
                    <a:lnTo>
                      <a:pt x="2" y="20"/>
                    </a:lnTo>
                    <a:lnTo>
                      <a:pt x="2" y="20"/>
                    </a:lnTo>
                    <a:lnTo>
                      <a:pt x="2" y="20"/>
                    </a:lnTo>
                    <a:lnTo>
                      <a:pt x="2" y="20"/>
                    </a:lnTo>
                    <a:lnTo>
                      <a:pt x="2" y="18"/>
                    </a:lnTo>
                    <a:lnTo>
                      <a:pt x="2" y="18"/>
                    </a:lnTo>
                    <a:lnTo>
                      <a:pt x="2" y="18"/>
                    </a:lnTo>
                    <a:lnTo>
                      <a:pt x="2"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8"/>
                    </a:lnTo>
                    <a:lnTo>
                      <a:pt x="0" y="6"/>
                    </a:lnTo>
                    <a:lnTo>
                      <a:pt x="0" y="6"/>
                    </a:lnTo>
                    <a:lnTo>
                      <a:pt x="0" y="6"/>
                    </a:lnTo>
                    <a:lnTo>
                      <a:pt x="0" y="6"/>
                    </a:lnTo>
                    <a:lnTo>
                      <a:pt x="0" y="6"/>
                    </a:lnTo>
                    <a:lnTo>
                      <a:pt x="0" y="6"/>
                    </a:lnTo>
                    <a:lnTo>
                      <a:pt x="2" y="6"/>
                    </a:lnTo>
                    <a:lnTo>
                      <a:pt x="2" y="5"/>
                    </a:lnTo>
                    <a:lnTo>
                      <a:pt x="2" y="5"/>
                    </a:lnTo>
                    <a:lnTo>
                      <a:pt x="2" y="5"/>
                    </a:lnTo>
                    <a:lnTo>
                      <a:pt x="2" y="5"/>
                    </a:lnTo>
                    <a:lnTo>
                      <a:pt x="2" y="5"/>
                    </a:lnTo>
                    <a:lnTo>
                      <a:pt x="2" y="5"/>
                    </a:lnTo>
                    <a:lnTo>
                      <a:pt x="2" y="5"/>
                    </a:lnTo>
                    <a:lnTo>
                      <a:pt x="2" y="5"/>
                    </a:lnTo>
                    <a:lnTo>
                      <a:pt x="2" y="3"/>
                    </a:lnTo>
                    <a:lnTo>
                      <a:pt x="2" y="3"/>
                    </a:lnTo>
                    <a:lnTo>
                      <a:pt x="2" y="3"/>
                    </a:lnTo>
                    <a:lnTo>
                      <a:pt x="3" y="3"/>
                    </a:lnTo>
                    <a:lnTo>
                      <a:pt x="3" y="3"/>
                    </a:lnTo>
                    <a:lnTo>
                      <a:pt x="3" y="3"/>
                    </a:lnTo>
                    <a:lnTo>
                      <a:pt x="3" y="3"/>
                    </a:lnTo>
                    <a:lnTo>
                      <a:pt x="3" y="3"/>
                    </a:lnTo>
                    <a:lnTo>
                      <a:pt x="3" y="3"/>
                    </a:lnTo>
                    <a:lnTo>
                      <a:pt x="3" y="3"/>
                    </a:lnTo>
                    <a:lnTo>
                      <a:pt x="3" y="2"/>
                    </a:lnTo>
                    <a:lnTo>
                      <a:pt x="3" y="2"/>
                    </a:lnTo>
                    <a:lnTo>
                      <a:pt x="5" y="2"/>
                    </a:lnTo>
                    <a:lnTo>
                      <a:pt x="5" y="2"/>
                    </a:lnTo>
                    <a:lnTo>
                      <a:pt x="5" y="2"/>
                    </a:lnTo>
                    <a:lnTo>
                      <a:pt x="5" y="2"/>
                    </a:lnTo>
                    <a:lnTo>
                      <a:pt x="5" y="2"/>
                    </a:lnTo>
                    <a:lnTo>
                      <a:pt x="5" y="2"/>
                    </a:lnTo>
                    <a:lnTo>
                      <a:pt x="5" y="2"/>
                    </a:lnTo>
                    <a:lnTo>
                      <a:pt x="5" y="2"/>
                    </a:lnTo>
                    <a:lnTo>
                      <a:pt x="6" y="2"/>
                    </a:lnTo>
                    <a:lnTo>
                      <a:pt x="6" y="2"/>
                    </a:lnTo>
                    <a:lnTo>
                      <a:pt x="6" y="2"/>
                    </a:lnTo>
                    <a:lnTo>
                      <a:pt x="6" y="2"/>
                    </a:lnTo>
                    <a:lnTo>
                      <a:pt x="6" y="0"/>
                    </a:lnTo>
                    <a:lnTo>
                      <a:pt x="6" y="0"/>
                    </a:lnTo>
                    <a:lnTo>
                      <a:pt x="6" y="0"/>
                    </a:lnTo>
                    <a:lnTo>
                      <a:pt x="8"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2"/>
                    </a:lnTo>
                    <a:lnTo>
                      <a:pt x="14" y="2"/>
                    </a:lnTo>
                    <a:lnTo>
                      <a:pt x="14" y="2"/>
                    </a:lnTo>
                    <a:lnTo>
                      <a:pt x="14" y="2"/>
                    </a:lnTo>
                    <a:lnTo>
                      <a:pt x="15" y="2"/>
                    </a:lnTo>
                    <a:lnTo>
                      <a:pt x="15" y="2"/>
                    </a:lnTo>
                    <a:lnTo>
                      <a:pt x="15" y="2"/>
                    </a:lnTo>
                    <a:lnTo>
                      <a:pt x="15" y="2"/>
                    </a:lnTo>
                    <a:lnTo>
                      <a:pt x="15" y="2"/>
                    </a:lnTo>
                    <a:lnTo>
                      <a:pt x="15" y="2"/>
                    </a:lnTo>
                    <a:lnTo>
                      <a:pt x="15" y="2"/>
                    </a:lnTo>
                    <a:lnTo>
                      <a:pt x="17" y="2"/>
                    </a:lnTo>
                    <a:lnTo>
                      <a:pt x="17" y="2"/>
                    </a:lnTo>
                    <a:lnTo>
                      <a:pt x="17" y="2"/>
                    </a:lnTo>
                    <a:lnTo>
                      <a:pt x="17" y="3"/>
                    </a:lnTo>
                    <a:lnTo>
                      <a:pt x="17" y="3"/>
                    </a:lnTo>
                    <a:lnTo>
                      <a:pt x="17" y="3"/>
                    </a:lnTo>
                    <a:lnTo>
                      <a:pt x="18" y="3"/>
                    </a:lnTo>
                    <a:lnTo>
                      <a:pt x="18" y="3"/>
                    </a:lnTo>
                    <a:lnTo>
                      <a:pt x="18" y="3"/>
                    </a:lnTo>
                    <a:lnTo>
                      <a:pt x="18" y="3"/>
                    </a:lnTo>
                    <a:lnTo>
                      <a:pt x="18" y="3"/>
                    </a:lnTo>
                    <a:lnTo>
                      <a:pt x="18" y="3"/>
                    </a:lnTo>
                    <a:lnTo>
                      <a:pt x="19" y="3"/>
                    </a:lnTo>
                    <a:lnTo>
                      <a:pt x="19" y="5"/>
                    </a:lnTo>
                    <a:lnTo>
                      <a:pt x="19" y="5"/>
                    </a:lnTo>
                    <a:lnTo>
                      <a:pt x="19" y="5"/>
                    </a:lnTo>
                    <a:lnTo>
                      <a:pt x="19" y="5"/>
                    </a:lnTo>
                    <a:lnTo>
                      <a:pt x="19" y="5"/>
                    </a:lnTo>
                    <a:lnTo>
                      <a:pt x="19" y="5"/>
                    </a:lnTo>
                    <a:lnTo>
                      <a:pt x="21" y="5"/>
                    </a:lnTo>
                    <a:lnTo>
                      <a:pt x="21" y="5"/>
                    </a:lnTo>
                    <a:lnTo>
                      <a:pt x="21" y="6"/>
                    </a:lnTo>
                    <a:lnTo>
                      <a:pt x="21" y="6"/>
                    </a:lnTo>
                    <a:lnTo>
                      <a:pt x="21" y="6"/>
                    </a:lnTo>
                    <a:lnTo>
                      <a:pt x="21" y="6"/>
                    </a:lnTo>
                    <a:lnTo>
                      <a:pt x="21" y="6"/>
                    </a:lnTo>
                    <a:lnTo>
                      <a:pt x="21" y="6"/>
                    </a:lnTo>
                    <a:lnTo>
                      <a:pt x="22" y="6"/>
                    </a:lnTo>
                    <a:lnTo>
                      <a:pt x="22" y="8"/>
                    </a:lnTo>
                    <a:lnTo>
                      <a:pt x="22" y="8"/>
                    </a:lnTo>
                    <a:lnTo>
                      <a:pt x="22" y="8"/>
                    </a:lnTo>
                    <a:lnTo>
                      <a:pt x="22" y="8"/>
                    </a:lnTo>
                    <a:lnTo>
                      <a:pt x="22" y="8"/>
                    </a:lnTo>
                    <a:lnTo>
                      <a:pt x="22" y="8"/>
                    </a:lnTo>
                    <a:lnTo>
                      <a:pt x="22" y="8"/>
                    </a:lnTo>
                    <a:lnTo>
                      <a:pt x="24" y="9"/>
                    </a:lnTo>
                    <a:lnTo>
                      <a:pt x="24" y="9"/>
                    </a:lnTo>
                    <a:lnTo>
                      <a:pt x="24" y="9"/>
                    </a:lnTo>
                    <a:lnTo>
                      <a:pt x="24" y="9"/>
                    </a:lnTo>
                    <a:lnTo>
                      <a:pt x="24" y="9"/>
                    </a:lnTo>
                    <a:lnTo>
                      <a:pt x="24" y="9"/>
                    </a:lnTo>
                    <a:lnTo>
                      <a:pt x="24" y="11"/>
                    </a:lnTo>
                    <a:lnTo>
                      <a:pt x="24" y="11"/>
                    </a:lnTo>
                    <a:lnTo>
                      <a:pt x="24" y="11"/>
                    </a:lnTo>
                    <a:lnTo>
                      <a:pt x="25" y="11"/>
                    </a:lnTo>
                    <a:lnTo>
                      <a:pt x="25" y="11"/>
                    </a:lnTo>
                    <a:lnTo>
                      <a:pt x="25" y="11"/>
                    </a:lnTo>
                    <a:lnTo>
                      <a:pt x="25" y="12"/>
                    </a:lnTo>
                    <a:lnTo>
                      <a:pt x="25" y="12"/>
                    </a:lnTo>
                    <a:lnTo>
                      <a:pt x="25" y="12"/>
                    </a:lnTo>
                    <a:lnTo>
                      <a:pt x="25" y="12"/>
                    </a:lnTo>
                    <a:lnTo>
                      <a:pt x="25" y="12"/>
                    </a:lnTo>
                    <a:lnTo>
                      <a:pt x="25" y="14"/>
                    </a:lnTo>
                    <a:lnTo>
                      <a:pt x="25" y="14"/>
                    </a:lnTo>
                    <a:lnTo>
                      <a:pt x="25" y="14"/>
                    </a:lnTo>
                    <a:lnTo>
                      <a:pt x="25" y="14"/>
                    </a:lnTo>
                    <a:lnTo>
                      <a:pt x="27" y="14"/>
                    </a:lnTo>
                    <a:lnTo>
                      <a:pt x="27" y="14"/>
                    </a:lnTo>
                    <a:lnTo>
                      <a:pt x="27" y="15"/>
                    </a:lnTo>
                    <a:lnTo>
                      <a:pt x="27" y="15"/>
                    </a:lnTo>
                    <a:lnTo>
                      <a:pt x="27" y="15"/>
                    </a:lnTo>
                    <a:lnTo>
                      <a:pt x="27" y="15"/>
                    </a:lnTo>
                    <a:lnTo>
                      <a:pt x="27" y="15"/>
                    </a:lnTo>
                    <a:lnTo>
                      <a:pt x="27" y="17"/>
                    </a:lnTo>
                    <a:lnTo>
                      <a:pt x="27" y="17"/>
                    </a:lnTo>
                  </a:path>
                </a:pathLst>
              </a:custGeom>
              <a:noFill/>
              <a:ln w="1588" cap="sq">
                <a:solidFill>
                  <a:srgbClr val="000000"/>
                </a:solidFill>
                <a:prstDash val="solid"/>
                <a:miter lim="800000"/>
                <a:headEnd/>
                <a:tailEnd/>
              </a:ln>
            </p:spPr>
            <p:txBody>
              <a:bodyPr/>
              <a:lstStyle/>
              <a:p>
                <a:endParaRPr lang="en-US"/>
              </a:p>
            </p:txBody>
          </p:sp>
          <p:sp>
            <p:nvSpPr>
              <p:cNvPr id="321009" name="Freeform 497"/>
              <p:cNvSpPr>
                <a:spLocks/>
              </p:cNvSpPr>
              <p:nvPr/>
            </p:nvSpPr>
            <p:spPr bwMode="auto">
              <a:xfrm>
                <a:off x="3482" y="1661"/>
                <a:ext cx="82" cy="66"/>
              </a:xfrm>
              <a:custGeom>
                <a:avLst/>
                <a:gdLst/>
                <a:ahLst/>
                <a:cxnLst>
                  <a:cxn ang="0">
                    <a:pos x="82" y="30"/>
                  </a:cxn>
                  <a:cxn ang="0">
                    <a:pos x="67" y="26"/>
                  </a:cxn>
                  <a:cxn ang="0">
                    <a:pos x="54" y="26"/>
                  </a:cxn>
                  <a:cxn ang="0">
                    <a:pos x="36" y="27"/>
                  </a:cxn>
                  <a:cxn ang="0">
                    <a:pos x="45" y="45"/>
                  </a:cxn>
                  <a:cxn ang="0">
                    <a:pos x="66" y="65"/>
                  </a:cxn>
                  <a:cxn ang="0">
                    <a:pos x="57" y="66"/>
                  </a:cxn>
                  <a:cxn ang="0">
                    <a:pos x="42" y="59"/>
                  </a:cxn>
                  <a:cxn ang="0">
                    <a:pos x="29" y="47"/>
                  </a:cxn>
                  <a:cxn ang="0">
                    <a:pos x="20" y="33"/>
                  </a:cxn>
                  <a:cxn ang="0">
                    <a:pos x="8" y="33"/>
                  </a:cxn>
                  <a:cxn ang="0">
                    <a:pos x="0" y="21"/>
                  </a:cxn>
                  <a:cxn ang="0">
                    <a:pos x="5" y="20"/>
                  </a:cxn>
                  <a:cxn ang="0">
                    <a:pos x="24" y="18"/>
                  </a:cxn>
                  <a:cxn ang="0">
                    <a:pos x="33" y="12"/>
                  </a:cxn>
                  <a:cxn ang="0">
                    <a:pos x="41" y="0"/>
                  </a:cxn>
                  <a:cxn ang="0">
                    <a:pos x="42" y="2"/>
                  </a:cxn>
                  <a:cxn ang="0">
                    <a:pos x="60" y="14"/>
                  </a:cxn>
                  <a:cxn ang="0">
                    <a:pos x="76" y="12"/>
                  </a:cxn>
                  <a:cxn ang="0">
                    <a:pos x="82" y="30"/>
                  </a:cxn>
                </a:cxnLst>
                <a:rect l="0" t="0" r="r" b="b"/>
                <a:pathLst>
                  <a:path w="82" h="66">
                    <a:moveTo>
                      <a:pt x="82" y="30"/>
                    </a:moveTo>
                    <a:lnTo>
                      <a:pt x="67" y="26"/>
                    </a:lnTo>
                    <a:lnTo>
                      <a:pt x="54" y="26"/>
                    </a:lnTo>
                    <a:lnTo>
                      <a:pt x="36" y="27"/>
                    </a:lnTo>
                    <a:lnTo>
                      <a:pt x="45" y="45"/>
                    </a:lnTo>
                    <a:lnTo>
                      <a:pt x="66" y="65"/>
                    </a:lnTo>
                    <a:lnTo>
                      <a:pt x="57" y="66"/>
                    </a:lnTo>
                    <a:lnTo>
                      <a:pt x="42" y="59"/>
                    </a:lnTo>
                    <a:lnTo>
                      <a:pt x="29" y="47"/>
                    </a:lnTo>
                    <a:lnTo>
                      <a:pt x="20" y="33"/>
                    </a:lnTo>
                    <a:lnTo>
                      <a:pt x="8" y="33"/>
                    </a:lnTo>
                    <a:lnTo>
                      <a:pt x="0" y="21"/>
                    </a:lnTo>
                    <a:lnTo>
                      <a:pt x="5" y="20"/>
                    </a:lnTo>
                    <a:lnTo>
                      <a:pt x="24" y="18"/>
                    </a:lnTo>
                    <a:lnTo>
                      <a:pt x="33" y="12"/>
                    </a:lnTo>
                    <a:lnTo>
                      <a:pt x="41" y="0"/>
                    </a:lnTo>
                    <a:lnTo>
                      <a:pt x="42" y="2"/>
                    </a:lnTo>
                    <a:lnTo>
                      <a:pt x="60" y="14"/>
                    </a:lnTo>
                    <a:lnTo>
                      <a:pt x="76" y="12"/>
                    </a:lnTo>
                    <a:lnTo>
                      <a:pt x="82" y="30"/>
                    </a:lnTo>
                    <a:close/>
                  </a:path>
                </a:pathLst>
              </a:custGeom>
              <a:solidFill>
                <a:srgbClr val="E1E1E1"/>
              </a:solidFill>
              <a:ln w="9525">
                <a:noFill/>
                <a:round/>
                <a:headEnd/>
                <a:tailEnd/>
              </a:ln>
            </p:spPr>
            <p:txBody>
              <a:bodyPr/>
              <a:lstStyle/>
              <a:p>
                <a:endParaRPr lang="en-US"/>
              </a:p>
            </p:txBody>
          </p:sp>
          <p:sp>
            <p:nvSpPr>
              <p:cNvPr id="321010" name="Freeform 498"/>
              <p:cNvSpPr>
                <a:spLocks/>
              </p:cNvSpPr>
              <p:nvPr/>
            </p:nvSpPr>
            <p:spPr bwMode="auto">
              <a:xfrm>
                <a:off x="3482" y="1661"/>
                <a:ext cx="82" cy="66"/>
              </a:xfrm>
              <a:custGeom>
                <a:avLst/>
                <a:gdLst/>
                <a:ahLst/>
                <a:cxnLst>
                  <a:cxn ang="0">
                    <a:pos x="75" y="27"/>
                  </a:cxn>
                  <a:cxn ang="0">
                    <a:pos x="67" y="26"/>
                  </a:cxn>
                  <a:cxn ang="0">
                    <a:pos x="54" y="26"/>
                  </a:cxn>
                  <a:cxn ang="0">
                    <a:pos x="36" y="27"/>
                  </a:cxn>
                  <a:cxn ang="0">
                    <a:pos x="45" y="45"/>
                  </a:cxn>
                  <a:cxn ang="0">
                    <a:pos x="66" y="65"/>
                  </a:cxn>
                  <a:cxn ang="0">
                    <a:pos x="57" y="66"/>
                  </a:cxn>
                  <a:cxn ang="0">
                    <a:pos x="42" y="59"/>
                  </a:cxn>
                  <a:cxn ang="0">
                    <a:pos x="29" y="47"/>
                  </a:cxn>
                  <a:cxn ang="0">
                    <a:pos x="20" y="33"/>
                  </a:cxn>
                  <a:cxn ang="0">
                    <a:pos x="8" y="33"/>
                  </a:cxn>
                  <a:cxn ang="0">
                    <a:pos x="0" y="21"/>
                  </a:cxn>
                  <a:cxn ang="0">
                    <a:pos x="5" y="20"/>
                  </a:cxn>
                  <a:cxn ang="0">
                    <a:pos x="24" y="18"/>
                  </a:cxn>
                  <a:cxn ang="0">
                    <a:pos x="33" y="12"/>
                  </a:cxn>
                  <a:cxn ang="0">
                    <a:pos x="41" y="0"/>
                  </a:cxn>
                  <a:cxn ang="0">
                    <a:pos x="42" y="2"/>
                  </a:cxn>
                  <a:cxn ang="0">
                    <a:pos x="60" y="14"/>
                  </a:cxn>
                  <a:cxn ang="0">
                    <a:pos x="76" y="12"/>
                  </a:cxn>
                  <a:cxn ang="0">
                    <a:pos x="82" y="30"/>
                  </a:cxn>
                  <a:cxn ang="0">
                    <a:pos x="75" y="27"/>
                  </a:cxn>
                </a:cxnLst>
                <a:rect l="0" t="0" r="r" b="b"/>
                <a:pathLst>
                  <a:path w="82" h="66">
                    <a:moveTo>
                      <a:pt x="75" y="27"/>
                    </a:moveTo>
                    <a:lnTo>
                      <a:pt x="67" y="26"/>
                    </a:lnTo>
                    <a:lnTo>
                      <a:pt x="54" y="26"/>
                    </a:lnTo>
                    <a:lnTo>
                      <a:pt x="36" y="27"/>
                    </a:lnTo>
                    <a:lnTo>
                      <a:pt x="45" y="45"/>
                    </a:lnTo>
                    <a:lnTo>
                      <a:pt x="66" y="65"/>
                    </a:lnTo>
                    <a:lnTo>
                      <a:pt x="57" y="66"/>
                    </a:lnTo>
                    <a:lnTo>
                      <a:pt x="42" y="59"/>
                    </a:lnTo>
                    <a:lnTo>
                      <a:pt x="29" y="47"/>
                    </a:lnTo>
                    <a:lnTo>
                      <a:pt x="20" y="33"/>
                    </a:lnTo>
                    <a:lnTo>
                      <a:pt x="8" y="33"/>
                    </a:lnTo>
                    <a:lnTo>
                      <a:pt x="0" y="21"/>
                    </a:lnTo>
                    <a:lnTo>
                      <a:pt x="5" y="20"/>
                    </a:lnTo>
                    <a:lnTo>
                      <a:pt x="24" y="18"/>
                    </a:lnTo>
                    <a:lnTo>
                      <a:pt x="33" y="12"/>
                    </a:lnTo>
                    <a:lnTo>
                      <a:pt x="41" y="0"/>
                    </a:lnTo>
                    <a:lnTo>
                      <a:pt x="42" y="2"/>
                    </a:lnTo>
                    <a:lnTo>
                      <a:pt x="60" y="14"/>
                    </a:lnTo>
                    <a:lnTo>
                      <a:pt x="76" y="12"/>
                    </a:lnTo>
                    <a:lnTo>
                      <a:pt x="82" y="30"/>
                    </a:lnTo>
                    <a:lnTo>
                      <a:pt x="75" y="27"/>
                    </a:lnTo>
                  </a:path>
                </a:pathLst>
              </a:custGeom>
              <a:noFill/>
              <a:ln w="1588" cap="sq">
                <a:solidFill>
                  <a:srgbClr val="000000"/>
                </a:solidFill>
                <a:prstDash val="solid"/>
                <a:miter lim="800000"/>
                <a:headEnd/>
                <a:tailEnd/>
              </a:ln>
            </p:spPr>
            <p:txBody>
              <a:bodyPr/>
              <a:lstStyle/>
              <a:p>
                <a:endParaRPr lang="en-US"/>
              </a:p>
            </p:txBody>
          </p:sp>
          <p:sp>
            <p:nvSpPr>
              <p:cNvPr id="321011" name="Freeform 499"/>
              <p:cNvSpPr>
                <a:spLocks/>
              </p:cNvSpPr>
              <p:nvPr/>
            </p:nvSpPr>
            <p:spPr bwMode="auto">
              <a:xfrm>
                <a:off x="3558" y="1669"/>
                <a:ext cx="65" cy="69"/>
              </a:xfrm>
              <a:custGeom>
                <a:avLst/>
                <a:gdLst/>
                <a:ahLst/>
                <a:cxnLst>
                  <a:cxn ang="0">
                    <a:pos x="11" y="48"/>
                  </a:cxn>
                  <a:cxn ang="0">
                    <a:pos x="14" y="46"/>
                  </a:cxn>
                  <a:cxn ang="0">
                    <a:pos x="11" y="34"/>
                  </a:cxn>
                  <a:cxn ang="0">
                    <a:pos x="6" y="22"/>
                  </a:cxn>
                  <a:cxn ang="0">
                    <a:pos x="0" y="4"/>
                  </a:cxn>
                  <a:cxn ang="0">
                    <a:pos x="18" y="0"/>
                  </a:cxn>
                  <a:cxn ang="0">
                    <a:pos x="39" y="16"/>
                  </a:cxn>
                  <a:cxn ang="0">
                    <a:pos x="42" y="25"/>
                  </a:cxn>
                  <a:cxn ang="0">
                    <a:pos x="56" y="28"/>
                  </a:cxn>
                  <a:cxn ang="0">
                    <a:pos x="59" y="33"/>
                  </a:cxn>
                  <a:cxn ang="0">
                    <a:pos x="54" y="43"/>
                  </a:cxn>
                  <a:cxn ang="0">
                    <a:pos x="65" y="54"/>
                  </a:cxn>
                  <a:cxn ang="0">
                    <a:pos x="62" y="58"/>
                  </a:cxn>
                  <a:cxn ang="0">
                    <a:pos x="57" y="58"/>
                  </a:cxn>
                  <a:cxn ang="0">
                    <a:pos x="60" y="66"/>
                  </a:cxn>
                  <a:cxn ang="0">
                    <a:pos x="57" y="67"/>
                  </a:cxn>
                  <a:cxn ang="0">
                    <a:pos x="51" y="67"/>
                  </a:cxn>
                  <a:cxn ang="0">
                    <a:pos x="47" y="69"/>
                  </a:cxn>
                  <a:cxn ang="0">
                    <a:pos x="30" y="69"/>
                  </a:cxn>
                  <a:cxn ang="0">
                    <a:pos x="23" y="64"/>
                  </a:cxn>
                  <a:cxn ang="0">
                    <a:pos x="24" y="63"/>
                  </a:cxn>
                  <a:cxn ang="0">
                    <a:pos x="29" y="58"/>
                  </a:cxn>
                  <a:cxn ang="0">
                    <a:pos x="11" y="48"/>
                  </a:cxn>
                </a:cxnLst>
                <a:rect l="0" t="0" r="r" b="b"/>
                <a:pathLst>
                  <a:path w="65" h="69">
                    <a:moveTo>
                      <a:pt x="11" y="48"/>
                    </a:moveTo>
                    <a:lnTo>
                      <a:pt x="14" y="46"/>
                    </a:lnTo>
                    <a:lnTo>
                      <a:pt x="11" y="34"/>
                    </a:lnTo>
                    <a:lnTo>
                      <a:pt x="6" y="22"/>
                    </a:lnTo>
                    <a:lnTo>
                      <a:pt x="0" y="4"/>
                    </a:lnTo>
                    <a:lnTo>
                      <a:pt x="18" y="0"/>
                    </a:lnTo>
                    <a:lnTo>
                      <a:pt x="39" y="16"/>
                    </a:lnTo>
                    <a:lnTo>
                      <a:pt x="42" y="25"/>
                    </a:lnTo>
                    <a:lnTo>
                      <a:pt x="56" y="28"/>
                    </a:lnTo>
                    <a:lnTo>
                      <a:pt x="59" y="33"/>
                    </a:lnTo>
                    <a:lnTo>
                      <a:pt x="54" y="43"/>
                    </a:lnTo>
                    <a:lnTo>
                      <a:pt x="65" y="54"/>
                    </a:lnTo>
                    <a:lnTo>
                      <a:pt x="62" y="58"/>
                    </a:lnTo>
                    <a:lnTo>
                      <a:pt x="57" y="58"/>
                    </a:lnTo>
                    <a:lnTo>
                      <a:pt x="60" y="66"/>
                    </a:lnTo>
                    <a:lnTo>
                      <a:pt x="57" y="67"/>
                    </a:lnTo>
                    <a:lnTo>
                      <a:pt x="51" y="67"/>
                    </a:lnTo>
                    <a:lnTo>
                      <a:pt x="47" y="69"/>
                    </a:lnTo>
                    <a:lnTo>
                      <a:pt x="30" y="69"/>
                    </a:lnTo>
                    <a:lnTo>
                      <a:pt x="23" y="64"/>
                    </a:lnTo>
                    <a:lnTo>
                      <a:pt x="24" y="63"/>
                    </a:lnTo>
                    <a:lnTo>
                      <a:pt x="29" y="58"/>
                    </a:lnTo>
                    <a:lnTo>
                      <a:pt x="11" y="48"/>
                    </a:lnTo>
                    <a:close/>
                  </a:path>
                </a:pathLst>
              </a:custGeom>
              <a:solidFill>
                <a:srgbClr val="E1E1E1"/>
              </a:solidFill>
              <a:ln w="9525">
                <a:noFill/>
                <a:round/>
                <a:headEnd/>
                <a:tailEnd/>
              </a:ln>
            </p:spPr>
            <p:txBody>
              <a:bodyPr/>
              <a:lstStyle/>
              <a:p>
                <a:endParaRPr lang="en-US"/>
              </a:p>
            </p:txBody>
          </p:sp>
          <p:sp>
            <p:nvSpPr>
              <p:cNvPr id="321012" name="Freeform 500"/>
              <p:cNvSpPr>
                <a:spLocks/>
              </p:cNvSpPr>
              <p:nvPr/>
            </p:nvSpPr>
            <p:spPr bwMode="auto">
              <a:xfrm>
                <a:off x="3558" y="1669"/>
                <a:ext cx="65" cy="69"/>
              </a:xfrm>
              <a:custGeom>
                <a:avLst/>
                <a:gdLst/>
                <a:ahLst/>
                <a:cxnLst>
                  <a:cxn ang="0">
                    <a:pos x="12" y="46"/>
                  </a:cxn>
                  <a:cxn ang="0">
                    <a:pos x="14" y="46"/>
                  </a:cxn>
                  <a:cxn ang="0">
                    <a:pos x="11" y="34"/>
                  </a:cxn>
                  <a:cxn ang="0">
                    <a:pos x="6" y="22"/>
                  </a:cxn>
                  <a:cxn ang="0">
                    <a:pos x="0" y="4"/>
                  </a:cxn>
                  <a:cxn ang="0">
                    <a:pos x="18" y="0"/>
                  </a:cxn>
                  <a:cxn ang="0">
                    <a:pos x="39" y="16"/>
                  </a:cxn>
                  <a:cxn ang="0">
                    <a:pos x="42" y="25"/>
                  </a:cxn>
                  <a:cxn ang="0">
                    <a:pos x="56" y="28"/>
                  </a:cxn>
                  <a:cxn ang="0">
                    <a:pos x="59" y="33"/>
                  </a:cxn>
                  <a:cxn ang="0">
                    <a:pos x="54" y="43"/>
                  </a:cxn>
                  <a:cxn ang="0">
                    <a:pos x="65" y="54"/>
                  </a:cxn>
                  <a:cxn ang="0">
                    <a:pos x="62" y="58"/>
                  </a:cxn>
                  <a:cxn ang="0">
                    <a:pos x="57" y="58"/>
                  </a:cxn>
                  <a:cxn ang="0">
                    <a:pos x="60" y="66"/>
                  </a:cxn>
                  <a:cxn ang="0">
                    <a:pos x="57" y="67"/>
                  </a:cxn>
                  <a:cxn ang="0">
                    <a:pos x="51" y="67"/>
                  </a:cxn>
                  <a:cxn ang="0">
                    <a:pos x="47" y="69"/>
                  </a:cxn>
                  <a:cxn ang="0">
                    <a:pos x="30" y="69"/>
                  </a:cxn>
                  <a:cxn ang="0">
                    <a:pos x="23" y="64"/>
                  </a:cxn>
                  <a:cxn ang="0">
                    <a:pos x="24" y="63"/>
                  </a:cxn>
                  <a:cxn ang="0">
                    <a:pos x="29" y="58"/>
                  </a:cxn>
                  <a:cxn ang="0">
                    <a:pos x="11" y="48"/>
                  </a:cxn>
                  <a:cxn ang="0">
                    <a:pos x="12" y="46"/>
                  </a:cxn>
                </a:cxnLst>
                <a:rect l="0" t="0" r="r" b="b"/>
                <a:pathLst>
                  <a:path w="65" h="69">
                    <a:moveTo>
                      <a:pt x="12" y="46"/>
                    </a:moveTo>
                    <a:lnTo>
                      <a:pt x="14" y="46"/>
                    </a:lnTo>
                    <a:lnTo>
                      <a:pt x="11" y="34"/>
                    </a:lnTo>
                    <a:lnTo>
                      <a:pt x="6" y="22"/>
                    </a:lnTo>
                    <a:lnTo>
                      <a:pt x="0" y="4"/>
                    </a:lnTo>
                    <a:lnTo>
                      <a:pt x="18" y="0"/>
                    </a:lnTo>
                    <a:lnTo>
                      <a:pt x="39" y="16"/>
                    </a:lnTo>
                    <a:lnTo>
                      <a:pt x="42" y="25"/>
                    </a:lnTo>
                    <a:lnTo>
                      <a:pt x="56" y="28"/>
                    </a:lnTo>
                    <a:lnTo>
                      <a:pt x="59" y="33"/>
                    </a:lnTo>
                    <a:lnTo>
                      <a:pt x="54" y="43"/>
                    </a:lnTo>
                    <a:lnTo>
                      <a:pt x="65" y="54"/>
                    </a:lnTo>
                    <a:lnTo>
                      <a:pt x="62" y="58"/>
                    </a:lnTo>
                    <a:lnTo>
                      <a:pt x="57" y="58"/>
                    </a:lnTo>
                    <a:lnTo>
                      <a:pt x="60" y="66"/>
                    </a:lnTo>
                    <a:lnTo>
                      <a:pt x="57" y="67"/>
                    </a:lnTo>
                    <a:lnTo>
                      <a:pt x="51" y="67"/>
                    </a:lnTo>
                    <a:lnTo>
                      <a:pt x="47" y="69"/>
                    </a:lnTo>
                    <a:lnTo>
                      <a:pt x="30" y="69"/>
                    </a:lnTo>
                    <a:lnTo>
                      <a:pt x="23" y="64"/>
                    </a:lnTo>
                    <a:lnTo>
                      <a:pt x="24" y="63"/>
                    </a:lnTo>
                    <a:lnTo>
                      <a:pt x="29" y="58"/>
                    </a:lnTo>
                    <a:lnTo>
                      <a:pt x="11" y="48"/>
                    </a:lnTo>
                    <a:lnTo>
                      <a:pt x="12" y="46"/>
                    </a:lnTo>
                  </a:path>
                </a:pathLst>
              </a:custGeom>
              <a:noFill/>
              <a:ln w="1588" cap="sq">
                <a:solidFill>
                  <a:srgbClr val="000000"/>
                </a:solidFill>
                <a:prstDash val="solid"/>
                <a:miter lim="800000"/>
                <a:headEnd/>
                <a:tailEnd/>
              </a:ln>
            </p:spPr>
            <p:txBody>
              <a:bodyPr/>
              <a:lstStyle/>
              <a:p>
                <a:endParaRPr lang="en-US"/>
              </a:p>
            </p:txBody>
          </p:sp>
          <p:sp>
            <p:nvSpPr>
              <p:cNvPr id="321013" name="Freeform 501"/>
              <p:cNvSpPr>
                <a:spLocks/>
              </p:cNvSpPr>
              <p:nvPr/>
            </p:nvSpPr>
            <p:spPr bwMode="auto">
              <a:xfrm>
                <a:off x="3560" y="1717"/>
                <a:ext cx="27" cy="27"/>
              </a:xfrm>
              <a:custGeom>
                <a:avLst/>
                <a:gdLst/>
                <a:ahLst/>
                <a:cxnLst>
                  <a:cxn ang="0">
                    <a:pos x="12" y="27"/>
                  </a:cxn>
                  <a:cxn ang="0">
                    <a:pos x="0" y="18"/>
                  </a:cxn>
                  <a:cxn ang="0">
                    <a:pos x="0" y="6"/>
                  </a:cxn>
                  <a:cxn ang="0">
                    <a:pos x="9" y="0"/>
                  </a:cxn>
                  <a:cxn ang="0">
                    <a:pos x="27" y="10"/>
                  </a:cxn>
                  <a:cxn ang="0">
                    <a:pos x="22" y="15"/>
                  </a:cxn>
                  <a:cxn ang="0">
                    <a:pos x="21" y="16"/>
                  </a:cxn>
                  <a:cxn ang="0">
                    <a:pos x="16" y="13"/>
                  </a:cxn>
                  <a:cxn ang="0">
                    <a:pos x="10" y="21"/>
                  </a:cxn>
                  <a:cxn ang="0">
                    <a:pos x="12" y="27"/>
                  </a:cxn>
                </a:cxnLst>
                <a:rect l="0" t="0" r="r" b="b"/>
                <a:pathLst>
                  <a:path w="27" h="27">
                    <a:moveTo>
                      <a:pt x="12" y="27"/>
                    </a:moveTo>
                    <a:lnTo>
                      <a:pt x="0" y="18"/>
                    </a:lnTo>
                    <a:lnTo>
                      <a:pt x="0" y="6"/>
                    </a:lnTo>
                    <a:lnTo>
                      <a:pt x="9" y="0"/>
                    </a:lnTo>
                    <a:lnTo>
                      <a:pt x="27" y="10"/>
                    </a:lnTo>
                    <a:lnTo>
                      <a:pt x="22" y="15"/>
                    </a:lnTo>
                    <a:lnTo>
                      <a:pt x="21" y="16"/>
                    </a:lnTo>
                    <a:lnTo>
                      <a:pt x="16" y="13"/>
                    </a:lnTo>
                    <a:lnTo>
                      <a:pt x="10" y="21"/>
                    </a:lnTo>
                    <a:lnTo>
                      <a:pt x="12" y="27"/>
                    </a:lnTo>
                    <a:close/>
                  </a:path>
                </a:pathLst>
              </a:custGeom>
              <a:solidFill>
                <a:srgbClr val="E1E1E1"/>
              </a:solidFill>
              <a:ln w="9525">
                <a:noFill/>
                <a:round/>
                <a:headEnd/>
                <a:tailEnd/>
              </a:ln>
            </p:spPr>
            <p:txBody>
              <a:bodyPr/>
              <a:lstStyle/>
              <a:p>
                <a:endParaRPr lang="en-US"/>
              </a:p>
            </p:txBody>
          </p:sp>
          <p:sp>
            <p:nvSpPr>
              <p:cNvPr id="321014" name="Freeform 502"/>
              <p:cNvSpPr>
                <a:spLocks/>
              </p:cNvSpPr>
              <p:nvPr/>
            </p:nvSpPr>
            <p:spPr bwMode="auto">
              <a:xfrm>
                <a:off x="3560" y="1717"/>
                <a:ext cx="27" cy="27"/>
              </a:xfrm>
              <a:custGeom>
                <a:avLst/>
                <a:gdLst/>
                <a:ahLst/>
                <a:cxnLst>
                  <a:cxn ang="0">
                    <a:pos x="6" y="22"/>
                  </a:cxn>
                  <a:cxn ang="0">
                    <a:pos x="0" y="18"/>
                  </a:cxn>
                  <a:cxn ang="0">
                    <a:pos x="0" y="6"/>
                  </a:cxn>
                  <a:cxn ang="0">
                    <a:pos x="9" y="0"/>
                  </a:cxn>
                  <a:cxn ang="0">
                    <a:pos x="27" y="10"/>
                  </a:cxn>
                  <a:cxn ang="0">
                    <a:pos x="22" y="15"/>
                  </a:cxn>
                  <a:cxn ang="0">
                    <a:pos x="21" y="16"/>
                  </a:cxn>
                  <a:cxn ang="0">
                    <a:pos x="16" y="13"/>
                  </a:cxn>
                  <a:cxn ang="0">
                    <a:pos x="10" y="21"/>
                  </a:cxn>
                  <a:cxn ang="0">
                    <a:pos x="12" y="27"/>
                  </a:cxn>
                  <a:cxn ang="0">
                    <a:pos x="6" y="22"/>
                  </a:cxn>
                </a:cxnLst>
                <a:rect l="0" t="0" r="r" b="b"/>
                <a:pathLst>
                  <a:path w="27" h="27">
                    <a:moveTo>
                      <a:pt x="6" y="22"/>
                    </a:moveTo>
                    <a:lnTo>
                      <a:pt x="0" y="18"/>
                    </a:lnTo>
                    <a:lnTo>
                      <a:pt x="0" y="6"/>
                    </a:lnTo>
                    <a:lnTo>
                      <a:pt x="9" y="0"/>
                    </a:lnTo>
                    <a:lnTo>
                      <a:pt x="27" y="10"/>
                    </a:lnTo>
                    <a:lnTo>
                      <a:pt x="22" y="15"/>
                    </a:lnTo>
                    <a:lnTo>
                      <a:pt x="21" y="16"/>
                    </a:lnTo>
                    <a:lnTo>
                      <a:pt x="16" y="13"/>
                    </a:lnTo>
                    <a:lnTo>
                      <a:pt x="10" y="21"/>
                    </a:lnTo>
                    <a:lnTo>
                      <a:pt x="12" y="27"/>
                    </a:lnTo>
                    <a:lnTo>
                      <a:pt x="6" y="22"/>
                    </a:lnTo>
                  </a:path>
                </a:pathLst>
              </a:custGeom>
              <a:noFill/>
              <a:ln w="1588" cap="sq">
                <a:solidFill>
                  <a:srgbClr val="000000"/>
                </a:solidFill>
                <a:prstDash val="solid"/>
                <a:miter lim="800000"/>
                <a:headEnd/>
                <a:tailEnd/>
              </a:ln>
            </p:spPr>
            <p:txBody>
              <a:bodyPr/>
              <a:lstStyle/>
              <a:p>
                <a:endParaRPr lang="en-US"/>
              </a:p>
            </p:txBody>
          </p:sp>
          <p:sp>
            <p:nvSpPr>
              <p:cNvPr id="321015" name="Freeform 503"/>
              <p:cNvSpPr>
                <a:spLocks/>
              </p:cNvSpPr>
              <p:nvPr/>
            </p:nvSpPr>
            <p:spPr bwMode="auto">
              <a:xfrm>
                <a:off x="552" y="2844"/>
                <a:ext cx="29" cy="32"/>
              </a:xfrm>
              <a:custGeom>
                <a:avLst/>
                <a:gdLst/>
                <a:ahLst/>
                <a:cxnLst>
                  <a:cxn ang="0">
                    <a:pos x="29" y="18"/>
                  </a:cxn>
                  <a:cxn ang="0">
                    <a:pos x="29" y="20"/>
                  </a:cxn>
                  <a:cxn ang="0">
                    <a:pos x="29" y="21"/>
                  </a:cxn>
                  <a:cxn ang="0">
                    <a:pos x="29" y="23"/>
                  </a:cxn>
                  <a:cxn ang="0">
                    <a:pos x="29" y="24"/>
                  </a:cxn>
                  <a:cxn ang="0">
                    <a:pos x="29" y="26"/>
                  </a:cxn>
                  <a:cxn ang="0">
                    <a:pos x="27" y="26"/>
                  </a:cxn>
                  <a:cxn ang="0">
                    <a:pos x="27" y="27"/>
                  </a:cxn>
                  <a:cxn ang="0">
                    <a:pos x="26" y="29"/>
                  </a:cxn>
                  <a:cxn ang="0">
                    <a:pos x="26" y="29"/>
                  </a:cxn>
                  <a:cxn ang="0">
                    <a:pos x="24" y="30"/>
                  </a:cxn>
                  <a:cxn ang="0">
                    <a:pos x="23" y="30"/>
                  </a:cxn>
                  <a:cxn ang="0">
                    <a:pos x="23" y="32"/>
                  </a:cxn>
                  <a:cxn ang="0">
                    <a:pos x="21" y="32"/>
                  </a:cxn>
                  <a:cxn ang="0">
                    <a:pos x="20" y="32"/>
                  </a:cxn>
                  <a:cxn ang="0">
                    <a:pos x="18" y="32"/>
                  </a:cxn>
                  <a:cxn ang="0">
                    <a:pos x="17" y="32"/>
                  </a:cxn>
                  <a:cxn ang="0">
                    <a:pos x="15" y="32"/>
                  </a:cxn>
                  <a:cxn ang="0">
                    <a:pos x="14" y="30"/>
                  </a:cxn>
                  <a:cxn ang="0">
                    <a:pos x="12" y="30"/>
                  </a:cxn>
                  <a:cxn ang="0">
                    <a:pos x="11" y="29"/>
                  </a:cxn>
                  <a:cxn ang="0">
                    <a:pos x="9" y="27"/>
                  </a:cxn>
                  <a:cxn ang="0">
                    <a:pos x="8" y="27"/>
                  </a:cxn>
                  <a:cxn ang="0">
                    <a:pos x="6" y="26"/>
                  </a:cxn>
                  <a:cxn ang="0">
                    <a:pos x="6" y="24"/>
                  </a:cxn>
                  <a:cxn ang="0">
                    <a:pos x="5" y="23"/>
                  </a:cxn>
                  <a:cxn ang="0">
                    <a:pos x="3" y="21"/>
                  </a:cxn>
                  <a:cxn ang="0">
                    <a:pos x="3" y="20"/>
                  </a:cxn>
                  <a:cxn ang="0">
                    <a:pos x="2" y="18"/>
                  </a:cxn>
                  <a:cxn ang="0">
                    <a:pos x="2" y="17"/>
                  </a:cxn>
                  <a:cxn ang="0">
                    <a:pos x="0" y="15"/>
                  </a:cxn>
                  <a:cxn ang="0">
                    <a:pos x="0" y="14"/>
                  </a:cxn>
                  <a:cxn ang="0">
                    <a:pos x="0" y="12"/>
                  </a:cxn>
                  <a:cxn ang="0">
                    <a:pos x="0" y="11"/>
                  </a:cxn>
                  <a:cxn ang="0">
                    <a:pos x="0" y="9"/>
                  </a:cxn>
                  <a:cxn ang="0">
                    <a:pos x="0" y="8"/>
                  </a:cxn>
                  <a:cxn ang="0">
                    <a:pos x="2" y="6"/>
                  </a:cxn>
                  <a:cxn ang="0">
                    <a:pos x="2" y="5"/>
                  </a:cxn>
                  <a:cxn ang="0">
                    <a:pos x="3" y="3"/>
                  </a:cxn>
                  <a:cxn ang="0">
                    <a:pos x="3" y="3"/>
                  </a:cxn>
                  <a:cxn ang="0">
                    <a:pos x="5" y="2"/>
                  </a:cxn>
                  <a:cxn ang="0">
                    <a:pos x="6" y="2"/>
                  </a:cxn>
                  <a:cxn ang="0">
                    <a:pos x="6" y="2"/>
                  </a:cxn>
                  <a:cxn ang="0">
                    <a:pos x="8" y="0"/>
                  </a:cxn>
                  <a:cxn ang="0">
                    <a:pos x="9" y="0"/>
                  </a:cxn>
                  <a:cxn ang="0">
                    <a:pos x="11" y="0"/>
                  </a:cxn>
                  <a:cxn ang="0">
                    <a:pos x="12" y="2"/>
                  </a:cxn>
                  <a:cxn ang="0">
                    <a:pos x="14" y="2"/>
                  </a:cxn>
                  <a:cxn ang="0">
                    <a:pos x="15" y="2"/>
                  </a:cxn>
                  <a:cxn ang="0">
                    <a:pos x="17" y="3"/>
                  </a:cxn>
                  <a:cxn ang="0">
                    <a:pos x="18" y="3"/>
                  </a:cxn>
                  <a:cxn ang="0">
                    <a:pos x="20" y="5"/>
                  </a:cxn>
                  <a:cxn ang="0">
                    <a:pos x="21" y="6"/>
                  </a:cxn>
                  <a:cxn ang="0">
                    <a:pos x="23" y="6"/>
                  </a:cxn>
                  <a:cxn ang="0">
                    <a:pos x="24" y="8"/>
                  </a:cxn>
                  <a:cxn ang="0">
                    <a:pos x="24" y="9"/>
                  </a:cxn>
                  <a:cxn ang="0">
                    <a:pos x="26" y="11"/>
                  </a:cxn>
                  <a:cxn ang="0">
                    <a:pos x="27" y="12"/>
                  </a:cxn>
                  <a:cxn ang="0">
                    <a:pos x="27" y="14"/>
                  </a:cxn>
                  <a:cxn ang="0">
                    <a:pos x="27" y="15"/>
                  </a:cxn>
                </a:cxnLst>
                <a:rect l="0" t="0" r="r" b="b"/>
                <a:pathLst>
                  <a:path w="29" h="32">
                    <a:moveTo>
                      <a:pt x="29" y="17"/>
                    </a:moveTo>
                    <a:lnTo>
                      <a:pt x="29" y="17"/>
                    </a:lnTo>
                    <a:lnTo>
                      <a:pt x="29" y="17"/>
                    </a:lnTo>
                    <a:lnTo>
                      <a:pt x="29" y="17"/>
                    </a:lnTo>
                    <a:lnTo>
                      <a:pt x="29" y="17"/>
                    </a:lnTo>
                    <a:lnTo>
                      <a:pt x="29" y="18"/>
                    </a:lnTo>
                    <a:lnTo>
                      <a:pt x="29" y="18"/>
                    </a:lnTo>
                    <a:lnTo>
                      <a:pt x="29" y="18"/>
                    </a:lnTo>
                    <a:lnTo>
                      <a:pt x="29" y="18"/>
                    </a:lnTo>
                    <a:lnTo>
                      <a:pt x="29" y="18"/>
                    </a:lnTo>
                    <a:lnTo>
                      <a:pt x="29" y="18"/>
                    </a:lnTo>
                    <a:lnTo>
                      <a:pt x="29" y="20"/>
                    </a:lnTo>
                    <a:lnTo>
                      <a:pt x="29" y="20"/>
                    </a:lnTo>
                    <a:lnTo>
                      <a:pt x="29" y="20"/>
                    </a:lnTo>
                    <a:lnTo>
                      <a:pt x="29" y="20"/>
                    </a:lnTo>
                    <a:lnTo>
                      <a:pt x="29" y="20"/>
                    </a:lnTo>
                    <a:lnTo>
                      <a:pt x="29" y="21"/>
                    </a:lnTo>
                    <a:lnTo>
                      <a:pt x="29" y="21"/>
                    </a:lnTo>
                    <a:lnTo>
                      <a:pt x="29" y="21"/>
                    </a:lnTo>
                    <a:lnTo>
                      <a:pt x="29" y="21"/>
                    </a:lnTo>
                    <a:lnTo>
                      <a:pt x="29" y="21"/>
                    </a:lnTo>
                    <a:lnTo>
                      <a:pt x="29" y="21"/>
                    </a:lnTo>
                    <a:lnTo>
                      <a:pt x="29" y="23"/>
                    </a:lnTo>
                    <a:lnTo>
                      <a:pt x="29" y="23"/>
                    </a:lnTo>
                    <a:lnTo>
                      <a:pt x="29" y="23"/>
                    </a:lnTo>
                    <a:lnTo>
                      <a:pt x="29" y="23"/>
                    </a:lnTo>
                    <a:lnTo>
                      <a:pt x="29" y="23"/>
                    </a:lnTo>
                    <a:lnTo>
                      <a:pt x="29" y="23"/>
                    </a:lnTo>
                    <a:lnTo>
                      <a:pt x="29" y="23"/>
                    </a:lnTo>
                    <a:lnTo>
                      <a:pt x="29" y="24"/>
                    </a:lnTo>
                    <a:lnTo>
                      <a:pt x="29" y="24"/>
                    </a:lnTo>
                    <a:lnTo>
                      <a:pt x="29" y="24"/>
                    </a:lnTo>
                    <a:lnTo>
                      <a:pt x="29" y="24"/>
                    </a:lnTo>
                    <a:lnTo>
                      <a:pt x="29" y="24"/>
                    </a:lnTo>
                    <a:lnTo>
                      <a:pt x="29" y="24"/>
                    </a:lnTo>
                    <a:lnTo>
                      <a:pt x="29" y="26"/>
                    </a:lnTo>
                    <a:lnTo>
                      <a:pt x="29" y="26"/>
                    </a:lnTo>
                    <a:lnTo>
                      <a:pt x="29" y="26"/>
                    </a:lnTo>
                    <a:lnTo>
                      <a:pt x="29" y="26"/>
                    </a:lnTo>
                    <a:lnTo>
                      <a:pt x="29" y="26"/>
                    </a:lnTo>
                    <a:lnTo>
                      <a:pt x="27" y="26"/>
                    </a:lnTo>
                    <a:lnTo>
                      <a:pt x="27" y="26"/>
                    </a:lnTo>
                    <a:lnTo>
                      <a:pt x="27" y="27"/>
                    </a:lnTo>
                    <a:lnTo>
                      <a:pt x="27" y="27"/>
                    </a:lnTo>
                    <a:lnTo>
                      <a:pt x="27" y="27"/>
                    </a:lnTo>
                    <a:lnTo>
                      <a:pt x="27" y="27"/>
                    </a:lnTo>
                    <a:lnTo>
                      <a:pt x="27" y="27"/>
                    </a:lnTo>
                    <a:lnTo>
                      <a:pt x="27" y="27"/>
                    </a:lnTo>
                    <a:lnTo>
                      <a:pt x="27" y="27"/>
                    </a:lnTo>
                    <a:lnTo>
                      <a:pt x="27" y="27"/>
                    </a:lnTo>
                    <a:lnTo>
                      <a:pt x="27" y="29"/>
                    </a:lnTo>
                    <a:lnTo>
                      <a:pt x="27" y="29"/>
                    </a:lnTo>
                    <a:lnTo>
                      <a:pt x="27" y="29"/>
                    </a:lnTo>
                    <a:lnTo>
                      <a:pt x="26" y="29"/>
                    </a:lnTo>
                    <a:lnTo>
                      <a:pt x="26" y="29"/>
                    </a:lnTo>
                    <a:lnTo>
                      <a:pt x="26" y="29"/>
                    </a:lnTo>
                    <a:lnTo>
                      <a:pt x="26" y="29"/>
                    </a:lnTo>
                    <a:lnTo>
                      <a:pt x="26" y="29"/>
                    </a:lnTo>
                    <a:lnTo>
                      <a:pt x="26" y="29"/>
                    </a:lnTo>
                    <a:lnTo>
                      <a:pt x="26" y="29"/>
                    </a:lnTo>
                    <a:lnTo>
                      <a:pt x="26" y="30"/>
                    </a:lnTo>
                    <a:lnTo>
                      <a:pt x="26" y="30"/>
                    </a:lnTo>
                    <a:lnTo>
                      <a:pt x="26" y="30"/>
                    </a:lnTo>
                    <a:lnTo>
                      <a:pt x="24" y="30"/>
                    </a:lnTo>
                    <a:lnTo>
                      <a:pt x="24" y="30"/>
                    </a:lnTo>
                    <a:lnTo>
                      <a:pt x="24" y="30"/>
                    </a:lnTo>
                    <a:lnTo>
                      <a:pt x="24" y="30"/>
                    </a:lnTo>
                    <a:lnTo>
                      <a:pt x="24" y="30"/>
                    </a:lnTo>
                    <a:lnTo>
                      <a:pt x="24" y="30"/>
                    </a:lnTo>
                    <a:lnTo>
                      <a:pt x="24" y="30"/>
                    </a:lnTo>
                    <a:lnTo>
                      <a:pt x="24" y="30"/>
                    </a:lnTo>
                    <a:lnTo>
                      <a:pt x="23" y="30"/>
                    </a:lnTo>
                    <a:lnTo>
                      <a:pt x="23" y="30"/>
                    </a:lnTo>
                    <a:lnTo>
                      <a:pt x="23" y="32"/>
                    </a:lnTo>
                    <a:lnTo>
                      <a:pt x="23" y="32"/>
                    </a:lnTo>
                    <a:lnTo>
                      <a:pt x="23" y="32"/>
                    </a:lnTo>
                    <a:lnTo>
                      <a:pt x="23" y="32"/>
                    </a:lnTo>
                    <a:lnTo>
                      <a:pt x="23" y="32"/>
                    </a:lnTo>
                    <a:lnTo>
                      <a:pt x="23" y="32"/>
                    </a:lnTo>
                    <a:lnTo>
                      <a:pt x="21" y="32"/>
                    </a:lnTo>
                    <a:lnTo>
                      <a:pt x="21" y="32"/>
                    </a:lnTo>
                    <a:lnTo>
                      <a:pt x="21" y="32"/>
                    </a:lnTo>
                    <a:lnTo>
                      <a:pt x="21" y="32"/>
                    </a:lnTo>
                    <a:lnTo>
                      <a:pt x="21" y="32"/>
                    </a:lnTo>
                    <a:lnTo>
                      <a:pt x="21" y="32"/>
                    </a:lnTo>
                    <a:lnTo>
                      <a:pt x="21" y="32"/>
                    </a:lnTo>
                    <a:lnTo>
                      <a:pt x="20" y="32"/>
                    </a:lnTo>
                    <a:lnTo>
                      <a:pt x="20" y="32"/>
                    </a:lnTo>
                    <a:lnTo>
                      <a:pt x="20" y="32"/>
                    </a:lnTo>
                    <a:lnTo>
                      <a:pt x="20" y="32"/>
                    </a:lnTo>
                    <a:lnTo>
                      <a:pt x="20" y="32"/>
                    </a:lnTo>
                    <a:lnTo>
                      <a:pt x="20" y="32"/>
                    </a:lnTo>
                    <a:lnTo>
                      <a:pt x="18" y="32"/>
                    </a:lnTo>
                    <a:lnTo>
                      <a:pt x="18" y="32"/>
                    </a:lnTo>
                    <a:lnTo>
                      <a:pt x="18" y="32"/>
                    </a:lnTo>
                    <a:lnTo>
                      <a:pt x="18" y="32"/>
                    </a:lnTo>
                    <a:lnTo>
                      <a:pt x="18" y="32"/>
                    </a:lnTo>
                    <a:lnTo>
                      <a:pt x="18" y="32"/>
                    </a:lnTo>
                    <a:lnTo>
                      <a:pt x="18" y="32"/>
                    </a:lnTo>
                    <a:lnTo>
                      <a:pt x="17" y="32"/>
                    </a:lnTo>
                    <a:lnTo>
                      <a:pt x="17" y="32"/>
                    </a:lnTo>
                    <a:lnTo>
                      <a:pt x="17" y="32"/>
                    </a:lnTo>
                    <a:lnTo>
                      <a:pt x="17" y="32"/>
                    </a:lnTo>
                    <a:lnTo>
                      <a:pt x="17" y="32"/>
                    </a:lnTo>
                    <a:lnTo>
                      <a:pt x="17" y="32"/>
                    </a:lnTo>
                    <a:lnTo>
                      <a:pt x="15" y="32"/>
                    </a:lnTo>
                    <a:lnTo>
                      <a:pt x="15" y="32"/>
                    </a:lnTo>
                    <a:lnTo>
                      <a:pt x="15" y="32"/>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29"/>
                    </a:lnTo>
                    <a:lnTo>
                      <a:pt x="12" y="29"/>
                    </a:lnTo>
                    <a:lnTo>
                      <a:pt x="11" y="29"/>
                    </a:lnTo>
                    <a:lnTo>
                      <a:pt x="11" y="29"/>
                    </a:lnTo>
                    <a:lnTo>
                      <a:pt x="11" y="29"/>
                    </a:lnTo>
                    <a:lnTo>
                      <a:pt x="11" y="29"/>
                    </a:lnTo>
                    <a:lnTo>
                      <a:pt x="11" y="29"/>
                    </a:lnTo>
                    <a:lnTo>
                      <a:pt x="11" y="29"/>
                    </a:lnTo>
                    <a:lnTo>
                      <a:pt x="9" y="29"/>
                    </a:lnTo>
                    <a:lnTo>
                      <a:pt x="9" y="29"/>
                    </a:lnTo>
                    <a:lnTo>
                      <a:pt x="9" y="27"/>
                    </a:lnTo>
                    <a:lnTo>
                      <a:pt x="9" y="27"/>
                    </a:lnTo>
                    <a:lnTo>
                      <a:pt x="9" y="27"/>
                    </a:lnTo>
                    <a:lnTo>
                      <a:pt x="9" y="27"/>
                    </a:lnTo>
                    <a:lnTo>
                      <a:pt x="9" y="27"/>
                    </a:lnTo>
                    <a:lnTo>
                      <a:pt x="8" y="27"/>
                    </a:lnTo>
                    <a:lnTo>
                      <a:pt x="8" y="27"/>
                    </a:lnTo>
                    <a:lnTo>
                      <a:pt x="8" y="27"/>
                    </a:lnTo>
                    <a:lnTo>
                      <a:pt x="8" y="26"/>
                    </a:lnTo>
                    <a:lnTo>
                      <a:pt x="8" y="26"/>
                    </a:lnTo>
                    <a:lnTo>
                      <a:pt x="8" y="26"/>
                    </a:lnTo>
                    <a:lnTo>
                      <a:pt x="8" y="26"/>
                    </a:lnTo>
                    <a:lnTo>
                      <a:pt x="6" y="26"/>
                    </a:lnTo>
                    <a:lnTo>
                      <a:pt x="6" y="26"/>
                    </a:lnTo>
                    <a:lnTo>
                      <a:pt x="6" y="26"/>
                    </a:lnTo>
                    <a:lnTo>
                      <a:pt x="6" y="24"/>
                    </a:lnTo>
                    <a:lnTo>
                      <a:pt x="6" y="24"/>
                    </a:lnTo>
                    <a:lnTo>
                      <a:pt x="6" y="24"/>
                    </a:lnTo>
                    <a:lnTo>
                      <a:pt x="6" y="24"/>
                    </a:lnTo>
                    <a:lnTo>
                      <a:pt x="5" y="24"/>
                    </a:lnTo>
                    <a:lnTo>
                      <a:pt x="5" y="24"/>
                    </a:lnTo>
                    <a:lnTo>
                      <a:pt x="5" y="23"/>
                    </a:lnTo>
                    <a:lnTo>
                      <a:pt x="5" y="23"/>
                    </a:lnTo>
                    <a:lnTo>
                      <a:pt x="5" y="23"/>
                    </a:lnTo>
                    <a:lnTo>
                      <a:pt x="5" y="23"/>
                    </a:lnTo>
                    <a:lnTo>
                      <a:pt x="5" y="23"/>
                    </a:lnTo>
                    <a:lnTo>
                      <a:pt x="5" y="23"/>
                    </a:lnTo>
                    <a:lnTo>
                      <a:pt x="5" y="23"/>
                    </a:lnTo>
                    <a:lnTo>
                      <a:pt x="3" y="21"/>
                    </a:lnTo>
                    <a:lnTo>
                      <a:pt x="3" y="21"/>
                    </a:lnTo>
                    <a:lnTo>
                      <a:pt x="3" y="21"/>
                    </a:lnTo>
                    <a:lnTo>
                      <a:pt x="3" y="21"/>
                    </a:lnTo>
                    <a:lnTo>
                      <a:pt x="3" y="21"/>
                    </a:lnTo>
                    <a:lnTo>
                      <a:pt x="3" y="21"/>
                    </a:lnTo>
                    <a:lnTo>
                      <a:pt x="3" y="20"/>
                    </a:lnTo>
                    <a:lnTo>
                      <a:pt x="3" y="20"/>
                    </a:lnTo>
                    <a:lnTo>
                      <a:pt x="3" y="20"/>
                    </a:lnTo>
                    <a:lnTo>
                      <a:pt x="3" y="20"/>
                    </a:lnTo>
                    <a:lnTo>
                      <a:pt x="2" y="20"/>
                    </a:lnTo>
                    <a:lnTo>
                      <a:pt x="2" y="18"/>
                    </a:lnTo>
                    <a:lnTo>
                      <a:pt x="2" y="18"/>
                    </a:lnTo>
                    <a:lnTo>
                      <a:pt x="2" y="18"/>
                    </a:lnTo>
                    <a:lnTo>
                      <a:pt x="2" y="18"/>
                    </a:lnTo>
                    <a:lnTo>
                      <a:pt x="2" y="18"/>
                    </a:lnTo>
                    <a:lnTo>
                      <a:pt x="2" y="18"/>
                    </a:lnTo>
                    <a:lnTo>
                      <a:pt x="2" y="17"/>
                    </a:lnTo>
                    <a:lnTo>
                      <a:pt x="2" y="17"/>
                    </a:lnTo>
                    <a:lnTo>
                      <a:pt x="2" y="17"/>
                    </a:lnTo>
                    <a:lnTo>
                      <a:pt x="2" y="17"/>
                    </a:lnTo>
                    <a:lnTo>
                      <a:pt x="2" y="17"/>
                    </a:lnTo>
                    <a:lnTo>
                      <a:pt x="2" y="15"/>
                    </a:lnTo>
                    <a:lnTo>
                      <a:pt x="2" y="15"/>
                    </a:lnTo>
                    <a:lnTo>
                      <a:pt x="2"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2" y="6"/>
                    </a:lnTo>
                    <a:lnTo>
                      <a:pt x="2"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3" y="5"/>
                    </a:lnTo>
                    <a:lnTo>
                      <a:pt x="3" y="3"/>
                    </a:lnTo>
                    <a:lnTo>
                      <a:pt x="3" y="3"/>
                    </a:lnTo>
                    <a:lnTo>
                      <a:pt x="3" y="3"/>
                    </a:lnTo>
                    <a:lnTo>
                      <a:pt x="3" y="3"/>
                    </a:lnTo>
                    <a:lnTo>
                      <a:pt x="3" y="3"/>
                    </a:lnTo>
                    <a:lnTo>
                      <a:pt x="3" y="3"/>
                    </a:lnTo>
                    <a:lnTo>
                      <a:pt x="3" y="3"/>
                    </a:lnTo>
                    <a:lnTo>
                      <a:pt x="3" y="3"/>
                    </a:lnTo>
                    <a:lnTo>
                      <a:pt x="3" y="3"/>
                    </a:lnTo>
                    <a:lnTo>
                      <a:pt x="5" y="3"/>
                    </a:lnTo>
                    <a:lnTo>
                      <a:pt x="5" y="3"/>
                    </a:lnTo>
                    <a:lnTo>
                      <a:pt x="5" y="2"/>
                    </a:lnTo>
                    <a:lnTo>
                      <a:pt x="5" y="2"/>
                    </a:lnTo>
                    <a:lnTo>
                      <a:pt x="5" y="2"/>
                    </a:lnTo>
                    <a:lnTo>
                      <a:pt x="5" y="2"/>
                    </a:lnTo>
                    <a:lnTo>
                      <a:pt x="5" y="2"/>
                    </a:lnTo>
                    <a:lnTo>
                      <a:pt x="5" y="2"/>
                    </a:lnTo>
                    <a:lnTo>
                      <a:pt x="6" y="2"/>
                    </a:lnTo>
                    <a:lnTo>
                      <a:pt x="6" y="2"/>
                    </a:lnTo>
                    <a:lnTo>
                      <a:pt x="6" y="2"/>
                    </a:lnTo>
                    <a:lnTo>
                      <a:pt x="6" y="2"/>
                    </a:lnTo>
                    <a:lnTo>
                      <a:pt x="6" y="2"/>
                    </a:lnTo>
                    <a:lnTo>
                      <a:pt x="6" y="2"/>
                    </a:lnTo>
                    <a:lnTo>
                      <a:pt x="6" y="2"/>
                    </a:lnTo>
                    <a:lnTo>
                      <a:pt x="6" y="2"/>
                    </a:lnTo>
                    <a:lnTo>
                      <a:pt x="8" y="2"/>
                    </a:lnTo>
                    <a:lnTo>
                      <a:pt x="8" y="2"/>
                    </a:lnTo>
                    <a:lnTo>
                      <a:pt x="8" y="2"/>
                    </a:lnTo>
                    <a:lnTo>
                      <a:pt x="8" y="2"/>
                    </a:lnTo>
                    <a:lnTo>
                      <a:pt x="8" y="0"/>
                    </a:lnTo>
                    <a:lnTo>
                      <a:pt x="8" y="0"/>
                    </a:lnTo>
                    <a:lnTo>
                      <a:pt x="8"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2"/>
                    </a:lnTo>
                    <a:lnTo>
                      <a:pt x="12" y="2"/>
                    </a:lnTo>
                    <a:lnTo>
                      <a:pt x="12" y="2"/>
                    </a:lnTo>
                    <a:lnTo>
                      <a:pt x="12" y="2"/>
                    </a:lnTo>
                    <a:lnTo>
                      <a:pt x="12" y="2"/>
                    </a:lnTo>
                    <a:lnTo>
                      <a:pt x="14" y="2"/>
                    </a:lnTo>
                    <a:lnTo>
                      <a:pt x="14" y="2"/>
                    </a:lnTo>
                    <a:lnTo>
                      <a:pt x="14" y="2"/>
                    </a:lnTo>
                    <a:lnTo>
                      <a:pt x="14" y="2"/>
                    </a:lnTo>
                    <a:lnTo>
                      <a:pt x="14" y="2"/>
                    </a:lnTo>
                    <a:lnTo>
                      <a:pt x="14" y="2"/>
                    </a:lnTo>
                    <a:lnTo>
                      <a:pt x="15" y="2"/>
                    </a:lnTo>
                    <a:lnTo>
                      <a:pt x="15" y="2"/>
                    </a:lnTo>
                    <a:lnTo>
                      <a:pt x="15" y="2"/>
                    </a:lnTo>
                    <a:lnTo>
                      <a:pt x="15" y="2"/>
                    </a:lnTo>
                    <a:lnTo>
                      <a:pt x="15" y="2"/>
                    </a:lnTo>
                    <a:lnTo>
                      <a:pt x="15" y="2"/>
                    </a:lnTo>
                    <a:lnTo>
                      <a:pt x="17" y="2"/>
                    </a:lnTo>
                    <a:lnTo>
                      <a:pt x="17" y="3"/>
                    </a:lnTo>
                    <a:lnTo>
                      <a:pt x="17" y="3"/>
                    </a:lnTo>
                    <a:lnTo>
                      <a:pt x="17" y="3"/>
                    </a:lnTo>
                    <a:lnTo>
                      <a:pt x="17" y="3"/>
                    </a:lnTo>
                    <a:lnTo>
                      <a:pt x="17" y="3"/>
                    </a:lnTo>
                    <a:lnTo>
                      <a:pt x="18" y="3"/>
                    </a:lnTo>
                    <a:lnTo>
                      <a:pt x="18" y="3"/>
                    </a:lnTo>
                    <a:lnTo>
                      <a:pt x="18" y="3"/>
                    </a:lnTo>
                    <a:lnTo>
                      <a:pt x="18" y="3"/>
                    </a:lnTo>
                    <a:lnTo>
                      <a:pt x="18" y="3"/>
                    </a:lnTo>
                    <a:lnTo>
                      <a:pt x="18" y="3"/>
                    </a:lnTo>
                    <a:lnTo>
                      <a:pt x="20" y="5"/>
                    </a:lnTo>
                    <a:lnTo>
                      <a:pt x="20" y="5"/>
                    </a:lnTo>
                    <a:lnTo>
                      <a:pt x="20" y="5"/>
                    </a:lnTo>
                    <a:lnTo>
                      <a:pt x="20" y="5"/>
                    </a:lnTo>
                    <a:lnTo>
                      <a:pt x="20" y="5"/>
                    </a:lnTo>
                    <a:lnTo>
                      <a:pt x="20" y="5"/>
                    </a:lnTo>
                    <a:lnTo>
                      <a:pt x="20" y="5"/>
                    </a:lnTo>
                    <a:lnTo>
                      <a:pt x="21" y="5"/>
                    </a:lnTo>
                    <a:lnTo>
                      <a:pt x="21" y="6"/>
                    </a:lnTo>
                    <a:lnTo>
                      <a:pt x="21" y="6"/>
                    </a:lnTo>
                    <a:lnTo>
                      <a:pt x="21" y="6"/>
                    </a:lnTo>
                    <a:lnTo>
                      <a:pt x="21" y="6"/>
                    </a:lnTo>
                    <a:lnTo>
                      <a:pt x="21" y="6"/>
                    </a:lnTo>
                    <a:lnTo>
                      <a:pt x="21" y="6"/>
                    </a:lnTo>
                    <a:lnTo>
                      <a:pt x="23" y="6"/>
                    </a:lnTo>
                    <a:lnTo>
                      <a:pt x="23" y="6"/>
                    </a:lnTo>
                    <a:lnTo>
                      <a:pt x="23" y="8"/>
                    </a:lnTo>
                    <a:lnTo>
                      <a:pt x="23" y="8"/>
                    </a:lnTo>
                    <a:lnTo>
                      <a:pt x="23" y="8"/>
                    </a:lnTo>
                    <a:lnTo>
                      <a:pt x="23" y="8"/>
                    </a:lnTo>
                    <a:lnTo>
                      <a:pt x="23" y="8"/>
                    </a:lnTo>
                    <a:lnTo>
                      <a:pt x="24" y="8"/>
                    </a:lnTo>
                    <a:lnTo>
                      <a:pt x="24" y="9"/>
                    </a:lnTo>
                    <a:lnTo>
                      <a:pt x="24" y="9"/>
                    </a:lnTo>
                    <a:lnTo>
                      <a:pt x="24" y="9"/>
                    </a:lnTo>
                    <a:lnTo>
                      <a:pt x="24" y="9"/>
                    </a:lnTo>
                    <a:lnTo>
                      <a:pt x="24" y="9"/>
                    </a:lnTo>
                    <a:lnTo>
                      <a:pt x="24" y="9"/>
                    </a:lnTo>
                    <a:lnTo>
                      <a:pt x="24" y="9"/>
                    </a:lnTo>
                    <a:lnTo>
                      <a:pt x="26" y="11"/>
                    </a:lnTo>
                    <a:lnTo>
                      <a:pt x="26" y="11"/>
                    </a:lnTo>
                    <a:lnTo>
                      <a:pt x="26" y="11"/>
                    </a:lnTo>
                    <a:lnTo>
                      <a:pt x="26" y="11"/>
                    </a:lnTo>
                    <a:lnTo>
                      <a:pt x="26" y="11"/>
                    </a:lnTo>
                    <a:lnTo>
                      <a:pt x="26" y="11"/>
                    </a:lnTo>
                    <a:lnTo>
                      <a:pt x="26" y="12"/>
                    </a:lnTo>
                    <a:lnTo>
                      <a:pt x="26" y="12"/>
                    </a:lnTo>
                    <a:lnTo>
                      <a:pt x="26" y="12"/>
                    </a:lnTo>
                    <a:lnTo>
                      <a:pt x="26"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9" y="17"/>
                    </a:lnTo>
                    <a:close/>
                  </a:path>
                </a:pathLst>
              </a:custGeom>
              <a:solidFill>
                <a:srgbClr val="E1E1E1"/>
              </a:solidFill>
              <a:ln w="9525">
                <a:noFill/>
                <a:round/>
                <a:headEnd/>
                <a:tailEnd/>
              </a:ln>
            </p:spPr>
            <p:txBody>
              <a:bodyPr/>
              <a:lstStyle/>
              <a:p>
                <a:endParaRPr lang="en-US"/>
              </a:p>
            </p:txBody>
          </p:sp>
          <p:sp>
            <p:nvSpPr>
              <p:cNvPr id="321016" name="Freeform 504"/>
              <p:cNvSpPr>
                <a:spLocks/>
              </p:cNvSpPr>
              <p:nvPr/>
            </p:nvSpPr>
            <p:spPr bwMode="auto">
              <a:xfrm>
                <a:off x="552" y="2844"/>
                <a:ext cx="29" cy="32"/>
              </a:xfrm>
              <a:custGeom>
                <a:avLst/>
                <a:gdLst/>
                <a:ahLst/>
                <a:cxnLst>
                  <a:cxn ang="0">
                    <a:pos x="29" y="18"/>
                  </a:cxn>
                  <a:cxn ang="0">
                    <a:pos x="29" y="20"/>
                  </a:cxn>
                  <a:cxn ang="0">
                    <a:pos x="29" y="21"/>
                  </a:cxn>
                  <a:cxn ang="0">
                    <a:pos x="29" y="23"/>
                  </a:cxn>
                  <a:cxn ang="0">
                    <a:pos x="29" y="24"/>
                  </a:cxn>
                  <a:cxn ang="0">
                    <a:pos x="29" y="26"/>
                  </a:cxn>
                  <a:cxn ang="0">
                    <a:pos x="27" y="26"/>
                  </a:cxn>
                  <a:cxn ang="0">
                    <a:pos x="27" y="27"/>
                  </a:cxn>
                  <a:cxn ang="0">
                    <a:pos x="26" y="29"/>
                  </a:cxn>
                  <a:cxn ang="0">
                    <a:pos x="26" y="29"/>
                  </a:cxn>
                  <a:cxn ang="0">
                    <a:pos x="24" y="30"/>
                  </a:cxn>
                  <a:cxn ang="0">
                    <a:pos x="23" y="30"/>
                  </a:cxn>
                  <a:cxn ang="0">
                    <a:pos x="23" y="32"/>
                  </a:cxn>
                  <a:cxn ang="0">
                    <a:pos x="21" y="32"/>
                  </a:cxn>
                  <a:cxn ang="0">
                    <a:pos x="20" y="32"/>
                  </a:cxn>
                  <a:cxn ang="0">
                    <a:pos x="18" y="32"/>
                  </a:cxn>
                  <a:cxn ang="0">
                    <a:pos x="17" y="32"/>
                  </a:cxn>
                  <a:cxn ang="0">
                    <a:pos x="15" y="32"/>
                  </a:cxn>
                  <a:cxn ang="0">
                    <a:pos x="14" y="30"/>
                  </a:cxn>
                  <a:cxn ang="0">
                    <a:pos x="12" y="30"/>
                  </a:cxn>
                  <a:cxn ang="0">
                    <a:pos x="11" y="29"/>
                  </a:cxn>
                  <a:cxn ang="0">
                    <a:pos x="9" y="27"/>
                  </a:cxn>
                  <a:cxn ang="0">
                    <a:pos x="8" y="27"/>
                  </a:cxn>
                  <a:cxn ang="0">
                    <a:pos x="6" y="26"/>
                  </a:cxn>
                  <a:cxn ang="0">
                    <a:pos x="6" y="24"/>
                  </a:cxn>
                  <a:cxn ang="0">
                    <a:pos x="5" y="23"/>
                  </a:cxn>
                  <a:cxn ang="0">
                    <a:pos x="3" y="21"/>
                  </a:cxn>
                  <a:cxn ang="0">
                    <a:pos x="3" y="20"/>
                  </a:cxn>
                  <a:cxn ang="0">
                    <a:pos x="2" y="18"/>
                  </a:cxn>
                  <a:cxn ang="0">
                    <a:pos x="2" y="17"/>
                  </a:cxn>
                  <a:cxn ang="0">
                    <a:pos x="0" y="15"/>
                  </a:cxn>
                  <a:cxn ang="0">
                    <a:pos x="0" y="14"/>
                  </a:cxn>
                  <a:cxn ang="0">
                    <a:pos x="0" y="12"/>
                  </a:cxn>
                  <a:cxn ang="0">
                    <a:pos x="0" y="11"/>
                  </a:cxn>
                  <a:cxn ang="0">
                    <a:pos x="0" y="9"/>
                  </a:cxn>
                  <a:cxn ang="0">
                    <a:pos x="0" y="8"/>
                  </a:cxn>
                  <a:cxn ang="0">
                    <a:pos x="2" y="6"/>
                  </a:cxn>
                  <a:cxn ang="0">
                    <a:pos x="2" y="5"/>
                  </a:cxn>
                  <a:cxn ang="0">
                    <a:pos x="3" y="3"/>
                  </a:cxn>
                  <a:cxn ang="0">
                    <a:pos x="3" y="3"/>
                  </a:cxn>
                  <a:cxn ang="0">
                    <a:pos x="5" y="2"/>
                  </a:cxn>
                  <a:cxn ang="0">
                    <a:pos x="6" y="2"/>
                  </a:cxn>
                  <a:cxn ang="0">
                    <a:pos x="6" y="2"/>
                  </a:cxn>
                  <a:cxn ang="0">
                    <a:pos x="8" y="0"/>
                  </a:cxn>
                  <a:cxn ang="0">
                    <a:pos x="9" y="0"/>
                  </a:cxn>
                  <a:cxn ang="0">
                    <a:pos x="11" y="0"/>
                  </a:cxn>
                  <a:cxn ang="0">
                    <a:pos x="12" y="2"/>
                  </a:cxn>
                  <a:cxn ang="0">
                    <a:pos x="14" y="2"/>
                  </a:cxn>
                  <a:cxn ang="0">
                    <a:pos x="15" y="2"/>
                  </a:cxn>
                  <a:cxn ang="0">
                    <a:pos x="17" y="3"/>
                  </a:cxn>
                  <a:cxn ang="0">
                    <a:pos x="18" y="3"/>
                  </a:cxn>
                  <a:cxn ang="0">
                    <a:pos x="20" y="5"/>
                  </a:cxn>
                  <a:cxn ang="0">
                    <a:pos x="21" y="6"/>
                  </a:cxn>
                  <a:cxn ang="0">
                    <a:pos x="23" y="6"/>
                  </a:cxn>
                  <a:cxn ang="0">
                    <a:pos x="24" y="8"/>
                  </a:cxn>
                  <a:cxn ang="0">
                    <a:pos x="24" y="9"/>
                  </a:cxn>
                  <a:cxn ang="0">
                    <a:pos x="26" y="11"/>
                  </a:cxn>
                  <a:cxn ang="0">
                    <a:pos x="27" y="12"/>
                  </a:cxn>
                  <a:cxn ang="0">
                    <a:pos x="27" y="14"/>
                  </a:cxn>
                  <a:cxn ang="0">
                    <a:pos x="27" y="15"/>
                  </a:cxn>
                </a:cxnLst>
                <a:rect l="0" t="0" r="r" b="b"/>
                <a:pathLst>
                  <a:path w="29" h="32">
                    <a:moveTo>
                      <a:pt x="29" y="17"/>
                    </a:moveTo>
                    <a:lnTo>
                      <a:pt x="29" y="17"/>
                    </a:lnTo>
                    <a:lnTo>
                      <a:pt x="29" y="17"/>
                    </a:lnTo>
                    <a:lnTo>
                      <a:pt x="29" y="17"/>
                    </a:lnTo>
                    <a:lnTo>
                      <a:pt x="29" y="17"/>
                    </a:lnTo>
                    <a:lnTo>
                      <a:pt x="29" y="18"/>
                    </a:lnTo>
                    <a:lnTo>
                      <a:pt x="29" y="18"/>
                    </a:lnTo>
                    <a:lnTo>
                      <a:pt x="29" y="18"/>
                    </a:lnTo>
                    <a:lnTo>
                      <a:pt x="29" y="18"/>
                    </a:lnTo>
                    <a:lnTo>
                      <a:pt x="29" y="18"/>
                    </a:lnTo>
                    <a:lnTo>
                      <a:pt x="29" y="18"/>
                    </a:lnTo>
                    <a:lnTo>
                      <a:pt x="29" y="20"/>
                    </a:lnTo>
                    <a:lnTo>
                      <a:pt x="29" y="20"/>
                    </a:lnTo>
                    <a:lnTo>
                      <a:pt x="29" y="20"/>
                    </a:lnTo>
                    <a:lnTo>
                      <a:pt x="29" y="20"/>
                    </a:lnTo>
                    <a:lnTo>
                      <a:pt x="29" y="20"/>
                    </a:lnTo>
                    <a:lnTo>
                      <a:pt x="29" y="21"/>
                    </a:lnTo>
                    <a:lnTo>
                      <a:pt x="29" y="21"/>
                    </a:lnTo>
                    <a:lnTo>
                      <a:pt x="29" y="21"/>
                    </a:lnTo>
                    <a:lnTo>
                      <a:pt x="29" y="21"/>
                    </a:lnTo>
                    <a:lnTo>
                      <a:pt x="29" y="21"/>
                    </a:lnTo>
                    <a:lnTo>
                      <a:pt x="29" y="21"/>
                    </a:lnTo>
                    <a:lnTo>
                      <a:pt x="29" y="23"/>
                    </a:lnTo>
                    <a:lnTo>
                      <a:pt x="29" y="23"/>
                    </a:lnTo>
                    <a:lnTo>
                      <a:pt x="29" y="23"/>
                    </a:lnTo>
                    <a:lnTo>
                      <a:pt x="29" y="23"/>
                    </a:lnTo>
                    <a:lnTo>
                      <a:pt x="29" y="23"/>
                    </a:lnTo>
                    <a:lnTo>
                      <a:pt x="29" y="23"/>
                    </a:lnTo>
                    <a:lnTo>
                      <a:pt x="29" y="23"/>
                    </a:lnTo>
                    <a:lnTo>
                      <a:pt x="29" y="24"/>
                    </a:lnTo>
                    <a:lnTo>
                      <a:pt x="29" y="24"/>
                    </a:lnTo>
                    <a:lnTo>
                      <a:pt x="29" y="24"/>
                    </a:lnTo>
                    <a:lnTo>
                      <a:pt x="29" y="24"/>
                    </a:lnTo>
                    <a:lnTo>
                      <a:pt x="29" y="24"/>
                    </a:lnTo>
                    <a:lnTo>
                      <a:pt x="29" y="24"/>
                    </a:lnTo>
                    <a:lnTo>
                      <a:pt x="29" y="26"/>
                    </a:lnTo>
                    <a:lnTo>
                      <a:pt x="29" y="26"/>
                    </a:lnTo>
                    <a:lnTo>
                      <a:pt x="29" y="26"/>
                    </a:lnTo>
                    <a:lnTo>
                      <a:pt x="29" y="26"/>
                    </a:lnTo>
                    <a:lnTo>
                      <a:pt x="29" y="26"/>
                    </a:lnTo>
                    <a:lnTo>
                      <a:pt x="27" y="26"/>
                    </a:lnTo>
                    <a:lnTo>
                      <a:pt x="27" y="26"/>
                    </a:lnTo>
                    <a:lnTo>
                      <a:pt x="27" y="27"/>
                    </a:lnTo>
                    <a:lnTo>
                      <a:pt x="27" y="27"/>
                    </a:lnTo>
                    <a:lnTo>
                      <a:pt x="27" y="27"/>
                    </a:lnTo>
                    <a:lnTo>
                      <a:pt x="27" y="27"/>
                    </a:lnTo>
                    <a:lnTo>
                      <a:pt x="27" y="27"/>
                    </a:lnTo>
                    <a:lnTo>
                      <a:pt x="27" y="27"/>
                    </a:lnTo>
                    <a:lnTo>
                      <a:pt x="27" y="27"/>
                    </a:lnTo>
                    <a:lnTo>
                      <a:pt x="27" y="27"/>
                    </a:lnTo>
                    <a:lnTo>
                      <a:pt x="27" y="29"/>
                    </a:lnTo>
                    <a:lnTo>
                      <a:pt x="27" y="29"/>
                    </a:lnTo>
                    <a:lnTo>
                      <a:pt x="27" y="29"/>
                    </a:lnTo>
                    <a:lnTo>
                      <a:pt x="26" y="29"/>
                    </a:lnTo>
                    <a:lnTo>
                      <a:pt x="26" y="29"/>
                    </a:lnTo>
                    <a:lnTo>
                      <a:pt x="26" y="29"/>
                    </a:lnTo>
                    <a:lnTo>
                      <a:pt x="26" y="29"/>
                    </a:lnTo>
                    <a:lnTo>
                      <a:pt x="26" y="29"/>
                    </a:lnTo>
                    <a:lnTo>
                      <a:pt x="26" y="29"/>
                    </a:lnTo>
                    <a:lnTo>
                      <a:pt x="26" y="29"/>
                    </a:lnTo>
                    <a:lnTo>
                      <a:pt x="26" y="30"/>
                    </a:lnTo>
                    <a:lnTo>
                      <a:pt x="26" y="30"/>
                    </a:lnTo>
                    <a:lnTo>
                      <a:pt x="26" y="30"/>
                    </a:lnTo>
                    <a:lnTo>
                      <a:pt x="24" y="30"/>
                    </a:lnTo>
                    <a:lnTo>
                      <a:pt x="24" y="30"/>
                    </a:lnTo>
                    <a:lnTo>
                      <a:pt x="24" y="30"/>
                    </a:lnTo>
                    <a:lnTo>
                      <a:pt x="24" y="30"/>
                    </a:lnTo>
                    <a:lnTo>
                      <a:pt x="24" y="30"/>
                    </a:lnTo>
                    <a:lnTo>
                      <a:pt x="24" y="30"/>
                    </a:lnTo>
                    <a:lnTo>
                      <a:pt x="24" y="30"/>
                    </a:lnTo>
                    <a:lnTo>
                      <a:pt x="24" y="30"/>
                    </a:lnTo>
                    <a:lnTo>
                      <a:pt x="23" y="30"/>
                    </a:lnTo>
                    <a:lnTo>
                      <a:pt x="23" y="30"/>
                    </a:lnTo>
                    <a:lnTo>
                      <a:pt x="23" y="32"/>
                    </a:lnTo>
                    <a:lnTo>
                      <a:pt x="23" y="32"/>
                    </a:lnTo>
                    <a:lnTo>
                      <a:pt x="23" y="32"/>
                    </a:lnTo>
                    <a:lnTo>
                      <a:pt x="23" y="32"/>
                    </a:lnTo>
                    <a:lnTo>
                      <a:pt x="23" y="32"/>
                    </a:lnTo>
                    <a:lnTo>
                      <a:pt x="23" y="32"/>
                    </a:lnTo>
                    <a:lnTo>
                      <a:pt x="21" y="32"/>
                    </a:lnTo>
                    <a:lnTo>
                      <a:pt x="21" y="32"/>
                    </a:lnTo>
                    <a:lnTo>
                      <a:pt x="21" y="32"/>
                    </a:lnTo>
                    <a:lnTo>
                      <a:pt x="21" y="32"/>
                    </a:lnTo>
                    <a:lnTo>
                      <a:pt x="21" y="32"/>
                    </a:lnTo>
                    <a:lnTo>
                      <a:pt x="21" y="32"/>
                    </a:lnTo>
                    <a:lnTo>
                      <a:pt x="21" y="32"/>
                    </a:lnTo>
                    <a:lnTo>
                      <a:pt x="20" y="32"/>
                    </a:lnTo>
                    <a:lnTo>
                      <a:pt x="20" y="32"/>
                    </a:lnTo>
                    <a:lnTo>
                      <a:pt x="20" y="32"/>
                    </a:lnTo>
                    <a:lnTo>
                      <a:pt x="20" y="32"/>
                    </a:lnTo>
                    <a:lnTo>
                      <a:pt x="20" y="32"/>
                    </a:lnTo>
                    <a:lnTo>
                      <a:pt x="20" y="32"/>
                    </a:lnTo>
                    <a:lnTo>
                      <a:pt x="18" y="32"/>
                    </a:lnTo>
                    <a:lnTo>
                      <a:pt x="18" y="32"/>
                    </a:lnTo>
                    <a:lnTo>
                      <a:pt x="18" y="32"/>
                    </a:lnTo>
                    <a:lnTo>
                      <a:pt x="18" y="32"/>
                    </a:lnTo>
                    <a:lnTo>
                      <a:pt x="18" y="32"/>
                    </a:lnTo>
                    <a:lnTo>
                      <a:pt x="18" y="32"/>
                    </a:lnTo>
                    <a:lnTo>
                      <a:pt x="18" y="32"/>
                    </a:lnTo>
                    <a:lnTo>
                      <a:pt x="17" y="32"/>
                    </a:lnTo>
                    <a:lnTo>
                      <a:pt x="17" y="32"/>
                    </a:lnTo>
                    <a:lnTo>
                      <a:pt x="17" y="32"/>
                    </a:lnTo>
                    <a:lnTo>
                      <a:pt x="17" y="32"/>
                    </a:lnTo>
                    <a:lnTo>
                      <a:pt x="17" y="32"/>
                    </a:lnTo>
                    <a:lnTo>
                      <a:pt x="17" y="32"/>
                    </a:lnTo>
                    <a:lnTo>
                      <a:pt x="15" y="32"/>
                    </a:lnTo>
                    <a:lnTo>
                      <a:pt x="15" y="32"/>
                    </a:lnTo>
                    <a:lnTo>
                      <a:pt x="15" y="32"/>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29"/>
                    </a:lnTo>
                    <a:lnTo>
                      <a:pt x="12" y="29"/>
                    </a:lnTo>
                    <a:lnTo>
                      <a:pt x="11" y="29"/>
                    </a:lnTo>
                    <a:lnTo>
                      <a:pt x="11" y="29"/>
                    </a:lnTo>
                    <a:lnTo>
                      <a:pt x="11" y="29"/>
                    </a:lnTo>
                    <a:lnTo>
                      <a:pt x="11" y="29"/>
                    </a:lnTo>
                    <a:lnTo>
                      <a:pt x="11" y="29"/>
                    </a:lnTo>
                    <a:lnTo>
                      <a:pt x="11" y="29"/>
                    </a:lnTo>
                    <a:lnTo>
                      <a:pt x="9" y="29"/>
                    </a:lnTo>
                    <a:lnTo>
                      <a:pt x="9" y="29"/>
                    </a:lnTo>
                    <a:lnTo>
                      <a:pt x="9" y="27"/>
                    </a:lnTo>
                    <a:lnTo>
                      <a:pt x="9" y="27"/>
                    </a:lnTo>
                    <a:lnTo>
                      <a:pt x="9" y="27"/>
                    </a:lnTo>
                    <a:lnTo>
                      <a:pt x="9" y="27"/>
                    </a:lnTo>
                    <a:lnTo>
                      <a:pt x="9" y="27"/>
                    </a:lnTo>
                    <a:lnTo>
                      <a:pt x="8" y="27"/>
                    </a:lnTo>
                    <a:lnTo>
                      <a:pt x="8" y="27"/>
                    </a:lnTo>
                    <a:lnTo>
                      <a:pt x="8" y="27"/>
                    </a:lnTo>
                    <a:lnTo>
                      <a:pt x="8" y="26"/>
                    </a:lnTo>
                    <a:lnTo>
                      <a:pt x="8" y="26"/>
                    </a:lnTo>
                    <a:lnTo>
                      <a:pt x="8" y="26"/>
                    </a:lnTo>
                    <a:lnTo>
                      <a:pt x="8" y="26"/>
                    </a:lnTo>
                    <a:lnTo>
                      <a:pt x="6" y="26"/>
                    </a:lnTo>
                    <a:lnTo>
                      <a:pt x="6" y="26"/>
                    </a:lnTo>
                    <a:lnTo>
                      <a:pt x="6" y="26"/>
                    </a:lnTo>
                    <a:lnTo>
                      <a:pt x="6" y="24"/>
                    </a:lnTo>
                    <a:lnTo>
                      <a:pt x="6" y="24"/>
                    </a:lnTo>
                    <a:lnTo>
                      <a:pt x="6" y="24"/>
                    </a:lnTo>
                    <a:lnTo>
                      <a:pt x="6" y="24"/>
                    </a:lnTo>
                    <a:lnTo>
                      <a:pt x="5" y="24"/>
                    </a:lnTo>
                    <a:lnTo>
                      <a:pt x="5" y="24"/>
                    </a:lnTo>
                    <a:lnTo>
                      <a:pt x="5" y="23"/>
                    </a:lnTo>
                    <a:lnTo>
                      <a:pt x="5" y="23"/>
                    </a:lnTo>
                    <a:lnTo>
                      <a:pt x="5" y="23"/>
                    </a:lnTo>
                    <a:lnTo>
                      <a:pt x="5" y="23"/>
                    </a:lnTo>
                    <a:lnTo>
                      <a:pt x="5" y="23"/>
                    </a:lnTo>
                    <a:lnTo>
                      <a:pt x="5" y="23"/>
                    </a:lnTo>
                    <a:lnTo>
                      <a:pt x="5" y="23"/>
                    </a:lnTo>
                    <a:lnTo>
                      <a:pt x="3" y="21"/>
                    </a:lnTo>
                    <a:lnTo>
                      <a:pt x="3" y="21"/>
                    </a:lnTo>
                    <a:lnTo>
                      <a:pt x="3" y="21"/>
                    </a:lnTo>
                    <a:lnTo>
                      <a:pt x="3" y="21"/>
                    </a:lnTo>
                    <a:lnTo>
                      <a:pt x="3" y="21"/>
                    </a:lnTo>
                    <a:lnTo>
                      <a:pt x="3" y="21"/>
                    </a:lnTo>
                    <a:lnTo>
                      <a:pt x="3" y="20"/>
                    </a:lnTo>
                    <a:lnTo>
                      <a:pt x="3" y="20"/>
                    </a:lnTo>
                    <a:lnTo>
                      <a:pt x="3" y="20"/>
                    </a:lnTo>
                    <a:lnTo>
                      <a:pt x="3" y="20"/>
                    </a:lnTo>
                    <a:lnTo>
                      <a:pt x="2" y="20"/>
                    </a:lnTo>
                    <a:lnTo>
                      <a:pt x="2" y="18"/>
                    </a:lnTo>
                    <a:lnTo>
                      <a:pt x="2" y="18"/>
                    </a:lnTo>
                    <a:lnTo>
                      <a:pt x="2" y="18"/>
                    </a:lnTo>
                    <a:lnTo>
                      <a:pt x="2" y="18"/>
                    </a:lnTo>
                    <a:lnTo>
                      <a:pt x="2" y="18"/>
                    </a:lnTo>
                    <a:lnTo>
                      <a:pt x="2" y="18"/>
                    </a:lnTo>
                    <a:lnTo>
                      <a:pt x="2" y="17"/>
                    </a:lnTo>
                    <a:lnTo>
                      <a:pt x="2" y="17"/>
                    </a:lnTo>
                    <a:lnTo>
                      <a:pt x="2" y="17"/>
                    </a:lnTo>
                    <a:lnTo>
                      <a:pt x="2" y="17"/>
                    </a:lnTo>
                    <a:lnTo>
                      <a:pt x="2" y="17"/>
                    </a:lnTo>
                    <a:lnTo>
                      <a:pt x="2" y="15"/>
                    </a:lnTo>
                    <a:lnTo>
                      <a:pt x="2" y="15"/>
                    </a:lnTo>
                    <a:lnTo>
                      <a:pt x="2"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2" y="6"/>
                    </a:lnTo>
                    <a:lnTo>
                      <a:pt x="2"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3" y="5"/>
                    </a:lnTo>
                    <a:lnTo>
                      <a:pt x="3" y="3"/>
                    </a:lnTo>
                    <a:lnTo>
                      <a:pt x="3" y="3"/>
                    </a:lnTo>
                    <a:lnTo>
                      <a:pt x="3" y="3"/>
                    </a:lnTo>
                    <a:lnTo>
                      <a:pt x="3" y="3"/>
                    </a:lnTo>
                    <a:lnTo>
                      <a:pt x="3" y="3"/>
                    </a:lnTo>
                    <a:lnTo>
                      <a:pt x="3" y="3"/>
                    </a:lnTo>
                    <a:lnTo>
                      <a:pt x="3" y="3"/>
                    </a:lnTo>
                    <a:lnTo>
                      <a:pt x="3" y="3"/>
                    </a:lnTo>
                    <a:lnTo>
                      <a:pt x="3" y="3"/>
                    </a:lnTo>
                    <a:lnTo>
                      <a:pt x="5" y="3"/>
                    </a:lnTo>
                    <a:lnTo>
                      <a:pt x="5" y="3"/>
                    </a:lnTo>
                    <a:lnTo>
                      <a:pt x="5" y="2"/>
                    </a:lnTo>
                    <a:lnTo>
                      <a:pt x="5" y="2"/>
                    </a:lnTo>
                    <a:lnTo>
                      <a:pt x="5" y="2"/>
                    </a:lnTo>
                    <a:lnTo>
                      <a:pt x="5" y="2"/>
                    </a:lnTo>
                    <a:lnTo>
                      <a:pt x="5" y="2"/>
                    </a:lnTo>
                    <a:lnTo>
                      <a:pt x="5" y="2"/>
                    </a:lnTo>
                    <a:lnTo>
                      <a:pt x="6" y="2"/>
                    </a:lnTo>
                    <a:lnTo>
                      <a:pt x="6" y="2"/>
                    </a:lnTo>
                    <a:lnTo>
                      <a:pt x="6" y="2"/>
                    </a:lnTo>
                    <a:lnTo>
                      <a:pt x="6" y="2"/>
                    </a:lnTo>
                    <a:lnTo>
                      <a:pt x="6" y="2"/>
                    </a:lnTo>
                    <a:lnTo>
                      <a:pt x="6" y="2"/>
                    </a:lnTo>
                    <a:lnTo>
                      <a:pt x="6" y="2"/>
                    </a:lnTo>
                    <a:lnTo>
                      <a:pt x="6" y="2"/>
                    </a:lnTo>
                    <a:lnTo>
                      <a:pt x="8" y="2"/>
                    </a:lnTo>
                    <a:lnTo>
                      <a:pt x="8" y="2"/>
                    </a:lnTo>
                    <a:lnTo>
                      <a:pt x="8" y="2"/>
                    </a:lnTo>
                    <a:lnTo>
                      <a:pt x="8" y="2"/>
                    </a:lnTo>
                    <a:lnTo>
                      <a:pt x="8" y="0"/>
                    </a:lnTo>
                    <a:lnTo>
                      <a:pt x="8" y="0"/>
                    </a:lnTo>
                    <a:lnTo>
                      <a:pt x="8"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2"/>
                    </a:lnTo>
                    <a:lnTo>
                      <a:pt x="12" y="2"/>
                    </a:lnTo>
                    <a:lnTo>
                      <a:pt x="12" y="2"/>
                    </a:lnTo>
                    <a:lnTo>
                      <a:pt x="12" y="2"/>
                    </a:lnTo>
                    <a:lnTo>
                      <a:pt x="12" y="2"/>
                    </a:lnTo>
                    <a:lnTo>
                      <a:pt x="14" y="2"/>
                    </a:lnTo>
                    <a:lnTo>
                      <a:pt x="14" y="2"/>
                    </a:lnTo>
                    <a:lnTo>
                      <a:pt x="14" y="2"/>
                    </a:lnTo>
                    <a:lnTo>
                      <a:pt x="14" y="2"/>
                    </a:lnTo>
                    <a:lnTo>
                      <a:pt x="14" y="2"/>
                    </a:lnTo>
                    <a:lnTo>
                      <a:pt x="14" y="2"/>
                    </a:lnTo>
                    <a:lnTo>
                      <a:pt x="15" y="2"/>
                    </a:lnTo>
                    <a:lnTo>
                      <a:pt x="15" y="2"/>
                    </a:lnTo>
                    <a:lnTo>
                      <a:pt x="15" y="2"/>
                    </a:lnTo>
                    <a:lnTo>
                      <a:pt x="15" y="2"/>
                    </a:lnTo>
                    <a:lnTo>
                      <a:pt x="15" y="2"/>
                    </a:lnTo>
                    <a:lnTo>
                      <a:pt x="15" y="2"/>
                    </a:lnTo>
                    <a:lnTo>
                      <a:pt x="17" y="2"/>
                    </a:lnTo>
                    <a:lnTo>
                      <a:pt x="17" y="3"/>
                    </a:lnTo>
                    <a:lnTo>
                      <a:pt x="17" y="3"/>
                    </a:lnTo>
                    <a:lnTo>
                      <a:pt x="17" y="3"/>
                    </a:lnTo>
                    <a:lnTo>
                      <a:pt x="17" y="3"/>
                    </a:lnTo>
                    <a:lnTo>
                      <a:pt x="17" y="3"/>
                    </a:lnTo>
                    <a:lnTo>
                      <a:pt x="18" y="3"/>
                    </a:lnTo>
                    <a:lnTo>
                      <a:pt x="18" y="3"/>
                    </a:lnTo>
                    <a:lnTo>
                      <a:pt x="18" y="3"/>
                    </a:lnTo>
                    <a:lnTo>
                      <a:pt x="18" y="3"/>
                    </a:lnTo>
                    <a:lnTo>
                      <a:pt x="18" y="3"/>
                    </a:lnTo>
                    <a:lnTo>
                      <a:pt x="18" y="3"/>
                    </a:lnTo>
                    <a:lnTo>
                      <a:pt x="20" y="5"/>
                    </a:lnTo>
                    <a:lnTo>
                      <a:pt x="20" y="5"/>
                    </a:lnTo>
                    <a:lnTo>
                      <a:pt x="20" y="5"/>
                    </a:lnTo>
                    <a:lnTo>
                      <a:pt x="20" y="5"/>
                    </a:lnTo>
                    <a:lnTo>
                      <a:pt x="20" y="5"/>
                    </a:lnTo>
                    <a:lnTo>
                      <a:pt x="20" y="5"/>
                    </a:lnTo>
                    <a:lnTo>
                      <a:pt x="20" y="5"/>
                    </a:lnTo>
                    <a:lnTo>
                      <a:pt x="21" y="5"/>
                    </a:lnTo>
                    <a:lnTo>
                      <a:pt x="21" y="6"/>
                    </a:lnTo>
                    <a:lnTo>
                      <a:pt x="21" y="6"/>
                    </a:lnTo>
                    <a:lnTo>
                      <a:pt x="21" y="6"/>
                    </a:lnTo>
                    <a:lnTo>
                      <a:pt x="21" y="6"/>
                    </a:lnTo>
                    <a:lnTo>
                      <a:pt x="21" y="6"/>
                    </a:lnTo>
                    <a:lnTo>
                      <a:pt x="21" y="6"/>
                    </a:lnTo>
                    <a:lnTo>
                      <a:pt x="23" y="6"/>
                    </a:lnTo>
                    <a:lnTo>
                      <a:pt x="23" y="6"/>
                    </a:lnTo>
                    <a:lnTo>
                      <a:pt x="23" y="8"/>
                    </a:lnTo>
                    <a:lnTo>
                      <a:pt x="23" y="8"/>
                    </a:lnTo>
                    <a:lnTo>
                      <a:pt x="23" y="8"/>
                    </a:lnTo>
                    <a:lnTo>
                      <a:pt x="23" y="8"/>
                    </a:lnTo>
                    <a:lnTo>
                      <a:pt x="23" y="8"/>
                    </a:lnTo>
                    <a:lnTo>
                      <a:pt x="24" y="8"/>
                    </a:lnTo>
                    <a:lnTo>
                      <a:pt x="24" y="9"/>
                    </a:lnTo>
                    <a:lnTo>
                      <a:pt x="24" y="9"/>
                    </a:lnTo>
                    <a:lnTo>
                      <a:pt x="24" y="9"/>
                    </a:lnTo>
                    <a:lnTo>
                      <a:pt x="24" y="9"/>
                    </a:lnTo>
                    <a:lnTo>
                      <a:pt x="24" y="9"/>
                    </a:lnTo>
                    <a:lnTo>
                      <a:pt x="24" y="9"/>
                    </a:lnTo>
                    <a:lnTo>
                      <a:pt x="24" y="9"/>
                    </a:lnTo>
                    <a:lnTo>
                      <a:pt x="26" y="11"/>
                    </a:lnTo>
                    <a:lnTo>
                      <a:pt x="26" y="11"/>
                    </a:lnTo>
                    <a:lnTo>
                      <a:pt x="26" y="11"/>
                    </a:lnTo>
                    <a:lnTo>
                      <a:pt x="26" y="11"/>
                    </a:lnTo>
                    <a:lnTo>
                      <a:pt x="26" y="11"/>
                    </a:lnTo>
                    <a:lnTo>
                      <a:pt x="26" y="11"/>
                    </a:lnTo>
                    <a:lnTo>
                      <a:pt x="26" y="12"/>
                    </a:lnTo>
                    <a:lnTo>
                      <a:pt x="26" y="12"/>
                    </a:lnTo>
                    <a:lnTo>
                      <a:pt x="26" y="12"/>
                    </a:lnTo>
                    <a:lnTo>
                      <a:pt x="26"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9" y="17"/>
                    </a:lnTo>
                    <a:lnTo>
                      <a:pt x="29" y="17"/>
                    </a:lnTo>
                  </a:path>
                </a:pathLst>
              </a:custGeom>
              <a:noFill/>
              <a:ln w="1588" cap="sq">
                <a:solidFill>
                  <a:srgbClr val="000000"/>
                </a:solidFill>
                <a:prstDash val="solid"/>
                <a:miter lim="800000"/>
                <a:headEnd/>
                <a:tailEnd/>
              </a:ln>
            </p:spPr>
            <p:txBody>
              <a:bodyPr/>
              <a:lstStyle/>
              <a:p>
                <a:endParaRPr lang="en-US"/>
              </a:p>
            </p:txBody>
          </p:sp>
          <p:sp>
            <p:nvSpPr>
              <p:cNvPr id="321017" name="Freeform 505"/>
              <p:cNvSpPr>
                <a:spLocks/>
              </p:cNvSpPr>
              <p:nvPr/>
            </p:nvSpPr>
            <p:spPr bwMode="auto">
              <a:xfrm>
                <a:off x="486" y="2732"/>
                <a:ext cx="29" cy="31"/>
              </a:xfrm>
              <a:custGeom>
                <a:avLst/>
                <a:gdLst/>
                <a:ahLst/>
                <a:cxnLst>
                  <a:cxn ang="0">
                    <a:pos x="29" y="16"/>
                  </a:cxn>
                  <a:cxn ang="0">
                    <a:pos x="29" y="18"/>
                  </a:cxn>
                  <a:cxn ang="0">
                    <a:pos x="29" y="19"/>
                  </a:cxn>
                  <a:cxn ang="0">
                    <a:pos x="29" y="21"/>
                  </a:cxn>
                  <a:cxn ang="0">
                    <a:pos x="29" y="22"/>
                  </a:cxn>
                  <a:cxn ang="0">
                    <a:pos x="27" y="24"/>
                  </a:cxn>
                  <a:cxn ang="0">
                    <a:pos x="27" y="25"/>
                  </a:cxn>
                  <a:cxn ang="0">
                    <a:pos x="26" y="27"/>
                  </a:cxn>
                  <a:cxn ang="0">
                    <a:pos x="26" y="28"/>
                  </a:cxn>
                  <a:cxn ang="0">
                    <a:pos x="24" y="28"/>
                  </a:cxn>
                  <a:cxn ang="0">
                    <a:pos x="23" y="30"/>
                  </a:cxn>
                  <a:cxn ang="0">
                    <a:pos x="23" y="30"/>
                  </a:cxn>
                  <a:cxn ang="0">
                    <a:pos x="21" y="30"/>
                  </a:cxn>
                  <a:cxn ang="0">
                    <a:pos x="20" y="31"/>
                  </a:cxn>
                  <a:cxn ang="0">
                    <a:pos x="18" y="31"/>
                  </a:cxn>
                  <a:cxn ang="0">
                    <a:pos x="17" y="31"/>
                  </a:cxn>
                  <a:cxn ang="0">
                    <a:pos x="15" y="30"/>
                  </a:cxn>
                  <a:cxn ang="0">
                    <a:pos x="14" y="30"/>
                  </a:cxn>
                  <a:cxn ang="0">
                    <a:pos x="12" y="30"/>
                  </a:cxn>
                  <a:cxn ang="0">
                    <a:pos x="11" y="28"/>
                  </a:cxn>
                  <a:cxn ang="0">
                    <a:pos x="9" y="28"/>
                  </a:cxn>
                  <a:cxn ang="0">
                    <a:pos x="8" y="27"/>
                  </a:cxn>
                  <a:cxn ang="0">
                    <a:pos x="8" y="25"/>
                  </a:cxn>
                  <a:cxn ang="0">
                    <a:pos x="6" y="25"/>
                  </a:cxn>
                  <a:cxn ang="0">
                    <a:pos x="5" y="24"/>
                  </a:cxn>
                  <a:cxn ang="0">
                    <a:pos x="3" y="22"/>
                  </a:cxn>
                  <a:cxn ang="0">
                    <a:pos x="3" y="21"/>
                  </a:cxn>
                  <a:cxn ang="0">
                    <a:pos x="2" y="19"/>
                  </a:cxn>
                  <a:cxn ang="0">
                    <a:pos x="2" y="18"/>
                  </a:cxn>
                  <a:cxn ang="0">
                    <a:pos x="2" y="16"/>
                  </a:cxn>
                  <a:cxn ang="0">
                    <a:pos x="0" y="13"/>
                  </a:cxn>
                  <a:cxn ang="0">
                    <a:pos x="0" y="12"/>
                  </a:cxn>
                  <a:cxn ang="0">
                    <a:pos x="0" y="10"/>
                  </a:cxn>
                  <a:cxn ang="0">
                    <a:pos x="0" y="9"/>
                  </a:cxn>
                  <a:cxn ang="0">
                    <a:pos x="2" y="7"/>
                  </a:cxn>
                  <a:cxn ang="0">
                    <a:pos x="2" y="6"/>
                  </a:cxn>
                  <a:cxn ang="0">
                    <a:pos x="2" y="6"/>
                  </a:cxn>
                  <a:cxn ang="0">
                    <a:pos x="3" y="4"/>
                  </a:cxn>
                  <a:cxn ang="0">
                    <a:pos x="3" y="3"/>
                  </a:cxn>
                  <a:cxn ang="0">
                    <a:pos x="5" y="3"/>
                  </a:cxn>
                  <a:cxn ang="0">
                    <a:pos x="6" y="1"/>
                  </a:cxn>
                  <a:cxn ang="0">
                    <a:pos x="8" y="1"/>
                  </a:cxn>
                  <a:cxn ang="0">
                    <a:pos x="8" y="0"/>
                  </a:cxn>
                  <a:cxn ang="0">
                    <a:pos x="9" y="0"/>
                  </a:cxn>
                  <a:cxn ang="0">
                    <a:pos x="11" y="0"/>
                  </a:cxn>
                  <a:cxn ang="0">
                    <a:pos x="12" y="0"/>
                  </a:cxn>
                  <a:cxn ang="0">
                    <a:pos x="14" y="0"/>
                  </a:cxn>
                  <a:cxn ang="0">
                    <a:pos x="15" y="1"/>
                  </a:cxn>
                  <a:cxn ang="0">
                    <a:pos x="17" y="1"/>
                  </a:cxn>
                  <a:cxn ang="0">
                    <a:pos x="18" y="1"/>
                  </a:cxn>
                  <a:cxn ang="0">
                    <a:pos x="20" y="3"/>
                  </a:cxn>
                  <a:cxn ang="0">
                    <a:pos x="21" y="4"/>
                  </a:cxn>
                  <a:cxn ang="0">
                    <a:pos x="23" y="4"/>
                  </a:cxn>
                  <a:cxn ang="0">
                    <a:pos x="23" y="6"/>
                  </a:cxn>
                  <a:cxn ang="0">
                    <a:pos x="24" y="7"/>
                  </a:cxn>
                  <a:cxn ang="0">
                    <a:pos x="26" y="9"/>
                  </a:cxn>
                  <a:cxn ang="0">
                    <a:pos x="26" y="10"/>
                  </a:cxn>
                  <a:cxn ang="0">
                    <a:pos x="27" y="12"/>
                  </a:cxn>
                  <a:cxn ang="0">
                    <a:pos x="27" y="13"/>
                  </a:cxn>
                  <a:cxn ang="0">
                    <a:pos x="29" y="15"/>
                  </a:cxn>
                </a:cxnLst>
                <a:rect l="0" t="0" r="r" b="b"/>
                <a:pathLst>
                  <a:path w="29" h="31">
                    <a:moveTo>
                      <a:pt x="29" y="15"/>
                    </a:moveTo>
                    <a:lnTo>
                      <a:pt x="29" y="16"/>
                    </a:lnTo>
                    <a:lnTo>
                      <a:pt x="29" y="16"/>
                    </a:lnTo>
                    <a:lnTo>
                      <a:pt x="29" y="16"/>
                    </a:lnTo>
                    <a:lnTo>
                      <a:pt x="29" y="16"/>
                    </a:lnTo>
                    <a:lnTo>
                      <a:pt x="29" y="16"/>
                    </a:lnTo>
                    <a:lnTo>
                      <a:pt x="29" y="16"/>
                    </a:lnTo>
                    <a:lnTo>
                      <a:pt x="29" y="18"/>
                    </a:lnTo>
                    <a:lnTo>
                      <a:pt x="29" y="18"/>
                    </a:lnTo>
                    <a:lnTo>
                      <a:pt x="29" y="18"/>
                    </a:lnTo>
                    <a:lnTo>
                      <a:pt x="29" y="18"/>
                    </a:lnTo>
                    <a:lnTo>
                      <a:pt x="29" y="18"/>
                    </a:lnTo>
                    <a:lnTo>
                      <a:pt x="29" y="19"/>
                    </a:lnTo>
                    <a:lnTo>
                      <a:pt x="29" y="19"/>
                    </a:lnTo>
                    <a:lnTo>
                      <a:pt x="29" y="19"/>
                    </a:lnTo>
                    <a:lnTo>
                      <a:pt x="29" y="19"/>
                    </a:lnTo>
                    <a:lnTo>
                      <a:pt x="29" y="19"/>
                    </a:lnTo>
                    <a:lnTo>
                      <a:pt x="29" y="19"/>
                    </a:lnTo>
                    <a:lnTo>
                      <a:pt x="29" y="21"/>
                    </a:lnTo>
                    <a:lnTo>
                      <a:pt x="29" y="21"/>
                    </a:lnTo>
                    <a:lnTo>
                      <a:pt x="29" y="21"/>
                    </a:lnTo>
                    <a:lnTo>
                      <a:pt x="29" y="21"/>
                    </a:lnTo>
                    <a:lnTo>
                      <a:pt x="29" y="21"/>
                    </a:lnTo>
                    <a:lnTo>
                      <a:pt x="29" y="21"/>
                    </a:lnTo>
                    <a:lnTo>
                      <a:pt x="29" y="22"/>
                    </a:lnTo>
                    <a:lnTo>
                      <a:pt x="29" y="22"/>
                    </a:lnTo>
                    <a:lnTo>
                      <a:pt x="29" y="22"/>
                    </a:lnTo>
                    <a:lnTo>
                      <a:pt x="29" y="22"/>
                    </a:lnTo>
                    <a:lnTo>
                      <a:pt x="29" y="22"/>
                    </a:lnTo>
                    <a:lnTo>
                      <a:pt x="29" y="22"/>
                    </a:lnTo>
                    <a:lnTo>
                      <a:pt x="29" y="24"/>
                    </a:lnTo>
                    <a:lnTo>
                      <a:pt x="27" y="24"/>
                    </a:lnTo>
                    <a:lnTo>
                      <a:pt x="27" y="24"/>
                    </a:lnTo>
                    <a:lnTo>
                      <a:pt x="27" y="24"/>
                    </a:lnTo>
                    <a:lnTo>
                      <a:pt x="27" y="24"/>
                    </a:lnTo>
                    <a:lnTo>
                      <a:pt x="27" y="24"/>
                    </a:lnTo>
                    <a:lnTo>
                      <a:pt x="27" y="24"/>
                    </a:lnTo>
                    <a:lnTo>
                      <a:pt x="27" y="25"/>
                    </a:lnTo>
                    <a:lnTo>
                      <a:pt x="27" y="25"/>
                    </a:lnTo>
                    <a:lnTo>
                      <a:pt x="27" y="25"/>
                    </a:lnTo>
                    <a:lnTo>
                      <a:pt x="27" y="25"/>
                    </a:lnTo>
                    <a:lnTo>
                      <a:pt x="27" y="25"/>
                    </a:lnTo>
                    <a:lnTo>
                      <a:pt x="27" y="25"/>
                    </a:lnTo>
                    <a:lnTo>
                      <a:pt x="27" y="25"/>
                    </a:lnTo>
                    <a:lnTo>
                      <a:pt x="27" y="27"/>
                    </a:lnTo>
                    <a:lnTo>
                      <a:pt x="27" y="27"/>
                    </a:lnTo>
                    <a:lnTo>
                      <a:pt x="26" y="27"/>
                    </a:lnTo>
                    <a:lnTo>
                      <a:pt x="26" y="27"/>
                    </a:lnTo>
                    <a:lnTo>
                      <a:pt x="26" y="27"/>
                    </a:lnTo>
                    <a:lnTo>
                      <a:pt x="26" y="27"/>
                    </a:lnTo>
                    <a:lnTo>
                      <a:pt x="26" y="27"/>
                    </a:lnTo>
                    <a:lnTo>
                      <a:pt x="26" y="27"/>
                    </a:lnTo>
                    <a:lnTo>
                      <a:pt x="26" y="27"/>
                    </a:lnTo>
                    <a:lnTo>
                      <a:pt x="26" y="28"/>
                    </a:lnTo>
                    <a:lnTo>
                      <a:pt x="26" y="28"/>
                    </a:lnTo>
                    <a:lnTo>
                      <a:pt x="26" y="28"/>
                    </a:lnTo>
                    <a:lnTo>
                      <a:pt x="26" y="28"/>
                    </a:lnTo>
                    <a:lnTo>
                      <a:pt x="24" y="28"/>
                    </a:lnTo>
                    <a:lnTo>
                      <a:pt x="24" y="28"/>
                    </a:lnTo>
                    <a:lnTo>
                      <a:pt x="24" y="28"/>
                    </a:lnTo>
                    <a:lnTo>
                      <a:pt x="24" y="28"/>
                    </a:lnTo>
                    <a:lnTo>
                      <a:pt x="24" y="28"/>
                    </a:lnTo>
                    <a:lnTo>
                      <a:pt x="24" y="28"/>
                    </a:lnTo>
                    <a:lnTo>
                      <a:pt x="24" y="30"/>
                    </a:lnTo>
                    <a:lnTo>
                      <a:pt x="24" y="30"/>
                    </a:lnTo>
                    <a:lnTo>
                      <a:pt x="23" y="30"/>
                    </a:lnTo>
                    <a:lnTo>
                      <a:pt x="23" y="30"/>
                    </a:lnTo>
                    <a:lnTo>
                      <a:pt x="23" y="30"/>
                    </a:lnTo>
                    <a:lnTo>
                      <a:pt x="23" y="30"/>
                    </a:lnTo>
                    <a:lnTo>
                      <a:pt x="23" y="30"/>
                    </a:lnTo>
                    <a:lnTo>
                      <a:pt x="23" y="30"/>
                    </a:lnTo>
                    <a:lnTo>
                      <a:pt x="23" y="30"/>
                    </a:lnTo>
                    <a:lnTo>
                      <a:pt x="23" y="30"/>
                    </a:lnTo>
                    <a:lnTo>
                      <a:pt x="21" y="30"/>
                    </a:lnTo>
                    <a:lnTo>
                      <a:pt x="21" y="30"/>
                    </a:lnTo>
                    <a:lnTo>
                      <a:pt x="21" y="30"/>
                    </a:lnTo>
                    <a:lnTo>
                      <a:pt x="21" y="30"/>
                    </a:lnTo>
                    <a:lnTo>
                      <a:pt x="21" y="30"/>
                    </a:lnTo>
                    <a:lnTo>
                      <a:pt x="21" y="30"/>
                    </a:lnTo>
                    <a:lnTo>
                      <a:pt x="21" y="30"/>
                    </a:lnTo>
                    <a:lnTo>
                      <a:pt x="20" y="30"/>
                    </a:lnTo>
                    <a:lnTo>
                      <a:pt x="20" y="31"/>
                    </a:lnTo>
                    <a:lnTo>
                      <a:pt x="20" y="31"/>
                    </a:lnTo>
                    <a:lnTo>
                      <a:pt x="20" y="31"/>
                    </a:lnTo>
                    <a:lnTo>
                      <a:pt x="20" y="31"/>
                    </a:lnTo>
                    <a:lnTo>
                      <a:pt x="20" y="31"/>
                    </a:lnTo>
                    <a:lnTo>
                      <a:pt x="20" y="31"/>
                    </a:lnTo>
                    <a:lnTo>
                      <a:pt x="18" y="31"/>
                    </a:lnTo>
                    <a:lnTo>
                      <a:pt x="18" y="31"/>
                    </a:lnTo>
                    <a:lnTo>
                      <a:pt x="18" y="31"/>
                    </a:lnTo>
                    <a:lnTo>
                      <a:pt x="18" y="31"/>
                    </a:lnTo>
                    <a:lnTo>
                      <a:pt x="18" y="31"/>
                    </a:lnTo>
                    <a:lnTo>
                      <a:pt x="18" y="31"/>
                    </a:lnTo>
                    <a:lnTo>
                      <a:pt x="17" y="31"/>
                    </a:lnTo>
                    <a:lnTo>
                      <a:pt x="17" y="31"/>
                    </a:lnTo>
                    <a:lnTo>
                      <a:pt x="17" y="31"/>
                    </a:lnTo>
                    <a:lnTo>
                      <a:pt x="17" y="31"/>
                    </a:lnTo>
                    <a:lnTo>
                      <a:pt x="17" y="31"/>
                    </a:lnTo>
                    <a:lnTo>
                      <a:pt x="17" y="31"/>
                    </a:lnTo>
                    <a:lnTo>
                      <a:pt x="15" y="31"/>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28"/>
                    </a:lnTo>
                    <a:lnTo>
                      <a:pt x="11" y="28"/>
                    </a:lnTo>
                    <a:lnTo>
                      <a:pt x="11" y="28"/>
                    </a:lnTo>
                    <a:lnTo>
                      <a:pt x="11" y="28"/>
                    </a:lnTo>
                    <a:lnTo>
                      <a:pt x="11" y="28"/>
                    </a:lnTo>
                    <a:lnTo>
                      <a:pt x="11" y="28"/>
                    </a:lnTo>
                    <a:lnTo>
                      <a:pt x="9" y="28"/>
                    </a:lnTo>
                    <a:lnTo>
                      <a:pt x="9" y="28"/>
                    </a:lnTo>
                    <a:lnTo>
                      <a:pt x="9" y="28"/>
                    </a:lnTo>
                    <a:lnTo>
                      <a:pt x="9" y="28"/>
                    </a:lnTo>
                    <a:lnTo>
                      <a:pt x="9" y="27"/>
                    </a:lnTo>
                    <a:lnTo>
                      <a:pt x="9" y="27"/>
                    </a:lnTo>
                    <a:lnTo>
                      <a:pt x="9" y="27"/>
                    </a:lnTo>
                    <a:lnTo>
                      <a:pt x="8" y="27"/>
                    </a:lnTo>
                    <a:lnTo>
                      <a:pt x="8" y="27"/>
                    </a:lnTo>
                    <a:lnTo>
                      <a:pt x="8" y="27"/>
                    </a:lnTo>
                    <a:lnTo>
                      <a:pt x="8" y="27"/>
                    </a:lnTo>
                    <a:lnTo>
                      <a:pt x="8" y="27"/>
                    </a:lnTo>
                    <a:lnTo>
                      <a:pt x="8" y="27"/>
                    </a:lnTo>
                    <a:lnTo>
                      <a:pt x="8" y="25"/>
                    </a:lnTo>
                    <a:lnTo>
                      <a:pt x="6" y="25"/>
                    </a:lnTo>
                    <a:lnTo>
                      <a:pt x="6" y="25"/>
                    </a:lnTo>
                    <a:lnTo>
                      <a:pt x="6" y="25"/>
                    </a:lnTo>
                    <a:lnTo>
                      <a:pt x="6" y="25"/>
                    </a:lnTo>
                    <a:lnTo>
                      <a:pt x="6" y="25"/>
                    </a:lnTo>
                    <a:lnTo>
                      <a:pt x="6" y="25"/>
                    </a:lnTo>
                    <a:lnTo>
                      <a:pt x="6" y="24"/>
                    </a:lnTo>
                    <a:lnTo>
                      <a:pt x="6" y="24"/>
                    </a:lnTo>
                    <a:lnTo>
                      <a:pt x="5" y="24"/>
                    </a:lnTo>
                    <a:lnTo>
                      <a:pt x="5" y="24"/>
                    </a:lnTo>
                    <a:lnTo>
                      <a:pt x="5" y="24"/>
                    </a:lnTo>
                    <a:lnTo>
                      <a:pt x="5" y="24"/>
                    </a:lnTo>
                    <a:lnTo>
                      <a:pt x="5" y="24"/>
                    </a:lnTo>
                    <a:lnTo>
                      <a:pt x="5" y="22"/>
                    </a:lnTo>
                    <a:lnTo>
                      <a:pt x="5" y="22"/>
                    </a:lnTo>
                    <a:lnTo>
                      <a:pt x="5" y="22"/>
                    </a:lnTo>
                    <a:lnTo>
                      <a:pt x="3" y="22"/>
                    </a:lnTo>
                    <a:lnTo>
                      <a:pt x="3" y="22"/>
                    </a:lnTo>
                    <a:lnTo>
                      <a:pt x="3" y="22"/>
                    </a:lnTo>
                    <a:lnTo>
                      <a:pt x="3" y="21"/>
                    </a:lnTo>
                    <a:lnTo>
                      <a:pt x="3" y="21"/>
                    </a:lnTo>
                    <a:lnTo>
                      <a:pt x="3" y="21"/>
                    </a:lnTo>
                    <a:lnTo>
                      <a:pt x="3" y="21"/>
                    </a:lnTo>
                    <a:lnTo>
                      <a:pt x="3" y="21"/>
                    </a:lnTo>
                    <a:lnTo>
                      <a:pt x="3" y="21"/>
                    </a:lnTo>
                    <a:lnTo>
                      <a:pt x="3" y="19"/>
                    </a:lnTo>
                    <a:lnTo>
                      <a:pt x="3" y="19"/>
                    </a:lnTo>
                    <a:lnTo>
                      <a:pt x="2" y="19"/>
                    </a:lnTo>
                    <a:lnTo>
                      <a:pt x="2" y="19"/>
                    </a:lnTo>
                    <a:lnTo>
                      <a:pt x="2" y="19"/>
                    </a:lnTo>
                    <a:lnTo>
                      <a:pt x="2" y="19"/>
                    </a:lnTo>
                    <a:lnTo>
                      <a:pt x="2" y="18"/>
                    </a:lnTo>
                    <a:lnTo>
                      <a:pt x="2" y="18"/>
                    </a:lnTo>
                    <a:lnTo>
                      <a:pt x="2" y="18"/>
                    </a:lnTo>
                    <a:lnTo>
                      <a:pt x="2" y="18"/>
                    </a:lnTo>
                    <a:lnTo>
                      <a:pt x="2" y="18"/>
                    </a:lnTo>
                    <a:lnTo>
                      <a:pt x="2" y="16"/>
                    </a:lnTo>
                    <a:lnTo>
                      <a:pt x="2" y="16"/>
                    </a:lnTo>
                    <a:lnTo>
                      <a:pt x="2" y="16"/>
                    </a:lnTo>
                    <a:lnTo>
                      <a:pt x="2" y="16"/>
                    </a:lnTo>
                    <a:lnTo>
                      <a:pt x="2" y="16"/>
                    </a:lnTo>
                    <a:lnTo>
                      <a:pt x="2" y="16"/>
                    </a:lnTo>
                    <a:lnTo>
                      <a:pt x="2" y="15"/>
                    </a:lnTo>
                    <a:lnTo>
                      <a:pt x="2" y="15"/>
                    </a:lnTo>
                    <a:lnTo>
                      <a:pt x="2"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2" y="9"/>
                    </a:lnTo>
                    <a:lnTo>
                      <a:pt x="2" y="9"/>
                    </a:lnTo>
                    <a:lnTo>
                      <a:pt x="2" y="9"/>
                    </a:lnTo>
                    <a:lnTo>
                      <a:pt x="2" y="7"/>
                    </a:lnTo>
                    <a:lnTo>
                      <a:pt x="2" y="7"/>
                    </a:lnTo>
                    <a:lnTo>
                      <a:pt x="2" y="7"/>
                    </a:lnTo>
                    <a:lnTo>
                      <a:pt x="2" y="7"/>
                    </a:lnTo>
                    <a:lnTo>
                      <a:pt x="2" y="7"/>
                    </a:lnTo>
                    <a:lnTo>
                      <a:pt x="2" y="7"/>
                    </a:lnTo>
                    <a:lnTo>
                      <a:pt x="2" y="6"/>
                    </a:lnTo>
                    <a:lnTo>
                      <a:pt x="2" y="6"/>
                    </a:lnTo>
                    <a:lnTo>
                      <a:pt x="2" y="6"/>
                    </a:lnTo>
                    <a:lnTo>
                      <a:pt x="2" y="6"/>
                    </a:lnTo>
                    <a:lnTo>
                      <a:pt x="2" y="6"/>
                    </a:lnTo>
                    <a:lnTo>
                      <a:pt x="2" y="6"/>
                    </a:lnTo>
                    <a:lnTo>
                      <a:pt x="2" y="6"/>
                    </a:lnTo>
                    <a:lnTo>
                      <a:pt x="2" y="4"/>
                    </a:lnTo>
                    <a:lnTo>
                      <a:pt x="2" y="4"/>
                    </a:lnTo>
                    <a:lnTo>
                      <a:pt x="3" y="4"/>
                    </a:lnTo>
                    <a:lnTo>
                      <a:pt x="3" y="4"/>
                    </a:lnTo>
                    <a:lnTo>
                      <a:pt x="3" y="4"/>
                    </a:lnTo>
                    <a:lnTo>
                      <a:pt x="3" y="4"/>
                    </a:lnTo>
                    <a:lnTo>
                      <a:pt x="3" y="4"/>
                    </a:lnTo>
                    <a:lnTo>
                      <a:pt x="3" y="4"/>
                    </a:lnTo>
                    <a:lnTo>
                      <a:pt x="3" y="3"/>
                    </a:lnTo>
                    <a:lnTo>
                      <a:pt x="3" y="3"/>
                    </a:lnTo>
                    <a:lnTo>
                      <a:pt x="3" y="3"/>
                    </a:lnTo>
                    <a:lnTo>
                      <a:pt x="3" y="3"/>
                    </a:lnTo>
                    <a:lnTo>
                      <a:pt x="5" y="3"/>
                    </a:lnTo>
                    <a:lnTo>
                      <a:pt x="5" y="3"/>
                    </a:lnTo>
                    <a:lnTo>
                      <a:pt x="5" y="3"/>
                    </a:lnTo>
                    <a:lnTo>
                      <a:pt x="5" y="3"/>
                    </a:lnTo>
                    <a:lnTo>
                      <a:pt x="5" y="3"/>
                    </a:lnTo>
                    <a:lnTo>
                      <a:pt x="5" y="3"/>
                    </a:lnTo>
                    <a:lnTo>
                      <a:pt x="5" y="1"/>
                    </a:lnTo>
                    <a:lnTo>
                      <a:pt x="5" y="1"/>
                    </a:lnTo>
                    <a:lnTo>
                      <a:pt x="5" y="1"/>
                    </a:lnTo>
                    <a:lnTo>
                      <a:pt x="6" y="1"/>
                    </a:lnTo>
                    <a:lnTo>
                      <a:pt x="6" y="1"/>
                    </a:lnTo>
                    <a:lnTo>
                      <a:pt x="6" y="1"/>
                    </a:lnTo>
                    <a:lnTo>
                      <a:pt x="6" y="1"/>
                    </a:lnTo>
                    <a:lnTo>
                      <a:pt x="6" y="1"/>
                    </a:lnTo>
                    <a:lnTo>
                      <a:pt x="6" y="1"/>
                    </a:lnTo>
                    <a:lnTo>
                      <a:pt x="6" y="1"/>
                    </a:lnTo>
                    <a:lnTo>
                      <a:pt x="6" y="1"/>
                    </a:lnTo>
                    <a:lnTo>
                      <a:pt x="8" y="1"/>
                    </a:lnTo>
                    <a:lnTo>
                      <a:pt x="8" y="1"/>
                    </a:lnTo>
                    <a:lnTo>
                      <a:pt x="8" y="1"/>
                    </a:lnTo>
                    <a:lnTo>
                      <a:pt x="8" y="0"/>
                    </a:lnTo>
                    <a:lnTo>
                      <a:pt x="8" y="0"/>
                    </a:lnTo>
                    <a:lnTo>
                      <a:pt x="8" y="0"/>
                    </a:lnTo>
                    <a:lnTo>
                      <a:pt x="8"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1"/>
                    </a:lnTo>
                    <a:lnTo>
                      <a:pt x="15" y="1"/>
                    </a:lnTo>
                    <a:lnTo>
                      <a:pt x="15" y="1"/>
                    </a:lnTo>
                    <a:lnTo>
                      <a:pt x="17" y="1"/>
                    </a:lnTo>
                    <a:lnTo>
                      <a:pt x="17" y="1"/>
                    </a:lnTo>
                    <a:lnTo>
                      <a:pt x="17" y="1"/>
                    </a:lnTo>
                    <a:lnTo>
                      <a:pt x="17" y="1"/>
                    </a:lnTo>
                    <a:lnTo>
                      <a:pt x="17" y="1"/>
                    </a:lnTo>
                    <a:lnTo>
                      <a:pt x="17" y="1"/>
                    </a:lnTo>
                    <a:lnTo>
                      <a:pt x="18" y="1"/>
                    </a:lnTo>
                    <a:lnTo>
                      <a:pt x="18" y="1"/>
                    </a:lnTo>
                    <a:lnTo>
                      <a:pt x="18" y="1"/>
                    </a:lnTo>
                    <a:lnTo>
                      <a:pt x="18" y="1"/>
                    </a:lnTo>
                    <a:lnTo>
                      <a:pt x="18" y="1"/>
                    </a:lnTo>
                    <a:lnTo>
                      <a:pt x="18" y="3"/>
                    </a:lnTo>
                    <a:lnTo>
                      <a:pt x="18" y="3"/>
                    </a:lnTo>
                    <a:lnTo>
                      <a:pt x="20" y="3"/>
                    </a:lnTo>
                    <a:lnTo>
                      <a:pt x="20" y="3"/>
                    </a:lnTo>
                    <a:lnTo>
                      <a:pt x="20" y="3"/>
                    </a:lnTo>
                    <a:lnTo>
                      <a:pt x="20" y="3"/>
                    </a:lnTo>
                    <a:lnTo>
                      <a:pt x="20" y="3"/>
                    </a:lnTo>
                    <a:lnTo>
                      <a:pt x="20" y="3"/>
                    </a:lnTo>
                    <a:lnTo>
                      <a:pt x="21" y="3"/>
                    </a:lnTo>
                    <a:lnTo>
                      <a:pt x="21" y="3"/>
                    </a:lnTo>
                    <a:lnTo>
                      <a:pt x="21" y="4"/>
                    </a:lnTo>
                    <a:lnTo>
                      <a:pt x="21" y="4"/>
                    </a:lnTo>
                    <a:lnTo>
                      <a:pt x="21" y="4"/>
                    </a:lnTo>
                    <a:lnTo>
                      <a:pt x="21" y="4"/>
                    </a:lnTo>
                    <a:lnTo>
                      <a:pt x="21" y="4"/>
                    </a:lnTo>
                    <a:lnTo>
                      <a:pt x="23" y="4"/>
                    </a:lnTo>
                    <a:lnTo>
                      <a:pt x="23" y="4"/>
                    </a:lnTo>
                    <a:lnTo>
                      <a:pt x="23" y="4"/>
                    </a:lnTo>
                    <a:lnTo>
                      <a:pt x="23" y="6"/>
                    </a:lnTo>
                    <a:lnTo>
                      <a:pt x="23" y="6"/>
                    </a:lnTo>
                    <a:lnTo>
                      <a:pt x="23" y="6"/>
                    </a:lnTo>
                    <a:lnTo>
                      <a:pt x="23" y="6"/>
                    </a:lnTo>
                    <a:lnTo>
                      <a:pt x="23" y="6"/>
                    </a:lnTo>
                    <a:lnTo>
                      <a:pt x="24" y="6"/>
                    </a:lnTo>
                    <a:lnTo>
                      <a:pt x="24" y="6"/>
                    </a:lnTo>
                    <a:lnTo>
                      <a:pt x="24" y="7"/>
                    </a:lnTo>
                    <a:lnTo>
                      <a:pt x="24" y="7"/>
                    </a:lnTo>
                    <a:lnTo>
                      <a:pt x="24" y="7"/>
                    </a:lnTo>
                    <a:lnTo>
                      <a:pt x="24" y="7"/>
                    </a:lnTo>
                    <a:lnTo>
                      <a:pt x="24" y="7"/>
                    </a:lnTo>
                    <a:lnTo>
                      <a:pt x="24" y="7"/>
                    </a:lnTo>
                    <a:lnTo>
                      <a:pt x="24" y="9"/>
                    </a:lnTo>
                    <a:lnTo>
                      <a:pt x="26" y="9"/>
                    </a:lnTo>
                    <a:lnTo>
                      <a:pt x="26" y="9"/>
                    </a:lnTo>
                    <a:lnTo>
                      <a:pt x="26" y="9"/>
                    </a:lnTo>
                    <a:lnTo>
                      <a:pt x="26" y="9"/>
                    </a:lnTo>
                    <a:lnTo>
                      <a:pt x="26" y="9"/>
                    </a:lnTo>
                    <a:lnTo>
                      <a:pt x="26" y="10"/>
                    </a:lnTo>
                    <a:lnTo>
                      <a:pt x="26" y="10"/>
                    </a:lnTo>
                    <a:lnTo>
                      <a:pt x="26" y="10"/>
                    </a:lnTo>
                    <a:lnTo>
                      <a:pt x="26" y="10"/>
                    </a:lnTo>
                    <a:lnTo>
                      <a:pt x="26"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lnTo>
                      <a:pt x="27" y="15"/>
                    </a:lnTo>
                    <a:lnTo>
                      <a:pt x="29" y="15"/>
                    </a:lnTo>
                    <a:lnTo>
                      <a:pt x="29" y="15"/>
                    </a:lnTo>
                    <a:close/>
                  </a:path>
                </a:pathLst>
              </a:custGeom>
              <a:solidFill>
                <a:srgbClr val="E1E1E1"/>
              </a:solidFill>
              <a:ln w="9525">
                <a:noFill/>
                <a:round/>
                <a:headEnd/>
                <a:tailEnd/>
              </a:ln>
            </p:spPr>
            <p:txBody>
              <a:bodyPr/>
              <a:lstStyle/>
              <a:p>
                <a:endParaRPr lang="en-US"/>
              </a:p>
            </p:txBody>
          </p:sp>
          <p:sp>
            <p:nvSpPr>
              <p:cNvPr id="321018" name="Freeform 506"/>
              <p:cNvSpPr>
                <a:spLocks/>
              </p:cNvSpPr>
              <p:nvPr/>
            </p:nvSpPr>
            <p:spPr bwMode="auto">
              <a:xfrm>
                <a:off x="486" y="2732"/>
                <a:ext cx="29" cy="31"/>
              </a:xfrm>
              <a:custGeom>
                <a:avLst/>
                <a:gdLst/>
                <a:ahLst/>
                <a:cxnLst>
                  <a:cxn ang="0">
                    <a:pos x="29" y="16"/>
                  </a:cxn>
                  <a:cxn ang="0">
                    <a:pos x="29" y="18"/>
                  </a:cxn>
                  <a:cxn ang="0">
                    <a:pos x="29" y="19"/>
                  </a:cxn>
                  <a:cxn ang="0">
                    <a:pos x="29" y="21"/>
                  </a:cxn>
                  <a:cxn ang="0">
                    <a:pos x="29" y="22"/>
                  </a:cxn>
                  <a:cxn ang="0">
                    <a:pos x="27" y="24"/>
                  </a:cxn>
                  <a:cxn ang="0">
                    <a:pos x="27" y="25"/>
                  </a:cxn>
                  <a:cxn ang="0">
                    <a:pos x="26" y="27"/>
                  </a:cxn>
                  <a:cxn ang="0">
                    <a:pos x="26" y="28"/>
                  </a:cxn>
                  <a:cxn ang="0">
                    <a:pos x="24" y="28"/>
                  </a:cxn>
                  <a:cxn ang="0">
                    <a:pos x="23" y="30"/>
                  </a:cxn>
                  <a:cxn ang="0">
                    <a:pos x="23" y="30"/>
                  </a:cxn>
                  <a:cxn ang="0">
                    <a:pos x="21" y="30"/>
                  </a:cxn>
                  <a:cxn ang="0">
                    <a:pos x="20" y="31"/>
                  </a:cxn>
                  <a:cxn ang="0">
                    <a:pos x="18" y="31"/>
                  </a:cxn>
                  <a:cxn ang="0">
                    <a:pos x="17" y="31"/>
                  </a:cxn>
                  <a:cxn ang="0">
                    <a:pos x="15" y="30"/>
                  </a:cxn>
                  <a:cxn ang="0">
                    <a:pos x="14" y="30"/>
                  </a:cxn>
                  <a:cxn ang="0">
                    <a:pos x="12" y="30"/>
                  </a:cxn>
                  <a:cxn ang="0">
                    <a:pos x="11" y="28"/>
                  </a:cxn>
                  <a:cxn ang="0">
                    <a:pos x="9" y="28"/>
                  </a:cxn>
                  <a:cxn ang="0">
                    <a:pos x="8" y="27"/>
                  </a:cxn>
                  <a:cxn ang="0">
                    <a:pos x="8" y="25"/>
                  </a:cxn>
                  <a:cxn ang="0">
                    <a:pos x="6" y="25"/>
                  </a:cxn>
                  <a:cxn ang="0">
                    <a:pos x="5" y="24"/>
                  </a:cxn>
                  <a:cxn ang="0">
                    <a:pos x="3" y="22"/>
                  </a:cxn>
                  <a:cxn ang="0">
                    <a:pos x="3" y="21"/>
                  </a:cxn>
                  <a:cxn ang="0">
                    <a:pos x="2" y="19"/>
                  </a:cxn>
                  <a:cxn ang="0">
                    <a:pos x="2" y="18"/>
                  </a:cxn>
                  <a:cxn ang="0">
                    <a:pos x="2" y="16"/>
                  </a:cxn>
                  <a:cxn ang="0">
                    <a:pos x="0" y="13"/>
                  </a:cxn>
                  <a:cxn ang="0">
                    <a:pos x="0" y="12"/>
                  </a:cxn>
                  <a:cxn ang="0">
                    <a:pos x="0" y="10"/>
                  </a:cxn>
                  <a:cxn ang="0">
                    <a:pos x="0" y="9"/>
                  </a:cxn>
                  <a:cxn ang="0">
                    <a:pos x="2" y="7"/>
                  </a:cxn>
                  <a:cxn ang="0">
                    <a:pos x="2" y="6"/>
                  </a:cxn>
                  <a:cxn ang="0">
                    <a:pos x="2" y="6"/>
                  </a:cxn>
                  <a:cxn ang="0">
                    <a:pos x="3" y="4"/>
                  </a:cxn>
                  <a:cxn ang="0">
                    <a:pos x="3" y="3"/>
                  </a:cxn>
                  <a:cxn ang="0">
                    <a:pos x="5" y="3"/>
                  </a:cxn>
                  <a:cxn ang="0">
                    <a:pos x="6" y="1"/>
                  </a:cxn>
                  <a:cxn ang="0">
                    <a:pos x="8" y="1"/>
                  </a:cxn>
                  <a:cxn ang="0">
                    <a:pos x="8" y="0"/>
                  </a:cxn>
                  <a:cxn ang="0">
                    <a:pos x="9" y="0"/>
                  </a:cxn>
                  <a:cxn ang="0">
                    <a:pos x="11" y="0"/>
                  </a:cxn>
                  <a:cxn ang="0">
                    <a:pos x="12" y="0"/>
                  </a:cxn>
                  <a:cxn ang="0">
                    <a:pos x="14" y="0"/>
                  </a:cxn>
                  <a:cxn ang="0">
                    <a:pos x="15" y="1"/>
                  </a:cxn>
                  <a:cxn ang="0">
                    <a:pos x="17" y="1"/>
                  </a:cxn>
                  <a:cxn ang="0">
                    <a:pos x="18" y="1"/>
                  </a:cxn>
                  <a:cxn ang="0">
                    <a:pos x="20" y="3"/>
                  </a:cxn>
                  <a:cxn ang="0">
                    <a:pos x="21" y="4"/>
                  </a:cxn>
                  <a:cxn ang="0">
                    <a:pos x="23" y="4"/>
                  </a:cxn>
                  <a:cxn ang="0">
                    <a:pos x="23" y="6"/>
                  </a:cxn>
                  <a:cxn ang="0">
                    <a:pos x="24" y="7"/>
                  </a:cxn>
                  <a:cxn ang="0">
                    <a:pos x="26" y="9"/>
                  </a:cxn>
                  <a:cxn ang="0">
                    <a:pos x="26" y="10"/>
                  </a:cxn>
                  <a:cxn ang="0">
                    <a:pos x="27" y="12"/>
                  </a:cxn>
                  <a:cxn ang="0">
                    <a:pos x="27" y="13"/>
                  </a:cxn>
                  <a:cxn ang="0">
                    <a:pos x="29" y="15"/>
                  </a:cxn>
                </a:cxnLst>
                <a:rect l="0" t="0" r="r" b="b"/>
                <a:pathLst>
                  <a:path w="29" h="31">
                    <a:moveTo>
                      <a:pt x="29" y="15"/>
                    </a:moveTo>
                    <a:lnTo>
                      <a:pt x="29" y="16"/>
                    </a:lnTo>
                    <a:lnTo>
                      <a:pt x="29" y="16"/>
                    </a:lnTo>
                    <a:lnTo>
                      <a:pt x="29" y="16"/>
                    </a:lnTo>
                    <a:lnTo>
                      <a:pt x="29" y="16"/>
                    </a:lnTo>
                    <a:lnTo>
                      <a:pt x="29" y="16"/>
                    </a:lnTo>
                    <a:lnTo>
                      <a:pt x="29" y="16"/>
                    </a:lnTo>
                    <a:lnTo>
                      <a:pt x="29" y="18"/>
                    </a:lnTo>
                    <a:lnTo>
                      <a:pt x="29" y="18"/>
                    </a:lnTo>
                    <a:lnTo>
                      <a:pt x="29" y="18"/>
                    </a:lnTo>
                    <a:lnTo>
                      <a:pt x="29" y="18"/>
                    </a:lnTo>
                    <a:lnTo>
                      <a:pt x="29" y="18"/>
                    </a:lnTo>
                    <a:lnTo>
                      <a:pt x="29" y="19"/>
                    </a:lnTo>
                    <a:lnTo>
                      <a:pt x="29" y="19"/>
                    </a:lnTo>
                    <a:lnTo>
                      <a:pt x="29" y="19"/>
                    </a:lnTo>
                    <a:lnTo>
                      <a:pt x="29" y="19"/>
                    </a:lnTo>
                    <a:lnTo>
                      <a:pt x="29" y="19"/>
                    </a:lnTo>
                    <a:lnTo>
                      <a:pt x="29" y="19"/>
                    </a:lnTo>
                    <a:lnTo>
                      <a:pt x="29" y="21"/>
                    </a:lnTo>
                    <a:lnTo>
                      <a:pt x="29" y="21"/>
                    </a:lnTo>
                    <a:lnTo>
                      <a:pt x="29" y="21"/>
                    </a:lnTo>
                    <a:lnTo>
                      <a:pt x="29" y="21"/>
                    </a:lnTo>
                    <a:lnTo>
                      <a:pt x="29" y="21"/>
                    </a:lnTo>
                    <a:lnTo>
                      <a:pt x="29" y="21"/>
                    </a:lnTo>
                    <a:lnTo>
                      <a:pt x="29" y="22"/>
                    </a:lnTo>
                    <a:lnTo>
                      <a:pt x="29" y="22"/>
                    </a:lnTo>
                    <a:lnTo>
                      <a:pt x="29" y="22"/>
                    </a:lnTo>
                    <a:lnTo>
                      <a:pt x="29" y="22"/>
                    </a:lnTo>
                    <a:lnTo>
                      <a:pt x="29" y="22"/>
                    </a:lnTo>
                    <a:lnTo>
                      <a:pt x="29" y="22"/>
                    </a:lnTo>
                    <a:lnTo>
                      <a:pt x="29" y="24"/>
                    </a:lnTo>
                    <a:lnTo>
                      <a:pt x="27" y="24"/>
                    </a:lnTo>
                    <a:lnTo>
                      <a:pt x="27" y="24"/>
                    </a:lnTo>
                    <a:lnTo>
                      <a:pt x="27" y="24"/>
                    </a:lnTo>
                    <a:lnTo>
                      <a:pt x="27" y="24"/>
                    </a:lnTo>
                    <a:lnTo>
                      <a:pt x="27" y="24"/>
                    </a:lnTo>
                    <a:lnTo>
                      <a:pt x="27" y="24"/>
                    </a:lnTo>
                    <a:lnTo>
                      <a:pt x="27" y="25"/>
                    </a:lnTo>
                    <a:lnTo>
                      <a:pt x="27" y="25"/>
                    </a:lnTo>
                    <a:lnTo>
                      <a:pt x="27" y="25"/>
                    </a:lnTo>
                    <a:lnTo>
                      <a:pt x="27" y="25"/>
                    </a:lnTo>
                    <a:lnTo>
                      <a:pt x="27" y="25"/>
                    </a:lnTo>
                    <a:lnTo>
                      <a:pt x="27" y="25"/>
                    </a:lnTo>
                    <a:lnTo>
                      <a:pt x="27" y="25"/>
                    </a:lnTo>
                    <a:lnTo>
                      <a:pt x="27" y="27"/>
                    </a:lnTo>
                    <a:lnTo>
                      <a:pt x="27" y="27"/>
                    </a:lnTo>
                    <a:lnTo>
                      <a:pt x="26" y="27"/>
                    </a:lnTo>
                    <a:lnTo>
                      <a:pt x="26" y="27"/>
                    </a:lnTo>
                    <a:lnTo>
                      <a:pt x="26" y="27"/>
                    </a:lnTo>
                    <a:lnTo>
                      <a:pt x="26" y="27"/>
                    </a:lnTo>
                    <a:lnTo>
                      <a:pt x="26" y="27"/>
                    </a:lnTo>
                    <a:lnTo>
                      <a:pt x="26" y="27"/>
                    </a:lnTo>
                    <a:lnTo>
                      <a:pt x="26" y="27"/>
                    </a:lnTo>
                    <a:lnTo>
                      <a:pt x="26" y="28"/>
                    </a:lnTo>
                    <a:lnTo>
                      <a:pt x="26" y="28"/>
                    </a:lnTo>
                    <a:lnTo>
                      <a:pt x="26" y="28"/>
                    </a:lnTo>
                    <a:lnTo>
                      <a:pt x="26" y="28"/>
                    </a:lnTo>
                    <a:lnTo>
                      <a:pt x="24" y="28"/>
                    </a:lnTo>
                    <a:lnTo>
                      <a:pt x="24" y="28"/>
                    </a:lnTo>
                    <a:lnTo>
                      <a:pt x="24" y="28"/>
                    </a:lnTo>
                    <a:lnTo>
                      <a:pt x="24" y="28"/>
                    </a:lnTo>
                    <a:lnTo>
                      <a:pt x="24" y="28"/>
                    </a:lnTo>
                    <a:lnTo>
                      <a:pt x="24" y="28"/>
                    </a:lnTo>
                    <a:lnTo>
                      <a:pt x="24" y="30"/>
                    </a:lnTo>
                    <a:lnTo>
                      <a:pt x="24" y="30"/>
                    </a:lnTo>
                    <a:lnTo>
                      <a:pt x="23" y="30"/>
                    </a:lnTo>
                    <a:lnTo>
                      <a:pt x="23" y="30"/>
                    </a:lnTo>
                    <a:lnTo>
                      <a:pt x="23" y="30"/>
                    </a:lnTo>
                    <a:lnTo>
                      <a:pt x="23" y="30"/>
                    </a:lnTo>
                    <a:lnTo>
                      <a:pt x="23" y="30"/>
                    </a:lnTo>
                    <a:lnTo>
                      <a:pt x="23" y="30"/>
                    </a:lnTo>
                    <a:lnTo>
                      <a:pt x="23" y="30"/>
                    </a:lnTo>
                    <a:lnTo>
                      <a:pt x="23" y="30"/>
                    </a:lnTo>
                    <a:lnTo>
                      <a:pt x="21" y="30"/>
                    </a:lnTo>
                    <a:lnTo>
                      <a:pt x="21" y="30"/>
                    </a:lnTo>
                    <a:lnTo>
                      <a:pt x="21" y="30"/>
                    </a:lnTo>
                    <a:lnTo>
                      <a:pt x="21" y="30"/>
                    </a:lnTo>
                    <a:lnTo>
                      <a:pt x="21" y="30"/>
                    </a:lnTo>
                    <a:lnTo>
                      <a:pt x="21" y="30"/>
                    </a:lnTo>
                    <a:lnTo>
                      <a:pt x="21" y="30"/>
                    </a:lnTo>
                    <a:lnTo>
                      <a:pt x="20" y="30"/>
                    </a:lnTo>
                    <a:lnTo>
                      <a:pt x="20" y="31"/>
                    </a:lnTo>
                    <a:lnTo>
                      <a:pt x="20" y="31"/>
                    </a:lnTo>
                    <a:lnTo>
                      <a:pt x="20" y="31"/>
                    </a:lnTo>
                    <a:lnTo>
                      <a:pt x="20" y="31"/>
                    </a:lnTo>
                    <a:lnTo>
                      <a:pt x="20" y="31"/>
                    </a:lnTo>
                    <a:lnTo>
                      <a:pt x="20" y="31"/>
                    </a:lnTo>
                    <a:lnTo>
                      <a:pt x="18" y="31"/>
                    </a:lnTo>
                    <a:lnTo>
                      <a:pt x="18" y="31"/>
                    </a:lnTo>
                    <a:lnTo>
                      <a:pt x="18" y="31"/>
                    </a:lnTo>
                    <a:lnTo>
                      <a:pt x="18" y="31"/>
                    </a:lnTo>
                    <a:lnTo>
                      <a:pt x="18" y="31"/>
                    </a:lnTo>
                    <a:lnTo>
                      <a:pt x="18" y="31"/>
                    </a:lnTo>
                    <a:lnTo>
                      <a:pt x="17" y="31"/>
                    </a:lnTo>
                    <a:lnTo>
                      <a:pt x="17" y="31"/>
                    </a:lnTo>
                    <a:lnTo>
                      <a:pt x="17" y="31"/>
                    </a:lnTo>
                    <a:lnTo>
                      <a:pt x="17" y="31"/>
                    </a:lnTo>
                    <a:lnTo>
                      <a:pt x="17" y="31"/>
                    </a:lnTo>
                    <a:lnTo>
                      <a:pt x="17" y="31"/>
                    </a:lnTo>
                    <a:lnTo>
                      <a:pt x="15" y="31"/>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28"/>
                    </a:lnTo>
                    <a:lnTo>
                      <a:pt x="11" y="28"/>
                    </a:lnTo>
                    <a:lnTo>
                      <a:pt x="11" y="28"/>
                    </a:lnTo>
                    <a:lnTo>
                      <a:pt x="11" y="28"/>
                    </a:lnTo>
                    <a:lnTo>
                      <a:pt x="11" y="28"/>
                    </a:lnTo>
                    <a:lnTo>
                      <a:pt x="11" y="28"/>
                    </a:lnTo>
                    <a:lnTo>
                      <a:pt x="9" y="28"/>
                    </a:lnTo>
                    <a:lnTo>
                      <a:pt x="9" y="28"/>
                    </a:lnTo>
                    <a:lnTo>
                      <a:pt x="9" y="28"/>
                    </a:lnTo>
                    <a:lnTo>
                      <a:pt x="9" y="28"/>
                    </a:lnTo>
                    <a:lnTo>
                      <a:pt x="9" y="27"/>
                    </a:lnTo>
                    <a:lnTo>
                      <a:pt x="9" y="27"/>
                    </a:lnTo>
                    <a:lnTo>
                      <a:pt x="9" y="27"/>
                    </a:lnTo>
                    <a:lnTo>
                      <a:pt x="8" y="27"/>
                    </a:lnTo>
                    <a:lnTo>
                      <a:pt x="8" y="27"/>
                    </a:lnTo>
                    <a:lnTo>
                      <a:pt x="8" y="27"/>
                    </a:lnTo>
                    <a:lnTo>
                      <a:pt x="8" y="27"/>
                    </a:lnTo>
                    <a:lnTo>
                      <a:pt x="8" y="27"/>
                    </a:lnTo>
                    <a:lnTo>
                      <a:pt x="8" y="27"/>
                    </a:lnTo>
                    <a:lnTo>
                      <a:pt x="8" y="25"/>
                    </a:lnTo>
                    <a:lnTo>
                      <a:pt x="6" y="25"/>
                    </a:lnTo>
                    <a:lnTo>
                      <a:pt x="6" y="25"/>
                    </a:lnTo>
                    <a:lnTo>
                      <a:pt x="6" y="25"/>
                    </a:lnTo>
                    <a:lnTo>
                      <a:pt x="6" y="25"/>
                    </a:lnTo>
                    <a:lnTo>
                      <a:pt x="6" y="25"/>
                    </a:lnTo>
                    <a:lnTo>
                      <a:pt x="6" y="25"/>
                    </a:lnTo>
                    <a:lnTo>
                      <a:pt x="6" y="24"/>
                    </a:lnTo>
                    <a:lnTo>
                      <a:pt x="6" y="24"/>
                    </a:lnTo>
                    <a:lnTo>
                      <a:pt x="5" y="24"/>
                    </a:lnTo>
                    <a:lnTo>
                      <a:pt x="5" y="24"/>
                    </a:lnTo>
                    <a:lnTo>
                      <a:pt x="5" y="24"/>
                    </a:lnTo>
                    <a:lnTo>
                      <a:pt x="5" y="24"/>
                    </a:lnTo>
                    <a:lnTo>
                      <a:pt x="5" y="24"/>
                    </a:lnTo>
                    <a:lnTo>
                      <a:pt x="5" y="22"/>
                    </a:lnTo>
                    <a:lnTo>
                      <a:pt x="5" y="22"/>
                    </a:lnTo>
                    <a:lnTo>
                      <a:pt x="5" y="22"/>
                    </a:lnTo>
                    <a:lnTo>
                      <a:pt x="3" y="22"/>
                    </a:lnTo>
                    <a:lnTo>
                      <a:pt x="3" y="22"/>
                    </a:lnTo>
                    <a:lnTo>
                      <a:pt x="3" y="22"/>
                    </a:lnTo>
                    <a:lnTo>
                      <a:pt x="3" y="21"/>
                    </a:lnTo>
                    <a:lnTo>
                      <a:pt x="3" y="21"/>
                    </a:lnTo>
                    <a:lnTo>
                      <a:pt x="3" y="21"/>
                    </a:lnTo>
                    <a:lnTo>
                      <a:pt x="3" y="21"/>
                    </a:lnTo>
                    <a:lnTo>
                      <a:pt x="3" y="21"/>
                    </a:lnTo>
                    <a:lnTo>
                      <a:pt x="3" y="21"/>
                    </a:lnTo>
                    <a:lnTo>
                      <a:pt x="3" y="19"/>
                    </a:lnTo>
                    <a:lnTo>
                      <a:pt x="3" y="19"/>
                    </a:lnTo>
                    <a:lnTo>
                      <a:pt x="2" y="19"/>
                    </a:lnTo>
                    <a:lnTo>
                      <a:pt x="2" y="19"/>
                    </a:lnTo>
                    <a:lnTo>
                      <a:pt x="2" y="19"/>
                    </a:lnTo>
                    <a:lnTo>
                      <a:pt x="2" y="19"/>
                    </a:lnTo>
                    <a:lnTo>
                      <a:pt x="2" y="18"/>
                    </a:lnTo>
                    <a:lnTo>
                      <a:pt x="2" y="18"/>
                    </a:lnTo>
                    <a:lnTo>
                      <a:pt x="2" y="18"/>
                    </a:lnTo>
                    <a:lnTo>
                      <a:pt x="2" y="18"/>
                    </a:lnTo>
                    <a:lnTo>
                      <a:pt x="2" y="18"/>
                    </a:lnTo>
                    <a:lnTo>
                      <a:pt x="2" y="16"/>
                    </a:lnTo>
                    <a:lnTo>
                      <a:pt x="2" y="16"/>
                    </a:lnTo>
                    <a:lnTo>
                      <a:pt x="2" y="16"/>
                    </a:lnTo>
                    <a:lnTo>
                      <a:pt x="2" y="16"/>
                    </a:lnTo>
                    <a:lnTo>
                      <a:pt x="2" y="16"/>
                    </a:lnTo>
                    <a:lnTo>
                      <a:pt x="2" y="16"/>
                    </a:lnTo>
                    <a:lnTo>
                      <a:pt x="2" y="15"/>
                    </a:lnTo>
                    <a:lnTo>
                      <a:pt x="2" y="15"/>
                    </a:lnTo>
                    <a:lnTo>
                      <a:pt x="2"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2" y="9"/>
                    </a:lnTo>
                    <a:lnTo>
                      <a:pt x="2" y="9"/>
                    </a:lnTo>
                    <a:lnTo>
                      <a:pt x="2" y="9"/>
                    </a:lnTo>
                    <a:lnTo>
                      <a:pt x="2" y="7"/>
                    </a:lnTo>
                    <a:lnTo>
                      <a:pt x="2" y="7"/>
                    </a:lnTo>
                    <a:lnTo>
                      <a:pt x="2" y="7"/>
                    </a:lnTo>
                    <a:lnTo>
                      <a:pt x="2" y="7"/>
                    </a:lnTo>
                    <a:lnTo>
                      <a:pt x="2" y="7"/>
                    </a:lnTo>
                    <a:lnTo>
                      <a:pt x="2" y="7"/>
                    </a:lnTo>
                    <a:lnTo>
                      <a:pt x="2" y="6"/>
                    </a:lnTo>
                    <a:lnTo>
                      <a:pt x="2" y="6"/>
                    </a:lnTo>
                    <a:lnTo>
                      <a:pt x="2" y="6"/>
                    </a:lnTo>
                    <a:lnTo>
                      <a:pt x="2" y="6"/>
                    </a:lnTo>
                    <a:lnTo>
                      <a:pt x="2" y="6"/>
                    </a:lnTo>
                    <a:lnTo>
                      <a:pt x="2" y="6"/>
                    </a:lnTo>
                    <a:lnTo>
                      <a:pt x="2" y="6"/>
                    </a:lnTo>
                    <a:lnTo>
                      <a:pt x="2" y="4"/>
                    </a:lnTo>
                    <a:lnTo>
                      <a:pt x="2" y="4"/>
                    </a:lnTo>
                    <a:lnTo>
                      <a:pt x="3" y="4"/>
                    </a:lnTo>
                    <a:lnTo>
                      <a:pt x="3" y="4"/>
                    </a:lnTo>
                    <a:lnTo>
                      <a:pt x="3" y="4"/>
                    </a:lnTo>
                    <a:lnTo>
                      <a:pt x="3" y="4"/>
                    </a:lnTo>
                    <a:lnTo>
                      <a:pt x="3" y="4"/>
                    </a:lnTo>
                    <a:lnTo>
                      <a:pt x="3" y="4"/>
                    </a:lnTo>
                    <a:lnTo>
                      <a:pt x="3" y="3"/>
                    </a:lnTo>
                    <a:lnTo>
                      <a:pt x="3" y="3"/>
                    </a:lnTo>
                    <a:lnTo>
                      <a:pt x="3" y="3"/>
                    </a:lnTo>
                    <a:lnTo>
                      <a:pt x="3" y="3"/>
                    </a:lnTo>
                    <a:lnTo>
                      <a:pt x="5" y="3"/>
                    </a:lnTo>
                    <a:lnTo>
                      <a:pt x="5" y="3"/>
                    </a:lnTo>
                    <a:lnTo>
                      <a:pt x="5" y="3"/>
                    </a:lnTo>
                    <a:lnTo>
                      <a:pt x="5" y="3"/>
                    </a:lnTo>
                    <a:lnTo>
                      <a:pt x="5" y="3"/>
                    </a:lnTo>
                    <a:lnTo>
                      <a:pt x="5" y="3"/>
                    </a:lnTo>
                    <a:lnTo>
                      <a:pt x="5" y="1"/>
                    </a:lnTo>
                    <a:lnTo>
                      <a:pt x="5" y="1"/>
                    </a:lnTo>
                    <a:lnTo>
                      <a:pt x="5" y="1"/>
                    </a:lnTo>
                    <a:lnTo>
                      <a:pt x="6" y="1"/>
                    </a:lnTo>
                    <a:lnTo>
                      <a:pt x="6" y="1"/>
                    </a:lnTo>
                    <a:lnTo>
                      <a:pt x="6" y="1"/>
                    </a:lnTo>
                    <a:lnTo>
                      <a:pt x="6" y="1"/>
                    </a:lnTo>
                    <a:lnTo>
                      <a:pt x="6" y="1"/>
                    </a:lnTo>
                    <a:lnTo>
                      <a:pt x="6" y="1"/>
                    </a:lnTo>
                    <a:lnTo>
                      <a:pt x="6" y="1"/>
                    </a:lnTo>
                    <a:lnTo>
                      <a:pt x="6" y="1"/>
                    </a:lnTo>
                    <a:lnTo>
                      <a:pt x="8" y="1"/>
                    </a:lnTo>
                    <a:lnTo>
                      <a:pt x="8" y="1"/>
                    </a:lnTo>
                    <a:lnTo>
                      <a:pt x="8" y="1"/>
                    </a:lnTo>
                    <a:lnTo>
                      <a:pt x="8" y="0"/>
                    </a:lnTo>
                    <a:lnTo>
                      <a:pt x="8" y="0"/>
                    </a:lnTo>
                    <a:lnTo>
                      <a:pt x="8" y="0"/>
                    </a:lnTo>
                    <a:lnTo>
                      <a:pt x="8"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1"/>
                    </a:lnTo>
                    <a:lnTo>
                      <a:pt x="15" y="1"/>
                    </a:lnTo>
                    <a:lnTo>
                      <a:pt x="15" y="1"/>
                    </a:lnTo>
                    <a:lnTo>
                      <a:pt x="17" y="1"/>
                    </a:lnTo>
                    <a:lnTo>
                      <a:pt x="17" y="1"/>
                    </a:lnTo>
                    <a:lnTo>
                      <a:pt x="17" y="1"/>
                    </a:lnTo>
                    <a:lnTo>
                      <a:pt x="17" y="1"/>
                    </a:lnTo>
                    <a:lnTo>
                      <a:pt x="17" y="1"/>
                    </a:lnTo>
                    <a:lnTo>
                      <a:pt x="17" y="1"/>
                    </a:lnTo>
                    <a:lnTo>
                      <a:pt x="18" y="1"/>
                    </a:lnTo>
                    <a:lnTo>
                      <a:pt x="18" y="1"/>
                    </a:lnTo>
                    <a:lnTo>
                      <a:pt x="18" y="1"/>
                    </a:lnTo>
                    <a:lnTo>
                      <a:pt x="18" y="1"/>
                    </a:lnTo>
                    <a:lnTo>
                      <a:pt x="18" y="1"/>
                    </a:lnTo>
                    <a:lnTo>
                      <a:pt x="18" y="3"/>
                    </a:lnTo>
                    <a:lnTo>
                      <a:pt x="18" y="3"/>
                    </a:lnTo>
                    <a:lnTo>
                      <a:pt x="20" y="3"/>
                    </a:lnTo>
                    <a:lnTo>
                      <a:pt x="20" y="3"/>
                    </a:lnTo>
                    <a:lnTo>
                      <a:pt x="20" y="3"/>
                    </a:lnTo>
                    <a:lnTo>
                      <a:pt x="20" y="3"/>
                    </a:lnTo>
                    <a:lnTo>
                      <a:pt x="20" y="3"/>
                    </a:lnTo>
                    <a:lnTo>
                      <a:pt x="20" y="3"/>
                    </a:lnTo>
                    <a:lnTo>
                      <a:pt x="21" y="3"/>
                    </a:lnTo>
                    <a:lnTo>
                      <a:pt x="21" y="3"/>
                    </a:lnTo>
                    <a:lnTo>
                      <a:pt x="21" y="4"/>
                    </a:lnTo>
                    <a:lnTo>
                      <a:pt x="21" y="4"/>
                    </a:lnTo>
                    <a:lnTo>
                      <a:pt x="21" y="4"/>
                    </a:lnTo>
                    <a:lnTo>
                      <a:pt x="21" y="4"/>
                    </a:lnTo>
                    <a:lnTo>
                      <a:pt x="21" y="4"/>
                    </a:lnTo>
                    <a:lnTo>
                      <a:pt x="23" y="4"/>
                    </a:lnTo>
                    <a:lnTo>
                      <a:pt x="23" y="4"/>
                    </a:lnTo>
                    <a:lnTo>
                      <a:pt x="23" y="4"/>
                    </a:lnTo>
                    <a:lnTo>
                      <a:pt x="23" y="6"/>
                    </a:lnTo>
                    <a:lnTo>
                      <a:pt x="23" y="6"/>
                    </a:lnTo>
                    <a:lnTo>
                      <a:pt x="23" y="6"/>
                    </a:lnTo>
                    <a:lnTo>
                      <a:pt x="23" y="6"/>
                    </a:lnTo>
                    <a:lnTo>
                      <a:pt x="23" y="6"/>
                    </a:lnTo>
                    <a:lnTo>
                      <a:pt x="24" y="6"/>
                    </a:lnTo>
                    <a:lnTo>
                      <a:pt x="24" y="6"/>
                    </a:lnTo>
                    <a:lnTo>
                      <a:pt x="24" y="7"/>
                    </a:lnTo>
                    <a:lnTo>
                      <a:pt x="24" y="7"/>
                    </a:lnTo>
                    <a:lnTo>
                      <a:pt x="24" y="7"/>
                    </a:lnTo>
                    <a:lnTo>
                      <a:pt x="24" y="7"/>
                    </a:lnTo>
                    <a:lnTo>
                      <a:pt x="24" y="7"/>
                    </a:lnTo>
                    <a:lnTo>
                      <a:pt x="24" y="7"/>
                    </a:lnTo>
                    <a:lnTo>
                      <a:pt x="24" y="9"/>
                    </a:lnTo>
                    <a:lnTo>
                      <a:pt x="26" y="9"/>
                    </a:lnTo>
                    <a:lnTo>
                      <a:pt x="26" y="9"/>
                    </a:lnTo>
                    <a:lnTo>
                      <a:pt x="26" y="9"/>
                    </a:lnTo>
                    <a:lnTo>
                      <a:pt x="26" y="9"/>
                    </a:lnTo>
                    <a:lnTo>
                      <a:pt x="26" y="9"/>
                    </a:lnTo>
                    <a:lnTo>
                      <a:pt x="26" y="10"/>
                    </a:lnTo>
                    <a:lnTo>
                      <a:pt x="26" y="10"/>
                    </a:lnTo>
                    <a:lnTo>
                      <a:pt x="26" y="10"/>
                    </a:lnTo>
                    <a:lnTo>
                      <a:pt x="26" y="10"/>
                    </a:lnTo>
                    <a:lnTo>
                      <a:pt x="26"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lnTo>
                      <a:pt x="27" y="15"/>
                    </a:lnTo>
                    <a:lnTo>
                      <a:pt x="29" y="15"/>
                    </a:lnTo>
                    <a:lnTo>
                      <a:pt x="29" y="15"/>
                    </a:lnTo>
                    <a:lnTo>
                      <a:pt x="29" y="15"/>
                    </a:lnTo>
                  </a:path>
                </a:pathLst>
              </a:custGeom>
              <a:noFill/>
              <a:ln w="1588" cap="sq">
                <a:solidFill>
                  <a:srgbClr val="000000"/>
                </a:solidFill>
                <a:prstDash val="solid"/>
                <a:miter lim="800000"/>
                <a:headEnd/>
                <a:tailEnd/>
              </a:ln>
            </p:spPr>
            <p:txBody>
              <a:bodyPr/>
              <a:lstStyle/>
              <a:p>
                <a:endParaRPr lang="en-US"/>
              </a:p>
            </p:txBody>
          </p:sp>
          <p:sp>
            <p:nvSpPr>
              <p:cNvPr id="321019" name="Freeform 507"/>
              <p:cNvSpPr>
                <a:spLocks/>
              </p:cNvSpPr>
              <p:nvPr/>
            </p:nvSpPr>
            <p:spPr bwMode="auto">
              <a:xfrm>
                <a:off x="566" y="2732"/>
                <a:ext cx="27" cy="30"/>
              </a:xfrm>
              <a:custGeom>
                <a:avLst/>
                <a:gdLst/>
                <a:ahLst/>
                <a:cxnLst>
                  <a:cxn ang="0">
                    <a:pos x="27" y="16"/>
                  </a:cxn>
                  <a:cxn ang="0">
                    <a:pos x="27" y="18"/>
                  </a:cxn>
                  <a:cxn ang="0">
                    <a:pos x="27" y="19"/>
                  </a:cxn>
                  <a:cxn ang="0">
                    <a:pos x="27" y="21"/>
                  </a:cxn>
                  <a:cxn ang="0">
                    <a:pos x="27" y="22"/>
                  </a:cxn>
                  <a:cxn ang="0">
                    <a:pos x="27" y="24"/>
                  </a:cxn>
                  <a:cxn ang="0">
                    <a:pos x="25" y="25"/>
                  </a:cxn>
                  <a:cxn ang="0">
                    <a:pos x="25" y="27"/>
                  </a:cxn>
                  <a:cxn ang="0">
                    <a:pos x="24" y="27"/>
                  </a:cxn>
                  <a:cxn ang="0">
                    <a:pos x="24" y="28"/>
                  </a:cxn>
                  <a:cxn ang="0">
                    <a:pos x="22" y="30"/>
                  </a:cxn>
                  <a:cxn ang="0">
                    <a:pos x="21" y="30"/>
                  </a:cxn>
                  <a:cxn ang="0">
                    <a:pos x="19" y="30"/>
                  </a:cxn>
                  <a:cxn ang="0">
                    <a:pos x="18" y="30"/>
                  </a:cxn>
                  <a:cxn ang="0">
                    <a:pos x="16" y="30"/>
                  </a:cxn>
                  <a:cxn ang="0">
                    <a:pos x="15" y="30"/>
                  </a:cxn>
                  <a:cxn ang="0">
                    <a:pos x="15" y="30"/>
                  </a:cxn>
                  <a:cxn ang="0">
                    <a:pos x="13" y="30"/>
                  </a:cxn>
                  <a:cxn ang="0">
                    <a:pos x="12" y="30"/>
                  </a:cxn>
                  <a:cxn ang="0">
                    <a:pos x="10" y="28"/>
                  </a:cxn>
                  <a:cxn ang="0">
                    <a:pos x="9" y="28"/>
                  </a:cxn>
                  <a:cxn ang="0">
                    <a:pos x="7" y="27"/>
                  </a:cxn>
                  <a:cxn ang="0">
                    <a:pos x="6" y="25"/>
                  </a:cxn>
                  <a:cxn ang="0">
                    <a:pos x="4" y="24"/>
                  </a:cxn>
                  <a:cxn ang="0">
                    <a:pos x="3" y="22"/>
                  </a:cxn>
                  <a:cxn ang="0">
                    <a:pos x="3" y="22"/>
                  </a:cxn>
                  <a:cxn ang="0">
                    <a:pos x="1" y="21"/>
                  </a:cxn>
                  <a:cxn ang="0">
                    <a:pos x="1" y="18"/>
                  </a:cxn>
                  <a:cxn ang="0">
                    <a:pos x="0" y="16"/>
                  </a:cxn>
                  <a:cxn ang="0">
                    <a:pos x="0" y="15"/>
                  </a:cxn>
                  <a:cxn ang="0">
                    <a:pos x="0" y="13"/>
                  </a:cxn>
                  <a:cxn ang="0">
                    <a:pos x="0" y="12"/>
                  </a:cxn>
                  <a:cxn ang="0">
                    <a:pos x="0" y="10"/>
                  </a:cxn>
                  <a:cxn ang="0">
                    <a:pos x="0" y="9"/>
                  </a:cxn>
                  <a:cxn ang="0">
                    <a:pos x="0" y="7"/>
                  </a:cxn>
                  <a:cxn ang="0">
                    <a:pos x="0" y="6"/>
                  </a:cxn>
                  <a:cxn ang="0">
                    <a:pos x="1" y="4"/>
                  </a:cxn>
                  <a:cxn ang="0">
                    <a:pos x="1" y="4"/>
                  </a:cxn>
                  <a:cxn ang="0">
                    <a:pos x="3" y="3"/>
                  </a:cxn>
                  <a:cxn ang="0">
                    <a:pos x="4" y="1"/>
                  </a:cxn>
                  <a:cxn ang="0">
                    <a:pos x="4" y="1"/>
                  </a:cxn>
                  <a:cxn ang="0">
                    <a:pos x="6" y="0"/>
                  </a:cxn>
                  <a:cxn ang="0">
                    <a:pos x="7" y="0"/>
                  </a:cxn>
                  <a:cxn ang="0">
                    <a:pos x="9" y="0"/>
                  </a:cxn>
                  <a:cxn ang="0">
                    <a:pos x="10" y="0"/>
                  </a:cxn>
                  <a:cxn ang="0">
                    <a:pos x="12" y="0"/>
                  </a:cxn>
                  <a:cxn ang="0">
                    <a:pos x="13" y="0"/>
                  </a:cxn>
                  <a:cxn ang="0">
                    <a:pos x="15" y="0"/>
                  </a:cxn>
                  <a:cxn ang="0">
                    <a:pos x="16" y="1"/>
                  </a:cxn>
                  <a:cxn ang="0">
                    <a:pos x="18" y="1"/>
                  </a:cxn>
                  <a:cxn ang="0">
                    <a:pos x="18" y="3"/>
                  </a:cxn>
                  <a:cxn ang="0">
                    <a:pos x="19" y="3"/>
                  </a:cxn>
                  <a:cxn ang="0">
                    <a:pos x="21" y="4"/>
                  </a:cxn>
                  <a:cxn ang="0">
                    <a:pos x="22" y="6"/>
                  </a:cxn>
                  <a:cxn ang="0">
                    <a:pos x="24" y="7"/>
                  </a:cxn>
                  <a:cxn ang="0">
                    <a:pos x="24" y="9"/>
                  </a:cxn>
                  <a:cxn ang="0">
                    <a:pos x="25" y="10"/>
                  </a:cxn>
                  <a:cxn ang="0">
                    <a:pos x="25" y="12"/>
                  </a:cxn>
                  <a:cxn ang="0">
                    <a:pos x="27" y="13"/>
                  </a:cxn>
                  <a:cxn ang="0">
                    <a:pos x="27" y="15"/>
                  </a:cxn>
                </a:cxnLst>
                <a:rect l="0" t="0" r="r" b="b"/>
                <a:pathLst>
                  <a:path w="27" h="30">
                    <a:moveTo>
                      <a:pt x="27" y="15"/>
                    </a:moveTo>
                    <a:lnTo>
                      <a:pt x="27" y="15"/>
                    </a:lnTo>
                    <a:lnTo>
                      <a:pt x="27" y="16"/>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7" y="19"/>
                    </a:lnTo>
                    <a:lnTo>
                      <a:pt x="27" y="21"/>
                    </a:lnTo>
                    <a:lnTo>
                      <a:pt x="27" y="21"/>
                    </a:lnTo>
                    <a:lnTo>
                      <a:pt x="27" y="21"/>
                    </a:lnTo>
                    <a:lnTo>
                      <a:pt x="27" y="21"/>
                    </a:lnTo>
                    <a:lnTo>
                      <a:pt x="27" y="21"/>
                    </a:lnTo>
                    <a:lnTo>
                      <a:pt x="27" y="21"/>
                    </a:lnTo>
                    <a:lnTo>
                      <a:pt x="27" y="22"/>
                    </a:lnTo>
                    <a:lnTo>
                      <a:pt x="27" y="22"/>
                    </a:lnTo>
                    <a:lnTo>
                      <a:pt x="27" y="22"/>
                    </a:lnTo>
                    <a:lnTo>
                      <a:pt x="27" y="22"/>
                    </a:lnTo>
                    <a:lnTo>
                      <a:pt x="27" y="22"/>
                    </a:lnTo>
                    <a:lnTo>
                      <a:pt x="27" y="22"/>
                    </a:lnTo>
                    <a:lnTo>
                      <a:pt x="27" y="22"/>
                    </a:lnTo>
                    <a:lnTo>
                      <a:pt x="27" y="24"/>
                    </a:lnTo>
                    <a:lnTo>
                      <a:pt x="27" y="24"/>
                    </a:lnTo>
                    <a:lnTo>
                      <a:pt x="27" y="24"/>
                    </a:lnTo>
                    <a:lnTo>
                      <a:pt x="27" y="24"/>
                    </a:lnTo>
                    <a:lnTo>
                      <a:pt x="27" y="24"/>
                    </a:lnTo>
                    <a:lnTo>
                      <a:pt x="27" y="24"/>
                    </a:lnTo>
                    <a:lnTo>
                      <a:pt x="25" y="25"/>
                    </a:lnTo>
                    <a:lnTo>
                      <a:pt x="25" y="25"/>
                    </a:lnTo>
                    <a:lnTo>
                      <a:pt x="25" y="25"/>
                    </a:lnTo>
                    <a:lnTo>
                      <a:pt x="25" y="25"/>
                    </a:lnTo>
                    <a:lnTo>
                      <a:pt x="25" y="25"/>
                    </a:lnTo>
                    <a:lnTo>
                      <a:pt x="25" y="25"/>
                    </a:lnTo>
                    <a:lnTo>
                      <a:pt x="25" y="25"/>
                    </a:lnTo>
                    <a:lnTo>
                      <a:pt x="25" y="25"/>
                    </a:lnTo>
                    <a:lnTo>
                      <a:pt x="25" y="27"/>
                    </a:lnTo>
                    <a:lnTo>
                      <a:pt x="25" y="27"/>
                    </a:lnTo>
                    <a:lnTo>
                      <a:pt x="25" y="27"/>
                    </a:lnTo>
                    <a:lnTo>
                      <a:pt x="25" y="27"/>
                    </a:lnTo>
                    <a:lnTo>
                      <a:pt x="25" y="27"/>
                    </a:lnTo>
                    <a:lnTo>
                      <a:pt x="24" y="27"/>
                    </a:lnTo>
                    <a:lnTo>
                      <a:pt x="24" y="27"/>
                    </a:lnTo>
                    <a:lnTo>
                      <a:pt x="24" y="27"/>
                    </a:lnTo>
                    <a:lnTo>
                      <a:pt x="24" y="28"/>
                    </a:lnTo>
                    <a:lnTo>
                      <a:pt x="24" y="28"/>
                    </a:lnTo>
                    <a:lnTo>
                      <a:pt x="24" y="28"/>
                    </a:lnTo>
                    <a:lnTo>
                      <a:pt x="24" y="28"/>
                    </a:lnTo>
                    <a:lnTo>
                      <a:pt x="24" y="28"/>
                    </a:lnTo>
                    <a:lnTo>
                      <a:pt x="24" y="28"/>
                    </a:lnTo>
                    <a:lnTo>
                      <a:pt x="22" y="28"/>
                    </a:lnTo>
                    <a:lnTo>
                      <a:pt x="22" y="28"/>
                    </a:lnTo>
                    <a:lnTo>
                      <a:pt x="22" y="28"/>
                    </a:lnTo>
                    <a:lnTo>
                      <a:pt x="22" y="28"/>
                    </a:lnTo>
                    <a:lnTo>
                      <a:pt x="22" y="28"/>
                    </a:lnTo>
                    <a:lnTo>
                      <a:pt x="22" y="30"/>
                    </a:lnTo>
                    <a:lnTo>
                      <a:pt x="22" y="30"/>
                    </a:lnTo>
                    <a:lnTo>
                      <a:pt x="22" y="30"/>
                    </a:lnTo>
                    <a:lnTo>
                      <a:pt x="21" y="30"/>
                    </a:lnTo>
                    <a:lnTo>
                      <a:pt x="21" y="30"/>
                    </a:lnTo>
                    <a:lnTo>
                      <a:pt x="21" y="30"/>
                    </a:lnTo>
                    <a:lnTo>
                      <a:pt x="21" y="30"/>
                    </a:lnTo>
                    <a:lnTo>
                      <a:pt x="21" y="30"/>
                    </a:lnTo>
                    <a:lnTo>
                      <a:pt x="21" y="30"/>
                    </a:lnTo>
                    <a:lnTo>
                      <a:pt x="21" y="30"/>
                    </a:lnTo>
                    <a:lnTo>
                      <a:pt x="21" y="30"/>
                    </a:lnTo>
                    <a:lnTo>
                      <a:pt x="19" y="30"/>
                    </a:lnTo>
                    <a:lnTo>
                      <a:pt x="19" y="30"/>
                    </a:lnTo>
                    <a:lnTo>
                      <a:pt x="19" y="30"/>
                    </a:lnTo>
                    <a:lnTo>
                      <a:pt x="19" y="30"/>
                    </a:lnTo>
                    <a:lnTo>
                      <a:pt x="19" y="30"/>
                    </a:lnTo>
                    <a:lnTo>
                      <a:pt x="19" y="30"/>
                    </a:lnTo>
                    <a:lnTo>
                      <a:pt x="19" y="30"/>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28"/>
                    </a:lnTo>
                    <a:lnTo>
                      <a:pt x="10" y="28"/>
                    </a:lnTo>
                    <a:lnTo>
                      <a:pt x="10" y="28"/>
                    </a:lnTo>
                    <a:lnTo>
                      <a:pt x="10" y="28"/>
                    </a:lnTo>
                    <a:lnTo>
                      <a:pt x="9" y="28"/>
                    </a:lnTo>
                    <a:lnTo>
                      <a:pt x="9" y="28"/>
                    </a:lnTo>
                    <a:lnTo>
                      <a:pt x="9" y="28"/>
                    </a:lnTo>
                    <a:lnTo>
                      <a:pt x="9" y="28"/>
                    </a:lnTo>
                    <a:lnTo>
                      <a:pt x="9" y="28"/>
                    </a:lnTo>
                    <a:lnTo>
                      <a:pt x="9" y="28"/>
                    </a:lnTo>
                    <a:lnTo>
                      <a:pt x="9" y="28"/>
                    </a:lnTo>
                    <a:lnTo>
                      <a:pt x="7" y="27"/>
                    </a:lnTo>
                    <a:lnTo>
                      <a:pt x="7" y="27"/>
                    </a:lnTo>
                    <a:lnTo>
                      <a:pt x="7" y="27"/>
                    </a:lnTo>
                    <a:lnTo>
                      <a:pt x="7" y="27"/>
                    </a:lnTo>
                    <a:lnTo>
                      <a:pt x="7" y="27"/>
                    </a:lnTo>
                    <a:lnTo>
                      <a:pt x="7" y="27"/>
                    </a:lnTo>
                    <a:lnTo>
                      <a:pt x="7" y="27"/>
                    </a:lnTo>
                    <a:lnTo>
                      <a:pt x="6" y="27"/>
                    </a:lnTo>
                    <a:lnTo>
                      <a:pt x="6" y="25"/>
                    </a:lnTo>
                    <a:lnTo>
                      <a:pt x="6" y="25"/>
                    </a:lnTo>
                    <a:lnTo>
                      <a:pt x="6" y="25"/>
                    </a:lnTo>
                    <a:lnTo>
                      <a:pt x="6" y="25"/>
                    </a:lnTo>
                    <a:lnTo>
                      <a:pt x="6" y="25"/>
                    </a:lnTo>
                    <a:lnTo>
                      <a:pt x="6" y="25"/>
                    </a:lnTo>
                    <a:lnTo>
                      <a:pt x="4" y="25"/>
                    </a:lnTo>
                    <a:lnTo>
                      <a:pt x="4" y="25"/>
                    </a:lnTo>
                    <a:lnTo>
                      <a:pt x="4" y="24"/>
                    </a:lnTo>
                    <a:lnTo>
                      <a:pt x="4" y="24"/>
                    </a:lnTo>
                    <a:lnTo>
                      <a:pt x="4" y="24"/>
                    </a:lnTo>
                    <a:lnTo>
                      <a:pt x="4" y="24"/>
                    </a:lnTo>
                    <a:lnTo>
                      <a:pt x="4" y="24"/>
                    </a:lnTo>
                    <a:lnTo>
                      <a:pt x="4" y="24"/>
                    </a:lnTo>
                    <a:lnTo>
                      <a:pt x="3" y="22"/>
                    </a:lnTo>
                    <a:lnTo>
                      <a:pt x="3" y="22"/>
                    </a:lnTo>
                    <a:lnTo>
                      <a:pt x="3" y="22"/>
                    </a:lnTo>
                    <a:lnTo>
                      <a:pt x="3" y="22"/>
                    </a:lnTo>
                    <a:lnTo>
                      <a:pt x="3" y="22"/>
                    </a:lnTo>
                    <a:lnTo>
                      <a:pt x="3" y="22"/>
                    </a:lnTo>
                    <a:lnTo>
                      <a:pt x="3" y="22"/>
                    </a:lnTo>
                    <a:lnTo>
                      <a:pt x="3" y="21"/>
                    </a:lnTo>
                    <a:lnTo>
                      <a:pt x="3" y="21"/>
                    </a:lnTo>
                    <a:lnTo>
                      <a:pt x="3" y="21"/>
                    </a:lnTo>
                    <a:lnTo>
                      <a:pt x="1" y="21"/>
                    </a:lnTo>
                    <a:lnTo>
                      <a:pt x="1" y="21"/>
                    </a:lnTo>
                    <a:lnTo>
                      <a:pt x="1" y="21"/>
                    </a:lnTo>
                    <a:lnTo>
                      <a:pt x="1" y="19"/>
                    </a:lnTo>
                    <a:lnTo>
                      <a:pt x="1" y="19"/>
                    </a:lnTo>
                    <a:lnTo>
                      <a:pt x="1" y="19"/>
                    </a:lnTo>
                    <a:lnTo>
                      <a:pt x="1" y="19"/>
                    </a:lnTo>
                    <a:lnTo>
                      <a:pt x="1" y="19"/>
                    </a:lnTo>
                    <a:lnTo>
                      <a:pt x="1" y="18"/>
                    </a:lnTo>
                    <a:lnTo>
                      <a:pt x="1" y="18"/>
                    </a:lnTo>
                    <a:lnTo>
                      <a:pt x="1" y="18"/>
                    </a:lnTo>
                    <a:lnTo>
                      <a:pt x="1"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9"/>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6"/>
                    </a:lnTo>
                    <a:lnTo>
                      <a:pt x="0" y="6"/>
                    </a:lnTo>
                    <a:lnTo>
                      <a:pt x="0" y="6"/>
                    </a:lnTo>
                    <a:lnTo>
                      <a:pt x="1" y="6"/>
                    </a:lnTo>
                    <a:lnTo>
                      <a:pt x="1" y="6"/>
                    </a:lnTo>
                    <a:lnTo>
                      <a:pt x="1" y="6"/>
                    </a:lnTo>
                    <a:lnTo>
                      <a:pt x="1" y="6"/>
                    </a:lnTo>
                    <a:lnTo>
                      <a:pt x="1" y="4"/>
                    </a:lnTo>
                    <a:lnTo>
                      <a:pt x="1" y="4"/>
                    </a:lnTo>
                    <a:lnTo>
                      <a:pt x="1" y="4"/>
                    </a:lnTo>
                    <a:lnTo>
                      <a:pt x="1" y="4"/>
                    </a:lnTo>
                    <a:lnTo>
                      <a:pt x="1" y="4"/>
                    </a:lnTo>
                    <a:lnTo>
                      <a:pt x="1" y="4"/>
                    </a:lnTo>
                    <a:lnTo>
                      <a:pt x="1" y="4"/>
                    </a:lnTo>
                    <a:lnTo>
                      <a:pt x="1" y="4"/>
                    </a:lnTo>
                    <a:lnTo>
                      <a:pt x="1" y="3"/>
                    </a:lnTo>
                    <a:lnTo>
                      <a:pt x="3" y="3"/>
                    </a:lnTo>
                    <a:lnTo>
                      <a:pt x="3" y="3"/>
                    </a:lnTo>
                    <a:lnTo>
                      <a:pt x="3" y="3"/>
                    </a:lnTo>
                    <a:lnTo>
                      <a:pt x="3" y="3"/>
                    </a:lnTo>
                    <a:lnTo>
                      <a:pt x="3" y="3"/>
                    </a:lnTo>
                    <a:lnTo>
                      <a:pt x="3" y="3"/>
                    </a:lnTo>
                    <a:lnTo>
                      <a:pt x="3" y="3"/>
                    </a:lnTo>
                    <a:lnTo>
                      <a:pt x="3" y="3"/>
                    </a:lnTo>
                    <a:lnTo>
                      <a:pt x="3" y="1"/>
                    </a:lnTo>
                    <a:lnTo>
                      <a:pt x="4" y="1"/>
                    </a:lnTo>
                    <a:lnTo>
                      <a:pt x="4" y="1"/>
                    </a:lnTo>
                    <a:lnTo>
                      <a:pt x="4" y="1"/>
                    </a:lnTo>
                    <a:lnTo>
                      <a:pt x="4" y="1"/>
                    </a:lnTo>
                    <a:lnTo>
                      <a:pt x="4" y="1"/>
                    </a:lnTo>
                    <a:lnTo>
                      <a:pt x="4" y="1"/>
                    </a:lnTo>
                    <a:lnTo>
                      <a:pt x="4" y="1"/>
                    </a:lnTo>
                    <a:lnTo>
                      <a:pt x="4" y="1"/>
                    </a:lnTo>
                    <a:lnTo>
                      <a:pt x="6" y="1"/>
                    </a:lnTo>
                    <a:lnTo>
                      <a:pt x="6" y="1"/>
                    </a:lnTo>
                    <a:lnTo>
                      <a:pt x="6" y="1"/>
                    </a:lnTo>
                    <a:lnTo>
                      <a:pt x="6" y="1"/>
                    </a:lnTo>
                    <a:lnTo>
                      <a:pt x="6" y="0"/>
                    </a:lnTo>
                    <a:lnTo>
                      <a:pt x="6" y="0"/>
                    </a:lnTo>
                    <a:lnTo>
                      <a:pt x="6" y="0"/>
                    </a:lnTo>
                    <a:lnTo>
                      <a:pt x="6" y="0"/>
                    </a:lnTo>
                    <a:lnTo>
                      <a:pt x="7" y="0"/>
                    </a:lnTo>
                    <a:lnTo>
                      <a:pt x="7" y="0"/>
                    </a:lnTo>
                    <a:lnTo>
                      <a:pt x="7" y="0"/>
                    </a:lnTo>
                    <a:lnTo>
                      <a:pt x="7" y="0"/>
                    </a:lnTo>
                    <a:lnTo>
                      <a:pt x="7" y="0"/>
                    </a:lnTo>
                    <a:lnTo>
                      <a:pt x="7" y="0"/>
                    </a:lnTo>
                    <a:lnTo>
                      <a:pt x="9"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1"/>
                    </a:lnTo>
                    <a:lnTo>
                      <a:pt x="15" y="1"/>
                    </a:lnTo>
                    <a:lnTo>
                      <a:pt x="15" y="1"/>
                    </a:lnTo>
                    <a:lnTo>
                      <a:pt x="16" y="1"/>
                    </a:lnTo>
                    <a:lnTo>
                      <a:pt x="16" y="1"/>
                    </a:lnTo>
                    <a:lnTo>
                      <a:pt x="16" y="1"/>
                    </a:lnTo>
                    <a:lnTo>
                      <a:pt x="16" y="1"/>
                    </a:lnTo>
                    <a:lnTo>
                      <a:pt x="16" y="1"/>
                    </a:lnTo>
                    <a:lnTo>
                      <a:pt x="16" y="1"/>
                    </a:lnTo>
                    <a:lnTo>
                      <a:pt x="18" y="1"/>
                    </a:lnTo>
                    <a:lnTo>
                      <a:pt x="18" y="1"/>
                    </a:lnTo>
                    <a:lnTo>
                      <a:pt x="18" y="1"/>
                    </a:lnTo>
                    <a:lnTo>
                      <a:pt x="18" y="1"/>
                    </a:lnTo>
                    <a:lnTo>
                      <a:pt x="18" y="3"/>
                    </a:lnTo>
                    <a:lnTo>
                      <a:pt x="18" y="3"/>
                    </a:lnTo>
                    <a:lnTo>
                      <a:pt x="18" y="3"/>
                    </a:lnTo>
                    <a:lnTo>
                      <a:pt x="19" y="3"/>
                    </a:lnTo>
                    <a:lnTo>
                      <a:pt x="19" y="3"/>
                    </a:lnTo>
                    <a:lnTo>
                      <a:pt x="19" y="3"/>
                    </a:lnTo>
                    <a:lnTo>
                      <a:pt x="19" y="3"/>
                    </a:lnTo>
                    <a:lnTo>
                      <a:pt x="19" y="3"/>
                    </a:lnTo>
                    <a:lnTo>
                      <a:pt x="19" y="3"/>
                    </a:lnTo>
                    <a:lnTo>
                      <a:pt x="19" y="4"/>
                    </a:lnTo>
                    <a:lnTo>
                      <a:pt x="21" y="4"/>
                    </a:lnTo>
                    <a:lnTo>
                      <a:pt x="21" y="4"/>
                    </a:lnTo>
                    <a:lnTo>
                      <a:pt x="21" y="4"/>
                    </a:lnTo>
                    <a:lnTo>
                      <a:pt x="21" y="4"/>
                    </a:lnTo>
                    <a:lnTo>
                      <a:pt x="21" y="4"/>
                    </a:lnTo>
                    <a:lnTo>
                      <a:pt x="21" y="4"/>
                    </a:lnTo>
                    <a:lnTo>
                      <a:pt x="21" y="4"/>
                    </a:lnTo>
                    <a:lnTo>
                      <a:pt x="22" y="6"/>
                    </a:lnTo>
                    <a:lnTo>
                      <a:pt x="22" y="6"/>
                    </a:lnTo>
                    <a:lnTo>
                      <a:pt x="22" y="6"/>
                    </a:lnTo>
                    <a:lnTo>
                      <a:pt x="22" y="6"/>
                    </a:lnTo>
                    <a:lnTo>
                      <a:pt x="22" y="6"/>
                    </a:lnTo>
                    <a:lnTo>
                      <a:pt x="22" y="6"/>
                    </a:lnTo>
                    <a:lnTo>
                      <a:pt x="22" y="6"/>
                    </a:lnTo>
                    <a:lnTo>
                      <a:pt x="22" y="7"/>
                    </a:lnTo>
                    <a:lnTo>
                      <a:pt x="24" y="7"/>
                    </a:lnTo>
                    <a:lnTo>
                      <a:pt x="24" y="7"/>
                    </a:lnTo>
                    <a:lnTo>
                      <a:pt x="24" y="7"/>
                    </a:lnTo>
                    <a:lnTo>
                      <a:pt x="24" y="7"/>
                    </a:lnTo>
                    <a:lnTo>
                      <a:pt x="24" y="7"/>
                    </a:lnTo>
                    <a:lnTo>
                      <a:pt x="24" y="9"/>
                    </a:lnTo>
                    <a:lnTo>
                      <a:pt x="24" y="9"/>
                    </a:lnTo>
                    <a:lnTo>
                      <a:pt x="24" y="9"/>
                    </a:lnTo>
                    <a:lnTo>
                      <a:pt x="24" y="9"/>
                    </a:lnTo>
                    <a:lnTo>
                      <a:pt x="24" y="9"/>
                    </a:lnTo>
                    <a:lnTo>
                      <a:pt x="25" y="9"/>
                    </a:lnTo>
                    <a:lnTo>
                      <a:pt x="25" y="9"/>
                    </a:lnTo>
                    <a:lnTo>
                      <a:pt x="25" y="10"/>
                    </a:lnTo>
                    <a:lnTo>
                      <a:pt x="25" y="10"/>
                    </a:lnTo>
                    <a:lnTo>
                      <a:pt x="25" y="10"/>
                    </a:lnTo>
                    <a:lnTo>
                      <a:pt x="25" y="10"/>
                    </a:lnTo>
                    <a:lnTo>
                      <a:pt x="25" y="10"/>
                    </a:lnTo>
                    <a:lnTo>
                      <a:pt x="25" y="12"/>
                    </a:lnTo>
                    <a:lnTo>
                      <a:pt x="25" y="12"/>
                    </a:lnTo>
                    <a:lnTo>
                      <a:pt x="25" y="12"/>
                    </a:lnTo>
                    <a:lnTo>
                      <a:pt x="25" y="12"/>
                    </a:lnTo>
                    <a:lnTo>
                      <a:pt x="25" y="12"/>
                    </a:lnTo>
                    <a:lnTo>
                      <a:pt x="25" y="12"/>
                    </a:lnTo>
                    <a:lnTo>
                      <a:pt x="27" y="13"/>
                    </a:lnTo>
                    <a:lnTo>
                      <a:pt x="27" y="13"/>
                    </a:lnTo>
                    <a:lnTo>
                      <a:pt x="27" y="13"/>
                    </a:lnTo>
                    <a:lnTo>
                      <a:pt x="27" y="13"/>
                    </a:lnTo>
                    <a:lnTo>
                      <a:pt x="27" y="13"/>
                    </a:lnTo>
                    <a:lnTo>
                      <a:pt x="27" y="13"/>
                    </a:lnTo>
                    <a:lnTo>
                      <a:pt x="27" y="15"/>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1020" name="Freeform 508"/>
              <p:cNvSpPr>
                <a:spLocks/>
              </p:cNvSpPr>
              <p:nvPr/>
            </p:nvSpPr>
            <p:spPr bwMode="auto">
              <a:xfrm>
                <a:off x="566" y="2732"/>
                <a:ext cx="27" cy="30"/>
              </a:xfrm>
              <a:custGeom>
                <a:avLst/>
                <a:gdLst/>
                <a:ahLst/>
                <a:cxnLst>
                  <a:cxn ang="0">
                    <a:pos x="27" y="16"/>
                  </a:cxn>
                  <a:cxn ang="0">
                    <a:pos x="27" y="18"/>
                  </a:cxn>
                  <a:cxn ang="0">
                    <a:pos x="27" y="19"/>
                  </a:cxn>
                  <a:cxn ang="0">
                    <a:pos x="27" y="21"/>
                  </a:cxn>
                  <a:cxn ang="0">
                    <a:pos x="27" y="22"/>
                  </a:cxn>
                  <a:cxn ang="0">
                    <a:pos x="27" y="24"/>
                  </a:cxn>
                  <a:cxn ang="0">
                    <a:pos x="25" y="25"/>
                  </a:cxn>
                  <a:cxn ang="0">
                    <a:pos x="25" y="27"/>
                  </a:cxn>
                  <a:cxn ang="0">
                    <a:pos x="24" y="27"/>
                  </a:cxn>
                  <a:cxn ang="0">
                    <a:pos x="24" y="28"/>
                  </a:cxn>
                  <a:cxn ang="0">
                    <a:pos x="22" y="30"/>
                  </a:cxn>
                  <a:cxn ang="0">
                    <a:pos x="21" y="30"/>
                  </a:cxn>
                  <a:cxn ang="0">
                    <a:pos x="19" y="30"/>
                  </a:cxn>
                  <a:cxn ang="0">
                    <a:pos x="18" y="30"/>
                  </a:cxn>
                  <a:cxn ang="0">
                    <a:pos x="16" y="30"/>
                  </a:cxn>
                  <a:cxn ang="0">
                    <a:pos x="15" y="30"/>
                  </a:cxn>
                  <a:cxn ang="0">
                    <a:pos x="15" y="30"/>
                  </a:cxn>
                  <a:cxn ang="0">
                    <a:pos x="13" y="30"/>
                  </a:cxn>
                  <a:cxn ang="0">
                    <a:pos x="12" y="30"/>
                  </a:cxn>
                  <a:cxn ang="0">
                    <a:pos x="10" y="28"/>
                  </a:cxn>
                  <a:cxn ang="0">
                    <a:pos x="9" y="28"/>
                  </a:cxn>
                  <a:cxn ang="0">
                    <a:pos x="7" y="27"/>
                  </a:cxn>
                  <a:cxn ang="0">
                    <a:pos x="6" y="25"/>
                  </a:cxn>
                  <a:cxn ang="0">
                    <a:pos x="4" y="24"/>
                  </a:cxn>
                  <a:cxn ang="0">
                    <a:pos x="3" y="22"/>
                  </a:cxn>
                  <a:cxn ang="0">
                    <a:pos x="3" y="22"/>
                  </a:cxn>
                  <a:cxn ang="0">
                    <a:pos x="1" y="21"/>
                  </a:cxn>
                  <a:cxn ang="0">
                    <a:pos x="1" y="18"/>
                  </a:cxn>
                  <a:cxn ang="0">
                    <a:pos x="0" y="16"/>
                  </a:cxn>
                  <a:cxn ang="0">
                    <a:pos x="0" y="15"/>
                  </a:cxn>
                  <a:cxn ang="0">
                    <a:pos x="0" y="13"/>
                  </a:cxn>
                  <a:cxn ang="0">
                    <a:pos x="0" y="12"/>
                  </a:cxn>
                  <a:cxn ang="0">
                    <a:pos x="0" y="10"/>
                  </a:cxn>
                  <a:cxn ang="0">
                    <a:pos x="0" y="9"/>
                  </a:cxn>
                  <a:cxn ang="0">
                    <a:pos x="0" y="7"/>
                  </a:cxn>
                  <a:cxn ang="0">
                    <a:pos x="0" y="6"/>
                  </a:cxn>
                  <a:cxn ang="0">
                    <a:pos x="1" y="4"/>
                  </a:cxn>
                  <a:cxn ang="0">
                    <a:pos x="1" y="4"/>
                  </a:cxn>
                  <a:cxn ang="0">
                    <a:pos x="3" y="3"/>
                  </a:cxn>
                  <a:cxn ang="0">
                    <a:pos x="4" y="1"/>
                  </a:cxn>
                  <a:cxn ang="0">
                    <a:pos x="4" y="1"/>
                  </a:cxn>
                  <a:cxn ang="0">
                    <a:pos x="6" y="0"/>
                  </a:cxn>
                  <a:cxn ang="0">
                    <a:pos x="7" y="0"/>
                  </a:cxn>
                  <a:cxn ang="0">
                    <a:pos x="9" y="0"/>
                  </a:cxn>
                  <a:cxn ang="0">
                    <a:pos x="10" y="0"/>
                  </a:cxn>
                  <a:cxn ang="0">
                    <a:pos x="12" y="0"/>
                  </a:cxn>
                  <a:cxn ang="0">
                    <a:pos x="13" y="0"/>
                  </a:cxn>
                  <a:cxn ang="0">
                    <a:pos x="15" y="0"/>
                  </a:cxn>
                  <a:cxn ang="0">
                    <a:pos x="16" y="1"/>
                  </a:cxn>
                  <a:cxn ang="0">
                    <a:pos x="18" y="1"/>
                  </a:cxn>
                  <a:cxn ang="0">
                    <a:pos x="18" y="3"/>
                  </a:cxn>
                  <a:cxn ang="0">
                    <a:pos x="19" y="3"/>
                  </a:cxn>
                  <a:cxn ang="0">
                    <a:pos x="21" y="4"/>
                  </a:cxn>
                  <a:cxn ang="0">
                    <a:pos x="22" y="6"/>
                  </a:cxn>
                  <a:cxn ang="0">
                    <a:pos x="24" y="7"/>
                  </a:cxn>
                  <a:cxn ang="0">
                    <a:pos x="24" y="9"/>
                  </a:cxn>
                  <a:cxn ang="0">
                    <a:pos x="25" y="10"/>
                  </a:cxn>
                  <a:cxn ang="0">
                    <a:pos x="25" y="12"/>
                  </a:cxn>
                  <a:cxn ang="0">
                    <a:pos x="27" y="13"/>
                  </a:cxn>
                  <a:cxn ang="0">
                    <a:pos x="27" y="15"/>
                  </a:cxn>
                </a:cxnLst>
                <a:rect l="0" t="0" r="r" b="b"/>
                <a:pathLst>
                  <a:path w="27" h="30">
                    <a:moveTo>
                      <a:pt x="27" y="15"/>
                    </a:moveTo>
                    <a:lnTo>
                      <a:pt x="27" y="15"/>
                    </a:lnTo>
                    <a:lnTo>
                      <a:pt x="27" y="16"/>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7" y="19"/>
                    </a:lnTo>
                    <a:lnTo>
                      <a:pt x="27" y="21"/>
                    </a:lnTo>
                    <a:lnTo>
                      <a:pt x="27" y="21"/>
                    </a:lnTo>
                    <a:lnTo>
                      <a:pt x="27" y="21"/>
                    </a:lnTo>
                    <a:lnTo>
                      <a:pt x="27" y="21"/>
                    </a:lnTo>
                    <a:lnTo>
                      <a:pt x="27" y="21"/>
                    </a:lnTo>
                    <a:lnTo>
                      <a:pt x="27" y="21"/>
                    </a:lnTo>
                    <a:lnTo>
                      <a:pt x="27" y="22"/>
                    </a:lnTo>
                    <a:lnTo>
                      <a:pt x="27" y="22"/>
                    </a:lnTo>
                    <a:lnTo>
                      <a:pt x="27" y="22"/>
                    </a:lnTo>
                    <a:lnTo>
                      <a:pt x="27" y="22"/>
                    </a:lnTo>
                    <a:lnTo>
                      <a:pt x="27" y="22"/>
                    </a:lnTo>
                    <a:lnTo>
                      <a:pt x="27" y="22"/>
                    </a:lnTo>
                    <a:lnTo>
                      <a:pt x="27" y="22"/>
                    </a:lnTo>
                    <a:lnTo>
                      <a:pt x="27" y="24"/>
                    </a:lnTo>
                    <a:lnTo>
                      <a:pt x="27" y="24"/>
                    </a:lnTo>
                    <a:lnTo>
                      <a:pt x="27" y="24"/>
                    </a:lnTo>
                    <a:lnTo>
                      <a:pt x="27" y="24"/>
                    </a:lnTo>
                    <a:lnTo>
                      <a:pt x="27" y="24"/>
                    </a:lnTo>
                    <a:lnTo>
                      <a:pt x="27" y="24"/>
                    </a:lnTo>
                    <a:lnTo>
                      <a:pt x="25" y="25"/>
                    </a:lnTo>
                    <a:lnTo>
                      <a:pt x="25" y="25"/>
                    </a:lnTo>
                    <a:lnTo>
                      <a:pt x="25" y="25"/>
                    </a:lnTo>
                    <a:lnTo>
                      <a:pt x="25" y="25"/>
                    </a:lnTo>
                    <a:lnTo>
                      <a:pt x="25" y="25"/>
                    </a:lnTo>
                    <a:lnTo>
                      <a:pt x="25" y="25"/>
                    </a:lnTo>
                    <a:lnTo>
                      <a:pt x="25" y="25"/>
                    </a:lnTo>
                    <a:lnTo>
                      <a:pt x="25" y="25"/>
                    </a:lnTo>
                    <a:lnTo>
                      <a:pt x="25" y="27"/>
                    </a:lnTo>
                    <a:lnTo>
                      <a:pt x="25" y="27"/>
                    </a:lnTo>
                    <a:lnTo>
                      <a:pt x="25" y="27"/>
                    </a:lnTo>
                    <a:lnTo>
                      <a:pt x="25" y="27"/>
                    </a:lnTo>
                    <a:lnTo>
                      <a:pt x="25" y="27"/>
                    </a:lnTo>
                    <a:lnTo>
                      <a:pt x="24" y="27"/>
                    </a:lnTo>
                    <a:lnTo>
                      <a:pt x="24" y="27"/>
                    </a:lnTo>
                    <a:lnTo>
                      <a:pt x="24" y="27"/>
                    </a:lnTo>
                    <a:lnTo>
                      <a:pt x="24" y="28"/>
                    </a:lnTo>
                    <a:lnTo>
                      <a:pt x="24" y="28"/>
                    </a:lnTo>
                    <a:lnTo>
                      <a:pt x="24" y="28"/>
                    </a:lnTo>
                    <a:lnTo>
                      <a:pt x="24" y="28"/>
                    </a:lnTo>
                    <a:lnTo>
                      <a:pt x="24" y="28"/>
                    </a:lnTo>
                    <a:lnTo>
                      <a:pt x="24" y="28"/>
                    </a:lnTo>
                    <a:lnTo>
                      <a:pt x="22" y="28"/>
                    </a:lnTo>
                    <a:lnTo>
                      <a:pt x="22" y="28"/>
                    </a:lnTo>
                    <a:lnTo>
                      <a:pt x="22" y="28"/>
                    </a:lnTo>
                    <a:lnTo>
                      <a:pt x="22" y="28"/>
                    </a:lnTo>
                    <a:lnTo>
                      <a:pt x="22" y="28"/>
                    </a:lnTo>
                    <a:lnTo>
                      <a:pt x="22" y="30"/>
                    </a:lnTo>
                    <a:lnTo>
                      <a:pt x="22" y="30"/>
                    </a:lnTo>
                    <a:lnTo>
                      <a:pt x="22" y="30"/>
                    </a:lnTo>
                    <a:lnTo>
                      <a:pt x="21" y="30"/>
                    </a:lnTo>
                    <a:lnTo>
                      <a:pt x="21" y="30"/>
                    </a:lnTo>
                    <a:lnTo>
                      <a:pt x="21" y="30"/>
                    </a:lnTo>
                    <a:lnTo>
                      <a:pt x="21" y="30"/>
                    </a:lnTo>
                    <a:lnTo>
                      <a:pt x="21" y="30"/>
                    </a:lnTo>
                    <a:lnTo>
                      <a:pt x="21" y="30"/>
                    </a:lnTo>
                    <a:lnTo>
                      <a:pt x="21" y="30"/>
                    </a:lnTo>
                    <a:lnTo>
                      <a:pt x="21" y="30"/>
                    </a:lnTo>
                    <a:lnTo>
                      <a:pt x="19" y="30"/>
                    </a:lnTo>
                    <a:lnTo>
                      <a:pt x="19" y="30"/>
                    </a:lnTo>
                    <a:lnTo>
                      <a:pt x="19" y="30"/>
                    </a:lnTo>
                    <a:lnTo>
                      <a:pt x="19" y="30"/>
                    </a:lnTo>
                    <a:lnTo>
                      <a:pt x="19" y="30"/>
                    </a:lnTo>
                    <a:lnTo>
                      <a:pt x="19" y="30"/>
                    </a:lnTo>
                    <a:lnTo>
                      <a:pt x="19" y="30"/>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28"/>
                    </a:lnTo>
                    <a:lnTo>
                      <a:pt x="10" y="28"/>
                    </a:lnTo>
                    <a:lnTo>
                      <a:pt x="10" y="28"/>
                    </a:lnTo>
                    <a:lnTo>
                      <a:pt x="10" y="28"/>
                    </a:lnTo>
                    <a:lnTo>
                      <a:pt x="9" y="28"/>
                    </a:lnTo>
                    <a:lnTo>
                      <a:pt x="9" y="28"/>
                    </a:lnTo>
                    <a:lnTo>
                      <a:pt x="9" y="28"/>
                    </a:lnTo>
                    <a:lnTo>
                      <a:pt x="9" y="28"/>
                    </a:lnTo>
                    <a:lnTo>
                      <a:pt x="9" y="28"/>
                    </a:lnTo>
                    <a:lnTo>
                      <a:pt x="9" y="28"/>
                    </a:lnTo>
                    <a:lnTo>
                      <a:pt x="9" y="28"/>
                    </a:lnTo>
                    <a:lnTo>
                      <a:pt x="7" y="27"/>
                    </a:lnTo>
                    <a:lnTo>
                      <a:pt x="7" y="27"/>
                    </a:lnTo>
                    <a:lnTo>
                      <a:pt x="7" y="27"/>
                    </a:lnTo>
                    <a:lnTo>
                      <a:pt x="7" y="27"/>
                    </a:lnTo>
                    <a:lnTo>
                      <a:pt x="7" y="27"/>
                    </a:lnTo>
                    <a:lnTo>
                      <a:pt x="7" y="27"/>
                    </a:lnTo>
                    <a:lnTo>
                      <a:pt x="7" y="27"/>
                    </a:lnTo>
                    <a:lnTo>
                      <a:pt x="6" y="27"/>
                    </a:lnTo>
                    <a:lnTo>
                      <a:pt x="6" y="25"/>
                    </a:lnTo>
                    <a:lnTo>
                      <a:pt x="6" y="25"/>
                    </a:lnTo>
                    <a:lnTo>
                      <a:pt x="6" y="25"/>
                    </a:lnTo>
                    <a:lnTo>
                      <a:pt x="6" y="25"/>
                    </a:lnTo>
                    <a:lnTo>
                      <a:pt x="6" y="25"/>
                    </a:lnTo>
                    <a:lnTo>
                      <a:pt x="6" y="25"/>
                    </a:lnTo>
                    <a:lnTo>
                      <a:pt x="4" y="25"/>
                    </a:lnTo>
                    <a:lnTo>
                      <a:pt x="4" y="25"/>
                    </a:lnTo>
                    <a:lnTo>
                      <a:pt x="4" y="24"/>
                    </a:lnTo>
                    <a:lnTo>
                      <a:pt x="4" y="24"/>
                    </a:lnTo>
                    <a:lnTo>
                      <a:pt x="4" y="24"/>
                    </a:lnTo>
                    <a:lnTo>
                      <a:pt x="4" y="24"/>
                    </a:lnTo>
                    <a:lnTo>
                      <a:pt x="4" y="24"/>
                    </a:lnTo>
                    <a:lnTo>
                      <a:pt x="4" y="24"/>
                    </a:lnTo>
                    <a:lnTo>
                      <a:pt x="3" y="22"/>
                    </a:lnTo>
                    <a:lnTo>
                      <a:pt x="3" y="22"/>
                    </a:lnTo>
                    <a:lnTo>
                      <a:pt x="3" y="22"/>
                    </a:lnTo>
                    <a:lnTo>
                      <a:pt x="3" y="22"/>
                    </a:lnTo>
                    <a:lnTo>
                      <a:pt x="3" y="22"/>
                    </a:lnTo>
                    <a:lnTo>
                      <a:pt x="3" y="22"/>
                    </a:lnTo>
                    <a:lnTo>
                      <a:pt x="3" y="22"/>
                    </a:lnTo>
                    <a:lnTo>
                      <a:pt x="3" y="21"/>
                    </a:lnTo>
                    <a:lnTo>
                      <a:pt x="3" y="21"/>
                    </a:lnTo>
                    <a:lnTo>
                      <a:pt x="3" y="21"/>
                    </a:lnTo>
                    <a:lnTo>
                      <a:pt x="1" y="21"/>
                    </a:lnTo>
                    <a:lnTo>
                      <a:pt x="1" y="21"/>
                    </a:lnTo>
                    <a:lnTo>
                      <a:pt x="1" y="21"/>
                    </a:lnTo>
                    <a:lnTo>
                      <a:pt x="1" y="19"/>
                    </a:lnTo>
                    <a:lnTo>
                      <a:pt x="1" y="19"/>
                    </a:lnTo>
                    <a:lnTo>
                      <a:pt x="1" y="19"/>
                    </a:lnTo>
                    <a:lnTo>
                      <a:pt x="1" y="19"/>
                    </a:lnTo>
                    <a:lnTo>
                      <a:pt x="1" y="19"/>
                    </a:lnTo>
                    <a:lnTo>
                      <a:pt x="1" y="18"/>
                    </a:lnTo>
                    <a:lnTo>
                      <a:pt x="1" y="18"/>
                    </a:lnTo>
                    <a:lnTo>
                      <a:pt x="1" y="18"/>
                    </a:lnTo>
                    <a:lnTo>
                      <a:pt x="1"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9"/>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6"/>
                    </a:lnTo>
                    <a:lnTo>
                      <a:pt x="0" y="6"/>
                    </a:lnTo>
                    <a:lnTo>
                      <a:pt x="0" y="6"/>
                    </a:lnTo>
                    <a:lnTo>
                      <a:pt x="1" y="6"/>
                    </a:lnTo>
                    <a:lnTo>
                      <a:pt x="1" y="6"/>
                    </a:lnTo>
                    <a:lnTo>
                      <a:pt x="1" y="6"/>
                    </a:lnTo>
                    <a:lnTo>
                      <a:pt x="1" y="6"/>
                    </a:lnTo>
                    <a:lnTo>
                      <a:pt x="1" y="4"/>
                    </a:lnTo>
                    <a:lnTo>
                      <a:pt x="1" y="4"/>
                    </a:lnTo>
                    <a:lnTo>
                      <a:pt x="1" y="4"/>
                    </a:lnTo>
                    <a:lnTo>
                      <a:pt x="1" y="4"/>
                    </a:lnTo>
                    <a:lnTo>
                      <a:pt x="1" y="4"/>
                    </a:lnTo>
                    <a:lnTo>
                      <a:pt x="1" y="4"/>
                    </a:lnTo>
                    <a:lnTo>
                      <a:pt x="1" y="4"/>
                    </a:lnTo>
                    <a:lnTo>
                      <a:pt x="1" y="4"/>
                    </a:lnTo>
                    <a:lnTo>
                      <a:pt x="1" y="3"/>
                    </a:lnTo>
                    <a:lnTo>
                      <a:pt x="3" y="3"/>
                    </a:lnTo>
                    <a:lnTo>
                      <a:pt x="3" y="3"/>
                    </a:lnTo>
                    <a:lnTo>
                      <a:pt x="3" y="3"/>
                    </a:lnTo>
                    <a:lnTo>
                      <a:pt x="3" y="3"/>
                    </a:lnTo>
                    <a:lnTo>
                      <a:pt x="3" y="3"/>
                    </a:lnTo>
                    <a:lnTo>
                      <a:pt x="3" y="3"/>
                    </a:lnTo>
                    <a:lnTo>
                      <a:pt x="3" y="3"/>
                    </a:lnTo>
                    <a:lnTo>
                      <a:pt x="3" y="3"/>
                    </a:lnTo>
                    <a:lnTo>
                      <a:pt x="3" y="1"/>
                    </a:lnTo>
                    <a:lnTo>
                      <a:pt x="4" y="1"/>
                    </a:lnTo>
                    <a:lnTo>
                      <a:pt x="4" y="1"/>
                    </a:lnTo>
                    <a:lnTo>
                      <a:pt x="4" y="1"/>
                    </a:lnTo>
                    <a:lnTo>
                      <a:pt x="4" y="1"/>
                    </a:lnTo>
                    <a:lnTo>
                      <a:pt x="4" y="1"/>
                    </a:lnTo>
                    <a:lnTo>
                      <a:pt x="4" y="1"/>
                    </a:lnTo>
                    <a:lnTo>
                      <a:pt x="4" y="1"/>
                    </a:lnTo>
                    <a:lnTo>
                      <a:pt x="4" y="1"/>
                    </a:lnTo>
                    <a:lnTo>
                      <a:pt x="6" y="1"/>
                    </a:lnTo>
                    <a:lnTo>
                      <a:pt x="6" y="1"/>
                    </a:lnTo>
                    <a:lnTo>
                      <a:pt x="6" y="1"/>
                    </a:lnTo>
                    <a:lnTo>
                      <a:pt x="6" y="1"/>
                    </a:lnTo>
                    <a:lnTo>
                      <a:pt x="6" y="0"/>
                    </a:lnTo>
                    <a:lnTo>
                      <a:pt x="6" y="0"/>
                    </a:lnTo>
                    <a:lnTo>
                      <a:pt x="6" y="0"/>
                    </a:lnTo>
                    <a:lnTo>
                      <a:pt x="6" y="0"/>
                    </a:lnTo>
                    <a:lnTo>
                      <a:pt x="7" y="0"/>
                    </a:lnTo>
                    <a:lnTo>
                      <a:pt x="7" y="0"/>
                    </a:lnTo>
                    <a:lnTo>
                      <a:pt x="7" y="0"/>
                    </a:lnTo>
                    <a:lnTo>
                      <a:pt x="7" y="0"/>
                    </a:lnTo>
                    <a:lnTo>
                      <a:pt x="7" y="0"/>
                    </a:lnTo>
                    <a:lnTo>
                      <a:pt x="7" y="0"/>
                    </a:lnTo>
                    <a:lnTo>
                      <a:pt x="9"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1"/>
                    </a:lnTo>
                    <a:lnTo>
                      <a:pt x="15" y="1"/>
                    </a:lnTo>
                    <a:lnTo>
                      <a:pt x="15" y="1"/>
                    </a:lnTo>
                    <a:lnTo>
                      <a:pt x="16" y="1"/>
                    </a:lnTo>
                    <a:lnTo>
                      <a:pt x="16" y="1"/>
                    </a:lnTo>
                    <a:lnTo>
                      <a:pt x="16" y="1"/>
                    </a:lnTo>
                    <a:lnTo>
                      <a:pt x="16" y="1"/>
                    </a:lnTo>
                    <a:lnTo>
                      <a:pt x="16" y="1"/>
                    </a:lnTo>
                    <a:lnTo>
                      <a:pt x="16" y="1"/>
                    </a:lnTo>
                    <a:lnTo>
                      <a:pt x="18" y="1"/>
                    </a:lnTo>
                    <a:lnTo>
                      <a:pt x="18" y="1"/>
                    </a:lnTo>
                    <a:lnTo>
                      <a:pt x="18" y="1"/>
                    </a:lnTo>
                    <a:lnTo>
                      <a:pt x="18" y="1"/>
                    </a:lnTo>
                    <a:lnTo>
                      <a:pt x="18" y="3"/>
                    </a:lnTo>
                    <a:lnTo>
                      <a:pt x="18" y="3"/>
                    </a:lnTo>
                    <a:lnTo>
                      <a:pt x="18" y="3"/>
                    </a:lnTo>
                    <a:lnTo>
                      <a:pt x="19" y="3"/>
                    </a:lnTo>
                    <a:lnTo>
                      <a:pt x="19" y="3"/>
                    </a:lnTo>
                    <a:lnTo>
                      <a:pt x="19" y="3"/>
                    </a:lnTo>
                    <a:lnTo>
                      <a:pt x="19" y="3"/>
                    </a:lnTo>
                    <a:lnTo>
                      <a:pt x="19" y="3"/>
                    </a:lnTo>
                    <a:lnTo>
                      <a:pt x="19" y="3"/>
                    </a:lnTo>
                    <a:lnTo>
                      <a:pt x="19" y="4"/>
                    </a:lnTo>
                    <a:lnTo>
                      <a:pt x="21" y="4"/>
                    </a:lnTo>
                    <a:lnTo>
                      <a:pt x="21" y="4"/>
                    </a:lnTo>
                    <a:lnTo>
                      <a:pt x="21" y="4"/>
                    </a:lnTo>
                    <a:lnTo>
                      <a:pt x="21" y="4"/>
                    </a:lnTo>
                    <a:lnTo>
                      <a:pt x="21" y="4"/>
                    </a:lnTo>
                    <a:lnTo>
                      <a:pt x="21" y="4"/>
                    </a:lnTo>
                    <a:lnTo>
                      <a:pt x="21" y="4"/>
                    </a:lnTo>
                    <a:lnTo>
                      <a:pt x="22" y="6"/>
                    </a:lnTo>
                    <a:lnTo>
                      <a:pt x="22" y="6"/>
                    </a:lnTo>
                    <a:lnTo>
                      <a:pt x="22" y="6"/>
                    </a:lnTo>
                    <a:lnTo>
                      <a:pt x="22" y="6"/>
                    </a:lnTo>
                    <a:lnTo>
                      <a:pt x="22" y="6"/>
                    </a:lnTo>
                    <a:lnTo>
                      <a:pt x="22" y="6"/>
                    </a:lnTo>
                    <a:lnTo>
                      <a:pt x="22" y="6"/>
                    </a:lnTo>
                    <a:lnTo>
                      <a:pt x="22" y="7"/>
                    </a:lnTo>
                    <a:lnTo>
                      <a:pt x="24" y="7"/>
                    </a:lnTo>
                    <a:lnTo>
                      <a:pt x="24" y="7"/>
                    </a:lnTo>
                    <a:lnTo>
                      <a:pt x="24" y="7"/>
                    </a:lnTo>
                    <a:lnTo>
                      <a:pt x="24" y="7"/>
                    </a:lnTo>
                    <a:lnTo>
                      <a:pt x="24" y="7"/>
                    </a:lnTo>
                    <a:lnTo>
                      <a:pt x="24" y="9"/>
                    </a:lnTo>
                    <a:lnTo>
                      <a:pt x="24" y="9"/>
                    </a:lnTo>
                    <a:lnTo>
                      <a:pt x="24" y="9"/>
                    </a:lnTo>
                    <a:lnTo>
                      <a:pt x="24" y="9"/>
                    </a:lnTo>
                    <a:lnTo>
                      <a:pt x="24" y="9"/>
                    </a:lnTo>
                    <a:lnTo>
                      <a:pt x="25" y="9"/>
                    </a:lnTo>
                    <a:lnTo>
                      <a:pt x="25" y="9"/>
                    </a:lnTo>
                    <a:lnTo>
                      <a:pt x="25" y="10"/>
                    </a:lnTo>
                    <a:lnTo>
                      <a:pt x="25" y="10"/>
                    </a:lnTo>
                    <a:lnTo>
                      <a:pt x="25" y="10"/>
                    </a:lnTo>
                    <a:lnTo>
                      <a:pt x="25" y="10"/>
                    </a:lnTo>
                    <a:lnTo>
                      <a:pt x="25" y="10"/>
                    </a:lnTo>
                    <a:lnTo>
                      <a:pt x="25" y="12"/>
                    </a:lnTo>
                    <a:lnTo>
                      <a:pt x="25" y="12"/>
                    </a:lnTo>
                    <a:lnTo>
                      <a:pt x="25" y="12"/>
                    </a:lnTo>
                    <a:lnTo>
                      <a:pt x="25" y="12"/>
                    </a:lnTo>
                    <a:lnTo>
                      <a:pt x="25" y="12"/>
                    </a:lnTo>
                    <a:lnTo>
                      <a:pt x="25" y="12"/>
                    </a:lnTo>
                    <a:lnTo>
                      <a:pt x="27" y="13"/>
                    </a:lnTo>
                    <a:lnTo>
                      <a:pt x="27" y="13"/>
                    </a:lnTo>
                    <a:lnTo>
                      <a:pt x="27" y="13"/>
                    </a:lnTo>
                    <a:lnTo>
                      <a:pt x="27" y="13"/>
                    </a:lnTo>
                    <a:lnTo>
                      <a:pt x="27" y="13"/>
                    </a:lnTo>
                    <a:lnTo>
                      <a:pt x="27" y="13"/>
                    </a:lnTo>
                    <a:lnTo>
                      <a:pt x="27" y="15"/>
                    </a:lnTo>
                    <a:lnTo>
                      <a:pt x="27" y="15"/>
                    </a:lnTo>
                    <a:lnTo>
                      <a:pt x="27" y="15"/>
                    </a:lnTo>
                    <a:lnTo>
                      <a:pt x="27" y="15"/>
                    </a:lnTo>
                    <a:lnTo>
                      <a:pt x="27" y="15"/>
                    </a:lnTo>
                  </a:path>
                </a:pathLst>
              </a:custGeom>
              <a:noFill/>
              <a:ln w="1588" cap="sq">
                <a:solidFill>
                  <a:srgbClr val="000000"/>
                </a:solidFill>
                <a:prstDash val="solid"/>
                <a:miter lim="800000"/>
                <a:headEnd/>
                <a:tailEnd/>
              </a:ln>
            </p:spPr>
            <p:txBody>
              <a:bodyPr/>
              <a:lstStyle/>
              <a:p>
                <a:endParaRPr lang="en-US"/>
              </a:p>
            </p:txBody>
          </p:sp>
          <p:sp>
            <p:nvSpPr>
              <p:cNvPr id="321021" name="Freeform 509"/>
              <p:cNvSpPr>
                <a:spLocks/>
              </p:cNvSpPr>
              <p:nvPr/>
            </p:nvSpPr>
            <p:spPr bwMode="auto">
              <a:xfrm>
                <a:off x="607" y="2742"/>
                <a:ext cx="27" cy="32"/>
              </a:xfrm>
              <a:custGeom>
                <a:avLst/>
                <a:gdLst/>
                <a:ahLst/>
                <a:cxnLst>
                  <a:cxn ang="0">
                    <a:pos x="27" y="17"/>
                  </a:cxn>
                  <a:cxn ang="0">
                    <a:pos x="27" y="18"/>
                  </a:cxn>
                  <a:cxn ang="0">
                    <a:pos x="27" y="20"/>
                  </a:cxn>
                  <a:cxn ang="0">
                    <a:pos x="27" y="21"/>
                  </a:cxn>
                  <a:cxn ang="0">
                    <a:pos x="27" y="23"/>
                  </a:cxn>
                  <a:cxn ang="0">
                    <a:pos x="27" y="24"/>
                  </a:cxn>
                  <a:cxn ang="0">
                    <a:pos x="26" y="26"/>
                  </a:cxn>
                  <a:cxn ang="0">
                    <a:pos x="26" y="27"/>
                  </a:cxn>
                  <a:cxn ang="0">
                    <a:pos x="24" y="29"/>
                  </a:cxn>
                  <a:cxn ang="0">
                    <a:pos x="24" y="29"/>
                  </a:cxn>
                  <a:cxn ang="0">
                    <a:pos x="23" y="30"/>
                  </a:cxn>
                  <a:cxn ang="0">
                    <a:pos x="21" y="30"/>
                  </a:cxn>
                  <a:cxn ang="0">
                    <a:pos x="20" y="30"/>
                  </a:cxn>
                  <a:cxn ang="0">
                    <a:pos x="18" y="32"/>
                  </a:cxn>
                  <a:cxn ang="0">
                    <a:pos x="18" y="32"/>
                  </a:cxn>
                  <a:cxn ang="0">
                    <a:pos x="17" y="32"/>
                  </a:cxn>
                  <a:cxn ang="0">
                    <a:pos x="15" y="30"/>
                  </a:cxn>
                  <a:cxn ang="0">
                    <a:pos x="14" y="30"/>
                  </a:cxn>
                  <a:cxn ang="0">
                    <a:pos x="12" y="30"/>
                  </a:cxn>
                  <a:cxn ang="0">
                    <a:pos x="11" y="29"/>
                  </a:cxn>
                  <a:cxn ang="0">
                    <a:pos x="9" y="29"/>
                  </a:cxn>
                  <a:cxn ang="0">
                    <a:pos x="8" y="27"/>
                  </a:cxn>
                  <a:cxn ang="0">
                    <a:pos x="6" y="26"/>
                  </a:cxn>
                  <a:cxn ang="0">
                    <a:pos x="5" y="26"/>
                  </a:cxn>
                  <a:cxn ang="0">
                    <a:pos x="5" y="24"/>
                  </a:cxn>
                  <a:cxn ang="0">
                    <a:pos x="3" y="23"/>
                  </a:cxn>
                  <a:cxn ang="0">
                    <a:pos x="2" y="21"/>
                  </a:cxn>
                  <a:cxn ang="0">
                    <a:pos x="2" y="20"/>
                  </a:cxn>
                  <a:cxn ang="0">
                    <a:pos x="0" y="18"/>
                  </a:cxn>
                  <a:cxn ang="0">
                    <a:pos x="0" y="17"/>
                  </a:cxn>
                  <a:cxn ang="0">
                    <a:pos x="0" y="14"/>
                  </a:cxn>
                  <a:cxn ang="0">
                    <a:pos x="0" y="12"/>
                  </a:cxn>
                  <a:cxn ang="0">
                    <a:pos x="0" y="11"/>
                  </a:cxn>
                  <a:cxn ang="0">
                    <a:pos x="0" y="9"/>
                  </a:cxn>
                  <a:cxn ang="0">
                    <a:pos x="0" y="8"/>
                  </a:cxn>
                  <a:cxn ang="0">
                    <a:pos x="0" y="6"/>
                  </a:cxn>
                  <a:cxn ang="0">
                    <a:pos x="2" y="6"/>
                  </a:cxn>
                  <a:cxn ang="0">
                    <a:pos x="2" y="5"/>
                  </a:cxn>
                  <a:cxn ang="0">
                    <a:pos x="3" y="3"/>
                  </a:cxn>
                  <a:cxn ang="0">
                    <a:pos x="5" y="3"/>
                  </a:cxn>
                  <a:cxn ang="0">
                    <a:pos x="5" y="2"/>
                  </a:cxn>
                  <a:cxn ang="0">
                    <a:pos x="6" y="2"/>
                  </a:cxn>
                  <a:cxn ang="0">
                    <a:pos x="8" y="0"/>
                  </a:cxn>
                  <a:cxn ang="0">
                    <a:pos x="9" y="0"/>
                  </a:cxn>
                  <a:cxn ang="0">
                    <a:pos x="11" y="0"/>
                  </a:cxn>
                  <a:cxn ang="0">
                    <a:pos x="12" y="0"/>
                  </a:cxn>
                  <a:cxn ang="0">
                    <a:pos x="14" y="0"/>
                  </a:cxn>
                  <a:cxn ang="0">
                    <a:pos x="15" y="2"/>
                  </a:cxn>
                  <a:cxn ang="0">
                    <a:pos x="17" y="2"/>
                  </a:cxn>
                  <a:cxn ang="0">
                    <a:pos x="18" y="2"/>
                  </a:cxn>
                  <a:cxn ang="0">
                    <a:pos x="18" y="3"/>
                  </a:cxn>
                  <a:cxn ang="0">
                    <a:pos x="20" y="5"/>
                  </a:cxn>
                  <a:cxn ang="0">
                    <a:pos x="21" y="5"/>
                  </a:cxn>
                  <a:cxn ang="0">
                    <a:pos x="23" y="6"/>
                  </a:cxn>
                  <a:cxn ang="0">
                    <a:pos x="24" y="8"/>
                  </a:cxn>
                  <a:cxn ang="0">
                    <a:pos x="24" y="9"/>
                  </a:cxn>
                  <a:cxn ang="0">
                    <a:pos x="26" y="11"/>
                  </a:cxn>
                  <a:cxn ang="0">
                    <a:pos x="26" y="12"/>
                  </a:cxn>
                  <a:cxn ang="0">
                    <a:pos x="27" y="14"/>
                  </a:cxn>
                  <a:cxn ang="0">
                    <a:pos x="27" y="15"/>
                  </a:cxn>
                </a:cxnLst>
                <a:rect l="0" t="0" r="r" b="b"/>
                <a:pathLst>
                  <a:path w="27" h="32">
                    <a:moveTo>
                      <a:pt x="27" y="15"/>
                    </a:move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20"/>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7" y="23"/>
                    </a:lnTo>
                    <a:lnTo>
                      <a:pt x="27" y="23"/>
                    </a:lnTo>
                    <a:lnTo>
                      <a:pt x="27" y="23"/>
                    </a:lnTo>
                    <a:lnTo>
                      <a:pt x="27" y="23"/>
                    </a:lnTo>
                    <a:lnTo>
                      <a:pt x="27" y="23"/>
                    </a:lnTo>
                    <a:lnTo>
                      <a:pt x="27" y="24"/>
                    </a:lnTo>
                    <a:lnTo>
                      <a:pt x="27" y="24"/>
                    </a:lnTo>
                    <a:lnTo>
                      <a:pt x="27" y="24"/>
                    </a:lnTo>
                    <a:lnTo>
                      <a:pt x="27" y="24"/>
                    </a:lnTo>
                    <a:lnTo>
                      <a:pt x="27" y="24"/>
                    </a:lnTo>
                    <a:lnTo>
                      <a:pt x="27" y="24"/>
                    </a:lnTo>
                    <a:lnTo>
                      <a:pt x="27" y="24"/>
                    </a:lnTo>
                    <a:lnTo>
                      <a:pt x="27" y="26"/>
                    </a:lnTo>
                    <a:lnTo>
                      <a:pt x="27" y="26"/>
                    </a:lnTo>
                    <a:lnTo>
                      <a:pt x="27" y="26"/>
                    </a:lnTo>
                    <a:lnTo>
                      <a:pt x="26" y="26"/>
                    </a:lnTo>
                    <a:lnTo>
                      <a:pt x="26" y="26"/>
                    </a:lnTo>
                    <a:lnTo>
                      <a:pt x="26" y="26"/>
                    </a:lnTo>
                    <a:lnTo>
                      <a:pt x="26" y="26"/>
                    </a:lnTo>
                    <a:lnTo>
                      <a:pt x="26" y="27"/>
                    </a:lnTo>
                    <a:lnTo>
                      <a:pt x="26" y="27"/>
                    </a:lnTo>
                    <a:lnTo>
                      <a:pt x="26" y="27"/>
                    </a:lnTo>
                    <a:lnTo>
                      <a:pt x="26" y="27"/>
                    </a:lnTo>
                    <a:lnTo>
                      <a:pt x="26" y="27"/>
                    </a:lnTo>
                    <a:lnTo>
                      <a:pt x="26" y="27"/>
                    </a:lnTo>
                    <a:lnTo>
                      <a:pt x="26" y="27"/>
                    </a:lnTo>
                    <a:lnTo>
                      <a:pt x="26" y="27"/>
                    </a:lnTo>
                    <a:lnTo>
                      <a:pt x="24" y="27"/>
                    </a:lnTo>
                    <a:lnTo>
                      <a:pt x="24" y="29"/>
                    </a:lnTo>
                    <a:lnTo>
                      <a:pt x="24" y="29"/>
                    </a:lnTo>
                    <a:lnTo>
                      <a:pt x="24" y="29"/>
                    </a:lnTo>
                    <a:lnTo>
                      <a:pt x="24" y="29"/>
                    </a:lnTo>
                    <a:lnTo>
                      <a:pt x="24" y="29"/>
                    </a:lnTo>
                    <a:lnTo>
                      <a:pt x="24" y="29"/>
                    </a:lnTo>
                    <a:lnTo>
                      <a:pt x="24" y="29"/>
                    </a:lnTo>
                    <a:lnTo>
                      <a:pt x="24" y="29"/>
                    </a:lnTo>
                    <a:lnTo>
                      <a:pt x="23" y="29"/>
                    </a:lnTo>
                    <a:lnTo>
                      <a:pt x="23" y="29"/>
                    </a:lnTo>
                    <a:lnTo>
                      <a:pt x="23" y="30"/>
                    </a:lnTo>
                    <a:lnTo>
                      <a:pt x="23" y="30"/>
                    </a:lnTo>
                    <a:lnTo>
                      <a:pt x="23" y="30"/>
                    </a:lnTo>
                    <a:lnTo>
                      <a:pt x="23" y="30"/>
                    </a:lnTo>
                    <a:lnTo>
                      <a:pt x="23" y="30"/>
                    </a:lnTo>
                    <a:lnTo>
                      <a:pt x="23" y="30"/>
                    </a:lnTo>
                    <a:lnTo>
                      <a:pt x="21" y="30"/>
                    </a:lnTo>
                    <a:lnTo>
                      <a:pt x="21" y="30"/>
                    </a:lnTo>
                    <a:lnTo>
                      <a:pt x="21" y="30"/>
                    </a:lnTo>
                    <a:lnTo>
                      <a:pt x="21" y="30"/>
                    </a:lnTo>
                    <a:lnTo>
                      <a:pt x="21" y="30"/>
                    </a:lnTo>
                    <a:lnTo>
                      <a:pt x="21" y="30"/>
                    </a:lnTo>
                    <a:lnTo>
                      <a:pt x="21" y="30"/>
                    </a:lnTo>
                    <a:lnTo>
                      <a:pt x="21" y="30"/>
                    </a:lnTo>
                    <a:lnTo>
                      <a:pt x="20" y="30"/>
                    </a:lnTo>
                    <a:lnTo>
                      <a:pt x="20" y="30"/>
                    </a:lnTo>
                    <a:lnTo>
                      <a:pt x="20" y="30"/>
                    </a:lnTo>
                    <a:lnTo>
                      <a:pt x="20" y="30"/>
                    </a:lnTo>
                    <a:lnTo>
                      <a:pt x="20" y="32"/>
                    </a:lnTo>
                    <a:lnTo>
                      <a:pt x="20" y="32"/>
                    </a:lnTo>
                    <a:lnTo>
                      <a:pt x="18" y="32"/>
                    </a:lnTo>
                    <a:lnTo>
                      <a:pt x="18" y="32"/>
                    </a:lnTo>
                    <a:lnTo>
                      <a:pt x="18" y="32"/>
                    </a:lnTo>
                    <a:lnTo>
                      <a:pt x="18" y="32"/>
                    </a:lnTo>
                    <a:lnTo>
                      <a:pt x="18" y="32"/>
                    </a:lnTo>
                    <a:lnTo>
                      <a:pt x="18" y="32"/>
                    </a:lnTo>
                    <a:lnTo>
                      <a:pt x="18" y="32"/>
                    </a:lnTo>
                    <a:lnTo>
                      <a:pt x="17" y="32"/>
                    </a:lnTo>
                    <a:lnTo>
                      <a:pt x="17" y="32"/>
                    </a:lnTo>
                    <a:lnTo>
                      <a:pt x="17" y="32"/>
                    </a:lnTo>
                    <a:lnTo>
                      <a:pt x="17" y="32"/>
                    </a:lnTo>
                    <a:lnTo>
                      <a:pt x="17" y="32"/>
                    </a:lnTo>
                    <a:lnTo>
                      <a:pt x="17" y="32"/>
                    </a:lnTo>
                    <a:lnTo>
                      <a:pt x="15" y="32"/>
                    </a:lnTo>
                    <a:lnTo>
                      <a:pt x="15" y="32"/>
                    </a:lnTo>
                    <a:lnTo>
                      <a:pt x="15" y="32"/>
                    </a:lnTo>
                    <a:lnTo>
                      <a:pt x="15" y="32"/>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29"/>
                    </a:lnTo>
                    <a:lnTo>
                      <a:pt x="11" y="29"/>
                    </a:lnTo>
                    <a:lnTo>
                      <a:pt x="11" y="29"/>
                    </a:lnTo>
                    <a:lnTo>
                      <a:pt x="9" y="29"/>
                    </a:lnTo>
                    <a:lnTo>
                      <a:pt x="9" y="29"/>
                    </a:lnTo>
                    <a:lnTo>
                      <a:pt x="9" y="29"/>
                    </a:lnTo>
                    <a:lnTo>
                      <a:pt x="9" y="29"/>
                    </a:lnTo>
                    <a:lnTo>
                      <a:pt x="9" y="29"/>
                    </a:lnTo>
                    <a:lnTo>
                      <a:pt x="9" y="29"/>
                    </a:lnTo>
                    <a:lnTo>
                      <a:pt x="9" y="29"/>
                    </a:lnTo>
                    <a:lnTo>
                      <a:pt x="8" y="27"/>
                    </a:lnTo>
                    <a:lnTo>
                      <a:pt x="8" y="27"/>
                    </a:lnTo>
                    <a:lnTo>
                      <a:pt x="8" y="27"/>
                    </a:lnTo>
                    <a:lnTo>
                      <a:pt x="8" y="27"/>
                    </a:lnTo>
                    <a:lnTo>
                      <a:pt x="8" y="27"/>
                    </a:lnTo>
                    <a:lnTo>
                      <a:pt x="8" y="27"/>
                    </a:lnTo>
                    <a:lnTo>
                      <a:pt x="8" y="27"/>
                    </a:lnTo>
                    <a:lnTo>
                      <a:pt x="6" y="27"/>
                    </a:lnTo>
                    <a:lnTo>
                      <a:pt x="6" y="27"/>
                    </a:lnTo>
                    <a:lnTo>
                      <a:pt x="6" y="26"/>
                    </a:lnTo>
                    <a:lnTo>
                      <a:pt x="6" y="26"/>
                    </a:lnTo>
                    <a:lnTo>
                      <a:pt x="6" y="26"/>
                    </a:lnTo>
                    <a:lnTo>
                      <a:pt x="6" y="26"/>
                    </a:lnTo>
                    <a:lnTo>
                      <a:pt x="6" y="26"/>
                    </a:lnTo>
                    <a:lnTo>
                      <a:pt x="5" y="26"/>
                    </a:lnTo>
                    <a:lnTo>
                      <a:pt x="5" y="26"/>
                    </a:lnTo>
                    <a:lnTo>
                      <a:pt x="5" y="24"/>
                    </a:lnTo>
                    <a:lnTo>
                      <a:pt x="5" y="24"/>
                    </a:lnTo>
                    <a:lnTo>
                      <a:pt x="5" y="24"/>
                    </a:lnTo>
                    <a:lnTo>
                      <a:pt x="5" y="24"/>
                    </a:lnTo>
                    <a:lnTo>
                      <a:pt x="5" y="24"/>
                    </a:lnTo>
                    <a:lnTo>
                      <a:pt x="5" y="24"/>
                    </a:lnTo>
                    <a:lnTo>
                      <a:pt x="3" y="24"/>
                    </a:lnTo>
                    <a:lnTo>
                      <a:pt x="3" y="23"/>
                    </a:lnTo>
                    <a:lnTo>
                      <a:pt x="3" y="23"/>
                    </a:lnTo>
                    <a:lnTo>
                      <a:pt x="3" y="23"/>
                    </a:lnTo>
                    <a:lnTo>
                      <a:pt x="3" y="23"/>
                    </a:lnTo>
                    <a:lnTo>
                      <a:pt x="3" y="23"/>
                    </a:lnTo>
                    <a:lnTo>
                      <a:pt x="3" y="23"/>
                    </a:lnTo>
                    <a:lnTo>
                      <a:pt x="3" y="21"/>
                    </a:lnTo>
                    <a:lnTo>
                      <a:pt x="3" y="21"/>
                    </a:lnTo>
                    <a:lnTo>
                      <a:pt x="3" y="21"/>
                    </a:lnTo>
                    <a:lnTo>
                      <a:pt x="2" y="21"/>
                    </a:lnTo>
                    <a:lnTo>
                      <a:pt x="2" y="21"/>
                    </a:lnTo>
                    <a:lnTo>
                      <a:pt x="2" y="21"/>
                    </a:lnTo>
                    <a:lnTo>
                      <a:pt x="2" y="20"/>
                    </a:lnTo>
                    <a:lnTo>
                      <a:pt x="2" y="20"/>
                    </a:lnTo>
                    <a:lnTo>
                      <a:pt x="2" y="20"/>
                    </a:lnTo>
                    <a:lnTo>
                      <a:pt x="2" y="20"/>
                    </a:lnTo>
                    <a:lnTo>
                      <a:pt x="2" y="20"/>
                    </a:lnTo>
                    <a:lnTo>
                      <a:pt x="2" y="20"/>
                    </a:lnTo>
                    <a:lnTo>
                      <a:pt x="2" y="18"/>
                    </a:lnTo>
                    <a:lnTo>
                      <a:pt x="2" y="18"/>
                    </a:lnTo>
                    <a:lnTo>
                      <a:pt x="2" y="18"/>
                    </a:lnTo>
                    <a:lnTo>
                      <a:pt x="2"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3" y="5"/>
                    </a:lnTo>
                    <a:lnTo>
                      <a:pt x="3" y="3"/>
                    </a:lnTo>
                    <a:lnTo>
                      <a:pt x="3" y="3"/>
                    </a:lnTo>
                    <a:lnTo>
                      <a:pt x="3" y="3"/>
                    </a:lnTo>
                    <a:lnTo>
                      <a:pt x="3" y="3"/>
                    </a:lnTo>
                    <a:lnTo>
                      <a:pt x="3" y="3"/>
                    </a:lnTo>
                    <a:lnTo>
                      <a:pt x="3" y="3"/>
                    </a:lnTo>
                    <a:lnTo>
                      <a:pt x="3" y="3"/>
                    </a:lnTo>
                    <a:lnTo>
                      <a:pt x="3" y="3"/>
                    </a:lnTo>
                    <a:lnTo>
                      <a:pt x="3" y="3"/>
                    </a:lnTo>
                    <a:lnTo>
                      <a:pt x="5" y="3"/>
                    </a:lnTo>
                    <a:lnTo>
                      <a:pt x="5" y="2"/>
                    </a:lnTo>
                    <a:lnTo>
                      <a:pt x="5" y="2"/>
                    </a:lnTo>
                    <a:lnTo>
                      <a:pt x="5" y="2"/>
                    </a:lnTo>
                    <a:lnTo>
                      <a:pt x="5" y="2"/>
                    </a:lnTo>
                    <a:lnTo>
                      <a:pt x="5" y="2"/>
                    </a:lnTo>
                    <a:lnTo>
                      <a:pt x="5" y="2"/>
                    </a:lnTo>
                    <a:lnTo>
                      <a:pt x="5" y="2"/>
                    </a:lnTo>
                    <a:lnTo>
                      <a:pt x="6" y="2"/>
                    </a:lnTo>
                    <a:lnTo>
                      <a:pt x="6" y="2"/>
                    </a:lnTo>
                    <a:lnTo>
                      <a:pt x="6" y="2"/>
                    </a:lnTo>
                    <a:lnTo>
                      <a:pt x="6" y="2"/>
                    </a:lnTo>
                    <a:lnTo>
                      <a:pt x="6" y="2"/>
                    </a:lnTo>
                    <a:lnTo>
                      <a:pt x="6" y="2"/>
                    </a:lnTo>
                    <a:lnTo>
                      <a:pt x="6" y="2"/>
                    </a:lnTo>
                    <a:lnTo>
                      <a:pt x="6"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2"/>
                    </a:lnTo>
                    <a:lnTo>
                      <a:pt x="15" y="2"/>
                    </a:lnTo>
                    <a:lnTo>
                      <a:pt x="15" y="2"/>
                    </a:lnTo>
                    <a:lnTo>
                      <a:pt x="15" y="2"/>
                    </a:lnTo>
                    <a:lnTo>
                      <a:pt x="15" y="2"/>
                    </a:lnTo>
                    <a:lnTo>
                      <a:pt x="15" y="2"/>
                    </a:lnTo>
                    <a:lnTo>
                      <a:pt x="17" y="2"/>
                    </a:lnTo>
                    <a:lnTo>
                      <a:pt x="17" y="2"/>
                    </a:lnTo>
                    <a:lnTo>
                      <a:pt x="17" y="2"/>
                    </a:lnTo>
                    <a:lnTo>
                      <a:pt x="17" y="2"/>
                    </a:lnTo>
                    <a:lnTo>
                      <a:pt x="17" y="2"/>
                    </a:lnTo>
                    <a:lnTo>
                      <a:pt x="17" y="2"/>
                    </a:lnTo>
                    <a:lnTo>
                      <a:pt x="18" y="2"/>
                    </a:lnTo>
                    <a:lnTo>
                      <a:pt x="18" y="2"/>
                    </a:lnTo>
                    <a:lnTo>
                      <a:pt x="18" y="3"/>
                    </a:lnTo>
                    <a:lnTo>
                      <a:pt x="18" y="3"/>
                    </a:lnTo>
                    <a:lnTo>
                      <a:pt x="18" y="3"/>
                    </a:lnTo>
                    <a:lnTo>
                      <a:pt x="18" y="3"/>
                    </a:lnTo>
                    <a:lnTo>
                      <a:pt x="18" y="3"/>
                    </a:lnTo>
                    <a:lnTo>
                      <a:pt x="20" y="3"/>
                    </a:lnTo>
                    <a:lnTo>
                      <a:pt x="20" y="3"/>
                    </a:lnTo>
                    <a:lnTo>
                      <a:pt x="20" y="3"/>
                    </a:lnTo>
                    <a:lnTo>
                      <a:pt x="20" y="3"/>
                    </a:lnTo>
                    <a:lnTo>
                      <a:pt x="20" y="3"/>
                    </a:lnTo>
                    <a:lnTo>
                      <a:pt x="20" y="5"/>
                    </a:lnTo>
                    <a:lnTo>
                      <a:pt x="20" y="5"/>
                    </a:lnTo>
                    <a:lnTo>
                      <a:pt x="21" y="5"/>
                    </a:lnTo>
                    <a:lnTo>
                      <a:pt x="21" y="5"/>
                    </a:lnTo>
                    <a:lnTo>
                      <a:pt x="21" y="5"/>
                    </a:lnTo>
                    <a:lnTo>
                      <a:pt x="21" y="5"/>
                    </a:lnTo>
                    <a:lnTo>
                      <a:pt x="21" y="5"/>
                    </a:lnTo>
                    <a:lnTo>
                      <a:pt x="21" y="5"/>
                    </a:lnTo>
                    <a:lnTo>
                      <a:pt x="21" y="6"/>
                    </a:lnTo>
                    <a:lnTo>
                      <a:pt x="23" y="6"/>
                    </a:lnTo>
                    <a:lnTo>
                      <a:pt x="23" y="6"/>
                    </a:lnTo>
                    <a:lnTo>
                      <a:pt x="23" y="6"/>
                    </a:lnTo>
                    <a:lnTo>
                      <a:pt x="23" y="6"/>
                    </a:lnTo>
                    <a:lnTo>
                      <a:pt x="23" y="6"/>
                    </a:lnTo>
                    <a:lnTo>
                      <a:pt x="23" y="6"/>
                    </a:lnTo>
                    <a:lnTo>
                      <a:pt x="23" y="8"/>
                    </a:lnTo>
                    <a:lnTo>
                      <a:pt x="23" y="8"/>
                    </a:lnTo>
                    <a:lnTo>
                      <a:pt x="24" y="8"/>
                    </a:lnTo>
                    <a:lnTo>
                      <a:pt x="24" y="8"/>
                    </a:lnTo>
                    <a:lnTo>
                      <a:pt x="24" y="8"/>
                    </a:lnTo>
                    <a:lnTo>
                      <a:pt x="24" y="8"/>
                    </a:lnTo>
                    <a:lnTo>
                      <a:pt x="24" y="9"/>
                    </a:lnTo>
                    <a:lnTo>
                      <a:pt x="24" y="9"/>
                    </a:lnTo>
                    <a:lnTo>
                      <a:pt x="24" y="9"/>
                    </a:lnTo>
                    <a:lnTo>
                      <a:pt x="24" y="9"/>
                    </a:lnTo>
                    <a:lnTo>
                      <a:pt x="24" y="9"/>
                    </a:lnTo>
                    <a:lnTo>
                      <a:pt x="24" y="9"/>
                    </a:lnTo>
                    <a:lnTo>
                      <a:pt x="26" y="11"/>
                    </a:lnTo>
                    <a:lnTo>
                      <a:pt x="26" y="11"/>
                    </a:lnTo>
                    <a:lnTo>
                      <a:pt x="26" y="11"/>
                    </a:lnTo>
                    <a:lnTo>
                      <a:pt x="26" y="11"/>
                    </a:lnTo>
                    <a:lnTo>
                      <a:pt x="26" y="11"/>
                    </a:lnTo>
                    <a:lnTo>
                      <a:pt x="26" y="11"/>
                    </a:lnTo>
                    <a:lnTo>
                      <a:pt x="26" y="12"/>
                    </a:lnTo>
                    <a:lnTo>
                      <a:pt x="26" y="12"/>
                    </a:lnTo>
                    <a:lnTo>
                      <a:pt x="26" y="12"/>
                    </a:lnTo>
                    <a:lnTo>
                      <a:pt x="26" y="12"/>
                    </a:lnTo>
                    <a:lnTo>
                      <a:pt x="26" y="12"/>
                    </a:lnTo>
                    <a:lnTo>
                      <a:pt x="26" y="12"/>
                    </a:lnTo>
                    <a:lnTo>
                      <a:pt x="27" y="14"/>
                    </a:lnTo>
                    <a:lnTo>
                      <a:pt x="27" y="14"/>
                    </a:lnTo>
                    <a:lnTo>
                      <a:pt x="27" y="14"/>
                    </a:lnTo>
                    <a:lnTo>
                      <a:pt x="27" y="14"/>
                    </a:lnTo>
                    <a:lnTo>
                      <a:pt x="27" y="14"/>
                    </a:lnTo>
                    <a:lnTo>
                      <a:pt x="27" y="14"/>
                    </a:lnTo>
                    <a:lnTo>
                      <a:pt x="27" y="15"/>
                    </a:lnTo>
                    <a:lnTo>
                      <a:pt x="27" y="15"/>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1022" name="Freeform 510"/>
              <p:cNvSpPr>
                <a:spLocks/>
              </p:cNvSpPr>
              <p:nvPr/>
            </p:nvSpPr>
            <p:spPr bwMode="auto">
              <a:xfrm>
                <a:off x="607" y="2742"/>
                <a:ext cx="27" cy="32"/>
              </a:xfrm>
              <a:custGeom>
                <a:avLst/>
                <a:gdLst/>
                <a:ahLst/>
                <a:cxnLst>
                  <a:cxn ang="0">
                    <a:pos x="27" y="17"/>
                  </a:cxn>
                  <a:cxn ang="0">
                    <a:pos x="27" y="18"/>
                  </a:cxn>
                  <a:cxn ang="0">
                    <a:pos x="27" y="20"/>
                  </a:cxn>
                  <a:cxn ang="0">
                    <a:pos x="27" y="21"/>
                  </a:cxn>
                  <a:cxn ang="0">
                    <a:pos x="27" y="23"/>
                  </a:cxn>
                  <a:cxn ang="0">
                    <a:pos x="27" y="24"/>
                  </a:cxn>
                  <a:cxn ang="0">
                    <a:pos x="26" y="26"/>
                  </a:cxn>
                  <a:cxn ang="0">
                    <a:pos x="26" y="27"/>
                  </a:cxn>
                  <a:cxn ang="0">
                    <a:pos x="24" y="29"/>
                  </a:cxn>
                  <a:cxn ang="0">
                    <a:pos x="24" y="29"/>
                  </a:cxn>
                  <a:cxn ang="0">
                    <a:pos x="23" y="30"/>
                  </a:cxn>
                  <a:cxn ang="0">
                    <a:pos x="21" y="30"/>
                  </a:cxn>
                  <a:cxn ang="0">
                    <a:pos x="20" y="30"/>
                  </a:cxn>
                  <a:cxn ang="0">
                    <a:pos x="18" y="32"/>
                  </a:cxn>
                  <a:cxn ang="0">
                    <a:pos x="18" y="32"/>
                  </a:cxn>
                  <a:cxn ang="0">
                    <a:pos x="17" y="32"/>
                  </a:cxn>
                  <a:cxn ang="0">
                    <a:pos x="15" y="30"/>
                  </a:cxn>
                  <a:cxn ang="0">
                    <a:pos x="14" y="30"/>
                  </a:cxn>
                  <a:cxn ang="0">
                    <a:pos x="12" y="30"/>
                  </a:cxn>
                  <a:cxn ang="0">
                    <a:pos x="11" y="29"/>
                  </a:cxn>
                  <a:cxn ang="0">
                    <a:pos x="9" y="29"/>
                  </a:cxn>
                  <a:cxn ang="0">
                    <a:pos x="8" y="27"/>
                  </a:cxn>
                  <a:cxn ang="0">
                    <a:pos x="6" y="26"/>
                  </a:cxn>
                  <a:cxn ang="0">
                    <a:pos x="5" y="26"/>
                  </a:cxn>
                  <a:cxn ang="0">
                    <a:pos x="5" y="24"/>
                  </a:cxn>
                  <a:cxn ang="0">
                    <a:pos x="3" y="23"/>
                  </a:cxn>
                  <a:cxn ang="0">
                    <a:pos x="2" y="21"/>
                  </a:cxn>
                  <a:cxn ang="0">
                    <a:pos x="2" y="20"/>
                  </a:cxn>
                  <a:cxn ang="0">
                    <a:pos x="0" y="18"/>
                  </a:cxn>
                  <a:cxn ang="0">
                    <a:pos x="0" y="17"/>
                  </a:cxn>
                  <a:cxn ang="0">
                    <a:pos x="0" y="14"/>
                  </a:cxn>
                  <a:cxn ang="0">
                    <a:pos x="0" y="12"/>
                  </a:cxn>
                  <a:cxn ang="0">
                    <a:pos x="0" y="11"/>
                  </a:cxn>
                  <a:cxn ang="0">
                    <a:pos x="0" y="9"/>
                  </a:cxn>
                  <a:cxn ang="0">
                    <a:pos x="0" y="8"/>
                  </a:cxn>
                  <a:cxn ang="0">
                    <a:pos x="0" y="6"/>
                  </a:cxn>
                  <a:cxn ang="0">
                    <a:pos x="2" y="6"/>
                  </a:cxn>
                  <a:cxn ang="0">
                    <a:pos x="2" y="5"/>
                  </a:cxn>
                  <a:cxn ang="0">
                    <a:pos x="3" y="3"/>
                  </a:cxn>
                  <a:cxn ang="0">
                    <a:pos x="5" y="3"/>
                  </a:cxn>
                  <a:cxn ang="0">
                    <a:pos x="5" y="2"/>
                  </a:cxn>
                  <a:cxn ang="0">
                    <a:pos x="6" y="2"/>
                  </a:cxn>
                  <a:cxn ang="0">
                    <a:pos x="8" y="0"/>
                  </a:cxn>
                  <a:cxn ang="0">
                    <a:pos x="9" y="0"/>
                  </a:cxn>
                  <a:cxn ang="0">
                    <a:pos x="11" y="0"/>
                  </a:cxn>
                  <a:cxn ang="0">
                    <a:pos x="12" y="0"/>
                  </a:cxn>
                  <a:cxn ang="0">
                    <a:pos x="14" y="0"/>
                  </a:cxn>
                  <a:cxn ang="0">
                    <a:pos x="15" y="2"/>
                  </a:cxn>
                  <a:cxn ang="0">
                    <a:pos x="17" y="2"/>
                  </a:cxn>
                  <a:cxn ang="0">
                    <a:pos x="18" y="2"/>
                  </a:cxn>
                  <a:cxn ang="0">
                    <a:pos x="18" y="3"/>
                  </a:cxn>
                  <a:cxn ang="0">
                    <a:pos x="20" y="5"/>
                  </a:cxn>
                  <a:cxn ang="0">
                    <a:pos x="21" y="5"/>
                  </a:cxn>
                  <a:cxn ang="0">
                    <a:pos x="23" y="6"/>
                  </a:cxn>
                  <a:cxn ang="0">
                    <a:pos x="24" y="8"/>
                  </a:cxn>
                  <a:cxn ang="0">
                    <a:pos x="24" y="9"/>
                  </a:cxn>
                  <a:cxn ang="0">
                    <a:pos x="26" y="11"/>
                  </a:cxn>
                  <a:cxn ang="0">
                    <a:pos x="26" y="12"/>
                  </a:cxn>
                  <a:cxn ang="0">
                    <a:pos x="27" y="14"/>
                  </a:cxn>
                  <a:cxn ang="0">
                    <a:pos x="27" y="15"/>
                  </a:cxn>
                </a:cxnLst>
                <a:rect l="0" t="0" r="r" b="b"/>
                <a:pathLst>
                  <a:path w="27" h="32">
                    <a:moveTo>
                      <a:pt x="27" y="15"/>
                    </a:move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20"/>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7" y="23"/>
                    </a:lnTo>
                    <a:lnTo>
                      <a:pt x="27" y="23"/>
                    </a:lnTo>
                    <a:lnTo>
                      <a:pt x="27" y="23"/>
                    </a:lnTo>
                    <a:lnTo>
                      <a:pt x="27" y="23"/>
                    </a:lnTo>
                    <a:lnTo>
                      <a:pt x="27" y="23"/>
                    </a:lnTo>
                    <a:lnTo>
                      <a:pt x="27" y="24"/>
                    </a:lnTo>
                    <a:lnTo>
                      <a:pt x="27" y="24"/>
                    </a:lnTo>
                    <a:lnTo>
                      <a:pt x="27" y="24"/>
                    </a:lnTo>
                    <a:lnTo>
                      <a:pt x="27" y="24"/>
                    </a:lnTo>
                    <a:lnTo>
                      <a:pt x="27" y="24"/>
                    </a:lnTo>
                    <a:lnTo>
                      <a:pt x="27" y="24"/>
                    </a:lnTo>
                    <a:lnTo>
                      <a:pt x="27" y="24"/>
                    </a:lnTo>
                    <a:lnTo>
                      <a:pt x="27" y="26"/>
                    </a:lnTo>
                    <a:lnTo>
                      <a:pt x="27" y="26"/>
                    </a:lnTo>
                    <a:lnTo>
                      <a:pt x="27" y="26"/>
                    </a:lnTo>
                    <a:lnTo>
                      <a:pt x="26" y="26"/>
                    </a:lnTo>
                    <a:lnTo>
                      <a:pt x="26" y="26"/>
                    </a:lnTo>
                    <a:lnTo>
                      <a:pt x="26" y="26"/>
                    </a:lnTo>
                    <a:lnTo>
                      <a:pt x="26" y="26"/>
                    </a:lnTo>
                    <a:lnTo>
                      <a:pt x="26" y="27"/>
                    </a:lnTo>
                    <a:lnTo>
                      <a:pt x="26" y="27"/>
                    </a:lnTo>
                    <a:lnTo>
                      <a:pt x="26" y="27"/>
                    </a:lnTo>
                    <a:lnTo>
                      <a:pt x="26" y="27"/>
                    </a:lnTo>
                    <a:lnTo>
                      <a:pt x="26" y="27"/>
                    </a:lnTo>
                    <a:lnTo>
                      <a:pt x="26" y="27"/>
                    </a:lnTo>
                    <a:lnTo>
                      <a:pt x="26" y="27"/>
                    </a:lnTo>
                    <a:lnTo>
                      <a:pt x="26" y="27"/>
                    </a:lnTo>
                    <a:lnTo>
                      <a:pt x="24" y="27"/>
                    </a:lnTo>
                    <a:lnTo>
                      <a:pt x="24" y="29"/>
                    </a:lnTo>
                    <a:lnTo>
                      <a:pt x="24" y="29"/>
                    </a:lnTo>
                    <a:lnTo>
                      <a:pt x="24" y="29"/>
                    </a:lnTo>
                    <a:lnTo>
                      <a:pt x="24" y="29"/>
                    </a:lnTo>
                    <a:lnTo>
                      <a:pt x="24" y="29"/>
                    </a:lnTo>
                    <a:lnTo>
                      <a:pt x="24" y="29"/>
                    </a:lnTo>
                    <a:lnTo>
                      <a:pt x="24" y="29"/>
                    </a:lnTo>
                    <a:lnTo>
                      <a:pt x="24" y="29"/>
                    </a:lnTo>
                    <a:lnTo>
                      <a:pt x="23" y="29"/>
                    </a:lnTo>
                    <a:lnTo>
                      <a:pt x="23" y="29"/>
                    </a:lnTo>
                    <a:lnTo>
                      <a:pt x="23" y="30"/>
                    </a:lnTo>
                    <a:lnTo>
                      <a:pt x="23" y="30"/>
                    </a:lnTo>
                    <a:lnTo>
                      <a:pt x="23" y="30"/>
                    </a:lnTo>
                    <a:lnTo>
                      <a:pt x="23" y="30"/>
                    </a:lnTo>
                    <a:lnTo>
                      <a:pt x="23" y="30"/>
                    </a:lnTo>
                    <a:lnTo>
                      <a:pt x="23" y="30"/>
                    </a:lnTo>
                    <a:lnTo>
                      <a:pt x="21" y="30"/>
                    </a:lnTo>
                    <a:lnTo>
                      <a:pt x="21" y="30"/>
                    </a:lnTo>
                    <a:lnTo>
                      <a:pt x="21" y="30"/>
                    </a:lnTo>
                    <a:lnTo>
                      <a:pt x="21" y="30"/>
                    </a:lnTo>
                    <a:lnTo>
                      <a:pt x="21" y="30"/>
                    </a:lnTo>
                    <a:lnTo>
                      <a:pt x="21" y="30"/>
                    </a:lnTo>
                    <a:lnTo>
                      <a:pt x="21" y="30"/>
                    </a:lnTo>
                    <a:lnTo>
                      <a:pt x="21" y="30"/>
                    </a:lnTo>
                    <a:lnTo>
                      <a:pt x="20" y="30"/>
                    </a:lnTo>
                    <a:lnTo>
                      <a:pt x="20" y="30"/>
                    </a:lnTo>
                    <a:lnTo>
                      <a:pt x="20" y="30"/>
                    </a:lnTo>
                    <a:lnTo>
                      <a:pt x="20" y="30"/>
                    </a:lnTo>
                    <a:lnTo>
                      <a:pt x="20" y="32"/>
                    </a:lnTo>
                    <a:lnTo>
                      <a:pt x="20" y="32"/>
                    </a:lnTo>
                    <a:lnTo>
                      <a:pt x="18" y="32"/>
                    </a:lnTo>
                    <a:lnTo>
                      <a:pt x="18" y="32"/>
                    </a:lnTo>
                    <a:lnTo>
                      <a:pt x="18" y="32"/>
                    </a:lnTo>
                    <a:lnTo>
                      <a:pt x="18" y="32"/>
                    </a:lnTo>
                    <a:lnTo>
                      <a:pt x="18" y="32"/>
                    </a:lnTo>
                    <a:lnTo>
                      <a:pt x="18" y="32"/>
                    </a:lnTo>
                    <a:lnTo>
                      <a:pt x="18" y="32"/>
                    </a:lnTo>
                    <a:lnTo>
                      <a:pt x="17" y="32"/>
                    </a:lnTo>
                    <a:lnTo>
                      <a:pt x="17" y="32"/>
                    </a:lnTo>
                    <a:lnTo>
                      <a:pt x="17" y="32"/>
                    </a:lnTo>
                    <a:lnTo>
                      <a:pt x="17" y="32"/>
                    </a:lnTo>
                    <a:lnTo>
                      <a:pt x="17" y="32"/>
                    </a:lnTo>
                    <a:lnTo>
                      <a:pt x="17" y="32"/>
                    </a:lnTo>
                    <a:lnTo>
                      <a:pt x="15" y="32"/>
                    </a:lnTo>
                    <a:lnTo>
                      <a:pt x="15" y="32"/>
                    </a:lnTo>
                    <a:lnTo>
                      <a:pt x="15" y="32"/>
                    </a:lnTo>
                    <a:lnTo>
                      <a:pt x="15" y="32"/>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29"/>
                    </a:lnTo>
                    <a:lnTo>
                      <a:pt x="11" y="29"/>
                    </a:lnTo>
                    <a:lnTo>
                      <a:pt x="11" y="29"/>
                    </a:lnTo>
                    <a:lnTo>
                      <a:pt x="9" y="29"/>
                    </a:lnTo>
                    <a:lnTo>
                      <a:pt x="9" y="29"/>
                    </a:lnTo>
                    <a:lnTo>
                      <a:pt x="9" y="29"/>
                    </a:lnTo>
                    <a:lnTo>
                      <a:pt x="9" y="29"/>
                    </a:lnTo>
                    <a:lnTo>
                      <a:pt x="9" y="29"/>
                    </a:lnTo>
                    <a:lnTo>
                      <a:pt x="9" y="29"/>
                    </a:lnTo>
                    <a:lnTo>
                      <a:pt x="9" y="29"/>
                    </a:lnTo>
                    <a:lnTo>
                      <a:pt x="8" y="27"/>
                    </a:lnTo>
                    <a:lnTo>
                      <a:pt x="8" y="27"/>
                    </a:lnTo>
                    <a:lnTo>
                      <a:pt x="8" y="27"/>
                    </a:lnTo>
                    <a:lnTo>
                      <a:pt x="8" y="27"/>
                    </a:lnTo>
                    <a:lnTo>
                      <a:pt x="8" y="27"/>
                    </a:lnTo>
                    <a:lnTo>
                      <a:pt x="8" y="27"/>
                    </a:lnTo>
                    <a:lnTo>
                      <a:pt x="8" y="27"/>
                    </a:lnTo>
                    <a:lnTo>
                      <a:pt x="6" y="27"/>
                    </a:lnTo>
                    <a:lnTo>
                      <a:pt x="6" y="27"/>
                    </a:lnTo>
                    <a:lnTo>
                      <a:pt x="6" y="26"/>
                    </a:lnTo>
                    <a:lnTo>
                      <a:pt x="6" y="26"/>
                    </a:lnTo>
                    <a:lnTo>
                      <a:pt x="6" y="26"/>
                    </a:lnTo>
                    <a:lnTo>
                      <a:pt x="6" y="26"/>
                    </a:lnTo>
                    <a:lnTo>
                      <a:pt x="6" y="26"/>
                    </a:lnTo>
                    <a:lnTo>
                      <a:pt x="5" y="26"/>
                    </a:lnTo>
                    <a:lnTo>
                      <a:pt x="5" y="26"/>
                    </a:lnTo>
                    <a:lnTo>
                      <a:pt x="5" y="24"/>
                    </a:lnTo>
                    <a:lnTo>
                      <a:pt x="5" y="24"/>
                    </a:lnTo>
                    <a:lnTo>
                      <a:pt x="5" y="24"/>
                    </a:lnTo>
                    <a:lnTo>
                      <a:pt x="5" y="24"/>
                    </a:lnTo>
                    <a:lnTo>
                      <a:pt x="5" y="24"/>
                    </a:lnTo>
                    <a:lnTo>
                      <a:pt x="5" y="24"/>
                    </a:lnTo>
                    <a:lnTo>
                      <a:pt x="3" y="24"/>
                    </a:lnTo>
                    <a:lnTo>
                      <a:pt x="3" y="23"/>
                    </a:lnTo>
                    <a:lnTo>
                      <a:pt x="3" y="23"/>
                    </a:lnTo>
                    <a:lnTo>
                      <a:pt x="3" y="23"/>
                    </a:lnTo>
                    <a:lnTo>
                      <a:pt x="3" y="23"/>
                    </a:lnTo>
                    <a:lnTo>
                      <a:pt x="3" y="23"/>
                    </a:lnTo>
                    <a:lnTo>
                      <a:pt x="3" y="23"/>
                    </a:lnTo>
                    <a:lnTo>
                      <a:pt x="3" y="21"/>
                    </a:lnTo>
                    <a:lnTo>
                      <a:pt x="3" y="21"/>
                    </a:lnTo>
                    <a:lnTo>
                      <a:pt x="3" y="21"/>
                    </a:lnTo>
                    <a:lnTo>
                      <a:pt x="2" y="21"/>
                    </a:lnTo>
                    <a:lnTo>
                      <a:pt x="2" y="21"/>
                    </a:lnTo>
                    <a:lnTo>
                      <a:pt x="2" y="21"/>
                    </a:lnTo>
                    <a:lnTo>
                      <a:pt x="2" y="20"/>
                    </a:lnTo>
                    <a:lnTo>
                      <a:pt x="2" y="20"/>
                    </a:lnTo>
                    <a:lnTo>
                      <a:pt x="2" y="20"/>
                    </a:lnTo>
                    <a:lnTo>
                      <a:pt x="2" y="20"/>
                    </a:lnTo>
                    <a:lnTo>
                      <a:pt x="2" y="20"/>
                    </a:lnTo>
                    <a:lnTo>
                      <a:pt x="2" y="20"/>
                    </a:lnTo>
                    <a:lnTo>
                      <a:pt x="2" y="18"/>
                    </a:lnTo>
                    <a:lnTo>
                      <a:pt x="2" y="18"/>
                    </a:lnTo>
                    <a:lnTo>
                      <a:pt x="2" y="18"/>
                    </a:lnTo>
                    <a:lnTo>
                      <a:pt x="2"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3" y="5"/>
                    </a:lnTo>
                    <a:lnTo>
                      <a:pt x="3" y="3"/>
                    </a:lnTo>
                    <a:lnTo>
                      <a:pt x="3" y="3"/>
                    </a:lnTo>
                    <a:lnTo>
                      <a:pt x="3" y="3"/>
                    </a:lnTo>
                    <a:lnTo>
                      <a:pt x="3" y="3"/>
                    </a:lnTo>
                    <a:lnTo>
                      <a:pt x="3" y="3"/>
                    </a:lnTo>
                    <a:lnTo>
                      <a:pt x="3" y="3"/>
                    </a:lnTo>
                    <a:lnTo>
                      <a:pt x="3" y="3"/>
                    </a:lnTo>
                    <a:lnTo>
                      <a:pt x="3" y="3"/>
                    </a:lnTo>
                    <a:lnTo>
                      <a:pt x="3" y="3"/>
                    </a:lnTo>
                    <a:lnTo>
                      <a:pt x="5" y="3"/>
                    </a:lnTo>
                    <a:lnTo>
                      <a:pt x="5" y="2"/>
                    </a:lnTo>
                    <a:lnTo>
                      <a:pt x="5" y="2"/>
                    </a:lnTo>
                    <a:lnTo>
                      <a:pt x="5" y="2"/>
                    </a:lnTo>
                    <a:lnTo>
                      <a:pt x="5" y="2"/>
                    </a:lnTo>
                    <a:lnTo>
                      <a:pt x="5" y="2"/>
                    </a:lnTo>
                    <a:lnTo>
                      <a:pt x="5" y="2"/>
                    </a:lnTo>
                    <a:lnTo>
                      <a:pt x="5" y="2"/>
                    </a:lnTo>
                    <a:lnTo>
                      <a:pt x="6" y="2"/>
                    </a:lnTo>
                    <a:lnTo>
                      <a:pt x="6" y="2"/>
                    </a:lnTo>
                    <a:lnTo>
                      <a:pt x="6" y="2"/>
                    </a:lnTo>
                    <a:lnTo>
                      <a:pt x="6" y="2"/>
                    </a:lnTo>
                    <a:lnTo>
                      <a:pt x="6" y="2"/>
                    </a:lnTo>
                    <a:lnTo>
                      <a:pt x="6" y="2"/>
                    </a:lnTo>
                    <a:lnTo>
                      <a:pt x="6" y="2"/>
                    </a:lnTo>
                    <a:lnTo>
                      <a:pt x="6"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2"/>
                    </a:lnTo>
                    <a:lnTo>
                      <a:pt x="15" y="2"/>
                    </a:lnTo>
                    <a:lnTo>
                      <a:pt x="15" y="2"/>
                    </a:lnTo>
                    <a:lnTo>
                      <a:pt x="15" y="2"/>
                    </a:lnTo>
                    <a:lnTo>
                      <a:pt x="15" y="2"/>
                    </a:lnTo>
                    <a:lnTo>
                      <a:pt x="15" y="2"/>
                    </a:lnTo>
                    <a:lnTo>
                      <a:pt x="17" y="2"/>
                    </a:lnTo>
                    <a:lnTo>
                      <a:pt x="17" y="2"/>
                    </a:lnTo>
                    <a:lnTo>
                      <a:pt x="17" y="2"/>
                    </a:lnTo>
                    <a:lnTo>
                      <a:pt x="17" y="2"/>
                    </a:lnTo>
                    <a:lnTo>
                      <a:pt x="17" y="2"/>
                    </a:lnTo>
                    <a:lnTo>
                      <a:pt x="17" y="2"/>
                    </a:lnTo>
                    <a:lnTo>
                      <a:pt x="18" y="2"/>
                    </a:lnTo>
                    <a:lnTo>
                      <a:pt x="18" y="2"/>
                    </a:lnTo>
                    <a:lnTo>
                      <a:pt x="18" y="3"/>
                    </a:lnTo>
                    <a:lnTo>
                      <a:pt x="18" y="3"/>
                    </a:lnTo>
                    <a:lnTo>
                      <a:pt x="18" y="3"/>
                    </a:lnTo>
                    <a:lnTo>
                      <a:pt x="18" y="3"/>
                    </a:lnTo>
                    <a:lnTo>
                      <a:pt x="18" y="3"/>
                    </a:lnTo>
                    <a:lnTo>
                      <a:pt x="20" y="3"/>
                    </a:lnTo>
                    <a:lnTo>
                      <a:pt x="20" y="3"/>
                    </a:lnTo>
                    <a:lnTo>
                      <a:pt x="20" y="3"/>
                    </a:lnTo>
                    <a:lnTo>
                      <a:pt x="20" y="3"/>
                    </a:lnTo>
                    <a:lnTo>
                      <a:pt x="20" y="3"/>
                    </a:lnTo>
                    <a:lnTo>
                      <a:pt x="20" y="5"/>
                    </a:lnTo>
                    <a:lnTo>
                      <a:pt x="20" y="5"/>
                    </a:lnTo>
                    <a:lnTo>
                      <a:pt x="21" y="5"/>
                    </a:lnTo>
                    <a:lnTo>
                      <a:pt x="21" y="5"/>
                    </a:lnTo>
                    <a:lnTo>
                      <a:pt x="21" y="5"/>
                    </a:lnTo>
                    <a:lnTo>
                      <a:pt x="21" y="5"/>
                    </a:lnTo>
                    <a:lnTo>
                      <a:pt x="21" y="5"/>
                    </a:lnTo>
                    <a:lnTo>
                      <a:pt x="21" y="5"/>
                    </a:lnTo>
                    <a:lnTo>
                      <a:pt x="21" y="6"/>
                    </a:lnTo>
                    <a:lnTo>
                      <a:pt x="23" y="6"/>
                    </a:lnTo>
                    <a:lnTo>
                      <a:pt x="23" y="6"/>
                    </a:lnTo>
                    <a:lnTo>
                      <a:pt x="23" y="6"/>
                    </a:lnTo>
                    <a:lnTo>
                      <a:pt x="23" y="6"/>
                    </a:lnTo>
                    <a:lnTo>
                      <a:pt x="23" y="6"/>
                    </a:lnTo>
                    <a:lnTo>
                      <a:pt x="23" y="6"/>
                    </a:lnTo>
                    <a:lnTo>
                      <a:pt x="23" y="8"/>
                    </a:lnTo>
                    <a:lnTo>
                      <a:pt x="23" y="8"/>
                    </a:lnTo>
                    <a:lnTo>
                      <a:pt x="24" y="8"/>
                    </a:lnTo>
                    <a:lnTo>
                      <a:pt x="24" y="8"/>
                    </a:lnTo>
                    <a:lnTo>
                      <a:pt x="24" y="8"/>
                    </a:lnTo>
                    <a:lnTo>
                      <a:pt x="24" y="8"/>
                    </a:lnTo>
                    <a:lnTo>
                      <a:pt x="24" y="9"/>
                    </a:lnTo>
                    <a:lnTo>
                      <a:pt x="24" y="9"/>
                    </a:lnTo>
                    <a:lnTo>
                      <a:pt x="24" y="9"/>
                    </a:lnTo>
                    <a:lnTo>
                      <a:pt x="24" y="9"/>
                    </a:lnTo>
                    <a:lnTo>
                      <a:pt x="24" y="9"/>
                    </a:lnTo>
                    <a:lnTo>
                      <a:pt x="24" y="9"/>
                    </a:lnTo>
                    <a:lnTo>
                      <a:pt x="26" y="11"/>
                    </a:lnTo>
                    <a:lnTo>
                      <a:pt x="26" y="11"/>
                    </a:lnTo>
                    <a:lnTo>
                      <a:pt x="26" y="11"/>
                    </a:lnTo>
                    <a:lnTo>
                      <a:pt x="26" y="11"/>
                    </a:lnTo>
                    <a:lnTo>
                      <a:pt x="26" y="11"/>
                    </a:lnTo>
                    <a:lnTo>
                      <a:pt x="26" y="11"/>
                    </a:lnTo>
                    <a:lnTo>
                      <a:pt x="26" y="12"/>
                    </a:lnTo>
                    <a:lnTo>
                      <a:pt x="26" y="12"/>
                    </a:lnTo>
                    <a:lnTo>
                      <a:pt x="26" y="12"/>
                    </a:lnTo>
                    <a:lnTo>
                      <a:pt x="26" y="12"/>
                    </a:lnTo>
                    <a:lnTo>
                      <a:pt x="26" y="12"/>
                    </a:lnTo>
                    <a:lnTo>
                      <a:pt x="26" y="12"/>
                    </a:lnTo>
                    <a:lnTo>
                      <a:pt x="27" y="14"/>
                    </a:lnTo>
                    <a:lnTo>
                      <a:pt x="27" y="14"/>
                    </a:lnTo>
                    <a:lnTo>
                      <a:pt x="27" y="14"/>
                    </a:lnTo>
                    <a:lnTo>
                      <a:pt x="27" y="14"/>
                    </a:lnTo>
                    <a:lnTo>
                      <a:pt x="27" y="14"/>
                    </a:lnTo>
                    <a:lnTo>
                      <a:pt x="27" y="14"/>
                    </a:lnTo>
                    <a:lnTo>
                      <a:pt x="27" y="15"/>
                    </a:lnTo>
                    <a:lnTo>
                      <a:pt x="27" y="15"/>
                    </a:lnTo>
                    <a:lnTo>
                      <a:pt x="27" y="15"/>
                    </a:lnTo>
                    <a:lnTo>
                      <a:pt x="27" y="15"/>
                    </a:lnTo>
                    <a:lnTo>
                      <a:pt x="27" y="15"/>
                    </a:lnTo>
                  </a:path>
                </a:pathLst>
              </a:custGeom>
              <a:noFill/>
              <a:ln w="1588" cap="sq">
                <a:solidFill>
                  <a:srgbClr val="000000"/>
                </a:solidFill>
                <a:prstDash val="solid"/>
                <a:miter lim="800000"/>
                <a:headEnd/>
                <a:tailEnd/>
              </a:ln>
            </p:spPr>
            <p:txBody>
              <a:bodyPr/>
              <a:lstStyle/>
              <a:p>
                <a:endParaRPr lang="en-US"/>
              </a:p>
            </p:txBody>
          </p:sp>
          <p:sp>
            <p:nvSpPr>
              <p:cNvPr id="321023" name="Freeform 511"/>
              <p:cNvSpPr>
                <a:spLocks/>
              </p:cNvSpPr>
              <p:nvPr/>
            </p:nvSpPr>
            <p:spPr bwMode="auto">
              <a:xfrm>
                <a:off x="624" y="2828"/>
                <a:ext cx="28" cy="31"/>
              </a:xfrm>
              <a:custGeom>
                <a:avLst/>
                <a:gdLst/>
                <a:ahLst/>
                <a:cxnLst>
                  <a:cxn ang="0">
                    <a:pos x="27" y="16"/>
                  </a:cxn>
                  <a:cxn ang="0">
                    <a:pos x="27" y="18"/>
                  </a:cxn>
                  <a:cxn ang="0">
                    <a:pos x="28" y="19"/>
                  </a:cxn>
                  <a:cxn ang="0">
                    <a:pos x="28" y="21"/>
                  </a:cxn>
                  <a:cxn ang="0">
                    <a:pos x="27" y="22"/>
                  </a:cxn>
                  <a:cxn ang="0">
                    <a:pos x="27" y="24"/>
                  </a:cxn>
                  <a:cxn ang="0">
                    <a:pos x="27" y="25"/>
                  </a:cxn>
                  <a:cxn ang="0">
                    <a:pos x="25" y="27"/>
                  </a:cxn>
                  <a:cxn ang="0">
                    <a:pos x="25" y="28"/>
                  </a:cxn>
                  <a:cxn ang="0">
                    <a:pos x="24" y="28"/>
                  </a:cxn>
                  <a:cxn ang="0">
                    <a:pos x="24" y="30"/>
                  </a:cxn>
                  <a:cxn ang="0">
                    <a:pos x="22" y="30"/>
                  </a:cxn>
                  <a:cxn ang="0">
                    <a:pos x="21" y="30"/>
                  </a:cxn>
                  <a:cxn ang="0">
                    <a:pos x="19" y="31"/>
                  </a:cxn>
                  <a:cxn ang="0">
                    <a:pos x="18" y="31"/>
                  </a:cxn>
                  <a:cxn ang="0">
                    <a:pos x="16" y="31"/>
                  </a:cxn>
                  <a:cxn ang="0">
                    <a:pos x="15" y="31"/>
                  </a:cxn>
                  <a:cxn ang="0">
                    <a:pos x="15" y="30"/>
                  </a:cxn>
                  <a:cxn ang="0">
                    <a:pos x="13" y="30"/>
                  </a:cxn>
                  <a:cxn ang="0">
                    <a:pos x="12" y="28"/>
                  </a:cxn>
                  <a:cxn ang="0">
                    <a:pos x="10" y="28"/>
                  </a:cxn>
                  <a:cxn ang="0">
                    <a:pos x="9" y="27"/>
                  </a:cxn>
                  <a:cxn ang="0">
                    <a:pos x="7" y="25"/>
                  </a:cxn>
                  <a:cxn ang="0">
                    <a:pos x="6" y="25"/>
                  </a:cxn>
                  <a:cxn ang="0">
                    <a:pos x="4" y="24"/>
                  </a:cxn>
                  <a:cxn ang="0">
                    <a:pos x="3" y="22"/>
                  </a:cxn>
                  <a:cxn ang="0">
                    <a:pos x="3" y="21"/>
                  </a:cxn>
                  <a:cxn ang="0">
                    <a:pos x="1" y="19"/>
                  </a:cxn>
                  <a:cxn ang="0">
                    <a:pos x="1" y="18"/>
                  </a:cxn>
                  <a:cxn ang="0">
                    <a:pos x="0" y="16"/>
                  </a:cxn>
                  <a:cxn ang="0">
                    <a:pos x="0" y="15"/>
                  </a:cxn>
                  <a:cxn ang="0">
                    <a:pos x="0" y="12"/>
                  </a:cxn>
                  <a:cxn ang="0">
                    <a:pos x="0" y="10"/>
                  </a:cxn>
                  <a:cxn ang="0">
                    <a:pos x="0" y="9"/>
                  </a:cxn>
                  <a:cxn ang="0">
                    <a:pos x="0" y="7"/>
                  </a:cxn>
                  <a:cxn ang="0">
                    <a:pos x="0" y="7"/>
                  </a:cxn>
                  <a:cxn ang="0">
                    <a:pos x="0" y="6"/>
                  </a:cxn>
                  <a:cxn ang="0">
                    <a:pos x="1" y="4"/>
                  </a:cxn>
                  <a:cxn ang="0">
                    <a:pos x="1" y="3"/>
                  </a:cxn>
                  <a:cxn ang="0">
                    <a:pos x="3" y="3"/>
                  </a:cxn>
                  <a:cxn ang="0">
                    <a:pos x="4" y="1"/>
                  </a:cxn>
                  <a:cxn ang="0">
                    <a:pos x="4" y="1"/>
                  </a:cxn>
                  <a:cxn ang="0">
                    <a:pos x="6" y="0"/>
                  </a:cxn>
                  <a:cxn ang="0">
                    <a:pos x="7" y="0"/>
                  </a:cxn>
                  <a:cxn ang="0">
                    <a:pos x="9" y="0"/>
                  </a:cxn>
                  <a:cxn ang="0">
                    <a:pos x="10" y="0"/>
                  </a:cxn>
                  <a:cxn ang="0">
                    <a:pos x="12" y="0"/>
                  </a:cxn>
                  <a:cxn ang="0">
                    <a:pos x="13" y="1"/>
                  </a:cxn>
                  <a:cxn ang="0">
                    <a:pos x="15" y="1"/>
                  </a:cxn>
                  <a:cxn ang="0">
                    <a:pos x="16" y="1"/>
                  </a:cxn>
                  <a:cxn ang="0">
                    <a:pos x="18" y="3"/>
                  </a:cxn>
                  <a:cxn ang="0">
                    <a:pos x="19" y="4"/>
                  </a:cxn>
                  <a:cxn ang="0">
                    <a:pos x="21" y="4"/>
                  </a:cxn>
                  <a:cxn ang="0">
                    <a:pos x="21" y="6"/>
                  </a:cxn>
                  <a:cxn ang="0">
                    <a:pos x="22" y="7"/>
                  </a:cxn>
                  <a:cxn ang="0">
                    <a:pos x="24" y="9"/>
                  </a:cxn>
                  <a:cxn ang="0">
                    <a:pos x="25" y="10"/>
                  </a:cxn>
                  <a:cxn ang="0">
                    <a:pos x="25" y="12"/>
                  </a:cxn>
                  <a:cxn ang="0">
                    <a:pos x="27" y="13"/>
                  </a:cxn>
                  <a:cxn ang="0">
                    <a:pos x="27" y="15"/>
                  </a:cxn>
                </a:cxnLst>
                <a:rect l="0" t="0" r="r" b="b"/>
                <a:pathLst>
                  <a:path w="28" h="31">
                    <a:moveTo>
                      <a:pt x="27" y="15"/>
                    </a:move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8" y="19"/>
                    </a:lnTo>
                    <a:lnTo>
                      <a:pt x="28" y="19"/>
                    </a:lnTo>
                    <a:lnTo>
                      <a:pt x="28" y="19"/>
                    </a:lnTo>
                    <a:lnTo>
                      <a:pt x="28" y="19"/>
                    </a:lnTo>
                    <a:lnTo>
                      <a:pt x="28" y="21"/>
                    </a:lnTo>
                    <a:lnTo>
                      <a:pt x="28" y="21"/>
                    </a:lnTo>
                    <a:lnTo>
                      <a:pt x="28" y="21"/>
                    </a:lnTo>
                    <a:lnTo>
                      <a:pt x="28" y="21"/>
                    </a:lnTo>
                    <a:lnTo>
                      <a:pt x="28" y="21"/>
                    </a:lnTo>
                    <a:lnTo>
                      <a:pt x="28" y="21"/>
                    </a:lnTo>
                    <a:lnTo>
                      <a:pt x="28" y="22"/>
                    </a:lnTo>
                    <a:lnTo>
                      <a:pt x="28" y="22"/>
                    </a:lnTo>
                    <a:lnTo>
                      <a:pt x="27" y="22"/>
                    </a:lnTo>
                    <a:lnTo>
                      <a:pt x="27" y="22"/>
                    </a:lnTo>
                    <a:lnTo>
                      <a:pt x="27" y="22"/>
                    </a:lnTo>
                    <a:lnTo>
                      <a:pt x="27" y="22"/>
                    </a:lnTo>
                    <a:lnTo>
                      <a:pt x="27" y="24"/>
                    </a:lnTo>
                    <a:lnTo>
                      <a:pt x="27" y="24"/>
                    </a:lnTo>
                    <a:lnTo>
                      <a:pt x="27" y="24"/>
                    </a:lnTo>
                    <a:lnTo>
                      <a:pt x="27" y="24"/>
                    </a:lnTo>
                    <a:lnTo>
                      <a:pt x="27" y="24"/>
                    </a:lnTo>
                    <a:lnTo>
                      <a:pt x="27" y="24"/>
                    </a:lnTo>
                    <a:lnTo>
                      <a:pt x="27" y="24"/>
                    </a:lnTo>
                    <a:lnTo>
                      <a:pt x="27" y="25"/>
                    </a:lnTo>
                    <a:lnTo>
                      <a:pt x="27" y="25"/>
                    </a:lnTo>
                    <a:lnTo>
                      <a:pt x="27" y="25"/>
                    </a:lnTo>
                    <a:lnTo>
                      <a:pt x="27" y="25"/>
                    </a:lnTo>
                    <a:lnTo>
                      <a:pt x="27" y="25"/>
                    </a:lnTo>
                    <a:lnTo>
                      <a:pt x="27" y="25"/>
                    </a:lnTo>
                    <a:lnTo>
                      <a:pt x="27" y="25"/>
                    </a:lnTo>
                    <a:lnTo>
                      <a:pt x="27" y="27"/>
                    </a:lnTo>
                    <a:lnTo>
                      <a:pt x="27" y="27"/>
                    </a:lnTo>
                    <a:lnTo>
                      <a:pt x="27" y="27"/>
                    </a:lnTo>
                    <a:lnTo>
                      <a:pt x="25" y="27"/>
                    </a:lnTo>
                    <a:lnTo>
                      <a:pt x="25" y="27"/>
                    </a:lnTo>
                    <a:lnTo>
                      <a:pt x="25" y="27"/>
                    </a:lnTo>
                    <a:lnTo>
                      <a:pt x="25" y="27"/>
                    </a:lnTo>
                    <a:lnTo>
                      <a:pt x="25" y="27"/>
                    </a:lnTo>
                    <a:lnTo>
                      <a:pt x="25" y="28"/>
                    </a:lnTo>
                    <a:lnTo>
                      <a:pt x="25" y="28"/>
                    </a:lnTo>
                    <a:lnTo>
                      <a:pt x="25" y="28"/>
                    </a:lnTo>
                    <a:lnTo>
                      <a:pt x="25" y="28"/>
                    </a:lnTo>
                    <a:lnTo>
                      <a:pt x="25" y="28"/>
                    </a:lnTo>
                    <a:lnTo>
                      <a:pt x="25" y="28"/>
                    </a:lnTo>
                    <a:lnTo>
                      <a:pt x="24" y="28"/>
                    </a:lnTo>
                    <a:lnTo>
                      <a:pt x="24" y="28"/>
                    </a:lnTo>
                    <a:lnTo>
                      <a:pt x="24" y="28"/>
                    </a:lnTo>
                    <a:lnTo>
                      <a:pt x="24" y="28"/>
                    </a:lnTo>
                    <a:lnTo>
                      <a:pt x="24" y="30"/>
                    </a:lnTo>
                    <a:lnTo>
                      <a:pt x="24" y="30"/>
                    </a:lnTo>
                    <a:lnTo>
                      <a:pt x="24" y="30"/>
                    </a:lnTo>
                    <a:lnTo>
                      <a:pt x="24" y="30"/>
                    </a:lnTo>
                    <a:lnTo>
                      <a:pt x="24" y="30"/>
                    </a:lnTo>
                    <a:lnTo>
                      <a:pt x="22" y="30"/>
                    </a:lnTo>
                    <a:lnTo>
                      <a:pt x="22" y="30"/>
                    </a:lnTo>
                    <a:lnTo>
                      <a:pt x="22" y="30"/>
                    </a:lnTo>
                    <a:lnTo>
                      <a:pt x="22" y="30"/>
                    </a:lnTo>
                    <a:lnTo>
                      <a:pt x="22" y="30"/>
                    </a:lnTo>
                    <a:lnTo>
                      <a:pt x="22" y="30"/>
                    </a:lnTo>
                    <a:lnTo>
                      <a:pt x="22" y="30"/>
                    </a:lnTo>
                    <a:lnTo>
                      <a:pt x="22" y="30"/>
                    </a:lnTo>
                    <a:lnTo>
                      <a:pt x="21" y="30"/>
                    </a:lnTo>
                    <a:lnTo>
                      <a:pt x="21" y="30"/>
                    </a:lnTo>
                    <a:lnTo>
                      <a:pt x="21" y="30"/>
                    </a:lnTo>
                    <a:lnTo>
                      <a:pt x="21" y="30"/>
                    </a:lnTo>
                    <a:lnTo>
                      <a:pt x="21" y="31"/>
                    </a:lnTo>
                    <a:lnTo>
                      <a:pt x="21" y="31"/>
                    </a:lnTo>
                    <a:lnTo>
                      <a:pt x="21" y="31"/>
                    </a:lnTo>
                    <a:lnTo>
                      <a:pt x="19" y="31"/>
                    </a:lnTo>
                    <a:lnTo>
                      <a:pt x="19" y="31"/>
                    </a:lnTo>
                    <a:lnTo>
                      <a:pt x="19" y="31"/>
                    </a:lnTo>
                    <a:lnTo>
                      <a:pt x="19" y="31"/>
                    </a:lnTo>
                    <a:lnTo>
                      <a:pt x="19" y="31"/>
                    </a:lnTo>
                    <a:lnTo>
                      <a:pt x="19" y="31"/>
                    </a:lnTo>
                    <a:lnTo>
                      <a:pt x="19" y="31"/>
                    </a:lnTo>
                    <a:lnTo>
                      <a:pt x="18" y="31"/>
                    </a:lnTo>
                    <a:lnTo>
                      <a:pt x="18" y="31"/>
                    </a:lnTo>
                    <a:lnTo>
                      <a:pt x="18" y="31"/>
                    </a:lnTo>
                    <a:lnTo>
                      <a:pt x="18" y="31"/>
                    </a:lnTo>
                    <a:lnTo>
                      <a:pt x="18" y="31"/>
                    </a:lnTo>
                    <a:lnTo>
                      <a:pt x="18" y="31"/>
                    </a:lnTo>
                    <a:lnTo>
                      <a:pt x="16" y="31"/>
                    </a:lnTo>
                    <a:lnTo>
                      <a:pt x="16" y="31"/>
                    </a:lnTo>
                    <a:lnTo>
                      <a:pt x="16" y="31"/>
                    </a:lnTo>
                    <a:lnTo>
                      <a:pt x="16" y="31"/>
                    </a:lnTo>
                    <a:lnTo>
                      <a:pt x="16" y="31"/>
                    </a:lnTo>
                    <a:lnTo>
                      <a:pt x="16" y="31"/>
                    </a:lnTo>
                    <a:lnTo>
                      <a:pt x="15" y="31"/>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28"/>
                    </a:lnTo>
                    <a:lnTo>
                      <a:pt x="10" y="28"/>
                    </a:lnTo>
                    <a:lnTo>
                      <a:pt x="10" y="28"/>
                    </a:lnTo>
                    <a:lnTo>
                      <a:pt x="10" y="28"/>
                    </a:lnTo>
                    <a:lnTo>
                      <a:pt x="10" y="28"/>
                    </a:lnTo>
                    <a:lnTo>
                      <a:pt x="10" y="28"/>
                    </a:lnTo>
                    <a:lnTo>
                      <a:pt x="10" y="28"/>
                    </a:lnTo>
                    <a:lnTo>
                      <a:pt x="9" y="28"/>
                    </a:lnTo>
                    <a:lnTo>
                      <a:pt x="9" y="28"/>
                    </a:lnTo>
                    <a:lnTo>
                      <a:pt x="9" y="28"/>
                    </a:lnTo>
                    <a:lnTo>
                      <a:pt x="9" y="27"/>
                    </a:lnTo>
                    <a:lnTo>
                      <a:pt x="9" y="27"/>
                    </a:lnTo>
                    <a:lnTo>
                      <a:pt x="9" y="27"/>
                    </a:lnTo>
                    <a:lnTo>
                      <a:pt x="7" y="27"/>
                    </a:lnTo>
                    <a:lnTo>
                      <a:pt x="7" y="27"/>
                    </a:lnTo>
                    <a:lnTo>
                      <a:pt x="7" y="27"/>
                    </a:lnTo>
                    <a:lnTo>
                      <a:pt x="7" y="27"/>
                    </a:lnTo>
                    <a:lnTo>
                      <a:pt x="7" y="27"/>
                    </a:lnTo>
                    <a:lnTo>
                      <a:pt x="7" y="25"/>
                    </a:lnTo>
                    <a:lnTo>
                      <a:pt x="7" y="25"/>
                    </a:lnTo>
                    <a:lnTo>
                      <a:pt x="6" y="25"/>
                    </a:lnTo>
                    <a:lnTo>
                      <a:pt x="6" y="25"/>
                    </a:lnTo>
                    <a:lnTo>
                      <a:pt x="6" y="25"/>
                    </a:lnTo>
                    <a:lnTo>
                      <a:pt x="6" y="25"/>
                    </a:lnTo>
                    <a:lnTo>
                      <a:pt x="6" y="25"/>
                    </a:lnTo>
                    <a:lnTo>
                      <a:pt x="6" y="24"/>
                    </a:lnTo>
                    <a:lnTo>
                      <a:pt x="6" y="24"/>
                    </a:lnTo>
                    <a:lnTo>
                      <a:pt x="4" y="24"/>
                    </a:lnTo>
                    <a:lnTo>
                      <a:pt x="4" y="24"/>
                    </a:lnTo>
                    <a:lnTo>
                      <a:pt x="4" y="24"/>
                    </a:lnTo>
                    <a:lnTo>
                      <a:pt x="4" y="24"/>
                    </a:lnTo>
                    <a:lnTo>
                      <a:pt x="4" y="24"/>
                    </a:lnTo>
                    <a:lnTo>
                      <a:pt x="4" y="22"/>
                    </a:lnTo>
                    <a:lnTo>
                      <a:pt x="4" y="22"/>
                    </a:lnTo>
                    <a:lnTo>
                      <a:pt x="4" y="22"/>
                    </a:lnTo>
                    <a:lnTo>
                      <a:pt x="3" y="22"/>
                    </a:lnTo>
                    <a:lnTo>
                      <a:pt x="3" y="22"/>
                    </a:lnTo>
                    <a:lnTo>
                      <a:pt x="3" y="22"/>
                    </a:lnTo>
                    <a:lnTo>
                      <a:pt x="3" y="21"/>
                    </a:lnTo>
                    <a:lnTo>
                      <a:pt x="3" y="21"/>
                    </a:lnTo>
                    <a:lnTo>
                      <a:pt x="3" y="21"/>
                    </a:lnTo>
                    <a:lnTo>
                      <a:pt x="3" y="21"/>
                    </a:lnTo>
                    <a:lnTo>
                      <a:pt x="3" y="21"/>
                    </a:lnTo>
                    <a:lnTo>
                      <a:pt x="3" y="21"/>
                    </a:lnTo>
                    <a:lnTo>
                      <a:pt x="1" y="19"/>
                    </a:lnTo>
                    <a:lnTo>
                      <a:pt x="1" y="19"/>
                    </a:lnTo>
                    <a:lnTo>
                      <a:pt x="1" y="19"/>
                    </a:lnTo>
                    <a:lnTo>
                      <a:pt x="1" y="19"/>
                    </a:lnTo>
                    <a:lnTo>
                      <a:pt x="1" y="19"/>
                    </a:lnTo>
                    <a:lnTo>
                      <a:pt x="1" y="19"/>
                    </a:lnTo>
                    <a:lnTo>
                      <a:pt x="1" y="18"/>
                    </a:lnTo>
                    <a:lnTo>
                      <a:pt x="1" y="18"/>
                    </a:lnTo>
                    <a:lnTo>
                      <a:pt x="1" y="18"/>
                    </a:lnTo>
                    <a:lnTo>
                      <a:pt x="1" y="18"/>
                    </a:lnTo>
                    <a:lnTo>
                      <a:pt x="1" y="18"/>
                    </a:lnTo>
                    <a:lnTo>
                      <a:pt x="1" y="18"/>
                    </a:lnTo>
                    <a:lnTo>
                      <a:pt x="1"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7"/>
                    </a:lnTo>
                    <a:lnTo>
                      <a:pt x="0" y="6"/>
                    </a:lnTo>
                    <a:lnTo>
                      <a:pt x="0" y="6"/>
                    </a:lnTo>
                    <a:lnTo>
                      <a:pt x="0" y="6"/>
                    </a:lnTo>
                    <a:lnTo>
                      <a:pt x="0" y="6"/>
                    </a:lnTo>
                    <a:lnTo>
                      <a:pt x="0" y="6"/>
                    </a:lnTo>
                    <a:lnTo>
                      <a:pt x="0" y="6"/>
                    </a:lnTo>
                    <a:lnTo>
                      <a:pt x="0" y="6"/>
                    </a:lnTo>
                    <a:lnTo>
                      <a:pt x="1" y="4"/>
                    </a:lnTo>
                    <a:lnTo>
                      <a:pt x="1" y="4"/>
                    </a:lnTo>
                    <a:lnTo>
                      <a:pt x="1" y="4"/>
                    </a:lnTo>
                    <a:lnTo>
                      <a:pt x="1" y="4"/>
                    </a:lnTo>
                    <a:lnTo>
                      <a:pt x="1" y="4"/>
                    </a:lnTo>
                    <a:lnTo>
                      <a:pt x="1" y="4"/>
                    </a:lnTo>
                    <a:lnTo>
                      <a:pt x="1" y="4"/>
                    </a:lnTo>
                    <a:lnTo>
                      <a:pt x="1" y="4"/>
                    </a:lnTo>
                    <a:lnTo>
                      <a:pt x="1" y="3"/>
                    </a:lnTo>
                    <a:lnTo>
                      <a:pt x="1" y="3"/>
                    </a:lnTo>
                    <a:lnTo>
                      <a:pt x="1" y="3"/>
                    </a:lnTo>
                    <a:lnTo>
                      <a:pt x="1" y="3"/>
                    </a:lnTo>
                    <a:lnTo>
                      <a:pt x="3" y="3"/>
                    </a:lnTo>
                    <a:lnTo>
                      <a:pt x="3" y="3"/>
                    </a:lnTo>
                    <a:lnTo>
                      <a:pt x="3" y="3"/>
                    </a:lnTo>
                    <a:lnTo>
                      <a:pt x="3" y="3"/>
                    </a:lnTo>
                    <a:lnTo>
                      <a:pt x="3" y="3"/>
                    </a:lnTo>
                    <a:lnTo>
                      <a:pt x="3" y="3"/>
                    </a:lnTo>
                    <a:lnTo>
                      <a:pt x="3" y="1"/>
                    </a:lnTo>
                    <a:lnTo>
                      <a:pt x="3" y="1"/>
                    </a:lnTo>
                    <a:lnTo>
                      <a:pt x="3" y="1"/>
                    </a:lnTo>
                    <a:lnTo>
                      <a:pt x="3" y="1"/>
                    </a:lnTo>
                    <a:lnTo>
                      <a:pt x="4" y="1"/>
                    </a:lnTo>
                    <a:lnTo>
                      <a:pt x="4" y="1"/>
                    </a:lnTo>
                    <a:lnTo>
                      <a:pt x="4" y="1"/>
                    </a:lnTo>
                    <a:lnTo>
                      <a:pt x="4" y="1"/>
                    </a:lnTo>
                    <a:lnTo>
                      <a:pt x="4" y="1"/>
                    </a:lnTo>
                    <a:lnTo>
                      <a:pt x="4" y="1"/>
                    </a:lnTo>
                    <a:lnTo>
                      <a:pt x="4" y="1"/>
                    </a:lnTo>
                    <a:lnTo>
                      <a:pt x="4" y="1"/>
                    </a:lnTo>
                    <a:lnTo>
                      <a:pt x="6" y="1"/>
                    </a:lnTo>
                    <a:lnTo>
                      <a:pt x="6" y="1"/>
                    </a:lnTo>
                    <a:lnTo>
                      <a:pt x="6" y="1"/>
                    </a:lnTo>
                    <a:lnTo>
                      <a:pt x="6" y="0"/>
                    </a:lnTo>
                    <a:lnTo>
                      <a:pt x="6" y="0"/>
                    </a:lnTo>
                    <a:lnTo>
                      <a:pt x="6" y="0"/>
                    </a:lnTo>
                    <a:lnTo>
                      <a:pt x="6" y="0"/>
                    </a:lnTo>
                    <a:lnTo>
                      <a:pt x="7" y="0"/>
                    </a:lnTo>
                    <a:lnTo>
                      <a:pt x="7" y="0"/>
                    </a:lnTo>
                    <a:lnTo>
                      <a:pt x="7" y="0"/>
                    </a:lnTo>
                    <a:lnTo>
                      <a:pt x="7" y="0"/>
                    </a:lnTo>
                    <a:lnTo>
                      <a:pt x="7" y="0"/>
                    </a:lnTo>
                    <a:lnTo>
                      <a:pt x="7" y="0"/>
                    </a:lnTo>
                    <a:lnTo>
                      <a:pt x="7"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1"/>
                    </a:lnTo>
                    <a:lnTo>
                      <a:pt x="13" y="1"/>
                    </a:lnTo>
                    <a:lnTo>
                      <a:pt x="13" y="1"/>
                    </a:lnTo>
                    <a:lnTo>
                      <a:pt x="13" y="1"/>
                    </a:lnTo>
                    <a:lnTo>
                      <a:pt x="13" y="1"/>
                    </a:lnTo>
                    <a:lnTo>
                      <a:pt x="13" y="1"/>
                    </a:lnTo>
                    <a:lnTo>
                      <a:pt x="15" y="1"/>
                    </a:lnTo>
                    <a:lnTo>
                      <a:pt x="15" y="1"/>
                    </a:lnTo>
                    <a:lnTo>
                      <a:pt x="15" y="1"/>
                    </a:lnTo>
                    <a:lnTo>
                      <a:pt x="15" y="1"/>
                    </a:lnTo>
                    <a:lnTo>
                      <a:pt x="15" y="1"/>
                    </a:lnTo>
                    <a:lnTo>
                      <a:pt x="15" y="1"/>
                    </a:lnTo>
                    <a:lnTo>
                      <a:pt x="15" y="1"/>
                    </a:lnTo>
                    <a:lnTo>
                      <a:pt x="16" y="1"/>
                    </a:lnTo>
                    <a:lnTo>
                      <a:pt x="16" y="1"/>
                    </a:lnTo>
                    <a:lnTo>
                      <a:pt x="16" y="3"/>
                    </a:lnTo>
                    <a:lnTo>
                      <a:pt x="16" y="3"/>
                    </a:lnTo>
                    <a:lnTo>
                      <a:pt x="16" y="3"/>
                    </a:lnTo>
                    <a:lnTo>
                      <a:pt x="16" y="3"/>
                    </a:lnTo>
                    <a:lnTo>
                      <a:pt x="18" y="3"/>
                    </a:lnTo>
                    <a:lnTo>
                      <a:pt x="18" y="3"/>
                    </a:lnTo>
                    <a:lnTo>
                      <a:pt x="18" y="3"/>
                    </a:lnTo>
                    <a:lnTo>
                      <a:pt x="18" y="3"/>
                    </a:lnTo>
                    <a:lnTo>
                      <a:pt x="18" y="3"/>
                    </a:lnTo>
                    <a:lnTo>
                      <a:pt x="18" y="3"/>
                    </a:lnTo>
                    <a:lnTo>
                      <a:pt x="19" y="4"/>
                    </a:lnTo>
                    <a:lnTo>
                      <a:pt x="19" y="4"/>
                    </a:lnTo>
                    <a:lnTo>
                      <a:pt x="19" y="4"/>
                    </a:lnTo>
                    <a:lnTo>
                      <a:pt x="19" y="4"/>
                    </a:lnTo>
                    <a:lnTo>
                      <a:pt x="19" y="4"/>
                    </a:lnTo>
                    <a:lnTo>
                      <a:pt x="19" y="4"/>
                    </a:lnTo>
                    <a:lnTo>
                      <a:pt x="19" y="4"/>
                    </a:lnTo>
                    <a:lnTo>
                      <a:pt x="21" y="4"/>
                    </a:lnTo>
                    <a:lnTo>
                      <a:pt x="21" y="6"/>
                    </a:lnTo>
                    <a:lnTo>
                      <a:pt x="21" y="6"/>
                    </a:lnTo>
                    <a:lnTo>
                      <a:pt x="21" y="6"/>
                    </a:lnTo>
                    <a:lnTo>
                      <a:pt x="21" y="6"/>
                    </a:lnTo>
                    <a:lnTo>
                      <a:pt x="21" y="6"/>
                    </a:lnTo>
                    <a:lnTo>
                      <a:pt x="21" y="6"/>
                    </a:lnTo>
                    <a:lnTo>
                      <a:pt x="22" y="6"/>
                    </a:lnTo>
                    <a:lnTo>
                      <a:pt x="22" y="7"/>
                    </a:lnTo>
                    <a:lnTo>
                      <a:pt x="22" y="7"/>
                    </a:lnTo>
                    <a:lnTo>
                      <a:pt x="22" y="7"/>
                    </a:lnTo>
                    <a:lnTo>
                      <a:pt x="22" y="7"/>
                    </a:lnTo>
                    <a:lnTo>
                      <a:pt x="22" y="7"/>
                    </a:lnTo>
                    <a:lnTo>
                      <a:pt x="22" y="7"/>
                    </a:lnTo>
                    <a:lnTo>
                      <a:pt x="22" y="7"/>
                    </a:lnTo>
                    <a:lnTo>
                      <a:pt x="24" y="9"/>
                    </a:lnTo>
                    <a:lnTo>
                      <a:pt x="24" y="9"/>
                    </a:lnTo>
                    <a:lnTo>
                      <a:pt x="24" y="9"/>
                    </a:lnTo>
                    <a:lnTo>
                      <a:pt x="24" y="9"/>
                    </a:lnTo>
                    <a:lnTo>
                      <a:pt x="24" y="9"/>
                    </a:lnTo>
                    <a:lnTo>
                      <a:pt x="24" y="9"/>
                    </a:lnTo>
                    <a:lnTo>
                      <a:pt x="24" y="10"/>
                    </a:lnTo>
                    <a:lnTo>
                      <a:pt x="24" y="10"/>
                    </a:lnTo>
                    <a:lnTo>
                      <a:pt x="24" y="10"/>
                    </a:lnTo>
                    <a:lnTo>
                      <a:pt x="25" y="10"/>
                    </a:lnTo>
                    <a:lnTo>
                      <a:pt x="25" y="10"/>
                    </a:lnTo>
                    <a:lnTo>
                      <a:pt x="25" y="10"/>
                    </a:lnTo>
                    <a:lnTo>
                      <a:pt x="25" y="12"/>
                    </a:lnTo>
                    <a:lnTo>
                      <a:pt x="25" y="12"/>
                    </a:lnTo>
                    <a:lnTo>
                      <a:pt x="25" y="12"/>
                    </a:lnTo>
                    <a:lnTo>
                      <a:pt x="25" y="12"/>
                    </a:lnTo>
                    <a:lnTo>
                      <a:pt x="25" y="12"/>
                    </a:lnTo>
                    <a:lnTo>
                      <a:pt x="25" y="12"/>
                    </a:lnTo>
                    <a:lnTo>
                      <a:pt x="25" y="13"/>
                    </a:lnTo>
                    <a:lnTo>
                      <a:pt x="25" y="13"/>
                    </a:lnTo>
                    <a:lnTo>
                      <a:pt x="27" y="13"/>
                    </a:lnTo>
                    <a:lnTo>
                      <a:pt x="27" y="13"/>
                    </a:lnTo>
                    <a:lnTo>
                      <a:pt x="27" y="13"/>
                    </a:lnTo>
                    <a:lnTo>
                      <a:pt x="27" y="15"/>
                    </a:lnTo>
                    <a:lnTo>
                      <a:pt x="27" y="15"/>
                    </a:lnTo>
                    <a:lnTo>
                      <a:pt x="27" y="15"/>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1024" name="Freeform 512"/>
              <p:cNvSpPr>
                <a:spLocks/>
              </p:cNvSpPr>
              <p:nvPr/>
            </p:nvSpPr>
            <p:spPr bwMode="auto">
              <a:xfrm>
                <a:off x="624" y="2828"/>
                <a:ext cx="28" cy="31"/>
              </a:xfrm>
              <a:custGeom>
                <a:avLst/>
                <a:gdLst/>
                <a:ahLst/>
                <a:cxnLst>
                  <a:cxn ang="0">
                    <a:pos x="27" y="16"/>
                  </a:cxn>
                  <a:cxn ang="0">
                    <a:pos x="27" y="18"/>
                  </a:cxn>
                  <a:cxn ang="0">
                    <a:pos x="28" y="19"/>
                  </a:cxn>
                  <a:cxn ang="0">
                    <a:pos x="28" y="21"/>
                  </a:cxn>
                  <a:cxn ang="0">
                    <a:pos x="27" y="22"/>
                  </a:cxn>
                  <a:cxn ang="0">
                    <a:pos x="27" y="24"/>
                  </a:cxn>
                  <a:cxn ang="0">
                    <a:pos x="27" y="25"/>
                  </a:cxn>
                  <a:cxn ang="0">
                    <a:pos x="25" y="27"/>
                  </a:cxn>
                  <a:cxn ang="0">
                    <a:pos x="25" y="28"/>
                  </a:cxn>
                  <a:cxn ang="0">
                    <a:pos x="24" y="28"/>
                  </a:cxn>
                  <a:cxn ang="0">
                    <a:pos x="24" y="30"/>
                  </a:cxn>
                  <a:cxn ang="0">
                    <a:pos x="22" y="30"/>
                  </a:cxn>
                  <a:cxn ang="0">
                    <a:pos x="21" y="30"/>
                  </a:cxn>
                  <a:cxn ang="0">
                    <a:pos x="19" y="31"/>
                  </a:cxn>
                  <a:cxn ang="0">
                    <a:pos x="18" y="31"/>
                  </a:cxn>
                  <a:cxn ang="0">
                    <a:pos x="16" y="31"/>
                  </a:cxn>
                  <a:cxn ang="0">
                    <a:pos x="15" y="31"/>
                  </a:cxn>
                  <a:cxn ang="0">
                    <a:pos x="15" y="30"/>
                  </a:cxn>
                  <a:cxn ang="0">
                    <a:pos x="13" y="30"/>
                  </a:cxn>
                  <a:cxn ang="0">
                    <a:pos x="12" y="28"/>
                  </a:cxn>
                  <a:cxn ang="0">
                    <a:pos x="10" y="28"/>
                  </a:cxn>
                  <a:cxn ang="0">
                    <a:pos x="9" y="27"/>
                  </a:cxn>
                  <a:cxn ang="0">
                    <a:pos x="7" y="25"/>
                  </a:cxn>
                  <a:cxn ang="0">
                    <a:pos x="6" y="25"/>
                  </a:cxn>
                  <a:cxn ang="0">
                    <a:pos x="4" y="24"/>
                  </a:cxn>
                  <a:cxn ang="0">
                    <a:pos x="3" y="22"/>
                  </a:cxn>
                  <a:cxn ang="0">
                    <a:pos x="3" y="21"/>
                  </a:cxn>
                  <a:cxn ang="0">
                    <a:pos x="1" y="19"/>
                  </a:cxn>
                  <a:cxn ang="0">
                    <a:pos x="1" y="18"/>
                  </a:cxn>
                  <a:cxn ang="0">
                    <a:pos x="0" y="16"/>
                  </a:cxn>
                  <a:cxn ang="0">
                    <a:pos x="0" y="15"/>
                  </a:cxn>
                  <a:cxn ang="0">
                    <a:pos x="0" y="12"/>
                  </a:cxn>
                  <a:cxn ang="0">
                    <a:pos x="0" y="10"/>
                  </a:cxn>
                  <a:cxn ang="0">
                    <a:pos x="0" y="9"/>
                  </a:cxn>
                  <a:cxn ang="0">
                    <a:pos x="0" y="7"/>
                  </a:cxn>
                  <a:cxn ang="0">
                    <a:pos x="0" y="7"/>
                  </a:cxn>
                  <a:cxn ang="0">
                    <a:pos x="0" y="6"/>
                  </a:cxn>
                  <a:cxn ang="0">
                    <a:pos x="1" y="4"/>
                  </a:cxn>
                  <a:cxn ang="0">
                    <a:pos x="1" y="3"/>
                  </a:cxn>
                  <a:cxn ang="0">
                    <a:pos x="3" y="3"/>
                  </a:cxn>
                  <a:cxn ang="0">
                    <a:pos x="4" y="1"/>
                  </a:cxn>
                  <a:cxn ang="0">
                    <a:pos x="4" y="1"/>
                  </a:cxn>
                  <a:cxn ang="0">
                    <a:pos x="6" y="0"/>
                  </a:cxn>
                  <a:cxn ang="0">
                    <a:pos x="7" y="0"/>
                  </a:cxn>
                  <a:cxn ang="0">
                    <a:pos x="9" y="0"/>
                  </a:cxn>
                  <a:cxn ang="0">
                    <a:pos x="10" y="0"/>
                  </a:cxn>
                  <a:cxn ang="0">
                    <a:pos x="12" y="0"/>
                  </a:cxn>
                  <a:cxn ang="0">
                    <a:pos x="13" y="1"/>
                  </a:cxn>
                  <a:cxn ang="0">
                    <a:pos x="15" y="1"/>
                  </a:cxn>
                  <a:cxn ang="0">
                    <a:pos x="16" y="1"/>
                  </a:cxn>
                  <a:cxn ang="0">
                    <a:pos x="18" y="3"/>
                  </a:cxn>
                  <a:cxn ang="0">
                    <a:pos x="19" y="4"/>
                  </a:cxn>
                  <a:cxn ang="0">
                    <a:pos x="21" y="4"/>
                  </a:cxn>
                  <a:cxn ang="0">
                    <a:pos x="21" y="6"/>
                  </a:cxn>
                  <a:cxn ang="0">
                    <a:pos x="22" y="7"/>
                  </a:cxn>
                  <a:cxn ang="0">
                    <a:pos x="24" y="9"/>
                  </a:cxn>
                  <a:cxn ang="0">
                    <a:pos x="25" y="10"/>
                  </a:cxn>
                  <a:cxn ang="0">
                    <a:pos x="25" y="12"/>
                  </a:cxn>
                  <a:cxn ang="0">
                    <a:pos x="27" y="13"/>
                  </a:cxn>
                  <a:cxn ang="0">
                    <a:pos x="27" y="15"/>
                  </a:cxn>
                </a:cxnLst>
                <a:rect l="0" t="0" r="r" b="b"/>
                <a:pathLst>
                  <a:path w="28" h="31">
                    <a:moveTo>
                      <a:pt x="27" y="16"/>
                    </a:move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8" y="19"/>
                    </a:lnTo>
                    <a:lnTo>
                      <a:pt x="28" y="19"/>
                    </a:lnTo>
                    <a:lnTo>
                      <a:pt x="28" y="19"/>
                    </a:lnTo>
                    <a:lnTo>
                      <a:pt x="28" y="19"/>
                    </a:lnTo>
                    <a:lnTo>
                      <a:pt x="28" y="21"/>
                    </a:lnTo>
                    <a:lnTo>
                      <a:pt x="28" y="21"/>
                    </a:lnTo>
                    <a:lnTo>
                      <a:pt x="28" y="21"/>
                    </a:lnTo>
                    <a:lnTo>
                      <a:pt x="28" y="21"/>
                    </a:lnTo>
                    <a:lnTo>
                      <a:pt x="28" y="21"/>
                    </a:lnTo>
                    <a:lnTo>
                      <a:pt x="28" y="21"/>
                    </a:lnTo>
                    <a:lnTo>
                      <a:pt x="28" y="22"/>
                    </a:lnTo>
                    <a:lnTo>
                      <a:pt x="28" y="22"/>
                    </a:lnTo>
                    <a:lnTo>
                      <a:pt x="27" y="22"/>
                    </a:lnTo>
                    <a:lnTo>
                      <a:pt x="27" y="22"/>
                    </a:lnTo>
                    <a:lnTo>
                      <a:pt x="27" y="22"/>
                    </a:lnTo>
                    <a:lnTo>
                      <a:pt x="27" y="22"/>
                    </a:lnTo>
                    <a:lnTo>
                      <a:pt x="27" y="24"/>
                    </a:lnTo>
                    <a:lnTo>
                      <a:pt x="27" y="24"/>
                    </a:lnTo>
                    <a:lnTo>
                      <a:pt x="27" y="24"/>
                    </a:lnTo>
                    <a:lnTo>
                      <a:pt x="27" y="24"/>
                    </a:lnTo>
                    <a:lnTo>
                      <a:pt x="27" y="24"/>
                    </a:lnTo>
                    <a:lnTo>
                      <a:pt x="27" y="24"/>
                    </a:lnTo>
                    <a:lnTo>
                      <a:pt x="27" y="24"/>
                    </a:lnTo>
                    <a:lnTo>
                      <a:pt x="27" y="25"/>
                    </a:lnTo>
                    <a:lnTo>
                      <a:pt x="27" y="25"/>
                    </a:lnTo>
                    <a:lnTo>
                      <a:pt x="27" y="25"/>
                    </a:lnTo>
                    <a:lnTo>
                      <a:pt x="27" y="25"/>
                    </a:lnTo>
                    <a:lnTo>
                      <a:pt x="27" y="25"/>
                    </a:lnTo>
                    <a:lnTo>
                      <a:pt x="27" y="25"/>
                    </a:lnTo>
                    <a:lnTo>
                      <a:pt x="27" y="25"/>
                    </a:lnTo>
                    <a:lnTo>
                      <a:pt x="27" y="27"/>
                    </a:lnTo>
                    <a:lnTo>
                      <a:pt x="27" y="27"/>
                    </a:lnTo>
                    <a:lnTo>
                      <a:pt x="27" y="27"/>
                    </a:lnTo>
                    <a:lnTo>
                      <a:pt x="25" y="27"/>
                    </a:lnTo>
                    <a:lnTo>
                      <a:pt x="25" y="27"/>
                    </a:lnTo>
                    <a:lnTo>
                      <a:pt x="25" y="27"/>
                    </a:lnTo>
                    <a:lnTo>
                      <a:pt x="25" y="27"/>
                    </a:lnTo>
                    <a:lnTo>
                      <a:pt x="25" y="27"/>
                    </a:lnTo>
                    <a:lnTo>
                      <a:pt x="25" y="28"/>
                    </a:lnTo>
                    <a:lnTo>
                      <a:pt x="25" y="28"/>
                    </a:lnTo>
                    <a:lnTo>
                      <a:pt x="25" y="28"/>
                    </a:lnTo>
                    <a:lnTo>
                      <a:pt x="25" y="28"/>
                    </a:lnTo>
                    <a:lnTo>
                      <a:pt x="25" y="28"/>
                    </a:lnTo>
                    <a:lnTo>
                      <a:pt x="25" y="28"/>
                    </a:lnTo>
                    <a:lnTo>
                      <a:pt x="24" y="28"/>
                    </a:lnTo>
                    <a:lnTo>
                      <a:pt x="24" y="28"/>
                    </a:lnTo>
                    <a:lnTo>
                      <a:pt x="24" y="28"/>
                    </a:lnTo>
                    <a:lnTo>
                      <a:pt x="24" y="28"/>
                    </a:lnTo>
                    <a:lnTo>
                      <a:pt x="24" y="30"/>
                    </a:lnTo>
                    <a:lnTo>
                      <a:pt x="24" y="30"/>
                    </a:lnTo>
                    <a:lnTo>
                      <a:pt x="24" y="30"/>
                    </a:lnTo>
                    <a:lnTo>
                      <a:pt x="24" y="30"/>
                    </a:lnTo>
                    <a:lnTo>
                      <a:pt x="24" y="30"/>
                    </a:lnTo>
                    <a:lnTo>
                      <a:pt x="22" y="30"/>
                    </a:lnTo>
                    <a:lnTo>
                      <a:pt x="22" y="30"/>
                    </a:lnTo>
                    <a:lnTo>
                      <a:pt x="22" y="30"/>
                    </a:lnTo>
                    <a:lnTo>
                      <a:pt x="22" y="30"/>
                    </a:lnTo>
                    <a:lnTo>
                      <a:pt x="22" y="30"/>
                    </a:lnTo>
                    <a:lnTo>
                      <a:pt x="22" y="30"/>
                    </a:lnTo>
                    <a:lnTo>
                      <a:pt x="22" y="30"/>
                    </a:lnTo>
                    <a:lnTo>
                      <a:pt x="22" y="30"/>
                    </a:lnTo>
                    <a:lnTo>
                      <a:pt x="21" y="30"/>
                    </a:lnTo>
                    <a:lnTo>
                      <a:pt x="21" y="30"/>
                    </a:lnTo>
                    <a:lnTo>
                      <a:pt x="21" y="30"/>
                    </a:lnTo>
                    <a:lnTo>
                      <a:pt x="21" y="30"/>
                    </a:lnTo>
                    <a:lnTo>
                      <a:pt x="21" y="31"/>
                    </a:lnTo>
                    <a:lnTo>
                      <a:pt x="21" y="31"/>
                    </a:lnTo>
                    <a:lnTo>
                      <a:pt x="21" y="31"/>
                    </a:lnTo>
                    <a:lnTo>
                      <a:pt x="19" y="31"/>
                    </a:lnTo>
                    <a:lnTo>
                      <a:pt x="19" y="31"/>
                    </a:lnTo>
                    <a:lnTo>
                      <a:pt x="19" y="31"/>
                    </a:lnTo>
                    <a:lnTo>
                      <a:pt x="19" y="31"/>
                    </a:lnTo>
                    <a:lnTo>
                      <a:pt x="19" y="31"/>
                    </a:lnTo>
                    <a:lnTo>
                      <a:pt x="19" y="31"/>
                    </a:lnTo>
                    <a:lnTo>
                      <a:pt x="19" y="31"/>
                    </a:lnTo>
                    <a:lnTo>
                      <a:pt x="18" y="31"/>
                    </a:lnTo>
                    <a:lnTo>
                      <a:pt x="18" y="31"/>
                    </a:lnTo>
                    <a:lnTo>
                      <a:pt x="18" y="31"/>
                    </a:lnTo>
                    <a:lnTo>
                      <a:pt x="18" y="31"/>
                    </a:lnTo>
                    <a:lnTo>
                      <a:pt x="18" y="31"/>
                    </a:lnTo>
                    <a:lnTo>
                      <a:pt x="18" y="31"/>
                    </a:lnTo>
                    <a:lnTo>
                      <a:pt x="16" y="31"/>
                    </a:lnTo>
                    <a:lnTo>
                      <a:pt x="16" y="31"/>
                    </a:lnTo>
                    <a:lnTo>
                      <a:pt x="16" y="31"/>
                    </a:lnTo>
                    <a:lnTo>
                      <a:pt x="16" y="31"/>
                    </a:lnTo>
                    <a:lnTo>
                      <a:pt x="16" y="31"/>
                    </a:lnTo>
                    <a:lnTo>
                      <a:pt x="16" y="31"/>
                    </a:lnTo>
                    <a:lnTo>
                      <a:pt x="15" y="31"/>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28"/>
                    </a:lnTo>
                    <a:lnTo>
                      <a:pt x="10" y="28"/>
                    </a:lnTo>
                    <a:lnTo>
                      <a:pt x="10" y="28"/>
                    </a:lnTo>
                    <a:lnTo>
                      <a:pt x="10" y="28"/>
                    </a:lnTo>
                    <a:lnTo>
                      <a:pt x="10" y="28"/>
                    </a:lnTo>
                    <a:lnTo>
                      <a:pt x="10" y="28"/>
                    </a:lnTo>
                    <a:lnTo>
                      <a:pt x="10" y="28"/>
                    </a:lnTo>
                    <a:lnTo>
                      <a:pt x="9" y="28"/>
                    </a:lnTo>
                    <a:lnTo>
                      <a:pt x="9" y="28"/>
                    </a:lnTo>
                    <a:lnTo>
                      <a:pt x="9" y="28"/>
                    </a:lnTo>
                    <a:lnTo>
                      <a:pt x="9" y="27"/>
                    </a:lnTo>
                    <a:lnTo>
                      <a:pt x="9" y="27"/>
                    </a:lnTo>
                    <a:lnTo>
                      <a:pt x="9" y="27"/>
                    </a:lnTo>
                    <a:lnTo>
                      <a:pt x="7" y="27"/>
                    </a:lnTo>
                    <a:lnTo>
                      <a:pt x="7" y="27"/>
                    </a:lnTo>
                    <a:lnTo>
                      <a:pt x="7" y="27"/>
                    </a:lnTo>
                    <a:lnTo>
                      <a:pt x="7" y="27"/>
                    </a:lnTo>
                    <a:lnTo>
                      <a:pt x="7" y="27"/>
                    </a:lnTo>
                    <a:lnTo>
                      <a:pt x="7" y="25"/>
                    </a:lnTo>
                    <a:lnTo>
                      <a:pt x="7" y="25"/>
                    </a:lnTo>
                    <a:lnTo>
                      <a:pt x="6" y="25"/>
                    </a:lnTo>
                    <a:lnTo>
                      <a:pt x="6" y="25"/>
                    </a:lnTo>
                    <a:lnTo>
                      <a:pt x="6" y="25"/>
                    </a:lnTo>
                    <a:lnTo>
                      <a:pt x="6" y="25"/>
                    </a:lnTo>
                    <a:lnTo>
                      <a:pt x="6" y="25"/>
                    </a:lnTo>
                    <a:lnTo>
                      <a:pt x="6" y="24"/>
                    </a:lnTo>
                    <a:lnTo>
                      <a:pt x="6" y="24"/>
                    </a:lnTo>
                    <a:lnTo>
                      <a:pt x="4" y="24"/>
                    </a:lnTo>
                    <a:lnTo>
                      <a:pt x="4" y="24"/>
                    </a:lnTo>
                    <a:lnTo>
                      <a:pt x="4" y="24"/>
                    </a:lnTo>
                    <a:lnTo>
                      <a:pt x="4" y="24"/>
                    </a:lnTo>
                    <a:lnTo>
                      <a:pt x="4" y="24"/>
                    </a:lnTo>
                    <a:lnTo>
                      <a:pt x="4" y="22"/>
                    </a:lnTo>
                    <a:lnTo>
                      <a:pt x="4" y="22"/>
                    </a:lnTo>
                    <a:lnTo>
                      <a:pt x="4" y="22"/>
                    </a:lnTo>
                    <a:lnTo>
                      <a:pt x="3" y="22"/>
                    </a:lnTo>
                    <a:lnTo>
                      <a:pt x="3" y="22"/>
                    </a:lnTo>
                    <a:lnTo>
                      <a:pt x="3" y="22"/>
                    </a:lnTo>
                    <a:lnTo>
                      <a:pt x="3" y="21"/>
                    </a:lnTo>
                    <a:lnTo>
                      <a:pt x="3" y="21"/>
                    </a:lnTo>
                    <a:lnTo>
                      <a:pt x="3" y="21"/>
                    </a:lnTo>
                    <a:lnTo>
                      <a:pt x="3" y="21"/>
                    </a:lnTo>
                    <a:lnTo>
                      <a:pt x="3" y="21"/>
                    </a:lnTo>
                    <a:lnTo>
                      <a:pt x="3" y="21"/>
                    </a:lnTo>
                    <a:lnTo>
                      <a:pt x="1" y="19"/>
                    </a:lnTo>
                    <a:lnTo>
                      <a:pt x="1" y="19"/>
                    </a:lnTo>
                    <a:lnTo>
                      <a:pt x="1" y="19"/>
                    </a:lnTo>
                    <a:lnTo>
                      <a:pt x="1" y="19"/>
                    </a:lnTo>
                    <a:lnTo>
                      <a:pt x="1" y="19"/>
                    </a:lnTo>
                    <a:lnTo>
                      <a:pt x="1" y="19"/>
                    </a:lnTo>
                    <a:lnTo>
                      <a:pt x="1" y="18"/>
                    </a:lnTo>
                    <a:lnTo>
                      <a:pt x="1" y="18"/>
                    </a:lnTo>
                    <a:lnTo>
                      <a:pt x="1" y="18"/>
                    </a:lnTo>
                    <a:lnTo>
                      <a:pt x="1" y="18"/>
                    </a:lnTo>
                    <a:lnTo>
                      <a:pt x="1" y="18"/>
                    </a:lnTo>
                    <a:lnTo>
                      <a:pt x="1" y="18"/>
                    </a:lnTo>
                    <a:lnTo>
                      <a:pt x="1"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7"/>
                    </a:lnTo>
                    <a:lnTo>
                      <a:pt x="0" y="6"/>
                    </a:lnTo>
                    <a:lnTo>
                      <a:pt x="0" y="6"/>
                    </a:lnTo>
                    <a:lnTo>
                      <a:pt x="0" y="6"/>
                    </a:lnTo>
                    <a:lnTo>
                      <a:pt x="0" y="6"/>
                    </a:lnTo>
                    <a:lnTo>
                      <a:pt x="0" y="6"/>
                    </a:lnTo>
                    <a:lnTo>
                      <a:pt x="0" y="6"/>
                    </a:lnTo>
                    <a:lnTo>
                      <a:pt x="0" y="6"/>
                    </a:lnTo>
                    <a:lnTo>
                      <a:pt x="1" y="4"/>
                    </a:lnTo>
                    <a:lnTo>
                      <a:pt x="1" y="4"/>
                    </a:lnTo>
                    <a:lnTo>
                      <a:pt x="1" y="4"/>
                    </a:lnTo>
                    <a:lnTo>
                      <a:pt x="1" y="4"/>
                    </a:lnTo>
                    <a:lnTo>
                      <a:pt x="1" y="4"/>
                    </a:lnTo>
                    <a:lnTo>
                      <a:pt x="1" y="4"/>
                    </a:lnTo>
                    <a:lnTo>
                      <a:pt x="1" y="4"/>
                    </a:lnTo>
                    <a:lnTo>
                      <a:pt x="1" y="4"/>
                    </a:lnTo>
                    <a:lnTo>
                      <a:pt x="1" y="3"/>
                    </a:lnTo>
                    <a:lnTo>
                      <a:pt x="1" y="3"/>
                    </a:lnTo>
                    <a:lnTo>
                      <a:pt x="1" y="3"/>
                    </a:lnTo>
                    <a:lnTo>
                      <a:pt x="1" y="3"/>
                    </a:lnTo>
                    <a:lnTo>
                      <a:pt x="3" y="3"/>
                    </a:lnTo>
                    <a:lnTo>
                      <a:pt x="3" y="3"/>
                    </a:lnTo>
                    <a:lnTo>
                      <a:pt x="3" y="3"/>
                    </a:lnTo>
                    <a:lnTo>
                      <a:pt x="3" y="3"/>
                    </a:lnTo>
                    <a:lnTo>
                      <a:pt x="3" y="3"/>
                    </a:lnTo>
                    <a:lnTo>
                      <a:pt x="3" y="3"/>
                    </a:lnTo>
                    <a:lnTo>
                      <a:pt x="3" y="1"/>
                    </a:lnTo>
                    <a:lnTo>
                      <a:pt x="3" y="1"/>
                    </a:lnTo>
                    <a:lnTo>
                      <a:pt x="3" y="1"/>
                    </a:lnTo>
                    <a:lnTo>
                      <a:pt x="3" y="1"/>
                    </a:lnTo>
                    <a:lnTo>
                      <a:pt x="4" y="1"/>
                    </a:lnTo>
                    <a:lnTo>
                      <a:pt x="4" y="1"/>
                    </a:lnTo>
                    <a:lnTo>
                      <a:pt x="4" y="1"/>
                    </a:lnTo>
                    <a:lnTo>
                      <a:pt x="4" y="1"/>
                    </a:lnTo>
                    <a:lnTo>
                      <a:pt x="4" y="1"/>
                    </a:lnTo>
                    <a:lnTo>
                      <a:pt x="4" y="1"/>
                    </a:lnTo>
                    <a:lnTo>
                      <a:pt x="4" y="1"/>
                    </a:lnTo>
                    <a:lnTo>
                      <a:pt x="4" y="1"/>
                    </a:lnTo>
                    <a:lnTo>
                      <a:pt x="6" y="1"/>
                    </a:lnTo>
                    <a:lnTo>
                      <a:pt x="6" y="1"/>
                    </a:lnTo>
                    <a:lnTo>
                      <a:pt x="6" y="1"/>
                    </a:lnTo>
                    <a:lnTo>
                      <a:pt x="6" y="0"/>
                    </a:lnTo>
                    <a:lnTo>
                      <a:pt x="6" y="0"/>
                    </a:lnTo>
                    <a:lnTo>
                      <a:pt x="6" y="0"/>
                    </a:lnTo>
                    <a:lnTo>
                      <a:pt x="6" y="0"/>
                    </a:lnTo>
                    <a:lnTo>
                      <a:pt x="7" y="0"/>
                    </a:lnTo>
                    <a:lnTo>
                      <a:pt x="7" y="0"/>
                    </a:lnTo>
                    <a:lnTo>
                      <a:pt x="7" y="0"/>
                    </a:lnTo>
                    <a:lnTo>
                      <a:pt x="7" y="0"/>
                    </a:lnTo>
                    <a:lnTo>
                      <a:pt x="7" y="0"/>
                    </a:lnTo>
                    <a:lnTo>
                      <a:pt x="7" y="0"/>
                    </a:lnTo>
                    <a:lnTo>
                      <a:pt x="7"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1"/>
                    </a:lnTo>
                    <a:lnTo>
                      <a:pt x="13" y="1"/>
                    </a:lnTo>
                    <a:lnTo>
                      <a:pt x="13" y="1"/>
                    </a:lnTo>
                    <a:lnTo>
                      <a:pt x="13" y="1"/>
                    </a:lnTo>
                    <a:lnTo>
                      <a:pt x="13" y="1"/>
                    </a:lnTo>
                    <a:lnTo>
                      <a:pt x="13" y="1"/>
                    </a:lnTo>
                    <a:lnTo>
                      <a:pt x="15" y="1"/>
                    </a:lnTo>
                    <a:lnTo>
                      <a:pt x="15" y="1"/>
                    </a:lnTo>
                    <a:lnTo>
                      <a:pt x="15" y="1"/>
                    </a:lnTo>
                    <a:lnTo>
                      <a:pt x="15" y="1"/>
                    </a:lnTo>
                    <a:lnTo>
                      <a:pt x="15" y="1"/>
                    </a:lnTo>
                    <a:lnTo>
                      <a:pt x="15" y="1"/>
                    </a:lnTo>
                    <a:lnTo>
                      <a:pt x="15" y="1"/>
                    </a:lnTo>
                    <a:lnTo>
                      <a:pt x="16" y="1"/>
                    </a:lnTo>
                    <a:lnTo>
                      <a:pt x="16" y="1"/>
                    </a:lnTo>
                    <a:lnTo>
                      <a:pt x="16" y="3"/>
                    </a:lnTo>
                    <a:lnTo>
                      <a:pt x="16" y="3"/>
                    </a:lnTo>
                    <a:lnTo>
                      <a:pt x="16" y="3"/>
                    </a:lnTo>
                    <a:lnTo>
                      <a:pt x="16" y="3"/>
                    </a:lnTo>
                    <a:lnTo>
                      <a:pt x="18" y="3"/>
                    </a:lnTo>
                    <a:lnTo>
                      <a:pt x="18" y="3"/>
                    </a:lnTo>
                    <a:lnTo>
                      <a:pt x="18" y="3"/>
                    </a:lnTo>
                    <a:lnTo>
                      <a:pt x="18" y="3"/>
                    </a:lnTo>
                    <a:lnTo>
                      <a:pt x="18" y="3"/>
                    </a:lnTo>
                    <a:lnTo>
                      <a:pt x="18" y="3"/>
                    </a:lnTo>
                    <a:lnTo>
                      <a:pt x="19" y="4"/>
                    </a:lnTo>
                    <a:lnTo>
                      <a:pt x="19" y="4"/>
                    </a:lnTo>
                    <a:lnTo>
                      <a:pt x="19" y="4"/>
                    </a:lnTo>
                    <a:lnTo>
                      <a:pt x="19" y="4"/>
                    </a:lnTo>
                    <a:lnTo>
                      <a:pt x="19" y="4"/>
                    </a:lnTo>
                    <a:lnTo>
                      <a:pt x="19" y="4"/>
                    </a:lnTo>
                    <a:lnTo>
                      <a:pt x="19" y="4"/>
                    </a:lnTo>
                    <a:lnTo>
                      <a:pt x="21" y="4"/>
                    </a:lnTo>
                    <a:lnTo>
                      <a:pt x="21" y="6"/>
                    </a:lnTo>
                    <a:lnTo>
                      <a:pt x="21" y="6"/>
                    </a:lnTo>
                    <a:lnTo>
                      <a:pt x="21" y="6"/>
                    </a:lnTo>
                    <a:lnTo>
                      <a:pt x="21" y="6"/>
                    </a:lnTo>
                    <a:lnTo>
                      <a:pt x="21" y="6"/>
                    </a:lnTo>
                    <a:lnTo>
                      <a:pt x="21" y="6"/>
                    </a:lnTo>
                    <a:lnTo>
                      <a:pt x="22" y="6"/>
                    </a:lnTo>
                    <a:lnTo>
                      <a:pt x="22" y="7"/>
                    </a:lnTo>
                    <a:lnTo>
                      <a:pt x="22" y="7"/>
                    </a:lnTo>
                    <a:lnTo>
                      <a:pt x="22" y="7"/>
                    </a:lnTo>
                    <a:lnTo>
                      <a:pt x="22" y="7"/>
                    </a:lnTo>
                    <a:lnTo>
                      <a:pt x="22" y="7"/>
                    </a:lnTo>
                    <a:lnTo>
                      <a:pt x="22" y="7"/>
                    </a:lnTo>
                    <a:lnTo>
                      <a:pt x="22" y="7"/>
                    </a:lnTo>
                    <a:lnTo>
                      <a:pt x="24" y="9"/>
                    </a:lnTo>
                    <a:lnTo>
                      <a:pt x="24" y="9"/>
                    </a:lnTo>
                    <a:lnTo>
                      <a:pt x="24" y="9"/>
                    </a:lnTo>
                    <a:lnTo>
                      <a:pt x="24" y="9"/>
                    </a:lnTo>
                    <a:lnTo>
                      <a:pt x="24" y="9"/>
                    </a:lnTo>
                    <a:lnTo>
                      <a:pt x="24" y="9"/>
                    </a:lnTo>
                    <a:lnTo>
                      <a:pt x="24" y="10"/>
                    </a:lnTo>
                    <a:lnTo>
                      <a:pt x="24" y="10"/>
                    </a:lnTo>
                    <a:lnTo>
                      <a:pt x="24" y="10"/>
                    </a:lnTo>
                    <a:lnTo>
                      <a:pt x="25" y="10"/>
                    </a:lnTo>
                    <a:lnTo>
                      <a:pt x="25" y="10"/>
                    </a:lnTo>
                    <a:lnTo>
                      <a:pt x="25" y="10"/>
                    </a:lnTo>
                    <a:lnTo>
                      <a:pt x="25" y="12"/>
                    </a:lnTo>
                    <a:lnTo>
                      <a:pt x="25" y="12"/>
                    </a:lnTo>
                    <a:lnTo>
                      <a:pt x="25" y="12"/>
                    </a:lnTo>
                    <a:lnTo>
                      <a:pt x="25" y="12"/>
                    </a:lnTo>
                    <a:lnTo>
                      <a:pt x="25" y="12"/>
                    </a:lnTo>
                    <a:lnTo>
                      <a:pt x="25" y="12"/>
                    </a:lnTo>
                    <a:lnTo>
                      <a:pt x="25" y="13"/>
                    </a:lnTo>
                    <a:lnTo>
                      <a:pt x="25" y="13"/>
                    </a:lnTo>
                    <a:lnTo>
                      <a:pt x="27" y="13"/>
                    </a:lnTo>
                    <a:lnTo>
                      <a:pt x="27" y="13"/>
                    </a:lnTo>
                    <a:lnTo>
                      <a:pt x="27" y="13"/>
                    </a:lnTo>
                    <a:lnTo>
                      <a:pt x="27" y="15"/>
                    </a:lnTo>
                    <a:lnTo>
                      <a:pt x="27" y="15"/>
                    </a:lnTo>
                    <a:lnTo>
                      <a:pt x="27" y="15"/>
                    </a:lnTo>
                    <a:lnTo>
                      <a:pt x="27" y="15"/>
                    </a:lnTo>
                    <a:lnTo>
                      <a:pt x="27" y="15"/>
                    </a:lnTo>
                    <a:lnTo>
                      <a:pt x="27" y="15"/>
                    </a:lnTo>
                    <a:lnTo>
                      <a:pt x="27" y="16"/>
                    </a:lnTo>
                  </a:path>
                </a:pathLst>
              </a:custGeom>
              <a:noFill/>
              <a:ln w="1588" cap="sq">
                <a:solidFill>
                  <a:srgbClr val="000000"/>
                </a:solidFill>
                <a:prstDash val="solid"/>
                <a:miter lim="800000"/>
                <a:headEnd/>
                <a:tailEnd/>
              </a:ln>
            </p:spPr>
            <p:txBody>
              <a:bodyPr/>
              <a:lstStyle/>
              <a:p>
                <a:endParaRPr lang="en-US"/>
              </a:p>
            </p:txBody>
          </p:sp>
          <p:sp>
            <p:nvSpPr>
              <p:cNvPr id="321025" name="Freeform 513"/>
              <p:cNvSpPr>
                <a:spLocks/>
              </p:cNvSpPr>
              <p:nvPr/>
            </p:nvSpPr>
            <p:spPr bwMode="auto">
              <a:xfrm>
                <a:off x="1289" y="2922"/>
                <a:ext cx="29" cy="30"/>
              </a:xfrm>
              <a:custGeom>
                <a:avLst/>
                <a:gdLst/>
                <a:ahLst/>
                <a:cxnLst>
                  <a:cxn ang="0">
                    <a:pos x="29" y="17"/>
                  </a:cxn>
                  <a:cxn ang="0">
                    <a:pos x="29" y="18"/>
                  </a:cxn>
                  <a:cxn ang="0">
                    <a:pos x="29" y="20"/>
                  </a:cxn>
                  <a:cxn ang="0">
                    <a:pos x="29" y="21"/>
                  </a:cxn>
                  <a:cxn ang="0">
                    <a:pos x="29" y="23"/>
                  </a:cxn>
                  <a:cxn ang="0">
                    <a:pos x="27" y="24"/>
                  </a:cxn>
                  <a:cxn ang="0">
                    <a:pos x="27" y="26"/>
                  </a:cxn>
                  <a:cxn ang="0">
                    <a:pos x="27" y="27"/>
                  </a:cxn>
                  <a:cxn ang="0">
                    <a:pos x="26" y="27"/>
                  </a:cxn>
                  <a:cxn ang="0">
                    <a:pos x="24" y="29"/>
                  </a:cxn>
                  <a:cxn ang="0">
                    <a:pos x="24" y="29"/>
                  </a:cxn>
                  <a:cxn ang="0">
                    <a:pos x="23" y="30"/>
                  </a:cxn>
                  <a:cxn ang="0">
                    <a:pos x="21" y="30"/>
                  </a:cxn>
                  <a:cxn ang="0">
                    <a:pos x="20" y="30"/>
                  </a:cxn>
                  <a:cxn ang="0">
                    <a:pos x="20" y="30"/>
                  </a:cxn>
                  <a:cxn ang="0">
                    <a:pos x="18" y="30"/>
                  </a:cxn>
                  <a:cxn ang="0">
                    <a:pos x="17" y="30"/>
                  </a:cxn>
                  <a:cxn ang="0">
                    <a:pos x="15" y="30"/>
                  </a:cxn>
                  <a:cxn ang="0">
                    <a:pos x="14" y="30"/>
                  </a:cxn>
                  <a:cxn ang="0">
                    <a:pos x="12" y="29"/>
                  </a:cxn>
                  <a:cxn ang="0">
                    <a:pos x="11" y="27"/>
                  </a:cxn>
                  <a:cxn ang="0">
                    <a:pos x="9" y="27"/>
                  </a:cxn>
                  <a:cxn ang="0">
                    <a:pos x="8" y="26"/>
                  </a:cxn>
                  <a:cxn ang="0">
                    <a:pos x="6" y="24"/>
                  </a:cxn>
                  <a:cxn ang="0">
                    <a:pos x="5" y="23"/>
                  </a:cxn>
                  <a:cxn ang="0">
                    <a:pos x="5" y="21"/>
                  </a:cxn>
                  <a:cxn ang="0">
                    <a:pos x="3" y="20"/>
                  </a:cxn>
                  <a:cxn ang="0">
                    <a:pos x="3" y="18"/>
                  </a:cxn>
                  <a:cxn ang="0">
                    <a:pos x="2" y="17"/>
                  </a:cxn>
                  <a:cxn ang="0">
                    <a:pos x="2" y="15"/>
                  </a:cxn>
                  <a:cxn ang="0">
                    <a:pos x="0" y="14"/>
                  </a:cxn>
                  <a:cxn ang="0">
                    <a:pos x="0" y="12"/>
                  </a:cxn>
                  <a:cxn ang="0">
                    <a:pos x="0" y="11"/>
                  </a:cxn>
                  <a:cxn ang="0">
                    <a:pos x="0" y="9"/>
                  </a:cxn>
                  <a:cxn ang="0">
                    <a:pos x="2" y="8"/>
                  </a:cxn>
                  <a:cxn ang="0">
                    <a:pos x="2" y="6"/>
                  </a:cxn>
                  <a:cxn ang="0">
                    <a:pos x="2" y="5"/>
                  </a:cxn>
                  <a:cxn ang="0">
                    <a:pos x="3" y="5"/>
                  </a:cxn>
                  <a:cxn ang="0">
                    <a:pos x="3" y="3"/>
                  </a:cxn>
                  <a:cxn ang="0">
                    <a:pos x="5" y="2"/>
                  </a:cxn>
                  <a:cxn ang="0">
                    <a:pos x="5" y="2"/>
                  </a:cxn>
                  <a:cxn ang="0">
                    <a:pos x="6" y="0"/>
                  </a:cxn>
                  <a:cxn ang="0">
                    <a:pos x="8" y="0"/>
                  </a:cxn>
                  <a:cxn ang="0">
                    <a:pos x="9" y="0"/>
                  </a:cxn>
                  <a:cxn ang="0">
                    <a:pos x="11" y="0"/>
                  </a:cxn>
                  <a:cxn ang="0">
                    <a:pos x="12" y="0"/>
                  </a:cxn>
                  <a:cxn ang="0">
                    <a:pos x="14" y="0"/>
                  </a:cxn>
                  <a:cxn ang="0">
                    <a:pos x="15" y="0"/>
                  </a:cxn>
                  <a:cxn ang="0">
                    <a:pos x="17" y="2"/>
                  </a:cxn>
                  <a:cxn ang="0">
                    <a:pos x="18" y="2"/>
                  </a:cxn>
                  <a:cxn ang="0">
                    <a:pos x="18" y="3"/>
                  </a:cxn>
                  <a:cxn ang="0">
                    <a:pos x="20" y="3"/>
                  </a:cxn>
                  <a:cxn ang="0">
                    <a:pos x="21" y="5"/>
                  </a:cxn>
                  <a:cxn ang="0">
                    <a:pos x="23" y="6"/>
                  </a:cxn>
                  <a:cxn ang="0">
                    <a:pos x="24" y="8"/>
                  </a:cxn>
                  <a:cxn ang="0">
                    <a:pos x="24" y="9"/>
                  </a:cxn>
                  <a:cxn ang="0">
                    <a:pos x="26" y="11"/>
                  </a:cxn>
                  <a:cxn ang="0">
                    <a:pos x="27" y="12"/>
                  </a:cxn>
                  <a:cxn ang="0">
                    <a:pos x="27" y="14"/>
                  </a:cxn>
                  <a:cxn ang="0">
                    <a:pos x="27" y="15"/>
                  </a:cxn>
                </a:cxnLst>
                <a:rect l="0" t="0" r="r" b="b"/>
                <a:pathLst>
                  <a:path w="29" h="30">
                    <a:moveTo>
                      <a:pt x="27" y="15"/>
                    </a:moveTo>
                    <a:lnTo>
                      <a:pt x="27" y="15"/>
                    </a:lnTo>
                    <a:lnTo>
                      <a:pt x="27" y="15"/>
                    </a:lnTo>
                    <a:lnTo>
                      <a:pt x="27" y="17"/>
                    </a:lnTo>
                    <a:lnTo>
                      <a:pt x="29" y="17"/>
                    </a:lnTo>
                    <a:lnTo>
                      <a:pt x="29" y="17"/>
                    </a:lnTo>
                    <a:lnTo>
                      <a:pt x="29" y="17"/>
                    </a:lnTo>
                    <a:lnTo>
                      <a:pt x="29" y="17"/>
                    </a:lnTo>
                    <a:lnTo>
                      <a:pt x="29" y="17"/>
                    </a:lnTo>
                    <a:lnTo>
                      <a:pt x="29" y="18"/>
                    </a:lnTo>
                    <a:lnTo>
                      <a:pt x="29" y="18"/>
                    </a:lnTo>
                    <a:lnTo>
                      <a:pt x="29" y="18"/>
                    </a:lnTo>
                    <a:lnTo>
                      <a:pt x="29" y="18"/>
                    </a:lnTo>
                    <a:lnTo>
                      <a:pt x="29" y="18"/>
                    </a:lnTo>
                    <a:lnTo>
                      <a:pt x="29" y="20"/>
                    </a:lnTo>
                    <a:lnTo>
                      <a:pt x="29" y="20"/>
                    </a:lnTo>
                    <a:lnTo>
                      <a:pt x="29" y="20"/>
                    </a:lnTo>
                    <a:lnTo>
                      <a:pt x="29" y="20"/>
                    </a:lnTo>
                    <a:lnTo>
                      <a:pt x="29" y="20"/>
                    </a:lnTo>
                    <a:lnTo>
                      <a:pt x="29" y="20"/>
                    </a:lnTo>
                    <a:lnTo>
                      <a:pt x="29" y="21"/>
                    </a:lnTo>
                    <a:lnTo>
                      <a:pt x="29" y="21"/>
                    </a:lnTo>
                    <a:lnTo>
                      <a:pt x="29" y="21"/>
                    </a:lnTo>
                    <a:lnTo>
                      <a:pt x="29" y="21"/>
                    </a:lnTo>
                    <a:lnTo>
                      <a:pt x="29" y="21"/>
                    </a:lnTo>
                    <a:lnTo>
                      <a:pt x="29" y="21"/>
                    </a:lnTo>
                    <a:lnTo>
                      <a:pt x="29" y="23"/>
                    </a:lnTo>
                    <a:lnTo>
                      <a:pt x="29" y="23"/>
                    </a:lnTo>
                    <a:lnTo>
                      <a:pt x="29" y="23"/>
                    </a:lnTo>
                    <a:lnTo>
                      <a:pt x="29" y="23"/>
                    </a:lnTo>
                    <a:lnTo>
                      <a:pt x="29" y="23"/>
                    </a:lnTo>
                    <a:lnTo>
                      <a:pt x="27" y="23"/>
                    </a:lnTo>
                    <a:lnTo>
                      <a:pt x="27" y="24"/>
                    </a:lnTo>
                    <a:lnTo>
                      <a:pt x="27" y="24"/>
                    </a:lnTo>
                    <a:lnTo>
                      <a:pt x="27" y="24"/>
                    </a:lnTo>
                    <a:lnTo>
                      <a:pt x="27" y="24"/>
                    </a:lnTo>
                    <a:lnTo>
                      <a:pt x="27" y="24"/>
                    </a:lnTo>
                    <a:lnTo>
                      <a:pt x="27" y="24"/>
                    </a:lnTo>
                    <a:lnTo>
                      <a:pt x="27" y="24"/>
                    </a:lnTo>
                    <a:lnTo>
                      <a:pt x="27" y="26"/>
                    </a:lnTo>
                    <a:lnTo>
                      <a:pt x="27" y="26"/>
                    </a:lnTo>
                    <a:lnTo>
                      <a:pt x="27" y="26"/>
                    </a:lnTo>
                    <a:lnTo>
                      <a:pt x="27" y="26"/>
                    </a:lnTo>
                    <a:lnTo>
                      <a:pt x="27" y="26"/>
                    </a:lnTo>
                    <a:lnTo>
                      <a:pt x="27" y="26"/>
                    </a:lnTo>
                    <a:lnTo>
                      <a:pt x="27" y="26"/>
                    </a:lnTo>
                    <a:lnTo>
                      <a:pt x="27" y="26"/>
                    </a:lnTo>
                    <a:lnTo>
                      <a:pt x="27" y="27"/>
                    </a:lnTo>
                    <a:lnTo>
                      <a:pt x="27" y="27"/>
                    </a:lnTo>
                    <a:lnTo>
                      <a:pt x="26" y="27"/>
                    </a:lnTo>
                    <a:lnTo>
                      <a:pt x="26" y="27"/>
                    </a:lnTo>
                    <a:lnTo>
                      <a:pt x="26" y="27"/>
                    </a:lnTo>
                    <a:lnTo>
                      <a:pt x="26" y="27"/>
                    </a:lnTo>
                    <a:lnTo>
                      <a:pt x="26" y="27"/>
                    </a:lnTo>
                    <a:lnTo>
                      <a:pt x="26" y="27"/>
                    </a:lnTo>
                    <a:lnTo>
                      <a:pt x="26" y="27"/>
                    </a:lnTo>
                    <a:lnTo>
                      <a:pt x="26" y="29"/>
                    </a:lnTo>
                    <a:lnTo>
                      <a:pt x="26" y="29"/>
                    </a:lnTo>
                    <a:lnTo>
                      <a:pt x="26" y="29"/>
                    </a:lnTo>
                    <a:lnTo>
                      <a:pt x="24" y="29"/>
                    </a:lnTo>
                    <a:lnTo>
                      <a:pt x="24" y="29"/>
                    </a:lnTo>
                    <a:lnTo>
                      <a:pt x="24" y="29"/>
                    </a:lnTo>
                    <a:lnTo>
                      <a:pt x="24" y="29"/>
                    </a:lnTo>
                    <a:lnTo>
                      <a:pt x="24" y="29"/>
                    </a:lnTo>
                    <a:lnTo>
                      <a:pt x="24" y="29"/>
                    </a:lnTo>
                    <a:lnTo>
                      <a:pt x="24" y="29"/>
                    </a:lnTo>
                    <a:lnTo>
                      <a:pt x="24" y="29"/>
                    </a:lnTo>
                    <a:lnTo>
                      <a:pt x="24" y="30"/>
                    </a:lnTo>
                    <a:lnTo>
                      <a:pt x="23" y="30"/>
                    </a:lnTo>
                    <a:lnTo>
                      <a:pt x="23" y="30"/>
                    </a:lnTo>
                    <a:lnTo>
                      <a:pt x="23" y="30"/>
                    </a:lnTo>
                    <a:lnTo>
                      <a:pt x="23" y="30"/>
                    </a:lnTo>
                    <a:lnTo>
                      <a:pt x="23" y="30"/>
                    </a:lnTo>
                    <a:lnTo>
                      <a:pt x="23" y="30"/>
                    </a:lnTo>
                    <a:lnTo>
                      <a:pt x="23" y="30"/>
                    </a:lnTo>
                    <a:lnTo>
                      <a:pt x="23" y="30"/>
                    </a:lnTo>
                    <a:lnTo>
                      <a:pt x="21" y="30"/>
                    </a:lnTo>
                    <a:lnTo>
                      <a:pt x="21" y="30"/>
                    </a:lnTo>
                    <a:lnTo>
                      <a:pt x="21" y="30"/>
                    </a:lnTo>
                    <a:lnTo>
                      <a:pt x="21" y="30"/>
                    </a:lnTo>
                    <a:lnTo>
                      <a:pt x="21" y="30"/>
                    </a:lnTo>
                    <a:lnTo>
                      <a:pt x="21" y="30"/>
                    </a:lnTo>
                    <a:lnTo>
                      <a:pt x="21" y="30"/>
                    </a:lnTo>
                    <a:lnTo>
                      <a:pt x="20" y="30"/>
                    </a:lnTo>
                    <a:lnTo>
                      <a:pt x="20" y="30"/>
                    </a:lnTo>
                    <a:lnTo>
                      <a:pt x="20" y="30"/>
                    </a:lnTo>
                    <a:lnTo>
                      <a:pt x="20" y="30"/>
                    </a:lnTo>
                    <a:lnTo>
                      <a:pt x="20" y="30"/>
                    </a:lnTo>
                    <a:lnTo>
                      <a:pt x="20" y="30"/>
                    </a:lnTo>
                    <a:lnTo>
                      <a:pt x="20" y="30"/>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29"/>
                    </a:lnTo>
                    <a:lnTo>
                      <a:pt x="12" y="29"/>
                    </a:lnTo>
                    <a:lnTo>
                      <a:pt x="12" y="29"/>
                    </a:lnTo>
                    <a:lnTo>
                      <a:pt x="12" y="29"/>
                    </a:lnTo>
                    <a:lnTo>
                      <a:pt x="12" y="29"/>
                    </a:lnTo>
                    <a:lnTo>
                      <a:pt x="12" y="29"/>
                    </a:lnTo>
                    <a:lnTo>
                      <a:pt x="12" y="29"/>
                    </a:lnTo>
                    <a:lnTo>
                      <a:pt x="11" y="29"/>
                    </a:lnTo>
                    <a:lnTo>
                      <a:pt x="11" y="29"/>
                    </a:lnTo>
                    <a:lnTo>
                      <a:pt x="11" y="29"/>
                    </a:lnTo>
                    <a:lnTo>
                      <a:pt x="11" y="29"/>
                    </a:lnTo>
                    <a:lnTo>
                      <a:pt x="11" y="27"/>
                    </a:lnTo>
                    <a:lnTo>
                      <a:pt x="11" y="27"/>
                    </a:lnTo>
                    <a:lnTo>
                      <a:pt x="9" y="27"/>
                    </a:lnTo>
                    <a:lnTo>
                      <a:pt x="9" y="27"/>
                    </a:lnTo>
                    <a:lnTo>
                      <a:pt x="9" y="27"/>
                    </a:lnTo>
                    <a:lnTo>
                      <a:pt x="9" y="27"/>
                    </a:lnTo>
                    <a:lnTo>
                      <a:pt x="9" y="27"/>
                    </a:lnTo>
                    <a:lnTo>
                      <a:pt x="9" y="27"/>
                    </a:lnTo>
                    <a:lnTo>
                      <a:pt x="9" y="27"/>
                    </a:lnTo>
                    <a:lnTo>
                      <a:pt x="8" y="26"/>
                    </a:lnTo>
                    <a:lnTo>
                      <a:pt x="8" y="26"/>
                    </a:lnTo>
                    <a:lnTo>
                      <a:pt x="8" y="26"/>
                    </a:lnTo>
                    <a:lnTo>
                      <a:pt x="8" y="26"/>
                    </a:lnTo>
                    <a:lnTo>
                      <a:pt x="8" y="26"/>
                    </a:lnTo>
                    <a:lnTo>
                      <a:pt x="8" y="26"/>
                    </a:lnTo>
                    <a:lnTo>
                      <a:pt x="8" y="26"/>
                    </a:lnTo>
                    <a:lnTo>
                      <a:pt x="6" y="26"/>
                    </a:lnTo>
                    <a:lnTo>
                      <a:pt x="6" y="24"/>
                    </a:lnTo>
                    <a:lnTo>
                      <a:pt x="6" y="24"/>
                    </a:lnTo>
                    <a:lnTo>
                      <a:pt x="6" y="24"/>
                    </a:lnTo>
                    <a:lnTo>
                      <a:pt x="6" y="24"/>
                    </a:lnTo>
                    <a:lnTo>
                      <a:pt x="6" y="24"/>
                    </a:lnTo>
                    <a:lnTo>
                      <a:pt x="6" y="24"/>
                    </a:lnTo>
                    <a:lnTo>
                      <a:pt x="5" y="24"/>
                    </a:lnTo>
                    <a:lnTo>
                      <a:pt x="5" y="23"/>
                    </a:lnTo>
                    <a:lnTo>
                      <a:pt x="5" y="23"/>
                    </a:lnTo>
                    <a:lnTo>
                      <a:pt x="5" y="23"/>
                    </a:lnTo>
                    <a:lnTo>
                      <a:pt x="5" y="23"/>
                    </a:lnTo>
                    <a:lnTo>
                      <a:pt x="5" y="23"/>
                    </a:lnTo>
                    <a:lnTo>
                      <a:pt x="5" y="23"/>
                    </a:lnTo>
                    <a:lnTo>
                      <a:pt x="5" y="21"/>
                    </a:lnTo>
                    <a:lnTo>
                      <a:pt x="5" y="21"/>
                    </a:lnTo>
                    <a:lnTo>
                      <a:pt x="3" y="21"/>
                    </a:lnTo>
                    <a:lnTo>
                      <a:pt x="3" y="21"/>
                    </a:lnTo>
                    <a:lnTo>
                      <a:pt x="3" y="21"/>
                    </a:lnTo>
                    <a:lnTo>
                      <a:pt x="3" y="21"/>
                    </a:lnTo>
                    <a:lnTo>
                      <a:pt x="3" y="20"/>
                    </a:lnTo>
                    <a:lnTo>
                      <a:pt x="3" y="20"/>
                    </a:lnTo>
                    <a:lnTo>
                      <a:pt x="3" y="20"/>
                    </a:lnTo>
                    <a:lnTo>
                      <a:pt x="3" y="20"/>
                    </a:lnTo>
                    <a:lnTo>
                      <a:pt x="3" y="20"/>
                    </a:lnTo>
                    <a:lnTo>
                      <a:pt x="3" y="20"/>
                    </a:lnTo>
                    <a:lnTo>
                      <a:pt x="3" y="18"/>
                    </a:lnTo>
                    <a:lnTo>
                      <a:pt x="2" y="18"/>
                    </a:lnTo>
                    <a:lnTo>
                      <a:pt x="2" y="18"/>
                    </a:lnTo>
                    <a:lnTo>
                      <a:pt x="2" y="18"/>
                    </a:lnTo>
                    <a:lnTo>
                      <a:pt x="2" y="18"/>
                    </a:lnTo>
                    <a:lnTo>
                      <a:pt x="2" y="17"/>
                    </a:lnTo>
                    <a:lnTo>
                      <a:pt x="2" y="17"/>
                    </a:lnTo>
                    <a:lnTo>
                      <a:pt x="2" y="17"/>
                    </a:lnTo>
                    <a:lnTo>
                      <a:pt x="2" y="17"/>
                    </a:lnTo>
                    <a:lnTo>
                      <a:pt x="2" y="17"/>
                    </a:lnTo>
                    <a:lnTo>
                      <a:pt x="2" y="17"/>
                    </a:lnTo>
                    <a:lnTo>
                      <a:pt x="2" y="15"/>
                    </a:lnTo>
                    <a:lnTo>
                      <a:pt x="2" y="15"/>
                    </a:lnTo>
                    <a:lnTo>
                      <a:pt x="2" y="15"/>
                    </a:lnTo>
                    <a:lnTo>
                      <a:pt x="2" y="15"/>
                    </a:lnTo>
                    <a:lnTo>
                      <a:pt x="2" y="15"/>
                    </a:lnTo>
                    <a:lnTo>
                      <a:pt x="2" y="15"/>
                    </a:lnTo>
                    <a:lnTo>
                      <a:pt x="2" y="14"/>
                    </a:lnTo>
                    <a:lnTo>
                      <a:pt x="0" y="14"/>
                    </a:lnTo>
                    <a:lnTo>
                      <a:pt x="0" y="14"/>
                    </a:lnTo>
                    <a:lnTo>
                      <a:pt x="0" y="14"/>
                    </a:lnTo>
                    <a:lnTo>
                      <a:pt x="0" y="14"/>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8"/>
                    </a:lnTo>
                    <a:lnTo>
                      <a:pt x="0" y="8"/>
                    </a:lnTo>
                    <a:lnTo>
                      <a:pt x="2" y="8"/>
                    </a:lnTo>
                    <a:lnTo>
                      <a:pt x="2" y="8"/>
                    </a:lnTo>
                    <a:lnTo>
                      <a:pt x="2" y="8"/>
                    </a:lnTo>
                    <a:lnTo>
                      <a:pt x="2" y="8"/>
                    </a:lnTo>
                    <a:lnTo>
                      <a:pt x="2"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3" y="5"/>
                    </a:lnTo>
                    <a:lnTo>
                      <a:pt x="3" y="3"/>
                    </a:lnTo>
                    <a:lnTo>
                      <a:pt x="3" y="3"/>
                    </a:lnTo>
                    <a:lnTo>
                      <a:pt x="3" y="3"/>
                    </a:lnTo>
                    <a:lnTo>
                      <a:pt x="3" y="3"/>
                    </a:lnTo>
                    <a:lnTo>
                      <a:pt x="3" y="3"/>
                    </a:lnTo>
                    <a:lnTo>
                      <a:pt x="3" y="3"/>
                    </a:lnTo>
                    <a:lnTo>
                      <a:pt x="3" y="3"/>
                    </a:lnTo>
                    <a:lnTo>
                      <a:pt x="3" y="3"/>
                    </a:lnTo>
                    <a:lnTo>
                      <a:pt x="3" y="3"/>
                    </a:lnTo>
                    <a:lnTo>
                      <a:pt x="5" y="2"/>
                    </a:lnTo>
                    <a:lnTo>
                      <a:pt x="5" y="2"/>
                    </a:lnTo>
                    <a:lnTo>
                      <a:pt x="5" y="2"/>
                    </a:lnTo>
                    <a:lnTo>
                      <a:pt x="5" y="2"/>
                    </a:lnTo>
                    <a:lnTo>
                      <a:pt x="5" y="2"/>
                    </a:lnTo>
                    <a:lnTo>
                      <a:pt x="5" y="2"/>
                    </a:lnTo>
                    <a:lnTo>
                      <a:pt x="5" y="2"/>
                    </a:lnTo>
                    <a:lnTo>
                      <a:pt x="5" y="2"/>
                    </a:lnTo>
                    <a:lnTo>
                      <a:pt x="5" y="2"/>
                    </a:lnTo>
                    <a:lnTo>
                      <a:pt x="6" y="2"/>
                    </a:lnTo>
                    <a:lnTo>
                      <a:pt x="6" y="2"/>
                    </a:lnTo>
                    <a:lnTo>
                      <a:pt x="6" y="2"/>
                    </a:lnTo>
                    <a:lnTo>
                      <a:pt x="6" y="0"/>
                    </a:lnTo>
                    <a:lnTo>
                      <a:pt x="6" y="0"/>
                    </a:lnTo>
                    <a:lnTo>
                      <a:pt x="6" y="0"/>
                    </a:lnTo>
                    <a:lnTo>
                      <a:pt x="6" y="0"/>
                    </a:lnTo>
                    <a:lnTo>
                      <a:pt x="6" y="0"/>
                    </a:lnTo>
                    <a:lnTo>
                      <a:pt x="8"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2"/>
                    </a:lnTo>
                    <a:lnTo>
                      <a:pt x="17" y="2"/>
                    </a:lnTo>
                    <a:lnTo>
                      <a:pt x="17" y="2"/>
                    </a:lnTo>
                    <a:lnTo>
                      <a:pt x="17" y="2"/>
                    </a:lnTo>
                    <a:lnTo>
                      <a:pt x="17" y="2"/>
                    </a:lnTo>
                    <a:lnTo>
                      <a:pt x="17" y="2"/>
                    </a:lnTo>
                    <a:lnTo>
                      <a:pt x="17" y="2"/>
                    </a:lnTo>
                    <a:lnTo>
                      <a:pt x="18" y="2"/>
                    </a:lnTo>
                    <a:lnTo>
                      <a:pt x="18" y="2"/>
                    </a:lnTo>
                    <a:lnTo>
                      <a:pt x="18" y="2"/>
                    </a:lnTo>
                    <a:lnTo>
                      <a:pt x="18" y="2"/>
                    </a:lnTo>
                    <a:lnTo>
                      <a:pt x="18" y="2"/>
                    </a:lnTo>
                    <a:lnTo>
                      <a:pt x="18" y="3"/>
                    </a:lnTo>
                    <a:lnTo>
                      <a:pt x="18" y="3"/>
                    </a:lnTo>
                    <a:lnTo>
                      <a:pt x="20" y="3"/>
                    </a:lnTo>
                    <a:lnTo>
                      <a:pt x="20" y="3"/>
                    </a:lnTo>
                    <a:lnTo>
                      <a:pt x="20" y="3"/>
                    </a:lnTo>
                    <a:lnTo>
                      <a:pt x="20" y="3"/>
                    </a:lnTo>
                    <a:lnTo>
                      <a:pt x="20" y="3"/>
                    </a:lnTo>
                    <a:lnTo>
                      <a:pt x="20" y="3"/>
                    </a:lnTo>
                    <a:lnTo>
                      <a:pt x="20" y="3"/>
                    </a:lnTo>
                    <a:lnTo>
                      <a:pt x="21" y="5"/>
                    </a:lnTo>
                    <a:lnTo>
                      <a:pt x="21" y="5"/>
                    </a:lnTo>
                    <a:lnTo>
                      <a:pt x="21" y="5"/>
                    </a:lnTo>
                    <a:lnTo>
                      <a:pt x="21" y="5"/>
                    </a:lnTo>
                    <a:lnTo>
                      <a:pt x="21" y="5"/>
                    </a:lnTo>
                    <a:lnTo>
                      <a:pt x="21" y="5"/>
                    </a:lnTo>
                    <a:lnTo>
                      <a:pt x="21" y="5"/>
                    </a:lnTo>
                    <a:lnTo>
                      <a:pt x="23" y="5"/>
                    </a:lnTo>
                    <a:lnTo>
                      <a:pt x="23" y="6"/>
                    </a:lnTo>
                    <a:lnTo>
                      <a:pt x="23" y="6"/>
                    </a:lnTo>
                    <a:lnTo>
                      <a:pt x="23" y="6"/>
                    </a:lnTo>
                    <a:lnTo>
                      <a:pt x="23" y="6"/>
                    </a:lnTo>
                    <a:lnTo>
                      <a:pt x="23" y="6"/>
                    </a:lnTo>
                    <a:lnTo>
                      <a:pt x="23" y="6"/>
                    </a:lnTo>
                    <a:lnTo>
                      <a:pt x="23" y="6"/>
                    </a:lnTo>
                    <a:lnTo>
                      <a:pt x="24" y="8"/>
                    </a:lnTo>
                    <a:lnTo>
                      <a:pt x="24" y="8"/>
                    </a:lnTo>
                    <a:lnTo>
                      <a:pt x="24" y="8"/>
                    </a:lnTo>
                    <a:lnTo>
                      <a:pt x="24" y="8"/>
                    </a:lnTo>
                    <a:lnTo>
                      <a:pt x="24" y="8"/>
                    </a:lnTo>
                    <a:lnTo>
                      <a:pt x="24" y="8"/>
                    </a:lnTo>
                    <a:lnTo>
                      <a:pt x="24" y="9"/>
                    </a:lnTo>
                    <a:lnTo>
                      <a:pt x="24"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1026" name="Freeform 514"/>
              <p:cNvSpPr>
                <a:spLocks/>
              </p:cNvSpPr>
              <p:nvPr/>
            </p:nvSpPr>
            <p:spPr bwMode="auto">
              <a:xfrm>
                <a:off x="1289" y="2922"/>
                <a:ext cx="29" cy="30"/>
              </a:xfrm>
              <a:custGeom>
                <a:avLst/>
                <a:gdLst/>
                <a:ahLst/>
                <a:cxnLst>
                  <a:cxn ang="0">
                    <a:pos x="29" y="17"/>
                  </a:cxn>
                  <a:cxn ang="0">
                    <a:pos x="29" y="18"/>
                  </a:cxn>
                  <a:cxn ang="0">
                    <a:pos x="29" y="20"/>
                  </a:cxn>
                  <a:cxn ang="0">
                    <a:pos x="29" y="21"/>
                  </a:cxn>
                  <a:cxn ang="0">
                    <a:pos x="29" y="23"/>
                  </a:cxn>
                  <a:cxn ang="0">
                    <a:pos x="27" y="24"/>
                  </a:cxn>
                  <a:cxn ang="0">
                    <a:pos x="27" y="26"/>
                  </a:cxn>
                  <a:cxn ang="0">
                    <a:pos x="27" y="27"/>
                  </a:cxn>
                  <a:cxn ang="0">
                    <a:pos x="26" y="27"/>
                  </a:cxn>
                  <a:cxn ang="0">
                    <a:pos x="24" y="29"/>
                  </a:cxn>
                  <a:cxn ang="0">
                    <a:pos x="24" y="29"/>
                  </a:cxn>
                  <a:cxn ang="0">
                    <a:pos x="23" y="30"/>
                  </a:cxn>
                  <a:cxn ang="0">
                    <a:pos x="21" y="30"/>
                  </a:cxn>
                  <a:cxn ang="0">
                    <a:pos x="20" y="30"/>
                  </a:cxn>
                  <a:cxn ang="0">
                    <a:pos x="20" y="30"/>
                  </a:cxn>
                  <a:cxn ang="0">
                    <a:pos x="18" y="30"/>
                  </a:cxn>
                  <a:cxn ang="0">
                    <a:pos x="17" y="30"/>
                  </a:cxn>
                  <a:cxn ang="0">
                    <a:pos x="15" y="30"/>
                  </a:cxn>
                  <a:cxn ang="0">
                    <a:pos x="14" y="30"/>
                  </a:cxn>
                  <a:cxn ang="0">
                    <a:pos x="12" y="29"/>
                  </a:cxn>
                  <a:cxn ang="0">
                    <a:pos x="11" y="27"/>
                  </a:cxn>
                  <a:cxn ang="0">
                    <a:pos x="9" y="27"/>
                  </a:cxn>
                  <a:cxn ang="0">
                    <a:pos x="8" y="26"/>
                  </a:cxn>
                  <a:cxn ang="0">
                    <a:pos x="6" y="24"/>
                  </a:cxn>
                  <a:cxn ang="0">
                    <a:pos x="5" y="23"/>
                  </a:cxn>
                  <a:cxn ang="0">
                    <a:pos x="5" y="21"/>
                  </a:cxn>
                  <a:cxn ang="0">
                    <a:pos x="3" y="20"/>
                  </a:cxn>
                  <a:cxn ang="0">
                    <a:pos x="3" y="18"/>
                  </a:cxn>
                  <a:cxn ang="0">
                    <a:pos x="2" y="17"/>
                  </a:cxn>
                  <a:cxn ang="0">
                    <a:pos x="2" y="15"/>
                  </a:cxn>
                  <a:cxn ang="0">
                    <a:pos x="0" y="14"/>
                  </a:cxn>
                  <a:cxn ang="0">
                    <a:pos x="0" y="12"/>
                  </a:cxn>
                  <a:cxn ang="0">
                    <a:pos x="0" y="11"/>
                  </a:cxn>
                  <a:cxn ang="0">
                    <a:pos x="0" y="9"/>
                  </a:cxn>
                  <a:cxn ang="0">
                    <a:pos x="2" y="8"/>
                  </a:cxn>
                  <a:cxn ang="0">
                    <a:pos x="2" y="6"/>
                  </a:cxn>
                  <a:cxn ang="0">
                    <a:pos x="2" y="5"/>
                  </a:cxn>
                  <a:cxn ang="0">
                    <a:pos x="3" y="5"/>
                  </a:cxn>
                  <a:cxn ang="0">
                    <a:pos x="3" y="3"/>
                  </a:cxn>
                  <a:cxn ang="0">
                    <a:pos x="5" y="2"/>
                  </a:cxn>
                  <a:cxn ang="0">
                    <a:pos x="5" y="2"/>
                  </a:cxn>
                  <a:cxn ang="0">
                    <a:pos x="6" y="0"/>
                  </a:cxn>
                  <a:cxn ang="0">
                    <a:pos x="8" y="0"/>
                  </a:cxn>
                  <a:cxn ang="0">
                    <a:pos x="9" y="0"/>
                  </a:cxn>
                  <a:cxn ang="0">
                    <a:pos x="11" y="0"/>
                  </a:cxn>
                  <a:cxn ang="0">
                    <a:pos x="12" y="0"/>
                  </a:cxn>
                  <a:cxn ang="0">
                    <a:pos x="14" y="0"/>
                  </a:cxn>
                  <a:cxn ang="0">
                    <a:pos x="15" y="0"/>
                  </a:cxn>
                  <a:cxn ang="0">
                    <a:pos x="17" y="2"/>
                  </a:cxn>
                  <a:cxn ang="0">
                    <a:pos x="18" y="2"/>
                  </a:cxn>
                  <a:cxn ang="0">
                    <a:pos x="18" y="3"/>
                  </a:cxn>
                  <a:cxn ang="0">
                    <a:pos x="20" y="3"/>
                  </a:cxn>
                  <a:cxn ang="0">
                    <a:pos x="21" y="5"/>
                  </a:cxn>
                  <a:cxn ang="0">
                    <a:pos x="23" y="6"/>
                  </a:cxn>
                  <a:cxn ang="0">
                    <a:pos x="24" y="8"/>
                  </a:cxn>
                  <a:cxn ang="0">
                    <a:pos x="24" y="9"/>
                  </a:cxn>
                  <a:cxn ang="0">
                    <a:pos x="26" y="11"/>
                  </a:cxn>
                  <a:cxn ang="0">
                    <a:pos x="27" y="12"/>
                  </a:cxn>
                  <a:cxn ang="0">
                    <a:pos x="27" y="14"/>
                  </a:cxn>
                  <a:cxn ang="0">
                    <a:pos x="27" y="15"/>
                  </a:cxn>
                </a:cxnLst>
                <a:rect l="0" t="0" r="r" b="b"/>
                <a:pathLst>
                  <a:path w="29" h="30">
                    <a:moveTo>
                      <a:pt x="27" y="15"/>
                    </a:moveTo>
                    <a:lnTo>
                      <a:pt x="27" y="15"/>
                    </a:lnTo>
                    <a:lnTo>
                      <a:pt x="27" y="15"/>
                    </a:lnTo>
                    <a:lnTo>
                      <a:pt x="27" y="17"/>
                    </a:lnTo>
                    <a:lnTo>
                      <a:pt x="29" y="17"/>
                    </a:lnTo>
                    <a:lnTo>
                      <a:pt x="29" y="17"/>
                    </a:lnTo>
                    <a:lnTo>
                      <a:pt x="29" y="17"/>
                    </a:lnTo>
                    <a:lnTo>
                      <a:pt x="29" y="17"/>
                    </a:lnTo>
                    <a:lnTo>
                      <a:pt x="29" y="17"/>
                    </a:lnTo>
                    <a:lnTo>
                      <a:pt x="29" y="18"/>
                    </a:lnTo>
                    <a:lnTo>
                      <a:pt x="29" y="18"/>
                    </a:lnTo>
                    <a:lnTo>
                      <a:pt x="29" y="18"/>
                    </a:lnTo>
                    <a:lnTo>
                      <a:pt x="29" y="18"/>
                    </a:lnTo>
                    <a:lnTo>
                      <a:pt x="29" y="18"/>
                    </a:lnTo>
                    <a:lnTo>
                      <a:pt x="29" y="20"/>
                    </a:lnTo>
                    <a:lnTo>
                      <a:pt x="29" y="20"/>
                    </a:lnTo>
                    <a:lnTo>
                      <a:pt x="29" y="20"/>
                    </a:lnTo>
                    <a:lnTo>
                      <a:pt x="29" y="20"/>
                    </a:lnTo>
                    <a:lnTo>
                      <a:pt x="29" y="20"/>
                    </a:lnTo>
                    <a:lnTo>
                      <a:pt x="29" y="20"/>
                    </a:lnTo>
                    <a:lnTo>
                      <a:pt x="29" y="21"/>
                    </a:lnTo>
                    <a:lnTo>
                      <a:pt x="29" y="21"/>
                    </a:lnTo>
                    <a:lnTo>
                      <a:pt x="29" y="21"/>
                    </a:lnTo>
                    <a:lnTo>
                      <a:pt x="29" y="21"/>
                    </a:lnTo>
                    <a:lnTo>
                      <a:pt x="29" y="21"/>
                    </a:lnTo>
                    <a:lnTo>
                      <a:pt x="29" y="21"/>
                    </a:lnTo>
                    <a:lnTo>
                      <a:pt x="29" y="23"/>
                    </a:lnTo>
                    <a:lnTo>
                      <a:pt x="29" y="23"/>
                    </a:lnTo>
                    <a:lnTo>
                      <a:pt x="29" y="23"/>
                    </a:lnTo>
                    <a:lnTo>
                      <a:pt x="29" y="23"/>
                    </a:lnTo>
                    <a:lnTo>
                      <a:pt x="29" y="23"/>
                    </a:lnTo>
                    <a:lnTo>
                      <a:pt x="27" y="23"/>
                    </a:lnTo>
                    <a:lnTo>
                      <a:pt x="27" y="24"/>
                    </a:lnTo>
                    <a:lnTo>
                      <a:pt x="27" y="24"/>
                    </a:lnTo>
                    <a:lnTo>
                      <a:pt x="27" y="24"/>
                    </a:lnTo>
                    <a:lnTo>
                      <a:pt x="27" y="24"/>
                    </a:lnTo>
                    <a:lnTo>
                      <a:pt x="27" y="24"/>
                    </a:lnTo>
                    <a:lnTo>
                      <a:pt x="27" y="24"/>
                    </a:lnTo>
                    <a:lnTo>
                      <a:pt x="27" y="24"/>
                    </a:lnTo>
                    <a:lnTo>
                      <a:pt x="27" y="26"/>
                    </a:lnTo>
                    <a:lnTo>
                      <a:pt x="27" y="26"/>
                    </a:lnTo>
                    <a:lnTo>
                      <a:pt x="27" y="26"/>
                    </a:lnTo>
                    <a:lnTo>
                      <a:pt x="27" y="26"/>
                    </a:lnTo>
                    <a:lnTo>
                      <a:pt x="27" y="26"/>
                    </a:lnTo>
                    <a:lnTo>
                      <a:pt x="27" y="26"/>
                    </a:lnTo>
                    <a:lnTo>
                      <a:pt x="27" y="26"/>
                    </a:lnTo>
                    <a:lnTo>
                      <a:pt x="27" y="26"/>
                    </a:lnTo>
                    <a:lnTo>
                      <a:pt x="27" y="27"/>
                    </a:lnTo>
                    <a:lnTo>
                      <a:pt x="27" y="27"/>
                    </a:lnTo>
                    <a:lnTo>
                      <a:pt x="26" y="27"/>
                    </a:lnTo>
                    <a:lnTo>
                      <a:pt x="26" y="27"/>
                    </a:lnTo>
                    <a:lnTo>
                      <a:pt x="26" y="27"/>
                    </a:lnTo>
                    <a:lnTo>
                      <a:pt x="26" y="27"/>
                    </a:lnTo>
                    <a:lnTo>
                      <a:pt x="26" y="27"/>
                    </a:lnTo>
                    <a:lnTo>
                      <a:pt x="26" y="27"/>
                    </a:lnTo>
                    <a:lnTo>
                      <a:pt x="26" y="27"/>
                    </a:lnTo>
                    <a:lnTo>
                      <a:pt x="26" y="29"/>
                    </a:lnTo>
                    <a:lnTo>
                      <a:pt x="26" y="29"/>
                    </a:lnTo>
                    <a:lnTo>
                      <a:pt x="26" y="29"/>
                    </a:lnTo>
                    <a:lnTo>
                      <a:pt x="24" y="29"/>
                    </a:lnTo>
                    <a:lnTo>
                      <a:pt x="24" y="29"/>
                    </a:lnTo>
                    <a:lnTo>
                      <a:pt x="24" y="29"/>
                    </a:lnTo>
                    <a:lnTo>
                      <a:pt x="24" y="29"/>
                    </a:lnTo>
                    <a:lnTo>
                      <a:pt x="24" y="29"/>
                    </a:lnTo>
                    <a:lnTo>
                      <a:pt x="24" y="29"/>
                    </a:lnTo>
                    <a:lnTo>
                      <a:pt x="24" y="29"/>
                    </a:lnTo>
                    <a:lnTo>
                      <a:pt x="24" y="29"/>
                    </a:lnTo>
                    <a:lnTo>
                      <a:pt x="24" y="30"/>
                    </a:lnTo>
                    <a:lnTo>
                      <a:pt x="23" y="30"/>
                    </a:lnTo>
                    <a:lnTo>
                      <a:pt x="23" y="30"/>
                    </a:lnTo>
                    <a:lnTo>
                      <a:pt x="23" y="30"/>
                    </a:lnTo>
                    <a:lnTo>
                      <a:pt x="23" y="30"/>
                    </a:lnTo>
                    <a:lnTo>
                      <a:pt x="23" y="30"/>
                    </a:lnTo>
                    <a:lnTo>
                      <a:pt x="23" y="30"/>
                    </a:lnTo>
                    <a:lnTo>
                      <a:pt x="23" y="30"/>
                    </a:lnTo>
                    <a:lnTo>
                      <a:pt x="23" y="30"/>
                    </a:lnTo>
                    <a:lnTo>
                      <a:pt x="21" y="30"/>
                    </a:lnTo>
                    <a:lnTo>
                      <a:pt x="21" y="30"/>
                    </a:lnTo>
                    <a:lnTo>
                      <a:pt x="21" y="30"/>
                    </a:lnTo>
                    <a:lnTo>
                      <a:pt x="21" y="30"/>
                    </a:lnTo>
                    <a:lnTo>
                      <a:pt x="21" y="30"/>
                    </a:lnTo>
                    <a:lnTo>
                      <a:pt x="21" y="30"/>
                    </a:lnTo>
                    <a:lnTo>
                      <a:pt x="21" y="30"/>
                    </a:lnTo>
                    <a:lnTo>
                      <a:pt x="20" y="30"/>
                    </a:lnTo>
                    <a:lnTo>
                      <a:pt x="20" y="30"/>
                    </a:lnTo>
                    <a:lnTo>
                      <a:pt x="20" y="30"/>
                    </a:lnTo>
                    <a:lnTo>
                      <a:pt x="20" y="30"/>
                    </a:lnTo>
                    <a:lnTo>
                      <a:pt x="20" y="30"/>
                    </a:lnTo>
                    <a:lnTo>
                      <a:pt x="20" y="30"/>
                    </a:lnTo>
                    <a:lnTo>
                      <a:pt x="20" y="30"/>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29"/>
                    </a:lnTo>
                    <a:lnTo>
                      <a:pt x="12" y="29"/>
                    </a:lnTo>
                    <a:lnTo>
                      <a:pt x="12" y="29"/>
                    </a:lnTo>
                    <a:lnTo>
                      <a:pt x="12" y="29"/>
                    </a:lnTo>
                    <a:lnTo>
                      <a:pt x="12" y="29"/>
                    </a:lnTo>
                    <a:lnTo>
                      <a:pt x="12" y="29"/>
                    </a:lnTo>
                    <a:lnTo>
                      <a:pt x="12" y="29"/>
                    </a:lnTo>
                    <a:lnTo>
                      <a:pt x="11" y="29"/>
                    </a:lnTo>
                    <a:lnTo>
                      <a:pt x="11" y="29"/>
                    </a:lnTo>
                    <a:lnTo>
                      <a:pt x="11" y="29"/>
                    </a:lnTo>
                    <a:lnTo>
                      <a:pt x="11" y="29"/>
                    </a:lnTo>
                    <a:lnTo>
                      <a:pt x="11" y="27"/>
                    </a:lnTo>
                    <a:lnTo>
                      <a:pt x="11" y="27"/>
                    </a:lnTo>
                    <a:lnTo>
                      <a:pt x="9" y="27"/>
                    </a:lnTo>
                    <a:lnTo>
                      <a:pt x="9" y="27"/>
                    </a:lnTo>
                    <a:lnTo>
                      <a:pt x="9" y="27"/>
                    </a:lnTo>
                    <a:lnTo>
                      <a:pt x="9" y="27"/>
                    </a:lnTo>
                    <a:lnTo>
                      <a:pt x="9" y="27"/>
                    </a:lnTo>
                    <a:lnTo>
                      <a:pt x="9" y="27"/>
                    </a:lnTo>
                    <a:lnTo>
                      <a:pt x="9" y="27"/>
                    </a:lnTo>
                    <a:lnTo>
                      <a:pt x="8" y="26"/>
                    </a:lnTo>
                    <a:lnTo>
                      <a:pt x="8" y="26"/>
                    </a:lnTo>
                    <a:lnTo>
                      <a:pt x="8" y="26"/>
                    </a:lnTo>
                    <a:lnTo>
                      <a:pt x="8" y="26"/>
                    </a:lnTo>
                    <a:lnTo>
                      <a:pt x="8" y="26"/>
                    </a:lnTo>
                    <a:lnTo>
                      <a:pt x="8" y="26"/>
                    </a:lnTo>
                    <a:lnTo>
                      <a:pt x="8" y="26"/>
                    </a:lnTo>
                    <a:lnTo>
                      <a:pt x="6" y="26"/>
                    </a:lnTo>
                    <a:lnTo>
                      <a:pt x="6" y="24"/>
                    </a:lnTo>
                    <a:lnTo>
                      <a:pt x="6" y="24"/>
                    </a:lnTo>
                    <a:lnTo>
                      <a:pt x="6" y="24"/>
                    </a:lnTo>
                    <a:lnTo>
                      <a:pt x="6" y="24"/>
                    </a:lnTo>
                    <a:lnTo>
                      <a:pt x="6" y="24"/>
                    </a:lnTo>
                    <a:lnTo>
                      <a:pt x="6" y="24"/>
                    </a:lnTo>
                    <a:lnTo>
                      <a:pt x="5" y="24"/>
                    </a:lnTo>
                    <a:lnTo>
                      <a:pt x="5" y="23"/>
                    </a:lnTo>
                    <a:lnTo>
                      <a:pt x="5" y="23"/>
                    </a:lnTo>
                    <a:lnTo>
                      <a:pt x="5" y="23"/>
                    </a:lnTo>
                    <a:lnTo>
                      <a:pt x="5" y="23"/>
                    </a:lnTo>
                    <a:lnTo>
                      <a:pt x="5" y="23"/>
                    </a:lnTo>
                    <a:lnTo>
                      <a:pt x="5" y="23"/>
                    </a:lnTo>
                    <a:lnTo>
                      <a:pt x="5" y="21"/>
                    </a:lnTo>
                    <a:lnTo>
                      <a:pt x="5" y="21"/>
                    </a:lnTo>
                    <a:lnTo>
                      <a:pt x="3" y="21"/>
                    </a:lnTo>
                    <a:lnTo>
                      <a:pt x="3" y="21"/>
                    </a:lnTo>
                    <a:lnTo>
                      <a:pt x="3" y="21"/>
                    </a:lnTo>
                    <a:lnTo>
                      <a:pt x="3" y="21"/>
                    </a:lnTo>
                    <a:lnTo>
                      <a:pt x="3" y="20"/>
                    </a:lnTo>
                    <a:lnTo>
                      <a:pt x="3" y="20"/>
                    </a:lnTo>
                    <a:lnTo>
                      <a:pt x="3" y="20"/>
                    </a:lnTo>
                    <a:lnTo>
                      <a:pt x="3" y="20"/>
                    </a:lnTo>
                    <a:lnTo>
                      <a:pt x="3" y="20"/>
                    </a:lnTo>
                    <a:lnTo>
                      <a:pt x="3" y="20"/>
                    </a:lnTo>
                    <a:lnTo>
                      <a:pt x="3" y="18"/>
                    </a:lnTo>
                    <a:lnTo>
                      <a:pt x="2" y="18"/>
                    </a:lnTo>
                    <a:lnTo>
                      <a:pt x="2" y="18"/>
                    </a:lnTo>
                    <a:lnTo>
                      <a:pt x="2" y="18"/>
                    </a:lnTo>
                    <a:lnTo>
                      <a:pt x="2" y="18"/>
                    </a:lnTo>
                    <a:lnTo>
                      <a:pt x="2" y="17"/>
                    </a:lnTo>
                    <a:lnTo>
                      <a:pt x="2" y="17"/>
                    </a:lnTo>
                    <a:lnTo>
                      <a:pt x="2" y="17"/>
                    </a:lnTo>
                    <a:lnTo>
                      <a:pt x="2" y="17"/>
                    </a:lnTo>
                    <a:lnTo>
                      <a:pt x="2" y="17"/>
                    </a:lnTo>
                    <a:lnTo>
                      <a:pt x="2" y="17"/>
                    </a:lnTo>
                    <a:lnTo>
                      <a:pt x="2" y="15"/>
                    </a:lnTo>
                    <a:lnTo>
                      <a:pt x="2" y="15"/>
                    </a:lnTo>
                    <a:lnTo>
                      <a:pt x="2" y="15"/>
                    </a:lnTo>
                    <a:lnTo>
                      <a:pt x="2" y="15"/>
                    </a:lnTo>
                    <a:lnTo>
                      <a:pt x="2" y="15"/>
                    </a:lnTo>
                    <a:lnTo>
                      <a:pt x="2" y="15"/>
                    </a:lnTo>
                    <a:lnTo>
                      <a:pt x="2" y="14"/>
                    </a:lnTo>
                    <a:lnTo>
                      <a:pt x="0" y="14"/>
                    </a:lnTo>
                    <a:lnTo>
                      <a:pt x="0" y="14"/>
                    </a:lnTo>
                    <a:lnTo>
                      <a:pt x="0" y="14"/>
                    </a:lnTo>
                    <a:lnTo>
                      <a:pt x="0" y="14"/>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8"/>
                    </a:lnTo>
                    <a:lnTo>
                      <a:pt x="0" y="8"/>
                    </a:lnTo>
                    <a:lnTo>
                      <a:pt x="2" y="8"/>
                    </a:lnTo>
                    <a:lnTo>
                      <a:pt x="2" y="8"/>
                    </a:lnTo>
                    <a:lnTo>
                      <a:pt x="2" y="8"/>
                    </a:lnTo>
                    <a:lnTo>
                      <a:pt x="2" y="8"/>
                    </a:lnTo>
                    <a:lnTo>
                      <a:pt x="2"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3" y="5"/>
                    </a:lnTo>
                    <a:lnTo>
                      <a:pt x="3" y="3"/>
                    </a:lnTo>
                    <a:lnTo>
                      <a:pt x="3" y="3"/>
                    </a:lnTo>
                    <a:lnTo>
                      <a:pt x="3" y="3"/>
                    </a:lnTo>
                    <a:lnTo>
                      <a:pt x="3" y="3"/>
                    </a:lnTo>
                    <a:lnTo>
                      <a:pt x="3" y="3"/>
                    </a:lnTo>
                    <a:lnTo>
                      <a:pt x="3" y="3"/>
                    </a:lnTo>
                    <a:lnTo>
                      <a:pt x="3" y="3"/>
                    </a:lnTo>
                    <a:lnTo>
                      <a:pt x="3" y="3"/>
                    </a:lnTo>
                    <a:lnTo>
                      <a:pt x="3" y="3"/>
                    </a:lnTo>
                    <a:lnTo>
                      <a:pt x="5" y="2"/>
                    </a:lnTo>
                    <a:lnTo>
                      <a:pt x="5" y="2"/>
                    </a:lnTo>
                    <a:lnTo>
                      <a:pt x="5" y="2"/>
                    </a:lnTo>
                    <a:lnTo>
                      <a:pt x="5" y="2"/>
                    </a:lnTo>
                    <a:lnTo>
                      <a:pt x="5" y="2"/>
                    </a:lnTo>
                    <a:lnTo>
                      <a:pt x="5" y="2"/>
                    </a:lnTo>
                    <a:lnTo>
                      <a:pt x="5" y="2"/>
                    </a:lnTo>
                    <a:lnTo>
                      <a:pt x="5" y="2"/>
                    </a:lnTo>
                    <a:lnTo>
                      <a:pt x="5" y="2"/>
                    </a:lnTo>
                    <a:lnTo>
                      <a:pt x="6" y="2"/>
                    </a:lnTo>
                    <a:lnTo>
                      <a:pt x="6" y="2"/>
                    </a:lnTo>
                    <a:lnTo>
                      <a:pt x="6" y="2"/>
                    </a:lnTo>
                    <a:lnTo>
                      <a:pt x="6" y="0"/>
                    </a:lnTo>
                    <a:lnTo>
                      <a:pt x="6" y="0"/>
                    </a:lnTo>
                    <a:lnTo>
                      <a:pt x="6" y="0"/>
                    </a:lnTo>
                    <a:lnTo>
                      <a:pt x="6" y="0"/>
                    </a:lnTo>
                    <a:lnTo>
                      <a:pt x="6" y="0"/>
                    </a:lnTo>
                    <a:lnTo>
                      <a:pt x="8"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2"/>
                    </a:lnTo>
                    <a:lnTo>
                      <a:pt x="17" y="2"/>
                    </a:lnTo>
                    <a:lnTo>
                      <a:pt x="17" y="2"/>
                    </a:lnTo>
                    <a:lnTo>
                      <a:pt x="17" y="2"/>
                    </a:lnTo>
                    <a:lnTo>
                      <a:pt x="17" y="2"/>
                    </a:lnTo>
                    <a:lnTo>
                      <a:pt x="17" y="2"/>
                    </a:lnTo>
                    <a:lnTo>
                      <a:pt x="17" y="2"/>
                    </a:lnTo>
                    <a:lnTo>
                      <a:pt x="18" y="2"/>
                    </a:lnTo>
                    <a:lnTo>
                      <a:pt x="18" y="2"/>
                    </a:lnTo>
                    <a:lnTo>
                      <a:pt x="18" y="2"/>
                    </a:lnTo>
                    <a:lnTo>
                      <a:pt x="18" y="2"/>
                    </a:lnTo>
                    <a:lnTo>
                      <a:pt x="18" y="2"/>
                    </a:lnTo>
                    <a:lnTo>
                      <a:pt x="18" y="3"/>
                    </a:lnTo>
                    <a:lnTo>
                      <a:pt x="18" y="3"/>
                    </a:lnTo>
                    <a:lnTo>
                      <a:pt x="20" y="3"/>
                    </a:lnTo>
                    <a:lnTo>
                      <a:pt x="20" y="3"/>
                    </a:lnTo>
                    <a:lnTo>
                      <a:pt x="20" y="3"/>
                    </a:lnTo>
                    <a:lnTo>
                      <a:pt x="20" y="3"/>
                    </a:lnTo>
                    <a:lnTo>
                      <a:pt x="20" y="3"/>
                    </a:lnTo>
                    <a:lnTo>
                      <a:pt x="20" y="3"/>
                    </a:lnTo>
                    <a:lnTo>
                      <a:pt x="20" y="3"/>
                    </a:lnTo>
                    <a:lnTo>
                      <a:pt x="21" y="5"/>
                    </a:lnTo>
                    <a:lnTo>
                      <a:pt x="21" y="5"/>
                    </a:lnTo>
                    <a:lnTo>
                      <a:pt x="21" y="5"/>
                    </a:lnTo>
                    <a:lnTo>
                      <a:pt x="21" y="5"/>
                    </a:lnTo>
                    <a:lnTo>
                      <a:pt x="21" y="5"/>
                    </a:lnTo>
                    <a:lnTo>
                      <a:pt x="21" y="5"/>
                    </a:lnTo>
                    <a:lnTo>
                      <a:pt x="21" y="5"/>
                    </a:lnTo>
                    <a:lnTo>
                      <a:pt x="23" y="5"/>
                    </a:lnTo>
                    <a:lnTo>
                      <a:pt x="23" y="6"/>
                    </a:lnTo>
                    <a:lnTo>
                      <a:pt x="23" y="6"/>
                    </a:lnTo>
                    <a:lnTo>
                      <a:pt x="23" y="6"/>
                    </a:lnTo>
                    <a:lnTo>
                      <a:pt x="23" y="6"/>
                    </a:lnTo>
                    <a:lnTo>
                      <a:pt x="23" y="6"/>
                    </a:lnTo>
                    <a:lnTo>
                      <a:pt x="23" y="6"/>
                    </a:lnTo>
                    <a:lnTo>
                      <a:pt x="23" y="6"/>
                    </a:lnTo>
                    <a:lnTo>
                      <a:pt x="24" y="8"/>
                    </a:lnTo>
                    <a:lnTo>
                      <a:pt x="24" y="8"/>
                    </a:lnTo>
                    <a:lnTo>
                      <a:pt x="24" y="8"/>
                    </a:lnTo>
                    <a:lnTo>
                      <a:pt x="24" y="8"/>
                    </a:lnTo>
                    <a:lnTo>
                      <a:pt x="24" y="8"/>
                    </a:lnTo>
                    <a:lnTo>
                      <a:pt x="24" y="8"/>
                    </a:lnTo>
                    <a:lnTo>
                      <a:pt x="24" y="9"/>
                    </a:lnTo>
                    <a:lnTo>
                      <a:pt x="24"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path>
                </a:pathLst>
              </a:custGeom>
              <a:noFill/>
              <a:ln w="1588" cap="sq">
                <a:solidFill>
                  <a:srgbClr val="000000"/>
                </a:solidFill>
                <a:prstDash val="solid"/>
                <a:miter lim="800000"/>
                <a:headEnd/>
                <a:tailEnd/>
              </a:ln>
            </p:spPr>
            <p:txBody>
              <a:bodyPr/>
              <a:lstStyle/>
              <a:p>
                <a:endParaRPr lang="en-US"/>
              </a:p>
            </p:txBody>
          </p:sp>
          <p:sp>
            <p:nvSpPr>
              <p:cNvPr id="321027" name="Freeform 515"/>
              <p:cNvSpPr>
                <a:spLocks/>
              </p:cNvSpPr>
              <p:nvPr/>
            </p:nvSpPr>
            <p:spPr bwMode="auto">
              <a:xfrm>
                <a:off x="918" y="2796"/>
                <a:ext cx="29" cy="30"/>
              </a:xfrm>
              <a:custGeom>
                <a:avLst/>
                <a:gdLst/>
                <a:ahLst/>
                <a:cxnLst>
                  <a:cxn ang="0">
                    <a:pos x="27" y="17"/>
                  </a:cxn>
                  <a:cxn ang="0">
                    <a:pos x="29" y="18"/>
                  </a:cxn>
                  <a:cxn ang="0">
                    <a:pos x="29" y="20"/>
                  </a:cxn>
                  <a:cxn ang="0">
                    <a:pos x="27" y="21"/>
                  </a:cxn>
                  <a:cxn ang="0">
                    <a:pos x="27" y="23"/>
                  </a:cxn>
                  <a:cxn ang="0">
                    <a:pos x="27" y="24"/>
                  </a:cxn>
                  <a:cxn ang="0">
                    <a:pos x="27" y="26"/>
                  </a:cxn>
                  <a:cxn ang="0">
                    <a:pos x="26" y="27"/>
                  </a:cxn>
                  <a:cxn ang="0">
                    <a:pos x="26" y="27"/>
                  </a:cxn>
                  <a:cxn ang="0">
                    <a:pos x="24" y="29"/>
                  </a:cxn>
                  <a:cxn ang="0">
                    <a:pos x="23" y="29"/>
                  </a:cxn>
                  <a:cxn ang="0">
                    <a:pos x="23" y="30"/>
                  </a:cxn>
                  <a:cxn ang="0">
                    <a:pos x="21" y="30"/>
                  </a:cxn>
                  <a:cxn ang="0">
                    <a:pos x="20" y="30"/>
                  </a:cxn>
                  <a:cxn ang="0">
                    <a:pos x="18" y="30"/>
                  </a:cxn>
                  <a:cxn ang="0">
                    <a:pos x="17" y="30"/>
                  </a:cxn>
                  <a:cxn ang="0">
                    <a:pos x="15" y="30"/>
                  </a:cxn>
                  <a:cxn ang="0">
                    <a:pos x="14" y="30"/>
                  </a:cxn>
                  <a:cxn ang="0">
                    <a:pos x="12" y="30"/>
                  </a:cxn>
                  <a:cxn ang="0">
                    <a:pos x="11" y="29"/>
                  </a:cxn>
                  <a:cxn ang="0">
                    <a:pos x="9" y="29"/>
                  </a:cxn>
                  <a:cxn ang="0">
                    <a:pos x="8" y="27"/>
                  </a:cxn>
                  <a:cxn ang="0">
                    <a:pos x="6" y="26"/>
                  </a:cxn>
                  <a:cxn ang="0">
                    <a:pos x="6" y="24"/>
                  </a:cxn>
                  <a:cxn ang="0">
                    <a:pos x="5" y="23"/>
                  </a:cxn>
                  <a:cxn ang="0">
                    <a:pos x="3" y="21"/>
                  </a:cxn>
                  <a:cxn ang="0">
                    <a:pos x="3" y="20"/>
                  </a:cxn>
                  <a:cxn ang="0">
                    <a:pos x="2" y="18"/>
                  </a:cxn>
                  <a:cxn ang="0">
                    <a:pos x="2" y="17"/>
                  </a:cxn>
                  <a:cxn ang="0">
                    <a:pos x="0" y="15"/>
                  </a:cxn>
                  <a:cxn ang="0">
                    <a:pos x="0" y="14"/>
                  </a:cxn>
                  <a:cxn ang="0">
                    <a:pos x="0" y="12"/>
                  </a:cxn>
                  <a:cxn ang="0">
                    <a:pos x="0" y="11"/>
                  </a:cxn>
                  <a:cxn ang="0">
                    <a:pos x="0" y="9"/>
                  </a:cxn>
                  <a:cxn ang="0">
                    <a:pos x="0" y="8"/>
                  </a:cxn>
                  <a:cxn ang="0">
                    <a:pos x="2" y="6"/>
                  </a:cxn>
                  <a:cxn ang="0">
                    <a:pos x="2" y="5"/>
                  </a:cxn>
                  <a:cxn ang="0">
                    <a:pos x="2" y="5"/>
                  </a:cxn>
                  <a:cxn ang="0">
                    <a:pos x="3" y="3"/>
                  </a:cxn>
                  <a:cxn ang="0">
                    <a:pos x="5" y="2"/>
                  </a:cxn>
                  <a:cxn ang="0">
                    <a:pos x="5" y="2"/>
                  </a:cxn>
                  <a:cxn ang="0">
                    <a:pos x="6" y="0"/>
                  </a:cxn>
                  <a:cxn ang="0">
                    <a:pos x="8" y="0"/>
                  </a:cxn>
                  <a:cxn ang="0">
                    <a:pos x="9" y="0"/>
                  </a:cxn>
                  <a:cxn ang="0">
                    <a:pos x="11" y="0"/>
                  </a:cxn>
                  <a:cxn ang="0">
                    <a:pos x="12" y="0"/>
                  </a:cxn>
                  <a:cxn ang="0">
                    <a:pos x="14" y="0"/>
                  </a:cxn>
                  <a:cxn ang="0">
                    <a:pos x="15" y="0"/>
                  </a:cxn>
                  <a:cxn ang="0">
                    <a:pos x="17" y="2"/>
                  </a:cxn>
                  <a:cxn ang="0">
                    <a:pos x="18" y="2"/>
                  </a:cxn>
                  <a:cxn ang="0">
                    <a:pos x="18" y="3"/>
                  </a:cxn>
                  <a:cxn ang="0">
                    <a:pos x="20" y="3"/>
                  </a:cxn>
                  <a:cxn ang="0">
                    <a:pos x="21" y="5"/>
                  </a:cxn>
                  <a:cxn ang="0">
                    <a:pos x="23" y="6"/>
                  </a:cxn>
                  <a:cxn ang="0">
                    <a:pos x="24" y="8"/>
                  </a:cxn>
                  <a:cxn ang="0">
                    <a:pos x="24" y="9"/>
                  </a:cxn>
                  <a:cxn ang="0">
                    <a:pos x="26" y="11"/>
                  </a:cxn>
                  <a:cxn ang="0">
                    <a:pos x="26" y="12"/>
                  </a:cxn>
                  <a:cxn ang="0">
                    <a:pos x="27" y="14"/>
                  </a:cxn>
                  <a:cxn ang="0">
                    <a:pos x="27" y="15"/>
                  </a:cxn>
                </a:cxnLst>
                <a:rect l="0" t="0" r="r" b="b"/>
                <a:pathLst>
                  <a:path w="29" h="30">
                    <a:moveTo>
                      <a:pt x="27" y="15"/>
                    </a:moveTo>
                    <a:lnTo>
                      <a:pt x="27" y="15"/>
                    </a:lnTo>
                    <a:lnTo>
                      <a:pt x="27" y="15"/>
                    </a:lnTo>
                    <a:lnTo>
                      <a:pt x="27" y="17"/>
                    </a:lnTo>
                    <a:lnTo>
                      <a:pt x="27" y="17"/>
                    </a:lnTo>
                    <a:lnTo>
                      <a:pt x="27" y="17"/>
                    </a:lnTo>
                    <a:lnTo>
                      <a:pt x="27" y="17"/>
                    </a:lnTo>
                    <a:lnTo>
                      <a:pt x="27" y="17"/>
                    </a:lnTo>
                    <a:lnTo>
                      <a:pt x="27" y="18"/>
                    </a:lnTo>
                    <a:lnTo>
                      <a:pt x="27" y="18"/>
                    </a:lnTo>
                    <a:lnTo>
                      <a:pt x="27" y="18"/>
                    </a:lnTo>
                    <a:lnTo>
                      <a:pt x="29" y="18"/>
                    </a:lnTo>
                    <a:lnTo>
                      <a:pt x="29" y="18"/>
                    </a:lnTo>
                    <a:lnTo>
                      <a:pt x="29" y="18"/>
                    </a:lnTo>
                    <a:lnTo>
                      <a:pt x="29" y="20"/>
                    </a:lnTo>
                    <a:lnTo>
                      <a:pt x="29" y="20"/>
                    </a:lnTo>
                    <a:lnTo>
                      <a:pt x="29" y="20"/>
                    </a:lnTo>
                    <a:lnTo>
                      <a:pt x="29" y="20"/>
                    </a:lnTo>
                    <a:lnTo>
                      <a:pt x="29" y="20"/>
                    </a:lnTo>
                    <a:lnTo>
                      <a:pt x="29" y="20"/>
                    </a:lnTo>
                    <a:lnTo>
                      <a:pt x="27" y="21"/>
                    </a:lnTo>
                    <a:lnTo>
                      <a:pt x="27" y="21"/>
                    </a:lnTo>
                    <a:lnTo>
                      <a:pt x="27" y="21"/>
                    </a:lnTo>
                    <a:lnTo>
                      <a:pt x="27" y="21"/>
                    </a:lnTo>
                    <a:lnTo>
                      <a:pt x="27" y="21"/>
                    </a:lnTo>
                    <a:lnTo>
                      <a:pt x="27" y="21"/>
                    </a:lnTo>
                    <a:lnTo>
                      <a:pt x="27" y="23"/>
                    </a:lnTo>
                    <a:lnTo>
                      <a:pt x="27" y="23"/>
                    </a:lnTo>
                    <a:lnTo>
                      <a:pt x="27" y="23"/>
                    </a:lnTo>
                    <a:lnTo>
                      <a:pt x="27" y="23"/>
                    </a:lnTo>
                    <a:lnTo>
                      <a:pt x="27" y="23"/>
                    </a:lnTo>
                    <a:lnTo>
                      <a:pt x="27" y="23"/>
                    </a:lnTo>
                    <a:lnTo>
                      <a:pt x="27" y="24"/>
                    </a:lnTo>
                    <a:lnTo>
                      <a:pt x="27" y="24"/>
                    </a:lnTo>
                    <a:lnTo>
                      <a:pt x="27" y="24"/>
                    </a:lnTo>
                    <a:lnTo>
                      <a:pt x="27" y="24"/>
                    </a:lnTo>
                    <a:lnTo>
                      <a:pt x="27" y="24"/>
                    </a:lnTo>
                    <a:lnTo>
                      <a:pt x="27" y="24"/>
                    </a:lnTo>
                    <a:lnTo>
                      <a:pt x="27" y="24"/>
                    </a:lnTo>
                    <a:lnTo>
                      <a:pt x="27" y="26"/>
                    </a:lnTo>
                    <a:lnTo>
                      <a:pt x="27" y="26"/>
                    </a:lnTo>
                    <a:lnTo>
                      <a:pt x="27" y="26"/>
                    </a:lnTo>
                    <a:lnTo>
                      <a:pt x="27" y="26"/>
                    </a:lnTo>
                    <a:lnTo>
                      <a:pt x="26" y="26"/>
                    </a:lnTo>
                    <a:lnTo>
                      <a:pt x="26" y="26"/>
                    </a:lnTo>
                    <a:lnTo>
                      <a:pt x="26" y="26"/>
                    </a:lnTo>
                    <a:lnTo>
                      <a:pt x="26" y="27"/>
                    </a:lnTo>
                    <a:lnTo>
                      <a:pt x="26" y="27"/>
                    </a:lnTo>
                    <a:lnTo>
                      <a:pt x="26" y="27"/>
                    </a:lnTo>
                    <a:lnTo>
                      <a:pt x="26" y="27"/>
                    </a:lnTo>
                    <a:lnTo>
                      <a:pt x="26" y="27"/>
                    </a:lnTo>
                    <a:lnTo>
                      <a:pt x="26" y="27"/>
                    </a:lnTo>
                    <a:lnTo>
                      <a:pt x="26" y="27"/>
                    </a:lnTo>
                    <a:lnTo>
                      <a:pt x="26" y="27"/>
                    </a:lnTo>
                    <a:lnTo>
                      <a:pt x="26" y="27"/>
                    </a:lnTo>
                    <a:lnTo>
                      <a:pt x="24" y="29"/>
                    </a:lnTo>
                    <a:lnTo>
                      <a:pt x="24" y="29"/>
                    </a:lnTo>
                    <a:lnTo>
                      <a:pt x="24" y="29"/>
                    </a:lnTo>
                    <a:lnTo>
                      <a:pt x="24" y="29"/>
                    </a:lnTo>
                    <a:lnTo>
                      <a:pt x="24" y="29"/>
                    </a:lnTo>
                    <a:lnTo>
                      <a:pt x="24" y="29"/>
                    </a:lnTo>
                    <a:lnTo>
                      <a:pt x="24" y="29"/>
                    </a:lnTo>
                    <a:lnTo>
                      <a:pt x="24" y="29"/>
                    </a:lnTo>
                    <a:lnTo>
                      <a:pt x="24" y="29"/>
                    </a:lnTo>
                    <a:lnTo>
                      <a:pt x="23" y="29"/>
                    </a:lnTo>
                    <a:lnTo>
                      <a:pt x="23" y="29"/>
                    </a:lnTo>
                    <a:lnTo>
                      <a:pt x="23" y="30"/>
                    </a:lnTo>
                    <a:lnTo>
                      <a:pt x="23" y="30"/>
                    </a:lnTo>
                    <a:lnTo>
                      <a:pt x="23" y="30"/>
                    </a:lnTo>
                    <a:lnTo>
                      <a:pt x="23" y="30"/>
                    </a:lnTo>
                    <a:lnTo>
                      <a:pt x="23" y="30"/>
                    </a:lnTo>
                    <a:lnTo>
                      <a:pt x="23" y="30"/>
                    </a:lnTo>
                    <a:lnTo>
                      <a:pt x="21" y="30"/>
                    </a:lnTo>
                    <a:lnTo>
                      <a:pt x="21" y="30"/>
                    </a:lnTo>
                    <a:lnTo>
                      <a:pt x="21" y="30"/>
                    </a:lnTo>
                    <a:lnTo>
                      <a:pt x="21" y="30"/>
                    </a:lnTo>
                    <a:lnTo>
                      <a:pt x="21" y="30"/>
                    </a:lnTo>
                    <a:lnTo>
                      <a:pt x="21" y="30"/>
                    </a:lnTo>
                    <a:lnTo>
                      <a:pt x="21" y="30"/>
                    </a:lnTo>
                    <a:lnTo>
                      <a:pt x="20" y="30"/>
                    </a:lnTo>
                    <a:lnTo>
                      <a:pt x="20" y="30"/>
                    </a:lnTo>
                    <a:lnTo>
                      <a:pt x="20" y="30"/>
                    </a:lnTo>
                    <a:lnTo>
                      <a:pt x="20" y="30"/>
                    </a:lnTo>
                    <a:lnTo>
                      <a:pt x="20" y="30"/>
                    </a:lnTo>
                    <a:lnTo>
                      <a:pt x="20" y="30"/>
                    </a:lnTo>
                    <a:lnTo>
                      <a:pt x="20" y="30"/>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29"/>
                    </a:lnTo>
                    <a:lnTo>
                      <a:pt x="12" y="29"/>
                    </a:lnTo>
                    <a:lnTo>
                      <a:pt x="11" y="29"/>
                    </a:lnTo>
                    <a:lnTo>
                      <a:pt x="11" y="29"/>
                    </a:lnTo>
                    <a:lnTo>
                      <a:pt x="11" y="29"/>
                    </a:lnTo>
                    <a:lnTo>
                      <a:pt x="11" y="29"/>
                    </a:lnTo>
                    <a:lnTo>
                      <a:pt x="11" y="29"/>
                    </a:lnTo>
                    <a:lnTo>
                      <a:pt x="11" y="29"/>
                    </a:lnTo>
                    <a:lnTo>
                      <a:pt x="9" y="29"/>
                    </a:lnTo>
                    <a:lnTo>
                      <a:pt x="9" y="29"/>
                    </a:lnTo>
                    <a:lnTo>
                      <a:pt x="9" y="29"/>
                    </a:lnTo>
                    <a:lnTo>
                      <a:pt x="9" y="27"/>
                    </a:lnTo>
                    <a:lnTo>
                      <a:pt x="9" y="27"/>
                    </a:lnTo>
                    <a:lnTo>
                      <a:pt x="9" y="27"/>
                    </a:lnTo>
                    <a:lnTo>
                      <a:pt x="9" y="27"/>
                    </a:lnTo>
                    <a:lnTo>
                      <a:pt x="8" y="27"/>
                    </a:lnTo>
                    <a:lnTo>
                      <a:pt x="8" y="27"/>
                    </a:lnTo>
                    <a:lnTo>
                      <a:pt x="8" y="27"/>
                    </a:lnTo>
                    <a:lnTo>
                      <a:pt x="8" y="27"/>
                    </a:lnTo>
                    <a:lnTo>
                      <a:pt x="8" y="27"/>
                    </a:lnTo>
                    <a:lnTo>
                      <a:pt x="8" y="26"/>
                    </a:lnTo>
                    <a:lnTo>
                      <a:pt x="8" y="26"/>
                    </a:lnTo>
                    <a:lnTo>
                      <a:pt x="6" y="26"/>
                    </a:lnTo>
                    <a:lnTo>
                      <a:pt x="6" y="26"/>
                    </a:lnTo>
                    <a:lnTo>
                      <a:pt x="6" y="26"/>
                    </a:lnTo>
                    <a:lnTo>
                      <a:pt x="6" y="26"/>
                    </a:lnTo>
                    <a:lnTo>
                      <a:pt x="6" y="26"/>
                    </a:lnTo>
                    <a:lnTo>
                      <a:pt x="6" y="24"/>
                    </a:lnTo>
                    <a:lnTo>
                      <a:pt x="6" y="24"/>
                    </a:lnTo>
                    <a:lnTo>
                      <a:pt x="5" y="24"/>
                    </a:lnTo>
                    <a:lnTo>
                      <a:pt x="5" y="24"/>
                    </a:lnTo>
                    <a:lnTo>
                      <a:pt x="5" y="24"/>
                    </a:lnTo>
                    <a:lnTo>
                      <a:pt x="5" y="24"/>
                    </a:lnTo>
                    <a:lnTo>
                      <a:pt x="5" y="24"/>
                    </a:lnTo>
                    <a:lnTo>
                      <a:pt x="5" y="23"/>
                    </a:lnTo>
                    <a:lnTo>
                      <a:pt x="5" y="23"/>
                    </a:lnTo>
                    <a:lnTo>
                      <a:pt x="5" y="23"/>
                    </a:lnTo>
                    <a:lnTo>
                      <a:pt x="5" y="23"/>
                    </a:lnTo>
                    <a:lnTo>
                      <a:pt x="3" y="23"/>
                    </a:lnTo>
                    <a:lnTo>
                      <a:pt x="3" y="23"/>
                    </a:lnTo>
                    <a:lnTo>
                      <a:pt x="3" y="21"/>
                    </a:lnTo>
                    <a:lnTo>
                      <a:pt x="3" y="21"/>
                    </a:lnTo>
                    <a:lnTo>
                      <a:pt x="3" y="21"/>
                    </a:lnTo>
                    <a:lnTo>
                      <a:pt x="3" y="21"/>
                    </a:lnTo>
                    <a:lnTo>
                      <a:pt x="3" y="21"/>
                    </a:lnTo>
                    <a:lnTo>
                      <a:pt x="3" y="21"/>
                    </a:lnTo>
                    <a:lnTo>
                      <a:pt x="3" y="20"/>
                    </a:lnTo>
                    <a:lnTo>
                      <a:pt x="3" y="20"/>
                    </a:lnTo>
                    <a:lnTo>
                      <a:pt x="2" y="20"/>
                    </a:lnTo>
                    <a:lnTo>
                      <a:pt x="2" y="20"/>
                    </a:lnTo>
                    <a:lnTo>
                      <a:pt x="2" y="20"/>
                    </a:lnTo>
                    <a:lnTo>
                      <a:pt x="2" y="20"/>
                    </a:lnTo>
                    <a:lnTo>
                      <a:pt x="2" y="18"/>
                    </a:lnTo>
                    <a:lnTo>
                      <a:pt x="2" y="18"/>
                    </a:lnTo>
                    <a:lnTo>
                      <a:pt x="2" y="18"/>
                    </a:lnTo>
                    <a:lnTo>
                      <a:pt x="2" y="18"/>
                    </a:lnTo>
                    <a:lnTo>
                      <a:pt x="2" y="18"/>
                    </a:lnTo>
                    <a:lnTo>
                      <a:pt x="2" y="18"/>
                    </a:lnTo>
                    <a:lnTo>
                      <a:pt x="2" y="17"/>
                    </a:lnTo>
                    <a:lnTo>
                      <a:pt x="2" y="17"/>
                    </a:lnTo>
                    <a:lnTo>
                      <a:pt x="2" y="17"/>
                    </a:lnTo>
                    <a:lnTo>
                      <a:pt x="2"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8"/>
                    </a:lnTo>
                    <a:lnTo>
                      <a:pt x="2"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3" y="3"/>
                    </a:lnTo>
                    <a:lnTo>
                      <a:pt x="3" y="3"/>
                    </a:lnTo>
                    <a:lnTo>
                      <a:pt x="3" y="3"/>
                    </a:lnTo>
                    <a:lnTo>
                      <a:pt x="3" y="3"/>
                    </a:lnTo>
                    <a:lnTo>
                      <a:pt x="3" y="3"/>
                    </a:lnTo>
                    <a:lnTo>
                      <a:pt x="3" y="3"/>
                    </a:lnTo>
                    <a:lnTo>
                      <a:pt x="3" y="3"/>
                    </a:lnTo>
                    <a:lnTo>
                      <a:pt x="3" y="3"/>
                    </a:lnTo>
                    <a:lnTo>
                      <a:pt x="3" y="3"/>
                    </a:lnTo>
                    <a:lnTo>
                      <a:pt x="3" y="3"/>
                    </a:lnTo>
                    <a:lnTo>
                      <a:pt x="5" y="2"/>
                    </a:lnTo>
                    <a:lnTo>
                      <a:pt x="5" y="2"/>
                    </a:lnTo>
                    <a:lnTo>
                      <a:pt x="5" y="2"/>
                    </a:lnTo>
                    <a:lnTo>
                      <a:pt x="5" y="2"/>
                    </a:lnTo>
                    <a:lnTo>
                      <a:pt x="5" y="2"/>
                    </a:lnTo>
                    <a:lnTo>
                      <a:pt x="5" y="2"/>
                    </a:lnTo>
                    <a:lnTo>
                      <a:pt x="5" y="2"/>
                    </a:lnTo>
                    <a:lnTo>
                      <a:pt x="5" y="2"/>
                    </a:lnTo>
                    <a:lnTo>
                      <a:pt x="6" y="2"/>
                    </a:lnTo>
                    <a:lnTo>
                      <a:pt x="6" y="2"/>
                    </a:lnTo>
                    <a:lnTo>
                      <a:pt x="6" y="2"/>
                    </a:lnTo>
                    <a:lnTo>
                      <a:pt x="6" y="2"/>
                    </a:lnTo>
                    <a:lnTo>
                      <a:pt x="6" y="0"/>
                    </a:lnTo>
                    <a:lnTo>
                      <a:pt x="6" y="0"/>
                    </a:lnTo>
                    <a:lnTo>
                      <a:pt x="6" y="0"/>
                    </a:lnTo>
                    <a:lnTo>
                      <a:pt x="6" y="0"/>
                    </a:lnTo>
                    <a:lnTo>
                      <a:pt x="8"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2"/>
                    </a:lnTo>
                    <a:lnTo>
                      <a:pt x="15" y="2"/>
                    </a:lnTo>
                    <a:lnTo>
                      <a:pt x="17" y="2"/>
                    </a:lnTo>
                    <a:lnTo>
                      <a:pt x="17" y="2"/>
                    </a:lnTo>
                    <a:lnTo>
                      <a:pt x="17" y="2"/>
                    </a:lnTo>
                    <a:lnTo>
                      <a:pt x="17" y="2"/>
                    </a:lnTo>
                    <a:lnTo>
                      <a:pt x="17" y="2"/>
                    </a:lnTo>
                    <a:lnTo>
                      <a:pt x="17" y="2"/>
                    </a:lnTo>
                    <a:lnTo>
                      <a:pt x="18" y="2"/>
                    </a:lnTo>
                    <a:lnTo>
                      <a:pt x="18" y="2"/>
                    </a:lnTo>
                    <a:lnTo>
                      <a:pt x="18" y="2"/>
                    </a:lnTo>
                    <a:lnTo>
                      <a:pt x="18" y="2"/>
                    </a:lnTo>
                    <a:lnTo>
                      <a:pt x="18" y="3"/>
                    </a:lnTo>
                    <a:lnTo>
                      <a:pt x="18" y="3"/>
                    </a:lnTo>
                    <a:lnTo>
                      <a:pt x="18" y="3"/>
                    </a:lnTo>
                    <a:lnTo>
                      <a:pt x="20" y="3"/>
                    </a:lnTo>
                    <a:lnTo>
                      <a:pt x="20" y="3"/>
                    </a:lnTo>
                    <a:lnTo>
                      <a:pt x="20" y="3"/>
                    </a:lnTo>
                    <a:lnTo>
                      <a:pt x="20" y="3"/>
                    </a:lnTo>
                    <a:lnTo>
                      <a:pt x="20" y="3"/>
                    </a:lnTo>
                    <a:lnTo>
                      <a:pt x="20" y="3"/>
                    </a:lnTo>
                    <a:lnTo>
                      <a:pt x="21" y="3"/>
                    </a:lnTo>
                    <a:lnTo>
                      <a:pt x="21" y="5"/>
                    </a:lnTo>
                    <a:lnTo>
                      <a:pt x="21" y="5"/>
                    </a:lnTo>
                    <a:lnTo>
                      <a:pt x="21" y="5"/>
                    </a:lnTo>
                    <a:lnTo>
                      <a:pt x="21" y="5"/>
                    </a:lnTo>
                    <a:lnTo>
                      <a:pt x="21" y="5"/>
                    </a:lnTo>
                    <a:lnTo>
                      <a:pt x="21" y="5"/>
                    </a:lnTo>
                    <a:lnTo>
                      <a:pt x="21" y="5"/>
                    </a:lnTo>
                    <a:lnTo>
                      <a:pt x="23" y="6"/>
                    </a:lnTo>
                    <a:lnTo>
                      <a:pt x="23" y="6"/>
                    </a:lnTo>
                    <a:lnTo>
                      <a:pt x="23" y="6"/>
                    </a:lnTo>
                    <a:lnTo>
                      <a:pt x="23" y="6"/>
                    </a:lnTo>
                    <a:lnTo>
                      <a:pt x="23" y="6"/>
                    </a:lnTo>
                    <a:lnTo>
                      <a:pt x="23" y="6"/>
                    </a:lnTo>
                    <a:lnTo>
                      <a:pt x="23" y="6"/>
                    </a:lnTo>
                    <a:lnTo>
                      <a:pt x="24" y="8"/>
                    </a:lnTo>
                    <a:lnTo>
                      <a:pt x="24" y="8"/>
                    </a:lnTo>
                    <a:lnTo>
                      <a:pt x="24" y="8"/>
                    </a:lnTo>
                    <a:lnTo>
                      <a:pt x="24" y="8"/>
                    </a:lnTo>
                    <a:lnTo>
                      <a:pt x="24" y="8"/>
                    </a:lnTo>
                    <a:lnTo>
                      <a:pt x="24" y="8"/>
                    </a:lnTo>
                    <a:lnTo>
                      <a:pt x="24" y="8"/>
                    </a:lnTo>
                    <a:lnTo>
                      <a:pt x="24" y="9"/>
                    </a:lnTo>
                    <a:lnTo>
                      <a:pt x="24" y="9"/>
                    </a:lnTo>
                    <a:lnTo>
                      <a:pt x="24" y="9"/>
                    </a:lnTo>
                    <a:lnTo>
                      <a:pt x="26" y="9"/>
                    </a:lnTo>
                    <a:lnTo>
                      <a:pt x="26" y="9"/>
                    </a:lnTo>
                    <a:lnTo>
                      <a:pt x="26" y="9"/>
                    </a:lnTo>
                    <a:lnTo>
                      <a:pt x="26" y="11"/>
                    </a:lnTo>
                    <a:lnTo>
                      <a:pt x="26" y="11"/>
                    </a:lnTo>
                    <a:lnTo>
                      <a:pt x="26" y="11"/>
                    </a:lnTo>
                    <a:lnTo>
                      <a:pt x="26" y="11"/>
                    </a:lnTo>
                    <a:lnTo>
                      <a:pt x="26" y="11"/>
                    </a:lnTo>
                    <a:lnTo>
                      <a:pt x="26" y="11"/>
                    </a:lnTo>
                    <a:lnTo>
                      <a:pt x="26" y="12"/>
                    </a:lnTo>
                    <a:lnTo>
                      <a:pt x="26"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close/>
                  </a:path>
                </a:pathLst>
              </a:custGeom>
              <a:solidFill>
                <a:srgbClr val="E1E1E1"/>
              </a:solidFill>
              <a:ln w="9525">
                <a:noFill/>
                <a:round/>
                <a:headEnd/>
                <a:tailEnd/>
              </a:ln>
            </p:spPr>
            <p:txBody>
              <a:bodyPr/>
              <a:lstStyle/>
              <a:p>
                <a:endParaRPr lang="en-US"/>
              </a:p>
            </p:txBody>
          </p:sp>
          <p:sp>
            <p:nvSpPr>
              <p:cNvPr id="321028" name="Freeform 516"/>
              <p:cNvSpPr>
                <a:spLocks/>
              </p:cNvSpPr>
              <p:nvPr/>
            </p:nvSpPr>
            <p:spPr bwMode="auto">
              <a:xfrm>
                <a:off x="918" y="2796"/>
                <a:ext cx="29" cy="30"/>
              </a:xfrm>
              <a:custGeom>
                <a:avLst/>
                <a:gdLst/>
                <a:ahLst/>
                <a:cxnLst>
                  <a:cxn ang="0">
                    <a:pos x="27" y="17"/>
                  </a:cxn>
                  <a:cxn ang="0">
                    <a:pos x="29" y="18"/>
                  </a:cxn>
                  <a:cxn ang="0">
                    <a:pos x="29" y="20"/>
                  </a:cxn>
                  <a:cxn ang="0">
                    <a:pos x="27" y="21"/>
                  </a:cxn>
                  <a:cxn ang="0">
                    <a:pos x="27" y="23"/>
                  </a:cxn>
                  <a:cxn ang="0">
                    <a:pos x="27" y="24"/>
                  </a:cxn>
                  <a:cxn ang="0">
                    <a:pos x="27" y="26"/>
                  </a:cxn>
                  <a:cxn ang="0">
                    <a:pos x="26" y="27"/>
                  </a:cxn>
                  <a:cxn ang="0">
                    <a:pos x="26" y="27"/>
                  </a:cxn>
                  <a:cxn ang="0">
                    <a:pos x="24" y="29"/>
                  </a:cxn>
                  <a:cxn ang="0">
                    <a:pos x="23" y="29"/>
                  </a:cxn>
                  <a:cxn ang="0">
                    <a:pos x="23" y="30"/>
                  </a:cxn>
                  <a:cxn ang="0">
                    <a:pos x="21" y="30"/>
                  </a:cxn>
                  <a:cxn ang="0">
                    <a:pos x="20" y="30"/>
                  </a:cxn>
                  <a:cxn ang="0">
                    <a:pos x="18" y="30"/>
                  </a:cxn>
                  <a:cxn ang="0">
                    <a:pos x="17" y="30"/>
                  </a:cxn>
                  <a:cxn ang="0">
                    <a:pos x="15" y="30"/>
                  </a:cxn>
                  <a:cxn ang="0">
                    <a:pos x="14" y="30"/>
                  </a:cxn>
                  <a:cxn ang="0">
                    <a:pos x="12" y="30"/>
                  </a:cxn>
                  <a:cxn ang="0">
                    <a:pos x="11" y="29"/>
                  </a:cxn>
                  <a:cxn ang="0">
                    <a:pos x="9" y="29"/>
                  </a:cxn>
                  <a:cxn ang="0">
                    <a:pos x="8" y="27"/>
                  </a:cxn>
                  <a:cxn ang="0">
                    <a:pos x="6" y="26"/>
                  </a:cxn>
                  <a:cxn ang="0">
                    <a:pos x="6" y="24"/>
                  </a:cxn>
                  <a:cxn ang="0">
                    <a:pos x="5" y="23"/>
                  </a:cxn>
                  <a:cxn ang="0">
                    <a:pos x="3" y="21"/>
                  </a:cxn>
                  <a:cxn ang="0">
                    <a:pos x="3" y="20"/>
                  </a:cxn>
                  <a:cxn ang="0">
                    <a:pos x="2" y="18"/>
                  </a:cxn>
                  <a:cxn ang="0">
                    <a:pos x="2" y="17"/>
                  </a:cxn>
                  <a:cxn ang="0">
                    <a:pos x="0" y="15"/>
                  </a:cxn>
                  <a:cxn ang="0">
                    <a:pos x="0" y="14"/>
                  </a:cxn>
                  <a:cxn ang="0">
                    <a:pos x="0" y="12"/>
                  </a:cxn>
                  <a:cxn ang="0">
                    <a:pos x="0" y="11"/>
                  </a:cxn>
                  <a:cxn ang="0">
                    <a:pos x="0" y="9"/>
                  </a:cxn>
                  <a:cxn ang="0">
                    <a:pos x="0" y="8"/>
                  </a:cxn>
                  <a:cxn ang="0">
                    <a:pos x="2" y="6"/>
                  </a:cxn>
                  <a:cxn ang="0">
                    <a:pos x="2" y="5"/>
                  </a:cxn>
                  <a:cxn ang="0">
                    <a:pos x="2" y="5"/>
                  </a:cxn>
                  <a:cxn ang="0">
                    <a:pos x="3" y="3"/>
                  </a:cxn>
                  <a:cxn ang="0">
                    <a:pos x="5" y="2"/>
                  </a:cxn>
                  <a:cxn ang="0">
                    <a:pos x="5" y="2"/>
                  </a:cxn>
                  <a:cxn ang="0">
                    <a:pos x="6" y="0"/>
                  </a:cxn>
                  <a:cxn ang="0">
                    <a:pos x="8" y="0"/>
                  </a:cxn>
                  <a:cxn ang="0">
                    <a:pos x="9" y="0"/>
                  </a:cxn>
                  <a:cxn ang="0">
                    <a:pos x="11" y="0"/>
                  </a:cxn>
                  <a:cxn ang="0">
                    <a:pos x="12" y="0"/>
                  </a:cxn>
                  <a:cxn ang="0">
                    <a:pos x="14" y="0"/>
                  </a:cxn>
                  <a:cxn ang="0">
                    <a:pos x="15" y="0"/>
                  </a:cxn>
                  <a:cxn ang="0">
                    <a:pos x="17" y="2"/>
                  </a:cxn>
                  <a:cxn ang="0">
                    <a:pos x="18" y="2"/>
                  </a:cxn>
                  <a:cxn ang="0">
                    <a:pos x="18" y="3"/>
                  </a:cxn>
                  <a:cxn ang="0">
                    <a:pos x="20" y="3"/>
                  </a:cxn>
                  <a:cxn ang="0">
                    <a:pos x="21" y="5"/>
                  </a:cxn>
                  <a:cxn ang="0">
                    <a:pos x="23" y="6"/>
                  </a:cxn>
                  <a:cxn ang="0">
                    <a:pos x="24" y="8"/>
                  </a:cxn>
                  <a:cxn ang="0">
                    <a:pos x="24" y="9"/>
                  </a:cxn>
                  <a:cxn ang="0">
                    <a:pos x="26" y="11"/>
                  </a:cxn>
                  <a:cxn ang="0">
                    <a:pos x="26" y="12"/>
                  </a:cxn>
                  <a:cxn ang="0">
                    <a:pos x="27" y="14"/>
                  </a:cxn>
                  <a:cxn ang="0">
                    <a:pos x="27" y="15"/>
                  </a:cxn>
                </a:cxnLst>
                <a:rect l="0" t="0" r="r" b="b"/>
                <a:pathLst>
                  <a:path w="29" h="30">
                    <a:moveTo>
                      <a:pt x="27" y="15"/>
                    </a:moveTo>
                    <a:lnTo>
                      <a:pt x="27" y="15"/>
                    </a:lnTo>
                    <a:lnTo>
                      <a:pt x="27" y="15"/>
                    </a:lnTo>
                    <a:lnTo>
                      <a:pt x="27" y="17"/>
                    </a:lnTo>
                    <a:lnTo>
                      <a:pt x="27" y="17"/>
                    </a:lnTo>
                    <a:lnTo>
                      <a:pt x="27" y="17"/>
                    </a:lnTo>
                    <a:lnTo>
                      <a:pt x="27" y="17"/>
                    </a:lnTo>
                    <a:lnTo>
                      <a:pt x="27" y="17"/>
                    </a:lnTo>
                    <a:lnTo>
                      <a:pt x="27" y="18"/>
                    </a:lnTo>
                    <a:lnTo>
                      <a:pt x="27" y="18"/>
                    </a:lnTo>
                    <a:lnTo>
                      <a:pt x="27" y="18"/>
                    </a:lnTo>
                    <a:lnTo>
                      <a:pt x="29" y="18"/>
                    </a:lnTo>
                    <a:lnTo>
                      <a:pt x="29" y="18"/>
                    </a:lnTo>
                    <a:lnTo>
                      <a:pt x="29" y="18"/>
                    </a:lnTo>
                    <a:lnTo>
                      <a:pt x="29" y="20"/>
                    </a:lnTo>
                    <a:lnTo>
                      <a:pt x="29" y="20"/>
                    </a:lnTo>
                    <a:lnTo>
                      <a:pt x="29" y="20"/>
                    </a:lnTo>
                    <a:lnTo>
                      <a:pt x="29" y="20"/>
                    </a:lnTo>
                    <a:lnTo>
                      <a:pt x="29" y="20"/>
                    </a:lnTo>
                    <a:lnTo>
                      <a:pt x="29" y="20"/>
                    </a:lnTo>
                    <a:lnTo>
                      <a:pt x="27" y="21"/>
                    </a:lnTo>
                    <a:lnTo>
                      <a:pt x="27" y="21"/>
                    </a:lnTo>
                    <a:lnTo>
                      <a:pt x="27" y="21"/>
                    </a:lnTo>
                    <a:lnTo>
                      <a:pt x="27" y="21"/>
                    </a:lnTo>
                    <a:lnTo>
                      <a:pt x="27" y="21"/>
                    </a:lnTo>
                    <a:lnTo>
                      <a:pt x="27" y="21"/>
                    </a:lnTo>
                    <a:lnTo>
                      <a:pt x="27" y="23"/>
                    </a:lnTo>
                    <a:lnTo>
                      <a:pt x="27" y="23"/>
                    </a:lnTo>
                    <a:lnTo>
                      <a:pt x="27" y="23"/>
                    </a:lnTo>
                    <a:lnTo>
                      <a:pt x="27" y="23"/>
                    </a:lnTo>
                    <a:lnTo>
                      <a:pt x="27" y="23"/>
                    </a:lnTo>
                    <a:lnTo>
                      <a:pt x="27" y="23"/>
                    </a:lnTo>
                    <a:lnTo>
                      <a:pt x="27" y="24"/>
                    </a:lnTo>
                    <a:lnTo>
                      <a:pt x="27" y="24"/>
                    </a:lnTo>
                    <a:lnTo>
                      <a:pt x="27" y="24"/>
                    </a:lnTo>
                    <a:lnTo>
                      <a:pt x="27" y="24"/>
                    </a:lnTo>
                    <a:lnTo>
                      <a:pt x="27" y="24"/>
                    </a:lnTo>
                    <a:lnTo>
                      <a:pt x="27" y="24"/>
                    </a:lnTo>
                    <a:lnTo>
                      <a:pt x="27" y="24"/>
                    </a:lnTo>
                    <a:lnTo>
                      <a:pt x="27" y="26"/>
                    </a:lnTo>
                    <a:lnTo>
                      <a:pt x="27" y="26"/>
                    </a:lnTo>
                    <a:lnTo>
                      <a:pt x="27" y="26"/>
                    </a:lnTo>
                    <a:lnTo>
                      <a:pt x="27" y="26"/>
                    </a:lnTo>
                    <a:lnTo>
                      <a:pt x="26" y="26"/>
                    </a:lnTo>
                    <a:lnTo>
                      <a:pt x="26" y="26"/>
                    </a:lnTo>
                    <a:lnTo>
                      <a:pt x="26" y="26"/>
                    </a:lnTo>
                    <a:lnTo>
                      <a:pt x="26" y="27"/>
                    </a:lnTo>
                    <a:lnTo>
                      <a:pt x="26" y="27"/>
                    </a:lnTo>
                    <a:lnTo>
                      <a:pt x="26" y="27"/>
                    </a:lnTo>
                    <a:lnTo>
                      <a:pt x="26" y="27"/>
                    </a:lnTo>
                    <a:lnTo>
                      <a:pt x="26" y="27"/>
                    </a:lnTo>
                    <a:lnTo>
                      <a:pt x="26" y="27"/>
                    </a:lnTo>
                    <a:lnTo>
                      <a:pt x="26" y="27"/>
                    </a:lnTo>
                    <a:lnTo>
                      <a:pt x="26" y="27"/>
                    </a:lnTo>
                    <a:lnTo>
                      <a:pt x="26" y="27"/>
                    </a:lnTo>
                    <a:lnTo>
                      <a:pt x="24" y="29"/>
                    </a:lnTo>
                    <a:lnTo>
                      <a:pt x="24" y="29"/>
                    </a:lnTo>
                    <a:lnTo>
                      <a:pt x="24" y="29"/>
                    </a:lnTo>
                    <a:lnTo>
                      <a:pt x="24" y="29"/>
                    </a:lnTo>
                    <a:lnTo>
                      <a:pt x="24" y="29"/>
                    </a:lnTo>
                    <a:lnTo>
                      <a:pt x="24" y="29"/>
                    </a:lnTo>
                    <a:lnTo>
                      <a:pt x="24" y="29"/>
                    </a:lnTo>
                    <a:lnTo>
                      <a:pt x="24" y="29"/>
                    </a:lnTo>
                    <a:lnTo>
                      <a:pt x="24" y="29"/>
                    </a:lnTo>
                    <a:lnTo>
                      <a:pt x="23" y="29"/>
                    </a:lnTo>
                    <a:lnTo>
                      <a:pt x="23" y="29"/>
                    </a:lnTo>
                    <a:lnTo>
                      <a:pt x="23" y="30"/>
                    </a:lnTo>
                    <a:lnTo>
                      <a:pt x="23" y="30"/>
                    </a:lnTo>
                    <a:lnTo>
                      <a:pt x="23" y="30"/>
                    </a:lnTo>
                    <a:lnTo>
                      <a:pt x="23" y="30"/>
                    </a:lnTo>
                    <a:lnTo>
                      <a:pt x="23" y="30"/>
                    </a:lnTo>
                    <a:lnTo>
                      <a:pt x="23" y="30"/>
                    </a:lnTo>
                    <a:lnTo>
                      <a:pt x="21" y="30"/>
                    </a:lnTo>
                    <a:lnTo>
                      <a:pt x="21" y="30"/>
                    </a:lnTo>
                    <a:lnTo>
                      <a:pt x="21" y="30"/>
                    </a:lnTo>
                    <a:lnTo>
                      <a:pt x="21" y="30"/>
                    </a:lnTo>
                    <a:lnTo>
                      <a:pt x="21" y="30"/>
                    </a:lnTo>
                    <a:lnTo>
                      <a:pt x="21" y="30"/>
                    </a:lnTo>
                    <a:lnTo>
                      <a:pt x="21" y="30"/>
                    </a:lnTo>
                    <a:lnTo>
                      <a:pt x="20" y="30"/>
                    </a:lnTo>
                    <a:lnTo>
                      <a:pt x="20" y="30"/>
                    </a:lnTo>
                    <a:lnTo>
                      <a:pt x="20" y="30"/>
                    </a:lnTo>
                    <a:lnTo>
                      <a:pt x="20" y="30"/>
                    </a:lnTo>
                    <a:lnTo>
                      <a:pt x="20" y="30"/>
                    </a:lnTo>
                    <a:lnTo>
                      <a:pt x="20" y="30"/>
                    </a:lnTo>
                    <a:lnTo>
                      <a:pt x="20" y="30"/>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29"/>
                    </a:lnTo>
                    <a:lnTo>
                      <a:pt x="12" y="29"/>
                    </a:lnTo>
                    <a:lnTo>
                      <a:pt x="11" y="29"/>
                    </a:lnTo>
                    <a:lnTo>
                      <a:pt x="11" y="29"/>
                    </a:lnTo>
                    <a:lnTo>
                      <a:pt x="11" y="29"/>
                    </a:lnTo>
                    <a:lnTo>
                      <a:pt x="11" y="29"/>
                    </a:lnTo>
                    <a:lnTo>
                      <a:pt x="11" y="29"/>
                    </a:lnTo>
                    <a:lnTo>
                      <a:pt x="11" y="29"/>
                    </a:lnTo>
                    <a:lnTo>
                      <a:pt x="9" y="29"/>
                    </a:lnTo>
                    <a:lnTo>
                      <a:pt x="9" y="29"/>
                    </a:lnTo>
                    <a:lnTo>
                      <a:pt x="9" y="29"/>
                    </a:lnTo>
                    <a:lnTo>
                      <a:pt x="9" y="27"/>
                    </a:lnTo>
                    <a:lnTo>
                      <a:pt x="9" y="27"/>
                    </a:lnTo>
                    <a:lnTo>
                      <a:pt x="9" y="27"/>
                    </a:lnTo>
                    <a:lnTo>
                      <a:pt x="9" y="27"/>
                    </a:lnTo>
                    <a:lnTo>
                      <a:pt x="8" y="27"/>
                    </a:lnTo>
                    <a:lnTo>
                      <a:pt x="8" y="27"/>
                    </a:lnTo>
                    <a:lnTo>
                      <a:pt x="8" y="27"/>
                    </a:lnTo>
                    <a:lnTo>
                      <a:pt x="8" y="27"/>
                    </a:lnTo>
                    <a:lnTo>
                      <a:pt x="8" y="27"/>
                    </a:lnTo>
                    <a:lnTo>
                      <a:pt x="8" y="26"/>
                    </a:lnTo>
                    <a:lnTo>
                      <a:pt x="8" y="26"/>
                    </a:lnTo>
                    <a:lnTo>
                      <a:pt x="6" y="26"/>
                    </a:lnTo>
                    <a:lnTo>
                      <a:pt x="6" y="26"/>
                    </a:lnTo>
                    <a:lnTo>
                      <a:pt x="6" y="26"/>
                    </a:lnTo>
                    <a:lnTo>
                      <a:pt x="6" y="26"/>
                    </a:lnTo>
                    <a:lnTo>
                      <a:pt x="6" y="26"/>
                    </a:lnTo>
                    <a:lnTo>
                      <a:pt x="6" y="24"/>
                    </a:lnTo>
                    <a:lnTo>
                      <a:pt x="6" y="24"/>
                    </a:lnTo>
                    <a:lnTo>
                      <a:pt x="5" y="24"/>
                    </a:lnTo>
                    <a:lnTo>
                      <a:pt x="5" y="24"/>
                    </a:lnTo>
                    <a:lnTo>
                      <a:pt x="5" y="24"/>
                    </a:lnTo>
                    <a:lnTo>
                      <a:pt x="5" y="24"/>
                    </a:lnTo>
                    <a:lnTo>
                      <a:pt x="5" y="24"/>
                    </a:lnTo>
                    <a:lnTo>
                      <a:pt x="5" y="23"/>
                    </a:lnTo>
                    <a:lnTo>
                      <a:pt x="5" y="23"/>
                    </a:lnTo>
                    <a:lnTo>
                      <a:pt x="5" y="23"/>
                    </a:lnTo>
                    <a:lnTo>
                      <a:pt x="5" y="23"/>
                    </a:lnTo>
                    <a:lnTo>
                      <a:pt x="3" y="23"/>
                    </a:lnTo>
                    <a:lnTo>
                      <a:pt x="3" y="23"/>
                    </a:lnTo>
                    <a:lnTo>
                      <a:pt x="3" y="21"/>
                    </a:lnTo>
                    <a:lnTo>
                      <a:pt x="3" y="21"/>
                    </a:lnTo>
                    <a:lnTo>
                      <a:pt x="3" y="21"/>
                    </a:lnTo>
                    <a:lnTo>
                      <a:pt x="3" y="21"/>
                    </a:lnTo>
                    <a:lnTo>
                      <a:pt x="3" y="21"/>
                    </a:lnTo>
                    <a:lnTo>
                      <a:pt x="3" y="21"/>
                    </a:lnTo>
                    <a:lnTo>
                      <a:pt x="3" y="20"/>
                    </a:lnTo>
                    <a:lnTo>
                      <a:pt x="3" y="20"/>
                    </a:lnTo>
                    <a:lnTo>
                      <a:pt x="2" y="20"/>
                    </a:lnTo>
                    <a:lnTo>
                      <a:pt x="2" y="20"/>
                    </a:lnTo>
                    <a:lnTo>
                      <a:pt x="2" y="20"/>
                    </a:lnTo>
                    <a:lnTo>
                      <a:pt x="2" y="20"/>
                    </a:lnTo>
                    <a:lnTo>
                      <a:pt x="2" y="18"/>
                    </a:lnTo>
                    <a:lnTo>
                      <a:pt x="2" y="18"/>
                    </a:lnTo>
                    <a:lnTo>
                      <a:pt x="2" y="18"/>
                    </a:lnTo>
                    <a:lnTo>
                      <a:pt x="2" y="18"/>
                    </a:lnTo>
                    <a:lnTo>
                      <a:pt x="2" y="18"/>
                    </a:lnTo>
                    <a:lnTo>
                      <a:pt x="2" y="18"/>
                    </a:lnTo>
                    <a:lnTo>
                      <a:pt x="2" y="17"/>
                    </a:lnTo>
                    <a:lnTo>
                      <a:pt x="2" y="17"/>
                    </a:lnTo>
                    <a:lnTo>
                      <a:pt x="2" y="17"/>
                    </a:lnTo>
                    <a:lnTo>
                      <a:pt x="2"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8"/>
                    </a:lnTo>
                    <a:lnTo>
                      <a:pt x="2"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3" y="3"/>
                    </a:lnTo>
                    <a:lnTo>
                      <a:pt x="3" y="3"/>
                    </a:lnTo>
                    <a:lnTo>
                      <a:pt x="3" y="3"/>
                    </a:lnTo>
                    <a:lnTo>
                      <a:pt x="3" y="3"/>
                    </a:lnTo>
                    <a:lnTo>
                      <a:pt x="3" y="3"/>
                    </a:lnTo>
                    <a:lnTo>
                      <a:pt x="3" y="3"/>
                    </a:lnTo>
                    <a:lnTo>
                      <a:pt x="3" y="3"/>
                    </a:lnTo>
                    <a:lnTo>
                      <a:pt x="3" y="3"/>
                    </a:lnTo>
                    <a:lnTo>
                      <a:pt x="3" y="3"/>
                    </a:lnTo>
                    <a:lnTo>
                      <a:pt x="3" y="3"/>
                    </a:lnTo>
                    <a:lnTo>
                      <a:pt x="5" y="2"/>
                    </a:lnTo>
                    <a:lnTo>
                      <a:pt x="5" y="2"/>
                    </a:lnTo>
                    <a:lnTo>
                      <a:pt x="5" y="2"/>
                    </a:lnTo>
                    <a:lnTo>
                      <a:pt x="5" y="2"/>
                    </a:lnTo>
                    <a:lnTo>
                      <a:pt x="5" y="2"/>
                    </a:lnTo>
                    <a:lnTo>
                      <a:pt x="5" y="2"/>
                    </a:lnTo>
                    <a:lnTo>
                      <a:pt x="5" y="2"/>
                    </a:lnTo>
                    <a:lnTo>
                      <a:pt x="5" y="2"/>
                    </a:lnTo>
                    <a:lnTo>
                      <a:pt x="6" y="2"/>
                    </a:lnTo>
                    <a:lnTo>
                      <a:pt x="6" y="2"/>
                    </a:lnTo>
                    <a:lnTo>
                      <a:pt x="6" y="2"/>
                    </a:lnTo>
                    <a:lnTo>
                      <a:pt x="6" y="2"/>
                    </a:lnTo>
                    <a:lnTo>
                      <a:pt x="6" y="0"/>
                    </a:lnTo>
                    <a:lnTo>
                      <a:pt x="6" y="0"/>
                    </a:lnTo>
                    <a:lnTo>
                      <a:pt x="6" y="0"/>
                    </a:lnTo>
                    <a:lnTo>
                      <a:pt x="6" y="0"/>
                    </a:lnTo>
                    <a:lnTo>
                      <a:pt x="8"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2"/>
                    </a:lnTo>
                    <a:lnTo>
                      <a:pt x="15" y="2"/>
                    </a:lnTo>
                    <a:lnTo>
                      <a:pt x="17" y="2"/>
                    </a:lnTo>
                    <a:lnTo>
                      <a:pt x="17" y="2"/>
                    </a:lnTo>
                    <a:lnTo>
                      <a:pt x="17" y="2"/>
                    </a:lnTo>
                    <a:lnTo>
                      <a:pt x="17" y="2"/>
                    </a:lnTo>
                    <a:lnTo>
                      <a:pt x="17" y="2"/>
                    </a:lnTo>
                    <a:lnTo>
                      <a:pt x="17" y="2"/>
                    </a:lnTo>
                    <a:lnTo>
                      <a:pt x="18" y="2"/>
                    </a:lnTo>
                    <a:lnTo>
                      <a:pt x="18" y="2"/>
                    </a:lnTo>
                    <a:lnTo>
                      <a:pt x="18" y="2"/>
                    </a:lnTo>
                    <a:lnTo>
                      <a:pt x="18" y="2"/>
                    </a:lnTo>
                    <a:lnTo>
                      <a:pt x="18" y="3"/>
                    </a:lnTo>
                    <a:lnTo>
                      <a:pt x="18" y="3"/>
                    </a:lnTo>
                    <a:lnTo>
                      <a:pt x="18" y="3"/>
                    </a:lnTo>
                    <a:lnTo>
                      <a:pt x="20" y="3"/>
                    </a:lnTo>
                    <a:lnTo>
                      <a:pt x="20" y="3"/>
                    </a:lnTo>
                    <a:lnTo>
                      <a:pt x="20" y="3"/>
                    </a:lnTo>
                    <a:lnTo>
                      <a:pt x="20" y="3"/>
                    </a:lnTo>
                    <a:lnTo>
                      <a:pt x="20" y="3"/>
                    </a:lnTo>
                    <a:lnTo>
                      <a:pt x="20" y="3"/>
                    </a:lnTo>
                    <a:lnTo>
                      <a:pt x="21" y="3"/>
                    </a:lnTo>
                    <a:lnTo>
                      <a:pt x="21" y="5"/>
                    </a:lnTo>
                    <a:lnTo>
                      <a:pt x="21" y="5"/>
                    </a:lnTo>
                    <a:lnTo>
                      <a:pt x="21" y="5"/>
                    </a:lnTo>
                    <a:lnTo>
                      <a:pt x="21" y="5"/>
                    </a:lnTo>
                    <a:lnTo>
                      <a:pt x="21" y="5"/>
                    </a:lnTo>
                    <a:lnTo>
                      <a:pt x="21" y="5"/>
                    </a:lnTo>
                    <a:lnTo>
                      <a:pt x="21" y="5"/>
                    </a:lnTo>
                    <a:lnTo>
                      <a:pt x="23" y="6"/>
                    </a:lnTo>
                    <a:lnTo>
                      <a:pt x="23" y="6"/>
                    </a:lnTo>
                    <a:lnTo>
                      <a:pt x="23" y="6"/>
                    </a:lnTo>
                    <a:lnTo>
                      <a:pt x="23" y="6"/>
                    </a:lnTo>
                    <a:lnTo>
                      <a:pt x="23" y="6"/>
                    </a:lnTo>
                    <a:lnTo>
                      <a:pt x="23" y="6"/>
                    </a:lnTo>
                    <a:lnTo>
                      <a:pt x="23" y="6"/>
                    </a:lnTo>
                    <a:lnTo>
                      <a:pt x="24" y="8"/>
                    </a:lnTo>
                    <a:lnTo>
                      <a:pt x="24" y="8"/>
                    </a:lnTo>
                    <a:lnTo>
                      <a:pt x="24" y="8"/>
                    </a:lnTo>
                    <a:lnTo>
                      <a:pt x="24" y="8"/>
                    </a:lnTo>
                    <a:lnTo>
                      <a:pt x="24" y="8"/>
                    </a:lnTo>
                    <a:lnTo>
                      <a:pt x="24" y="8"/>
                    </a:lnTo>
                    <a:lnTo>
                      <a:pt x="24" y="8"/>
                    </a:lnTo>
                    <a:lnTo>
                      <a:pt x="24" y="9"/>
                    </a:lnTo>
                    <a:lnTo>
                      <a:pt x="24" y="9"/>
                    </a:lnTo>
                    <a:lnTo>
                      <a:pt x="24" y="9"/>
                    </a:lnTo>
                    <a:lnTo>
                      <a:pt x="26" y="9"/>
                    </a:lnTo>
                    <a:lnTo>
                      <a:pt x="26" y="9"/>
                    </a:lnTo>
                    <a:lnTo>
                      <a:pt x="26" y="9"/>
                    </a:lnTo>
                    <a:lnTo>
                      <a:pt x="26" y="11"/>
                    </a:lnTo>
                    <a:lnTo>
                      <a:pt x="26" y="11"/>
                    </a:lnTo>
                    <a:lnTo>
                      <a:pt x="26" y="11"/>
                    </a:lnTo>
                    <a:lnTo>
                      <a:pt x="26" y="11"/>
                    </a:lnTo>
                    <a:lnTo>
                      <a:pt x="26" y="11"/>
                    </a:lnTo>
                    <a:lnTo>
                      <a:pt x="26" y="11"/>
                    </a:lnTo>
                    <a:lnTo>
                      <a:pt x="26" y="12"/>
                    </a:lnTo>
                    <a:lnTo>
                      <a:pt x="26"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path>
                </a:pathLst>
              </a:custGeom>
              <a:noFill/>
              <a:ln w="1588" cap="sq">
                <a:solidFill>
                  <a:srgbClr val="000000"/>
                </a:solidFill>
                <a:prstDash val="solid"/>
                <a:miter lim="800000"/>
                <a:headEnd/>
                <a:tailEnd/>
              </a:ln>
            </p:spPr>
            <p:txBody>
              <a:bodyPr/>
              <a:lstStyle/>
              <a:p>
                <a:endParaRPr lang="en-US"/>
              </a:p>
            </p:txBody>
          </p:sp>
          <p:sp>
            <p:nvSpPr>
              <p:cNvPr id="321029" name="Freeform 517"/>
              <p:cNvSpPr>
                <a:spLocks/>
              </p:cNvSpPr>
              <p:nvPr/>
            </p:nvSpPr>
            <p:spPr bwMode="auto">
              <a:xfrm>
                <a:off x="800" y="2858"/>
                <a:ext cx="29" cy="31"/>
              </a:xfrm>
              <a:custGeom>
                <a:avLst/>
                <a:gdLst/>
                <a:ahLst/>
                <a:cxnLst>
                  <a:cxn ang="0">
                    <a:pos x="29" y="18"/>
                  </a:cxn>
                  <a:cxn ang="0">
                    <a:pos x="29" y="19"/>
                  </a:cxn>
                  <a:cxn ang="0">
                    <a:pos x="29" y="21"/>
                  </a:cxn>
                  <a:cxn ang="0">
                    <a:pos x="29" y="22"/>
                  </a:cxn>
                  <a:cxn ang="0">
                    <a:pos x="29" y="24"/>
                  </a:cxn>
                  <a:cxn ang="0">
                    <a:pos x="27" y="25"/>
                  </a:cxn>
                  <a:cxn ang="0">
                    <a:pos x="27" y="27"/>
                  </a:cxn>
                  <a:cxn ang="0">
                    <a:pos x="27" y="27"/>
                  </a:cxn>
                  <a:cxn ang="0">
                    <a:pos x="26" y="28"/>
                  </a:cxn>
                  <a:cxn ang="0">
                    <a:pos x="26" y="30"/>
                  </a:cxn>
                  <a:cxn ang="0">
                    <a:pos x="24" y="30"/>
                  </a:cxn>
                  <a:cxn ang="0">
                    <a:pos x="23" y="30"/>
                  </a:cxn>
                  <a:cxn ang="0">
                    <a:pos x="21" y="31"/>
                  </a:cxn>
                  <a:cxn ang="0">
                    <a:pos x="21" y="31"/>
                  </a:cxn>
                  <a:cxn ang="0">
                    <a:pos x="20" y="31"/>
                  </a:cxn>
                  <a:cxn ang="0">
                    <a:pos x="18" y="31"/>
                  </a:cxn>
                  <a:cxn ang="0">
                    <a:pos x="17" y="31"/>
                  </a:cxn>
                  <a:cxn ang="0">
                    <a:pos x="15" y="31"/>
                  </a:cxn>
                  <a:cxn ang="0">
                    <a:pos x="14" y="30"/>
                  </a:cxn>
                  <a:cxn ang="0">
                    <a:pos x="12" y="30"/>
                  </a:cxn>
                  <a:cxn ang="0">
                    <a:pos x="11" y="28"/>
                  </a:cxn>
                  <a:cxn ang="0">
                    <a:pos x="9" y="28"/>
                  </a:cxn>
                  <a:cxn ang="0">
                    <a:pos x="8" y="27"/>
                  </a:cxn>
                  <a:cxn ang="0">
                    <a:pos x="6" y="25"/>
                  </a:cxn>
                  <a:cxn ang="0">
                    <a:pos x="5" y="24"/>
                  </a:cxn>
                  <a:cxn ang="0">
                    <a:pos x="5" y="22"/>
                  </a:cxn>
                  <a:cxn ang="0">
                    <a:pos x="3" y="21"/>
                  </a:cxn>
                  <a:cxn ang="0">
                    <a:pos x="3" y="19"/>
                  </a:cxn>
                  <a:cxn ang="0">
                    <a:pos x="2" y="18"/>
                  </a:cxn>
                  <a:cxn ang="0">
                    <a:pos x="2" y="16"/>
                  </a:cxn>
                  <a:cxn ang="0">
                    <a:pos x="0" y="15"/>
                  </a:cxn>
                  <a:cxn ang="0">
                    <a:pos x="0" y="13"/>
                  </a:cxn>
                  <a:cxn ang="0">
                    <a:pos x="0" y="12"/>
                  </a:cxn>
                  <a:cxn ang="0">
                    <a:pos x="0" y="10"/>
                  </a:cxn>
                  <a:cxn ang="0">
                    <a:pos x="0" y="9"/>
                  </a:cxn>
                  <a:cxn ang="0">
                    <a:pos x="2" y="7"/>
                  </a:cxn>
                  <a:cxn ang="0">
                    <a:pos x="2" y="6"/>
                  </a:cxn>
                  <a:cxn ang="0">
                    <a:pos x="2" y="4"/>
                  </a:cxn>
                  <a:cxn ang="0">
                    <a:pos x="3" y="4"/>
                  </a:cxn>
                  <a:cxn ang="0">
                    <a:pos x="5" y="3"/>
                  </a:cxn>
                  <a:cxn ang="0">
                    <a:pos x="5" y="1"/>
                  </a:cxn>
                  <a:cxn ang="0">
                    <a:pos x="6" y="1"/>
                  </a:cxn>
                  <a:cxn ang="0">
                    <a:pos x="8" y="1"/>
                  </a:cxn>
                  <a:cxn ang="0">
                    <a:pos x="9" y="1"/>
                  </a:cxn>
                  <a:cxn ang="0">
                    <a:pos x="11" y="0"/>
                  </a:cxn>
                  <a:cxn ang="0">
                    <a:pos x="12" y="1"/>
                  </a:cxn>
                  <a:cxn ang="0">
                    <a:pos x="12" y="1"/>
                  </a:cxn>
                  <a:cxn ang="0">
                    <a:pos x="14" y="1"/>
                  </a:cxn>
                  <a:cxn ang="0">
                    <a:pos x="15" y="1"/>
                  </a:cxn>
                  <a:cxn ang="0">
                    <a:pos x="17" y="3"/>
                  </a:cxn>
                  <a:cxn ang="0">
                    <a:pos x="18" y="3"/>
                  </a:cxn>
                  <a:cxn ang="0">
                    <a:pos x="20" y="4"/>
                  </a:cxn>
                  <a:cxn ang="0">
                    <a:pos x="21" y="6"/>
                  </a:cxn>
                  <a:cxn ang="0">
                    <a:pos x="23" y="7"/>
                  </a:cxn>
                  <a:cxn ang="0">
                    <a:pos x="24" y="7"/>
                  </a:cxn>
                  <a:cxn ang="0">
                    <a:pos x="24" y="9"/>
                  </a:cxn>
                  <a:cxn ang="0">
                    <a:pos x="26" y="10"/>
                  </a:cxn>
                  <a:cxn ang="0">
                    <a:pos x="27" y="12"/>
                  </a:cxn>
                  <a:cxn ang="0">
                    <a:pos x="27" y="15"/>
                  </a:cxn>
                  <a:cxn ang="0">
                    <a:pos x="27" y="16"/>
                  </a:cxn>
                </a:cxnLst>
                <a:rect l="0" t="0" r="r" b="b"/>
                <a:pathLst>
                  <a:path w="29" h="31">
                    <a:moveTo>
                      <a:pt x="27" y="16"/>
                    </a:moveTo>
                    <a:lnTo>
                      <a:pt x="29" y="16"/>
                    </a:lnTo>
                    <a:lnTo>
                      <a:pt x="29" y="16"/>
                    </a:lnTo>
                    <a:lnTo>
                      <a:pt x="29" y="16"/>
                    </a:lnTo>
                    <a:lnTo>
                      <a:pt x="29" y="16"/>
                    </a:lnTo>
                    <a:lnTo>
                      <a:pt x="29" y="18"/>
                    </a:lnTo>
                    <a:lnTo>
                      <a:pt x="29" y="18"/>
                    </a:lnTo>
                    <a:lnTo>
                      <a:pt x="29" y="18"/>
                    </a:lnTo>
                    <a:lnTo>
                      <a:pt x="29" y="18"/>
                    </a:lnTo>
                    <a:lnTo>
                      <a:pt x="29" y="18"/>
                    </a:lnTo>
                    <a:lnTo>
                      <a:pt x="29" y="19"/>
                    </a:lnTo>
                    <a:lnTo>
                      <a:pt x="29" y="19"/>
                    </a:lnTo>
                    <a:lnTo>
                      <a:pt x="29" y="19"/>
                    </a:lnTo>
                    <a:lnTo>
                      <a:pt x="29" y="19"/>
                    </a:lnTo>
                    <a:lnTo>
                      <a:pt x="29" y="19"/>
                    </a:lnTo>
                    <a:lnTo>
                      <a:pt x="29" y="19"/>
                    </a:lnTo>
                    <a:lnTo>
                      <a:pt x="29" y="21"/>
                    </a:lnTo>
                    <a:lnTo>
                      <a:pt x="29" y="21"/>
                    </a:lnTo>
                    <a:lnTo>
                      <a:pt x="29" y="21"/>
                    </a:lnTo>
                    <a:lnTo>
                      <a:pt x="29" y="21"/>
                    </a:lnTo>
                    <a:lnTo>
                      <a:pt x="29" y="21"/>
                    </a:lnTo>
                    <a:lnTo>
                      <a:pt x="29" y="21"/>
                    </a:lnTo>
                    <a:lnTo>
                      <a:pt x="29" y="22"/>
                    </a:lnTo>
                    <a:lnTo>
                      <a:pt x="29" y="22"/>
                    </a:lnTo>
                    <a:lnTo>
                      <a:pt x="29" y="22"/>
                    </a:lnTo>
                    <a:lnTo>
                      <a:pt x="29" y="22"/>
                    </a:lnTo>
                    <a:lnTo>
                      <a:pt x="29" y="22"/>
                    </a:lnTo>
                    <a:lnTo>
                      <a:pt x="29" y="22"/>
                    </a:lnTo>
                    <a:lnTo>
                      <a:pt x="29" y="24"/>
                    </a:lnTo>
                    <a:lnTo>
                      <a:pt x="29" y="24"/>
                    </a:lnTo>
                    <a:lnTo>
                      <a:pt x="29" y="24"/>
                    </a:lnTo>
                    <a:lnTo>
                      <a:pt x="29" y="24"/>
                    </a:lnTo>
                    <a:lnTo>
                      <a:pt x="29" y="24"/>
                    </a:lnTo>
                    <a:lnTo>
                      <a:pt x="29" y="24"/>
                    </a:lnTo>
                    <a:lnTo>
                      <a:pt x="29" y="25"/>
                    </a:lnTo>
                    <a:lnTo>
                      <a:pt x="27" y="25"/>
                    </a:lnTo>
                    <a:lnTo>
                      <a:pt x="27" y="25"/>
                    </a:lnTo>
                    <a:lnTo>
                      <a:pt x="27" y="25"/>
                    </a:lnTo>
                    <a:lnTo>
                      <a:pt x="27" y="25"/>
                    </a:lnTo>
                    <a:lnTo>
                      <a:pt x="27" y="25"/>
                    </a:lnTo>
                    <a:lnTo>
                      <a:pt x="27" y="25"/>
                    </a:lnTo>
                    <a:lnTo>
                      <a:pt x="27" y="27"/>
                    </a:lnTo>
                    <a:lnTo>
                      <a:pt x="27" y="27"/>
                    </a:lnTo>
                    <a:lnTo>
                      <a:pt x="27" y="27"/>
                    </a:lnTo>
                    <a:lnTo>
                      <a:pt x="27" y="27"/>
                    </a:lnTo>
                    <a:lnTo>
                      <a:pt x="27" y="27"/>
                    </a:lnTo>
                    <a:lnTo>
                      <a:pt x="27" y="27"/>
                    </a:lnTo>
                    <a:lnTo>
                      <a:pt x="27" y="27"/>
                    </a:lnTo>
                    <a:lnTo>
                      <a:pt x="27" y="27"/>
                    </a:lnTo>
                    <a:lnTo>
                      <a:pt x="27" y="28"/>
                    </a:lnTo>
                    <a:lnTo>
                      <a:pt x="26" y="28"/>
                    </a:lnTo>
                    <a:lnTo>
                      <a:pt x="26" y="28"/>
                    </a:lnTo>
                    <a:lnTo>
                      <a:pt x="26" y="28"/>
                    </a:lnTo>
                    <a:lnTo>
                      <a:pt x="26" y="28"/>
                    </a:lnTo>
                    <a:lnTo>
                      <a:pt x="26" y="28"/>
                    </a:lnTo>
                    <a:lnTo>
                      <a:pt x="26" y="28"/>
                    </a:lnTo>
                    <a:lnTo>
                      <a:pt x="26" y="28"/>
                    </a:lnTo>
                    <a:lnTo>
                      <a:pt x="26" y="28"/>
                    </a:lnTo>
                    <a:lnTo>
                      <a:pt x="26" y="28"/>
                    </a:lnTo>
                    <a:lnTo>
                      <a:pt x="26" y="30"/>
                    </a:lnTo>
                    <a:lnTo>
                      <a:pt x="26" y="30"/>
                    </a:lnTo>
                    <a:lnTo>
                      <a:pt x="24" y="30"/>
                    </a:lnTo>
                    <a:lnTo>
                      <a:pt x="24" y="30"/>
                    </a:lnTo>
                    <a:lnTo>
                      <a:pt x="24" y="30"/>
                    </a:lnTo>
                    <a:lnTo>
                      <a:pt x="24" y="30"/>
                    </a:lnTo>
                    <a:lnTo>
                      <a:pt x="24" y="30"/>
                    </a:lnTo>
                    <a:lnTo>
                      <a:pt x="24" y="30"/>
                    </a:lnTo>
                    <a:lnTo>
                      <a:pt x="24" y="30"/>
                    </a:lnTo>
                    <a:lnTo>
                      <a:pt x="24" y="30"/>
                    </a:lnTo>
                    <a:lnTo>
                      <a:pt x="23" y="30"/>
                    </a:lnTo>
                    <a:lnTo>
                      <a:pt x="23" y="30"/>
                    </a:lnTo>
                    <a:lnTo>
                      <a:pt x="23" y="30"/>
                    </a:lnTo>
                    <a:lnTo>
                      <a:pt x="23" y="31"/>
                    </a:lnTo>
                    <a:lnTo>
                      <a:pt x="23" y="31"/>
                    </a:lnTo>
                    <a:lnTo>
                      <a:pt x="23" y="31"/>
                    </a:lnTo>
                    <a:lnTo>
                      <a:pt x="23" y="31"/>
                    </a:lnTo>
                    <a:lnTo>
                      <a:pt x="23" y="31"/>
                    </a:lnTo>
                    <a:lnTo>
                      <a:pt x="21" y="31"/>
                    </a:lnTo>
                    <a:lnTo>
                      <a:pt x="21" y="31"/>
                    </a:lnTo>
                    <a:lnTo>
                      <a:pt x="21" y="31"/>
                    </a:lnTo>
                    <a:lnTo>
                      <a:pt x="21" y="31"/>
                    </a:lnTo>
                    <a:lnTo>
                      <a:pt x="21" y="31"/>
                    </a:lnTo>
                    <a:lnTo>
                      <a:pt x="21" y="31"/>
                    </a:lnTo>
                    <a:lnTo>
                      <a:pt x="21" y="31"/>
                    </a:lnTo>
                    <a:lnTo>
                      <a:pt x="20" y="31"/>
                    </a:lnTo>
                    <a:lnTo>
                      <a:pt x="20" y="31"/>
                    </a:lnTo>
                    <a:lnTo>
                      <a:pt x="20" y="31"/>
                    </a:lnTo>
                    <a:lnTo>
                      <a:pt x="20" y="31"/>
                    </a:lnTo>
                    <a:lnTo>
                      <a:pt x="20" y="31"/>
                    </a:lnTo>
                    <a:lnTo>
                      <a:pt x="20" y="31"/>
                    </a:lnTo>
                    <a:lnTo>
                      <a:pt x="18" y="31"/>
                    </a:lnTo>
                    <a:lnTo>
                      <a:pt x="18" y="31"/>
                    </a:lnTo>
                    <a:lnTo>
                      <a:pt x="18" y="31"/>
                    </a:lnTo>
                    <a:lnTo>
                      <a:pt x="18" y="31"/>
                    </a:lnTo>
                    <a:lnTo>
                      <a:pt x="18" y="31"/>
                    </a:lnTo>
                    <a:lnTo>
                      <a:pt x="18" y="31"/>
                    </a:lnTo>
                    <a:lnTo>
                      <a:pt x="18" y="31"/>
                    </a:lnTo>
                    <a:lnTo>
                      <a:pt x="17" y="31"/>
                    </a:lnTo>
                    <a:lnTo>
                      <a:pt x="17" y="31"/>
                    </a:lnTo>
                    <a:lnTo>
                      <a:pt x="17" y="31"/>
                    </a:lnTo>
                    <a:lnTo>
                      <a:pt x="17" y="31"/>
                    </a:lnTo>
                    <a:lnTo>
                      <a:pt x="17" y="31"/>
                    </a:lnTo>
                    <a:lnTo>
                      <a:pt x="17" y="31"/>
                    </a:lnTo>
                    <a:lnTo>
                      <a:pt x="15" y="31"/>
                    </a:lnTo>
                    <a:lnTo>
                      <a:pt x="15" y="31"/>
                    </a:lnTo>
                    <a:lnTo>
                      <a:pt x="15" y="31"/>
                    </a:lnTo>
                    <a:lnTo>
                      <a:pt x="15" y="31"/>
                    </a:lnTo>
                    <a:lnTo>
                      <a:pt x="15" y="31"/>
                    </a:lnTo>
                    <a:lnTo>
                      <a:pt x="15" y="31"/>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28"/>
                    </a:lnTo>
                    <a:lnTo>
                      <a:pt x="11" y="28"/>
                    </a:lnTo>
                    <a:lnTo>
                      <a:pt x="11" y="28"/>
                    </a:lnTo>
                    <a:lnTo>
                      <a:pt x="11" y="28"/>
                    </a:lnTo>
                    <a:lnTo>
                      <a:pt x="11" y="28"/>
                    </a:lnTo>
                    <a:lnTo>
                      <a:pt x="11" y="28"/>
                    </a:lnTo>
                    <a:lnTo>
                      <a:pt x="9" y="28"/>
                    </a:lnTo>
                    <a:lnTo>
                      <a:pt x="9" y="28"/>
                    </a:lnTo>
                    <a:lnTo>
                      <a:pt x="9" y="28"/>
                    </a:lnTo>
                    <a:lnTo>
                      <a:pt x="9" y="28"/>
                    </a:lnTo>
                    <a:lnTo>
                      <a:pt x="9" y="27"/>
                    </a:lnTo>
                    <a:lnTo>
                      <a:pt x="9" y="27"/>
                    </a:lnTo>
                    <a:lnTo>
                      <a:pt x="8" y="27"/>
                    </a:lnTo>
                    <a:lnTo>
                      <a:pt x="8" y="27"/>
                    </a:lnTo>
                    <a:lnTo>
                      <a:pt x="8" y="27"/>
                    </a:lnTo>
                    <a:lnTo>
                      <a:pt x="8" y="27"/>
                    </a:lnTo>
                    <a:lnTo>
                      <a:pt x="8" y="27"/>
                    </a:lnTo>
                    <a:lnTo>
                      <a:pt x="8" y="27"/>
                    </a:lnTo>
                    <a:lnTo>
                      <a:pt x="8" y="25"/>
                    </a:lnTo>
                    <a:lnTo>
                      <a:pt x="6" y="25"/>
                    </a:lnTo>
                    <a:lnTo>
                      <a:pt x="6" y="25"/>
                    </a:lnTo>
                    <a:lnTo>
                      <a:pt x="6" y="25"/>
                    </a:lnTo>
                    <a:lnTo>
                      <a:pt x="6" y="25"/>
                    </a:lnTo>
                    <a:lnTo>
                      <a:pt x="6" y="25"/>
                    </a:lnTo>
                    <a:lnTo>
                      <a:pt x="6" y="25"/>
                    </a:lnTo>
                    <a:lnTo>
                      <a:pt x="6" y="24"/>
                    </a:lnTo>
                    <a:lnTo>
                      <a:pt x="6" y="24"/>
                    </a:lnTo>
                    <a:lnTo>
                      <a:pt x="5" y="24"/>
                    </a:lnTo>
                    <a:lnTo>
                      <a:pt x="5" y="24"/>
                    </a:lnTo>
                    <a:lnTo>
                      <a:pt x="5" y="24"/>
                    </a:lnTo>
                    <a:lnTo>
                      <a:pt x="5" y="24"/>
                    </a:lnTo>
                    <a:lnTo>
                      <a:pt x="5" y="22"/>
                    </a:lnTo>
                    <a:lnTo>
                      <a:pt x="5" y="22"/>
                    </a:lnTo>
                    <a:lnTo>
                      <a:pt x="5" y="22"/>
                    </a:lnTo>
                    <a:lnTo>
                      <a:pt x="5" y="22"/>
                    </a:lnTo>
                    <a:lnTo>
                      <a:pt x="3" y="22"/>
                    </a:lnTo>
                    <a:lnTo>
                      <a:pt x="3" y="22"/>
                    </a:lnTo>
                    <a:lnTo>
                      <a:pt x="3" y="21"/>
                    </a:lnTo>
                    <a:lnTo>
                      <a:pt x="3" y="21"/>
                    </a:lnTo>
                    <a:lnTo>
                      <a:pt x="3" y="21"/>
                    </a:lnTo>
                    <a:lnTo>
                      <a:pt x="3" y="21"/>
                    </a:lnTo>
                    <a:lnTo>
                      <a:pt x="3" y="21"/>
                    </a:lnTo>
                    <a:lnTo>
                      <a:pt x="3" y="21"/>
                    </a:lnTo>
                    <a:lnTo>
                      <a:pt x="3" y="19"/>
                    </a:lnTo>
                    <a:lnTo>
                      <a:pt x="3" y="19"/>
                    </a:lnTo>
                    <a:lnTo>
                      <a:pt x="3" y="19"/>
                    </a:lnTo>
                    <a:lnTo>
                      <a:pt x="2" y="19"/>
                    </a:lnTo>
                    <a:lnTo>
                      <a:pt x="2" y="19"/>
                    </a:lnTo>
                    <a:lnTo>
                      <a:pt x="2" y="19"/>
                    </a:lnTo>
                    <a:lnTo>
                      <a:pt x="2" y="18"/>
                    </a:lnTo>
                    <a:lnTo>
                      <a:pt x="2" y="18"/>
                    </a:lnTo>
                    <a:lnTo>
                      <a:pt x="2" y="18"/>
                    </a:lnTo>
                    <a:lnTo>
                      <a:pt x="2" y="18"/>
                    </a:lnTo>
                    <a:lnTo>
                      <a:pt x="2" y="18"/>
                    </a:lnTo>
                    <a:lnTo>
                      <a:pt x="2" y="16"/>
                    </a:lnTo>
                    <a:lnTo>
                      <a:pt x="2" y="16"/>
                    </a:lnTo>
                    <a:lnTo>
                      <a:pt x="2" y="16"/>
                    </a:lnTo>
                    <a:lnTo>
                      <a:pt x="2" y="16"/>
                    </a:lnTo>
                    <a:lnTo>
                      <a:pt x="2" y="16"/>
                    </a:lnTo>
                    <a:lnTo>
                      <a:pt x="2" y="16"/>
                    </a:lnTo>
                    <a:lnTo>
                      <a:pt x="2" y="15"/>
                    </a:lnTo>
                    <a:lnTo>
                      <a:pt x="2"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7"/>
                    </a:lnTo>
                    <a:lnTo>
                      <a:pt x="2" y="7"/>
                    </a:lnTo>
                    <a:lnTo>
                      <a:pt x="2" y="7"/>
                    </a:lnTo>
                    <a:lnTo>
                      <a:pt x="2" y="7"/>
                    </a:lnTo>
                    <a:lnTo>
                      <a:pt x="2" y="7"/>
                    </a:lnTo>
                    <a:lnTo>
                      <a:pt x="2" y="7"/>
                    </a:lnTo>
                    <a:lnTo>
                      <a:pt x="2" y="7"/>
                    </a:lnTo>
                    <a:lnTo>
                      <a:pt x="2" y="6"/>
                    </a:lnTo>
                    <a:lnTo>
                      <a:pt x="2" y="6"/>
                    </a:lnTo>
                    <a:lnTo>
                      <a:pt x="2" y="6"/>
                    </a:lnTo>
                    <a:lnTo>
                      <a:pt x="2" y="6"/>
                    </a:lnTo>
                    <a:lnTo>
                      <a:pt x="2" y="6"/>
                    </a:lnTo>
                    <a:lnTo>
                      <a:pt x="2" y="6"/>
                    </a:lnTo>
                    <a:lnTo>
                      <a:pt x="2" y="6"/>
                    </a:lnTo>
                    <a:lnTo>
                      <a:pt x="2" y="6"/>
                    </a:lnTo>
                    <a:lnTo>
                      <a:pt x="2" y="4"/>
                    </a:lnTo>
                    <a:lnTo>
                      <a:pt x="2" y="4"/>
                    </a:lnTo>
                    <a:lnTo>
                      <a:pt x="3" y="4"/>
                    </a:lnTo>
                    <a:lnTo>
                      <a:pt x="3" y="4"/>
                    </a:lnTo>
                    <a:lnTo>
                      <a:pt x="3" y="4"/>
                    </a:lnTo>
                    <a:lnTo>
                      <a:pt x="3" y="4"/>
                    </a:lnTo>
                    <a:lnTo>
                      <a:pt x="3" y="4"/>
                    </a:lnTo>
                    <a:lnTo>
                      <a:pt x="3" y="4"/>
                    </a:lnTo>
                    <a:lnTo>
                      <a:pt x="3" y="3"/>
                    </a:lnTo>
                    <a:lnTo>
                      <a:pt x="3" y="3"/>
                    </a:lnTo>
                    <a:lnTo>
                      <a:pt x="3" y="3"/>
                    </a:lnTo>
                    <a:lnTo>
                      <a:pt x="3" y="3"/>
                    </a:lnTo>
                    <a:lnTo>
                      <a:pt x="3" y="3"/>
                    </a:lnTo>
                    <a:lnTo>
                      <a:pt x="5" y="3"/>
                    </a:lnTo>
                    <a:lnTo>
                      <a:pt x="5" y="3"/>
                    </a:lnTo>
                    <a:lnTo>
                      <a:pt x="5" y="3"/>
                    </a:lnTo>
                    <a:lnTo>
                      <a:pt x="5" y="3"/>
                    </a:lnTo>
                    <a:lnTo>
                      <a:pt x="5" y="3"/>
                    </a:lnTo>
                    <a:lnTo>
                      <a:pt x="5" y="3"/>
                    </a:lnTo>
                    <a:lnTo>
                      <a:pt x="5" y="1"/>
                    </a:lnTo>
                    <a:lnTo>
                      <a:pt x="5" y="1"/>
                    </a:lnTo>
                    <a:lnTo>
                      <a:pt x="5" y="1"/>
                    </a:lnTo>
                    <a:lnTo>
                      <a:pt x="6" y="1"/>
                    </a:lnTo>
                    <a:lnTo>
                      <a:pt x="6" y="1"/>
                    </a:lnTo>
                    <a:lnTo>
                      <a:pt x="6" y="1"/>
                    </a:lnTo>
                    <a:lnTo>
                      <a:pt x="6" y="1"/>
                    </a:lnTo>
                    <a:lnTo>
                      <a:pt x="6" y="1"/>
                    </a:lnTo>
                    <a:lnTo>
                      <a:pt x="6" y="1"/>
                    </a:lnTo>
                    <a:lnTo>
                      <a:pt x="6" y="1"/>
                    </a:lnTo>
                    <a:lnTo>
                      <a:pt x="8" y="1"/>
                    </a:lnTo>
                    <a:lnTo>
                      <a:pt x="8" y="1"/>
                    </a:lnTo>
                    <a:lnTo>
                      <a:pt x="8" y="1"/>
                    </a:lnTo>
                    <a:lnTo>
                      <a:pt x="8" y="1"/>
                    </a:lnTo>
                    <a:lnTo>
                      <a:pt x="8" y="1"/>
                    </a:lnTo>
                    <a:lnTo>
                      <a:pt x="8" y="1"/>
                    </a:lnTo>
                    <a:lnTo>
                      <a:pt x="8" y="1"/>
                    </a:lnTo>
                    <a:lnTo>
                      <a:pt x="9" y="1"/>
                    </a:lnTo>
                    <a:lnTo>
                      <a:pt x="9" y="1"/>
                    </a:lnTo>
                    <a:lnTo>
                      <a:pt x="9" y="1"/>
                    </a:lnTo>
                    <a:lnTo>
                      <a:pt x="9" y="1"/>
                    </a:lnTo>
                    <a:lnTo>
                      <a:pt x="9" y="1"/>
                    </a:lnTo>
                    <a:lnTo>
                      <a:pt x="9" y="1"/>
                    </a:lnTo>
                    <a:lnTo>
                      <a:pt x="9" y="1"/>
                    </a:lnTo>
                    <a:lnTo>
                      <a:pt x="11" y="0"/>
                    </a:lnTo>
                    <a:lnTo>
                      <a:pt x="11" y="0"/>
                    </a:lnTo>
                    <a:lnTo>
                      <a:pt x="11" y="0"/>
                    </a:lnTo>
                    <a:lnTo>
                      <a:pt x="11" y="1"/>
                    </a:lnTo>
                    <a:lnTo>
                      <a:pt x="11" y="1"/>
                    </a:lnTo>
                    <a:lnTo>
                      <a:pt x="11" y="1"/>
                    </a:lnTo>
                    <a:lnTo>
                      <a:pt x="12" y="1"/>
                    </a:lnTo>
                    <a:lnTo>
                      <a:pt x="12" y="1"/>
                    </a:lnTo>
                    <a:lnTo>
                      <a:pt x="12" y="1"/>
                    </a:lnTo>
                    <a:lnTo>
                      <a:pt x="12" y="1"/>
                    </a:lnTo>
                    <a:lnTo>
                      <a:pt x="12" y="1"/>
                    </a:lnTo>
                    <a:lnTo>
                      <a:pt x="12" y="1"/>
                    </a:lnTo>
                    <a:lnTo>
                      <a:pt x="12" y="1"/>
                    </a:lnTo>
                    <a:lnTo>
                      <a:pt x="14" y="1"/>
                    </a:lnTo>
                    <a:lnTo>
                      <a:pt x="14" y="1"/>
                    </a:lnTo>
                    <a:lnTo>
                      <a:pt x="14" y="1"/>
                    </a:lnTo>
                    <a:lnTo>
                      <a:pt x="14" y="1"/>
                    </a:lnTo>
                    <a:lnTo>
                      <a:pt x="14" y="1"/>
                    </a:lnTo>
                    <a:lnTo>
                      <a:pt x="14" y="1"/>
                    </a:lnTo>
                    <a:lnTo>
                      <a:pt x="15" y="1"/>
                    </a:lnTo>
                    <a:lnTo>
                      <a:pt x="15" y="1"/>
                    </a:lnTo>
                    <a:lnTo>
                      <a:pt x="15" y="1"/>
                    </a:lnTo>
                    <a:lnTo>
                      <a:pt x="15" y="1"/>
                    </a:lnTo>
                    <a:lnTo>
                      <a:pt x="15" y="1"/>
                    </a:lnTo>
                    <a:lnTo>
                      <a:pt x="15" y="1"/>
                    </a:lnTo>
                    <a:lnTo>
                      <a:pt x="17" y="1"/>
                    </a:lnTo>
                    <a:lnTo>
                      <a:pt x="17" y="1"/>
                    </a:lnTo>
                    <a:lnTo>
                      <a:pt x="17" y="3"/>
                    </a:lnTo>
                    <a:lnTo>
                      <a:pt x="17" y="3"/>
                    </a:lnTo>
                    <a:lnTo>
                      <a:pt x="17" y="3"/>
                    </a:lnTo>
                    <a:lnTo>
                      <a:pt x="17" y="3"/>
                    </a:lnTo>
                    <a:lnTo>
                      <a:pt x="18" y="3"/>
                    </a:lnTo>
                    <a:lnTo>
                      <a:pt x="18" y="3"/>
                    </a:lnTo>
                    <a:lnTo>
                      <a:pt x="18" y="3"/>
                    </a:lnTo>
                    <a:lnTo>
                      <a:pt x="18" y="3"/>
                    </a:lnTo>
                    <a:lnTo>
                      <a:pt x="18" y="3"/>
                    </a:lnTo>
                    <a:lnTo>
                      <a:pt x="18" y="3"/>
                    </a:lnTo>
                    <a:lnTo>
                      <a:pt x="20" y="3"/>
                    </a:lnTo>
                    <a:lnTo>
                      <a:pt x="20" y="4"/>
                    </a:lnTo>
                    <a:lnTo>
                      <a:pt x="20" y="4"/>
                    </a:lnTo>
                    <a:lnTo>
                      <a:pt x="20" y="4"/>
                    </a:lnTo>
                    <a:lnTo>
                      <a:pt x="20" y="4"/>
                    </a:lnTo>
                    <a:lnTo>
                      <a:pt x="20" y="4"/>
                    </a:lnTo>
                    <a:lnTo>
                      <a:pt x="20" y="4"/>
                    </a:lnTo>
                    <a:lnTo>
                      <a:pt x="21" y="4"/>
                    </a:lnTo>
                    <a:lnTo>
                      <a:pt x="21" y="4"/>
                    </a:lnTo>
                    <a:lnTo>
                      <a:pt x="21" y="6"/>
                    </a:lnTo>
                    <a:lnTo>
                      <a:pt x="21" y="6"/>
                    </a:lnTo>
                    <a:lnTo>
                      <a:pt x="21" y="6"/>
                    </a:lnTo>
                    <a:lnTo>
                      <a:pt x="21" y="6"/>
                    </a:lnTo>
                    <a:lnTo>
                      <a:pt x="21" y="6"/>
                    </a:lnTo>
                    <a:lnTo>
                      <a:pt x="23" y="6"/>
                    </a:lnTo>
                    <a:lnTo>
                      <a:pt x="23" y="6"/>
                    </a:lnTo>
                    <a:lnTo>
                      <a:pt x="23" y="6"/>
                    </a:lnTo>
                    <a:lnTo>
                      <a:pt x="23" y="7"/>
                    </a:lnTo>
                    <a:lnTo>
                      <a:pt x="23" y="7"/>
                    </a:lnTo>
                    <a:lnTo>
                      <a:pt x="23" y="7"/>
                    </a:lnTo>
                    <a:lnTo>
                      <a:pt x="23" y="7"/>
                    </a:lnTo>
                    <a:lnTo>
                      <a:pt x="23" y="7"/>
                    </a:lnTo>
                    <a:lnTo>
                      <a:pt x="24" y="7"/>
                    </a:lnTo>
                    <a:lnTo>
                      <a:pt x="24" y="7"/>
                    </a:lnTo>
                    <a:lnTo>
                      <a:pt x="24" y="9"/>
                    </a:lnTo>
                    <a:lnTo>
                      <a:pt x="24" y="9"/>
                    </a:lnTo>
                    <a:lnTo>
                      <a:pt x="24" y="9"/>
                    </a:lnTo>
                    <a:lnTo>
                      <a:pt x="24" y="9"/>
                    </a:lnTo>
                    <a:lnTo>
                      <a:pt x="24" y="9"/>
                    </a:lnTo>
                    <a:lnTo>
                      <a:pt x="24" y="9"/>
                    </a:lnTo>
                    <a:lnTo>
                      <a:pt x="26" y="10"/>
                    </a:lnTo>
                    <a:lnTo>
                      <a:pt x="26" y="10"/>
                    </a:lnTo>
                    <a:lnTo>
                      <a:pt x="26" y="10"/>
                    </a:lnTo>
                    <a:lnTo>
                      <a:pt x="26" y="10"/>
                    </a:lnTo>
                    <a:lnTo>
                      <a:pt x="26" y="10"/>
                    </a:lnTo>
                    <a:lnTo>
                      <a:pt x="26" y="10"/>
                    </a:lnTo>
                    <a:lnTo>
                      <a:pt x="26" y="12"/>
                    </a:lnTo>
                    <a:lnTo>
                      <a:pt x="26" y="12"/>
                    </a:lnTo>
                    <a:lnTo>
                      <a:pt x="26" y="12"/>
                    </a:lnTo>
                    <a:lnTo>
                      <a:pt x="26" y="12"/>
                    </a:lnTo>
                    <a:lnTo>
                      <a:pt x="27" y="12"/>
                    </a:lnTo>
                    <a:lnTo>
                      <a:pt x="27" y="12"/>
                    </a:lnTo>
                    <a:lnTo>
                      <a:pt x="27" y="13"/>
                    </a:lnTo>
                    <a:lnTo>
                      <a:pt x="27" y="13"/>
                    </a:lnTo>
                    <a:lnTo>
                      <a:pt x="27" y="13"/>
                    </a:lnTo>
                    <a:lnTo>
                      <a:pt x="27" y="13"/>
                    </a:lnTo>
                    <a:lnTo>
                      <a:pt x="27" y="13"/>
                    </a:lnTo>
                    <a:lnTo>
                      <a:pt x="27" y="15"/>
                    </a:lnTo>
                    <a:lnTo>
                      <a:pt x="27" y="15"/>
                    </a:lnTo>
                    <a:lnTo>
                      <a:pt x="27" y="15"/>
                    </a:lnTo>
                    <a:lnTo>
                      <a:pt x="27" y="15"/>
                    </a:lnTo>
                    <a:lnTo>
                      <a:pt x="27" y="15"/>
                    </a:lnTo>
                    <a:lnTo>
                      <a:pt x="27" y="15"/>
                    </a:lnTo>
                    <a:lnTo>
                      <a:pt x="27" y="16"/>
                    </a:lnTo>
                    <a:lnTo>
                      <a:pt x="27" y="16"/>
                    </a:lnTo>
                    <a:close/>
                  </a:path>
                </a:pathLst>
              </a:custGeom>
              <a:solidFill>
                <a:srgbClr val="E1E1E1"/>
              </a:solidFill>
              <a:ln w="9525">
                <a:noFill/>
                <a:round/>
                <a:headEnd/>
                <a:tailEnd/>
              </a:ln>
            </p:spPr>
            <p:txBody>
              <a:bodyPr/>
              <a:lstStyle/>
              <a:p>
                <a:endParaRPr lang="en-US"/>
              </a:p>
            </p:txBody>
          </p:sp>
          <p:sp>
            <p:nvSpPr>
              <p:cNvPr id="321030" name="Freeform 518"/>
              <p:cNvSpPr>
                <a:spLocks/>
              </p:cNvSpPr>
              <p:nvPr/>
            </p:nvSpPr>
            <p:spPr bwMode="auto">
              <a:xfrm>
                <a:off x="800" y="2858"/>
                <a:ext cx="29" cy="31"/>
              </a:xfrm>
              <a:custGeom>
                <a:avLst/>
                <a:gdLst/>
                <a:ahLst/>
                <a:cxnLst>
                  <a:cxn ang="0">
                    <a:pos x="29" y="18"/>
                  </a:cxn>
                  <a:cxn ang="0">
                    <a:pos x="29" y="19"/>
                  </a:cxn>
                  <a:cxn ang="0">
                    <a:pos x="29" y="21"/>
                  </a:cxn>
                  <a:cxn ang="0">
                    <a:pos x="29" y="22"/>
                  </a:cxn>
                  <a:cxn ang="0">
                    <a:pos x="29" y="24"/>
                  </a:cxn>
                  <a:cxn ang="0">
                    <a:pos x="27" y="25"/>
                  </a:cxn>
                  <a:cxn ang="0">
                    <a:pos x="27" y="27"/>
                  </a:cxn>
                  <a:cxn ang="0">
                    <a:pos x="27" y="27"/>
                  </a:cxn>
                  <a:cxn ang="0">
                    <a:pos x="26" y="28"/>
                  </a:cxn>
                  <a:cxn ang="0">
                    <a:pos x="26" y="30"/>
                  </a:cxn>
                  <a:cxn ang="0">
                    <a:pos x="24" y="30"/>
                  </a:cxn>
                  <a:cxn ang="0">
                    <a:pos x="23" y="30"/>
                  </a:cxn>
                  <a:cxn ang="0">
                    <a:pos x="21" y="31"/>
                  </a:cxn>
                  <a:cxn ang="0">
                    <a:pos x="21" y="31"/>
                  </a:cxn>
                  <a:cxn ang="0">
                    <a:pos x="20" y="31"/>
                  </a:cxn>
                  <a:cxn ang="0">
                    <a:pos x="18" y="31"/>
                  </a:cxn>
                  <a:cxn ang="0">
                    <a:pos x="17" y="31"/>
                  </a:cxn>
                  <a:cxn ang="0">
                    <a:pos x="15" y="31"/>
                  </a:cxn>
                  <a:cxn ang="0">
                    <a:pos x="14" y="30"/>
                  </a:cxn>
                  <a:cxn ang="0">
                    <a:pos x="12" y="30"/>
                  </a:cxn>
                  <a:cxn ang="0">
                    <a:pos x="11" y="28"/>
                  </a:cxn>
                  <a:cxn ang="0">
                    <a:pos x="9" y="28"/>
                  </a:cxn>
                  <a:cxn ang="0">
                    <a:pos x="8" y="27"/>
                  </a:cxn>
                  <a:cxn ang="0">
                    <a:pos x="6" y="25"/>
                  </a:cxn>
                  <a:cxn ang="0">
                    <a:pos x="5" y="24"/>
                  </a:cxn>
                  <a:cxn ang="0">
                    <a:pos x="5" y="22"/>
                  </a:cxn>
                  <a:cxn ang="0">
                    <a:pos x="3" y="21"/>
                  </a:cxn>
                  <a:cxn ang="0">
                    <a:pos x="3" y="19"/>
                  </a:cxn>
                  <a:cxn ang="0">
                    <a:pos x="2" y="18"/>
                  </a:cxn>
                  <a:cxn ang="0">
                    <a:pos x="2" y="16"/>
                  </a:cxn>
                  <a:cxn ang="0">
                    <a:pos x="0" y="15"/>
                  </a:cxn>
                  <a:cxn ang="0">
                    <a:pos x="0" y="13"/>
                  </a:cxn>
                  <a:cxn ang="0">
                    <a:pos x="0" y="12"/>
                  </a:cxn>
                  <a:cxn ang="0">
                    <a:pos x="0" y="10"/>
                  </a:cxn>
                  <a:cxn ang="0">
                    <a:pos x="0" y="9"/>
                  </a:cxn>
                  <a:cxn ang="0">
                    <a:pos x="2" y="7"/>
                  </a:cxn>
                  <a:cxn ang="0">
                    <a:pos x="2" y="6"/>
                  </a:cxn>
                  <a:cxn ang="0">
                    <a:pos x="2" y="4"/>
                  </a:cxn>
                  <a:cxn ang="0">
                    <a:pos x="3" y="4"/>
                  </a:cxn>
                  <a:cxn ang="0">
                    <a:pos x="5" y="3"/>
                  </a:cxn>
                  <a:cxn ang="0">
                    <a:pos x="5" y="1"/>
                  </a:cxn>
                  <a:cxn ang="0">
                    <a:pos x="6" y="1"/>
                  </a:cxn>
                  <a:cxn ang="0">
                    <a:pos x="8" y="1"/>
                  </a:cxn>
                  <a:cxn ang="0">
                    <a:pos x="9" y="1"/>
                  </a:cxn>
                  <a:cxn ang="0">
                    <a:pos x="11" y="0"/>
                  </a:cxn>
                  <a:cxn ang="0">
                    <a:pos x="12" y="1"/>
                  </a:cxn>
                  <a:cxn ang="0">
                    <a:pos x="12" y="1"/>
                  </a:cxn>
                  <a:cxn ang="0">
                    <a:pos x="14" y="1"/>
                  </a:cxn>
                  <a:cxn ang="0">
                    <a:pos x="15" y="1"/>
                  </a:cxn>
                  <a:cxn ang="0">
                    <a:pos x="17" y="3"/>
                  </a:cxn>
                  <a:cxn ang="0">
                    <a:pos x="18" y="3"/>
                  </a:cxn>
                  <a:cxn ang="0">
                    <a:pos x="20" y="4"/>
                  </a:cxn>
                  <a:cxn ang="0">
                    <a:pos x="21" y="6"/>
                  </a:cxn>
                  <a:cxn ang="0">
                    <a:pos x="23" y="7"/>
                  </a:cxn>
                  <a:cxn ang="0">
                    <a:pos x="24" y="7"/>
                  </a:cxn>
                  <a:cxn ang="0">
                    <a:pos x="24" y="9"/>
                  </a:cxn>
                  <a:cxn ang="0">
                    <a:pos x="26" y="10"/>
                  </a:cxn>
                  <a:cxn ang="0">
                    <a:pos x="27" y="12"/>
                  </a:cxn>
                  <a:cxn ang="0">
                    <a:pos x="27" y="15"/>
                  </a:cxn>
                  <a:cxn ang="0">
                    <a:pos x="27" y="16"/>
                  </a:cxn>
                </a:cxnLst>
                <a:rect l="0" t="0" r="r" b="b"/>
                <a:pathLst>
                  <a:path w="29" h="31">
                    <a:moveTo>
                      <a:pt x="27" y="16"/>
                    </a:moveTo>
                    <a:lnTo>
                      <a:pt x="29" y="16"/>
                    </a:lnTo>
                    <a:lnTo>
                      <a:pt x="29" y="16"/>
                    </a:lnTo>
                    <a:lnTo>
                      <a:pt x="29" y="16"/>
                    </a:lnTo>
                    <a:lnTo>
                      <a:pt x="29" y="16"/>
                    </a:lnTo>
                    <a:lnTo>
                      <a:pt x="29" y="18"/>
                    </a:lnTo>
                    <a:lnTo>
                      <a:pt x="29" y="18"/>
                    </a:lnTo>
                    <a:lnTo>
                      <a:pt x="29" y="18"/>
                    </a:lnTo>
                    <a:lnTo>
                      <a:pt x="29" y="18"/>
                    </a:lnTo>
                    <a:lnTo>
                      <a:pt x="29" y="18"/>
                    </a:lnTo>
                    <a:lnTo>
                      <a:pt x="29" y="19"/>
                    </a:lnTo>
                    <a:lnTo>
                      <a:pt x="29" y="19"/>
                    </a:lnTo>
                    <a:lnTo>
                      <a:pt x="29" y="19"/>
                    </a:lnTo>
                    <a:lnTo>
                      <a:pt x="29" y="19"/>
                    </a:lnTo>
                    <a:lnTo>
                      <a:pt x="29" y="19"/>
                    </a:lnTo>
                    <a:lnTo>
                      <a:pt x="29" y="19"/>
                    </a:lnTo>
                    <a:lnTo>
                      <a:pt x="29" y="21"/>
                    </a:lnTo>
                    <a:lnTo>
                      <a:pt x="29" y="21"/>
                    </a:lnTo>
                    <a:lnTo>
                      <a:pt x="29" y="21"/>
                    </a:lnTo>
                    <a:lnTo>
                      <a:pt x="29" y="21"/>
                    </a:lnTo>
                    <a:lnTo>
                      <a:pt x="29" y="21"/>
                    </a:lnTo>
                    <a:lnTo>
                      <a:pt x="29" y="21"/>
                    </a:lnTo>
                    <a:lnTo>
                      <a:pt x="29" y="22"/>
                    </a:lnTo>
                    <a:lnTo>
                      <a:pt x="29" y="22"/>
                    </a:lnTo>
                    <a:lnTo>
                      <a:pt x="29" y="22"/>
                    </a:lnTo>
                    <a:lnTo>
                      <a:pt x="29" y="22"/>
                    </a:lnTo>
                    <a:lnTo>
                      <a:pt x="29" y="22"/>
                    </a:lnTo>
                    <a:lnTo>
                      <a:pt x="29" y="22"/>
                    </a:lnTo>
                    <a:lnTo>
                      <a:pt x="29" y="24"/>
                    </a:lnTo>
                    <a:lnTo>
                      <a:pt x="29" y="24"/>
                    </a:lnTo>
                    <a:lnTo>
                      <a:pt x="29" y="24"/>
                    </a:lnTo>
                    <a:lnTo>
                      <a:pt x="29" y="24"/>
                    </a:lnTo>
                    <a:lnTo>
                      <a:pt x="29" y="24"/>
                    </a:lnTo>
                    <a:lnTo>
                      <a:pt x="29" y="24"/>
                    </a:lnTo>
                    <a:lnTo>
                      <a:pt x="29" y="25"/>
                    </a:lnTo>
                    <a:lnTo>
                      <a:pt x="27" y="25"/>
                    </a:lnTo>
                    <a:lnTo>
                      <a:pt x="27" y="25"/>
                    </a:lnTo>
                    <a:lnTo>
                      <a:pt x="27" y="25"/>
                    </a:lnTo>
                    <a:lnTo>
                      <a:pt x="27" y="25"/>
                    </a:lnTo>
                    <a:lnTo>
                      <a:pt x="27" y="25"/>
                    </a:lnTo>
                    <a:lnTo>
                      <a:pt x="27" y="25"/>
                    </a:lnTo>
                    <a:lnTo>
                      <a:pt x="27" y="27"/>
                    </a:lnTo>
                    <a:lnTo>
                      <a:pt x="27" y="27"/>
                    </a:lnTo>
                    <a:lnTo>
                      <a:pt x="27" y="27"/>
                    </a:lnTo>
                    <a:lnTo>
                      <a:pt x="27" y="27"/>
                    </a:lnTo>
                    <a:lnTo>
                      <a:pt x="27" y="27"/>
                    </a:lnTo>
                    <a:lnTo>
                      <a:pt x="27" y="27"/>
                    </a:lnTo>
                    <a:lnTo>
                      <a:pt x="27" y="27"/>
                    </a:lnTo>
                    <a:lnTo>
                      <a:pt x="27" y="27"/>
                    </a:lnTo>
                    <a:lnTo>
                      <a:pt x="27" y="28"/>
                    </a:lnTo>
                    <a:lnTo>
                      <a:pt x="26" y="28"/>
                    </a:lnTo>
                    <a:lnTo>
                      <a:pt x="26" y="28"/>
                    </a:lnTo>
                    <a:lnTo>
                      <a:pt x="26" y="28"/>
                    </a:lnTo>
                    <a:lnTo>
                      <a:pt x="26" y="28"/>
                    </a:lnTo>
                    <a:lnTo>
                      <a:pt x="26" y="28"/>
                    </a:lnTo>
                    <a:lnTo>
                      <a:pt x="26" y="28"/>
                    </a:lnTo>
                    <a:lnTo>
                      <a:pt x="26" y="28"/>
                    </a:lnTo>
                    <a:lnTo>
                      <a:pt x="26" y="28"/>
                    </a:lnTo>
                    <a:lnTo>
                      <a:pt x="26" y="28"/>
                    </a:lnTo>
                    <a:lnTo>
                      <a:pt x="26" y="30"/>
                    </a:lnTo>
                    <a:lnTo>
                      <a:pt x="26" y="30"/>
                    </a:lnTo>
                    <a:lnTo>
                      <a:pt x="24" y="30"/>
                    </a:lnTo>
                    <a:lnTo>
                      <a:pt x="24" y="30"/>
                    </a:lnTo>
                    <a:lnTo>
                      <a:pt x="24" y="30"/>
                    </a:lnTo>
                    <a:lnTo>
                      <a:pt x="24" y="30"/>
                    </a:lnTo>
                    <a:lnTo>
                      <a:pt x="24" y="30"/>
                    </a:lnTo>
                    <a:lnTo>
                      <a:pt x="24" y="30"/>
                    </a:lnTo>
                    <a:lnTo>
                      <a:pt x="24" y="30"/>
                    </a:lnTo>
                    <a:lnTo>
                      <a:pt x="24" y="30"/>
                    </a:lnTo>
                    <a:lnTo>
                      <a:pt x="23" y="30"/>
                    </a:lnTo>
                    <a:lnTo>
                      <a:pt x="23" y="30"/>
                    </a:lnTo>
                    <a:lnTo>
                      <a:pt x="23" y="30"/>
                    </a:lnTo>
                    <a:lnTo>
                      <a:pt x="23" y="31"/>
                    </a:lnTo>
                    <a:lnTo>
                      <a:pt x="23" y="31"/>
                    </a:lnTo>
                    <a:lnTo>
                      <a:pt x="23" y="31"/>
                    </a:lnTo>
                    <a:lnTo>
                      <a:pt x="23" y="31"/>
                    </a:lnTo>
                    <a:lnTo>
                      <a:pt x="23" y="31"/>
                    </a:lnTo>
                    <a:lnTo>
                      <a:pt x="21" y="31"/>
                    </a:lnTo>
                    <a:lnTo>
                      <a:pt x="21" y="31"/>
                    </a:lnTo>
                    <a:lnTo>
                      <a:pt x="21" y="31"/>
                    </a:lnTo>
                    <a:lnTo>
                      <a:pt x="21" y="31"/>
                    </a:lnTo>
                    <a:lnTo>
                      <a:pt x="21" y="31"/>
                    </a:lnTo>
                    <a:lnTo>
                      <a:pt x="21" y="31"/>
                    </a:lnTo>
                    <a:lnTo>
                      <a:pt x="21" y="31"/>
                    </a:lnTo>
                    <a:lnTo>
                      <a:pt x="20" y="31"/>
                    </a:lnTo>
                    <a:lnTo>
                      <a:pt x="20" y="31"/>
                    </a:lnTo>
                    <a:lnTo>
                      <a:pt x="20" y="31"/>
                    </a:lnTo>
                    <a:lnTo>
                      <a:pt x="20" y="31"/>
                    </a:lnTo>
                    <a:lnTo>
                      <a:pt x="20" y="31"/>
                    </a:lnTo>
                    <a:lnTo>
                      <a:pt x="20" y="31"/>
                    </a:lnTo>
                    <a:lnTo>
                      <a:pt x="18" y="31"/>
                    </a:lnTo>
                    <a:lnTo>
                      <a:pt x="18" y="31"/>
                    </a:lnTo>
                    <a:lnTo>
                      <a:pt x="18" y="31"/>
                    </a:lnTo>
                    <a:lnTo>
                      <a:pt x="18" y="31"/>
                    </a:lnTo>
                    <a:lnTo>
                      <a:pt x="18" y="31"/>
                    </a:lnTo>
                    <a:lnTo>
                      <a:pt x="18" y="31"/>
                    </a:lnTo>
                    <a:lnTo>
                      <a:pt x="18" y="31"/>
                    </a:lnTo>
                    <a:lnTo>
                      <a:pt x="17" y="31"/>
                    </a:lnTo>
                    <a:lnTo>
                      <a:pt x="17" y="31"/>
                    </a:lnTo>
                    <a:lnTo>
                      <a:pt x="17" y="31"/>
                    </a:lnTo>
                    <a:lnTo>
                      <a:pt x="17" y="31"/>
                    </a:lnTo>
                    <a:lnTo>
                      <a:pt x="17" y="31"/>
                    </a:lnTo>
                    <a:lnTo>
                      <a:pt x="17" y="31"/>
                    </a:lnTo>
                    <a:lnTo>
                      <a:pt x="15" y="31"/>
                    </a:lnTo>
                    <a:lnTo>
                      <a:pt x="15" y="31"/>
                    </a:lnTo>
                    <a:lnTo>
                      <a:pt x="15" y="31"/>
                    </a:lnTo>
                    <a:lnTo>
                      <a:pt x="15" y="31"/>
                    </a:lnTo>
                    <a:lnTo>
                      <a:pt x="15" y="31"/>
                    </a:lnTo>
                    <a:lnTo>
                      <a:pt x="15" y="31"/>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28"/>
                    </a:lnTo>
                    <a:lnTo>
                      <a:pt x="11" y="28"/>
                    </a:lnTo>
                    <a:lnTo>
                      <a:pt x="11" y="28"/>
                    </a:lnTo>
                    <a:lnTo>
                      <a:pt x="11" y="28"/>
                    </a:lnTo>
                    <a:lnTo>
                      <a:pt x="11" y="28"/>
                    </a:lnTo>
                    <a:lnTo>
                      <a:pt x="11" y="28"/>
                    </a:lnTo>
                    <a:lnTo>
                      <a:pt x="9" y="28"/>
                    </a:lnTo>
                    <a:lnTo>
                      <a:pt x="9" y="28"/>
                    </a:lnTo>
                    <a:lnTo>
                      <a:pt x="9" y="28"/>
                    </a:lnTo>
                    <a:lnTo>
                      <a:pt x="9" y="28"/>
                    </a:lnTo>
                    <a:lnTo>
                      <a:pt x="9" y="27"/>
                    </a:lnTo>
                    <a:lnTo>
                      <a:pt x="9" y="27"/>
                    </a:lnTo>
                    <a:lnTo>
                      <a:pt x="8" y="27"/>
                    </a:lnTo>
                    <a:lnTo>
                      <a:pt x="8" y="27"/>
                    </a:lnTo>
                    <a:lnTo>
                      <a:pt x="8" y="27"/>
                    </a:lnTo>
                    <a:lnTo>
                      <a:pt x="8" y="27"/>
                    </a:lnTo>
                    <a:lnTo>
                      <a:pt x="8" y="27"/>
                    </a:lnTo>
                    <a:lnTo>
                      <a:pt x="8" y="27"/>
                    </a:lnTo>
                    <a:lnTo>
                      <a:pt x="8" y="25"/>
                    </a:lnTo>
                    <a:lnTo>
                      <a:pt x="6" y="25"/>
                    </a:lnTo>
                    <a:lnTo>
                      <a:pt x="6" y="25"/>
                    </a:lnTo>
                    <a:lnTo>
                      <a:pt x="6" y="25"/>
                    </a:lnTo>
                    <a:lnTo>
                      <a:pt x="6" y="25"/>
                    </a:lnTo>
                    <a:lnTo>
                      <a:pt x="6" y="25"/>
                    </a:lnTo>
                    <a:lnTo>
                      <a:pt x="6" y="25"/>
                    </a:lnTo>
                    <a:lnTo>
                      <a:pt x="6" y="24"/>
                    </a:lnTo>
                    <a:lnTo>
                      <a:pt x="6" y="24"/>
                    </a:lnTo>
                    <a:lnTo>
                      <a:pt x="5" y="24"/>
                    </a:lnTo>
                    <a:lnTo>
                      <a:pt x="5" y="24"/>
                    </a:lnTo>
                    <a:lnTo>
                      <a:pt x="5" y="24"/>
                    </a:lnTo>
                    <a:lnTo>
                      <a:pt x="5" y="24"/>
                    </a:lnTo>
                    <a:lnTo>
                      <a:pt x="5" y="22"/>
                    </a:lnTo>
                    <a:lnTo>
                      <a:pt x="5" y="22"/>
                    </a:lnTo>
                    <a:lnTo>
                      <a:pt x="5" y="22"/>
                    </a:lnTo>
                    <a:lnTo>
                      <a:pt x="5" y="22"/>
                    </a:lnTo>
                    <a:lnTo>
                      <a:pt x="3" y="22"/>
                    </a:lnTo>
                    <a:lnTo>
                      <a:pt x="3" y="22"/>
                    </a:lnTo>
                    <a:lnTo>
                      <a:pt x="3" y="21"/>
                    </a:lnTo>
                    <a:lnTo>
                      <a:pt x="3" y="21"/>
                    </a:lnTo>
                    <a:lnTo>
                      <a:pt x="3" y="21"/>
                    </a:lnTo>
                    <a:lnTo>
                      <a:pt x="3" y="21"/>
                    </a:lnTo>
                    <a:lnTo>
                      <a:pt x="3" y="21"/>
                    </a:lnTo>
                    <a:lnTo>
                      <a:pt x="3" y="21"/>
                    </a:lnTo>
                    <a:lnTo>
                      <a:pt x="3" y="19"/>
                    </a:lnTo>
                    <a:lnTo>
                      <a:pt x="3" y="19"/>
                    </a:lnTo>
                    <a:lnTo>
                      <a:pt x="3" y="19"/>
                    </a:lnTo>
                    <a:lnTo>
                      <a:pt x="2" y="19"/>
                    </a:lnTo>
                    <a:lnTo>
                      <a:pt x="2" y="19"/>
                    </a:lnTo>
                    <a:lnTo>
                      <a:pt x="2" y="19"/>
                    </a:lnTo>
                    <a:lnTo>
                      <a:pt x="2" y="18"/>
                    </a:lnTo>
                    <a:lnTo>
                      <a:pt x="2" y="18"/>
                    </a:lnTo>
                    <a:lnTo>
                      <a:pt x="2" y="18"/>
                    </a:lnTo>
                    <a:lnTo>
                      <a:pt x="2" y="18"/>
                    </a:lnTo>
                    <a:lnTo>
                      <a:pt x="2" y="18"/>
                    </a:lnTo>
                    <a:lnTo>
                      <a:pt x="2" y="16"/>
                    </a:lnTo>
                    <a:lnTo>
                      <a:pt x="2" y="16"/>
                    </a:lnTo>
                    <a:lnTo>
                      <a:pt x="2" y="16"/>
                    </a:lnTo>
                    <a:lnTo>
                      <a:pt x="2" y="16"/>
                    </a:lnTo>
                    <a:lnTo>
                      <a:pt x="2" y="16"/>
                    </a:lnTo>
                    <a:lnTo>
                      <a:pt x="2" y="16"/>
                    </a:lnTo>
                    <a:lnTo>
                      <a:pt x="2" y="15"/>
                    </a:lnTo>
                    <a:lnTo>
                      <a:pt x="2"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7"/>
                    </a:lnTo>
                    <a:lnTo>
                      <a:pt x="2" y="7"/>
                    </a:lnTo>
                    <a:lnTo>
                      <a:pt x="2" y="7"/>
                    </a:lnTo>
                    <a:lnTo>
                      <a:pt x="2" y="7"/>
                    </a:lnTo>
                    <a:lnTo>
                      <a:pt x="2" y="7"/>
                    </a:lnTo>
                    <a:lnTo>
                      <a:pt x="2" y="7"/>
                    </a:lnTo>
                    <a:lnTo>
                      <a:pt x="2" y="7"/>
                    </a:lnTo>
                    <a:lnTo>
                      <a:pt x="2" y="6"/>
                    </a:lnTo>
                    <a:lnTo>
                      <a:pt x="2" y="6"/>
                    </a:lnTo>
                    <a:lnTo>
                      <a:pt x="2" y="6"/>
                    </a:lnTo>
                    <a:lnTo>
                      <a:pt x="2" y="6"/>
                    </a:lnTo>
                    <a:lnTo>
                      <a:pt x="2" y="6"/>
                    </a:lnTo>
                    <a:lnTo>
                      <a:pt x="2" y="6"/>
                    </a:lnTo>
                    <a:lnTo>
                      <a:pt x="2" y="6"/>
                    </a:lnTo>
                    <a:lnTo>
                      <a:pt x="2" y="6"/>
                    </a:lnTo>
                    <a:lnTo>
                      <a:pt x="2" y="4"/>
                    </a:lnTo>
                    <a:lnTo>
                      <a:pt x="2" y="4"/>
                    </a:lnTo>
                    <a:lnTo>
                      <a:pt x="3" y="4"/>
                    </a:lnTo>
                    <a:lnTo>
                      <a:pt x="3" y="4"/>
                    </a:lnTo>
                    <a:lnTo>
                      <a:pt x="3" y="4"/>
                    </a:lnTo>
                    <a:lnTo>
                      <a:pt x="3" y="4"/>
                    </a:lnTo>
                    <a:lnTo>
                      <a:pt x="3" y="4"/>
                    </a:lnTo>
                    <a:lnTo>
                      <a:pt x="3" y="4"/>
                    </a:lnTo>
                    <a:lnTo>
                      <a:pt x="3" y="3"/>
                    </a:lnTo>
                    <a:lnTo>
                      <a:pt x="3" y="3"/>
                    </a:lnTo>
                    <a:lnTo>
                      <a:pt x="3" y="3"/>
                    </a:lnTo>
                    <a:lnTo>
                      <a:pt x="3" y="3"/>
                    </a:lnTo>
                    <a:lnTo>
                      <a:pt x="3" y="3"/>
                    </a:lnTo>
                    <a:lnTo>
                      <a:pt x="5" y="3"/>
                    </a:lnTo>
                    <a:lnTo>
                      <a:pt x="5" y="3"/>
                    </a:lnTo>
                    <a:lnTo>
                      <a:pt x="5" y="3"/>
                    </a:lnTo>
                    <a:lnTo>
                      <a:pt x="5" y="3"/>
                    </a:lnTo>
                    <a:lnTo>
                      <a:pt x="5" y="3"/>
                    </a:lnTo>
                    <a:lnTo>
                      <a:pt x="5" y="3"/>
                    </a:lnTo>
                    <a:lnTo>
                      <a:pt x="5" y="1"/>
                    </a:lnTo>
                    <a:lnTo>
                      <a:pt x="5" y="1"/>
                    </a:lnTo>
                    <a:lnTo>
                      <a:pt x="5" y="1"/>
                    </a:lnTo>
                    <a:lnTo>
                      <a:pt x="6" y="1"/>
                    </a:lnTo>
                    <a:lnTo>
                      <a:pt x="6" y="1"/>
                    </a:lnTo>
                    <a:lnTo>
                      <a:pt x="6" y="1"/>
                    </a:lnTo>
                    <a:lnTo>
                      <a:pt x="6" y="1"/>
                    </a:lnTo>
                    <a:lnTo>
                      <a:pt x="6" y="1"/>
                    </a:lnTo>
                    <a:lnTo>
                      <a:pt x="6" y="1"/>
                    </a:lnTo>
                    <a:lnTo>
                      <a:pt x="6" y="1"/>
                    </a:lnTo>
                    <a:lnTo>
                      <a:pt x="8" y="1"/>
                    </a:lnTo>
                    <a:lnTo>
                      <a:pt x="8" y="1"/>
                    </a:lnTo>
                    <a:lnTo>
                      <a:pt x="8" y="1"/>
                    </a:lnTo>
                    <a:lnTo>
                      <a:pt x="8" y="1"/>
                    </a:lnTo>
                    <a:lnTo>
                      <a:pt x="8" y="1"/>
                    </a:lnTo>
                    <a:lnTo>
                      <a:pt x="8" y="1"/>
                    </a:lnTo>
                    <a:lnTo>
                      <a:pt x="8" y="1"/>
                    </a:lnTo>
                    <a:lnTo>
                      <a:pt x="9" y="1"/>
                    </a:lnTo>
                    <a:lnTo>
                      <a:pt x="9" y="1"/>
                    </a:lnTo>
                    <a:lnTo>
                      <a:pt x="9" y="1"/>
                    </a:lnTo>
                    <a:lnTo>
                      <a:pt x="9" y="1"/>
                    </a:lnTo>
                    <a:lnTo>
                      <a:pt x="9" y="1"/>
                    </a:lnTo>
                    <a:lnTo>
                      <a:pt x="9" y="1"/>
                    </a:lnTo>
                    <a:lnTo>
                      <a:pt x="9" y="1"/>
                    </a:lnTo>
                    <a:lnTo>
                      <a:pt x="11" y="0"/>
                    </a:lnTo>
                    <a:lnTo>
                      <a:pt x="11" y="0"/>
                    </a:lnTo>
                    <a:lnTo>
                      <a:pt x="11" y="0"/>
                    </a:lnTo>
                    <a:lnTo>
                      <a:pt x="11" y="1"/>
                    </a:lnTo>
                    <a:lnTo>
                      <a:pt x="11" y="1"/>
                    </a:lnTo>
                    <a:lnTo>
                      <a:pt x="11" y="1"/>
                    </a:lnTo>
                    <a:lnTo>
                      <a:pt x="12" y="1"/>
                    </a:lnTo>
                    <a:lnTo>
                      <a:pt x="12" y="1"/>
                    </a:lnTo>
                    <a:lnTo>
                      <a:pt x="12" y="1"/>
                    </a:lnTo>
                    <a:lnTo>
                      <a:pt x="12" y="1"/>
                    </a:lnTo>
                    <a:lnTo>
                      <a:pt x="12" y="1"/>
                    </a:lnTo>
                    <a:lnTo>
                      <a:pt x="12" y="1"/>
                    </a:lnTo>
                    <a:lnTo>
                      <a:pt x="12" y="1"/>
                    </a:lnTo>
                    <a:lnTo>
                      <a:pt x="14" y="1"/>
                    </a:lnTo>
                    <a:lnTo>
                      <a:pt x="14" y="1"/>
                    </a:lnTo>
                    <a:lnTo>
                      <a:pt x="14" y="1"/>
                    </a:lnTo>
                    <a:lnTo>
                      <a:pt x="14" y="1"/>
                    </a:lnTo>
                    <a:lnTo>
                      <a:pt x="14" y="1"/>
                    </a:lnTo>
                    <a:lnTo>
                      <a:pt x="14" y="1"/>
                    </a:lnTo>
                    <a:lnTo>
                      <a:pt x="15" y="1"/>
                    </a:lnTo>
                    <a:lnTo>
                      <a:pt x="15" y="1"/>
                    </a:lnTo>
                    <a:lnTo>
                      <a:pt x="15" y="1"/>
                    </a:lnTo>
                    <a:lnTo>
                      <a:pt x="15" y="1"/>
                    </a:lnTo>
                    <a:lnTo>
                      <a:pt x="15" y="1"/>
                    </a:lnTo>
                    <a:lnTo>
                      <a:pt x="15" y="1"/>
                    </a:lnTo>
                    <a:lnTo>
                      <a:pt x="17" y="1"/>
                    </a:lnTo>
                    <a:lnTo>
                      <a:pt x="17" y="1"/>
                    </a:lnTo>
                    <a:lnTo>
                      <a:pt x="17" y="3"/>
                    </a:lnTo>
                    <a:lnTo>
                      <a:pt x="17" y="3"/>
                    </a:lnTo>
                    <a:lnTo>
                      <a:pt x="17" y="3"/>
                    </a:lnTo>
                    <a:lnTo>
                      <a:pt x="17" y="3"/>
                    </a:lnTo>
                    <a:lnTo>
                      <a:pt x="18" y="3"/>
                    </a:lnTo>
                    <a:lnTo>
                      <a:pt x="18" y="3"/>
                    </a:lnTo>
                    <a:lnTo>
                      <a:pt x="18" y="3"/>
                    </a:lnTo>
                    <a:lnTo>
                      <a:pt x="18" y="3"/>
                    </a:lnTo>
                    <a:lnTo>
                      <a:pt x="18" y="3"/>
                    </a:lnTo>
                    <a:lnTo>
                      <a:pt x="18" y="3"/>
                    </a:lnTo>
                    <a:lnTo>
                      <a:pt x="20" y="3"/>
                    </a:lnTo>
                    <a:lnTo>
                      <a:pt x="20" y="4"/>
                    </a:lnTo>
                    <a:lnTo>
                      <a:pt x="20" y="4"/>
                    </a:lnTo>
                    <a:lnTo>
                      <a:pt x="20" y="4"/>
                    </a:lnTo>
                    <a:lnTo>
                      <a:pt x="20" y="4"/>
                    </a:lnTo>
                    <a:lnTo>
                      <a:pt x="20" y="4"/>
                    </a:lnTo>
                    <a:lnTo>
                      <a:pt x="20" y="4"/>
                    </a:lnTo>
                    <a:lnTo>
                      <a:pt x="21" y="4"/>
                    </a:lnTo>
                    <a:lnTo>
                      <a:pt x="21" y="4"/>
                    </a:lnTo>
                    <a:lnTo>
                      <a:pt x="21" y="6"/>
                    </a:lnTo>
                    <a:lnTo>
                      <a:pt x="21" y="6"/>
                    </a:lnTo>
                    <a:lnTo>
                      <a:pt x="21" y="6"/>
                    </a:lnTo>
                    <a:lnTo>
                      <a:pt x="21" y="6"/>
                    </a:lnTo>
                    <a:lnTo>
                      <a:pt x="21" y="6"/>
                    </a:lnTo>
                    <a:lnTo>
                      <a:pt x="23" y="6"/>
                    </a:lnTo>
                    <a:lnTo>
                      <a:pt x="23" y="6"/>
                    </a:lnTo>
                    <a:lnTo>
                      <a:pt x="23" y="6"/>
                    </a:lnTo>
                    <a:lnTo>
                      <a:pt x="23" y="7"/>
                    </a:lnTo>
                    <a:lnTo>
                      <a:pt x="23" y="7"/>
                    </a:lnTo>
                    <a:lnTo>
                      <a:pt x="23" y="7"/>
                    </a:lnTo>
                    <a:lnTo>
                      <a:pt x="23" y="7"/>
                    </a:lnTo>
                    <a:lnTo>
                      <a:pt x="23" y="7"/>
                    </a:lnTo>
                    <a:lnTo>
                      <a:pt x="24" y="7"/>
                    </a:lnTo>
                    <a:lnTo>
                      <a:pt x="24" y="7"/>
                    </a:lnTo>
                    <a:lnTo>
                      <a:pt x="24" y="9"/>
                    </a:lnTo>
                    <a:lnTo>
                      <a:pt x="24" y="9"/>
                    </a:lnTo>
                    <a:lnTo>
                      <a:pt x="24" y="9"/>
                    </a:lnTo>
                    <a:lnTo>
                      <a:pt x="24" y="9"/>
                    </a:lnTo>
                    <a:lnTo>
                      <a:pt x="24" y="9"/>
                    </a:lnTo>
                    <a:lnTo>
                      <a:pt x="24" y="9"/>
                    </a:lnTo>
                    <a:lnTo>
                      <a:pt x="26" y="10"/>
                    </a:lnTo>
                    <a:lnTo>
                      <a:pt x="26" y="10"/>
                    </a:lnTo>
                    <a:lnTo>
                      <a:pt x="26" y="10"/>
                    </a:lnTo>
                    <a:lnTo>
                      <a:pt x="26" y="10"/>
                    </a:lnTo>
                    <a:lnTo>
                      <a:pt x="26" y="10"/>
                    </a:lnTo>
                    <a:lnTo>
                      <a:pt x="26" y="10"/>
                    </a:lnTo>
                    <a:lnTo>
                      <a:pt x="26" y="12"/>
                    </a:lnTo>
                    <a:lnTo>
                      <a:pt x="26" y="12"/>
                    </a:lnTo>
                    <a:lnTo>
                      <a:pt x="26" y="12"/>
                    </a:lnTo>
                    <a:lnTo>
                      <a:pt x="26" y="12"/>
                    </a:lnTo>
                    <a:lnTo>
                      <a:pt x="27" y="12"/>
                    </a:lnTo>
                    <a:lnTo>
                      <a:pt x="27" y="12"/>
                    </a:lnTo>
                    <a:lnTo>
                      <a:pt x="27" y="13"/>
                    </a:lnTo>
                    <a:lnTo>
                      <a:pt x="27" y="13"/>
                    </a:lnTo>
                    <a:lnTo>
                      <a:pt x="27" y="13"/>
                    </a:lnTo>
                    <a:lnTo>
                      <a:pt x="27" y="13"/>
                    </a:lnTo>
                    <a:lnTo>
                      <a:pt x="27" y="13"/>
                    </a:lnTo>
                    <a:lnTo>
                      <a:pt x="27" y="15"/>
                    </a:lnTo>
                    <a:lnTo>
                      <a:pt x="27" y="15"/>
                    </a:lnTo>
                    <a:lnTo>
                      <a:pt x="27" y="15"/>
                    </a:lnTo>
                    <a:lnTo>
                      <a:pt x="27" y="15"/>
                    </a:lnTo>
                    <a:lnTo>
                      <a:pt x="27" y="15"/>
                    </a:lnTo>
                    <a:lnTo>
                      <a:pt x="27" y="15"/>
                    </a:lnTo>
                    <a:lnTo>
                      <a:pt x="27" y="16"/>
                    </a:lnTo>
                    <a:lnTo>
                      <a:pt x="27" y="16"/>
                    </a:lnTo>
                    <a:lnTo>
                      <a:pt x="27" y="16"/>
                    </a:lnTo>
                  </a:path>
                </a:pathLst>
              </a:custGeom>
              <a:noFill/>
              <a:ln w="1588" cap="sq">
                <a:solidFill>
                  <a:srgbClr val="000000"/>
                </a:solidFill>
                <a:prstDash val="solid"/>
                <a:miter lim="800000"/>
                <a:headEnd/>
                <a:tailEnd/>
              </a:ln>
            </p:spPr>
            <p:txBody>
              <a:bodyPr/>
              <a:lstStyle/>
              <a:p>
                <a:endParaRPr lang="en-US"/>
              </a:p>
            </p:txBody>
          </p:sp>
          <p:sp>
            <p:nvSpPr>
              <p:cNvPr id="321031" name="Freeform 519"/>
              <p:cNvSpPr>
                <a:spLocks/>
              </p:cNvSpPr>
              <p:nvPr/>
            </p:nvSpPr>
            <p:spPr bwMode="auto">
              <a:xfrm>
                <a:off x="3813" y="1898"/>
                <a:ext cx="18" cy="69"/>
              </a:xfrm>
              <a:custGeom>
                <a:avLst/>
                <a:gdLst/>
                <a:ahLst/>
                <a:cxnLst>
                  <a:cxn ang="0">
                    <a:pos x="9" y="5"/>
                  </a:cxn>
                  <a:cxn ang="0">
                    <a:pos x="15" y="5"/>
                  </a:cxn>
                  <a:cxn ang="0">
                    <a:pos x="18" y="0"/>
                  </a:cxn>
                  <a:cxn ang="0">
                    <a:pos x="16" y="9"/>
                  </a:cxn>
                  <a:cxn ang="0">
                    <a:pos x="18" y="12"/>
                  </a:cxn>
                  <a:cxn ang="0">
                    <a:pos x="18" y="18"/>
                  </a:cxn>
                  <a:cxn ang="0">
                    <a:pos x="10" y="15"/>
                  </a:cxn>
                  <a:cxn ang="0">
                    <a:pos x="9" y="20"/>
                  </a:cxn>
                  <a:cxn ang="0">
                    <a:pos x="9" y="24"/>
                  </a:cxn>
                  <a:cxn ang="0">
                    <a:pos x="9" y="27"/>
                  </a:cxn>
                  <a:cxn ang="0">
                    <a:pos x="12" y="27"/>
                  </a:cxn>
                  <a:cxn ang="0">
                    <a:pos x="13" y="29"/>
                  </a:cxn>
                  <a:cxn ang="0">
                    <a:pos x="9" y="32"/>
                  </a:cxn>
                  <a:cxn ang="0">
                    <a:pos x="9" y="36"/>
                  </a:cxn>
                  <a:cxn ang="0">
                    <a:pos x="10" y="36"/>
                  </a:cxn>
                  <a:cxn ang="0">
                    <a:pos x="13" y="36"/>
                  </a:cxn>
                  <a:cxn ang="0">
                    <a:pos x="18" y="33"/>
                  </a:cxn>
                  <a:cxn ang="0">
                    <a:pos x="18" y="36"/>
                  </a:cxn>
                  <a:cxn ang="0">
                    <a:pos x="18" y="39"/>
                  </a:cxn>
                  <a:cxn ang="0">
                    <a:pos x="15" y="51"/>
                  </a:cxn>
                  <a:cxn ang="0">
                    <a:pos x="15" y="57"/>
                  </a:cxn>
                  <a:cxn ang="0">
                    <a:pos x="13" y="69"/>
                  </a:cxn>
                  <a:cxn ang="0">
                    <a:pos x="12" y="69"/>
                  </a:cxn>
                  <a:cxn ang="0">
                    <a:pos x="6" y="54"/>
                  </a:cxn>
                  <a:cxn ang="0">
                    <a:pos x="0" y="39"/>
                  </a:cxn>
                  <a:cxn ang="0">
                    <a:pos x="3" y="33"/>
                  </a:cxn>
                  <a:cxn ang="0">
                    <a:pos x="3" y="32"/>
                  </a:cxn>
                  <a:cxn ang="0">
                    <a:pos x="6" y="11"/>
                  </a:cxn>
                  <a:cxn ang="0">
                    <a:pos x="9" y="5"/>
                  </a:cxn>
                </a:cxnLst>
                <a:rect l="0" t="0" r="r" b="b"/>
                <a:pathLst>
                  <a:path w="18" h="69">
                    <a:moveTo>
                      <a:pt x="9" y="5"/>
                    </a:moveTo>
                    <a:lnTo>
                      <a:pt x="15" y="5"/>
                    </a:lnTo>
                    <a:lnTo>
                      <a:pt x="18" y="0"/>
                    </a:lnTo>
                    <a:lnTo>
                      <a:pt x="16" y="9"/>
                    </a:lnTo>
                    <a:lnTo>
                      <a:pt x="18" y="12"/>
                    </a:lnTo>
                    <a:lnTo>
                      <a:pt x="18" y="18"/>
                    </a:lnTo>
                    <a:lnTo>
                      <a:pt x="10" y="15"/>
                    </a:lnTo>
                    <a:lnTo>
                      <a:pt x="9" y="20"/>
                    </a:lnTo>
                    <a:lnTo>
                      <a:pt x="9" y="24"/>
                    </a:lnTo>
                    <a:lnTo>
                      <a:pt x="9" y="27"/>
                    </a:lnTo>
                    <a:lnTo>
                      <a:pt x="12" y="27"/>
                    </a:lnTo>
                    <a:lnTo>
                      <a:pt x="13" y="29"/>
                    </a:lnTo>
                    <a:lnTo>
                      <a:pt x="9" y="32"/>
                    </a:lnTo>
                    <a:lnTo>
                      <a:pt x="9" y="36"/>
                    </a:lnTo>
                    <a:lnTo>
                      <a:pt x="10" y="36"/>
                    </a:lnTo>
                    <a:lnTo>
                      <a:pt x="13" y="36"/>
                    </a:lnTo>
                    <a:lnTo>
                      <a:pt x="18" y="33"/>
                    </a:lnTo>
                    <a:lnTo>
                      <a:pt x="18" y="36"/>
                    </a:lnTo>
                    <a:lnTo>
                      <a:pt x="18" y="39"/>
                    </a:lnTo>
                    <a:lnTo>
                      <a:pt x="15" y="51"/>
                    </a:lnTo>
                    <a:lnTo>
                      <a:pt x="15" y="57"/>
                    </a:lnTo>
                    <a:lnTo>
                      <a:pt x="13" y="69"/>
                    </a:lnTo>
                    <a:lnTo>
                      <a:pt x="12" y="69"/>
                    </a:lnTo>
                    <a:lnTo>
                      <a:pt x="6" y="54"/>
                    </a:lnTo>
                    <a:lnTo>
                      <a:pt x="0" y="39"/>
                    </a:lnTo>
                    <a:lnTo>
                      <a:pt x="3" y="33"/>
                    </a:lnTo>
                    <a:lnTo>
                      <a:pt x="3" y="32"/>
                    </a:lnTo>
                    <a:lnTo>
                      <a:pt x="6" y="11"/>
                    </a:lnTo>
                    <a:lnTo>
                      <a:pt x="9" y="5"/>
                    </a:lnTo>
                    <a:close/>
                  </a:path>
                </a:pathLst>
              </a:custGeom>
              <a:solidFill>
                <a:srgbClr val="FFAA00"/>
              </a:solidFill>
              <a:ln w="1588">
                <a:solidFill>
                  <a:srgbClr val="6E6E6E"/>
                </a:solidFill>
                <a:prstDash val="solid"/>
                <a:round/>
                <a:headEnd/>
                <a:tailEnd/>
              </a:ln>
            </p:spPr>
            <p:txBody>
              <a:bodyPr/>
              <a:lstStyle/>
              <a:p>
                <a:endParaRPr lang="en-US"/>
              </a:p>
            </p:txBody>
          </p:sp>
          <p:sp>
            <p:nvSpPr>
              <p:cNvPr id="321032" name="Freeform 520"/>
              <p:cNvSpPr>
                <a:spLocks/>
              </p:cNvSpPr>
              <p:nvPr/>
            </p:nvSpPr>
            <p:spPr bwMode="auto">
              <a:xfrm>
                <a:off x="3823" y="1921"/>
                <a:ext cx="335" cy="285"/>
              </a:xfrm>
              <a:custGeom>
                <a:avLst/>
                <a:gdLst/>
                <a:ahLst/>
                <a:cxnLst>
                  <a:cxn ang="0">
                    <a:pos x="40" y="39"/>
                  </a:cxn>
                  <a:cxn ang="0">
                    <a:pos x="48" y="28"/>
                  </a:cxn>
                  <a:cxn ang="0">
                    <a:pos x="31" y="10"/>
                  </a:cxn>
                  <a:cxn ang="0">
                    <a:pos x="63" y="0"/>
                  </a:cxn>
                  <a:cxn ang="0">
                    <a:pos x="82" y="1"/>
                  </a:cxn>
                  <a:cxn ang="0">
                    <a:pos x="153" y="52"/>
                  </a:cxn>
                  <a:cxn ang="0">
                    <a:pos x="181" y="55"/>
                  </a:cxn>
                  <a:cxn ang="0">
                    <a:pos x="194" y="57"/>
                  </a:cxn>
                  <a:cxn ang="0">
                    <a:pos x="211" y="64"/>
                  </a:cxn>
                  <a:cxn ang="0">
                    <a:pos x="223" y="82"/>
                  </a:cxn>
                  <a:cxn ang="0">
                    <a:pos x="242" y="97"/>
                  </a:cxn>
                  <a:cxn ang="0">
                    <a:pos x="242" y="114"/>
                  </a:cxn>
                  <a:cxn ang="0">
                    <a:pos x="253" y="126"/>
                  </a:cxn>
                  <a:cxn ang="0">
                    <a:pos x="256" y="132"/>
                  </a:cxn>
                  <a:cxn ang="0">
                    <a:pos x="265" y="135"/>
                  </a:cxn>
                  <a:cxn ang="0">
                    <a:pos x="266" y="139"/>
                  </a:cxn>
                  <a:cxn ang="0">
                    <a:pos x="268" y="144"/>
                  </a:cxn>
                  <a:cxn ang="0">
                    <a:pos x="284" y="165"/>
                  </a:cxn>
                  <a:cxn ang="0">
                    <a:pos x="324" y="171"/>
                  </a:cxn>
                  <a:cxn ang="0">
                    <a:pos x="335" y="180"/>
                  </a:cxn>
                  <a:cxn ang="0">
                    <a:pos x="327" y="219"/>
                  </a:cxn>
                  <a:cxn ang="0">
                    <a:pos x="281" y="237"/>
                  </a:cxn>
                  <a:cxn ang="0">
                    <a:pos x="223" y="249"/>
                  </a:cxn>
                  <a:cxn ang="0">
                    <a:pos x="208" y="271"/>
                  </a:cxn>
                  <a:cxn ang="0">
                    <a:pos x="178" y="270"/>
                  </a:cxn>
                  <a:cxn ang="0">
                    <a:pos x="148" y="264"/>
                  </a:cxn>
                  <a:cxn ang="0">
                    <a:pos x="142" y="285"/>
                  </a:cxn>
                  <a:cxn ang="0">
                    <a:pos x="94" y="214"/>
                  </a:cxn>
                  <a:cxn ang="0">
                    <a:pos x="78" y="198"/>
                  </a:cxn>
                  <a:cxn ang="0">
                    <a:pos x="78" y="175"/>
                  </a:cxn>
                  <a:cxn ang="0">
                    <a:pos x="66" y="150"/>
                  </a:cxn>
                  <a:cxn ang="0">
                    <a:pos x="51" y="141"/>
                  </a:cxn>
                  <a:cxn ang="0">
                    <a:pos x="8" y="70"/>
                  </a:cxn>
                  <a:cxn ang="0">
                    <a:pos x="0" y="72"/>
                  </a:cxn>
                  <a:cxn ang="0">
                    <a:pos x="2" y="46"/>
                  </a:cxn>
                  <a:cxn ang="0">
                    <a:pos x="21" y="52"/>
                  </a:cxn>
                  <a:cxn ang="0">
                    <a:pos x="28" y="43"/>
                  </a:cxn>
                  <a:cxn ang="0">
                    <a:pos x="40" y="39"/>
                  </a:cxn>
                </a:cxnLst>
                <a:rect l="0" t="0" r="r" b="b"/>
                <a:pathLst>
                  <a:path w="335" h="285">
                    <a:moveTo>
                      <a:pt x="40" y="39"/>
                    </a:moveTo>
                    <a:lnTo>
                      <a:pt x="48" y="28"/>
                    </a:lnTo>
                    <a:lnTo>
                      <a:pt x="31" y="10"/>
                    </a:lnTo>
                    <a:lnTo>
                      <a:pt x="63" y="0"/>
                    </a:lnTo>
                    <a:lnTo>
                      <a:pt x="82" y="1"/>
                    </a:lnTo>
                    <a:lnTo>
                      <a:pt x="153" y="52"/>
                    </a:lnTo>
                    <a:lnTo>
                      <a:pt x="181" y="55"/>
                    </a:lnTo>
                    <a:lnTo>
                      <a:pt x="194" y="57"/>
                    </a:lnTo>
                    <a:lnTo>
                      <a:pt x="211" y="64"/>
                    </a:lnTo>
                    <a:lnTo>
                      <a:pt x="223" y="82"/>
                    </a:lnTo>
                    <a:lnTo>
                      <a:pt x="242" y="97"/>
                    </a:lnTo>
                    <a:lnTo>
                      <a:pt x="242" y="114"/>
                    </a:lnTo>
                    <a:lnTo>
                      <a:pt x="253" y="126"/>
                    </a:lnTo>
                    <a:lnTo>
                      <a:pt x="256" y="132"/>
                    </a:lnTo>
                    <a:lnTo>
                      <a:pt x="265" y="135"/>
                    </a:lnTo>
                    <a:lnTo>
                      <a:pt x="266" y="139"/>
                    </a:lnTo>
                    <a:lnTo>
                      <a:pt x="268" y="144"/>
                    </a:lnTo>
                    <a:lnTo>
                      <a:pt x="284" y="165"/>
                    </a:lnTo>
                    <a:lnTo>
                      <a:pt x="324" y="171"/>
                    </a:lnTo>
                    <a:lnTo>
                      <a:pt x="335" y="180"/>
                    </a:lnTo>
                    <a:lnTo>
                      <a:pt x="327" y="219"/>
                    </a:lnTo>
                    <a:lnTo>
                      <a:pt x="281" y="237"/>
                    </a:lnTo>
                    <a:lnTo>
                      <a:pt x="223" y="249"/>
                    </a:lnTo>
                    <a:lnTo>
                      <a:pt x="208" y="271"/>
                    </a:lnTo>
                    <a:lnTo>
                      <a:pt x="178" y="270"/>
                    </a:lnTo>
                    <a:lnTo>
                      <a:pt x="148" y="264"/>
                    </a:lnTo>
                    <a:lnTo>
                      <a:pt x="142" y="285"/>
                    </a:lnTo>
                    <a:lnTo>
                      <a:pt x="94" y="214"/>
                    </a:lnTo>
                    <a:lnTo>
                      <a:pt x="78" y="198"/>
                    </a:lnTo>
                    <a:lnTo>
                      <a:pt x="78" y="175"/>
                    </a:lnTo>
                    <a:lnTo>
                      <a:pt x="66" y="150"/>
                    </a:lnTo>
                    <a:lnTo>
                      <a:pt x="51" y="141"/>
                    </a:lnTo>
                    <a:lnTo>
                      <a:pt x="8" y="70"/>
                    </a:lnTo>
                    <a:lnTo>
                      <a:pt x="0" y="72"/>
                    </a:lnTo>
                    <a:lnTo>
                      <a:pt x="2" y="46"/>
                    </a:lnTo>
                    <a:lnTo>
                      <a:pt x="21" y="52"/>
                    </a:lnTo>
                    <a:lnTo>
                      <a:pt x="28" y="43"/>
                    </a:lnTo>
                    <a:lnTo>
                      <a:pt x="40" y="39"/>
                    </a:lnTo>
                    <a:close/>
                  </a:path>
                </a:pathLst>
              </a:custGeom>
              <a:solidFill>
                <a:srgbClr val="FFAA00"/>
              </a:solidFill>
              <a:ln w="1588">
                <a:solidFill>
                  <a:srgbClr val="6E6E6E"/>
                </a:solidFill>
                <a:prstDash val="solid"/>
                <a:round/>
                <a:headEnd/>
                <a:tailEnd/>
              </a:ln>
            </p:spPr>
            <p:txBody>
              <a:bodyPr/>
              <a:lstStyle/>
              <a:p>
                <a:endParaRPr lang="en-US"/>
              </a:p>
            </p:txBody>
          </p:sp>
          <p:sp>
            <p:nvSpPr>
              <p:cNvPr id="321033" name="Freeform 521"/>
              <p:cNvSpPr>
                <a:spLocks/>
              </p:cNvSpPr>
              <p:nvPr/>
            </p:nvSpPr>
            <p:spPr bwMode="auto">
              <a:xfrm>
                <a:off x="3825" y="1897"/>
                <a:ext cx="61" cy="76"/>
              </a:xfrm>
              <a:custGeom>
                <a:avLst/>
                <a:gdLst/>
                <a:ahLst/>
                <a:cxnLst>
                  <a:cxn ang="0">
                    <a:pos x="25" y="21"/>
                  </a:cxn>
                  <a:cxn ang="0">
                    <a:pos x="52" y="0"/>
                  </a:cxn>
                  <a:cxn ang="0">
                    <a:pos x="61" y="24"/>
                  </a:cxn>
                  <a:cxn ang="0">
                    <a:pos x="29" y="34"/>
                  </a:cxn>
                  <a:cxn ang="0">
                    <a:pos x="46" y="52"/>
                  </a:cxn>
                  <a:cxn ang="0">
                    <a:pos x="38" y="63"/>
                  </a:cxn>
                  <a:cxn ang="0">
                    <a:pos x="26" y="67"/>
                  </a:cxn>
                  <a:cxn ang="0">
                    <a:pos x="19" y="76"/>
                  </a:cxn>
                  <a:cxn ang="0">
                    <a:pos x="0" y="70"/>
                  </a:cxn>
                  <a:cxn ang="0">
                    <a:pos x="1" y="70"/>
                  </a:cxn>
                  <a:cxn ang="0">
                    <a:pos x="3" y="58"/>
                  </a:cxn>
                  <a:cxn ang="0">
                    <a:pos x="3" y="52"/>
                  </a:cxn>
                  <a:cxn ang="0">
                    <a:pos x="6" y="40"/>
                  </a:cxn>
                  <a:cxn ang="0">
                    <a:pos x="6" y="37"/>
                  </a:cxn>
                  <a:cxn ang="0">
                    <a:pos x="6" y="34"/>
                  </a:cxn>
                  <a:cxn ang="0">
                    <a:pos x="6" y="30"/>
                  </a:cxn>
                  <a:cxn ang="0">
                    <a:pos x="4" y="24"/>
                  </a:cxn>
                  <a:cxn ang="0">
                    <a:pos x="6" y="19"/>
                  </a:cxn>
                  <a:cxn ang="0">
                    <a:pos x="6" y="13"/>
                  </a:cxn>
                  <a:cxn ang="0">
                    <a:pos x="9" y="12"/>
                  </a:cxn>
                  <a:cxn ang="0">
                    <a:pos x="13" y="16"/>
                  </a:cxn>
                  <a:cxn ang="0">
                    <a:pos x="25" y="21"/>
                  </a:cxn>
                </a:cxnLst>
                <a:rect l="0" t="0" r="r" b="b"/>
                <a:pathLst>
                  <a:path w="61" h="76">
                    <a:moveTo>
                      <a:pt x="25" y="21"/>
                    </a:moveTo>
                    <a:lnTo>
                      <a:pt x="52" y="0"/>
                    </a:lnTo>
                    <a:lnTo>
                      <a:pt x="61" y="24"/>
                    </a:lnTo>
                    <a:lnTo>
                      <a:pt x="29" y="34"/>
                    </a:lnTo>
                    <a:lnTo>
                      <a:pt x="46" y="52"/>
                    </a:lnTo>
                    <a:lnTo>
                      <a:pt x="38" y="63"/>
                    </a:lnTo>
                    <a:lnTo>
                      <a:pt x="26" y="67"/>
                    </a:lnTo>
                    <a:lnTo>
                      <a:pt x="19" y="76"/>
                    </a:lnTo>
                    <a:lnTo>
                      <a:pt x="0" y="70"/>
                    </a:lnTo>
                    <a:lnTo>
                      <a:pt x="1" y="70"/>
                    </a:lnTo>
                    <a:lnTo>
                      <a:pt x="3" y="58"/>
                    </a:lnTo>
                    <a:lnTo>
                      <a:pt x="3" y="52"/>
                    </a:lnTo>
                    <a:lnTo>
                      <a:pt x="6" y="40"/>
                    </a:lnTo>
                    <a:lnTo>
                      <a:pt x="6" y="37"/>
                    </a:lnTo>
                    <a:lnTo>
                      <a:pt x="6" y="34"/>
                    </a:lnTo>
                    <a:lnTo>
                      <a:pt x="6" y="30"/>
                    </a:lnTo>
                    <a:lnTo>
                      <a:pt x="4" y="24"/>
                    </a:lnTo>
                    <a:lnTo>
                      <a:pt x="6" y="19"/>
                    </a:lnTo>
                    <a:lnTo>
                      <a:pt x="6" y="13"/>
                    </a:lnTo>
                    <a:lnTo>
                      <a:pt x="9" y="12"/>
                    </a:lnTo>
                    <a:lnTo>
                      <a:pt x="13" y="16"/>
                    </a:lnTo>
                    <a:lnTo>
                      <a:pt x="25" y="21"/>
                    </a:lnTo>
                    <a:close/>
                  </a:path>
                </a:pathLst>
              </a:custGeom>
              <a:solidFill>
                <a:srgbClr val="FFAA00"/>
              </a:solidFill>
              <a:ln w="1588">
                <a:solidFill>
                  <a:srgbClr val="6E6E6E"/>
                </a:solidFill>
                <a:prstDash val="solid"/>
                <a:round/>
                <a:headEnd/>
                <a:tailEnd/>
              </a:ln>
            </p:spPr>
            <p:txBody>
              <a:bodyPr/>
              <a:lstStyle/>
              <a:p>
                <a:endParaRPr lang="en-US"/>
              </a:p>
            </p:txBody>
          </p:sp>
          <p:sp>
            <p:nvSpPr>
              <p:cNvPr id="321034" name="Freeform 522"/>
              <p:cNvSpPr>
                <a:spLocks/>
              </p:cNvSpPr>
              <p:nvPr/>
            </p:nvSpPr>
            <p:spPr bwMode="auto">
              <a:xfrm>
                <a:off x="4089" y="2030"/>
                <a:ext cx="73" cy="62"/>
              </a:xfrm>
              <a:custGeom>
                <a:avLst/>
                <a:gdLst/>
                <a:ahLst/>
                <a:cxnLst>
                  <a:cxn ang="0">
                    <a:pos x="0" y="30"/>
                  </a:cxn>
                  <a:cxn ang="0">
                    <a:pos x="38" y="36"/>
                  </a:cxn>
                  <a:cxn ang="0">
                    <a:pos x="60" y="9"/>
                  </a:cxn>
                  <a:cxn ang="0">
                    <a:pos x="67" y="0"/>
                  </a:cxn>
                  <a:cxn ang="0">
                    <a:pos x="72" y="3"/>
                  </a:cxn>
                  <a:cxn ang="0">
                    <a:pos x="73" y="11"/>
                  </a:cxn>
                  <a:cxn ang="0">
                    <a:pos x="66" y="21"/>
                  </a:cxn>
                  <a:cxn ang="0">
                    <a:pos x="69" y="36"/>
                  </a:cxn>
                  <a:cxn ang="0">
                    <a:pos x="64" y="42"/>
                  </a:cxn>
                  <a:cxn ang="0">
                    <a:pos x="58" y="62"/>
                  </a:cxn>
                  <a:cxn ang="0">
                    <a:pos x="18" y="56"/>
                  </a:cxn>
                  <a:cxn ang="0">
                    <a:pos x="2" y="35"/>
                  </a:cxn>
                  <a:cxn ang="0">
                    <a:pos x="0" y="30"/>
                  </a:cxn>
                </a:cxnLst>
                <a:rect l="0" t="0" r="r" b="b"/>
                <a:pathLst>
                  <a:path w="73" h="62">
                    <a:moveTo>
                      <a:pt x="0" y="30"/>
                    </a:moveTo>
                    <a:lnTo>
                      <a:pt x="38" y="36"/>
                    </a:lnTo>
                    <a:lnTo>
                      <a:pt x="60" y="9"/>
                    </a:lnTo>
                    <a:lnTo>
                      <a:pt x="67" y="0"/>
                    </a:lnTo>
                    <a:lnTo>
                      <a:pt x="72" y="3"/>
                    </a:lnTo>
                    <a:lnTo>
                      <a:pt x="73" y="11"/>
                    </a:lnTo>
                    <a:lnTo>
                      <a:pt x="66" y="21"/>
                    </a:lnTo>
                    <a:lnTo>
                      <a:pt x="69" y="36"/>
                    </a:lnTo>
                    <a:lnTo>
                      <a:pt x="64" y="42"/>
                    </a:lnTo>
                    <a:lnTo>
                      <a:pt x="58" y="62"/>
                    </a:lnTo>
                    <a:lnTo>
                      <a:pt x="18" y="56"/>
                    </a:lnTo>
                    <a:lnTo>
                      <a:pt x="2" y="35"/>
                    </a:lnTo>
                    <a:lnTo>
                      <a:pt x="0" y="30"/>
                    </a:lnTo>
                    <a:close/>
                  </a:path>
                </a:pathLst>
              </a:custGeom>
              <a:solidFill>
                <a:srgbClr val="FFAA00"/>
              </a:solidFill>
              <a:ln w="1588">
                <a:solidFill>
                  <a:srgbClr val="6E6E6E"/>
                </a:solidFill>
                <a:prstDash val="solid"/>
                <a:round/>
                <a:headEnd/>
                <a:tailEnd/>
              </a:ln>
            </p:spPr>
            <p:txBody>
              <a:bodyPr/>
              <a:lstStyle/>
              <a:p>
                <a:endParaRPr lang="en-US"/>
              </a:p>
            </p:txBody>
          </p:sp>
          <p:sp>
            <p:nvSpPr>
              <p:cNvPr id="321035" name="Freeform 523"/>
              <p:cNvSpPr>
                <a:spLocks/>
              </p:cNvSpPr>
              <p:nvPr/>
            </p:nvSpPr>
            <p:spPr bwMode="auto">
              <a:xfrm>
                <a:off x="3964" y="2158"/>
                <a:ext cx="160" cy="115"/>
              </a:xfrm>
              <a:custGeom>
                <a:avLst/>
                <a:gdLst/>
                <a:ahLst/>
                <a:cxnLst>
                  <a:cxn ang="0">
                    <a:pos x="1" y="48"/>
                  </a:cxn>
                  <a:cxn ang="0">
                    <a:pos x="7" y="27"/>
                  </a:cxn>
                  <a:cxn ang="0">
                    <a:pos x="37" y="33"/>
                  </a:cxn>
                  <a:cxn ang="0">
                    <a:pos x="67" y="34"/>
                  </a:cxn>
                  <a:cxn ang="0">
                    <a:pos x="82" y="12"/>
                  </a:cxn>
                  <a:cxn ang="0">
                    <a:pos x="140" y="0"/>
                  </a:cxn>
                  <a:cxn ang="0">
                    <a:pos x="148" y="12"/>
                  </a:cxn>
                  <a:cxn ang="0">
                    <a:pos x="160" y="40"/>
                  </a:cxn>
                  <a:cxn ang="0">
                    <a:pos x="148" y="60"/>
                  </a:cxn>
                  <a:cxn ang="0">
                    <a:pos x="101" y="84"/>
                  </a:cxn>
                  <a:cxn ang="0">
                    <a:pos x="41" y="108"/>
                  </a:cxn>
                  <a:cxn ang="0">
                    <a:pos x="29" y="115"/>
                  </a:cxn>
                  <a:cxn ang="0">
                    <a:pos x="13" y="114"/>
                  </a:cxn>
                  <a:cxn ang="0">
                    <a:pos x="9" y="103"/>
                  </a:cxn>
                  <a:cxn ang="0">
                    <a:pos x="10" y="94"/>
                  </a:cxn>
                  <a:cxn ang="0">
                    <a:pos x="0" y="67"/>
                  </a:cxn>
                  <a:cxn ang="0">
                    <a:pos x="1" y="48"/>
                  </a:cxn>
                </a:cxnLst>
                <a:rect l="0" t="0" r="r" b="b"/>
                <a:pathLst>
                  <a:path w="160" h="115">
                    <a:moveTo>
                      <a:pt x="1" y="48"/>
                    </a:moveTo>
                    <a:lnTo>
                      <a:pt x="7" y="27"/>
                    </a:lnTo>
                    <a:lnTo>
                      <a:pt x="37" y="33"/>
                    </a:lnTo>
                    <a:lnTo>
                      <a:pt x="67" y="34"/>
                    </a:lnTo>
                    <a:lnTo>
                      <a:pt x="82" y="12"/>
                    </a:lnTo>
                    <a:lnTo>
                      <a:pt x="140" y="0"/>
                    </a:lnTo>
                    <a:lnTo>
                      <a:pt x="148" y="12"/>
                    </a:lnTo>
                    <a:lnTo>
                      <a:pt x="160" y="40"/>
                    </a:lnTo>
                    <a:lnTo>
                      <a:pt x="148" y="60"/>
                    </a:lnTo>
                    <a:lnTo>
                      <a:pt x="101" y="84"/>
                    </a:lnTo>
                    <a:lnTo>
                      <a:pt x="41" y="108"/>
                    </a:lnTo>
                    <a:lnTo>
                      <a:pt x="29" y="115"/>
                    </a:lnTo>
                    <a:lnTo>
                      <a:pt x="13" y="114"/>
                    </a:lnTo>
                    <a:lnTo>
                      <a:pt x="9" y="103"/>
                    </a:lnTo>
                    <a:lnTo>
                      <a:pt x="10" y="94"/>
                    </a:lnTo>
                    <a:lnTo>
                      <a:pt x="0" y="67"/>
                    </a:lnTo>
                    <a:lnTo>
                      <a:pt x="1" y="48"/>
                    </a:lnTo>
                    <a:close/>
                  </a:path>
                </a:pathLst>
              </a:custGeom>
              <a:solidFill>
                <a:srgbClr val="FFAA00"/>
              </a:solidFill>
              <a:ln w="1588">
                <a:solidFill>
                  <a:srgbClr val="6E6E6E"/>
                </a:solidFill>
                <a:prstDash val="solid"/>
                <a:round/>
                <a:headEnd/>
                <a:tailEnd/>
              </a:ln>
            </p:spPr>
            <p:txBody>
              <a:bodyPr/>
              <a:lstStyle/>
              <a:p>
                <a:endParaRPr lang="en-US"/>
              </a:p>
            </p:txBody>
          </p:sp>
          <p:sp>
            <p:nvSpPr>
              <p:cNvPr id="321036" name="Freeform 524"/>
              <p:cNvSpPr>
                <a:spLocks/>
              </p:cNvSpPr>
              <p:nvPr/>
            </p:nvSpPr>
            <p:spPr bwMode="auto">
              <a:xfrm>
                <a:off x="4342" y="1859"/>
                <a:ext cx="444" cy="498"/>
              </a:xfrm>
              <a:custGeom>
                <a:avLst/>
                <a:gdLst/>
                <a:ahLst/>
                <a:cxnLst>
                  <a:cxn ang="0">
                    <a:pos x="151" y="54"/>
                  </a:cxn>
                  <a:cxn ang="0">
                    <a:pos x="151" y="75"/>
                  </a:cxn>
                  <a:cxn ang="0">
                    <a:pos x="176" y="120"/>
                  </a:cxn>
                  <a:cxn ang="0">
                    <a:pos x="246" y="146"/>
                  </a:cxn>
                  <a:cxn ang="0">
                    <a:pos x="276" y="164"/>
                  </a:cxn>
                  <a:cxn ang="0">
                    <a:pos x="306" y="159"/>
                  </a:cxn>
                  <a:cxn ang="0">
                    <a:pos x="312" y="138"/>
                  </a:cxn>
                  <a:cxn ang="0">
                    <a:pos x="318" y="144"/>
                  </a:cxn>
                  <a:cxn ang="0">
                    <a:pos x="330" y="159"/>
                  </a:cxn>
                  <a:cxn ang="0">
                    <a:pos x="368" y="156"/>
                  </a:cxn>
                  <a:cxn ang="0">
                    <a:pos x="372" y="135"/>
                  </a:cxn>
                  <a:cxn ang="0">
                    <a:pos x="397" y="113"/>
                  </a:cxn>
                  <a:cxn ang="0">
                    <a:pos x="432" y="129"/>
                  </a:cxn>
                  <a:cxn ang="0">
                    <a:pos x="441" y="147"/>
                  </a:cxn>
                  <a:cxn ang="0">
                    <a:pos x="409" y="210"/>
                  </a:cxn>
                  <a:cxn ang="0">
                    <a:pos x="399" y="242"/>
                  </a:cxn>
                  <a:cxn ang="0">
                    <a:pos x="380" y="212"/>
                  </a:cxn>
                  <a:cxn ang="0">
                    <a:pos x="362" y="207"/>
                  </a:cxn>
                  <a:cxn ang="0">
                    <a:pos x="378" y="188"/>
                  </a:cxn>
                  <a:cxn ang="0">
                    <a:pos x="332" y="168"/>
                  </a:cxn>
                  <a:cxn ang="0">
                    <a:pos x="306" y="174"/>
                  </a:cxn>
                  <a:cxn ang="0">
                    <a:pos x="312" y="197"/>
                  </a:cxn>
                  <a:cxn ang="0">
                    <a:pos x="329" y="222"/>
                  </a:cxn>
                  <a:cxn ang="0">
                    <a:pos x="306" y="252"/>
                  </a:cxn>
                  <a:cxn ang="0">
                    <a:pos x="297" y="279"/>
                  </a:cxn>
                  <a:cxn ang="0">
                    <a:pos x="242" y="335"/>
                  </a:cxn>
                  <a:cxn ang="0">
                    <a:pos x="227" y="347"/>
                  </a:cxn>
                  <a:cxn ang="0">
                    <a:pos x="212" y="377"/>
                  </a:cxn>
                  <a:cxn ang="0">
                    <a:pos x="205" y="464"/>
                  </a:cxn>
                  <a:cxn ang="0">
                    <a:pos x="187" y="486"/>
                  </a:cxn>
                  <a:cxn ang="0">
                    <a:pos x="164" y="484"/>
                  </a:cxn>
                  <a:cxn ang="0">
                    <a:pos x="104" y="351"/>
                  </a:cxn>
                  <a:cxn ang="0">
                    <a:pos x="86" y="266"/>
                  </a:cxn>
                  <a:cxn ang="0">
                    <a:pos x="72" y="260"/>
                  </a:cxn>
                  <a:cxn ang="0">
                    <a:pos x="19" y="239"/>
                  </a:cxn>
                  <a:cxn ang="0">
                    <a:pos x="45" y="225"/>
                  </a:cxn>
                  <a:cxn ang="0">
                    <a:pos x="0" y="212"/>
                  </a:cxn>
                  <a:cxn ang="0">
                    <a:pos x="18" y="153"/>
                  </a:cxn>
                  <a:cxn ang="0">
                    <a:pos x="51" y="138"/>
                  </a:cxn>
                  <a:cxn ang="0">
                    <a:pos x="79" y="66"/>
                  </a:cxn>
                  <a:cxn ang="0">
                    <a:pos x="67" y="42"/>
                  </a:cxn>
                  <a:cxn ang="0">
                    <a:pos x="101" y="15"/>
                  </a:cxn>
                  <a:cxn ang="0">
                    <a:pos x="137" y="23"/>
                  </a:cxn>
                </a:cxnLst>
                <a:rect l="0" t="0" r="r" b="b"/>
                <a:pathLst>
                  <a:path w="444" h="498">
                    <a:moveTo>
                      <a:pt x="137" y="23"/>
                    </a:moveTo>
                    <a:lnTo>
                      <a:pt x="151" y="54"/>
                    </a:lnTo>
                    <a:lnTo>
                      <a:pt x="137" y="53"/>
                    </a:lnTo>
                    <a:lnTo>
                      <a:pt x="151" y="75"/>
                    </a:lnTo>
                    <a:lnTo>
                      <a:pt x="184" y="93"/>
                    </a:lnTo>
                    <a:lnTo>
                      <a:pt x="176" y="120"/>
                    </a:lnTo>
                    <a:lnTo>
                      <a:pt x="230" y="147"/>
                    </a:lnTo>
                    <a:lnTo>
                      <a:pt x="246" y="146"/>
                    </a:lnTo>
                    <a:lnTo>
                      <a:pt x="254" y="153"/>
                    </a:lnTo>
                    <a:lnTo>
                      <a:pt x="276" y="164"/>
                    </a:lnTo>
                    <a:lnTo>
                      <a:pt x="306" y="165"/>
                    </a:lnTo>
                    <a:lnTo>
                      <a:pt x="306" y="159"/>
                    </a:lnTo>
                    <a:lnTo>
                      <a:pt x="305" y="137"/>
                    </a:lnTo>
                    <a:lnTo>
                      <a:pt x="312" y="138"/>
                    </a:lnTo>
                    <a:lnTo>
                      <a:pt x="326" y="131"/>
                    </a:lnTo>
                    <a:lnTo>
                      <a:pt x="318" y="144"/>
                    </a:lnTo>
                    <a:lnTo>
                      <a:pt x="317" y="153"/>
                    </a:lnTo>
                    <a:lnTo>
                      <a:pt x="330" y="159"/>
                    </a:lnTo>
                    <a:lnTo>
                      <a:pt x="350" y="156"/>
                    </a:lnTo>
                    <a:lnTo>
                      <a:pt x="368" y="156"/>
                    </a:lnTo>
                    <a:lnTo>
                      <a:pt x="359" y="138"/>
                    </a:lnTo>
                    <a:lnTo>
                      <a:pt x="372" y="135"/>
                    </a:lnTo>
                    <a:lnTo>
                      <a:pt x="393" y="114"/>
                    </a:lnTo>
                    <a:lnTo>
                      <a:pt x="397" y="113"/>
                    </a:lnTo>
                    <a:lnTo>
                      <a:pt x="423" y="111"/>
                    </a:lnTo>
                    <a:lnTo>
                      <a:pt x="432" y="129"/>
                    </a:lnTo>
                    <a:lnTo>
                      <a:pt x="444" y="132"/>
                    </a:lnTo>
                    <a:lnTo>
                      <a:pt x="441" y="147"/>
                    </a:lnTo>
                    <a:lnTo>
                      <a:pt x="417" y="161"/>
                    </a:lnTo>
                    <a:lnTo>
                      <a:pt x="409" y="210"/>
                    </a:lnTo>
                    <a:lnTo>
                      <a:pt x="394" y="207"/>
                    </a:lnTo>
                    <a:lnTo>
                      <a:pt x="399" y="242"/>
                    </a:lnTo>
                    <a:lnTo>
                      <a:pt x="391" y="246"/>
                    </a:lnTo>
                    <a:lnTo>
                      <a:pt x="380" y="212"/>
                    </a:lnTo>
                    <a:lnTo>
                      <a:pt x="372" y="227"/>
                    </a:lnTo>
                    <a:lnTo>
                      <a:pt x="362" y="207"/>
                    </a:lnTo>
                    <a:lnTo>
                      <a:pt x="375" y="204"/>
                    </a:lnTo>
                    <a:lnTo>
                      <a:pt x="378" y="188"/>
                    </a:lnTo>
                    <a:lnTo>
                      <a:pt x="339" y="185"/>
                    </a:lnTo>
                    <a:lnTo>
                      <a:pt x="332" y="168"/>
                    </a:lnTo>
                    <a:lnTo>
                      <a:pt x="314" y="164"/>
                    </a:lnTo>
                    <a:lnTo>
                      <a:pt x="306" y="174"/>
                    </a:lnTo>
                    <a:lnTo>
                      <a:pt x="320" y="183"/>
                    </a:lnTo>
                    <a:lnTo>
                      <a:pt x="312" y="197"/>
                    </a:lnTo>
                    <a:lnTo>
                      <a:pt x="323" y="206"/>
                    </a:lnTo>
                    <a:lnTo>
                      <a:pt x="329" y="222"/>
                    </a:lnTo>
                    <a:lnTo>
                      <a:pt x="338" y="251"/>
                    </a:lnTo>
                    <a:lnTo>
                      <a:pt x="306" y="252"/>
                    </a:lnTo>
                    <a:lnTo>
                      <a:pt x="306" y="267"/>
                    </a:lnTo>
                    <a:lnTo>
                      <a:pt x="297" y="279"/>
                    </a:lnTo>
                    <a:lnTo>
                      <a:pt x="267" y="311"/>
                    </a:lnTo>
                    <a:lnTo>
                      <a:pt x="242" y="335"/>
                    </a:lnTo>
                    <a:lnTo>
                      <a:pt x="242" y="342"/>
                    </a:lnTo>
                    <a:lnTo>
                      <a:pt x="227" y="347"/>
                    </a:lnTo>
                    <a:lnTo>
                      <a:pt x="217" y="353"/>
                    </a:lnTo>
                    <a:lnTo>
                      <a:pt x="212" y="377"/>
                    </a:lnTo>
                    <a:lnTo>
                      <a:pt x="212" y="455"/>
                    </a:lnTo>
                    <a:lnTo>
                      <a:pt x="205" y="464"/>
                    </a:lnTo>
                    <a:lnTo>
                      <a:pt x="203" y="473"/>
                    </a:lnTo>
                    <a:lnTo>
                      <a:pt x="187" y="486"/>
                    </a:lnTo>
                    <a:lnTo>
                      <a:pt x="178" y="498"/>
                    </a:lnTo>
                    <a:lnTo>
                      <a:pt x="164" y="484"/>
                    </a:lnTo>
                    <a:lnTo>
                      <a:pt x="137" y="431"/>
                    </a:lnTo>
                    <a:lnTo>
                      <a:pt x="104" y="351"/>
                    </a:lnTo>
                    <a:lnTo>
                      <a:pt x="85" y="284"/>
                    </a:lnTo>
                    <a:lnTo>
                      <a:pt x="86" y="266"/>
                    </a:lnTo>
                    <a:lnTo>
                      <a:pt x="75" y="237"/>
                    </a:lnTo>
                    <a:lnTo>
                      <a:pt x="72" y="260"/>
                    </a:lnTo>
                    <a:lnTo>
                      <a:pt x="54" y="269"/>
                    </a:lnTo>
                    <a:lnTo>
                      <a:pt x="19" y="239"/>
                    </a:lnTo>
                    <a:lnTo>
                      <a:pt x="36" y="234"/>
                    </a:lnTo>
                    <a:lnTo>
                      <a:pt x="45" y="225"/>
                    </a:lnTo>
                    <a:lnTo>
                      <a:pt x="27" y="231"/>
                    </a:lnTo>
                    <a:lnTo>
                      <a:pt x="0" y="212"/>
                    </a:lnTo>
                    <a:lnTo>
                      <a:pt x="52" y="200"/>
                    </a:lnTo>
                    <a:lnTo>
                      <a:pt x="18" y="153"/>
                    </a:lnTo>
                    <a:lnTo>
                      <a:pt x="37" y="140"/>
                    </a:lnTo>
                    <a:lnTo>
                      <a:pt x="51" y="138"/>
                    </a:lnTo>
                    <a:lnTo>
                      <a:pt x="85" y="78"/>
                    </a:lnTo>
                    <a:lnTo>
                      <a:pt x="79" y="66"/>
                    </a:lnTo>
                    <a:lnTo>
                      <a:pt x="91" y="60"/>
                    </a:lnTo>
                    <a:lnTo>
                      <a:pt x="67" y="42"/>
                    </a:lnTo>
                    <a:lnTo>
                      <a:pt x="60" y="17"/>
                    </a:lnTo>
                    <a:lnTo>
                      <a:pt x="101" y="15"/>
                    </a:lnTo>
                    <a:lnTo>
                      <a:pt x="112" y="0"/>
                    </a:lnTo>
                    <a:lnTo>
                      <a:pt x="137" y="23"/>
                    </a:lnTo>
                    <a:close/>
                  </a:path>
                </a:pathLst>
              </a:custGeom>
              <a:solidFill>
                <a:srgbClr val="FFAA00"/>
              </a:solidFill>
              <a:ln w="1588">
                <a:solidFill>
                  <a:srgbClr val="6E6E6E"/>
                </a:solidFill>
                <a:prstDash val="solid"/>
                <a:round/>
                <a:headEnd/>
                <a:tailEnd/>
              </a:ln>
            </p:spPr>
            <p:txBody>
              <a:bodyPr/>
              <a:lstStyle/>
              <a:p>
                <a:endParaRPr lang="en-US"/>
              </a:p>
            </p:txBody>
          </p:sp>
          <p:sp>
            <p:nvSpPr>
              <p:cNvPr id="321037" name="Freeform 525"/>
              <p:cNvSpPr>
                <a:spLocks/>
              </p:cNvSpPr>
              <p:nvPr/>
            </p:nvSpPr>
            <p:spPr bwMode="auto">
              <a:xfrm>
                <a:off x="3941" y="1507"/>
                <a:ext cx="558" cy="258"/>
              </a:xfrm>
              <a:custGeom>
                <a:avLst/>
                <a:gdLst/>
                <a:ahLst/>
                <a:cxnLst>
                  <a:cxn ang="0">
                    <a:pos x="70" y="145"/>
                  </a:cxn>
                  <a:cxn ang="0">
                    <a:pos x="48" y="159"/>
                  </a:cxn>
                  <a:cxn ang="0">
                    <a:pos x="26" y="133"/>
                  </a:cxn>
                  <a:cxn ang="0">
                    <a:pos x="0" y="123"/>
                  </a:cxn>
                  <a:cxn ang="0">
                    <a:pos x="3" y="90"/>
                  </a:cxn>
                  <a:cxn ang="0">
                    <a:pos x="23" y="94"/>
                  </a:cxn>
                  <a:cxn ang="0">
                    <a:pos x="42" y="64"/>
                  </a:cxn>
                  <a:cxn ang="0">
                    <a:pos x="82" y="69"/>
                  </a:cxn>
                  <a:cxn ang="0">
                    <a:pos x="118" y="85"/>
                  </a:cxn>
                  <a:cxn ang="0">
                    <a:pos x="153" y="75"/>
                  </a:cxn>
                  <a:cxn ang="0">
                    <a:pos x="193" y="81"/>
                  </a:cxn>
                  <a:cxn ang="0">
                    <a:pos x="169" y="60"/>
                  </a:cxn>
                  <a:cxn ang="0">
                    <a:pos x="181" y="42"/>
                  </a:cxn>
                  <a:cxn ang="0">
                    <a:pos x="169" y="25"/>
                  </a:cxn>
                  <a:cxn ang="0">
                    <a:pos x="257" y="0"/>
                  </a:cxn>
                  <a:cxn ang="0">
                    <a:pos x="289" y="3"/>
                  </a:cxn>
                  <a:cxn ang="0">
                    <a:pos x="345" y="31"/>
                  </a:cxn>
                  <a:cxn ang="0">
                    <a:pos x="371" y="21"/>
                  </a:cxn>
                  <a:cxn ang="0">
                    <a:pos x="447" y="76"/>
                  </a:cxn>
                  <a:cxn ang="0">
                    <a:pos x="495" y="75"/>
                  </a:cxn>
                  <a:cxn ang="0">
                    <a:pos x="531" y="100"/>
                  </a:cxn>
                  <a:cxn ang="0">
                    <a:pos x="558" y="111"/>
                  </a:cxn>
                  <a:cxn ang="0">
                    <a:pos x="546" y="132"/>
                  </a:cxn>
                  <a:cxn ang="0">
                    <a:pos x="519" y="144"/>
                  </a:cxn>
                  <a:cxn ang="0">
                    <a:pos x="498" y="189"/>
                  </a:cxn>
                  <a:cxn ang="0">
                    <a:pos x="513" y="234"/>
                  </a:cxn>
                  <a:cxn ang="0">
                    <a:pos x="493" y="222"/>
                  </a:cxn>
                  <a:cxn ang="0">
                    <a:pos x="462" y="219"/>
                  </a:cxn>
                  <a:cxn ang="0">
                    <a:pos x="435" y="217"/>
                  </a:cxn>
                  <a:cxn ang="0">
                    <a:pos x="432" y="219"/>
                  </a:cxn>
                  <a:cxn ang="0">
                    <a:pos x="413" y="214"/>
                  </a:cxn>
                  <a:cxn ang="0">
                    <a:pos x="413" y="226"/>
                  </a:cxn>
                  <a:cxn ang="0">
                    <a:pos x="393" y="222"/>
                  </a:cxn>
                  <a:cxn ang="0">
                    <a:pos x="378" y="220"/>
                  </a:cxn>
                  <a:cxn ang="0">
                    <a:pos x="366" y="235"/>
                  </a:cxn>
                  <a:cxn ang="0">
                    <a:pos x="348" y="258"/>
                  </a:cxn>
                  <a:cxn ang="0">
                    <a:pos x="323" y="250"/>
                  </a:cxn>
                  <a:cxn ang="0">
                    <a:pos x="302" y="216"/>
                  </a:cxn>
                  <a:cxn ang="0">
                    <a:pos x="283" y="204"/>
                  </a:cxn>
                  <a:cxn ang="0">
                    <a:pos x="275" y="207"/>
                  </a:cxn>
                  <a:cxn ang="0">
                    <a:pos x="256" y="208"/>
                  </a:cxn>
                  <a:cxn ang="0">
                    <a:pos x="229" y="198"/>
                  </a:cxn>
                  <a:cxn ang="0">
                    <a:pos x="183" y="172"/>
                  </a:cxn>
                  <a:cxn ang="0">
                    <a:pos x="148" y="181"/>
                  </a:cxn>
                  <a:cxn ang="0">
                    <a:pos x="165" y="238"/>
                  </a:cxn>
                  <a:cxn ang="0">
                    <a:pos x="165" y="247"/>
                  </a:cxn>
                  <a:cxn ang="0">
                    <a:pos x="160" y="250"/>
                  </a:cxn>
                  <a:cxn ang="0">
                    <a:pos x="132" y="229"/>
                  </a:cxn>
                  <a:cxn ang="0">
                    <a:pos x="111" y="238"/>
                  </a:cxn>
                  <a:cxn ang="0">
                    <a:pos x="64" y="186"/>
                  </a:cxn>
                  <a:cxn ang="0">
                    <a:pos x="82" y="175"/>
                  </a:cxn>
                  <a:cxn ang="0">
                    <a:pos x="100" y="175"/>
                  </a:cxn>
                  <a:cxn ang="0">
                    <a:pos x="97" y="150"/>
                  </a:cxn>
                  <a:cxn ang="0">
                    <a:pos x="70" y="145"/>
                  </a:cxn>
                </a:cxnLst>
                <a:rect l="0" t="0" r="r" b="b"/>
                <a:pathLst>
                  <a:path w="558" h="258">
                    <a:moveTo>
                      <a:pt x="70" y="145"/>
                    </a:moveTo>
                    <a:lnTo>
                      <a:pt x="48" y="159"/>
                    </a:lnTo>
                    <a:lnTo>
                      <a:pt x="26" y="133"/>
                    </a:lnTo>
                    <a:lnTo>
                      <a:pt x="0" y="123"/>
                    </a:lnTo>
                    <a:lnTo>
                      <a:pt x="3" y="90"/>
                    </a:lnTo>
                    <a:lnTo>
                      <a:pt x="23" y="94"/>
                    </a:lnTo>
                    <a:lnTo>
                      <a:pt x="42" y="64"/>
                    </a:lnTo>
                    <a:lnTo>
                      <a:pt x="82" y="69"/>
                    </a:lnTo>
                    <a:lnTo>
                      <a:pt x="118" y="85"/>
                    </a:lnTo>
                    <a:lnTo>
                      <a:pt x="153" y="75"/>
                    </a:lnTo>
                    <a:lnTo>
                      <a:pt x="193" y="81"/>
                    </a:lnTo>
                    <a:lnTo>
                      <a:pt x="169" y="60"/>
                    </a:lnTo>
                    <a:lnTo>
                      <a:pt x="181" y="42"/>
                    </a:lnTo>
                    <a:lnTo>
                      <a:pt x="169" y="25"/>
                    </a:lnTo>
                    <a:lnTo>
                      <a:pt x="257" y="0"/>
                    </a:lnTo>
                    <a:lnTo>
                      <a:pt x="289" y="3"/>
                    </a:lnTo>
                    <a:lnTo>
                      <a:pt x="345" y="31"/>
                    </a:lnTo>
                    <a:lnTo>
                      <a:pt x="371" y="21"/>
                    </a:lnTo>
                    <a:lnTo>
                      <a:pt x="447" y="76"/>
                    </a:lnTo>
                    <a:lnTo>
                      <a:pt x="495" y="75"/>
                    </a:lnTo>
                    <a:lnTo>
                      <a:pt x="531" y="100"/>
                    </a:lnTo>
                    <a:lnTo>
                      <a:pt x="558" y="111"/>
                    </a:lnTo>
                    <a:lnTo>
                      <a:pt x="546" y="132"/>
                    </a:lnTo>
                    <a:lnTo>
                      <a:pt x="519" y="144"/>
                    </a:lnTo>
                    <a:lnTo>
                      <a:pt x="498" y="189"/>
                    </a:lnTo>
                    <a:lnTo>
                      <a:pt x="513" y="234"/>
                    </a:lnTo>
                    <a:lnTo>
                      <a:pt x="493" y="222"/>
                    </a:lnTo>
                    <a:lnTo>
                      <a:pt x="462" y="219"/>
                    </a:lnTo>
                    <a:lnTo>
                      <a:pt x="435" y="217"/>
                    </a:lnTo>
                    <a:lnTo>
                      <a:pt x="432" y="219"/>
                    </a:lnTo>
                    <a:lnTo>
                      <a:pt x="413" y="214"/>
                    </a:lnTo>
                    <a:lnTo>
                      <a:pt x="413" y="226"/>
                    </a:lnTo>
                    <a:lnTo>
                      <a:pt x="393" y="222"/>
                    </a:lnTo>
                    <a:lnTo>
                      <a:pt x="378" y="220"/>
                    </a:lnTo>
                    <a:lnTo>
                      <a:pt x="366" y="235"/>
                    </a:lnTo>
                    <a:lnTo>
                      <a:pt x="348" y="258"/>
                    </a:lnTo>
                    <a:lnTo>
                      <a:pt x="323" y="250"/>
                    </a:lnTo>
                    <a:lnTo>
                      <a:pt x="302" y="216"/>
                    </a:lnTo>
                    <a:lnTo>
                      <a:pt x="283" y="204"/>
                    </a:lnTo>
                    <a:lnTo>
                      <a:pt x="275" y="207"/>
                    </a:lnTo>
                    <a:lnTo>
                      <a:pt x="256" y="208"/>
                    </a:lnTo>
                    <a:lnTo>
                      <a:pt x="229" y="198"/>
                    </a:lnTo>
                    <a:lnTo>
                      <a:pt x="183" y="172"/>
                    </a:lnTo>
                    <a:lnTo>
                      <a:pt x="148" y="181"/>
                    </a:lnTo>
                    <a:lnTo>
                      <a:pt x="165" y="238"/>
                    </a:lnTo>
                    <a:lnTo>
                      <a:pt x="165" y="247"/>
                    </a:lnTo>
                    <a:lnTo>
                      <a:pt x="160" y="250"/>
                    </a:lnTo>
                    <a:lnTo>
                      <a:pt x="132" y="229"/>
                    </a:lnTo>
                    <a:lnTo>
                      <a:pt x="111" y="238"/>
                    </a:lnTo>
                    <a:lnTo>
                      <a:pt x="64" y="186"/>
                    </a:lnTo>
                    <a:lnTo>
                      <a:pt x="82" y="175"/>
                    </a:lnTo>
                    <a:lnTo>
                      <a:pt x="100" y="175"/>
                    </a:lnTo>
                    <a:lnTo>
                      <a:pt x="97" y="150"/>
                    </a:lnTo>
                    <a:lnTo>
                      <a:pt x="70" y="145"/>
                    </a:lnTo>
                    <a:close/>
                  </a:path>
                </a:pathLst>
              </a:custGeom>
              <a:solidFill>
                <a:srgbClr val="FFAA00"/>
              </a:solidFill>
              <a:ln w="1588">
                <a:solidFill>
                  <a:srgbClr val="6E6E6E"/>
                </a:solidFill>
                <a:prstDash val="solid"/>
                <a:round/>
                <a:headEnd/>
                <a:tailEnd/>
              </a:ln>
            </p:spPr>
            <p:txBody>
              <a:bodyPr/>
              <a:lstStyle/>
              <a:p>
                <a:endParaRPr lang="en-US"/>
              </a:p>
            </p:txBody>
          </p:sp>
          <p:sp>
            <p:nvSpPr>
              <p:cNvPr id="321038" name="Freeform 526"/>
              <p:cNvSpPr>
                <a:spLocks/>
              </p:cNvSpPr>
              <p:nvPr/>
            </p:nvSpPr>
            <p:spPr bwMode="auto">
              <a:xfrm>
                <a:off x="1977" y="2326"/>
                <a:ext cx="90" cy="44"/>
              </a:xfrm>
              <a:custGeom>
                <a:avLst/>
                <a:gdLst/>
                <a:ahLst/>
                <a:cxnLst>
                  <a:cxn ang="0">
                    <a:pos x="12" y="3"/>
                  </a:cxn>
                  <a:cxn ang="0">
                    <a:pos x="28" y="16"/>
                  </a:cxn>
                  <a:cxn ang="0">
                    <a:pos x="55" y="0"/>
                  </a:cxn>
                  <a:cxn ang="0">
                    <a:pos x="81" y="7"/>
                  </a:cxn>
                  <a:cxn ang="0">
                    <a:pos x="90" y="19"/>
                  </a:cxn>
                  <a:cxn ang="0">
                    <a:pos x="88" y="35"/>
                  </a:cxn>
                  <a:cxn ang="0">
                    <a:pos x="79" y="41"/>
                  </a:cxn>
                  <a:cxn ang="0">
                    <a:pos x="61" y="12"/>
                  </a:cxn>
                  <a:cxn ang="0">
                    <a:pos x="39" y="26"/>
                  </a:cxn>
                  <a:cxn ang="0">
                    <a:pos x="48" y="40"/>
                  </a:cxn>
                  <a:cxn ang="0">
                    <a:pos x="36" y="44"/>
                  </a:cxn>
                  <a:cxn ang="0">
                    <a:pos x="15" y="26"/>
                  </a:cxn>
                  <a:cxn ang="0">
                    <a:pos x="0" y="25"/>
                  </a:cxn>
                  <a:cxn ang="0">
                    <a:pos x="12" y="3"/>
                  </a:cxn>
                </a:cxnLst>
                <a:rect l="0" t="0" r="r" b="b"/>
                <a:pathLst>
                  <a:path w="90" h="44">
                    <a:moveTo>
                      <a:pt x="12" y="3"/>
                    </a:moveTo>
                    <a:lnTo>
                      <a:pt x="28" y="16"/>
                    </a:lnTo>
                    <a:lnTo>
                      <a:pt x="55" y="0"/>
                    </a:lnTo>
                    <a:lnTo>
                      <a:pt x="81" y="7"/>
                    </a:lnTo>
                    <a:lnTo>
                      <a:pt x="90" y="19"/>
                    </a:lnTo>
                    <a:lnTo>
                      <a:pt x="88" y="35"/>
                    </a:lnTo>
                    <a:lnTo>
                      <a:pt x="79" y="41"/>
                    </a:lnTo>
                    <a:lnTo>
                      <a:pt x="61" y="12"/>
                    </a:lnTo>
                    <a:lnTo>
                      <a:pt x="39" y="26"/>
                    </a:lnTo>
                    <a:lnTo>
                      <a:pt x="48" y="40"/>
                    </a:lnTo>
                    <a:lnTo>
                      <a:pt x="36" y="44"/>
                    </a:lnTo>
                    <a:lnTo>
                      <a:pt x="15" y="26"/>
                    </a:lnTo>
                    <a:lnTo>
                      <a:pt x="0" y="25"/>
                    </a:lnTo>
                    <a:lnTo>
                      <a:pt x="12" y="3"/>
                    </a:lnTo>
                    <a:close/>
                  </a:path>
                </a:pathLst>
              </a:custGeom>
              <a:solidFill>
                <a:srgbClr val="FFAA00"/>
              </a:solidFill>
              <a:ln w="1588">
                <a:solidFill>
                  <a:srgbClr val="6E6E6E"/>
                </a:solidFill>
                <a:prstDash val="solid"/>
                <a:round/>
                <a:headEnd/>
                <a:tailEnd/>
              </a:ln>
            </p:spPr>
            <p:txBody>
              <a:bodyPr/>
              <a:lstStyle/>
              <a:p>
                <a:endParaRPr lang="en-US"/>
              </a:p>
            </p:txBody>
          </p:sp>
          <p:sp>
            <p:nvSpPr>
              <p:cNvPr id="321039" name="Freeform 527"/>
              <p:cNvSpPr>
                <a:spLocks/>
              </p:cNvSpPr>
              <p:nvPr/>
            </p:nvSpPr>
            <p:spPr bwMode="auto">
              <a:xfrm>
                <a:off x="3674" y="1930"/>
                <a:ext cx="171" cy="178"/>
              </a:xfrm>
              <a:custGeom>
                <a:avLst/>
                <a:gdLst/>
                <a:ahLst/>
                <a:cxnLst>
                  <a:cxn ang="0">
                    <a:pos x="0" y="0"/>
                  </a:cxn>
                  <a:cxn ang="0">
                    <a:pos x="61" y="15"/>
                  </a:cxn>
                  <a:cxn ang="0">
                    <a:pos x="86" y="0"/>
                  </a:cxn>
                  <a:cxn ang="0">
                    <a:pos x="115" y="9"/>
                  </a:cxn>
                  <a:cxn ang="0">
                    <a:pos x="137" y="4"/>
                  </a:cxn>
                  <a:cxn ang="0">
                    <a:pos x="145" y="22"/>
                  </a:cxn>
                  <a:cxn ang="0">
                    <a:pos x="151" y="37"/>
                  </a:cxn>
                  <a:cxn ang="0">
                    <a:pos x="143" y="70"/>
                  </a:cxn>
                  <a:cxn ang="0">
                    <a:pos x="113" y="28"/>
                  </a:cxn>
                  <a:cxn ang="0">
                    <a:pos x="118" y="48"/>
                  </a:cxn>
                  <a:cxn ang="0">
                    <a:pos x="170" y="139"/>
                  </a:cxn>
                  <a:cxn ang="0">
                    <a:pos x="171" y="153"/>
                  </a:cxn>
                  <a:cxn ang="0">
                    <a:pos x="148" y="175"/>
                  </a:cxn>
                  <a:cxn ang="0">
                    <a:pos x="142" y="178"/>
                  </a:cxn>
                  <a:cxn ang="0">
                    <a:pos x="133" y="174"/>
                  </a:cxn>
                  <a:cxn ang="0">
                    <a:pos x="7" y="174"/>
                  </a:cxn>
                  <a:cxn ang="0">
                    <a:pos x="0" y="0"/>
                  </a:cxn>
                </a:cxnLst>
                <a:rect l="0" t="0" r="r" b="b"/>
                <a:pathLst>
                  <a:path w="171" h="178">
                    <a:moveTo>
                      <a:pt x="0" y="0"/>
                    </a:moveTo>
                    <a:lnTo>
                      <a:pt x="61" y="15"/>
                    </a:lnTo>
                    <a:lnTo>
                      <a:pt x="86" y="0"/>
                    </a:lnTo>
                    <a:lnTo>
                      <a:pt x="115" y="9"/>
                    </a:lnTo>
                    <a:lnTo>
                      <a:pt x="137" y="4"/>
                    </a:lnTo>
                    <a:lnTo>
                      <a:pt x="145" y="22"/>
                    </a:lnTo>
                    <a:lnTo>
                      <a:pt x="151" y="37"/>
                    </a:lnTo>
                    <a:lnTo>
                      <a:pt x="143" y="70"/>
                    </a:lnTo>
                    <a:lnTo>
                      <a:pt x="113" y="28"/>
                    </a:lnTo>
                    <a:lnTo>
                      <a:pt x="118" y="48"/>
                    </a:lnTo>
                    <a:lnTo>
                      <a:pt x="170" y="139"/>
                    </a:lnTo>
                    <a:lnTo>
                      <a:pt x="171" y="153"/>
                    </a:lnTo>
                    <a:lnTo>
                      <a:pt x="148" y="175"/>
                    </a:lnTo>
                    <a:lnTo>
                      <a:pt x="142" y="178"/>
                    </a:lnTo>
                    <a:lnTo>
                      <a:pt x="133" y="174"/>
                    </a:lnTo>
                    <a:lnTo>
                      <a:pt x="7" y="174"/>
                    </a:lnTo>
                    <a:lnTo>
                      <a:pt x="0" y="0"/>
                    </a:lnTo>
                    <a:close/>
                  </a:path>
                </a:pathLst>
              </a:custGeom>
              <a:solidFill>
                <a:srgbClr val="FFAA00"/>
              </a:solidFill>
              <a:ln w="1588">
                <a:solidFill>
                  <a:srgbClr val="6E6E6E"/>
                </a:solidFill>
                <a:prstDash val="solid"/>
                <a:round/>
                <a:headEnd/>
                <a:tailEnd/>
              </a:ln>
            </p:spPr>
            <p:txBody>
              <a:bodyPr/>
              <a:lstStyle/>
              <a:p>
                <a:endParaRPr lang="en-US"/>
              </a:p>
            </p:txBody>
          </p:sp>
          <p:sp>
            <p:nvSpPr>
              <p:cNvPr id="321040" name="Freeform 528"/>
              <p:cNvSpPr>
                <a:spLocks/>
              </p:cNvSpPr>
              <p:nvPr/>
            </p:nvSpPr>
            <p:spPr bwMode="auto">
              <a:xfrm>
                <a:off x="2034" y="2275"/>
                <a:ext cx="191" cy="302"/>
              </a:xfrm>
              <a:custGeom>
                <a:avLst/>
                <a:gdLst/>
                <a:ahLst/>
                <a:cxnLst>
                  <a:cxn ang="0">
                    <a:pos x="33" y="70"/>
                  </a:cxn>
                  <a:cxn ang="0">
                    <a:pos x="73" y="25"/>
                  </a:cxn>
                  <a:cxn ang="0">
                    <a:pos x="128" y="0"/>
                  </a:cxn>
                  <a:cxn ang="0">
                    <a:pos x="136" y="7"/>
                  </a:cxn>
                  <a:cxn ang="0">
                    <a:pos x="121" y="15"/>
                  </a:cxn>
                  <a:cxn ang="0">
                    <a:pos x="95" y="60"/>
                  </a:cxn>
                  <a:cxn ang="0">
                    <a:pos x="106" y="58"/>
                  </a:cxn>
                  <a:cxn ang="0">
                    <a:pos x="115" y="97"/>
                  </a:cxn>
                  <a:cxn ang="0">
                    <a:pos x="136" y="100"/>
                  </a:cxn>
                  <a:cxn ang="0">
                    <a:pos x="189" y="112"/>
                  </a:cxn>
                  <a:cxn ang="0">
                    <a:pos x="182" y="152"/>
                  </a:cxn>
                  <a:cxn ang="0">
                    <a:pos x="189" y="163"/>
                  </a:cxn>
                  <a:cxn ang="0">
                    <a:pos x="181" y="173"/>
                  </a:cxn>
                  <a:cxn ang="0">
                    <a:pos x="191" y="185"/>
                  </a:cxn>
                  <a:cxn ang="0">
                    <a:pos x="176" y="193"/>
                  </a:cxn>
                  <a:cxn ang="0">
                    <a:pos x="149" y="193"/>
                  </a:cxn>
                  <a:cxn ang="0">
                    <a:pos x="148" y="205"/>
                  </a:cxn>
                  <a:cxn ang="0">
                    <a:pos x="158" y="206"/>
                  </a:cxn>
                  <a:cxn ang="0">
                    <a:pos x="158" y="214"/>
                  </a:cxn>
                  <a:cxn ang="0">
                    <a:pos x="143" y="215"/>
                  </a:cxn>
                  <a:cxn ang="0">
                    <a:pos x="155" y="248"/>
                  </a:cxn>
                  <a:cxn ang="0">
                    <a:pos x="148" y="302"/>
                  </a:cxn>
                  <a:cxn ang="0">
                    <a:pos x="134" y="293"/>
                  </a:cxn>
                  <a:cxn ang="0">
                    <a:pos x="145" y="272"/>
                  </a:cxn>
                  <a:cxn ang="0">
                    <a:pos x="130" y="265"/>
                  </a:cxn>
                  <a:cxn ang="0">
                    <a:pos x="101" y="269"/>
                  </a:cxn>
                  <a:cxn ang="0">
                    <a:pos x="61" y="227"/>
                  </a:cxn>
                  <a:cxn ang="0">
                    <a:pos x="30" y="217"/>
                  </a:cxn>
                  <a:cxn ang="0">
                    <a:pos x="18" y="212"/>
                  </a:cxn>
                  <a:cxn ang="0">
                    <a:pos x="0" y="197"/>
                  </a:cxn>
                  <a:cxn ang="0">
                    <a:pos x="30" y="160"/>
                  </a:cxn>
                  <a:cxn ang="0">
                    <a:pos x="22" y="92"/>
                  </a:cxn>
                  <a:cxn ang="0">
                    <a:pos x="31" y="86"/>
                  </a:cxn>
                  <a:cxn ang="0">
                    <a:pos x="33" y="70"/>
                  </a:cxn>
                </a:cxnLst>
                <a:rect l="0" t="0" r="r" b="b"/>
                <a:pathLst>
                  <a:path w="191" h="302">
                    <a:moveTo>
                      <a:pt x="33" y="70"/>
                    </a:moveTo>
                    <a:lnTo>
                      <a:pt x="73" y="25"/>
                    </a:lnTo>
                    <a:lnTo>
                      <a:pt x="128" y="0"/>
                    </a:lnTo>
                    <a:lnTo>
                      <a:pt x="136" y="7"/>
                    </a:lnTo>
                    <a:lnTo>
                      <a:pt x="121" y="15"/>
                    </a:lnTo>
                    <a:lnTo>
                      <a:pt x="95" y="60"/>
                    </a:lnTo>
                    <a:lnTo>
                      <a:pt x="106" y="58"/>
                    </a:lnTo>
                    <a:lnTo>
                      <a:pt x="115" y="97"/>
                    </a:lnTo>
                    <a:lnTo>
                      <a:pt x="136" y="100"/>
                    </a:lnTo>
                    <a:lnTo>
                      <a:pt x="189" y="112"/>
                    </a:lnTo>
                    <a:lnTo>
                      <a:pt x="182" y="152"/>
                    </a:lnTo>
                    <a:lnTo>
                      <a:pt x="189" y="163"/>
                    </a:lnTo>
                    <a:lnTo>
                      <a:pt x="181" y="173"/>
                    </a:lnTo>
                    <a:lnTo>
                      <a:pt x="191" y="185"/>
                    </a:lnTo>
                    <a:lnTo>
                      <a:pt x="176" y="193"/>
                    </a:lnTo>
                    <a:lnTo>
                      <a:pt x="149" y="193"/>
                    </a:lnTo>
                    <a:lnTo>
                      <a:pt x="148" y="205"/>
                    </a:lnTo>
                    <a:lnTo>
                      <a:pt x="158" y="206"/>
                    </a:lnTo>
                    <a:lnTo>
                      <a:pt x="158" y="214"/>
                    </a:lnTo>
                    <a:lnTo>
                      <a:pt x="143" y="215"/>
                    </a:lnTo>
                    <a:lnTo>
                      <a:pt x="155" y="248"/>
                    </a:lnTo>
                    <a:lnTo>
                      <a:pt x="148" y="302"/>
                    </a:lnTo>
                    <a:lnTo>
                      <a:pt x="134" y="293"/>
                    </a:lnTo>
                    <a:lnTo>
                      <a:pt x="145" y="272"/>
                    </a:lnTo>
                    <a:lnTo>
                      <a:pt x="130" y="265"/>
                    </a:lnTo>
                    <a:lnTo>
                      <a:pt x="101" y="269"/>
                    </a:lnTo>
                    <a:lnTo>
                      <a:pt x="61" y="227"/>
                    </a:lnTo>
                    <a:lnTo>
                      <a:pt x="30" y="217"/>
                    </a:lnTo>
                    <a:lnTo>
                      <a:pt x="18" y="212"/>
                    </a:lnTo>
                    <a:lnTo>
                      <a:pt x="0" y="197"/>
                    </a:lnTo>
                    <a:lnTo>
                      <a:pt x="30" y="160"/>
                    </a:lnTo>
                    <a:lnTo>
                      <a:pt x="22" y="92"/>
                    </a:lnTo>
                    <a:lnTo>
                      <a:pt x="31" y="86"/>
                    </a:lnTo>
                    <a:lnTo>
                      <a:pt x="33" y="70"/>
                    </a:lnTo>
                    <a:close/>
                  </a:path>
                </a:pathLst>
              </a:custGeom>
              <a:solidFill>
                <a:srgbClr val="FFAA00"/>
              </a:solidFill>
              <a:ln w="1588">
                <a:solidFill>
                  <a:srgbClr val="6E6E6E"/>
                </a:solidFill>
                <a:prstDash val="solid"/>
                <a:round/>
                <a:headEnd/>
                <a:tailEnd/>
              </a:ln>
            </p:spPr>
            <p:txBody>
              <a:bodyPr/>
              <a:lstStyle/>
              <a:p>
                <a:endParaRPr lang="en-US"/>
              </a:p>
            </p:txBody>
          </p:sp>
          <p:sp>
            <p:nvSpPr>
              <p:cNvPr id="321041" name="Freeform 529"/>
              <p:cNvSpPr>
                <a:spLocks/>
              </p:cNvSpPr>
              <p:nvPr/>
            </p:nvSpPr>
            <p:spPr bwMode="auto">
              <a:xfrm>
                <a:off x="2005" y="2472"/>
                <a:ext cx="91" cy="117"/>
              </a:xfrm>
              <a:custGeom>
                <a:avLst/>
                <a:gdLst/>
                <a:ahLst/>
                <a:cxnLst>
                  <a:cxn ang="0">
                    <a:pos x="29" y="0"/>
                  </a:cxn>
                  <a:cxn ang="0">
                    <a:pos x="47" y="15"/>
                  </a:cxn>
                  <a:cxn ang="0">
                    <a:pos x="59" y="20"/>
                  </a:cxn>
                  <a:cxn ang="0">
                    <a:pos x="90" y="30"/>
                  </a:cxn>
                  <a:cxn ang="0">
                    <a:pos x="91" y="45"/>
                  </a:cxn>
                  <a:cxn ang="0">
                    <a:pos x="85" y="57"/>
                  </a:cxn>
                  <a:cxn ang="0">
                    <a:pos x="69" y="75"/>
                  </a:cxn>
                  <a:cxn ang="0">
                    <a:pos x="48" y="87"/>
                  </a:cxn>
                  <a:cxn ang="0">
                    <a:pos x="33" y="117"/>
                  </a:cxn>
                  <a:cxn ang="0">
                    <a:pos x="12" y="108"/>
                  </a:cxn>
                  <a:cxn ang="0">
                    <a:pos x="12" y="89"/>
                  </a:cxn>
                  <a:cxn ang="0">
                    <a:pos x="20" y="72"/>
                  </a:cxn>
                  <a:cxn ang="0">
                    <a:pos x="12" y="77"/>
                  </a:cxn>
                  <a:cxn ang="0">
                    <a:pos x="0" y="69"/>
                  </a:cxn>
                  <a:cxn ang="0">
                    <a:pos x="0" y="45"/>
                  </a:cxn>
                  <a:cxn ang="0">
                    <a:pos x="15" y="14"/>
                  </a:cxn>
                  <a:cxn ang="0">
                    <a:pos x="29" y="0"/>
                  </a:cxn>
                </a:cxnLst>
                <a:rect l="0" t="0" r="r" b="b"/>
                <a:pathLst>
                  <a:path w="91" h="117">
                    <a:moveTo>
                      <a:pt x="29" y="0"/>
                    </a:moveTo>
                    <a:lnTo>
                      <a:pt x="47" y="15"/>
                    </a:lnTo>
                    <a:lnTo>
                      <a:pt x="59" y="20"/>
                    </a:lnTo>
                    <a:lnTo>
                      <a:pt x="90" y="30"/>
                    </a:lnTo>
                    <a:lnTo>
                      <a:pt x="91" y="45"/>
                    </a:lnTo>
                    <a:lnTo>
                      <a:pt x="85" y="57"/>
                    </a:lnTo>
                    <a:lnTo>
                      <a:pt x="69" y="75"/>
                    </a:lnTo>
                    <a:lnTo>
                      <a:pt x="48" y="87"/>
                    </a:lnTo>
                    <a:lnTo>
                      <a:pt x="33" y="117"/>
                    </a:lnTo>
                    <a:lnTo>
                      <a:pt x="12" y="108"/>
                    </a:lnTo>
                    <a:lnTo>
                      <a:pt x="12" y="89"/>
                    </a:lnTo>
                    <a:lnTo>
                      <a:pt x="20" y="72"/>
                    </a:lnTo>
                    <a:lnTo>
                      <a:pt x="12" y="77"/>
                    </a:lnTo>
                    <a:lnTo>
                      <a:pt x="0" y="69"/>
                    </a:lnTo>
                    <a:lnTo>
                      <a:pt x="0" y="45"/>
                    </a:lnTo>
                    <a:lnTo>
                      <a:pt x="15" y="14"/>
                    </a:lnTo>
                    <a:lnTo>
                      <a:pt x="29" y="0"/>
                    </a:lnTo>
                    <a:close/>
                  </a:path>
                </a:pathLst>
              </a:custGeom>
              <a:solidFill>
                <a:srgbClr val="FFAA00"/>
              </a:solidFill>
              <a:ln w="1588">
                <a:solidFill>
                  <a:srgbClr val="6E6E6E"/>
                </a:solidFill>
                <a:prstDash val="solid"/>
                <a:round/>
                <a:headEnd/>
                <a:tailEnd/>
              </a:ln>
            </p:spPr>
            <p:txBody>
              <a:bodyPr/>
              <a:lstStyle/>
              <a:p>
                <a:endParaRPr lang="en-US"/>
              </a:p>
            </p:txBody>
          </p:sp>
          <p:sp>
            <p:nvSpPr>
              <p:cNvPr id="321042" name="Freeform 530"/>
              <p:cNvSpPr>
                <a:spLocks/>
              </p:cNvSpPr>
              <p:nvPr/>
            </p:nvSpPr>
            <p:spPr bwMode="auto">
              <a:xfrm>
                <a:off x="1999" y="2502"/>
                <a:ext cx="213" cy="329"/>
              </a:xfrm>
              <a:custGeom>
                <a:avLst/>
                <a:gdLst/>
                <a:ahLst/>
                <a:cxnLst>
                  <a:cxn ang="0">
                    <a:pos x="18" y="59"/>
                  </a:cxn>
                  <a:cxn ang="0">
                    <a:pos x="18" y="78"/>
                  </a:cxn>
                  <a:cxn ang="0">
                    <a:pos x="39" y="87"/>
                  </a:cxn>
                  <a:cxn ang="0">
                    <a:pos x="54" y="57"/>
                  </a:cxn>
                  <a:cxn ang="0">
                    <a:pos x="75" y="45"/>
                  </a:cxn>
                  <a:cxn ang="0">
                    <a:pos x="91" y="27"/>
                  </a:cxn>
                  <a:cxn ang="0">
                    <a:pos x="97" y="15"/>
                  </a:cxn>
                  <a:cxn ang="0">
                    <a:pos x="96" y="0"/>
                  </a:cxn>
                  <a:cxn ang="0">
                    <a:pos x="136" y="42"/>
                  </a:cxn>
                  <a:cxn ang="0">
                    <a:pos x="165" y="38"/>
                  </a:cxn>
                  <a:cxn ang="0">
                    <a:pos x="180" y="45"/>
                  </a:cxn>
                  <a:cxn ang="0">
                    <a:pos x="169" y="66"/>
                  </a:cxn>
                  <a:cxn ang="0">
                    <a:pos x="183" y="75"/>
                  </a:cxn>
                  <a:cxn ang="0">
                    <a:pos x="153" y="78"/>
                  </a:cxn>
                  <a:cxn ang="0">
                    <a:pos x="136" y="90"/>
                  </a:cxn>
                  <a:cxn ang="0">
                    <a:pos x="132" y="113"/>
                  </a:cxn>
                  <a:cxn ang="0">
                    <a:pos x="123" y="122"/>
                  </a:cxn>
                  <a:cxn ang="0">
                    <a:pos x="120" y="134"/>
                  </a:cxn>
                  <a:cxn ang="0">
                    <a:pos x="139" y="161"/>
                  </a:cxn>
                  <a:cxn ang="0">
                    <a:pos x="132" y="167"/>
                  </a:cxn>
                  <a:cxn ang="0">
                    <a:pos x="151" y="177"/>
                  </a:cxn>
                  <a:cxn ang="0">
                    <a:pos x="162" y="179"/>
                  </a:cxn>
                  <a:cxn ang="0">
                    <a:pos x="175" y="168"/>
                  </a:cxn>
                  <a:cxn ang="0">
                    <a:pos x="177" y="197"/>
                  </a:cxn>
                  <a:cxn ang="0">
                    <a:pos x="193" y="195"/>
                  </a:cxn>
                  <a:cxn ang="0">
                    <a:pos x="210" y="222"/>
                  </a:cxn>
                  <a:cxn ang="0">
                    <a:pos x="202" y="279"/>
                  </a:cxn>
                  <a:cxn ang="0">
                    <a:pos x="213" y="293"/>
                  </a:cxn>
                  <a:cxn ang="0">
                    <a:pos x="204" y="312"/>
                  </a:cxn>
                  <a:cxn ang="0">
                    <a:pos x="192" y="329"/>
                  </a:cxn>
                  <a:cxn ang="0">
                    <a:pos x="172" y="311"/>
                  </a:cxn>
                  <a:cxn ang="0">
                    <a:pos x="111" y="278"/>
                  </a:cxn>
                  <a:cxn ang="0">
                    <a:pos x="93" y="257"/>
                  </a:cxn>
                  <a:cxn ang="0">
                    <a:pos x="57" y="182"/>
                  </a:cxn>
                  <a:cxn ang="0">
                    <a:pos x="26" y="120"/>
                  </a:cxn>
                  <a:cxn ang="0">
                    <a:pos x="5" y="105"/>
                  </a:cxn>
                  <a:cxn ang="0">
                    <a:pos x="0" y="72"/>
                  </a:cxn>
                  <a:cxn ang="0">
                    <a:pos x="18" y="59"/>
                  </a:cxn>
                </a:cxnLst>
                <a:rect l="0" t="0" r="r" b="b"/>
                <a:pathLst>
                  <a:path w="213" h="329">
                    <a:moveTo>
                      <a:pt x="18" y="59"/>
                    </a:moveTo>
                    <a:lnTo>
                      <a:pt x="18" y="78"/>
                    </a:lnTo>
                    <a:lnTo>
                      <a:pt x="39" y="87"/>
                    </a:lnTo>
                    <a:lnTo>
                      <a:pt x="54" y="57"/>
                    </a:lnTo>
                    <a:lnTo>
                      <a:pt x="75" y="45"/>
                    </a:lnTo>
                    <a:lnTo>
                      <a:pt x="91" y="27"/>
                    </a:lnTo>
                    <a:lnTo>
                      <a:pt x="97" y="15"/>
                    </a:lnTo>
                    <a:lnTo>
                      <a:pt x="96" y="0"/>
                    </a:lnTo>
                    <a:lnTo>
                      <a:pt x="136" y="42"/>
                    </a:lnTo>
                    <a:lnTo>
                      <a:pt x="165" y="38"/>
                    </a:lnTo>
                    <a:lnTo>
                      <a:pt x="180" y="45"/>
                    </a:lnTo>
                    <a:lnTo>
                      <a:pt x="169" y="66"/>
                    </a:lnTo>
                    <a:lnTo>
                      <a:pt x="183" y="75"/>
                    </a:lnTo>
                    <a:lnTo>
                      <a:pt x="153" y="78"/>
                    </a:lnTo>
                    <a:lnTo>
                      <a:pt x="136" y="90"/>
                    </a:lnTo>
                    <a:lnTo>
                      <a:pt x="132" y="113"/>
                    </a:lnTo>
                    <a:lnTo>
                      <a:pt x="123" y="122"/>
                    </a:lnTo>
                    <a:lnTo>
                      <a:pt x="120" y="134"/>
                    </a:lnTo>
                    <a:lnTo>
                      <a:pt x="139" y="161"/>
                    </a:lnTo>
                    <a:lnTo>
                      <a:pt x="132" y="167"/>
                    </a:lnTo>
                    <a:lnTo>
                      <a:pt x="151" y="177"/>
                    </a:lnTo>
                    <a:lnTo>
                      <a:pt x="162" y="179"/>
                    </a:lnTo>
                    <a:lnTo>
                      <a:pt x="175" y="168"/>
                    </a:lnTo>
                    <a:lnTo>
                      <a:pt x="177" y="197"/>
                    </a:lnTo>
                    <a:lnTo>
                      <a:pt x="193" y="195"/>
                    </a:lnTo>
                    <a:lnTo>
                      <a:pt x="210" y="222"/>
                    </a:lnTo>
                    <a:lnTo>
                      <a:pt x="202" y="279"/>
                    </a:lnTo>
                    <a:lnTo>
                      <a:pt x="213" y="293"/>
                    </a:lnTo>
                    <a:lnTo>
                      <a:pt x="204" y="312"/>
                    </a:lnTo>
                    <a:lnTo>
                      <a:pt x="192" y="329"/>
                    </a:lnTo>
                    <a:lnTo>
                      <a:pt x="172" y="311"/>
                    </a:lnTo>
                    <a:lnTo>
                      <a:pt x="111" y="278"/>
                    </a:lnTo>
                    <a:lnTo>
                      <a:pt x="93" y="257"/>
                    </a:lnTo>
                    <a:lnTo>
                      <a:pt x="57" y="182"/>
                    </a:lnTo>
                    <a:lnTo>
                      <a:pt x="26" y="120"/>
                    </a:lnTo>
                    <a:lnTo>
                      <a:pt x="5" y="105"/>
                    </a:lnTo>
                    <a:lnTo>
                      <a:pt x="0" y="72"/>
                    </a:lnTo>
                    <a:lnTo>
                      <a:pt x="18" y="59"/>
                    </a:lnTo>
                    <a:close/>
                  </a:path>
                </a:pathLst>
              </a:custGeom>
              <a:solidFill>
                <a:srgbClr val="FFAA00"/>
              </a:solidFill>
              <a:ln w="1588">
                <a:solidFill>
                  <a:srgbClr val="6E6E6E"/>
                </a:solidFill>
                <a:prstDash val="solid"/>
                <a:round/>
                <a:headEnd/>
                <a:tailEnd/>
              </a:ln>
            </p:spPr>
            <p:txBody>
              <a:bodyPr/>
              <a:lstStyle/>
              <a:p>
                <a:endParaRPr lang="en-US"/>
              </a:p>
            </p:txBody>
          </p:sp>
          <p:sp>
            <p:nvSpPr>
              <p:cNvPr id="321043" name="Freeform 531"/>
              <p:cNvSpPr>
                <a:spLocks/>
              </p:cNvSpPr>
              <p:nvPr/>
            </p:nvSpPr>
            <p:spPr bwMode="auto">
              <a:xfrm>
                <a:off x="3303" y="2276"/>
                <a:ext cx="48" cy="112"/>
              </a:xfrm>
              <a:custGeom>
                <a:avLst/>
                <a:gdLst/>
                <a:ahLst/>
                <a:cxnLst>
                  <a:cxn ang="0">
                    <a:pos x="3" y="26"/>
                  </a:cxn>
                  <a:cxn ang="0">
                    <a:pos x="12" y="18"/>
                  </a:cxn>
                  <a:cxn ang="0">
                    <a:pos x="27" y="9"/>
                  </a:cxn>
                  <a:cxn ang="0">
                    <a:pos x="34" y="0"/>
                  </a:cxn>
                  <a:cxn ang="0">
                    <a:pos x="46" y="12"/>
                  </a:cxn>
                  <a:cxn ang="0">
                    <a:pos x="48" y="44"/>
                  </a:cxn>
                  <a:cxn ang="0">
                    <a:pos x="33" y="60"/>
                  </a:cxn>
                  <a:cxn ang="0">
                    <a:pos x="33" y="109"/>
                  </a:cxn>
                  <a:cxn ang="0">
                    <a:pos x="15" y="112"/>
                  </a:cxn>
                  <a:cxn ang="0">
                    <a:pos x="13" y="62"/>
                  </a:cxn>
                  <a:cxn ang="0">
                    <a:pos x="7" y="42"/>
                  </a:cxn>
                  <a:cxn ang="0">
                    <a:pos x="0" y="36"/>
                  </a:cxn>
                  <a:cxn ang="0">
                    <a:pos x="3" y="26"/>
                  </a:cxn>
                </a:cxnLst>
                <a:rect l="0" t="0" r="r" b="b"/>
                <a:pathLst>
                  <a:path w="48" h="112">
                    <a:moveTo>
                      <a:pt x="3" y="26"/>
                    </a:moveTo>
                    <a:lnTo>
                      <a:pt x="12" y="18"/>
                    </a:lnTo>
                    <a:lnTo>
                      <a:pt x="27" y="9"/>
                    </a:lnTo>
                    <a:lnTo>
                      <a:pt x="34" y="0"/>
                    </a:lnTo>
                    <a:lnTo>
                      <a:pt x="46" y="12"/>
                    </a:lnTo>
                    <a:lnTo>
                      <a:pt x="48" y="44"/>
                    </a:lnTo>
                    <a:lnTo>
                      <a:pt x="33" y="60"/>
                    </a:lnTo>
                    <a:lnTo>
                      <a:pt x="33" y="109"/>
                    </a:lnTo>
                    <a:lnTo>
                      <a:pt x="15" y="112"/>
                    </a:lnTo>
                    <a:lnTo>
                      <a:pt x="13" y="62"/>
                    </a:lnTo>
                    <a:lnTo>
                      <a:pt x="7" y="42"/>
                    </a:lnTo>
                    <a:lnTo>
                      <a:pt x="0" y="36"/>
                    </a:lnTo>
                    <a:lnTo>
                      <a:pt x="3" y="26"/>
                    </a:lnTo>
                    <a:close/>
                  </a:path>
                </a:pathLst>
              </a:custGeom>
              <a:solidFill>
                <a:srgbClr val="CCCCCC"/>
              </a:solidFill>
              <a:ln w="1588">
                <a:solidFill>
                  <a:srgbClr val="6E6E6E"/>
                </a:solidFill>
                <a:prstDash val="solid"/>
                <a:round/>
                <a:headEnd/>
                <a:tailEnd/>
              </a:ln>
            </p:spPr>
            <p:txBody>
              <a:bodyPr/>
              <a:lstStyle/>
              <a:p>
                <a:endParaRPr lang="en-US"/>
              </a:p>
            </p:txBody>
          </p:sp>
          <p:sp>
            <p:nvSpPr>
              <p:cNvPr id="321044" name="Freeform 532"/>
              <p:cNvSpPr>
                <a:spLocks/>
              </p:cNvSpPr>
              <p:nvPr/>
            </p:nvSpPr>
            <p:spPr bwMode="auto">
              <a:xfrm>
                <a:off x="3768" y="2690"/>
                <a:ext cx="166" cy="295"/>
              </a:xfrm>
              <a:custGeom>
                <a:avLst/>
                <a:gdLst/>
                <a:ahLst/>
                <a:cxnLst>
                  <a:cxn ang="0">
                    <a:pos x="115" y="22"/>
                  </a:cxn>
                  <a:cxn ang="0">
                    <a:pos x="131" y="16"/>
                  </a:cxn>
                  <a:cxn ang="0">
                    <a:pos x="148" y="7"/>
                  </a:cxn>
                  <a:cxn ang="0">
                    <a:pos x="163" y="0"/>
                  </a:cxn>
                  <a:cxn ang="0">
                    <a:pos x="163" y="19"/>
                  </a:cxn>
                  <a:cxn ang="0">
                    <a:pos x="166" y="40"/>
                  </a:cxn>
                  <a:cxn ang="0">
                    <a:pos x="166" y="61"/>
                  </a:cxn>
                  <a:cxn ang="0">
                    <a:pos x="166" y="82"/>
                  </a:cxn>
                  <a:cxn ang="0">
                    <a:pos x="151" y="105"/>
                  </a:cxn>
                  <a:cxn ang="0">
                    <a:pos x="137" y="115"/>
                  </a:cxn>
                  <a:cxn ang="0">
                    <a:pos x="122" y="123"/>
                  </a:cxn>
                  <a:cxn ang="0">
                    <a:pos x="106" y="130"/>
                  </a:cxn>
                  <a:cxn ang="0">
                    <a:pos x="89" y="151"/>
                  </a:cxn>
                  <a:cxn ang="0">
                    <a:pos x="86" y="151"/>
                  </a:cxn>
                  <a:cxn ang="0">
                    <a:pos x="67" y="169"/>
                  </a:cxn>
                  <a:cxn ang="0">
                    <a:pos x="64" y="178"/>
                  </a:cxn>
                  <a:cxn ang="0">
                    <a:pos x="76" y="210"/>
                  </a:cxn>
                  <a:cxn ang="0">
                    <a:pos x="74" y="241"/>
                  </a:cxn>
                  <a:cxn ang="0">
                    <a:pos x="67" y="255"/>
                  </a:cxn>
                  <a:cxn ang="0">
                    <a:pos x="37" y="267"/>
                  </a:cxn>
                  <a:cxn ang="0">
                    <a:pos x="28" y="277"/>
                  </a:cxn>
                  <a:cxn ang="0">
                    <a:pos x="30" y="295"/>
                  </a:cxn>
                  <a:cxn ang="0">
                    <a:pos x="19" y="294"/>
                  </a:cxn>
                  <a:cxn ang="0">
                    <a:pos x="18" y="274"/>
                  </a:cxn>
                  <a:cxn ang="0">
                    <a:pos x="15" y="253"/>
                  </a:cxn>
                  <a:cxn ang="0">
                    <a:pos x="13" y="234"/>
                  </a:cxn>
                  <a:cxn ang="0">
                    <a:pos x="10" y="214"/>
                  </a:cxn>
                  <a:cxn ang="0">
                    <a:pos x="28" y="195"/>
                  </a:cxn>
                  <a:cxn ang="0">
                    <a:pos x="34" y="168"/>
                  </a:cxn>
                  <a:cxn ang="0">
                    <a:pos x="40" y="142"/>
                  </a:cxn>
                  <a:cxn ang="0">
                    <a:pos x="42" y="111"/>
                  </a:cxn>
                  <a:cxn ang="0">
                    <a:pos x="27" y="106"/>
                  </a:cxn>
                  <a:cxn ang="0">
                    <a:pos x="16" y="99"/>
                  </a:cxn>
                  <a:cxn ang="0">
                    <a:pos x="3" y="99"/>
                  </a:cxn>
                  <a:cxn ang="0">
                    <a:pos x="3" y="91"/>
                  </a:cxn>
                  <a:cxn ang="0">
                    <a:pos x="3" y="88"/>
                  </a:cxn>
                  <a:cxn ang="0">
                    <a:pos x="0" y="81"/>
                  </a:cxn>
                  <a:cxn ang="0">
                    <a:pos x="16" y="75"/>
                  </a:cxn>
                  <a:cxn ang="0">
                    <a:pos x="31" y="69"/>
                  </a:cxn>
                  <a:cxn ang="0">
                    <a:pos x="48" y="63"/>
                  </a:cxn>
                  <a:cxn ang="0">
                    <a:pos x="54" y="73"/>
                  </a:cxn>
                  <a:cxn ang="0">
                    <a:pos x="64" y="70"/>
                  </a:cxn>
                  <a:cxn ang="0">
                    <a:pos x="67" y="85"/>
                  </a:cxn>
                  <a:cxn ang="0">
                    <a:pos x="61" y="97"/>
                  </a:cxn>
                  <a:cxn ang="0">
                    <a:pos x="74" y="120"/>
                  </a:cxn>
                  <a:cxn ang="0">
                    <a:pos x="86" y="99"/>
                  </a:cxn>
                  <a:cxn ang="0">
                    <a:pos x="88" y="88"/>
                  </a:cxn>
                  <a:cxn ang="0">
                    <a:pos x="88" y="85"/>
                  </a:cxn>
                  <a:cxn ang="0">
                    <a:pos x="88" y="75"/>
                  </a:cxn>
                  <a:cxn ang="0">
                    <a:pos x="70" y="52"/>
                  </a:cxn>
                  <a:cxn ang="0">
                    <a:pos x="66" y="30"/>
                  </a:cxn>
                  <a:cxn ang="0">
                    <a:pos x="70" y="19"/>
                  </a:cxn>
                  <a:cxn ang="0">
                    <a:pos x="95" y="19"/>
                  </a:cxn>
                  <a:cxn ang="0">
                    <a:pos x="115" y="22"/>
                  </a:cxn>
                </a:cxnLst>
                <a:rect l="0" t="0" r="r" b="b"/>
                <a:pathLst>
                  <a:path w="166" h="295">
                    <a:moveTo>
                      <a:pt x="115" y="22"/>
                    </a:moveTo>
                    <a:lnTo>
                      <a:pt x="131" y="16"/>
                    </a:lnTo>
                    <a:lnTo>
                      <a:pt x="148" y="7"/>
                    </a:lnTo>
                    <a:lnTo>
                      <a:pt x="163" y="0"/>
                    </a:lnTo>
                    <a:lnTo>
                      <a:pt x="163" y="19"/>
                    </a:lnTo>
                    <a:lnTo>
                      <a:pt x="166" y="40"/>
                    </a:lnTo>
                    <a:lnTo>
                      <a:pt x="166" y="61"/>
                    </a:lnTo>
                    <a:lnTo>
                      <a:pt x="166" y="82"/>
                    </a:lnTo>
                    <a:lnTo>
                      <a:pt x="151" y="105"/>
                    </a:lnTo>
                    <a:lnTo>
                      <a:pt x="137" y="115"/>
                    </a:lnTo>
                    <a:lnTo>
                      <a:pt x="122" y="123"/>
                    </a:lnTo>
                    <a:lnTo>
                      <a:pt x="106" y="130"/>
                    </a:lnTo>
                    <a:lnTo>
                      <a:pt x="89" y="151"/>
                    </a:lnTo>
                    <a:lnTo>
                      <a:pt x="86" y="151"/>
                    </a:lnTo>
                    <a:lnTo>
                      <a:pt x="67" y="169"/>
                    </a:lnTo>
                    <a:lnTo>
                      <a:pt x="64" y="178"/>
                    </a:lnTo>
                    <a:lnTo>
                      <a:pt x="76" y="210"/>
                    </a:lnTo>
                    <a:lnTo>
                      <a:pt x="74" y="241"/>
                    </a:lnTo>
                    <a:lnTo>
                      <a:pt x="67" y="255"/>
                    </a:lnTo>
                    <a:lnTo>
                      <a:pt x="37" y="267"/>
                    </a:lnTo>
                    <a:lnTo>
                      <a:pt x="28" y="277"/>
                    </a:lnTo>
                    <a:lnTo>
                      <a:pt x="30" y="295"/>
                    </a:lnTo>
                    <a:lnTo>
                      <a:pt x="19" y="294"/>
                    </a:lnTo>
                    <a:lnTo>
                      <a:pt x="18" y="274"/>
                    </a:lnTo>
                    <a:lnTo>
                      <a:pt x="15" y="253"/>
                    </a:lnTo>
                    <a:lnTo>
                      <a:pt x="13" y="234"/>
                    </a:lnTo>
                    <a:lnTo>
                      <a:pt x="10" y="214"/>
                    </a:lnTo>
                    <a:lnTo>
                      <a:pt x="28" y="195"/>
                    </a:lnTo>
                    <a:lnTo>
                      <a:pt x="34" y="168"/>
                    </a:lnTo>
                    <a:lnTo>
                      <a:pt x="40" y="142"/>
                    </a:lnTo>
                    <a:lnTo>
                      <a:pt x="42" y="111"/>
                    </a:lnTo>
                    <a:lnTo>
                      <a:pt x="27" y="106"/>
                    </a:lnTo>
                    <a:lnTo>
                      <a:pt x="16" y="99"/>
                    </a:lnTo>
                    <a:lnTo>
                      <a:pt x="3" y="99"/>
                    </a:lnTo>
                    <a:lnTo>
                      <a:pt x="3" y="91"/>
                    </a:lnTo>
                    <a:lnTo>
                      <a:pt x="3" y="88"/>
                    </a:lnTo>
                    <a:lnTo>
                      <a:pt x="0" y="81"/>
                    </a:lnTo>
                    <a:lnTo>
                      <a:pt x="16" y="75"/>
                    </a:lnTo>
                    <a:lnTo>
                      <a:pt x="31" y="69"/>
                    </a:lnTo>
                    <a:lnTo>
                      <a:pt x="48" y="63"/>
                    </a:lnTo>
                    <a:lnTo>
                      <a:pt x="54" y="73"/>
                    </a:lnTo>
                    <a:lnTo>
                      <a:pt x="64" y="70"/>
                    </a:lnTo>
                    <a:lnTo>
                      <a:pt x="67" y="85"/>
                    </a:lnTo>
                    <a:lnTo>
                      <a:pt x="61" y="97"/>
                    </a:lnTo>
                    <a:lnTo>
                      <a:pt x="74" y="120"/>
                    </a:lnTo>
                    <a:lnTo>
                      <a:pt x="86" y="99"/>
                    </a:lnTo>
                    <a:lnTo>
                      <a:pt x="88" y="88"/>
                    </a:lnTo>
                    <a:lnTo>
                      <a:pt x="88" y="85"/>
                    </a:lnTo>
                    <a:lnTo>
                      <a:pt x="88" y="75"/>
                    </a:lnTo>
                    <a:lnTo>
                      <a:pt x="70" y="52"/>
                    </a:lnTo>
                    <a:lnTo>
                      <a:pt x="66" y="30"/>
                    </a:lnTo>
                    <a:lnTo>
                      <a:pt x="70" y="19"/>
                    </a:lnTo>
                    <a:lnTo>
                      <a:pt x="95" y="19"/>
                    </a:lnTo>
                    <a:lnTo>
                      <a:pt x="115" y="22"/>
                    </a:lnTo>
                    <a:close/>
                  </a:path>
                </a:pathLst>
              </a:custGeom>
              <a:solidFill>
                <a:srgbClr val="CCCCCC"/>
              </a:solidFill>
              <a:ln w="1588">
                <a:solidFill>
                  <a:srgbClr val="6E6E6E"/>
                </a:solidFill>
                <a:prstDash val="solid"/>
                <a:round/>
                <a:headEnd/>
                <a:tailEnd/>
              </a:ln>
            </p:spPr>
            <p:txBody>
              <a:bodyPr/>
              <a:lstStyle/>
              <a:p>
                <a:endParaRPr lang="en-US"/>
              </a:p>
            </p:txBody>
          </p:sp>
          <p:sp>
            <p:nvSpPr>
              <p:cNvPr id="321045" name="Freeform 533"/>
              <p:cNvSpPr>
                <a:spLocks/>
              </p:cNvSpPr>
              <p:nvPr/>
            </p:nvSpPr>
            <p:spPr bwMode="auto">
              <a:xfrm>
                <a:off x="2167" y="2143"/>
                <a:ext cx="52" cy="25"/>
              </a:xfrm>
              <a:custGeom>
                <a:avLst/>
                <a:gdLst/>
                <a:ahLst/>
                <a:cxnLst>
                  <a:cxn ang="0">
                    <a:pos x="0" y="0"/>
                  </a:cxn>
                  <a:cxn ang="0">
                    <a:pos x="45" y="13"/>
                  </a:cxn>
                  <a:cxn ang="0">
                    <a:pos x="52" y="24"/>
                  </a:cxn>
                  <a:cxn ang="0">
                    <a:pos x="4" y="25"/>
                  </a:cxn>
                  <a:cxn ang="0">
                    <a:pos x="0" y="0"/>
                  </a:cxn>
                </a:cxnLst>
                <a:rect l="0" t="0" r="r" b="b"/>
                <a:pathLst>
                  <a:path w="52" h="25">
                    <a:moveTo>
                      <a:pt x="0" y="0"/>
                    </a:moveTo>
                    <a:lnTo>
                      <a:pt x="45" y="13"/>
                    </a:lnTo>
                    <a:lnTo>
                      <a:pt x="52" y="24"/>
                    </a:lnTo>
                    <a:lnTo>
                      <a:pt x="4" y="25"/>
                    </a:lnTo>
                    <a:lnTo>
                      <a:pt x="0" y="0"/>
                    </a:lnTo>
                    <a:close/>
                  </a:path>
                </a:pathLst>
              </a:custGeom>
              <a:solidFill>
                <a:srgbClr val="FFAA00"/>
              </a:solidFill>
              <a:ln w="1588">
                <a:solidFill>
                  <a:srgbClr val="6E6E6E"/>
                </a:solidFill>
                <a:prstDash val="solid"/>
                <a:round/>
                <a:headEnd/>
                <a:tailEnd/>
              </a:ln>
            </p:spPr>
            <p:txBody>
              <a:bodyPr/>
              <a:lstStyle/>
              <a:p>
                <a:endParaRPr lang="en-US"/>
              </a:p>
            </p:txBody>
          </p:sp>
          <p:sp>
            <p:nvSpPr>
              <p:cNvPr id="321046" name="Freeform 534"/>
              <p:cNvSpPr>
                <a:spLocks/>
              </p:cNvSpPr>
              <p:nvPr/>
            </p:nvSpPr>
            <p:spPr bwMode="auto">
              <a:xfrm>
                <a:off x="3600" y="2816"/>
                <a:ext cx="148" cy="169"/>
              </a:xfrm>
              <a:custGeom>
                <a:avLst/>
                <a:gdLst/>
                <a:ahLst/>
                <a:cxnLst>
                  <a:cxn ang="0">
                    <a:pos x="14" y="156"/>
                  </a:cxn>
                  <a:cxn ang="0">
                    <a:pos x="14" y="156"/>
                  </a:cxn>
                  <a:cxn ang="0">
                    <a:pos x="0" y="132"/>
                  </a:cxn>
                  <a:cxn ang="0">
                    <a:pos x="3" y="82"/>
                  </a:cxn>
                  <a:cxn ang="0">
                    <a:pos x="18" y="81"/>
                  </a:cxn>
                  <a:cxn ang="0">
                    <a:pos x="20" y="15"/>
                  </a:cxn>
                  <a:cxn ang="0">
                    <a:pos x="72" y="10"/>
                  </a:cxn>
                  <a:cxn ang="0">
                    <a:pos x="84" y="6"/>
                  </a:cxn>
                  <a:cxn ang="0">
                    <a:pos x="84" y="0"/>
                  </a:cxn>
                  <a:cxn ang="0">
                    <a:pos x="87" y="4"/>
                  </a:cxn>
                  <a:cxn ang="0">
                    <a:pos x="103" y="37"/>
                  </a:cxn>
                  <a:cxn ang="0">
                    <a:pos x="148" y="84"/>
                  </a:cxn>
                  <a:cxn ang="0">
                    <a:pos x="144" y="85"/>
                  </a:cxn>
                  <a:cxn ang="0">
                    <a:pos x="109" y="111"/>
                  </a:cxn>
                  <a:cxn ang="0">
                    <a:pos x="108" y="121"/>
                  </a:cxn>
                  <a:cxn ang="0">
                    <a:pos x="93" y="130"/>
                  </a:cxn>
                  <a:cxn ang="0">
                    <a:pos x="87" y="148"/>
                  </a:cxn>
                  <a:cxn ang="0">
                    <a:pos x="62" y="147"/>
                  </a:cxn>
                  <a:cxn ang="0">
                    <a:pos x="50" y="139"/>
                  </a:cxn>
                  <a:cxn ang="0">
                    <a:pos x="27" y="168"/>
                  </a:cxn>
                  <a:cxn ang="0">
                    <a:pos x="11" y="169"/>
                  </a:cxn>
                  <a:cxn ang="0">
                    <a:pos x="9" y="160"/>
                  </a:cxn>
                  <a:cxn ang="0">
                    <a:pos x="14" y="156"/>
                  </a:cxn>
                </a:cxnLst>
                <a:rect l="0" t="0" r="r" b="b"/>
                <a:pathLst>
                  <a:path w="148" h="169">
                    <a:moveTo>
                      <a:pt x="14" y="156"/>
                    </a:moveTo>
                    <a:lnTo>
                      <a:pt x="14" y="156"/>
                    </a:lnTo>
                    <a:lnTo>
                      <a:pt x="0" y="132"/>
                    </a:lnTo>
                    <a:lnTo>
                      <a:pt x="3" y="82"/>
                    </a:lnTo>
                    <a:lnTo>
                      <a:pt x="18" y="81"/>
                    </a:lnTo>
                    <a:lnTo>
                      <a:pt x="20" y="15"/>
                    </a:lnTo>
                    <a:lnTo>
                      <a:pt x="72" y="10"/>
                    </a:lnTo>
                    <a:lnTo>
                      <a:pt x="84" y="6"/>
                    </a:lnTo>
                    <a:lnTo>
                      <a:pt x="84" y="0"/>
                    </a:lnTo>
                    <a:lnTo>
                      <a:pt x="87" y="4"/>
                    </a:lnTo>
                    <a:lnTo>
                      <a:pt x="103" y="37"/>
                    </a:lnTo>
                    <a:lnTo>
                      <a:pt x="148" y="84"/>
                    </a:lnTo>
                    <a:lnTo>
                      <a:pt x="144" y="85"/>
                    </a:lnTo>
                    <a:lnTo>
                      <a:pt x="109" y="111"/>
                    </a:lnTo>
                    <a:lnTo>
                      <a:pt x="108" y="121"/>
                    </a:lnTo>
                    <a:lnTo>
                      <a:pt x="93" y="130"/>
                    </a:lnTo>
                    <a:lnTo>
                      <a:pt x="87" y="148"/>
                    </a:lnTo>
                    <a:lnTo>
                      <a:pt x="62" y="147"/>
                    </a:lnTo>
                    <a:lnTo>
                      <a:pt x="50" y="139"/>
                    </a:lnTo>
                    <a:lnTo>
                      <a:pt x="27" y="168"/>
                    </a:lnTo>
                    <a:lnTo>
                      <a:pt x="11" y="169"/>
                    </a:lnTo>
                    <a:lnTo>
                      <a:pt x="9" y="160"/>
                    </a:lnTo>
                    <a:lnTo>
                      <a:pt x="14" y="156"/>
                    </a:lnTo>
                    <a:close/>
                  </a:path>
                </a:pathLst>
              </a:custGeom>
              <a:solidFill>
                <a:srgbClr val="CCCCCC"/>
              </a:solidFill>
              <a:ln w="1588">
                <a:solidFill>
                  <a:srgbClr val="6E6E6E"/>
                </a:solidFill>
                <a:prstDash val="solid"/>
                <a:round/>
                <a:headEnd/>
                <a:tailEnd/>
              </a:ln>
            </p:spPr>
            <p:txBody>
              <a:bodyPr/>
              <a:lstStyle/>
              <a:p>
                <a:endParaRPr lang="en-US"/>
              </a:p>
            </p:txBody>
          </p:sp>
          <p:sp>
            <p:nvSpPr>
              <p:cNvPr id="321047" name="Freeform 535"/>
              <p:cNvSpPr>
                <a:spLocks/>
              </p:cNvSpPr>
              <p:nvPr/>
            </p:nvSpPr>
            <p:spPr bwMode="auto">
              <a:xfrm>
                <a:off x="3375" y="1520"/>
                <a:ext cx="122" cy="129"/>
              </a:xfrm>
              <a:custGeom>
                <a:avLst/>
                <a:gdLst/>
                <a:ahLst/>
                <a:cxnLst>
                  <a:cxn ang="0">
                    <a:pos x="12" y="21"/>
                  </a:cxn>
                  <a:cxn ang="0">
                    <a:pos x="31" y="17"/>
                  </a:cxn>
                  <a:cxn ang="0">
                    <a:pos x="37" y="11"/>
                  </a:cxn>
                  <a:cxn ang="0">
                    <a:pos x="31" y="6"/>
                  </a:cxn>
                  <a:cxn ang="0">
                    <a:pos x="31" y="0"/>
                  </a:cxn>
                  <a:cxn ang="0">
                    <a:pos x="50" y="2"/>
                  </a:cxn>
                  <a:cxn ang="0">
                    <a:pos x="71" y="11"/>
                  </a:cxn>
                  <a:cxn ang="0">
                    <a:pos x="88" y="2"/>
                  </a:cxn>
                  <a:cxn ang="0">
                    <a:pos x="107" y="14"/>
                  </a:cxn>
                  <a:cxn ang="0">
                    <a:pos x="116" y="41"/>
                  </a:cxn>
                  <a:cxn ang="0">
                    <a:pos x="122" y="65"/>
                  </a:cxn>
                  <a:cxn ang="0">
                    <a:pos x="113" y="63"/>
                  </a:cxn>
                  <a:cxn ang="0">
                    <a:pos x="94" y="74"/>
                  </a:cxn>
                  <a:cxn ang="0">
                    <a:pos x="83" y="77"/>
                  </a:cxn>
                  <a:cxn ang="0">
                    <a:pos x="97" y="95"/>
                  </a:cxn>
                  <a:cxn ang="0">
                    <a:pos x="101" y="95"/>
                  </a:cxn>
                  <a:cxn ang="0">
                    <a:pos x="109" y="104"/>
                  </a:cxn>
                  <a:cxn ang="0">
                    <a:pos x="95" y="113"/>
                  </a:cxn>
                  <a:cxn ang="0">
                    <a:pos x="98" y="123"/>
                  </a:cxn>
                  <a:cxn ang="0">
                    <a:pos x="80" y="125"/>
                  </a:cxn>
                  <a:cxn ang="0">
                    <a:pos x="62" y="126"/>
                  </a:cxn>
                  <a:cxn ang="0">
                    <a:pos x="59" y="129"/>
                  </a:cxn>
                  <a:cxn ang="0">
                    <a:pos x="55" y="123"/>
                  </a:cxn>
                  <a:cxn ang="0">
                    <a:pos x="52" y="125"/>
                  </a:cxn>
                  <a:cxn ang="0">
                    <a:pos x="44" y="122"/>
                  </a:cxn>
                  <a:cxn ang="0">
                    <a:pos x="28" y="122"/>
                  </a:cxn>
                  <a:cxn ang="0">
                    <a:pos x="28" y="99"/>
                  </a:cxn>
                  <a:cxn ang="0">
                    <a:pos x="7" y="92"/>
                  </a:cxn>
                  <a:cxn ang="0">
                    <a:pos x="7" y="84"/>
                  </a:cxn>
                  <a:cxn ang="0">
                    <a:pos x="6" y="78"/>
                  </a:cxn>
                  <a:cxn ang="0">
                    <a:pos x="3" y="71"/>
                  </a:cxn>
                  <a:cxn ang="0">
                    <a:pos x="0" y="53"/>
                  </a:cxn>
                  <a:cxn ang="0">
                    <a:pos x="13" y="42"/>
                  </a:cxn>
                  <a:cxn ang="0">
                    <a:pos x="12" y="21"/>
                  </a:cxn>
                </a:cxnLst>
                <a:rect l="0" t="0" r="r" b="b"/>
                <a:pathLst>
                  <a:path w="122" h="129">
                    <a:moveTo>
                      <a:pt x="12" y="21"/>
                    </a:moveTo>
                    <a:lnTo>
                      <a:pt x="31" y="17"/>
                    </a:lnTo>
                    <a:lnTo>
                      <a:pt x="37" y="11"/>
                    </a:lnTo>
                    <a:lnTo>
                      <a:pt x="31" y="6"/>
                    </a:lnTo>
                    <a:lnTo>
                      <a:pt x="31" y="0"/>
                    </a:lnTo>
                    <a:lnTo>
                      <a:pt x="50" y="2"/>
                    </a:lnTo>
                    <a:lnTo>
                      <a:pt x="71" y="11"/>
                    </a:lnTo>
                    <a:lnTo>
                      <a:pt x="88" y="2"/>
                    </a:lnTo>
                    <a:lnTo>
                      <a:pt x="107" y="14"/>
                    </a:lnTo>
                    <a:lnTo>
                      <a:pt x="116" y="41"/>
                    </a:lnTo>
                    <a:lnTo>
                      <a:pt x="122" y="65"/>
                    </a:lnTo>
                    <a:lnTo>
                      <a:pt x="113" y="63"/>
                    </a:lnTo>
                    <a:lnTo>
                      <a:pt x="94" y="74"/>
                    </a:lnTo>
                    <a:lnTo>
                      <a:pt x="83" y="77"/>
                    </a:lnTo>
                    <a:lnTo>
                      <a:pt x="97" y="95"/>
                    </a:lnTo>
                    <a:lnTo>
                      <a:pt x="101" y="95"/>
                    </a:lnTo>
                    <a:lnTo>
                      <a:pt x="109" y="104"/>
                    </a:lnTo>
                    <a:lnTo>
                      <a:pt x="95" y="113"/>
                    </a:lnTo>
                    <a:lnTo>
                      <a:pt x="98" y="123"/>
                    </a:lnTo>
                    <a:lnTo>
                      <a:pt x="80" y="125"/>
                    </a:lnTo>
                    <a:lnTo>
                      <a:pt x="62" y="126"/>
                    </a:lnTo>
                    <a:lnTo>
                      <a:pt x="59" y="129"/>
                    </a:lnTo>
                    <a:lnTo>
                      <a:pt x="55" y="123"/>
                    </a:lnTo>
                    <a:lnTo>
                      <a:pt x="52" y="125"/>
                    </a:lnTo>
                    <a:lnTo>
                      <a:pt x="44" y="122"/>
                    </a:lnTo>
                    <a:lnTo>
                      <a:pt x="28" y="122"/>
                    </a:lnTo>
                    <a:lnTo>
                      <a:pt x="28" y="99"/>
                    </a:lnTo>
                    <a:lnTo>
                      <a:pt x="7" y="92"/>
                    </a:lnTo>
                    <a:lnTo>
                      <a:pt x="7" y="84"/>
                    </a:lnTo>
                    <a:lnTo>
                      <a:pt x="6" y="78"/>
                    </a:lnTo>
                    <a:lnTo>
                      <a:pt x="3" y="71"/>
                    </a:lnTo>
                    <a:lnTo>
                      <a:pt x="0" y="53"/>
                    </a:lnTo>
                    <a:lnTo>
                      <a:pt x="13" y="42"/>
                    </a:lnTo>
                    <a:lnTo>
                      <a:pt x="12" y="21"/>
                    </a:lnTo>
                    <a:close/>
                  </a:path>
                </a:pathLst>
              </a:custGeom>
              <a:solidFill>
                <a:srgbClr val="FFAA00"/>
              </a:solidFill>
              <a:ln w="1588">
                <a:solidFill>
                  <a:srgbClr val="6E6E6E"/>
                </a:solidFill>
                <a:prstDash val="solid"/>
                <a:round/>
                <a:headEnd/>
                <a:tailEnd/>
              </a:ln>
            </p:spPr>
            <p:txBody>
              <a:bodyPr/>
              <a:lstStyle/>
              <a:p>
                <a:endParaRPr lang="en-US"/>
              </a:p>
            </p:txBody>
          </p:sp>
          <p:sp>
            <p:nvSpPr>
              <p:cNvPr id="321048" name="Freeform 536"/>
              <p:cNvSpPr>
                <a:spLocks/>
              </p:cNvSpPr>
              <p:nvPr/>
            </p:nvSpPr>
            <p:spPr bwMode="auto">
              <a:xfrm>
                <a:off x="3342" y="1541"/>
                <a:ext cx="46" cy="50"/>
              </a:xfrm>
              <a:custGeom>
                <a:avLst/>
                <a:gdLst/>
                <a:ahLst/>
                <a:cxnLst>
                  <a:cxn ang="0">
                    <a:pos x="45" y="0"/>
                  </a:cxn>
                  <a:cxn ang="0">
                    <a:pos x="46" y="21"/>
                  </a:cxn>
                  <a:cxn ang="0">
                    <a:pos x="33" y="32"/>
                  </a:cxn>
                  <a:cxn ang="0">
                    <a:pos x="36" y="50"/>
                  </a:cxn>
                  <a:cxn ang="0">
                    <a:pos x="30" y="47"/>
                  </a:cxn>
                  <a:cxn ang="0">
                    <a:pos x="28" y="41"/>
                  </a:cxn>
                  <a:cxn ang="0">
                    <a:pos x="18" y="35"/>
                  </a:cxn>
                  <a:cxn ang="0">
                    <a:pos x="0" y="32"/>
                  </a:cxn>
                  <a:cxn ang="0">
                    <a:pos x="9" y="24"/>
                  </a:cxn>
                  <a:cxn ang="0">
                    <a:pos x="16" y="6"/>
                  </a:cxn>
                  <a:cxn ang="0">
                    <a:pos x="27" y="0"/>
                  </a:cxn>
                  <a:cxn ang="0">
                    <a:pos x="45" y="0"/>
                  </a:cxn>
                </a:cxnLst>
                <a:rect l="0" t="0" r="r" b="b"/>
                <a:pathLst>
                  <a:path w="46" h="50">
                    <a:moveTo>
                      <a:pt x="45" y="0"/>
                    </a:moveTo>
                    <a:lnTo>
                      <a:pt x="46" y="21"/>
                    </a:lnTo>
                    <a:lnTo>
                      <a:pt x="33" y="32"/>
                    </a:lnTo>
                    <a:lnTo>
                      <a:pt x="36" y="50"/>
                    </a:lnTo>
                    <a:lnTo>
                      <a:pt x="30" y="47"/>
                    </a:lnTo>
                    <a:lnTo>
                      <a:pt x="28" y="41"/>
                    </a:lnTo>
                    <a:lnTo>
                      <a:pt x="18" y="35"/>
                    </a:lnTo>
                    <a:lnTo>
                      <a:pt x="0" y="32"/>
                    </a:lnTo>
                    <a:lnTo>
                      <a:pt x="9" y="24"/>
                    </a:lnTo>
                    <a:lnTo>
                      <a:pt x="16" y="6"/>
                    </a:lnTo>
                    <a:lnTo>
                      <a:pt x="27" y="0"/>
                    </a:lnTo>
                    <a:lnTo>
                      <a:pt x="45" y="0"/>
                    </a:lnTo>
                    <a:close/>
                  </a:path>
                </a:pathLst>
              </a:custGeom>
              <a:solidFill>
                <a:srgbClr val="FFAA00"/>
              </a:solidFill>
              <a:ln w="1588">
                <a:solidFill>
                  <a:srgbClr val="6E6E6E"/>
                </a:solidFill>
                <a:prstDash val="solid"/>
                <a:round/>
                <a:headEnd/>
                <a:tailEnd/>
              </a:ln>
            </p:spPr>
            <p:txBody>
              <a:bodyPr/>
              <a:lstStyle/>
              <a:p>
                <a:endParaRPr lang="en-US"/>
              </a:p>
            </p:txBody>
          </p:sp>
          <p:sp>
            <p:nvSpPr>
              <p:cNvPr id="321049" name="Freeform 537"/>
              <p:cNvSpPr>
                <a:spLocks/>
              </p:cNvSpPr>
              <p:nvPr/>
            </p:nvSpPr>
            <p:spPr bwMode="auto">
              <a:xfrm>
                <a:off x="3940" y="1781"/>
                <a:ext cx="326" cy="267"/>
              </a:xfrm>
              <a:custGeom>
                <a:avLst/>
                <a:gdLst/>
                <a:ahLst/>
                <a:cxnLst>
                  <a:cxn ang="0">
                    <a:pos x="73" y="26"/>
                  </a:cxn>
                  <a:cxn ang="0">
                    <a:pos x="76" y="39"/>
                  </a:cxn>
                  <a:cxn ang="0">
                    <a:pos x="92" y="44"/>
                  </a:cxn>
                  <a:cxn ang="0">
                    <a:pos x="122" y="59"/>
                  </a:cxn>
                  <a:cxn ang="0">
                    <a:pos x="151" y="53"/>
                  </a:cxn>
                  <a:cxn ang="0">
                    <a:pos x="152" y="44"/>
                  </a:cxn>
                  <a:cxn ang="0">
                    <a:pos x="163" y="42"/>
                  </a:cxn>
                  <a:cxn ang="0">
                    <a:pos x="187" y="30"/>
                  </a:cxn>
                  <a:cxn ang="0">
                    <a:pos x="200" y="32"/>
                  </a:cxn>
                  <a:cxn ang="0">
                    <a:pos x="216" y="41"/>
                  </a:cxn>
                  <a:cxn ang="0">
                    <a:pos x="263" y="59"/>
                  </a:cxn>
                  <a:cxn ang="0">
                    <a:pos x="267" y="77"/>
                  </a:cxn>
                  <a:cxn ang="0">
                    <a:pos x="264" y="114"/>
                  </a:cxn>
                  <a:cxn ang="0">
                    <a:pos x="276" y="150"/>
                  </a:cxn>
                  <a:cxn ang="0">
                    <a:pos x="288" y="153"/>
                  </a:cxn>
                  <a:cxn ang="0">
                    <a:pos x="293" y="159"/>
                  </a:cxn>
                  <a:cxn ang="0">
                    <a:pos x="291" y="164"/>
                  </a:cxn>
                  <a:cxn ang="0">
                    <a:pos x="282" y="182"/>
                  </a:cxn>
                  <a:cxn ang="0">
                    <a:pos x="300" y="204"/>
                  </a:cxn>
                  <a:cxn ang="0">
                    <a:pos x="315" y="212"/>
                  </a:cxn>
                  <a:cxn ang="0">
                    <a:pos x="320" y="228"/>
                  </a:cxn>
                  <a:cxn ang="0">
                    <a:pos x="326" y="230"/>
                  </a:cxn>
                  <a:cxn ang="0">
                    <a:pos x="326" y="237"/>
                  </a:cxn>
                  <a:cxn ang="0">
                    <a:pos x="308" y="245"/>
                  </a:cxn>
                  <a:cxn ang="0">
                    <a:pos x="303" y="267"/>
                  </a:cxn>
                  <a:cxn ang="0">
                    <a:pos x="236" y="254"/>
                  </a:cxn>
                  <a:cxn ang="0">
                    <a:pos x="227" y="231"/>
                  </a:cxn>
                  <a:cxn ang="0">
                    <a:pos x="195" y="242"/>
                  </a:cxn>
                  <a:cxn ang="0">
                    <a:pos x="170" y="233"/>
                  </a:cxn>
                  <a:cxn ang="0">
                    <a:pos x="142" y="215"/>
                  </a:cxn>
                  <a:cxn ang="0">
                    <a:pos x="115" y="174"/>
                  </a:cxn>
                  <a:cxn ang="0">
                    <a:pos x="89" y="180"/>
                  </a:cxn>
                  <a:cxn ang="0">
                    <a:pos x="77" y="159"/>
                  </a:cxn>
                  <a:cxn ang="0">
                    <a:pos x="77" y="146"/>
                  </a:cxn>
                  <a:cxn ang="0">
                    <a:pos x="68" y="132"/>
                  </a:cxn>
                  <a:cxn ang="0">
                    <a:pos x="34" y="107"/>
                  </a:cxn>
                  <a:cxn ang="0">
                    <a:pos x="43" y="86"/>
                  </a:cxn>
                  <a:cxn ang="0">
                    <a:pos x="43" y="74"/>
                  </a:cxn>
                  <a:cxn ang="0">
                    <a:pos x="30" y="69"/>
                  </a:cxn>
                  <a:cxn ang="0">
                    <a:pos x="18" y="48"/>
                  </a:cxn>
                  <a:cxn ang="0">
                    <a:pos x="10" y="36"/>
                  </a:cxn>
                  <a:cxn ang="0">
                    <a:pos x="0" y="9"/>
                  </a:cxn>
                  <a:cxn ang="0">
                    <a:pos x="6" y="0"/>
                  </a:cxn>
                  <a:cxn ang="0">
                    <a:pos x="9" y="5"/>
                  </a:cxn>
                  <a:cxn ang="0">
                    <a:pos x="21" y="17"/>
                  </a:cxn>
                  <a:cxn ang="0">
                    <a:pos x="31" y="18"/>
                  </a:cxn>
                  <a:cxn ang="0">
                    <a:pos x="37" y="18"/>
                  </a:cxn>
                  <a:cxn ang="0">
                    <a:pos x="55" y="3"/>
                  </a:cxn>
                  <a:cxn ang="0">
                    <a:pos x="59" y="20"/>
                  </a:cxn>
                  <a:cxn ang="0">
                    <a:pos x="70" y="27"/>
                  </a:cxn>
                  <a:cxn ang="0">
                    <a:pos x="73" y="26"/>
                  </a:cxn>
                </a:cxnLst>
                <a:rect l="0" t="0" r="r" b="b"/>
                <a:pathLst>
                  <a:path w="326" h="267">
                    <a:moveTo>
                      <a:pt x="73" y="26"/>
                    </a:moveTo>
                    <a:lnTo>
                      <a:pt x="76" y="39"/>
                    </a:lnTo>
                    <a:lnTo>
                      <a:pt x="92" y="44"/>
                    </a:lnTo>
                    <a:lnTo>
                      <a:pt x="122" y="59"/>
                    </a:lnTo>
                    <a:lnTo>
                      <a:pt x="151" y="53"/>
                    </a:lnTo>
                    <a:lnTo>
                      <a:pt x="152" y="44"/>
                    </a:lnTo>
                    <a:lnTo>
                      <a:pt x="163" y="42"/>
                    </a:lnTo>
                    <a:lnTo>
                      <a:pt x="187" y="30"/>
                    </a:lnTo>
                    <a:lnTo>
                      <a:pt x="200" y="32"/>
                    </a:lnTo>
                    <a:lnTo>
                      <a:pt x="216" y="41"/>
                    </a:lnTo>
                    <a:lnTo>
                      <a:pt x="263" y="59"/>
                    </a:lnTo>
                    <a:lnTo>
                      <a:pt x="267" y="77"/>
                    </a:lnTo>
                    <a:lnTo>
                      <a:pt x="264" y="114"/>
                    </a:lnTo>
                    <a:lnTo>
                      <a:pt x="276" y="150"/>
                    </a:lnTo>
                    <a:lnTo>
                      <a:pt x="288" y="153"/>
                    </a:lnTo>
                    <a:lnTo>
                      <a:pt x="293" y="159"/>
                    </a:lnTo>
                    <a:lnTo>
                      <a:pt x="291" y="164"/>
                    </a:lnTo>
                    <a:lnTo>
                      <a:pt x="282" y="182"/>
                    </a:lnTo>
                    <a:lnTo>
                      <a:pt x="300" y="204"/>
                    </a:lnTo>
                    <a:lnTo>
                      <a:pt x="315" y="212"/>
                    </a:lnTo>
                    <a:lnTo>
                      <a:pt x="320" y="228"/>
                    </a:lnTo>
                    <a:lnTo>
                      <a:pt x="326" y="230"/>
                    </a:lnTo>
                    <a:lnTo>
                      <a:pt x="326" y="237"/>
                    </a:lnTo>
                    <a:lnTo>
                      <a:pt x="308" y="245"/>
                    </a:lnTo>
                    <a:lnTo>
                      <a:pt x="303" y="267"/>
                    </a:lnTo>
                    <a:lnTo>
                      <a:pt x="236" y="254"/>
                    </a:lnTo>
                    <a:lnTo>
                      <a:pt x="227" y="231"/>
                    </a:lnTo>
                    <a:lnTo>
                      <a:pt x="195" y="242"/>
                    </a:lnTo>
                    <a:lnTo>
                      <a:pt x="170" y="233"/>
                    </a:lnTo>
                    <a:lnTo>
                      <a:pt x="142" y="215"/>
                    </a:lnTo>
                    <a:lnTo>
                      <a:pt x="115" y="174"/>
                    </a:lnTo>
                    <a:lnTo>
                      <a:pt x="89" y="180"/>
                    </a:lnTo>
                    <a:lnTo>
                      <a:pt x="77" y="159"/>
                    </a:lnTo>
                    <a:lnTo>
                      <a:pt x="77" y="146"/>
                    </a:lnTo>
                    <a:lnTo>
                      <a:pt x="68" y="132"/>
                    </a:lnTo>
                    <a:lnTo>
                      <a:pt x="34" y="107"/>
                    </a:lnTo>
                    <a:lnTo>
                      <a:pt x="43" y="86"/>
                    </a:lnTo>
                    <a:lnTo>
                      <a:pt x="43" y="74"/>
                    </a:lnTo>
                    <a:lnTo>
                      <a:pt x="30" y="69"/>
                    </a:lnTo>
                    <a:lnTo>
                      <a:pt x="18" y="48"/>
                    </a:lnTo>
                    <a:lnTo>
                      <a:pt x="10" y="36"/>
                    </a:lnTo>
                    <a:lnTo>
                      <a:pt x="0" y="9"/>
                    </a:lnTo>
                    <a:lnTo>
                      <a:pt x="6" y="0"/>
                    </a:lnTo>
                    <a:lnTo>
                      <a:pt x="9" y="5"/>
                    </a:lnTo>
                    <a:lnTo>
                      <a:pt x="21" y="17"/>
                    </a:lnTo>
                    <a:lnTo>
                      <a:pt x="31" y="18"/>
                    </a:lnTo>
                    <a:lnTo>
                      <a:pt x="37" y="18"/>
                    </a:lnTo>
                    <a:lnTo>
                      <a:pt x="55" y="3"/>
                    </a:lnTo>
                    <a:lnTo>
                      <a:pt x="59" y="20"/>
                    </a:lnTo>
                    <a:lnTo>
                      <a:pt x="70" y="27"/>
                    </a:lnTo>
                    <a:lnTo>
                      <a:pt x="73" y="26"/>
                    </a:lnTo>
                    <a:close/>
                  </a:path>
                </a:pathLst>
              </a:custGeom>
              <a:solidFill>
                <a:srgbClr val="FFAA00"/>
              </a:solidFill>
              <a:ln w="1588">
                <a:solidFill>
                  <a:srgbClr val="6E6E6E"/>
                </a:solidFill>
                <a:prstDash val="solid"/>
                <a:round/>
                <a:headEnd/>
                <a:tailEnd/>
              </a:ln>
            </p:spPr>
            <p:txBody>
              <a:bodyPr/>
              <a:lstStyle/>
              <a:p>
                <a:endParaRPr lang="en-US"/>
              </a:p>
            </p:txBody>
          </p:sp>
          <p:sp>
            <p:nvSpPr>
              <p:cNvPr id="321050" name="Freeform 538"/>
              <p:cNvSpPr>
                <a:spLocks/>
              </p:cNvSpPr>
              <p:nvPr/>
            </p:nvSpPr>
            <p:spPr bwMode="auto">
              <a:xfrm>
                <a:off x="3638" y="2648"/>
                <a:ext cx="185" cy="178"/>
              </a:xfrm>
              <a:custGeom>
                <a:avLst/>
                <a:gdLst/>
                <a:ahLst/>
                <a:cxnLst>
                  <a:cxn ang="0">
                    <a:pos x="46" y="58"/>
                  </a:cxn>
                  <a:cxn ang="0">
                    <a:pos x="62" y="63"/>
                  </a:cxn>
                  <a:cxn ang="0">
                    <a:pos x="79" y="66"/>
                  </a:cxn>
                  <a:cxn ang="0">
                    <a:pos x="101" y="78"/>
                  </a:cxn>
                  <a:cxn ang="0">
                    <a:pos x="124" y="96"/>
                  </a:cxn>
                  <a:cxn ang="0">
                    <a:pos x="124" y="72"/>
                  </a:cxn>
                  <a:cxn ang="0">
                    <a:pos x="112" y="76"/>
                  </a:cxn>
                  <a:cxn ang="0">
                    <a:pos x="101" y="60"/>
                  </a:cxn>
                  <a:cxn ang="0">
                    <a:pos x="103" y="40"/>
                  </a:cxn>
                  <a:cxn ang="0">
                    <a:pos x="104" y="19"/>
                  </a:cxn>
                  <a:cxn ang="0">
                    <a:pos x="112" y="4"/>
                  </a:cxn>
                  <a:cxn ang="0">
                    <a:pos x="142" y="0"/>
                  </a:cxn>
                  <a:cxn ang="0">
                    <a:pos x="146" y="7"/>
                  </a:cxn>
                  <a:cxn ang="0">
                    <a:pos x="160" y="15"/>
                  </a:cxn>
                  <a:cxn ang="0">
                    <a:pos x="175" y="21"/>
                  </a:cxn>
                  <a:cxn ang="0">
                    <a:pos x="176" y="27"/>
                  </a:cxn>
                  <a:cxn ang="0">
                    <a:pos x="179" y="27"/>
                  </a:cxn>
                  <a:cxn ang="0">
                    <a:pos x="185" y="43"/>
                  </a:cxn>
                  <a:cxn ang="0">
                    <a:pos x="179" y="49"/>
                  </a:cxn>
                  <a:cxn ang="0">
                    <a:pos x="181" y="57"/>
                  </a:cxn>
                  <a:cxn ang="0">
                    <a:pos x="182" y="75"/>
                  </a:cxn>
                  <a:cxn ang="0">
                    <a:pos x="173" y="81"/>
                  </a:cxn>
                  <a:cxn ang="0">
                    <a:pos x="170" y="97"/>
                  </a:cxn>
                  <a:cxn ang="0">
                    <a:pos x="178" y="105"/>
                  </a:cxn>
                  <a:cxn ang="0">
                    <a:pos x="161" y="111"/>
                  </a:cxn>
                  <a:cxn ang="0">
                    <a:pos x="146" y="117"/>
                  </a:cxn>
                  <a:cxn ang="0">
                    <a:pos x="130" y="123"/>
                  </a:cxn>
                  <a:cxn ang="0">
                    <a:pos x="133" y="130"/>
                  </a:cxn>
                  <a:cxn ang="0">
                    <a:pos x="133" y="133"/>
                  </a:cxn>
                  <a:cxn ang="0">
                    <a:pos x="109" y="139"/>
                  </a:cxn>
                  <a:cxn ang="0">
                    <a:pos x="95" y="154"/>
                  </a:cxn>
                  <a:cxn ang="0">
                    <a:pos x="83" y="168"/>
                  </a:cxn>
                  <a:cxn ang="0">
                    <a:pos x="76" y="178"/>
                  </a:cxn>
                  <a:cxn ang="0">
                    <a:pos x="49" y="172"/>
                  </a:cxn>
                  <a:cxn ang="0">
                    <a:pos x="46" y="168"/>
                  </a:cxn>
                  <a:cxn ang="0">
                    <a:pos x="37" y="168"/>
                  </a:cxn>
                  <a:cxn ang="0">
                    <a:pos x="27" y="168"/>
                  </a:cxn>
                  <a:cxn ang="0">
                    <a:pos x="19" y="169"/>
                  </a:cxn>
                  <a:cxn ang="0">
                    <a:pos x="0" y="147"/>
                  </a:cxn>
                  <a:cxn ang="0">
                    <a:pos x="0" y="127"/>
                  </a:cxn>
                  <a:cxn ang="0">
                    <a:pos x="0" y="106"/>
                  </a:cxn>
                  <a:cxn ang="0">
                    <a:pos x="1" y="87"/>
                  </a:cxn>
                  <a:cxn ang="0">
                    <a:pos x="31" y="87"/>
                  </a:cxn>
                  <a:cxn ang="0">
                    <a:pos x="33" y="67"/>
                  </a:cxn>
                  <a:cxn ang="0">
                    <a:pos x="33" y="48"/>
                  </a:cxn>
                  <a:cxn ang="0">
                    <a:pos x="46" y="58"/>
                  </a:cxn>
                </a:cxnLst>
                <a:rect l="0" t="0" r="r" b="b"/>
                <a:pathLst>
                  <a:path w="185" h="178">
                    <a:moveTo>
                      <a:pt x="46" y="58"/>
                    </a:moveTo>
                    <a:lnTo>
                      <a:pt x="62" y="63"/>
                    </a:lnTo>
                    <a:lnTo>
                      <a:pt x="79" y="66"/>
                    </a:lnTo>
                    <a:lnTo>
                      <a:pt x="101" y="78"/>
                    </a:lnTo>
                    <a:lnTo>
                      <a:pt x="124" y="96"/>
                    </a:lnTo>
                    <a:lnTo>
                      <a:pt x="124" y="72"/>
                    </a:lnTo>
                    <a:lnTo>
                      <a:pt x="112" y="76"/>
                    </a:lnTo>
                    <a:lnTo>
                      <a:pt x="101" y="60"/>
                    </a:lnTo>
                    <a:lnTo>
                      <a:pt x="103" y="40"/>
                    </a:lnTo>
                    <a:lnTo>
                      <a:pt x="104" y="19"/>
                    </a:lnTo>
                    <a:lnTo>
                      <a:pt x="112" y="4"/>
                    </a:lnTo>
                    <a:lnTo>
                      <a:pt x="142" y="0"/>
                    </a:lnTo>
                    <a:lnTo>
                      <a:pt x="146" y="7"/>
                    </a:lnTo>
                    <a:lnTo>
                      <a:pt x="160" y="15"/>
                    </a:lnTo>
                    <a:lnTo>
                      <a:pt x="175" y="21"/>
                    </a:lnTo>
                    <a:lnTo>
                      <a:pt x="176" y="27"/>
                    </a:lnTo>
                    <a:lnTo>
                      <a:pt x="179" y="27"/>
                    </a:lnTo>
                    <a:lnTo>
                      <a:pt x="185" y="43"/>
                    </a:lnTo>
                    <a:lnTo>
                      <a:pt x="179" y="49"/>
                    </a:lnTo>
                    <a:lnTo>
                      <a:pt x="181" y="57"/>
                    </a:lnTo>
                    <a:lnTo>
                      <a:pt x="182" y="75"/>
                    </a:lnTo>
                    <a:lnTo>
                      <a:pt x="173" y="81"/>
                    </a:lnTo>
                    <a:lnTo>
                      <a:pt x="170" y="97"/>
                    </a:lnTo>
                    <a:lnTo>
                      <a:pt x="178" y="105"/>
                    </a:lnTo>
                    <a:lnTo>
                      <a:pt x="161" y="111"/>
                    </a:lnTo>
                    <a:lnTo>
                      <a:pt x="146" y="117"/>
                    </a:lnTo>
                    <a:lnTo>
                      <a:pt x="130" y="123"/>
                    </a:lnTo>
                    <a:lnTo>
                      <a:pt x="133" y="130"/>
                    </a:lnTo>
                    <a:lnTo>
                      <a:pt x="133" y="133"/>
                    </a:lnTo>
                    <a:lnTo>
                      <a:pt x="109" y="139"/>
                    </a:lnTo>
                    <a:lnTo>
                      <a:pt x="95" y="154"/>
                    </a:lnTo>
                    <a:lnTo>
                      <a:pt x="83" y="168"/>
                    </a:lnTo>
                    <a:lnTo>
                      <a:pt x="76" y="178"/>
                    </a:lnTo>
                    <a:lnTo>
                      <a:pt x="49" y="172"/>
                    </a:lnTo>
                    <a:lnTo>
                      <a:pt x="46" y="168"/>
                    </a:lnTo>
                    <a:lnTo>
                      <a:pt x="37" y="168"/>
                    </a:lnTo>
                    <a:lnTo>
                      <a:pt x="27" y="168"/>
                    </a:lnTo>
                    <a:lnTo>
                      <a:pt x="19" y="169"/>
                    </a:lnTo>
                    <a:lnTo>
                      <a:pt x="0" y="147"/>
                    </a:lnTo>
                    <a:lnTo>
                      <a:pt x="0" y="127"/>
                    </a:lnTo>
                    <a:lnTo>
                      <a:pt x="0" y="106"/>
                    </a:lnTo>
                    <a:lnTo>
                      <a:pt x="1" y="87"/>
                    </a:lnTo>
                    <a:lnTo>
                      <a:pt x="31" y="87"/>
                    </a:lnTo>
                    <a:lnTo>
                      <a:pt x="33" y="67"/>
                    </a:lnTo>
                    <a:lnTo>
                      <a:pt x="33" y="48"/>
                    </a:lnTo>
                    <a:lnTo>
                      <a:pt x="46" y="58"/>
                    </a:lnTo>
                    <a:close/>
                  </a:path>
                </a:pathLst>
              </a:custGeom>
              <a:solidFill>
                <a:srgbClr val="CCCCCC"/>
              </a:solidFill>
              <a:ln w="1588">
                <a:solidFill>
                  <a:srgbClr val="6E6E6E"/>
                </a:solidFill>
                <a:prstDash val="solid"/>
                <a:round/>
                <a:headEnd/>
                <a:tailEnd/>
              </a:ln>
            </p:spPr>
            <p:txBody>
              <a:bodyPr/>
              <a:lstStyle/>
              <a:p>
                <a:endParaRPr lang="en-US"/>
              </a:p>
            </p:txBody>
          </p:sp>
          <p:sp>
            <p:nvSpPr>
              <p:cNvPr id="321051" name="Freeform 539"/>
              <p:cNvSpPr>
                <a:spLocks/>
              </p:cNvSpPr>
              <p:nvPr/>
            </p:nvSpPr>
            <p:spPr bwMode="auto">
              <a:xfrm>
                <a:off x="3576" y="1631"/>
                <a:ext cx="139" cy="81"/>
              </a:xfrm>
              <a:custGeom>
                <a:avLst/>
                <a:gdLst/>
                <a:ahLst/>
                <a:cxnLst>
                  <a:cxn ang="0">
                    <a:pos x="45" y="5"/>
                  </a:cxn>
                  <a:cxn ang="0">
                    <a:pos x="66" y="11"/>
                  </a:cxn>
                  <a:cxn ang="0">
                    <a:pos x="87" y="0"/>
                  </a:cxn>
                  <a:cxn ang="0">
                    <a:pos x="98" y="11"/>
                  </a:cxn>
                  <a:cxn ang="0">
                    <a:pos x="114" y="32"/>
                  </a:cxn>
                  <a:cxn ang="0">
                    <a:pos x="114" y="50"/>
                  </a:cxn>
                  <a:cxn ang="0">
                    <a:pos x="123" y="54"/>
                  </a:cxn>
                  <a:cxn ang="0">
                    <a:pos x="139" y="53"/>
                  </a:cxn>
                  <a:cxn ang="0">
                    <a:pos x="126" y="80"/>
                  </a:cxn>
                  <a:cxn ang="0">
                    <a:pos x="120" y="81"/>
                  </a:cxn>
                  <a:cxn ang="0">
                    <a:pos x="105" y="74"/>
                  </a:cxn>
                  <a:cxn ang="0">
                    <a:pos x="84" y="81"/>
                  </a:cxn>
                  <a:cxn ang="0">
                    <a:pos x="45" y="78"/>
                  </a:cxn>
                  <a:cxn ang="0">
                    <a:pos x="41" y="71"/>
                  </a:cxn>
                  <a:cxn ang="0">
                    <a:pos x="38" y="66"/>
                  </a:cxn>
                  <a:cxn ang="0">
                    <a:pos x="24" y="63"/>
                  </a:cxn>
                  <a:cxn ang="0">
                    <a:pos x="21" y="54"/>
                  </a:cxn>
                  <a:cxn ang="0">
                    <a:pos x="0" y="38"/>
                  </a:cxn>
                  <a:cxn ang="0">
                    <a:pos x="15" y="35"/>
                  </a:cxn>
                  <a:cxn ang="0">
                    <a:pos x="27" y="9"/>
                  </a:cxn>
                  <a:cxn ang="0">
                    <a:pos x="38" y="6"/>
                  </a:cxn>
                  <a:cxn ang="0">
                    <a:pos x="45" y="5"/>
                  </a:cxn>
                </a:cxnLst>
                <a:rect l="0" t="0" r="r" b="b"/>
                <a:pathLst>
                  <a:path w="139" h="81">
                    <a:moveTo>
                      <a:pt x="45" y="5"/>
                    </a:moveTo>
                    <a:lnTo>
                      <a:pt x="66" y="11"/>
                    </a:lnTo>
                    <a:lnTo>
                      <a:pt x="87" y="0"/>
                    </a:lnTo>
                    <a:lnTo>
                      <a:pt x="98" y="11"/>
                    </a:lnTo>
                    <a:lnTo>
                      <a:pt x="114" y="32"/>
                    </a:lnTo>
                    <a:lnTo>
                      <a:pt x="114" y="50"/>
                    </a:lnTo>
                    <a:lnTo>
                      <a:pt x="123" y="54"/>
                    </a:lnTo>
                    <a:lnTo>
                      <a:pt x="139" y="53"/>
                    </a:lnTo>
                    <a:lnTo>
                      <a:pt x="126" y="80"/>
                    </a:lnTo>
                    <a:lnTo>
                      <a:pt x="120" y="81"/>
                    </a:lnTo>
                    <a:lnTo>
                      <a:pt x="105" y="74"/>
                    </a:lnTo>
                    <a:lnTo>
                      <a:pt x="84" y="81"/>
                    </a:lnTo>
                    <a:lnTo>
                      <a:pt x="45" y="78"/>
                    </a:lnTo>
                    <a:lnTo>
                      <a:pt x="41" y="71"/>
                    </a:lnTo>
                    <a:lnTo>
                      <a:pt x="38" y="66"/>
                    </a:lnTo>
                    <a:lnTo>
                      <a:pt x="24" y="63"/>
                    </a:lnTo>
                    <a:lnTo>
                      <a:pt x="21" y="54"/>
                    </a:lnTo>
                    <a:lnTo>
                      <a:pt x="0" y="38"/>
                    </a:lnTo>
                    <a:lnTo>
                      <a:pt x="15" y="35"/>
                    </a:lnTo>
                    <a:lnTo>
                      <a:pt x="27" y="9"/>
                    </a:lnTo>
                    <a:lnTo>
                      <a:pt x="38" y="6"/>
                    </a:lnTo>
                    <a:lnTo>
                      <a:pt x="45" y="5"/>
                    </a:lnTo>
                    <a:close/>
                  </a:path>
                </a:pathLst>
              </a:custGeom>
              <a:solidFill>
                <a:srgbClr val="FFAA00"/>
              </a:solidFill>
              <a:ln w="1588">
                <a:solidFill>
                  <a:srgbClr val="6E6E6E"/>
                </a:solidFill>
                <a:prstDash val="solid"/>
                <a:round/>
                <a:headEnd/>
                <a:tailEnd/>
              </a:ln>
            </p:spPr>
            <p:txBody>
              <a:bodyPr/>
              <a:lstStyle/>
              <a:p>
                <a:endParaRPr lang="en-US"/>
              </a:p>
            </p:txBody>
          </p:sp>
          <p:sp>
            <p:nvSpPr>
              <p:cNvPr id="321052" name="Freeform 540"/>
              <p:cNvSpPr>
                <a:spLocks/>
              </p:cNvSpPr>
              <p:nvPr/>
            </p:nvSpPr>
            <p:spPr bwMode="auto">
              <a:xfrm>
                <a:off x="3007" y="1325"/>
                <a:ext cx="118" cy="53"/>
              </a:xfrm>
              <a:custGeom>
                <a:avLst/>
                <a:gdLst/>
                <a:ahLst/>
                <a:cxnLst>
                  <a:cxn ang="0">
                    <a:pos x="0" y="6"/>
                  </a:cxn>
                  <a:cxn ang="0">
                    <a:pos x="25" y="2"/>
                  </a:cxn>
                  <a:cxn ang="0">
                    <a:pos x="39" y="11"/>
                  </a:cxn>
                  <a:cxn ang="0">
                    <a:pos x="98" y="0"/>
                  </a:cxn>
                  <a:cxn ang="0">
                    <a:pos x="118" y="18"/>
                  </a:cxn>
                  <a:cxn ang="0">
                    <a:pos x="118" y="29"/>
                  </a:cxn>
                  <a:cxn ang="0">
                    <a:pos x="54" y="53"/>
                  </a:cxn>
                  <a:cxn ang="0">
                    <a:pos x="6" y="39"/>
                  </a:cxn>
                  <a:cxn ang="0">
                    <a:pos x="19" y="20"/>
                  </a:cxn>
                  <a:cxn ang="0">
                    <a:pos x="0" y="6"/>
                  </a:cxn>
                </a:cxnLst>
                <a:rect l="0" t="0" r="r" b="b"/>
                <a:pathLst>
                  <a:path w="118" h="53">
                    <a:moveTo>
                      <a:pt x="0" y="6"/>
                    </a:moveTo>
                    <a:lnTo>
                      <a:pt x="25" y="2"/>
                    </a:lnTo>
                    <a:lnTo>
                      <a:pt x="39" y="11"/>
                    </a:lnTo>
                    <a:lnTo>
                      <a:pt x="98" y="0"/>
                    </a:lnTo>
                    <a:lnTo>
                      <a:pt x="118" y="18"/>
                    </a:lnTo>
                    <a:lnTo>
                      <a:pt x="118" y="29"/>
                    </a:lnTo>
                    <a:lnTo>
                      <a:pt x="54" y="53"/>
                    </a:lnTo>
                    <a:lnTo>
                      <a:pt x="6" y="39"/>
                    </a:lnTo>
                    <a:lnTo>
                      <a:pt x="19" y="20"/>
                    </a:lnTo>
                    <a:lnTo>
                      <a:pt x="0" y="6"/>
                    </a:lnTo>
                    <a:close/>
                  </a:path>
                </a:pathLst>
              </a:custGeom>
              <a:solidFill>
                <a:srgbClr val="FFAA00"/>
              </a:solidFill>
              <a:ln w="1588">
                <a:solidFill>
                  <a:srgbClr val="6E6E6E"/>
                </a:solidFill>
                <a:prstDash val="solid"/>
                <a:round/>
                <a:headEnd/>
                <a:tailEnd/>
              </a:ln>
            </p:spPr>
            <p:txBody>
              <a:bodyPr/>
              <a:lstStyle/>
              <a:p>
                <a:endParaRPr lang="en-US"/>
              </a:p>
            </p:txBody>
          </p:sp>
          <p:sp>
            <p:nvSpPr>
              <p:cNvPr id="321053" name="Freeform 541"/>
              <p:cNvSpPr>
                <a:spLocks/>
              </p:cNvSpPr>
              <p:nvPr/>
            </p:nvSpPr>
            <p:spPr bwMode="auto">
              <a:xfrm>
                <a:off x="1521" y="1912"/>
                <a:ext cx="420" cy="325"/>
              </a:xfrm>
              <a:custGeom>
                <a:avLst/>
                <a:gdLst/>
                <a:ahLst/>
                <a:cxnLst>
                  <a:cxn ang="0">
                    <a:pos x="0" y="0"/>
                  </a:cxn>
                  <a:cxn ang="0">
                    <a:pos x="34" y="0"/>
                  </a:cxn>
                  <a:cxn ang="0">
                    <a:pos x="82" y="22"/>
                  </a:cxn>
                  <a:cxn ang="0">
                    <a:pos x="109" y="22"/>
                  </a:cxn>
                  <a:cxn ang="0">
                    <a:pos x="155" y="15"/>
                  </a:cxn>
                  <a:cxn ang="0">
                    <a:pos x="173" y="39"/>
                  </a:cxn>
                  <a:cxn ang="0">
                    <a:pos x="175" y="54"/>
                  </a:cxn>
                  <a:cxn ang="0">
                    <a:pos x="191" y="66"/>
                  </a:cxn>
                  <a:cxn ang="0">
                    <a:pos x="209" y="48"/>
                  </a:cxn>
                  <a:cxn ang="0">
                    <a:pos x="227" y="54"/>
                  </a:cxn>
                  <a:cxn ang="0">
                    <a:pos x="244" y="114"/>
                  </a:cxn>
                  <a:cxn ang="0">
                    <a:pos x="270" y="121"/>
                  </a:cxn>
                  <a:cxn ang="0">
                    <a:pos x="250" y="189"/>
                  </a:cxn>
                  <a:cxn ang="0">
                    <a:pos x="266" y="243"/>
                  </a:cxn>
                  <a:cxn ang="0">
                    <a:pos x="291" y="261"/>
                  </a:cxn>
                  <a:cxn ang="0">
                    <a:pos x="345" y="246"/>
                  </a:cxn>
                  <a:cxn ang="0">
                    <a:pos x="357" y="229"/>
                  </a:cxn>
                  <a:cxn ang="0">
                    <a:pos x="366" y="205"/>
                  </a:cxn>
                  <a:cxn ang="0">
                    <a:pos x="420" y="201"/>
                  </a:cxn>
                  <a:cxn ang="0">
                    <a:pos x="395" y="262"/>
                  </a:cxn>
                  <a:cxn ang="0">
                    <a:pos x="395" y="249"/>
                  </a:cxn>
                  <a:cxn ang="0">
                    <a:pos x="374" y="268"/>
                  </a:cxn>
                  <a:cxn ang="0">
                    <a:pos x="345" y="265"/>
                  </a:cxn>
                  <a:cxn ang="0">
                    <a:pos x="342" y="277"/>
                  </a:cxn>
                  <a:cxn ang="0">
                    <a:pos x="336" y="277"/>
                  </a:cxn>
                  <a:cxn ang="0">
                    <a:pos x="350" y="289"/>
                  </a:cxn>
                  <a:cxn ang="0">
                    <a:pos x="350" y="298"/>
                  </a:cxn>
                  <a:cxn ang="0">
                    <a:pos x="329" y="298"/>
                  </a:cxn>
                  <a:cxn ang="0">
                    <a:pos x="318" y="325"/>
                  </a:cxn>
                  <a:cxn ang="0">
                    <a:pos x="291" y="297"/>
                  </a:cxn>
                  <a:cxn ang="0">
                    <a:pos x="282" y="294"/>
                  </a:cxn>
                  <a:cxn ang="0">
                    <a:pos x="252" y="307"/>
                  </a:cxn>
                  <a:cxn ang="0">
                    <a:pos x="155" y="259"/>
                  </a:cxn>
                  <a:cxn ang="0">
                    <a:pos x="124" y="235"/>
                  </a:cxn>
                  <a:cxn ang="0">
                    <a:pos x="127" y="181"/>
                  </a:cxn>
                  <a:cxn ang="0">
                    <a:pos x="57" y="72"/>
                  </a:cxn>
                  <a:cxn ang="0">
                    <a:pos x="48" y="34"/>
                  </a:cxn>
                  <a:cxn ang="0">
                    <a:pos x="31" y="13"/>
                  </a:cxn>
                  <a:cxn ang="0">
                    <a:pos x="22" y="43"/>
                  </a:cxn>
                  <a:cxn ang="0">
                    <a:pos x="40" y="70"/>
                  </a:cxn>
                  <a:cxn ang="0">
                    <a:pos x="75" y="168"/>
                  </a:cxn>
                  <a:cxn ang="0">
                    <a:pos x="63" y="175"/>
                  </a:cxn>
                  <a:cxn ang="0">
                    <a:pos x="34" y="142"/>
                  </a:cxn>
                  <a:cxn ang="0">
                    <a:pos x="39" y="115"/>
                  </a:cxn>
                  <a:cxn ang="0">
                    <a:pos x="4" y="87"/>
                  </a:cxn>
                  <a:cxn ang="0">
                    <a:pos x="24" y="78"/>
                  </a:cxn>
                  <a:cxn ang="0">
                    <a:pos x="6" y="49"/>
                  </a:cxn>
                  <a:cxn ang="0">
                    <a:pos x="0" y="0"/>
                  </a:cxn>
                </a:cxnLst>
                <a:rect l="0" t="0" r="r" b="b"/>
                <a:pathLst>
                  <a:path w="420" h="325">
                    <a:moveTo>
                      <a:pt x="0" y="0"/>
                    </a:moveTo>
                    <a:lnTo>
                      <a:pt x="34" y="0"/>
                    </a:lnTo>
                    <a:lnTo>
                      <a:pt x="82" y="22"/>
                    </a:lnTo>
                    <a:lnTo>
                      <a:pt x="109" y="22"/>
                    </a:lnTo>
                    <a:lnTo>
                      <a:pt x="155" y="15"/>
                    </a:lnTo>
                    <a:lnTo>
                      <a:pt x="173" y="39"/>
                    </a:lnTo>
                    <a:lnTo>
                      <a:pt x="175" y="54"/>
                    </a:lnTo>
                    <a:lnTo>
                      <a:pt x="191" y="66"/>
                    </a:lnTo>
                    <a:lnTo>
                      <a:pt x="209" y="48"/>
                    </a:lnTo>
                    <a:lnTo>
                      <a:pt x="227" y="54"/>
                    </a:lnTo>
                    <a:lnTo>
                      <a:pt x="244" y="114"/>
                    </a:lnTo>
                    <a:lnTo>
                      <a:pt x="270" y="121"/>
                    </a:lnTo>
                    <a:lnTo>
                      <a:pt x="250" y="189"/>
                    </a:lnTo>
                    <a:lnTo>
                      <a:pt x="266" y="243"/>
                    </a:lnTo>
                    <a:lnTo>
                      <a:pt x="291" y="261"/>
                    </a:lnTo>
                    <a:lnTo>
                      <a:pt x="345" y="246"/>
                    </a:lnTo>
                    <a:lnTo>
                      <a:pt x="357" y="229"/>
                    </a:lnTo>
                    <a:lnTo>
                      <a:pt x="366" y="205"/>
                    </a:lnTo>
                    <a:lnTo>
                      <a:pt x="420" y="201"/>
                    </a:lnTo>
                    <a:lnTo>
                      <a:pt x="395" y="262"/>
                    </a:lnTo>
                    <a:lnTo>
                      <a:pt x="395" y="249"/>
                    </a:lnTo>
                    <a:lnTo>
                      <a:pt x="374" y="268"/>
                    </a:lnTo>
                    <a:lnTo>
                      <a:pt x="345" y="265"/>
                    </a:lnTo>
                    <a:lnTo>
                      <a:pt x="342" y="277"/>
                    </a:lnTo>
                    <a:lnTo>
                      <a:pt x="336" y="277"/>
                    </a:lnTo>
                    <a:lnTo>
                      <a:pt x="350" y="289"/>
                    </a:lnTo>
                    <a:lnTo>
                      <a:pt x="350" y="298"/>
                    </a:lnTo>
                    <a:lnTo>
                      <a:pt x="329" y="298"/>
                    </a:lnTo>
                    <a:lnTo>
                      <a:pt x="318" y="325"/>
                    </a:lnTo>
                    <a:lnTo>
                      <a:pt x="291" y="297"/>
                    </a:lnTo>
                    <a:lnTo>
                      <a:pt x="282" y="294"/>
                    </a:lnTo>
                    <a:lnTo>
                      <a:pt x="252" y="307"/>
                    </a:lnTo>
                    <a:lnTo>
                      <a:pt x="155" y="259"/>
                    </a:lnTo>
                    <a:lnTo>
                      <a:pt x="124" y="235"/>
                    </a:lnTo>
                    <a:lnTo>
                      <a:pt x="127" y="181"/>
                    </a:lnTo>
                    <a:lnTo>
                      <a:pt x="57" y="72"/>
                    </a:lnTo>
                    <a:lnTo>
                      <a:pt x="48" y="34"/>
                    </a:lnTo>
                    <a:lnTo>
                      <a:pt x="31" y="13"/>
                    </a:lnTo>
                    <a:lnTo>
                      <a:pt x="22" y="43"/>
                    </a:lnTo>
                    <a:lnTo>
                      <a:pt x="40" y="70"/>
                    </a:lnTo>
                    <a:lnTo>
                      <a:pt x="75" y="168"/>
                    </a:lnTo>
                    <a:lnTo>
                      <a:pt x="63" y="175"/>
                    </a:lnTo>
                    <a:lnTo>
                      <a:pt x="34" y="142"/>
                    </a:lnTo>
                    <a:lnTo>
                      <a:pt x="39" y="115"/>
                    </a:lnTo>
                    <a:lnTo>
                      <a:pt x="4" y="87"/>
                    </a:lnTo>
                    <a:lnTo>
                      <a:pt x="24" y="78"/>
                    </a:lnTo>
                    <a:lnTo>
                      <a:pt x="6" y="49"/>
                    </a:lnTo>
                    <a:lnTo>
                      <a:pt x="0" y="0"/>
                    </a:lnTo>
                    <a:close/>
                  </a:path>
                </a:pathLst>
              </a:custGeom>
              <a:solidFill>
                <a:srgbClr val="FFAA00"/>
              </a:solidFill>
              <a:ln w="1588">
                <a:solidFill>
                  <a:srgbClr val="6E6E6E"/>
                </a:solidFill>
                <a:prstDash val="solid"/>
                <a:round/>
                <a:headEnd/>
                <a:tailEnd/>
              </a:ln>
            </p:spPr>
            <p:txBody>
              <a:bodyPr/>
              <a:lstStyle/>
              <a:p>
                <a:endParaRPr lang="en-US"/>
              </a:p>
            </p:txBody>
          </p:sp>
          <p:sp>
            <p:nvSpPr>
              <p:cNvPr id="321054" name="Freeform 542"/>
              <p:cNvSpPr>
                <a:spLocks/>
              </p:cNvSpPr>
              <p:nvPr/>
            </p:nvSpPr>
            <p:spPr bwMode="auto">
              <a:xfrm>
                <a:off x="1890" y="2161"/>
                <a:ext cx="26" cy="52"/>
              </a:xfrm>
              <a:custGeom>
                <a:avLst/>
                <a:gdLst/>
                <a:ahLst/>
                <a:cxnLst>
                  <a:cxn ang="0">
                    <a:pos x="26" y="13"/>
                  </a:cxn>
                  <a:cxn ang="0">
                    <a:pos x="17" y="39"/>
                  </a:cxn>
                  <a:cxn ang="0">
                    <a:pos x="0" y="52"/>
                  </a:cxn>
                  <a:cxn ang="0">
                    <a:pos x="5" y="19"/>
                  </a:cxn>
                  <a:cxn ang="0">
                    <a:pos x="26" y="0"/>
                  </a:cxn>
                  <a:cxn ang="0">
                    <a:pos x="26" y="13"/>
                  </a:cxn>
                </a:cxnLst>
                <a:rect l="0" t="0" r="r" b="b"/>
                <a:pathLst>
                  <a:path w="26" h="52">
                    <a:moveTo>
                      <a:pt x="26" y="13"/>
                    </a:moveTo>
                    <a:lnTo>
                      <a:pt x="17" y="39"/>
                    </a:lnTo>
                    <a:lnTo>
                      <a:pt x="0" y="52"/>
                    </a:lnTo>
                    <a:lnTo>
                      <a:pt x="5" y="19"/>
                    </a:lnTo>
                    <a:lnTo>
                      <a:pt x="26" y="0"/>
                    </a:lnTo>
                    <a:lnTo>
                      <a:pt x="26" y="13"/>
                    </a:lnTo>
                    <a:close/>
                  </a:path>
                </a:pathLst>
              </a:custGeom>
              <a:solidFill>
                <a:srgbClr val="FFAA00"/>
              </a:solidFill>
              <a:ln w="1588">
                <a:solidFill>
                  <a:srgbClr val="6E6E6E"/>
                </a:solidFill>
                <a:prstDash val="solid"/>
                <a:round/>
                <a:headEnd/>
                <a:tailEnd/>
              </a:ln>
            </p:spPr>
            <p:txBody>
              <a:bodyPr/>
              <a:lstStyle/>
              <a:p>
                <a:endParaRPr lang="en-US"/>
              </a:p>
            </p:txBody>
          </p:sp>
          <p:sp>
            <p:nvSpPr>
              <p:cNvPr id="321055" name="Freeform 543"/>
              <p:cNvSpPr>
                <a:spLocks/>
              </p:cNvSpPr>
              <p:nvPr/>
            </p:nvSpPr>
            <p:spPr bwMode="auto">
              <a:xfrm>
                <a:off x="1839" y="2177"/>
                <a:ext cx="66" cy="75"/>
              </a:xfrm>
              <a:custGeom>
                <a:avLst/>
                <a:gdLst/>
                <a:ahLst/>
                <a:cxnLst>
                  <a:cxn ang="0">
                    <a:pos x="56" y="3"/>
                  </a:cxn>
                  <a:cxn ang="0">
                    <a:pos x="51" y="36"/>
                  </a:cxn>
                  <a:cxn ang="0">
                    <a:pos x="66" y="41"/>
                  </a:cxn>
                  <a:cxn ang="0">
                    <a:pos x="53" y="51"/>
                  </a:cxn>
                  <a:cxn ang="0">
                    <a:pos x="33" y="75"/>
                  </a:cxn>
                  <a:cxn ang="0">
                    <a:pos x="12" y="71"/>
                  </a:cxn>
                  <a:cxn ang="0">
                    <a:pos x="0" y="60"/>
                  </a:cxn>
                  <a:cxn ang="0">
                    <a:pos x="11" y="33"/>
                  </a:cxn>
                  <a:cxn ang="0">
                    <a:pos x="32" y="33"/>
                  </a:cxn>
                  <a:cxn ang="0">
                    <a:pos x="32" y="24"/>
                  </a:cxn>
                  <a:cxn ang="0">
                    <a:pos x="18" y="12"/>
                  </a:cxn>
                  <a:cxn ang="0">
                    <a:pos x="24" y="12"/>
                  </a:cxn>
                  <a:cxn ang="0">
                    <a:pos x="27" y="0"/>
                  </a:cxn>
                  <a:cxn ang="0">
                    <a:pos x="56" y="3"/>
                  </a:cxn>
                </a:cxnLst>
                <a:rect l="0" t="0" r="r" b="b"/>
                <a:pathLst>
                  <a:path w="66" h="75">
                    <a:moveTo>
                      <a:pt x="56" y="3"/>
                    </a:moveTo>
                    <a:lnTo>
                      <a:pt x="51" y="36"/>
                    </a:lnTo>
                    <a:lnTo>
                      <a:pt x="66" y="41"/>
                    </a:lnTo>
                    <a:lnTo>
                      <a:pt x="53" y="51"/>
                    </a:lnTo>
                    <a:lnTo>
                      <a:pt x="33" y="75"/>
                    </a:lnTo>
                    <a:lnTo>
                      <a:pt x="12" y="71"/>
                    </a:lnTo>
                    <a:lnTo>
                      <a:pt x="0" y="60"/>
                    </a:lnTo>
                    <a:lnTo>
                      <a:pt x="11" y="33"/>
                    </a:lnTo>
                    <a:lnTo>
                      <a:pt x="32" y="33"/>
                    </a:lnTo>
                    <a:lnTo>
                      <a:pt x="32" y="24"/>
                    </a:lnTo>
                    <a:lnTo>
                      <a:pt x="18" y="12"/>
                    </a:lnTo>
                    <a:lnTo>
                      <a:pt x="24" y="12"/>
                    </a:lnTo>
                    <a:lnTo>
                      <a:pt x="27" y="0"/>
                    </a:lnTo>
                    <a:lnTo>
                      <a:pt x="56" y="3"/>
                    </a:lnTo>
                    <a:close/>
                  </a:path>
                </a:pathLst>
              </a:custGeom>
              <a:solidFill>
                <a:srgbClr val="CCCCCC"/>
              </a:solidFill>
              <a:ln w="1588">
                <a:solidFill>
                  <a:srgbClr val="6E6E6E"/>
                </a:solidFill>
                <a:prstDash val="solid"/>
                <a:round/>
                <a:headEnd/>
                <a:tailEnd/>
              </a:ln>
            </p:spPr>
            <p:txBody>
              <a:bodyPr/>
              <a:lstStyle/>
              <a:p>
                <a:endParaRPr lang="en-US"/>
              </a:p>
            </p:txBody>
          </p:sp>
          <p:sp>
            <p:nvSpPr>
              <p:cNvPr id="321056" name="Freeform 544"/>
              <p:cNvSpPr>
                <a:spLocks/>
              </p:cNvSpPr>
              <p:nvPr/>
            </p:nvSpPr>
            <p:spPr bwMode="auto">
              <a:xfrm>
                <a:off x="1872" y="2239"/>
                <a:ext cx="39" cy="24"/>
              </a:xfrm>
              <a:custGeom>
                <a:avLst/>
                <a:gdLst/>
                <a:ahLst/>
                <a:cxnLst>
                  <a:cxn ang="0">
                    <a:pos x="11" y="0"/>
                  </a:cxn>
                  <a:cxn ang="0">
                    <a:pos x="39" y="16"/>
                  </a:cxn>
                  <a:cxn ang="0">
                    <a:pos x="32" y="24"/>
                  </a:cxn>
                  <a:cxn ang="0">
                    <a:pos x="0" y="13"/>
                  </a:cxn>
                  <a:cxn ang="0">
                    <a:pos x="11" y="0"/>
                  </a:cxn>
                </a:cxnLst>
                <a:rect l="0" t="0" r="r" b="b"/>
                <a:pathLst>
                  <a:path w="39" h="24">
                    <a:moveTo>
                      <a:pt x="11" y="0"/>
                    </a:moveTo>
                    <a:lnTo>
                      <a:pt x="39" y="16"/>
                    </a:lnTo>
                    <a:lnTo>
                      <a:pt x="32" y="24"/>
                    </a:lnTo>
                    <a:lnTo>
                      <a:pt x="0" y="13"/>
                    </a:lnTo>
                    <a:lnTo>
                      <a:pt x="11" y="0"/>
                    </a:lnTo>
                    <a:close/>
                  </a:path>
                </a:pathLst>
              </a:custGeom>
              <a:solidFill>
                <a:srgbClr val="FFAA00"/>
              </a:solidFill>
              <a:ln w="1588">
                <a:solidFill>
                  <a:srgbClr val="6E6E6E"/>
                </a:solidFill>
                <a:prstDash val="solid"/>
                <a:round/>
                <a:headEnd/>
                <a:tailEnd/>
              </a:ln>
            </p:spPr>
            <p:txBody>
              <a:bodyPr/>
              <a:lstStyle/>
              <a:p>
                <a:endParaRPr lang="en-US"/>
              </a:p>
            </p:txBody>
          </p:sp>
          <p:sp>
            <p:nvSpPr>
              <p:cNvPr id="321057" name="Freeform 545"/>
              <p:cNvSpPr>
                <a:spLocks/>
              </p:cNvSpPr>
              <p:nvPr/>
            </p:nvSpPr>
            <p:spPr bwMode="auto">
              <a:xfrm>
                <a:off x="1883" y="2213"/>
                <a:ext cx="100" cy="56"/>
              </a:xfrm>
              <a:custGeom>
                <a:avLst/>
                <a:gdLst/>
                <a:ahLst/>
                <a:cxnLst>
                  <a:cxn ang="0">
                    <a:pos x="31" y="0"/>
                  </a:cxn>
                  <a:cxn ang="0">
                    <a:pos x="83" y="0"/>
                  </a:cxn>
                  <a:cxn ang="0">
                    <a:pos x="100" y="15"/>
                  </a:cxn>
                  <a:cxn ang="0">
                    <a:pos x="74" y="21"/>
                  </a:cxn>
                  <a:cxn ang="0">
                    <a:pos x="56" y="36"/>
                  </a:cxn>
                  <a:cxn ang="0">
                    <a:pos x="46" y="39"/>
                  </a:cxn>
                  <a:cxn ang="0">
                    <a:pos x="34" y="56"/>
                  </a:cxn>
                  <a:cxn ang="0">
                    <a:pos x="28" y="42"/>
                  </a:cxn>
                  <a:cxn ang="0">
                    <a:pos x="0" y="26"/>
                  </a:cxn>
                  <a:cxn ang="0">
                    <a:pos x="9" y="15"/>
                  </a:cxn>
                  <a:cxn ang="0">
                    <a:pos x="22" y="5"/>
                  </a:cxn>
                  <a:cxn ang="0">
                    <a:pos x="31" y="0"/>
                  </a:cxn>
                </a:cxnLst>
                <a:rect l="0" t="0" r="r" b="b"/>
                <a:pathLst>
                  <a:path w="100" h="56">
                    <a:moveTo>
                      <a:pt x="31" y="0"/>
                    </a:moveTo>
                    <a:lnTo>
                      <a:pt x="83" y="0"/>
                    </a:lnTo>
                    <a:lnTo>
                      <a:pt x="100" y="15"/>
                    </a:lnTo>
                    <a:lnTo>
                      <a:pt x="74" y="21"/>
                    </a:lnTo>
                    <a:lnTo>
                      <a:pt x="56" y="36"/>
                    </a:lnTo>
                    <a:lnTo>
                      <a:pt x="46" y="39"/>
                    </a:lnTo>
                    <a:lnTo>
                      <a:pt x="34" y="56"/>
                    </a:lnTo>
                    <a:lnTo>
                      <a:pt x="28" y="42"/>
                    </a:lnTo>
                    <a:lnTo>
                      <a:pt x="0" y="26"/>
                    </a:lnTo>
                    <a:lnTo>
                      <a:pt x="9" y="15"/>
                    </a:lnTo>
                    <a:lnTo>
                      <a:pt x="22" y="5"/>
                    </a:lnTo>
                    <a:lnTo>
                      <a:pt x="31" y="0"/>
                    </a:lnTo>
                    <a:close/>
                  </a:path>
                </a:pathLst>
              </a:custGeom>
              <a:solidFill>
                <a:srgbClr val="CCCCCC"/>
              </a:solidFill>
              <a:ln w="1588">
                <a:solidFill>
                  <a:srgbClr val="6E6E6E"/>
                </a:solidFill>
                <a:prstDash val="solid"/>
                <a:round/>
                <a:headEnd/>
                <a:tailEnd/>
              </a:ln>
            </p:spPr>
            <p:txBody>
              <a:bodyPr/>
              <a:lstStyle/>
              <a:p>
                <a:endParaRPr lang="en-US"/>
              </a:p>
            </p:txBody>
          </p:sp>
          <p:sp>
            <p:nvSpPr>
              <p:cNvPr id="321058" name="Freeform 546"/>
              <p:cNvSpPr>
                <a:spLocks/>
              </p:cNvSpPr>
              <p:nvPr/>
            </p:nvSpPr>
            <p:spPr bwMode="auto">
              <a:xfrm>
                <a:off x="2128" y="2143"/>
                <a:ext cx="43" cy="25"/>
              </a:xfrm>
              <a:custGeom>
                <a:avLst/>
                <a:gdLst/>
                <a:ahLst/>
                <a:cxnLst>
                  <a:cxn ang="0">
                    <a:pos x="27" y="0"/>
                  </a:cxn>
                  <a:cxn ang="0">
                    <a:pos x="39" y="0"/>
                  </a:cxn>
                  <a:cxn ang="0">
                    <a:pos x="43" y="25"/>
                  </a:cxn>
                  <a:cxn ang="0">
                    <a:pos x="0" y="21"/>
                  </a:cxn>
                  <a:cxn ang="0">
                    <a:pos x="18" y="16"/>
                  </a:cxn>
                  <a:cxn ang="0">
                    <a:pos x="4" y="10"/>
                  </a:cxn>
                  <a:cxn ang="0">
                    <a:pos x="27" y="0"/>
                  </a:cxn>
                </a:cxnLst>
                <a:rect l="0" t="0" r="r" b="b"/>
                <a:pathLst>
                  <a:path w="43" h="25">
                    <a:moveTo>
                      <a:pt x="27" y="0"/>
                    </a:moveTo>
                    <a:lnTo>
                      <a:pt x="39" y="0"/>
                    </a:lnTo>
                    <a:lnTo>
                      <a:pt x="43" y="25"/>
                    </a:lnTo>
                    <a:lnTo>
                      <a:pt x="0" y="21"/>
                    </a:lnTo>
                    <a:lnTo>
                      <a:pt x="18" y="16"/>
                    </a:lnTo>
                    <a:lnTo>
                      <a:pt x="4" y="10"/>
                    </a:lnTo>
                    <a:lnTo>
                      <a:pt x="27" y="0"/>
                    </a:lnTo>
                    <a:close/>
                  </a:path>
                </a:pathLst>
              </a:custGeom>
              <a:solidFill>
                <a:srgbClr val="CCCCCC"/>
              </a:solidFill>
              <a:ln w="1588">
                <a:solidFill>
                  <a:srgbClr val="6E6E6E"/>
                </a:solidFill>
                <a:prstDash val="solid"/>
                <a:round/>
                <a:headEnd/>
                <a:tailEnd/>
              </a:ln>
            </p:spPr>
            <p:txBody>
              <a:bodyPr/>
              <a:lstStyle/>
              <a:p>
                <a:endParaRPr lang="en-US"/>
              </a:p>
            </p:txBody>
          </p:sp>
          <p:sp>
            <p:nvSpPr>
              <p:cNvPr id="321059" name="Freeform 547"/>
              <p:cNvSpPr>
                <a:spLocks/>
              </p:cNvSpPr>
              <p:nvPr/>
            </p:nvSpPr>
            <p:spPr bwMode="auto">
              <a:xfrm>
                <a:off x="2061" y="2165"/>
                <a:ext cx="41" cy="15"/>
              </a:xfrm>
              <a:custGeom>
                <a:avLst/>
                <a:gdLst/>
                <a:ahLst/>
                <a:cxnLst>
                  <a:cxn ang="0">
                    <a:pos x="4" y="0"/>
                  </a:cxn>
                  <a:cxn ang="0">
                    <a:pos x="41" y="5"/>
                  </a:cxn>
                  <a:cxn ang="0">
                    <a:pos x="41" y="9"/>
                  </a:cxn>
                  <a:cxn ang="0">
                    <a:pos x="25" y="15"/>
                  </a:cxn>
                  <a:cxn ang="0">
                    <a:pos x="0" y="6"/>
                  </a:cxn>
                  <a:cxn ang="0">
                    <a:pos x="4" y="0"/>
                  </a:cxn>
                </a:cxnLst>
                <a:rect l="0" t="0" r="r" b="b"/>
                <a:pathLst>
                  <a:path w="41" h="15">
                    <a:moveTo>
                      <a:pt x="4" y="0"/>
                    </a:moveTo>
                    <a:lnTo>
                      <a:pt x="41" y="5"/>
                    </a:lnTo>
                    <a:lnTo>
                      <a:pt x="41" y="9"/>
                    </a:lnTo>
                    <a:lnTo>
                      <a:pt x="25" y="15"/>
                    </a:lnTo>
                    <a:lnTo>
                      <a:pt x="0" y="6"/>
                    </a:lnTo>
                    <a:lnTo>
                      <a:pt x="4" y="0"/>
                    </a:lnTo>
                    <a:close/>
                  </a:path>
                </a:pathLst>
              </a:custGeom>
              <a:solidFill>
                <a:srgbClr val="FFAA00"/>
              </a:solidFill>
              <a:ln w="1588">
                <a:solidFill>
                  <a:srgbClr val="6E6E6E"/>
                </a:solidFill>
                <a:prstDash val="solid"/>
                <a:round/>
                <a:headEnd/>
                <a:tailEnd/>
              </a:ln>
            </p:spPr>
            <p:txBody>
              <a:bodyPr/>
              <a:lstStyle/>
              <a:p>
                <a:endParaRPr lang="en-US"/>
              </a:p>
            </p:txBody>
          </p:sp>
          <p:sp>
            <p:nvSpPr>
              <p:cNvPr id="321060" name="Freeform 548"/>
              <p:cNvSpPr>
                <a:spLocks/>
              </p:cNvSpPr>
              <p:nvPr/>
            </p:nvSpPr>
            <p:spPr bwMode="auto">
              <a:xfrm>
                <a:off x="1910" y="2228"/>
                <a:ext cx="73" cy="81"/>
              </a:xfrm>
              <a:custGeom>
                <a:avLst/>
                <a:gdLst/>
                <a:ahLst/>
                <a:cxnLst>
                  <a:cxn ang="0">
                    <a:pos x="19" y="24"/>
                  </a:cxn>
                  <a:cxn ang="0">
                    <a:pos x="29" y="21"/>
                  </a:cxn>
                  <a:cxn ang="0">
                    <a:pos x="47" y="6"/>
                  </a:cxn>
                  <a:cxn ang="0">
                    <a:pos x="73" y="0"/>
                  </a:cxn>
                  <a:cxn ang="0">
                    <a:pos x="71" y="17"/>
                  </a:cxn>
                  <a:cxn ang="0">
                    <a:pos x="59" y="81"/>
                  </a:cxn>
                  <a:cxn ang="0">
                    <a:pos x="44" y="72"/>
                  </a:cxn>
                  <a:cxn ang="0">
                    <a:pos x="28" y="74"/>
                  </a:cxn>
                  <a:cxn ang="0">
                    <a:pos x="0" y="42"/>
                  </a:cxn>
                  <a:cxn ang="0">
                    <a:pos x="7" y="41"/>
                  </a:cxn>
                  <a:cxn ang="0">
                    <a:pos x="19" y="24"/>
                  </a:cxn>
                </a:cxnLst>
                <a:rect l="0" t="0" r="r" b="b"/>
                <a:pathLst>
                  <a:path w="73" h="81">
                    <a:moveTo>
                      <a:pt x="19" y="24"/>
                    </a:moveTo>
                    <a:lnTo>
                      <a:pt x="29" y="21"/>
                    </a:lnTo>
                    <a:lnTo>
                      <a:pt x="47" y="6"/>
                    </a:lnTo>
                    <a:lnTo>
                      <a:pt x="73" y="0"/>
                    </a:lnTo>
                    <a:lnTo>
                      <a:pt x="71" y="17"/>
                    </a:lnTo>
                    <a:lnTo>
                      <a:pt x="59" y="81"/>
                    </a:lnTo>
                    <a:lnTo>
                      <a:pt x="44" y="72"/>
                    </a:lnTo>
                    <a:lnTo>
                      <a:pt x="28" y="74"/>
                    </a:lnTo>
                    <a:lnTo>
                      <a:pt x="0" y="42"/>
                    </a:lnTo>
                    <a:lnTo>
                      <a:pt x="7" y="41"/>
                    </a:lnTo>
                    <a:lnTo>
                      <a:pt x="19" y="24"/>
                    </a:lnTo>
                    <a:close/>
                  </a:path>
                </a:pathLst>
              </a:custGeom>
              <a:solidFill>
                <a:srgbClr val="CCCCCC"/>
              </a:solidFill>
              <a:ln w="1588">
                <a:solidFill>
                  <a:srgbClr val="6E6E6E"/>
                </a:solidFill>
                <a:prstDash val="solid"/>
                <a:round/>
                <a:headEnd/>
                <a:tailEnd/>
              </a:ln>
            </p:spPr>
            <p:txBody>
              <a:bodyPr/>
              <a:lstStyle/>
              <a:p>
                <a:endParaRPr lang="en-US"/>
              </a:p>
            </p:txBody>
          </p:sp>
          <p:sp>
            <p:nvSpPr>
              <p:cNvPr id="321061" name="Freeform 549"/>
              <p:cNvSpPr>
                <a:spLocks/>
              </p:cNvSpPr>
              <p:nvPr/>
            </p:nvSpPr>
            <p:spPr bwMode="auto">
              <a:xfrm>
                <a:off x="1932" y="2300"/>
                <a:ext cx="57" cy="51"/>
              </a:xfrm>
              <a:custGeom>
                <a:avLst/>
                <a:gdLst/>
                <a:ahLst/>
                <a:cxnLst>
                  <a:cxn ang="0">
                    <a:pos x="0" y="11"/>
                  </a:cxn>
                  <a:cxn ang="0">
                    <a:pos x="6" y="2"/>
                  </a:cxn>
                  <a:cxn ang="0">
                    <a:pos x="22" y="0"/>
                  </a:cxn>
                  <a:cxn ang="0">
                    <a:pos x="37" y="9"/>
                  </a:cxn>
                  <a:cxn ang="0">
                    <a:pos x="57" y="29"/>
                  </a:cxn>
                  <a:cxn ang="0">
                    <a:pos x="45" y="51"/>
                  </a:cxn>
                  <a:cxn ang="0">
                    <a:pos x="21" y="26"/>
                  </a:cxn>
                  <a:cxn ang="0">
                    <a:pos x="12" y="27"/>
                  </a:cxn>
                  <a:cxn ang="0">
                    <a:pos x="4" y="26"/>
                  </a:cxn>
                  <a:cxn ang="0">
                    <a:pos x="0" y="11"/>
                  </a:cxn>
                </a:cxnLst>
                <a:rect l="0" t="0" r="r" b="b"/>
                <a:pathLst>
                  <a:path w="57" h="51">
                    <a:moveTo>
                      <a:pt x="0" y="11"/>
                    </a:moveTo>
                    <a:lnTo>
                      <a:pt x="6" y="2"/>
                    </a:lnTo>
                    <a:lnTo>
                      <a:pt x="22" y="0"/>
                    </a:lnTo>
                    <a:lnTo>
                      <a:pt x="37" y="9"/>
                    </a:lnTo>
                    <a:lnTo>
                      <a:pt x="57" y="29"/>
                    </a:lnTo>
                    <a:lnTo>
                      <a:pt x="45" y="51"/>
                    </a:lnTo>
                    <a:lnTo>
                      <a:pt x="21" y="26"/>
                    </a:lnTo>
                    <a:lnTo>
                      <a:pt x="12" y="27"/>
                    </a:lnTo>
                    <a:lnTo>
                      <a:pt x="4" y="26"/>
                    </a:lnTo>
                    <a:lnTo>
                      <a:pt x="0" y="11"/>
                    </a:lnTo>
                    <a:close/>
                  </a:path>
                </a:pathLst>
              </a:custGeom>
              <a:solidFill>
                <a:srgbClr val="FFAA00"/>
              </a:solidFill>
              <a:ln w="1588">
                <a:solidFill>
                  <a:srgbClr val="6E6E6E"/>
                </a:solidFill>
                <a:prstDash val="solid"/>
                <a:round/>
                <a:headEnd/>
                <a:tailEnd/>
              </a:ln>
            </p:spPr>
            <p:txBody>
              <a:bodyPr/>
              <a:lstStyle/>
              <a:p>
                <a:endParaRPr lang="en-US"/>
              </a:p>
            </p:txBody>
          </p:sp>
          <p:sp>
            <p:nvSpPr>
              <p:cNvPr id="321062" name="Freeform 550"/>
              <p:cNvSpPr>
                <a:spLocks/>
              </p:cNvSpPr>
              <p:nvPr/>
            </p:nvSpPr>
            <p:spPr bwMode="auto">
              <a:xfrm>
                <a:off x="2318" y="2348"/>
                <a:ext cx="74" cy="129"/>
              </a:xfrm>
              <a:custGeom>
                <a:avLst/>
                <a:gdLst/>
                <a:ahLst/>
                <a:cxnLst>
                  <a:cxn ang="0">
                    <a:pos x="27" y="0"/>
                  </a:cxn>
                  <a:cxn ang="0">
                    <a:pos x="67" y="43"/>
                  </a:cxn>
                  <a:cxn ang="0">
                    <a:pos x="52" y="78"/>
                  </a:cxn>
                  <a:cxn ang="0">
                    <a:pos x="64" y="93"/>
                  </a:cxn>
                  <a:cxn ang="0">
                    <a:pos x="74" y="117"/>
                  </a:cxn>
                  <a:cxn ang="0">
                    <a:pos x="50" y="121"/>
                  </a:cxn>
                  <a:cxn ang="0">
                    <a:pos x="40" y="129"/>
                  </a:cxn>
                  <a:cxn ang="0">
                    <a:pos x="28" y="121"/>
                  </a:cxn>
                  <a:cxn ang="0">
                    <a:pos x="24" y="109"/>
                  </a:cxn>
                  <a:cxn ang="0">
                    <a:pos x="27" y="81"/>
                  </a:cxn>
                  <a:cxn ang="0">
                    <a:pos x="21" y="58"/>
                  </a:cxn>
                  <a:cxn ang="0">
                    <a:pos x="13" y="61"/>
                  </a:cxn>
                  <a:cxn ang="0">
                    <a:pos x="0" y="45"/>
                  </a:cxn>
                  <a:cxn ang="0">
                    <a:pos x="3" y="33"/>
                  </a:cxn>
                  <a:cxn ang="0">
                    <a:pos x="18" y="25"/>
                  </a:cxn>
                  <a:cxn ang="0">
                    <a:pos x="10" y="16"/>
                  </a:cxn>
                  <a:cxn ang="0">
                    <a:pos x="27" y="0"/>
                  </a:cxn>
                </a:cxnLst>
                <a:rect l="0" t="0" r="r" b="b"/>
                <a:pathLst>
                  <a:path w="74" h="129">
                    <a:moveTo>
                      <a:pt x="27" y="0"/>
                    </a:moveTo>
                    <a:lnTo>
                      <a:pt x="67" y="43"/>
                    </a:lnTo>
                    <a:lnTo>
                      <a:pt x="52" y="78"/>
                    </a:lnTo>
                    <a:lnTo>
                      <a:pt x="64" y="93"/>
                    </a:lnTo>
                    <a:lnTo>
                      <a:pt x="74" y="117"/>
                    </a:lnTo>
                    <a:lnTo>
                      <a:pt x="50" y="121"/>
                    </a:lnTo>
                    <a:lnTo>
                      <a:pt x="40" y="129"/>
                    </a:lnTo>
                    <a:lnTo>
                      <a:pt x="28" y="121"/>
                    </a:lnTo>
                    <a:lnTo>
                      <a:pt x="24" y="109"/>
                    </a:lnTo>
                    <a:lnTo>
                      <a:pt x="27" y="81"/>
                    </a:lnTo>
                    <a:lnTo>
                      <a:pt x="21" y="58"/>
                    </a:lnTo>
                    <a:lnTo>
                      <a:pt x="13" y="61"/>
                    </a:lnTo>
                    <a:lnTo>
                      <a:pt x="0" y="45"/>
                    </a:lnTo>
                    <a:lnTo>
                      <a:pt x="3" y="33"/>
                    </a:lnTo>
                    <a:lnTo>
                      <a:pt x="18" y="25"/>
                    </a:lnTo>
                    <a:lnTo>
                      <a:pt x="10" y="16"/>
                    </a:lnTo>
                    <a:lnTo>
                      <a:pt x="27" y="0"/>
                    </a:lnTo>
                    <a:close/>
                  </a:path>
                </a:pathLst>
              </a:custGeom>
              <a:solidFill>
                <a:srgbClr val="FFAA00"/>
              </a:solidFill>
              <a:ln w="1588">
                <a:solidFill>
                  <a:srgbClr val="6E6E6E"/>
                </a:solidFill>
                <a:prstDash val="solid"/>
                <a:round/>
                <a:headEnd/>
                <a:tailEnd/>
              </a:ln>
            </p:spPr>
            <p:txBody>
              <a:bodyPr/>
              <a:lstStyle/>
              <a:p>
                <a:endParaRPr lang="en-US"/>
              </a:p>
            </p:txBody>
          </p:sp>
          <p:sp>
            <p:nvSpPr>
              <p:cNvPr id="321063" name="Freeform 551"/>
              <p:cNvSpPr>
                <a:spLocks/>
              </p:cNvSpPr>
              <p:nvPr/>
            </p:nvSpPr>
            <p:spPr bwMode="auto">
              <a:xfrm>
                <a:off x="2370" y="2391"/>
                <a:ext cx="64" cy="74"/>
              </a:xfrm>
              <a:custGeom>
                <a:avLst/>
                <a:gdLst/>
                <a:ahLst/>
                <a:cxnLst>
                  <a:cxn ang="0">
                    <a:pos x="15" y="0"/>
                  </a:cxn>
                  <a:cxn ang="0">
                    <a:pos x="49" y="2"/>
                  </a:cxn>
                  <a:cxn ang="0">
                    <a:pos x="64" y="5"/>
                  </a:cxn>
                  <a:cxn ang="0">
                    <a:pos x="57" y="23"/>
                  </a:cxn>
                  <a:cxn ang="0">
                    <a:pos x="63" y="44"/>
                  </a:cxn>
                  <a:cxn ang="0">
                    <a:pos x="60" y="62"/>
                  </a:cxn>
                  <a:cxn ang="0">
                    <a:pos x="54" y="66"/>
                  </a:cxn>
                  <a:cxn ang="0">
                    <a:pos x="22" y="74"/>
                  </a:cxn>
                  <a:cxn ang="0">
                    <a:pos x="12" y="50"/>
                  </a:cxn>
                  <a:cxn ang="0">
                    <a:pos x="0" y="35"/>
                  </a:cxn>
                  <a:cxn ang="0">
                    <a:pos x="15" y="0"/>
                  </a:cxn>
                </a:cxnLst>
                <a:rect l="0" t="0" r="r" b="b"/>
                <a:pathLst>
                  <a:path w="64" h="74">
                    <a:moveTo>
                      <a:pt x="15" y="0"/>
                    </a:moveTo>
                    <a:lnTo>
                      <a:pt x="49" y="2"/>
                    </a:lnTo>
                    <a:lnTo>
                      <a:pt x="64" y="5"/>
                    </a:lnTo>
                    <a:lnTo>
                      <a:pt x="57" y="23"/>
                    </a:lnTo>
                    <a:lnTo>
                      <a:pt x="63" y="44"/>
                    </a:lnTo>
                    <a:lnTo>
                      <a:pt x="60" y="62"/>
                    </a:lnTo>
                    <a:lnTo>
                      <a:pt x="54" y="66"/>
                    </a:lnTo>
                    <a:lnTo>
                      <a:pt x="22" y="74"/>
                    </a:lnTo>
                    <a:lnTo>
                      <a:pt x="12" y="50"/>
                    </a:lnTo>
                    <a:lnTo>
                      <a:pt x="0" y="35"/>
                    </a:lnTo>
                    <a:lnTo>
                      <a:pt x="15" y="0"/>
                    </a:lnTo>
                    <a:close/>
                  </a:path>
                </a:pathLst>
              </a:custGeom>
              <a:solidFill>
                <a:srgbClr val="FFAA00"/>
              </a:solidFill>
              <a:ln w="1588">
                <a:solidFill>
                  <a:srgbClr val="6E6E6E"/>
                </a:solidFill>
                <a:prstDash val="solid"/>
                <a:round/>
                <a:headEnd/>
                <a:tailEnd/>
              </a:ln>
            </p:spPr>
            <p:txBody>
              <a:bodyPr/>
              <a:lstStyle/>
              <a:p>
                <a:endParaRPr lang="en-US"/>
              </a:p>
            </p:txBody>
          </p:sp>
          <p:sp>
            <p:nvSpPr>
              <p:cNvPr id="321064" name="Freeform 552"/>
              <p:cNvSpPr>
                <a:spLocks/>
              </p:cNvSpPr>
              <p:nvPr/>
            </p:nvSpPr>
            <p:spPr bwMode="auto">
              <a:xfrm>
                <a:off x="2424" y="2396"/>
                <a:ext cx="49" cy="64"/>
              </a:xfrm>
              <a:custGeom>
                <a:avLst/>
                <a:gdLst/>
                <a:ahLst/>
                <a:cxnLst>
                  <a:cxn ang="0">
                    <a:pos x="10" y="0"/>
                  </a:cxn>
                  <a:cxn ang="0">
                    <a:pos x="27" y="4"/>
                  </a:cxn>
                  <a:cxn ang="0">
                    <a:pos x="49" y="25"/>
                  </a:cxn>
                  <a:cxn ang="0">
                    <a:pos x="34" y="54"/>
                  </a:cxn>
                  <a:cxn ang="0">
                    <a:pos x="27" y="64"/>
                  </a:cxn>
                  <a:cxn ang="0">
                    <a:pos x="0" y="61"/>
                  </a:cxn>
                  <a:cxn ang="0">
                    <a:pos x="6" y="57"/>
                  </a:cxn>
                  <a:cxn ang="0">
                    <a:pos x="9" y="39"/>
                  </a:cxn>
                  <a:cxn ang="0">
                    <a:pos x="3" y="18"/>
                  </a:cxn>
                  <a:cxn ang="0">
                    <a:pos x="10" y="0"/>
                  </a:cxn>
                </a:cxnLst>
                <a:rect l="0" t="0" r="r" b="b"/>
                <a:pathLst>
                  <a:path w="49" h="64">
                    <a:moveTo>
                      <a:pt x="10" y="0"/>
                    </a:moveTo>
                    <a:lnTo>
                      <a:pt x="27" y="4"/>
                    </a:lnTo>
                    <a:lnTo>
                      <a:pt x="49" y="25"/>
                    </a:lnTo>
                    <a:lnTo>
                      <a:pt x="34" y="54"/>
                    </a:lnTo>
                    <a:lnTo>
                      <a:pt x="27" y="64"/>
                    </a:lnTo>
                    <a:lnTo>
                      <a:pt x="0" y="61"/>
                    </a:lnTo>
                    <a:lnTo>
                      <a:pt x="6" y="57"/>
                    </a:lnTo>
                    <a:lnTo>
                      <a:pt x="9" y="39"/>
                    </a:lnTo>
                    <a:lnTo>
                      <a:pt x="3" y="18"/>
                    </a:lnTo>
                    <a:lnTo>
                      <a:pt x="10" y="0"/>
                    </a:lnTo>
                  </a:path>
                </a:pathLst>
              </a:custGeom>
              <a:noFill/>
              <a:ln w="1588">
                <a:solidFill>
                  <a:srgbClr val="6E6E6E"/>
                </a:solidFill>
                <a:prstDash val="solid"/>
                <a:round/>
                <a:headEnd/>
                <a:tailEnd/>
              </a:ln>
            </p:spPr>
            <p:txBody>
              <a:bodyPr/>
              <a:lstStyle/>
              <a:p>
                <a:endParaRPr lang="en-US"/>
              </a:p>
            </p:txBody>
          </p:sp>
          <p:sp>
            <p:nvSpPr>
              <p:cNvPr id="321065" name="Freeform 553"/>
              <p:cNvSpPr>
                <a:spLocks/>
              </p:cNvSpPr>
              <p:nvPr/>
            </p:nvSpPr>
            <p:spPr bwMode="auto">
              <a:xfrm>
                <a:off x="2315" y="2303"/>
                <a:ext cx="24" cy="15"/>
              </a:xfrm>
              <a:custGeom>
                <a:avLst/>
                <a:gdLst/>
                <a:ahLst/>
                <a:cxnLst>
                  <a:cxn ang="0">
                    <a:pos x="3" y="2"/>
                  </a:cxn>
                  <a:cxn ang="0">
                    <a:pos x="24" y="0"/>
                  </a:cxn>
                  <a:cxn ang="0">
                    <a:pos x="18" y="8"/>
                  </a:cxn>
                  <a:cxn ang="0">
                    <a:pos x="18" y="15"/>
                  </a:cxn>
                  <a:cxn ang="0">
                    <a:pos x="0" y="14"/>
                  </a:cxn>
                  <a:cxn ang="0">
                    <a:pos x="4" y="11"/>
                  </a:cxn>
                  <a:cxn ang="0">
                    <a:pos x="3" y="2"/>
                  </a:cxn>
                </a:cxnLst>
                <a:rect l="0" t="0" r="r" b="b"/>
                <a:pathLst>
                  <a:path w="24" h="15">
                    <a:moveTo>
                      <a:pt x="3" y="2"/>
                    </a:moveTo>
                    <a:lnTo>
                      <a:pt x="24" y="0"/>
                    </a:lnTo>
                    <a:lnTo>
                      <a:pt x="18" y="8"/>
                    </a:lnTo>
                    <a:lnTo>
                      <a:pt x="18" y="15"/>
                    </a:lnTo>
                    <a:lnTo>
                      <a:pt x="0" y="14"/>
                    </a:lnTo>
                    <a:lnTo>
                      <a:pt x="4" y="11"/>
                    </a:lnTo>
                    <a:lnTo>
                      <a:pt x="3" y="2"/>
                    </a:lnTo>
                    <a:close/>
                  </a:path>
                </a:pathLst>
              </a:custGeom>
              <a:solidFill>
                <a:srgbClr val="FFAA00"/>
              </a:solidFill>
              <a:ln w="1588">
                <a:solidFill>
                  <a:srgbClr val="6E6E6E"/>
                </a:solidFill>
                <a:prstDash val="solid"/>
                <a:round/>
                <a:headEnd/>
                <a:tailEnd/>
              </a:ln>
            </p:spPr>
            <p:txBody>
              <a:bodyPr/>
              <a:lstStyle/>
              <a:p>
                <a:endParaRPr lang="en-US"/>
              </a:p>
            </p:txBody>
          </p:sp>
          <p:sp>
            <p:nvSpPr>
              <p:cNvPr id="321066" name="Freeform 554"/>
              <p:cNvSpPr>
                <a:spLocks/>
              </p:cNvSpPr>
              <p:nvPr/>
            </p:nvSpPr>
            <p:spPr bwMode="auto">
              <a:xfrm>
                <a:off x="2192" y="2673"/>
                <a:ext cx="200" cy="240"/>
              </a:xfrm>
              <a:custGeom>
                <a:avLst/>
                <a:gdLst/>
                <a:ahLst/>
                <a:cxnLst>
                  <a:cxn ang="0">
                    <a:pos x="17" y="26"/>
                  </a:cxn>
                  <a:cxn ang="0">
                    <a:pos x="52" y="3"/>
                  </a:cxn>
                  <a:cxn ang="0">
                    <a:pos x="66" y="0"/>
                  </a:cxn>
                  <a:cxn ang="0">
                    <a:pos x="67" y="36"/>
                  </a:cxn>
                  <a:cxn ang="0">
                    <a:pos x="88" y="53"/>
                  </a:cxn>
                  <a:cxn ang="0">
                    <a:pos x="103" y="56"/>
                  </a:cxn>
                  <a:cxn ang="0">
                    <a:pos x="127" y="71"/>
                  </a:cxn>
                  <a:cxn ang="0">
                    <a:pos x="141" y="72"/>
                  </a:cxn>
                  <a:cxn ang="0">
                    <a:pos x="148" y="78"/>
                  </a:cxn>
                  <a:cxn ang="0">
                    <a:pos x="156" y="120"/>
                  </a:cxn>
                  <a:cxn ang="0">
                    <a:pos x="184" y="122"/>
                  </a:cxn>
                  <a:cxn ang="0">
                    <a:pos x="182" y="138"/>
                  </a:cxn>
                  <a:cxn ang="0">
                    <a:pos x="194" y="143"/>
                  </a:cxn>
                  <a:cxn ang="0">
                    <a:pos x="200" y="155"/>
                  </a:cxn>
                  <a:cxn ang="0">
                    <a:pos x="191" y="185"/>
                  </a:cxn>
                  <a:cxn ang="0">
                    <a:pos x="176" y="176"/>
                  </a:cxn>
                  <a:cxn ang="0">
                    <a:pos x="135" y="180"/>
                  </a:cxn>
                  <a:cxn ang="0">
                    <a:pos x="126" y="228"/>
                  </a:cxn>
                  <a:cxn ang="0">
                    <a:pos x="123" y="224"/>
                  </a:cxn>
                  <a:cxn ang="0">
                    <a:pos x="105" y="224"/>
                  </a:cxn>
                  <a:cxn ang="0">
                    <a:pos x="102" y="237"/>
                  </a:cxn>
                  <a:cxn ang="0">
                    <a:pos x="100" y="239"/>
                  </a:cxn>
                  <a:cxn ang="0">
                    <a:pos x="96" y="228"/>
                  </a:cxn>
                  <a:cxn ang="0">
                    <a:pos x="78" y="225"/>
                  </a:cxn>
                  <a:cxn ang="0">
                    <a:pos x="75" y="224"/>
                  </a:cxn>
                  <a:cxn ang="0">
                    <a:pos x="69" y="219"/>
                  </a:cxn>
                  <a:cxn ang="0">
                    <a:pos x="60" y="240"/>
                  </a:cxn>
                  <a:cxn ang="0">
                    <a:pos x="46" y="239"/>
                  </a:cxn>
                  <a:cxn ang="0">
                    <a:pos x="28" y="197"/>
                  </a:cxn>
                  <a:cxn ang="0">
                    <a:pos x="28" y="177"/>
                  </a:cxn>
                  <a:cxn ang="0">
                    <a:pos x="11" y="141"/>
                  </a:cxn>
                  <a:cxn ang="0">
                    <a:pos x="20" y="122"/>
                  </a:cxn>
                  <a:cxn ang="0">
                    <a:pos x="9" y="108"/>
                  </a:cxn>
                  <a:cxn ang="0">
                    <a:pos x="17" y="51"/>
                  </a:cxn>
                  <a:cxn ang="0">
                    <a:pos x="0" y="24"/>
                  </a:cxn>
                  <a:cxn ang="0">
                    <a:pos x="17" y="26"/>
                  </a:cxn>
                </a:cxnLst>
                <a:rect l="0" t="0" r="r" b="b"/>
                <a:pathLst>
                  <a:path w="200" h="240">
                    <a:moveTo>
                      <a:pt x="17" y="26"/>
                    </a:moveTo>
                    <a:lnTo>
                      <a:pt x="52" y="3"/>
                    </a:lnTo>
                    <a:lnTo>
                      <a:pt x="66" y="0"/>
                    </a:lnTo>
                    <a:lnTo>
                      <a:pt x="67" y="36"/>
                    </a:lnTo>
                    <a:lnTo>
                      <a:pt x="88" y="53"/>
                    </a:lnTo>
                    <a:lnTo>
                      <a:pt x="103" y="56"/>
                    </a:lnTo>
                    <a:lnTo>
                      <a:pt x="127" y="71"/>
                    </a:lnTo>
                    <a:lnTo>
                      <a:pt x="141" y="72"/>
                    </a:lnTo>
                    <a:lnTo>
                      <a:pt x="148" y="78"/>
                    </a:lnTo>
                    <a:lnTo>
                      <a:pt x="156" y="120"/>
                    </a:lnTo>
                    <a:lnTo>
                      <a:pt x="184" y="122"/>
                    </a:lnTo>
                    <a:lnTo>
                      <a:pt x="182" y="138"/>
                    </a:lnTo>
                    <a:lnTo>
                      <a:pt x="194" y="143"/>
                    </a:lnTo>
                    <a:lnTo>
                      <a:pt x="200" y="155"/>
                    </a:lnTo>
                    <a:lnTo>
                      <a:pt x="191" y="185"/>
                    </a:lnTo>
                    <a:lnTo>
                      <a:pt x="176" y="176"/>
                    </a:lnTo>
                    <a:lnTo>
                      <a:pt x="135" y="180"/>
                    </a:lnTo>
                    <a:lnTo>
                      <a:pt x="126" y="228"/>
                    </a:lnTo>
                    <a:lnTo>
                      <a:pt x="123" y="224"/>
                    </a:lnTo>
                    <a:lnTo>
                      <a:pt x="105" y="224"/>
                    </a:lnTo>
                    <a:lnTo>
                      <a:pt x="102" y="237"/>
                    </a:lnTo>
                    <a:lnTo>
                      <a:pt x="100" y="239"/>
                    </a:lnTo>
                    <a:lnTo>
                      <a:pt x="96" y="228"/>
                    </a:lnTo>
                    <a:lnTo>
                      <a:pt x="78" y="225"/>
                    </a:lnTo>
                    <a:lnTo>
                      <a:pt x="75" y="224"/>
                    </a:lnTo>
                    <a:lnTo>
                      <a:pt x="69" y="219"/>
                    </a:lnTo>
                    <a:lnTo>
                      <a:pt x="60" y="240"/>
                    </a:lnTo>
                    <a:lnTo>
                      <a:pt x="46" y="239"/>
                    </a:lnTo>
                    <a:lnTo>
                      <a:pt x="28" y="197"/>
                    </a:lnTo>
                    <a:lnTo>
                      <a:pt x="28" y="177"/>
                    </a:lnTo>
                    <a:lnTo>
                      <a:pt x="11" y="141"/>
                    </a:lnTo>
                    <a:lnTo>
                      <a:pt x="20" y="122"/>
                    </a:lnTo>
                    <a:lnTo>
                      <a:pt x="9" y="108"/>
                    </a:lnTo>
                    <a:lnTo>
                      <a:pt x="17" y="51"/>
                    </a:lnTo>
                    <a:lnTo>
                      <a:pt x="0" y="24"/>
                    </a:lnTo>
                    <a:lnTo>
                      <a:pt x="17" y="26"/>
                    </a:lnTo>
                    <a:close/>
                  </a:path>
                </a:pathLst>
              </a:custGeom>
              <a:solidFill>
                <a:srgbClr val="CCCCCC"/>
              </a:solidFill>
              <a:ln w="1588">
                <a:solidFill>
                  <a:srgbClr val="6E6E6E"/>
                </a:solidFill>
                <a:prstDash val="solid"/>
                <a:round/>
                <a:headEnd/>
                <a:tailEnd/>
              </a:ln>
            </p:spPr>
            <p:txBody>
              <a:bodyPr/>
              <a:lstStyle/>
              <a:p>
                <a:endParaRPr lang="en-US"/>
              </a:p>
            </p:txBody>
          </p:sp>
          <p:sp>
            <p:nvSpPr>
              <p:cNvPr id="321067" name="Freeform 555"/>
              <p:cNvSpPr>
                <a:spLocks/>
              </p:cNvSpPr>
              <p:nvPr/>
            </p:nvSpPr>
            <p:spPr bwMode="auto">
              <a:xfrm>
                <a:off x="2318" y="2849"/>
                <a:ext cx="134" cy="141"/>
              </a:xfrm>
              <a:custGeom>
                <a:avLst/>
                <a:gdLst/>
                <a:ahLst/>
                <a:cxnLst>
                  <a:cxn ang="0">
                    <a:pos x="71" y="49"/>
                  </a:cxn>
                  <a:cxn ang="0">
                    <a:pos x="92" y="52"/>
                  </a:cxn>
                  <a:cxn ang="0">
                    <a:pos x="106" y="52"/>
                  </a:cxn>
                  <a:cxn ang="0">
                    <a:pos x="115" y="82"/>
                  </a:cxn>
                  <a:cxn ang="0">
                    <a:pos x="127" y="81"/>
                  </a:cxn>
                  <a:cxn ang="0">
                    <a:pos x="134" y="85"/>
                  </a:cxn>
                  <a:cxn ang="0">
                    <a:pos x="131" y="102"/>
                  </a:cxn>
                  <a:cxn ang="0">
                    <a:pos x="134" y="108"/>
                  </a:cxn>
                  <a:cxn ang="0">
                    <a:pos x="130" y="114"/>
                  </a:cxn>
                  <a:cxn ang="0">
                    <a:pos x="130" y="132"/>
                  </a:cxn>
                  <a:cxn ang="0">
                    <a:pos x="104" y="141"/>
                  </a:cxn>
                  <a:cxn ang="0">
                    <a:pos x="76" y="136"/>
                  </a:cxn>
                  <a:cxn ang="0">
                    <a:pos x="85" y="111"/>
                  </a:cxn>
                  <a:cxn ang="0">
                    <a:pos x="80" y="105"/>
                  </a:cxn>
                  <a:cxn ang="0">
                    <a:pos x="43" y="85"/>
                  </a:cxn>
                  <a:cxn ang="0">
                    <a:pos x="28" y="81"/>
                  </a:cxn>
                  <a:cxn ang="0">
                    <a:pos x="7" y="58"/>
                  </a:cxn>
                  <a:cxn ang="0">
                    <a:pos x="0" y="52"/>
                  </a:cxn>
                  <a:cxn ang="0">
                    <a:pos x="9" y="4"/>
                  </a:cxn>
                  <a:cxn ang="0">
                    <a:pos x="50" y="0"/>
                  </a:cxn>
                  <a:cxn ang="0">
                    <a:pos x="65" y="9"/>
                  </a:cxn>
                  <a:cxn ang="0">
                    <a:pos x="71" y="49"/>
                  </a:cxn>
                </a:cxnLst>
                <a:rect l="0" t="0" r="r" b="b"/>
                <a:pathLst>
                  <a:path w="134" h="141">
                    <a:moveTo>
                      <a:pt x="71" y="49"/>
                    </a:moveTo>
                    <a:lnTo>
                      <a:pt x="92" y="52"/>
                    </a:lnTo>
                    <a:lnTo>
                      <a:pt x="106" y="52"/>
                    </a:lnTo>
                    <a:lnTo>
                      <a:pt x="115" y="82"/>
                    </a:lnTo>
                    <a:lnTo>
                      <a:pt x="127" y="81"/>
                    </a:lnTo>
                    <a:lnTo>
                      <a:pt x="134" y="85"/>
                    </a:lnTo>
                    <a:lnTo>
                      <a:pt x="131" y="102"/>
                    </a:lnTo>
                    <a:lnTo>
                      <a:pt x="134" y="108"/>
                    </a:lnTo>
                    <a:lnTo>
                      <a:pt x="130" y="114"/>
                    </a:lnTo>
                    <a:lnTo>
                      <a:pt x="130" y="132"/>
                    </a:lnTo>
                    <a:lnTo>
                      <a:pt x="104" y="141"/>
                    </a:lnTo>
                    <a:lnTo>
                      <a:pt x="76" y="136"/>
                    </a:lnTo>
                    <a:lnTo>
                      <a:pt x="85" y="111"/>
                    </a:lnTo>
                    <a:lnTo>
                      <a:pt x="80" y="105"/>
                    </a:lnTo>
                    <a:lnTo>
                      <a:pt x="43" y="85"/>
                    </a:lnTo>
                    <a:lnTo>
                      <a:pt x="28" y="81"/>
                    </a:lnTo>
                    <a:lnTo>
                      <a:pt x="7" y="58"/>
                    </a:lnTo>
                    <a:lnTo>
                      <a:pt x="0" y="52"/>
                    </a:lnTo>
                    <a:lnTo>
                      <a:pt x="9" y="4"/>
                    </a:lnTo>
                    <a:lnTo>
                      <a:pt x="50" y="0"/>
                    </a:lnTo>
                    <a:lnTo>
                      <a:pt x="65" y="9"/>
                    </a:lnTo>
                    <a:lnTo>
                      <a:pt x="71" y="49"/>
                    </a:lnTo>
                    <a:close/>
                  </a:path>
                </a:pathLst>
              </a:custGeom>
              <a:solidFill>
                <a:srgbClr val="FFAA00"/>
              </a:solidFill>
              <a:ln w="1588">
                <a:solidFill>
                  <a:srgbClr val="6E6E6E"/>
                </a:solidFill>
                <a:prstDash val="solid"/>
                <a:round/>
                <a:headEnd/>
                <a:tailEnd/>
              </a:ln>
            </p:spPr>
            <p:txBody>
              <a:bodyPr/>
              <a:lstStyle/>
              <a:p>
                <a:endParaRPr lang="en-US"/>
              </a:p>
            </p:txBody>
          </p:sp>
          <p:sp>
            <p:nvSpPr>
              <p:cNvPr id="321068" name="Freeform 556"/>
              <p:cNvSpPr>
                <a:spLocks/>
              </p:cNvSpPr>
              <p:nvPr/>
            </p:nvSpPr>
            <p:spPr bwMode="auto">
              <a:xfrm>
                <a:off x="2410" y="3042"/>
                <a:ext cx="80" cy="89"/>
              </a:xfrm>
              <a:custGeom>
                <a:avLst/>
                <a:gdLst/>
                <a:ahLst/>
                <a:cxnLst>
                  <a:cxn ang="0">
                    <a:pos x="11" y="0"/>
                  </a:cxn>
                  <a:cxn ang="0">
                    <a:pos x="30" y="14"/>
                  </a:cxn>
                  <a:cxn ang="0">
                    <a:pos x="35" y="14"/>
                  </a:cxn>
                  <a:cxn ang="0">
                    <a:pos x="63" y="33"/>
                  </a:cxn>
                  <a:cxn ang="0">
                    <a:pos x="80" y="48"/>
                  </a:cxn>
                  <a:cxn ang="0">
                    <a:pos x="74" y="57"/>
                  </a:cxn>
                  <a:cxn ang="0">
                    <a:pos x="78" y="68"/>
                  </a:cxn>
                  <a:cxn ang="0">
                    <a:pos x="74" y="80"/>
                  </a:cxn>
                  <a:cxn ang="0">
                    <a:pos x="59" y="89"/>
                  </a:cxn>
                  <a:cxn ang="0">
                    <a:pos x="47" y="86"/>
                  </a:cxn>
                  <a:cxn ang="0">
                    <a:pos x="39" y="89"/>
                  </a:cxn>
                  <a:cxn ang="0">
                    <a:pos x="24" y="80"/>
                  </a:cxn>
                  <a:cxn ang="0">
                    <a:pos x="6" y="74"/>
                  </a:cxn>
                  <a:cxn ang="0">
                    <a:pos x="2" y="57"/>
                  </a:cxn>
                  <a:cxn ang="0">
                    <a:pos x="5" y="54"/>
                  </a:cxn>
                  <a:cxn ang="0">
                    <a:pos x="0" y="44"/>
                  </a:cxn>
                  <a:cxn ang="0">
                    <a:pos x="0" y="39"/>
                  </a:cxn>
                  <a:cxn ang="0">
                    <a:pos x="3" y="3"/>
                  </a:cxn>
                  <a:cxn ang="0">
                    <a:pos x="11" y="0"/>
                  </a:cxn>
                </a:cxnLst>
                <a:rect l="0" t="0" r="r" b="b"/>
                <a:pathLst>
                  <a:path w="80" h="89">
                    <a:moveTo>
                      <a:pt x="11" y="0"/>
                    </a:moveTo>
                    <a:lnTo>
                      <a:pt x="30" y="14"/>
                    </a:lnTo>
                    <a:lnTo>
                      <a:pt x="35" y="14"/>
                    </a:lnTo>
                    <a:lnTo>
                      <a:pt x="63" y="33"/>
                    </a:lnTo>
                    <a:lnTo>
                      <a:pt x="80" y="48"/>
                    </a:lnTo>
                    <a:lnTo>
                      <a:pt x="74" y="57"/>
                    </a:lnTo>
                    <a:lnTo>
                      <a:pt x="78" y="68"/>
                    </a:lnTo>
                    <a:lnTo>
                      <a:pt x="74" y="80"/>
                    </a:lnTo>
                    <a:lnTo>
                      <a:pt x="59" y="89"/>
                    </a:lnTo>
                    <a:lnTo>
                      <a:pt x="47" y="86"/>
                    </a:lnTo>
                    <a:lnTo>
                      <a:pt x="39" y="89"/>
                    </a:lnTo>
                    <a:lnTo>
                      <a:pt x="24" y="80"/>
                    </a:lnTo>
                    <a:lnTo>
                      <a:pt x="6" y="74"/>
                    </a:lnTo>
                    <a:lnTo>
                      <a:pt x="2" y="57"/>
                    </a:lnTo>
                    <a:lnTo>
                      <a:pt x="5" y="54"/>
                    </a:lnTo>
                    <a:lnTo>
                      <a:pt x="0" y="44"/>
                    </a:lnTo>
                    <a:lnTo>
                      <a:pt x="0" y="39"/>
                    </a:lnTo>
                    <a:lnTo>
                      <a:pt x="3" y="3"/>
                    </a:lnTo>
                    <a:lnTo>
                      <a:pt x="11" y="0"/>
                    </a:lnTo>
                    <a:close/>
                  </a:path>
                </a:pathLst>
              </a:custGeom>
              <a:solidFill>
                <a:srgbClr val="FFAA00"/>
              </a:solidFill>
              <a:ln w="1588">
                <a:solidFill>
                  <a:srgbClr val="6E6E6E"/>
                </a:solidFill>
                <a:prstDash val="solid"/>
                <a:round/>
                <a:headEnd/>
                <a:tailEnd/>
              </a:ln>
            </p:spPr>
            <p:txBody>
              <a:bodyPr/>
              <a:lstStyle/>
              <a:p>
                <a:endParaRPr lang="en-US"/>
              </a:p>
            </p:txBody>
          </p:sp>
          <p:sp>
            <p:nvSpPr>
              <p:cNvPr id="321069" name="Freeform 557"/>
              <p:cNvSpPr>
                <a:spLocks/>
              </p:cNvSpPr>
              <p:nvPr/>
            </p:nvSpPr>
            <p:spPr bwMode="auto">
              <a:xfrm>
                <a:off x="3529" y="1272"/>
                <a:ext cx="152" cy="164"/>
              </a:xfrm>
              <a:custGeom>
                <a:avLst/>
                <a:gdLst/>
                <a:ahLst/>
                <a:cxnLst>
                  <a:cxn ang="0">
                    <a:pos x="95" y="19"/>
                  </a:cxn>
                  <a:cxn ang="0">
                    <a:pos x="97" y="28"/>
                  </a:cxn>
                  <a:cxn ang="0">
                    <a:pos x="115" y="37"/>
                  </a:cxn>
                  <a:cxn ang="0">
                    <a:pos x="106" y="47"/>
                  </a:cxn>
                  <a:cxn ang="0">
                    <a:pos x="124" y="67"/>
                  </a:cxn>
                  <a:cxn ang="0">
                    <a:pos x="118" y="77"/>
                  </a:cxn>
                  <a:cxn ang="0">
                    <a:pos x="136" y="91"/>
                  </a:cxn>
                  <a:cxn ang="0">
                    <a:pos x="130" y="98"/>
                  </a:cxn>
                  <a:cxn ang="0">
                    <a:pos x="152" y="112"/>
                  </a:cxn>
                  <a:cxn ang="0">
                    <a:pos x="131" y="137"/>
                  </a:cxn>
                  <a:cxn ang="0">
                    <a:pos x="115" y="149"/>
                  </a:cxn>
                  <a:cxn ang="0">
                    <a:pos x="77" y="160"/>
                  </a:cxn>
                  <a:cxn ang="0">
                    <a:pos x="52" y="164"/>
                  </a:cxn>
                  <a:cxn ang="0">
                    <a:pos x="31" y="149"/>
                  </a:cxn>
                  <a:cxn ang="0">
                    <a:pos x="32" y="134"/>
                  </a:cxn>
                  <a:cxn ang="0">
                    <a:pos x="22" y="116"/>
                  </a:cxn>
                  <a:cxn ang="0">
                    <a:pos x="26" y="107"/>
                  </a:cxn>
                  <a:cxn ang="0">
                    <a:pos x="59" y="80"/>
                  </a:cxn>
                  <a:cxn ang="0">
                    <a:pos x="70" y="80"/>
                  </a:cxn>
                  <a:cxn ang="0">
                    <a:pos x="67" y="71"/>
                  </a:cxn>
                  <a:cxn ang="0">
                    <a:pos x="53" y="65"/>
                  </a:cxn>
                  <a:cxn ang="0">
                    <a:pos x="46" y="59"/>
                  </a:cxn>
                  <a:cxn ang="0">
                    <a:pos x="46" y="53"/>
                  </a:cxn>
                  <a:cxn ang="0">
                    <a:pos x="47" y="50"/>
                  </a:cxn>
                  <a:cxn ang="0">
                    <a:pos x="41" y="44"/>
                  </a:cxn>
                  <a:cxn ang="0">
                    <a:pos x="43" y="40"/>
                  </a:cxn>
                  <a:cxn ang="0">
                    <a:pos x="38" y="40"/>
                  </a:cxn>
                  <a:cxn ang="0">
                    <a:pos x="38" y="31"/>
                  </a:cxn>
                  <a:cxn ang="0">
                    <a:pos x="28" y="24"/>
                  </a:cxn>
                  <a:cxn ang="0">
                    <a:pos x="20" y="24"/>
                  </a:cxn>
                  <a:cxn ang="0">
                    <a:pos x="0" y="15"/>
                  </a:cxn>
                  <a:cxn ang="0">
                    <a:pos x="7" y="15"/>
                  </a:cxn>
                  <a:cxn ang="0">
                    <a:pos x="9" y="12"/>
                  </a:cxn>
                  <a:cxn ang="0">
                    <a:pos x="17" y="16"/>
                  </a:cxn>
                  <a:cxn ang="0">
                    <a:pos x="23" y="21"/>
                  </a:cxn>
                  <a:cxn ang="0">
                    <a:pos x="52" y="22"/>
                  </a:cxn>
                  <a:cxn ang="0">
                    <a:pos x="61" y="16"/>
                  </a:cxn>
                  <a:cxn ang="0">
                    <a:pos x="61" y="4"/>
                  </a:cxn>
                  <a:cxn ang="0">
                    <a:pos x="80" y="0"/>
                  </a:cxn>
                  <a:cxn ang="0">
                    <a:pos x="88" y="4"/>
                  </a:cxn>
                  <a:cxn ang="0">
                    <a:pos x="98" y="7"/>
                  </a:cxn>
                  <a:cxn ang="0">
                    <a:pos x="97" y="15"/>
                  </a:cxn>
                  <a:cxn ang="0">
                    <a:pos x="95" y="19"/>
                  </a:cxn>
                </a:cxnLst>
                <a:rect l="0" t="0" r="r" b="b"/>
                <a:pathLst>
                  <a:path w="152" h="164">
                    <a:moveTo>
                      <a:pt x="95" y="19"/>
                    </a:moveTo>
                    <a:lnTo>
                      <a:pt x="97" y="28"/>
                    </a:lnTo>
                    <a:lnTo>
                      <a:pt x="115" y="37"/>
                    </a:lnTo>
                    <a:lnTo>
                      <a:pt x="106" y="47"/>
                    </a:lnTo>
                    <a:lnTo>
                      <a:pt x="124" y="67"/>
                    </a:lnTo>
                    <a:lnTo>
                      <a:pt x="118" y="77"/>
                    </a:lnTo>
                    <a:lnTo>
                      <a:pt x="136" y="91"/>
                    </a:lnTo>
                    <a:lnTo>
                      <a:pt x="130" y="98"/>
                    </a:lnTo>
                    <a:lnTo>
                      <a:pt x="152" y="112"/>
                    </a:lnTo>
                    <a:lnTo>
                      <a:pt x="131" y="137"/>
                    </a:lnTo>
                    <a:lnTo>
                      <a:pt x="115" y="149"/>
                    </a:lnTo>
                    <a:lnTo>
                      <a:pt x="77" y="160"/>
                    </a:lnTo>
                    <a:lnTo>
                      <a:pt x="52" y="164"/>
                    </a:lnTo>
                    <a:lnTo>
                      <a:pt x="31" y="149"/>
                    </a:lnTo>
                    <a:lnTo>
                      <a:pt x="32" y="134"/>
                    </a:lnTo>
                    <a:lnTo>
                      <a:pt x="22" y="116"/>
                    </a:lnTo>
                    <a:lnTo>
                      <a:pt x="26" y="107"/>
                    </a:lnTo>
                    <a:lnTo>
                      <a:pt x="59" y="80"/>
                    </a:lnTo>
                    <a:lnTo>
                      <a:pt x="70" y="80"/>
                    </a:lnTo>
                    <a:lnTo>
                      <a:pt x="67" y="71"/>
                    </a:lnTo>
                    <a:lnTo>
                      <a:pt x="53" y="65"/>
                    </a:lnTo>
                    <a:lnTo>
                      <a:pt x="46" y="59"/>
                    </a:lnTo>
                    <a:lnTo>
                      <a:pt x="46" y="53"/>
                    </a:lnTo>
                    <a:lnTo>
                      <a:pt x="47" y="50"/>
                    </a:lnTo>
                    <a:lnTo>
                      <a:pt x="41" y="44"/>
                    </a:lnTo>
                    <a:lnTo>
                      <a:pt x="43" y="40"/>
                    </a:lnTo>
                    <a:lnTo>
                      <a:pt x="38" y="40"/>
                    </a:lnTo>
                    <a:lnTo>
                      <a:pt x="38" y="31"/>
                    </a:lnTo>
                    <a:lnTo>
                      <a:pt x="28" y="24"/>
                    </a:lnTo>
                    <a:lnTo>
                      <a:pt x="20" y="24"/>
                    </a:lnTo>
                    <a:lnTo>
                      <a:pt x="0" y="15"/>
                    </a:lnTo>
                    <a:lnTo>
                      <a:pt x="7" y="15"/>
                    </a:lnTo>
                    <a:lnTo>
                      <a:pt x="9" y="12"/>
                    </a:lnTo>
                    <a:lnTo>
                      <a:pt x="17" y="16"/>
                    </a:lnTo>
                    <a:lnTo>
                      <a:pt x="23" y="21"/>
                    </a:lnTo>
                    <a:lnTo>
                      <a:pt x="52" y="22"/>
                    </a:lnTo>
                    <a:lnTo>
                      <a:pt x="61" y="16"/>
                    </a:lnTo>
                    <a:lnTo>
                      <a:pt x="61" y="4"/>
                    </a:lnTo>
                    <a:lnTo>
                      <a:pt x="80" y="0"/>
                    </a:lnTo>
                    <a:lnTo>
                      <a:pt x="88" y="4"/>
                    </a:lnTo>
                    <a:lnTo>
                      <a:pt x="98" y="7"/>
                    </a:lnTo>
                    <a:lnTo>
                      <a:pt x="97" y="15"/>
                    </a:lnTo>
                    <a:lnTo>
                      <a:pt x="95" y="19"/>
                    </a:lnTo>
                    <a:close/>
                  </a:path>
                </a:pathLst>
              </a:custGeom>
              <a:solidFill>
                <a:srgbClr val="FFAA00"/>
              </a:solidFill>
              <a:ln w="1588">
                <a:solidFill>
                  <a:srgbClr val="6E6E6E"/>
                </a:solidFill>
                <a:prstDash val="solid"/>
                <a:round/>
                <a:headEnd/>
                <a:tailEnd/>
              </a:ln>
            </p:spPr>
            <p:txBody>
              <a:bodyPr/>
              <a:lstStyle/>
              <a:p>
                <a:endParaRPr lang="en-US"/>
              </a:p>
            </p:txBody>
          </p:sp>
          <p:sp>
            <p:nvSpPr>
              <p:cNvPr id="321070" name="Freeform 558"/>
              <p:cNvSpPr>
                <a:spLocks/>
              </p:cNvSpPr>
              <p:nvPr/>
            </p:nvSpPr>
            <p:spPr bwMode="auto">
              <a:xfrm>
                <a:off x="3436" y="1287"/>
                <a:ext cx="146" cy="224"/>
              </a:xfrm>
              <a:custGeom>
                <a:avLst/>
                <a:gdLst/>
                <a:ahLst/>
                <a:cxnLst>
                  <a:cxn ang="0">
                    <a:pos x="131" y="16"/>
                  </a:cxn>
                  <a:cxn ang="0">
                    <a:pos x="131" y="25"/>
                  </a:cxn>
                  <a:cxn ang="0">
                    <a:pos x="136" y="25"/>
                  </a:cxn>
                  <a:cxn ang="0">
                    <a:pos x="134" y="29"/>
                  </a:cxn>
                  <a:cxn ang="0">
                    <a:pos x="140" y="35"/>
                  </a:cxn>
                  <a:cxn ang="0">
                    <a:pos x="139" y="38"/>
                  </a:cxn>
                  <a:cxn ang="0">
                    <a:pos x="139" y="44"/>
                  </a:cxn>
                  <a:cxn ang="0">
                    <a:pos x="146" y="50"/>
                  </a:cxn>
                  <a:cxn ang="0">
                    <a:pos x="124" y="52"/>
                  </a:cxn>
                  <a:cxn ang="0">
                    <a:pos x="115" y="61"/>
                  </a:cxn>
                  <a:cxn ang="0">
                    <a:pos x="118" y="71"/>
                  </a:cxn>
                  <a:cxn ang="0">
                    <a:pos x="112" y="80"/>
                  </a:cxn>
                  <a:cxn ang="0">
                    <a:pos x="96" y="86"/>
                  </a:cxn>
                  <a:cxn ang="0">
                    <a:pos x="73" y="104"/>
                  </a:cxn>
                  <a:cxn ang="0">
                    <a:pos x="73" y="133"/>
                  </a:cxn>
                  <a:cxn ang="0">
                    <a:pos x="90" y="137"/>
                  </a:cxn>
                  <a:cxn ang="0">
                    <a:pos x="100" y="148"/>
                  </a:cxn>
                  <a:cxn ang="0">
                    <a:pos x="73" y="167"/>
                  </a:cxn>
                  <a:cxn ang="0">
                    <a:pos x="76" y="196"/>
                  </a:cxn>
                  <a:cxn ang="0">
                    <a:pos x="67" y="209"/>
                  </a:cxn>
                  <a:cxn ang="0">
                    <a:pos x="46" y="212"/>
                  </a:cxn>
                  <a:cxn ang="0">
                    <a:pos x="43" y="221"/>
                  </a:cxn>
                  <a:cxn ang="0">
                    <a:pos x="33" y="224"/>
                  </a:cxn>
                  <a:cxn ang="0">
                    <a:pos x="21" y="208"/>
                  </a:cxn>
                  <a:cxn ang="0">
                    <a:pos x="24" y="202"/>
                  </a:cxn>
                  <a:cxn ang="0">
                    <a:pos x="0" y="170"/>
                  </a:cxn>
                  <a:cxn ang="0">
                    <a:pos x="1" y="158"/>
                  </a:cxn>
                  <a:cxn ang="0">
                    <a:pos x="13" y="143"/>
                  </a:cxn>
                  <a:cxn ang="0">
                    <a:pos x="16" y="122"/>
                  </a:cxn>
                  <a:cxn ang="0">
                    <a:pos x="4" y="98"/>
                  </a:cxn>
                  <a:cxn ang="0">
                    <a:pos x="9" y="80"/>
                  </a:cxn>
                  <a:cxn ang="0">
                    <a:pos x="13" y="77"/>
                  </a:cxn>
                  <a:cxn ang="0">
                    <a:pos x="27" y="77"/>
                  </a:cxn>
                  <a:cxn ang="0">
                    <a:pos x="36" y="43"/>
                  </a:cxn>
                  <a:cxn ang="0">
                    <a:pos x="49" y="31"/>
                  </a:cxn>
                  <a:cxn ang="0">
                    <a:pos x="46" y="25"/>
                  </a:cxn>
                  <a:cxn ang="0">
                    <a:pos x="57" y="14"/>
                  </a:cxn>
                  <a:cxn ang="0">
                    <a:pos x="66" y="16"/>
                  </a:cxn>
                  <a:cxn ang="0">
                    <a:pos x="67" y="9"/>
                  </a:cxn>
                  <a:cxn ang="0">
                    <a:pos x="87" y="11"/>
                  </a:cxn>
                  <a:cxn ang="0">
                    <a:pos x="91" y="4"/>
                  </a:cxn>
                  <a:cxn ang="0">
                    <a:pos x="90" y="0"/>
                  </a:cxn>
                  <a:cxn ang="0">
                    <a:pos x="93" y="0"/>
                  </a:cxn>
                  <a:cxn ang="0">
                    <a:pos x="113" y="9"/>
                  </a:cxn>
                  <a:cxn ang="0">
                    <a:pos x="121" y="9"/>
                  </a:cxn>
                  <a:cxn ang="0">
                    <a:pos x="131" y="16"/>
                  </a:cxn>
                </a:cxnLst>
                <a:rect l="0" t="0" r="r" b="b"/>
                <a:pathLst>
                  <a:path w="146" h="224">
                    <a:moveTo>
                      <a:pt x="131" y="16"/>
                    </a:moveTo>
                    <a:lnTo>
                      <a:pt x="131" y="25"/>
                    </a:lnTo>
                    <a:lnTo>
                      <a:pt x="136" y="25"/>
                    </a:lnTo>
                    <a:lnTo>
                      <a:pt x="134" y="29"/>
                    </a:lnTo>
                    <a:lnTo>
                      <a:pt x="140" y="35"/>
                    </a:lnTo>
                    <a:lnTo>
                      <a:pt x="139" y="38"/>
                    </a:lnTo>
                    <a:lnTo>
                      <a:pt x="139" y="44"/>
                    </a:lnTo>
                    <a:lnTo>
                      <a:pt x="146" y="50"/>
                    </a:lnTo>
                    <a:lnTo>
                      <a:pt x="124" y="52"/>
                    </a:lnTo>
                    <a:lnTo>
                      <a:pt x="115" y="61"/>
                    </a:lnTo>
                    <a:lnTo>
                      <a:pt x="118" y="71"/>
                    </a:lnTo>
                    <a:lnTo>
                      <a:pt x="112" y="80"/>
                    </a:lnTo>
                    <a:lnTo>
                      <a:pt x="96" y="86"/>
                    </a:lnTo>
                    <a:lnTo>
                      <a:pt x="73" y="104"/>
                    </a:lnTo>
                    <a:lnTo>
                      <a:pt x="73" y="133"/>
                    </a:lnTo>
                    <a:lnTo>
                      <a:pt x="90" y="137"/>
                    </a:lnTo>
                    <a:lnTo>
                      <a:pt x="100" y="148"/>
                    </a:lnTo>
                    <a:lnTo>
                      <a:pt x="73" y="167"/>
                    </a:lnTo>
                    <a:lnTo>
                      <a:pt x="76" y="196"/>
                    </a:lnTo>
                    <a:lnTo>
                      <a:pt x="67" y="209"/>
                    </a:lnTo>
                    <a:lnTo>
                      <a:pt x="46" y="212"/>
                    </a:lnTo>
                    <a:lnTo>
                      <a:pt x="43" y="221"/>
                    </a:lnTo>
                    <a:lnTo>
                      <a:pt x="33" y="224"/>
                    </a:lnTo>
                    <a:lnTo>
                      <a:pt x="21" y="208"/>
                    </a:lnTo>
                    <a:lnTo>
                      <a:pt x="24" y="202"/>
                    </a:lnTo>
                    <a:lnTo>
                      <a:pt x="0" y="170"/>
                    </a:lnTo>
                    <a:lnTo>
                      <a:pt x="1" y="158"/>
                    </a:lnTo>
                    <a:lnTo>
                      <a:pt x="13" y="143"/>
                    </a:lnTo>
                    <a:lnTo>
                      <a:pt x="16" y="122"/>
                    </a:lnTo>
                    <a:lnTo>
                      <a:pt x="4" y="98"/>
                    </a:lnTo>
                    <a:lnTo>
                      <a:pt x="9" y="80"/>
                    </a:lnTo>
                    <a:lnTo>
                      <a:pt x="13" y="77"/>
                    </a:lnTo>
                    <a:lnTo>
                      <a:pt x="27" y="77"/>
                    </a:lnTo>
                    <a:lnTo>
                      <a:pt x="36" y="43"/>
                    </a:lnTo>
                    <a:lnTo>
                      <a:pt x="49" y="31"/>
                    </a:lnTo>
                    <a:lnTo>
                      <a:pt x="46" y="25"/>
                    </a:lnTo>
                    <a:lnTo>
                      <a:pt x="57" y="14"/>
                    </a:lnTo>
                    <a:lnTo>
                      <a:pt x="66" y="16"/>
                    </a:lnTo>
                    <a:lnTo>
                      <a:pt x="67" y="9"/>
                    </a:lnTo>
                    <a:lnTo>
                      <a:pt x="87" y="11"/>
                    </a:lnTo>
                    <a:lnTo>
                      <a:pt x="91" y="4"/>
                    </a:lnTo>
                    <a:lnTo>
                      <a:pt x="90" y="0"/>
                    </a:lnTo>
                    <a:lnTo>
                      <a:pt x="93" y="0"/>
                    </a:lnTo>
                    <a:lnTo>
                      <a:pt x="113" y="9"/>
                    </a:lnTo>
                    <a:lnTo>
                      <a:pt x="121" y="9"/>
                    </a:lnTo>
                    <a:lnTo>
                      <a:pt x="131" y="16"/>
                    </a:lnTo>
                    <a:close/>
                  </a:path>
                </a:pathLst>
              </a:custGeom>
              <a:solidFill>
                <a:srgbClr val="FFAA00"/>
              </a:solidFill>
              <a:ln w="1588">
                <a:solidFill>
                  <a:srgbClr val="6E6E6E"/>
                </a:solidFill>
                <a:prstDash val="solid"/>
                <a:round/>
                <a:headEnd/>
                <a:tailEnd/>
              </a:ln>
            </p:spPr>
            <p:txBody>
              <a:bodyPr/>
              <a:lstStyle/>
              <a:p>
                <a:endParaRPr lang="en-US"/>
              </a:p>
            </p:txBody>
          </p:sp>
          <p:sp>
            <p:nvSpPr>
              <p:cNvPr id="321071" name="Freeform 559"/>
              <p:cNvSpPr>
                <a:spLocks/>
              </p:cNvSpPr>
              <p:nvPr/>
            </p:nvSpPr>
            <p:spPr bwMode="auto">
              <a:xfrm>
                <a:off x="3482" y="1516"/>
                <a:ext cx="141" cy="100"/>
              </a:xfrm>
              <a:custGeom>
                <a:avLst/>
                <a:gdLst/>
                <a:ahLst/>
                <a:cxnLst>
                  <a:cxn ang="0">
                    <a:pos x="121" y="10"/>
                  </a:cxn>
                  <a:cxn ang="0">
                    <a:pos x="133" y="37"/>
                  </a:cxn>
                  <a:cxn ang="0">
                    <a:pos x="123" y="46"/>
                  </a:cxn>
                  <a:cxn ang="0">
                    <a:pos x="130" y="51"/>
                  </a:cxn>
                  <a:cxn ang="0">
                    <a:pos x="141" y="75"/>
                  </a:cxn>
                  <a:cxn ang="0">
                    <a:pos x="124" y="88"/>
                  </a:cxn>
                  <a:cxn ang="0">
                    <a:pos x="123" y="100"/>
                  </a:cxn>
                  <a:cxn ang="0">
                    <a:pos x="99" y="94"/>
                  </a:cxn>
                  <a:cxn ang="0">
                    <a:pos x="88" y="97"/>
                  </a:cxn>
                  <a:cxn ang="0">
                    <a:pos x="69" y="93"/>
                  </a:cxn>
                  <a:cxn ang="0">
                    <a:pos x="66" y="87"/>
                  </a:cxn>
                  <a:cxn ang="0">
                    <a:pos x="53" y="84"/>
                  </a:cxn>
                  <a:cxn ang="0">
                    <a:pos x="26" y="73"/>
                  </a:cxn>
                  <a:cxn ang="0">
                    <a:pos x="15" y="69"/>
                  </a:cxn>
                  <a:cxn ang="0">
                    <a:pos x="9" y="45"/>
                  </a:cxn>
                  <a:cxn ang="0">
                    <a:pos x="0" y="18"/>
                  </a:cxn>
                  <a:cxn ang="0">
                    <a:pos x="56" y="0"/>
                  </a:cxn>
                  <a:cxn ang="0">
                    <a:pos x="66" y="10"/>
                  </a:cxn>
                  <a:cxn ang="0">
                    <a:pos x="78" y="9"/>
                  </a:cxn>
                  <a:cxn ang="0">
                    <a:pos x="121" y="10"/>
                  </a:cxn>
                </a:cxnLst>
                <a:rect l="0" t="0" r="r" b="b"/>
                <a:pathLst>
                  <a:path w="141" h="100">
                    <a:moveTo>
                      <a:pt x="121" y="10"/>
                    </a:moveTo>
                    <a:lnTo>
                      <a:pt x="133" y="37"/>
                    </a:lnTo>
                    <a:lnTo>
                      <a:pt x="123" y="46"/>
                    </a:lnTo>
                    <a:lnTo>
                      <a:pt x="130" y="51"/>
                    </a:lnTo>
                    <a:lnTo>
                      <a:pt x="141" y="75"/>
                    </a:lnTo>
                    <a:lnTo>
                      <a:pt x="124" y="88"/>
                    </a:lnTo>
                    <a:lnTo>
                      <a:pt x="123" y="100"/>
                    </a:lnTo>
                    <a:lnTo>
                      <a:pt x="99" y="94"/>
                    </a:lnTo>
                    <a:lnTo>
                      <a:pt x="88" y="97"/>
                    </a:lnTo>
                    <a:lnTo>
                      <a:pt x="69" y="93"/>
                    </a:lnTo>
                    <a:lnTo>
                      <a:pt x="66" y="87"/>
                    </a:lnTo>
                    <a:lnTo>
                      <a:pt x="53" y="84"/>
                    </a:lnTo>
                    <a:lnTo>
                      <a:pt x="26" y="73"/>
                    </a:lnTo>
                    <a:lnTo>
                      <a:pt x="15" y="69"/>
                    </a:lnTo>
                    <a:lnTo>
                      <a:pt x="9" y="45"/>
                    </a:lnTo>
                    <a:lnTo>
                      <a:pt x="0" y="18"/>
                    </a:lnTo>
                    <a:lnTo>
                      <a:pt x="56" y="0"/>
                    </a:lnTo>
                    <a:lnTo>
                      <a:pt x="66" y="10"/>
                    </a:lnTo>
                    <a:lnTo>
                      <a:pt x="78" y="9"/>
                    </a:lnTo>
                    <a:lnTo>
                      <a:pt x="121" y="10"/>
                    </a:lnTo>
                    <a:close/>
                  </a:path>
                </a:pathLst>
              </a:custGeom>
              <a:solidFill>
                <a:srgbClr val="FFAA00"/>
              </a:solidFill>
              <a:ln w="1588">
                <a:solidFill>
                  <a:srgbClr val="6E6E6E"/>
                </a:solidFill>
                <a:prstDash val="solid"/>
                <a:round/>
                <a:headEnd/>
                <a:tailEnd/>
              </a:ln>
            </p:spPr>
            <p:txBody>
              <a:bodyPr/>
              <a:lstStyle/>
              <a:p>
                <a:endParaRPr lang="en-US"/>
              </a:p>
            </p:txBody>
          </p:sp>
          <p:sp>
            <p:nvSpPr>
              <p:cNvPr id="321072" name="Freeform 560"/>
              <p:cNvSpPr>
                <a:spLocks/>
              </p:cNvSpPr>
              <p:nvPr/>
            </p:nvSpPr>
            <p:spPr bwMode="auto">
              <a:xfrm>
                <a:off x="3150" y="1511"/>
                <a:ext cx="59" cy="62"/>
              </a:xfrm>
              <a:custGeom>
                <a:avLst/>
                <a:gdLst/>
                <a:ahLst/>
                <a:cxnLst>
                  <a:cxn ang="0">
                    <a:pos x="38" y="0"/>
                  </a:cxn>
                  <a:cxn ang="0">
                    <a:pos x="45" y="21"/>
                  </a:cxn>
                  <a:cxn ang="0">
                    <a:pos x="59" y="20"/>
                  </a:cxn>
                  <a:cxn ang="0">
                    <a:pos x="53" y="47"/>
                  </a:cxn>
                  <a:cxn ang="0">
                    <a:pos x="27" y="57"/>
                  </a:cxn>
                  <a:cxn ang="0">
                    <a:pos x="0" y="62"/>
                  </a:cxn>
                  <a:cxn ang="0">
                    <a:pos x="6" y="47"/>
                  </a:cxn>
                  <a:cxn ang="0">
                    <a:pos x="14" y="42"/>
                  </a:cxn>
                  <a:cxn ang="0">
                    <a:pos x="12" y="32"/>
                  </a:cxn>
                  <a:cxn ang="0">
                    <a:pos x="6" y="26"/>
                  </a:cxn>
                  <a:cxn ang="0">
                    <a:pos x="5" y="15"/>
                  </a:cxn>
                  <a:cxn ang="0">
                    <a:pos x="12" y="11"/>
                  </a:cxn>
                  <a:cxn ang="0">
                    <a:pos x="18" y="11"/>
                  </a:cxn>
                  <a:cxn ang="0">
                    <a:pos x="24" y="5"/>
                  </a:cxn>
                  <a:cxn ang="0">
                    <a:pos x="38" y="0"/>
                  </a:cxn>
                </a:cxnLst>
                <a:rect l="0" t="0" r="r" b="b"/>
                <a:pathLst>
                  <a:path w="59" h="62">
                    <a:moveTo>
                      <a:pt x="38" y="0"/>
                    </a:moveTo>
                    <a:lnTo>
                      <a:pt x="45" y="21"/>
                    </a:lnTo>
                    <a:lnTo>
                      <a:pt x="59" y="20"/>
                    </a:lnTo>
                    <a:lnTo>
                      <a:pt x="53" y="47"/>
                    </a:lnTo>
                    <a:lnTo>
                      <a:pt x="27" y="57"/>
                    </a:lnTo>
                    <a:lnTo>
                      <a:pt x="0" y="62"/>
                    </a:lnTo>
                    <a:lnTo>
                      <a:pt x="6" y="47"/>
                    </a:lnTo>
                    <a:lnTo>
                      <a:pt x="14" y="42"/>
                    </a:lnTo>
                    <a:lnTo>
                      <a:pt x="12" y="32"/>
                    </a:lnTo>
                    <a:lnTo>
                      <a:pt x="6" y="26"/>
                    </a:lnTo>
                    <a:lnTo>
                      <a:pt x="5" y="15"/>
                    </a:lnTo>
                    <a:lnTo>
                      <a:pt x="12" y="11"/>
                    </a:lnTo>
                    <a:lnTo>
                      <a:pt x="18" y="11"/>
                    </a:lnTo>
                    <a:lnTo>
                      <a:pt x="24" y="5"/>
                    </a:lnTo>
                    <a:lnTo>
                      <a:pt x="38" y="0"/>
                    </a:lnTo>
                    <a:close/>
                  </a:path>
                </a:pathLst>
              </a:custGeom>
              <a:solidFill>
                <a:srgbClr val="FFAA00"/>
              </a:solidFill>
              <a:ln w="1588">
                <a:solidFill>
                  <a:srgbClr val="6E6E6E"/>
                </a:solidFill>
                <a:prstDash val="solid"/>
                <a:round/>
                <a:headEnd/>
                <a:tailEnd/>
              </a:ln>
            </p:spPr>
            <p:txBody>
              <a:bodyPr/>
              <a:lstStyle/>
              <a:p>
                <a:endParaRPr lang="en-US"/>
              </a:p>
            </p:txBody>
          </p:sp>
          <p:sp>
            <p:nvSpPr>
              <p:cNvPr id="321073" name="Freeform 561"/>
              <p:cNvSpPr>
                <a:spLocks/>
              </p:cNvSpPr>
              <p:nvPr/>
            </p:nvSpPr>
            <p:spPr bwMode="auto">
              <a:xfrm>
                <a:off x="3322" y="1573"/>
                <a:ext cx="59" cy="36"/>
              </a:xfrm>
              <a:custGeom>
                <a:avLst/>
                <a:gdLst/>
                <a:ahLst/>
                <a:cxnLst>
                  <a:cxn ang="0">
                    <a:pos x="20" y="0"/>
                  </a:cxn>
                  <a:cxn ang="0">
                    <a:pos x="38" y="3"/>
                  </a:cxn>
                  <a:cxn ang="0">
                    <a:pos x="48" y="9"/>
                  </a:cxn>
                  <a:cxn ang="0">
                    <a:pos x="50" y="15"/>
                  </a:cxn>
                  <a:cxn ang="0">
                    <a:pos x="56" y="18"/>
                  </a:cxn>
                  <a:cxn ang="0">
                    <a:pos x="59" y="25"/>
                  </a:cxn>
                  <a:cxn ang="0">
                    <a:pos x="53" y="25"/>
                  </a:cxn>
                  <a:cxn ang="0">
                    <a:pos x="48" y="30"/>
                  </a:cxn>
                  <a:cxn ang="0">
                    <a:pos x="54" y="36"/>
                  </a:cxn>
                  <a:cxn ang="0">
                    <a:pos x="41" y="36"/>
                  </a:cxn>
                  <a:cxn ang="0">
                    <a:pos x="33" y="31"/>
                  </a:cxn>
                  <a:cxn ang="0">
                    <a:pos x="8" y="21"/>
                  </a:cxn>
                  <a:cxn ang="0">
                    <a:pos x="0" y="10"/>
                  </a:cxn>
                  <a:cxn ang="0">
                    <a:pos x="20" y="0"/>
                  </a:cxn>
                </a:cxnLst>
                <a:rect l="0" t="0" r="r" b="b"/>
                <a:pathLst>
                  <a:path w="59" h="36">
                    <a:moveTo>
                      <a:pt x="20" y="0"/>
                    </a:moveTo>
                    <a:lnTo>
                      <a:pt x="38" y="3"/>
                    </a:lnTo>
                    <a:lnTo>
                      <a:pt x="48" y="9"/>
                    </a:lnTo>
                    <a:lnTo>
                      <a:pt x="50" y="15"/>
                    </a:lnTo>
                    <a:lnTo>
                      <a:pt x="56" y="18"/>
                    </a:lnTo>
                    <a:lnTo>
                      <a:pt x="59" y="25"/>
                    </a:lnTo>
                    <a:lnTo>
                      <a:pt x="53" y="25"/>
                    </a:lnTo>
                    <a:lnTo>
                      <a:pt x="48" y="30"/>
                    </a:lnTo>
                    <a:lnTo>
                      <a:pt x="54" y="36"/>
                    </a:lnTo>
                    <a:lnTo>
                      <a:pt x="41" y="36"/>
                    </a:lnTo>
                    <a:lnTo>
                      <a:pt x="33" y="31"/>
                    </a:lnTo>
                    <a:lnTo>
                      <a:pt x="8" y="21"/>
                    </a:lnTo>
                    <a:lnTo>
                      <a:pt x="0" y="10"/>
                    </a:lnTo>
                    <a:lnTo>
                      <a:pt x="20" y="0"/>
                    </a:lnTo>
                    <a:close/>
                  </a:path>
                </a:pathLst>
              </a:custGeom>
              <a:solidFill>
                <a:srgbClr val="FFAA00"/>
              </a:solidFill>
              <a:ln w="1588">
                <a:solidFill>
                  <a:srgbClr val="6E6E6E"/>
                </a:solidFill>
                <a:prstDash val="solid"/>
                <a:round/>
                <a:headEnd/>
                <a:tailEnd/>
              </a:ln>
            </p:spPr>
            <p:txBody>
              <a:bodyPr/>
              <a:lstStyle/>
              <a:p>
                <a:endParaRPr lang="en-US"/>
              </a:p>
            </p:txBody>
          </p:sp>
          <p:sp>
            <p:nvSpPr>
              <p:cNvPr id="321074" name="Freeform 562"/>
              <p:cNvSpPr>
                <a:spLocks/>
              </p:cNvSpPr>
              <p:nvPr/>
            </p:nvSpPr>
            <p:spPr bwMode="auto">
              <a:xfrm>
                <a:off x="3378" y="1642"/>
                <a:ext cx="59" cy="31"/>
              </a:xfrm>
              <a:custGeom>
                <a:avLst/>
                <a:gdLst/>
                <a:ahLst/>
                <a:cxnLst>
                  <a:cxn ang="0">
                    <a:pos x="19" y="1"/>
                  </a:cxn>
                  <a:cxn ang="0">
                    <a:pos x="25" y="0"/>
                  </a:cxn>
                  <a:cxn ang="0">
                    <a:pos x="41" y="0"/>
                  </a:cxn>
                  <a:cxn ang="0">
                    <a:pos x="49" y="3"/>
                  </a:cxn>
                  <a:cxn ang="0">
                    <a:pos x="47" y="10"/>
                  </a:cxn>
                  <a:cxn ang="0">
                    <a:pos x="59" y="13"/>
                  </a:cxn>
                  <a:cxn ang="0">
                    <a:pos x="59" y="25"/>
                  </a:cxn>
                  <a:cxn ang="0">
                    <a:pos x="49" y="24"/>
                  </a:cxn>
                  <a:cxn ang="0">
                    <a:pos x="40" y="31"/>
                  </a:cxn>
                  <a:cxn ang="0">
                    <a:pos x="32" y="25"/>
                  </a:cxn>
                  <a:cxn ang="0">
                    <a:pos x="34" y="31"/>
                  </a:cxn>
                  <a:cxn ang="0">
                    <a:pos x="20" y="31"/>
                  </a:cxn>
                  <a:cxn ang="0">
                    <a:pos x="7" y="31"/>
                  </a:cxn>
                  <a:cxn ang="0">
                    <a:pos x="0" y="25"/>
                  </a:cxn>
                  <a:cxn ang="0">
                    <a:pos x="0" y="19"/>
                  </a:cxn>
                  <a:cxn ang="0">
                    <a:pos x="7" y="10"/>
                  </a:cxn>
                  <a:cxn ang="0">
                    <a:pos x="13" y="4"/>
                  </a:cxn>
                  <a:cxn ang="0">
                    <a:pos x="19" y="1"/>
                  </a:cxn>
                </a:cxnLst>
                <a:rect l="0" t="0" r="r" b="b"/>
                <a:pathLst>
                  <a:path w="59" h="31">
                    <a:moveTo>
                      <a:pt x="19" y="1"/>
                    </a:moveTo>
                    <a:lnTo>
                      <a:pt x="25" y="0"/>
                    </a:lnTo>
                    <a:lnTo>
                      <a:pt x="41" y="0"/>
                    </a:lnTo>
                    <a:lnTo>
                      <a:pt x="49" y="3"/>
                    </a:lnTo>
                    <a:lnTo>
                      <a:pt x="47" y="10"/>
                    </a:lnTo>
                    <a:lnTo>
                      <a:pt x="59" y="13"/>
                    </a:lnTo>
                    <a:lnTo>
                      <a:pt x="59" y="25"/>
                    </a:lnTo>
                    <a:lnTo>
                      <a:pt x="49" y="24"/>
                    </a:lnTo>
                    <a:lnTo>
                      <a:pt x="40" y="31"/>
                    </a:lnTo>
                    <a:lnTo>
                      <a:pt x="32" y="25"/>
                    </a:lnTo>
                    <a:lnTo>
                      <a:pt x="34" y="31"/>
                    </a:lnTo>
                    <a:lnTo>
                      <a:pt x="20" y="31"/>
                    </a:lnTo>
                    <a:lnTo>
                      <a:pt x="7" y="31"/>
                    </a:lnTo>
                    <a:lnTo>
                      <a:pt x="0" y="25"/>
                    </a:lnTo>
                    <a:lnTo>
                      <a:pt x="0" y="19"/>
                    </a:lnTo>
                    <a:lnTo>
                      <a:pt x="7" y="10"/>
                    </a:lnTo>
                    <a:lnTo>
                      <a:pt x="13" y="4"/>
                    </a:lnTo>
                    <a:lnTo>
                      <a:pt x="19" y="1"/>
                    </a:lnTo>
                    <a:close/>
                  </a:path>
                </a:pathLst>
              </a:custGeom>
              <a:solidFill>
                <a:srgbClr val="FFAA00"/>
              </a:solidFill>
              <a:ln w="1588">
                <a:solidFill>
                  <a:srgbClr val="6E6E6E"/>
                </a:solidFill>
                <a:prstDash val="solid"/>
                <a:round/>
                <a:headEnd/>
                <a:tailEnd/>
              </a:ln>
            </p:spPr>
            <p:txBody>
              <a:bodyPr/>
              <a:lstStyle/>
              <a:p>
                <a:endParaRPr lang="en-US"/>
              </a:p>
            </p:txBody>
          </p:sp>
          <p:sp>
            <p:nvSpPr>
              <p:cNvPr id="321075" name="Freeform 563"/>
              <p:cNvSpPr>
                <a:spLocks/>
              </p:cNvSpPr>
              <p:nvPr/>
            </p:nvSpPr>
            <p:spPr bwMode="auto">
              <a:xfrm>
                <a:off x="3458" y="1583"/>
                <a:ext cx="93" cy="42"/>
              </a:xfrm>
              <a:custGeom>
                <a:avLst/>
                <a:gdLst/>
                <a:ahLst/>
                <a:cxnLst>
                  <a:cxn ang="0">
                    <a:pos x="84" y="35"/>
                  </a:cxn>
                  <a:cxn ang="0">
                    <a:pos x="78" y="38"/>
                  </a:cxn>
                  <a:cxn ang="0">
                    <a:pos x="69" y="39"/>
                  </a:cxn>
                  <a:cxn ang="0">
                    <a:pos x="44" y="35"/>
                  </a:cxn>
                  <a:cxn ang="0">
                    <a:pos x="32" y="42"/>
                  </a:cxn>
                  <a:cxn ang="0">
                    <a:pos x="26" y="41"/>
                  </a:cxn>
                  <a:cxn ang="0">
                    <a:pos x="18" y="32"/>
                  </a:cxn>
                  <a:cxn ang="0">
                    <a:pos x="14" y="32"/>
                  </a:cxn>
                  <a:cxn ang="0">
                    <a:pos x="0" y="14"/>
                  </a:cxn>
                  <a:cxn ang="0">
                    <a:pos x="11" y="11"/>
                  </a:cxn>
                  <a:cxn ang="0">
                    <a:pos x="30" y="0"/>
                  </a:cxn>
                  <a:cxn ang="0">
                    <a:pos x="39" y="2"/>
                  </a:cxn>
                  <a:cxn ang="0">
                    <a:pos x="50" y="6"/>
                  </a:cxn>
                  <a:cxn ang="0">
                    <a:pos x="77" y="17"/>
                  </a:cxn>
                  <a:cxn ang="0">
                    <a:pos x="90" y="20"/>
                  </a:cxn>
                  <a:cxn ang="0">
                    <a:pos x="93" y="26"/>
                  </a:cxn>
                  <a:cxn ang="0">
                    <a:pos x="84" y="35"/>
                  </a:cxn>
                </a:cxnLst>
                <a:rect l="0" t="0" r="r" b="b"/>
                <a:pathLst>
                  <a:path w="93" h="42">
                    <a:moveTo>
                      <a:pt x="84" y="35"/>
                    </a:moveTo>
                    <a:lnTo>
                      <a:pt x="78" y="38"/>
                    </a:lnTo>
                    <a:lnTo>
                      <a:pt x="69" y="39"/>
                    </a:lnTo>
                    <a:lnTo>
                      <a:pt x="44" y="35"/>
                    </a:lnTo>
                    <a:lnTo>
                      <a:pt x="32" y="42"/>
                    </a:lnTo>
                    <a:lnTo>
                      <a:pt x="26" y="41"/>
                    </a:lnTo>
                    <a:lnTo>
                      <a:pt x="18" y="32"/>
                    </a:lnTo>
                    <a:lnTo>
                      <a:pt x="14" y="32"/>
                    </a:lnTo>
                    <a:lnTo>
                      <a:pt x="0" y="14"/>
                    </a:lnTo>
                    <a:lnTo>
                      <a:pt x="11" y="11"/>
                    </a:lnTo>
                    <a:lnTo>
                      <a:pt x="30" y="0"/>
                    </a:lnTo>
                    <a:lnTo>
                      <a:pt x="39" y="2"/>
                    </a:lnTo>
                    <a:lnTo>
                      <a:pt x="50" y="6"/>
                    </a:lnTo>
                    <a:lnTo>
                      <a:pt x="77" y="17"/>
                    </a:lnTo>
                    <a:lnTo>
                      <a:pt x="90" y="20"/>
                    </a:lnTo>
                    <a:lnTo>
                      <a:pt x="93" y="26"/>
                    </a:lnTo>
                    <a:lnTo>
                      <a:pt x="84" y="35"/>
                    </a:lnTo>
                    <a:close/>
                  </a:path>
                </a:pathLst>
              </a:custGeom>
              <a:solidFill>
                <a:srgbClr val="FFAA00"/>
              </a:solidFill>
              <a:ln w="1588">
                <a:solidFill>
                  <a:srgbClr val="6E6E6E"/>
                </a:solidFill>
                <a:prstDash val="solid"/>
                <a:round/>
                <a:headEnd/>
                <a:tailEnd/>
              </a:ln>
            </p:spPr>
            <p:txBody>
              <a:bodyPr/>
              <a:lstStyle/>
              <a:p>
                <a:endParaRPr lang="en-US"/>
              </a:p>
            </p:txBody>
          </p:sp>
          <p:sp>
            <p:nvSpPr>
              <p:cNvPr id="321076" name="Freeform 564"/>
              <p:cNvSpPr>
                <a:spLocks/>
              </p:cNvSpPr>
              <p:nvPr/>
            </p:nvSpPr>
            <p:spPr bwMode="auto">
              <a:xfrm>
                <a:off x="3521" y="1630"/>
                <a:ext cx="93" cy="45"/>
              </a:xfrm>
              <a:custGeom>
                <a:avLst/>
                <a:gdLst/>
                <a:ahLst/>
                <a:cxnLst>
                  <a:cxn ang="0">
                    <a:pos x="11" y="6"/>
                  </a:cxn>
                  <a:cxn ang="0">
                    <a:pos x="27" y="9"/>
                  </a:cxn>
                  <a:cxn ang="0">
                    <a:pos x="40" y="6"/>
                  </a:cxn>
                  <a:cxn ang="0">
                    <a:pos x="54" y="1"/>
                  </a:cxn>
                  <a:cxn ang="0">
                    <a:pos x="79" y="0"/>
                  </a:cxn>
                  <a:cxn ang="0">
                    <a:pos x="93" y="7"/>
                  </a:cxn>
                  <a:cxn ang="0">
                    <a:pos x="82" y="10"/>
                  </a:cxn>
                  <a:cxn ang="0">
                    <a:pos x="70" y="36"/>
                  </a:cxn>
                  <a:cxn ang="0">
                    <a:pos x="55" y="39"/>
                  </a:cxn>
                  <a:cxn ang="0">
                    <a:pos x="37" y="43"/>
                  </a:cxn>
                  <a:cxn ang="0">
                    <a:pos x="21" y="45"/>
                  </a:cxn>
                  <a:cxn ang="0">
                    <a:pos x="3" y="33"/>
                  </a:cxn>
                  <a:cxn ang="0">
                    <a:pos x="0" y="25"/>
                  </a:cxn>
                  <a:cxn ang="0">
                    <a:pos x="11" y="6"/>
                  </a:cxn>
                </a:cxnLst>
                <a:rect l="0" t="0" r="r" b="b"/>
                <a:pathLst>
                  <a:path w="93" h="45">
                    <a:moveTo>
                      <a:pt x="11" y="6"/>
                    </a:moveTo>
                    <a:lnTo>
                      <a:pt x="27" y="9"/>
                    </a:lnTo>
                    <a:lnTo>
                      <a:pt x="40" y="6"/>
                    </a:lnTo>
                    <a:lnTo>
                      <a:pt x="54" y="1"/>
                    </a:lnTo>
                    <a:lnTo>
                      <a:pt x="79" y="0"/>
                    </a:lnTo>
                    <a:lnTo>
                      <a:pt x="93" y="7"/>
                    </a:lnTo>
                    <a:lnTo>
                      <a:pt x="82" y="10"/>
                    </a:lnTo>
                    <a:lnTo>
                      <a:pt x="70" y="36"/>
                    </a:lnTo>
                    <a:lnTo>
                      <a:pt x="55" y="39"/>
                    </a:lnTo>
                    <a:lnTo>
                      <a:pt x="37" y="43"/>
                    </a:lnTo>
                    <a:lnTo>
                      <a:pt x="21" y="45"/>
                    </a:lnTo>
                    <a:lnTo>
                      <a:pt x="3" y="33"/>
                    </a:lnTo>
                    <a:lnTo>
                      <a:pt x="0" y="25"/>
                    </a:lnTo>
                    <a:lnTo>
                      <a:pt x="11" y="6"/>
                    </a:lnTo>
                    <a:close/>
                  </a:path>
                </a:pathLst>
              </a:custGeom>
              <a:solidFill>
                <a:srgbClr val="FFAA00"/>
              </a:solidFill>
              <a:ln w="1588">
                <a:solidFill>
                  <a:srgbClr val="6E6E6E"/>
                </a:solidFill>
                <a:prstDash val="solid"/>
                <a:round/>
                <a:headEnd/>
                <a:tailEnd/>
              </a:ln>
            </p:spPr>
            <p:txBody>
              <a:bodyPr/>
              <a:lstStyle/>
              <a:p>
                <a:endParaRPr lang="en-US"/>
              </a:p>
            </p:txBody>
          </p:sp>
          <p:sp>
            <p:nvSpPr>
              <p:cNvPr id="321077" name="Freeform 565"/>
              <p:cNvSpPr>
                <a:spLocks/>
              </p:cNvSpPr>
              <p:nvPr/>
            </p:nvSpPr>
            <p:spPr bwMode="auto">
              <a:xfrm>
                <a:off x="3570" y="1730"/>
                <a:ext cx="29" cy="57"/>
              </a:xfrm>
              <a:custGeom>
                <a:avLst/>
                <a:gdLst/>
                <a:ahLst/>
                <a:cxnLst>
                  <a:cxn ang="0">
                    <a:pos x="6" y="0"/>
                  </a:cxn>
                  <a:cxn ang="0">
                    <a:pos x="18" y="8"/>
                  </a:cxn>
                  <a:cxn ang="0">
                    <a:pos x="20" y="27"/>
                  </a:cxn>
                  <a:cxn ang="0">
                    <a:pos x="29" y="35"/>
                  </a:cxn>
                  <a:cxn ang="0">
                    <a:pos x="26" y="47"/>
                  </a:cxn>
                  <a:cxn ang="0">
                    <a:pos x="17" y="57"/>
                  </a:cxn>
                  <a:cxn ang="0">
                    <a:pos x="5" y="44"/>
                  </a:cxn>
                  <a:cxn ang="0">
                    <a:pos x="2" y="14"/>
                  </a:cxn>
                  <a:cxn ang="0">
                    <a:pos x="0" y="8"/>
                  </a:cxn>
                  <a:cxn ang="0">
                    <a:pos x="6" y="0"/>
                  </a:cxn>
                </a:cxnLst>
                <a:rect l="0" t="0" r="r" b="b"/>
                <a:pathLst>
                  <a:path w="29" h="57">
                    <a:moveTo>
                      <a:pt x="6" y="0"/>
                    </a:moveTo>
                    <a:lnTo>
                      <a:pt x="18" y="8"/>
                    </a:lnTo>
                    <a:lnTo>
                      <a:pt x="20" y="27"/>
                    </a:lnTo>
                    <a:lnTo>
                      <a:pt x="29" y="35"/>
                    </a:lnTo>
                    <a:lnTo>
                      <a:pt x="26" y="47"/>
                    </a:lnTo>
                    <a:lnTo>
                      <a:pt x="17" y="57"/>
                    </a:lnTo>
                    <a:lnTo>
                      <a:pt x="5" y="44"/>
                    </a:lnTo>
                    <a:lnTo>
                      <a:pt x="2" y="14"/>
                    </a:lnTo>
                    <a:lnTo>
                      <a:pt x="0" y="8"/>
                    </a:lnTo>
                    <a:lnTo>
                      <a:pt x="6" y="0"/>
                    </a:lnTo>
                    <a:close/>
                  </a:path>
                </a:pathLst>
              </a:custGeom>
              <a:solidFill>
                <a:srgbClr val="FFAA00"/>
              </a:solidFill>
              <a:ln w="1588">
                <a:solidFill>
                  <a:srgbClr val="6E6E6E"/>
                </a:solidFill>
                <a:prstDash val="solid"/>
                <a:round/>
                <a:headEnd/>
                <a:tailEnd/>
              </a:ln>
            </p:spPr>
            <p:txBody>
              <a:bodyPr/>
              <a:lstStyle/>
              <a:p>
                <a:endParaRPr lang="en-US"/>
              </a:p>
            </p:txBody>
          </p:sp>
          <p:sp>
            <p:nvSpPr>
              <p:cNvPr id="321078" name="Freeform 566"/>
              <p:cNvSpPr>
                <a:spLocks/>
              </p:cNvSpPr>
              <p:nvPr/>
            </p:nvSpPr>
            <p:spPr bwMode="auto">
              <a:xfrm>
                <a:off x="3774" y="1862"/>
                <a:ext cx="33" cy="12"/>
              </a:xfrm>
              <a:custGeom>
                <a:avLst/>
                <a:gdLst/>
                <a:ahLst/>
                <a:cxnLst>
                  <a:cxn ang="0">
                    <a:pos x="0" y="5"/>
                  </a:cxn>
                  <a:cxn ang="0">
                    <a:pos x="33" y="0"/>
                  </a:cxn>
                  <a:cxn ang="0">
                    <a:pos x="22" y="8"/>
                  </a:cxn>
                  <a:cxn ang="0">
                    <a:pos x="4" y="12"/>
                  </a:cxn>
                  <a:cxn ang="0">
                    <a:pos x="0" y="5"/>
                  </a:cxn>
                </a:cxnLst>
                <a:rect l="0" t="0" r="r" b="b"/>
                <a:pathLst>
                  <a:path w="33" h="12">
                    <a:moveTo>
                      <a:pt x="0" y="5"/>
                    </a:moveTo>
                    <a:lnTo>
                      <a:pt x="33" y="0"/>
                    </a:lnTo>
                    <a:lnTo>
                      <a:pt x="22" y="8"/>
                    </a:lnTo>
                    <a:lnTo>
                      <a:pt x="4" y="12"/>
                    </a:lnTo>
                    <a:lnTo>
                      <a:pt x="0" y="5"/>
                    </a:lnTo>
                    <a:close/>
                  </a:path>
                </a:pathLst>
              </a:custGeom>
              <a:solidFill>
                <a:srgbClr val="FFAA00"/>
              </a:solidFill>
              <a:ln w="1588">
                <a:solidFill>
                  <a:srgbClr val="6E6E6E"/>
                </a:solidFill>
                <a:prstDash val="solid"/>
                <a:round/>
                <a:headEnd/>
                <a:tailEnd/>
              </a:ln>
            </p:spPr>
            <p:txBody>
              <a:bodyPr/>
              <a:lstStyle/>
              <a:p>
                <a:endParaRPr lang="en-US"/>
              </a:p>
            </p:txBody>
          </p:sp>
          <p:sp>
            <p:nvSpPr>
              <p:cNvPr id="321079" name="Freeform 567"/>
              <p:cNvSpPr>
                <a:spLocks/>
              </p:cNvSpPr>
              <p:nvPr/>
            </p:nvSpPr>
            <p:spPr bwMode="auto">
              <a:xfrm>
                <a:off x="3828" y="1829"/>
                <a:ext cx="92" cy="89"/>
              </a:xfrm>
              <a:custGeom>
                <a:avLst/>
                <a:gdLst/>
                <a:ahLst/>
                <a:cxnLst>
                  <a:cxn ang="0">
                    <a:pos x="0" y="24"/>
                  </a:cxn>
                  <a:cxn ang="0">
                    <a:pos x="3" y="26"/>
                  </a:cxn>
                  <a:cxn ang="0">
                    <a:pos x="4" y="14"/>
                  </a:cxn>
                  <a:cxn ang="0">
                    <a:pos x="9" y="9"/>
                  </a:cxn>
                  <a:cxn ang="0">
                    <a:pos x="20" y="9"/>
                  </a:cxn>
                  <a:cxn ang="0">
                    <a:pos x="28" y="5"/>
                  </a:cxn>
                  <a:cxn ang="0">
                    <a:pos x="44" y="11"/>
                  </a:cxn>
                  <a:cxn ang="0">
                    <a:pos x="64" y="5"/>
                  </a:cxn>
                  <a:cxn ang="0">
                    <a:pos x="70" y="2"/>
                  </a:cxn>
                  <a:cxn ang="0">
                    <a:pos x="86" y="2"/>
                  </a:cxn>
                  <a:cxn ang="0">
                    <a:pos x="92" y="0"/>
                  </a:cxn>
                  <a:cxn ang="0">
                    <a:pos x="88" y="11"/>
                  </a:cxn>
                  <a:cxn ang="0">
                    <a:pos x="79" y="11"/>
                  </a:cxn>
                  <a:cxn ang="0">
                    <a:pos x="82" y="47"/>
                  </a:cxn>
                  <a:cxn ang="0">
                    <a:pos x="59" y="63"/>
                  </a:cxn>
                  <a:cxn ang="0">
                    <a:pos x="49" y="68"/>
                  </a:cxn>
                  <a:cxn ang="0">
                    <a:pos x="22" y="89"/>
                  </a:cxn>
                  <a:cxn ang="0">
                    <a:pos x="10" y="84"/>
                  </a:cxn>
                  <a:cxn ang="0">
                    <a:pos x="6" y="80"/>
                  </a:cxn>
                  <a:cxn ang="0">
                    <a:pos x="3" y="81"/>
                  </a:cxn>
                  <a:cxn ang="0">
                    <a:pos x="1" y="78"/>
                  </a:cxn>
                  <a:cxn ang="0">
                    <a:pos x="3" y="69"/>
                  </a:cxn>
                  <a:cxn ang="0">
                    <a:pos x="14" y="56"/>
                  </a:cxn>
                  <a:cxn ang="0">
                    <a:pos x="13" y="48"/>
                  </a:cxn>
                  <a:cxn ang="0">
                    <a:pos x="3" y="45"/>
                  </a:cxn>
                  <a:cxn ang="0">
                    <a:pos x="0" y="24"/>
                  </a:cxn>
                </a:cxnLst>
                <a:rect l="0" t="0" r="r" b="b"/>
                <a:pathLst>
                  <a:path w="92" h="89">
                    <a:moveTo>
                      <a:pt x="0" y="24"/>
                    </a:moveTo>
                    <a:lnTo>
                      <a:pt x="3" y="26"/>
                    </a:lnTo>
                    <a:lnTo>
                      <a:pt x="4" y="14"/>
                    </a:lnTo>
                    <a:lnTo>
                      <a:pt x="9" y="9"/>
                    </a:lnTo>
                    <a:lnTo>
                      <a:pt x="20" y="9"/>
                    </a:lnTo>
                    <a:lnTo>
                      <a:pt x="28" y="5"/>
                    </a:lnTo>
                    <a:lnTo>
                      <a:pt x="44" y="11"/>
                    </a:lnTo>
                    <a:lnTo>
                      <a:pt x="64" y="5"/>
                    </a:lnTo>
                    <a:lnTo>
                      <a:pt x="70" y="2"/>
                    </a:lnTo>
                    <a:lnTo>
                      <a:pt x="86" y="2"/>
                    </a:lnTo>
                    <a:lnTo>
                      <a:pt x="92" y="0"/>
                    </a:lnTo>
                    <a:lnTo>
                      <a:pt x="88" y="11"/>
                    </a:lnTo>
                    <a:lnTo>
                      <a:pt x="79" y="11"/>
                    </a:lnTo>
                    <a:lnTo>
                      <a:pt x="82" y="47"/>
                    </a:lnTo>
                    <a:lnTo>
                      <a:pt x="59" y="63"/>
                    </a:lnTo>
                    <a:lnTo>
                      <a:pt x="49" y="68"/>
                    </a:lnTo>
                    <a:lnTo>
                      <a:pt x="22" y="89"/>
                    </a:lnTo>
                    <a:lnTo>
                      <a:pt x="10" y="84"/>
                    </a:lnTo>
                    <a:lnTo>
                      <a:pt x="6" y="80"/>
                    </a:lnTo>
                    <a:lnTo>
                      <a:pt x="3" y="81"/>
                    </a:lnTo>
                    <a:lnTo>
                      <a:pt x="1" y="78"/>
                    </a:lnTo>
                    <a:lnTo>
                      <a:pt x="3" y="69"/>
                    </a:lnTo>
                    <a:lnTo>
                      <a:pt x="14" y="56"/>
                    </a:lnTo>
                    <a:lnTo>
                      <a:pt x="13" y="48"/>
                    </a:lnTo>
                    <a:lnTo>
                      <a:pt x="3" y="45"/>
                    </a:lnTo>
                    <a:lnTo>
                      <a:pt x="0" y="24"/>
                    </a:lnTo>
                    <a:close/>
                  </a:path>
                </a:pathLst>
              </a:custGeom>
              <a:solidFill>
                <a:srgbClr val="FFAA00"/>
              </a:solidFill>
              <a:ln w="1588">
                <a:solidFill>
                  <a:srgbClr val="6E6E6E"/>
                </a:solidFill>
                <a:prstDash val="solid"/>
                <a:round/>
                <a:headEnd/>
                <a:tailEnd/>
              </a:ln>
            </p:spPr>
            <p:txBody>
              <a:bodyPr/>
              <a:lstStyle/>
              <a:p>
                <a:endParaRPr lang="en-US"/>
              </a:p>
            </p:txBody>
          </p:sp>
          <p:sp>
            <p:nvSpPr>
              <p:cNvPr id="321080" name="Freeform 568"/>
              <p:cNvSpPr>
                <a:spLocks/>
              </p:cNvSpPr>
              <p:nvPr/>
            </p:nvSpPr>
            <p:spPr bwMode="auto">
              <a:xfrm>
                <a:off x="3822" y="1874"/>
                <a:ext cx="20" cy="29"/>
              </a:xfrm>
              <a:custGeom>
                <a:avLst/>
                <a:gdLst/>
                <a:ahLst/>
                <a:cxnLst>
                  <a:cxn ang="0">
                    <a:pos x="6" y="14"/>
                  </a:cxn>
                  <a:cxn ang="0">
                    <a:pos x="6" y="8"/>
                  </a:cxn>
                  <a:cxn ang="0">
                    <a:pos x="9" y="0"/>
                  </a:cxn>
                  <a:cxn ang="0">
                    <a:pos x="19" y="3"/>
                  </a:cxn>
                  <a:cxn ang="0">
                    <a:pos x="20" y="11"/>
                  </a:cxn>
                  <a:cxn ang="0">
                    <a:pos x="9" y="24"/>
                  </a:cxn>
                  <a:cxn ang="0">
                    <a:pos x="6" y="29"/>
                  </a:cxn>
                  <a:cxn ang="0">
                    <a:pos x="0" y="29"/>
                  </a:cxn>
                  <a:cxn ang="0">
                    <a:pos x="4" y="14"/>
                  </a:cxn>
                  <a:cxn ang="0">
                    <a:pos x="6" y="14"/>
                  </a:cxn>
                </a:cxnLst>
                <a:rect l="0" t="0" r="r" b="b"/>
                <a:pathLst>
                  <a:path w="20" h="29">
                    <a:moveTo>
                      <a:pt x="6" y="14"/>
                    </a:moveTo>
                    <a:lnTo>
                      <a:pt x="6" y="8"/>
                    </a:lnTo>
                    <a:lnTo>
                      <a:pt x="9" y="0"/>
                    </a:lnTo>
                    <a:lnTo>
                      <a:pt x="19" y="3"/>
                    </a:lnTo>
                    <a:lnTo>
                      <a:pt x="20" y="11"/>
                    </a:lnTo>
                    <a:lnTo>
                      <a:pt x="9" y="24"/>
                    </a:lnTo>
                    <a:lnTo>
                      <a:pt x="6" y="29"/>
                    </a:lnTo>
                    <a:lnTo>
                      <a:pt x="0" y="29"/>
                    </a:lnTo>
                    <a:lnTo>
                      <a:pt x="4" y="14"/>
                    </a:lnTo>
                    <a:lnTo>
                      <a:pt x="6" y="14"/>
                    </a:lnTo>
                    <a:close/>
                  </a:path>
                </a:pathLst>
              </a:custGeom>
              <a:solidFill>
                <a:srgbClr val="FFAA00"/>
              </a:solidFill>
              <a:ln w="1588">
                <a:solidFill>
                  <a:srgbClr val="6E6E6E"/>
                </a:solidFill>
                <a:prstDash val="solid"/>
                <a:round/>
                <a:headEnd/>
                <a:tailEnd/>
              </a:ln>
            </p:spPr>
            <p:txBody>
              <a:bodyPr/>
              <a:lstStyle/>
              <a:p>
                <a:endParaRPr lang="en-US"/>
              </a:p>
            </p:txBody>
          </p:sp>
          <p:sp>
            <p:nvSpPr>
              <p:cNvPr id="321081" name="Freeform 569"/>
              <p:cNvSpPr>
                <a:spLocks/>
              </p:cNvSpPr>
              <p:nvPr/>
            </p:nvSpPr>
            <p:spPr bwMode="auto">
              <a:xfrm>
                <a:off x="3436" y="1903"/>
                <a:ext cx="245" cy="244"/>
              </a:xfrm>
              <a:custGeom>
                <a:avLst/>
                <a:gdLst/>
                <a:ahLst/>
                <a:cxnLst>
                  <a:cxn ang="0">
                    <a:pos x="30" y="0"/>
                  </a:cxn>
                  <a:cxn ang="0">
                    <a:pos x="85" y="13"/>
                  </a:cxn>
                  <a:cxn ang="0">
                    <a:pos x="145" y="51"/>
                  </a:cxn>
                  <a:cxn ang="0">
                    <a:pos x="157" y="48"/>
                  </a:cxn>
                  <a:cxn ang="0">
                    <a:pos x="163" y="34"/>
                  </a:cxn>
                  <a:cxn ang="0">
                    <a:pos x="157" y="18"/>
                  </a:cxn>
                  <a:cxn ang="0">
                    <a:pos x="184" y="1"/>
                  </a:cxn>
                  <a:cxn ang="0">
                    <a:pos x="203" y="7"/>
                  </a:cxn>
                  <a:cxn ang="0">
                    <a:pos x="208" y="15"/>
                  </a:cxn>
                  <a:cxn ang="0">
                    <a:pos x="238" y="27"/>
                  </a:cxn>
                  <a:cxn ang="0">
                    <a:pos x="245" y="201"/>
                  </a:cxn>
                  <a:cxn ang="0">
                    <a:pos x="245" y="235"/>
                  </a:cxn>
                  <a:cxn ang="0">
                    <a:pos x="230" y="237"/>
                  </a:cxn>
                  <a:cxn ang="0">
                    <a:pos x="230" y="244"/>
                  </a:cxn>
                  <a:cxn ang="0">
                    <a:pos x="158" y="204"/>
                  </a:cxn>
                  <a:cxn ang="0">
                    <a:pos x="105" y="174"/>
                  </a:cxn>
                  <a:cxn ang="0">
                    <a:pos x="90" y="183"/>
                  </a:cxn>
                  <a:cxn ang="0">
                    <a:pos x="78" y="189"/>
                  </a:cxn>
                  <a:cxn ang="0">
                    <a:pos x="66" y="178"/>
                  </a:cxn>
                  <a:cxn ang="0">
                    <a:pos x="42" y="172"/>
                  </a:cxn>
                  <a:cxn ang="0">
                    <a:pos x="12" y="150"/>
                  </a:cxn>
                  <a:cxn ang="0">
                    <a:pos x="0" y="123"/>
                  </a:cxn>
                  <a:cxn ang="0">
                    <a:pos x="9" y="118"/>
                  </a:cxn>
                  <a:cxn ang="0">
                    <a:pos x="1" y="51"/>
                  </a:cxn>
                  <a:cxn ang="0">
                    <a:pos x="12" y="27"/>
                  </a:cxn>
                  <a:cxn ang="0">
                    <a:pos x="31" y="12"/>
                  </a:cxn>
                  <a:cxn ang="0">
                    <a:pos x="30" y="0"/>
                  </a:cxn>
                </a:cxnLst>
                <a:rect l="0" t="0" r="r" b="b"/>
                <a:pathLst>
                  <a:path w="245" h="244">
                    <a:moveTo>
                      <a:pt x="30" y="0"/>
                    </a:moveTo>
                    <a:lnTo>
                      <a:pt x="85" y="13"/>
                    </a:lnTo>
                    <a:lnTo>
                      <a:pt x="145" y="51"/>
                    </a:lnTo>
                    <a:lnTo>
                      <a:pt x="157" y="48"/>
                    </a:lnTo>
                    <a:lnTo>
                      <a:pt x="163" y="34"/>
                    </a:lnTo>
                    <a:lnTo>
                      <a:pt x="157" y="18"/>
                    </a:lnTo>
                    <a:lnTo>
                      <a:pt x="184" y="1"/>
                    </a:lnTo>
                    <a:lnTo>
                      <a:pt x="203" y="7"/>
                    </a:lnTo>
                    <a:lnTo>
                      <a:pt x="208" y="15"/>
                    </a:lnTo>
                    <a:lnTo>
                      <a:pt x="238" y="27"/>
                    </a:lnTo>
                    <a:lnTo>
                      <a:pt x="245" y="201"/>
                    </a:lnTo>
                    <a:lnTo>
                      <a:pt x="245" y="235"/>
                    </a:lnTo>
                    <a:lnTo>
                      <a:pt x="230" y="237"/>
                    </a:lnTo>
                    <a:lnTo>
                      <a:pt x="230" y="244"/>
                    </a:lnTo>
                    <a:lnTo>
                      <a:pt x="158" y="204"/>
                    </a:lnTo>
                    <a:lnTo>
                      <a:pt x="105" y="174"/>
                    </a:lnTo>
                    <a:lnTo>
                      <a:pt x="90" y="183"/>
                    </a:lnTo>
                    <a:lnTo>
                      <a:pt x="78" y="189"/>
                    </a:lnTo>
                    <a:lnTo>
                      <a:pt x="66" y="178"/>
                    </a:lnTo>
                    <a:lnTo>
                      <a:pt x="42" y="172"/>
                    </a:lnTo>
                    <a:lnTo>
                      <a:pt x="12" y="150"/>
                    </a:lnTo>
                    <a:lnTo>
                      <a:pt x="0" y="123"/>
                    </a:lnTo>
                    <a:lnTo>
                      <a:pt x="9" y="118"/>
                    </a:lnTo>
                    <a:lnTo>
                      <a:pt x="1" y="51"/>
                    </a:lnTo>
                    <a:lnTo>
                      <a:pt x="12" y="27"/>
                    </a:lnTo>
                    <a:lnTo>
                      <a:pt x="31" y="12"/>
                    </a:lnTo>
                    <a:lnTo>
                      <a:pt x="30" y="0"/>
                    </a:lnTo>
                    <a:close/>
                  </a:path>
                </a:pathLst>
              </a:custGeom>
              <a:solidFill>
                <a:srgbClr val="FFAA00"/>
              </a:solidFill>
              <a:ln w="1588">
                <a:solidFill>
                  <a:srgbClr val="6E6E6E"/>
                </a:solidFill>
                <a:prstDash val="solid"/>
                <a:round/>
                <a:headEnd/>
                <a:tailEnd/>
              </a:ln>
            </p:spPr>
            <p:txBody>
              <a:bodyPr/>
              <a:lstStyle/>
              <a:p>
                <a:endParaRPr lang="en-US"/>
              </a:p>
            </p:txBody>
          </p:sp>
          <p:sp>
            <p:nvSpPr>
              <p:cNvPr id="321082" name="Freeform 570"/>
              <p:cNvSpPr>
                <a:spLocks/>
              </p:cNvSpPr>
              <p:nvPr/>
            </p:nvSpPr>
            <p:spPr bwMode="auto">
              <a:xfrm>
                <a:off x="3406" y="1826"/>
                <a:ext cx="61" cy="128"/>
              </a:xfrm>
              <a:custGeom>
                <a:avLst/>
                <a:gdLst/>
                <a:ahLst/>
                <a:cxnLst>
                  <a:cxn ang="0">
                    <a:pos x="15" y="6"/>
                  </a:cxn>
                  <a:cxn ang="0">
                    <a:pos x="34" y="0"/>
                  </a:cxn>
                  <a:cxn ang="0">
                    <a:pos x="49" y="6"/>
                  </a:cxn>
                  <a:cxn ang="0">
                    <a:pos x="52" y="39"/>
                  </a:cxn>
                  <a:cxn ang="0">
                    <a:pos x="37" y="56"/>
                  </a:cxn>
                  <a:cxn ang="0">
                    <a:pos x="40" y="65"/>
                  </a:cxn>
                  <a:cxn ang="0">
                    <a:pos x="60" y="77"/>
                  </a:cxn>
                  <a:cxn ang="0">
                    <a:pos x="61" y="89"/>
                  </a:cxn>
                  <a:cxn ang="0">
                    <a:pos x="42" y="104"/>
                  </a:cxn>
                  <a:cxn ang="0">
                    <a:pos x="31" y="128"/>
                  </a:cxn>
                  <a:cxn ang="0">
                    <a:pos x="22" y="95"/>
                  </a:cxn>
                  <a:cxn ang="0">
                    <a:pos x="12" y="87"/>
                  </a:cxn>
                  <a:cxn ang="0">
                    <a:pos x="1" y="74"/>
                  </a:cxn>
                  <a:cxn ang="0">
                    <a:pos x="0" y="56"/>
                  </a:cxn>
                  <a:cxn ang="0">
                    <a:pos x="9" y="50"/>
                  </a:cxn>
                  <a:cxn ang="0">
                    <a:pos x="15" y="6"/>
                  </a:cxn>
                </a:cxnLst>
                <a:rect l="0" t="0" r="r" b="b"/>
                <a:pathLst>
                  <a:path w="61" h="128">
                    <a:moveTo>
                      <a:pt x="15" y="6"/>
                    </a:moveTo>
                    <a:lnTo>
                      <a:pt x="34" y="0"/>
                    </a:lnTo>
                    <a:lnTo>
                      <a:pt x="49" y="6"/>
                    </a:lnTo>
                    <a:lnTo>
                      <a:pt x="52" y="39"/>
                    </a:lnTo>
                    <a:lnTo>
                      <a:pt x="37" y="56"/>
                    </a:lnTo>
                    <a:lnTo>
                      <a:pt x="40" y="65"/>
                    </a:lnTo>
                    <a:lnTo>
                      <a:pt x="60" y="77"/>
                    </a:lnTo>
                    <a:lnTo>
                      <a:pt x="61" y="89"/>
                    </a:lnTo>
                    <a:lnTo>
                      <a:pt x="42" y="104"/>
                    </a:lnTo>
                    <a:lnTo>
                      <a:pt x="31" y="128"/>
                    </a:lnTo>
                    <a:lnTo>
                      <a:pt x="22" y="95"/>
                    </a:lnTo>
                    <a:lnTo>
                      <a:pt x="12" y="87"/>
                    </a:lnTo>
                    <a:lnTo>
                      <a:pt x="1" y="74"/>
                    </a:lnTo>
                    <a:lnTo>
                      <a:pt x="0" y="56"/>
                    </a:lnTo>
                    <a:lnTo>
                      <a:pt x="9" y="50"/>
                    </a:lnTo>
                    <a:lnTo>
                      <a:pt x="15" y="6"/>
                    </a:lnTo>
                    <a:close/>
                  </a:path>
                </a:pathLst>
              </a:custGeom>
              <a:solidFill>
                <a:srgbClr val="FFAA00"/>
              </a:solidFill>
              <a:ln w="1588">
                <a:solidFill>
                  <a:srgbClr val="6E6E6E"/>
                </a:solidFill>
                <a:prstDash val="solid"/>
                <a:round/>
                <a:headEnd/>
                <a:tailEnd/>
              </a:ln>
            </p:spPr>
            <p:txBody>
              <a:bodyPr/>
              <a:lstStyle/>
              <a:p>
                <a:endParaRPr lang="en-US"/>
              </a:p>
            </p:txBody>
          </p:sp>
          <p:sp>
            <p:nvSpPr>
              <p:cNvPr id="321083" name="Freeform 571"/>
              <p:cNvSpPr>
                <a:spLocks/>
              </p:cNvSpPr>
              <p:nvPr/>
            </p:nvSpPr>
            <p:spPr bwMode="auto">
              <a:xfrm>
                <a:off x="3159" y="1832"/>
                <a:ext cx="319" cy="326"/>
              </a:xfrm>
              <a:custGeom>
                <a:avLst/>
                <a:gdLst/>
                <a:ahLst/>
                <a:cxnLst>
                  <a:cxn ang="0">
                    <a:pos x="99" y="35"/>
                  </a:cxn>
                  <a:cxn ang="0">
                    <a:pos x="159" y="6"/>
                  </a:cxn>
                  <a:cxn ang="0">
                    <a:pos x="262" y="0"/>
                  </a:cxn>
                  <a:cxn ang="0">
                    <a:pos x="256" y="44"/>
                  </a:cxn>
                  <a:cxn ang="0">
                    <a:pos x="247" y="50"/>
                  </a:cxn>
                  <a:cxn ang="0">
                    <a:pos x="248" y="68"/>
                  </a:cxn>
                  <a:cxn ang="0">
                    <a:pos x="259" y="81"/>
                  </a:cxn>
                  <a:cxn ang="0">
                    <a:pos x="269" y="89"/>
                  </a:cxn>
                  <a:cxn ang="0">
                    <a:pos x="278" y="122"/>
                  </a:cxn>
                  <a:cxn ang="0">
                    <a:pos x="286" y="189"/>
                  </a:cxn>
                  <a:cxn ang="0">
                    <a:pos x="277" y="194"/>
                  </a:cxn>
                  <a:cxn ang="0">
                    <a:pos x="289" y="221"/>
                  </a:cxn>
                  <a:cxn ang="0">
                    <a:pos x="319" y="243"/>
                  </a:cxn>
                  <a:cxn ang="0">
                    <a:pos x="248" y="291"/>
                  </a:cxn>
                  <a:cxn ang="0">
                    <a:pos x="236" y="303"/>
                  </a:cxn>
                  <a:cxn ang="0">
                    <a:pos x="223" y="318"/>
                  </a:cxn>
                  <a:cxn ang="0">
                    <a:pos x="199" y="323"/>
                  </a:cxn>
                  <a:cxn ang="0">
                    <a:pos x="184" y="326"/>
                  </a:cxn>
                  <a:cxn ang="0">
                    <a:pos x="151" y="288"/>
                  </a:cxn>
                  <a:cxn ang="0">
                    <a:pos x="57" y="216"/>
                  </a:cxn>
                  <a:cxn ang="0">
                    <a:pos x="0" y="176"/>
                  </a:cxn>
                  <a:cxn ang="0">
                    <a:pos x="0" y="168"/>
                  </a:cxn>
                  <a:cxn ang="0">
                    <a:pos x="0" y="149"/>
                  </a:cxn>
                  <a:cxn ang="0">
                    <a:pos x="74" y="110"/>
                  </a:cxn>
                  <a:cxn ang="0">
                    <a:pos x="78" y="104"/>
                  </a:cxn>
                  <a:cxn ang="0">
                    <a:pos x="89" y="90"/>
                  </a:cxn>
                  <a:cxn ang="0">
                    <a:pos x="114" y="89"/>
                  </a:cxn>
                  <a:cxn ang="0">
                    <a:pos x="99" y="35"/>
                  </a:cxn>
                </a:cxnLst>
                <a:rect l="0" t="0" r="r" b="b"/>
                <a:pathLst>
                  <a:path w="319" h="326">
                    <a:moveTo>
                      <a:pt x="99" y="35"/>
                    </a:moveTo>
                    <a:lnTo>
                      <a:pt x="159" y="6"/>
                    </a:lnTo>
                    <a:lnTo>
                      <a:pt x="262" y="0"/>
                    </a:lnTo>
                    <a:lnTo>
                      <a:pt x="256" y="44"/>
                    </a:lnTo>
                    <a:lnTo>
                      <a:pt x="247" y="50"/>
                    </a:lnTo>
                    <a:lnTo>
                      <a:pt x="248" y="68"/>
                    </a:lnTo>
                    <a:lnTo>
                      <a:pt x="259" y="81"/>
                    </a:lnTo>
                    <a:lnTo>
                      <a:pt x="269" y="89"/>
                    </a:lnTo>
                    <a:lnTo>
                      <a:pt x="278" y="122"/>
                    </a:lnTo>
                    <a:lnTo>
                      <a:pt x="286" y="189"/>
                    </a:lnTo>
                    <a:lnTo>
                      <a:pt x="277" y="194"/>
                    </a:lnTo>
                    <a:lnTo>
                      <a:pt x="289" y="221"/>
                    </a:lnTo>
                    <a:lnTo>
                      <a:pt x="319" y="243"/>
                    </a:lnTo>
                    <a:lnTo>
                      <a:pt x="248" y="291"/>
                    </a:lnTo>
                    <a:lnTo>
                      <a:pt x="236" y="303"/>
                    </a:lnTo>
                    <a:lnTo>
                      <a:pt x="223" y="318"/>
                    </a:lnTo>
                    <a:lnTo>
                      <a:pt x="199" y="323"/>
                    </a:lnTo>
                    <a:lnTo>
                      <a:pt x="184" y="326"/>
                    </a:lnTo>
                    <a:lnTo>
                      <a:pt x="151" y="288"/>
                    </a:lnTo>
                    <a:lnTo>
                      <a:pt x="57" y="216"/>
                    </a:lnTo>
                    <a:lnTo>
                      <a:pt x="0" y="176"/>
                    </a:lnTo>
                    <a:lnTo>
                      <a:pt x="0" y="168"/>
                    </a:lnTo>
                    <a:lnTo>
                      <a:pt x="0" y="149"/>
                    </a:lnTo>
                    <a:lnTo>
                      <a:pt x="74" y="110"/>
                    </a:lnTo>
                    <a:lnTo>
                      <a:pt x="78" y="104"/>
                    </a:lnTo>
                    <a:lnTo>
                      <a:pt x="89" y="90"/>
                    </a:lnTo>
                    <a:lnTo>
                      <a:pt x="114" y="89"/>
                    </a:lnTo>
                    <a:lnTo>
                      <a:pt x="99" y="35"/>
                    </a:lnTo>
                    <a:close/>
                  </a:path>
                </a:pathLst>
              </a:custGeom>
              <a:solidFill>
                <a:srgbClr val="FFAA00"/>
              </a:solidFill>
              <a:ln w="1588">
                <a:solidFill>
                  <a:srgbClr val="6E6E6E"/>
                </a:solidFill>
                <a:prstDash val="solid"/>
                <a:round/>
                <a:headEnd/>
                <a:tailEnd/>
              </a:ln>
            </p:spPr>
            <p:txBody>
              <a:bodyPr/>
              <a:lstStyle/>
              <a:p>
                <a:endParaRPr lang="en-US"/>
              </a:p>
            </p:txBody>
          </p:sp>
          <p:sp>
            <p:nvSpPr>
              <p:cNvPr id="321084" name="Freeform 572"/>
              <p:cNvSpPr>
                <a:spLocks/>
              </p:cNvSpPr>
              <p:nvPr/>
            </p:nvSpPr>
            <p:spPr bwMode="auto">
              <a:xfrm>
                <a:off x="3089" y="1853"/>
                <a:ext cx="184" cy="147"/>
              </a:xfrm>
              <a:custGeom>
                <a:avLst/>
                <a:gdLst/>
                <a:ahLst/>
                <a:cxnLst>
                  <a:cxn ang="0">
                    <a:pos x="169" y="14"/>
                  </a:cxn>
                  <a:cxn ang="0">
                    <a:pos x="184" y="68"/>
                  </a:cxn>
                  <a:cxn ang="0">
                    <a:pos x="159" y="69"/>
                  </a:cxn>
                  <a:cxn ang="0">
                    <a:pos x="148" y="83"/>
                  </a:cxn>
                  <a:cxn ang="0">
                    <a:pos x="144" y="89"/>
                  </a:cxn>
                  <a:cxn ang="0">
                    <a:pos x="70" y="128"/>
                  </a:cxn>
                  <a:cxn ang="0">
                    <a:pos x="70" y="147"/>
                  </a:cxn>
                  <a:cxn ang="0">
                    <a:pos x="0" y="147"/>
                  </a:cxn>
                  <a:cxn ang="0">
                    <a:pos x="27" y="135"/>
                  </a:cxn>
                  <a:cxn ang="0">
                    <a:pos x="54" y="108"/>
                  </a:cxn>
                  <a:cxn ang="0">
                    <a:pos x="52" y="84"/>
                  </a:cxn>
                  <a:cxn ang="0">
                    <a:pos x="61" y="60"/>
                  </a:cxn>
                  <a:cxn ang="0">
                    <a:pos x="117" y="0"/>
                  </a:cxn>
                  <a:cxn ang="0">
                    <a:pos x="147" y="12"/>
                  </a:cxn>
                  <a:cxn ang="0">
                    <a:pos x="169" y="14"/>
                  </a:cxn>
                </a:cxnLst>
                <a:rect l="0" t="0" r="r" b="b"/>
                <a:pathLst>
                  <a:path w="184" h="147">
                    <a:moveTo>
                      <a:pt x="169" y="14"/>
                    </a:moveTo>
                    <a:lnTo>
                      <a:pt x="184" y="68"/>
                    </a:lnTo>
                    <a:lnTo>
                      <a:pt x="159" y="69"/>
                    </a:lnTo>
                    <a:lnTo>
                      <a:pt x="148" y="83"/>
                    </a:lnTo>
                    <a:lnTo>
                      <a:pt x="144" y="89"/>
                    </a:lnTo>
                    <a:lnTo>
                      <a:pt x="70" y="128"/>
                    </a:lnTo>
                    <a:lnTo>
                      <a:pt x="70" y="147"/>
                    </a:lnTo>
                    <a:lnTo>
                      <a:pt x="0" y="147"/>
                    </a:lnTo>
                    <a:lnTo>
                      <a:pt x="27" y="135"/>
                    </a:lnTo>
                    <a:lnTo>
                      <a:pt x="54" y="108"/>
                    </a:lnTo>
                    <a:lnTo>
                      <a:pt x="52" y="84"/>
                    </a:lnTo>
                    <a:lnTo>
                      <a:pt x="61" y="60"/>
                    </a:lnTo>
                    <a:lnTo>
                      <a:pt x="117" y="0"/>
                    </a:lnTo>
                    <a:lnTo>
                      <a:pt x="147" y="12"/>
                    </a:lnTo>
                    <a:lnTo>
                      <a:pt x="169" y="14"/>
                    </a:lnTo>
                    <a:close/>
                  </a:path>
                </a:pathLst>
              </a:custGeom>
              <a:solidFill>
                <a:srgbClr val="FFAA00"/>
              </a:solidFill>
              <a:ln w="1588">
                <a:solidFill>
                  <a:srgbClr val="6E6E6E"/>
                </a:solidFill>
                <a:prstDash val="solid"/>
                <a:round/>
                <a:headEnd/>
                <a:tailEnd/>
              </a:ln>
            </p:spPr>
            <p:txBody>
              <a:bodyPr/>
              <a:lstStyle/>
              <a:p>
                <a:endParaRPr lang="en-US"/>
              </a:p>
            </p:txBody>
          </p:sp>
          <p:sp>
            <p:nvSpPr>
              <p:cNvPr id="321085" name="Freeform 573"/>
              <p:cNvSpPr>
                <a:spLocks/>
              </p:cNvSpPr>
              <p:nvPr/>
            </p:nvSpPr>
            <p:spPr bwMode="auto">
              <a:xfrm>
                <a:off x="3427" y="2264"/>
                <a:ext cx="122" cy="205"/>
              </a:xfrm>
              <a:custGeom>
                <a:avLst/>
                <a:gdLst/>
                <a:ahLst/>
                <a:cxnLst>
                  <a:cxn ang="0">
                    <a:pos x="93" y="0"/>
                  </a:cxn>
                  <a:cxn ang="0">
                    <a:pos x="102" y="18"/>
                  </a:cxn>
                  <a:cxn ang="0">
                    <a:pos x="102" y="41"/>
                  </a:cxn>
                  <a:cxn ang="0">
                    <a:pos x="106" y="50"/>
                  </a:cxn>
                  <a:cxn ang="0">
                    <a:pos x="114" y="56"/>
                  </a:cxn>
                  <a:cxn ang="0">
                    <a:pos x="109" y="57"/>
                  </a:cxn>
                  <a:cxn ang="0">
                    <a:pos x="90" y="56"/>
                  </a:cxn>
                  <a:cxn ang="0">
                    <a:pos x="85" y="62"/>
                  </a:cxn>
                  <a:cxn ang="0">
                    <a:pos x="105" y="82"/>
                  </a:cxn>
                  <a:cxn ang="0">
                    <a:pos x="111" y="100"/>
                  </a:cxn>
                  <a:cxn ang="0">
                    <a:pos x="96" y="126"/>
                  </a:cxn>
                  <a:cxn ang="0">
                    <a:pos x="105" y="156"/>
                  </a:cxn>
                  <a:cxn ang="0">
                    <a:pos x="121" y="183"/>
                  </a:cxn>
                  <a:cxn ang="0">
                    <a:pos x="122" y="196"/>
                  </a:cxn>
                  <a:cxn ang="0">
                    <a:pos x="119" y="205"/>
                  </a:cxn>
                  <a:cxn ang="0">
                    <a:pos x="99" y="196"/>
                  </a:cxn>
                  <a:cxn ang="0">
                    <a:pos x="76" y="196"/>
                  </a:cxn>
                  <a:cxn ang="0">
                    <a:pos x="76" y="195"/>
                  </a:cxn>
                  <a:cxn ang="0">
                    <a:pos x="45" y="193"/>
                  </a:cxn>
                  <a:cxn ang="0">
                    <a:pos x="45" y="196"/>
                  </a:cxn>
                  <a:cxn ang="0">
                    <a:pos x="19" y="195"/>
                  </a:cxn>
                  <a:cxn ang="0">
                    <a:pos x="22" y="177"/>
                  </a:cxn>
                  <a:cxn ang="0">
                    <a:pos x="0" y="153"/>
                  </a:cxn>
                  <a:cxn ang="0">
                    <a:pos x="24" y="111"/>
                  </a:cxn>
                  <a:cxn ang="0">
                    <a:pos x="45" y="120"/>
                  </a:cxn>
                  <a:cxn ang="0">
                    <a:pos x="60" y="82"/>
                  </a:cxn>
                  <a:cxn ang="0">
                    <a:pos x="70" y="71"/>
                  </a:cxn>
                  <a:cxn ang="0">
                    <a:pos x="82" y="36"/>
                  </a:cxn>
                  <a:cxn ang="0">
                    <a:pos x="96" y="21"/>
                  </a:cxn>
                  <a:cxn ang="0">
                    <a:pos x="87" y="0"/>
                  </a:cxn>
                  <a:cxn ang="0">
                    <a:pos x="93" y="0"/>
                  </a:cxn>
                </a:cxnLst>
                <a:rect l="0" t="0" r="r" b="b"/>
                <a:pathLst>
                  <a:path w="122" h="205">
                    <a:moveTo>
                      <a:pt x="93" y="0"/>
                    </a:moveTo>
                    <a:lnTo>
                      <a:pt x="102" y="18"/>
                    </a:lnTo>
                    <a:lnTo>
                      <a:pt x="102" y="41"/>
                    </a:lnTo>
                    <a:lnTo>
                      <a:pt x="106" y="50"/>
                    </a:lnTo>
                    <a:lnTo>
                      <a:pt x="114" y="56"/>
                    </a:lnTo>
                    <a:lnTo>
                      <a:pt x="109" y="57"/>
                    </a:lnTo>
                    <a:lnTo>
                      <a:pt x="90" y="56"/>
                    </a:lnTo>
                    <a:lnTo>
                      <a:pt x="85" y="62"/>
                    </a:lnTo>
                    <a:lnTo>
                      <a:pt x="105" y="82"/>
                    </a:lnTo>
                    <a:lnTo>
                      <a:pt x="111" y="100"/>
                    </a:lnTo>
                    <a:lnTo>
                      <a:pt x="96" y="126"/>
                    </a:lnTo>
                    <a:lnTo>
                      <a:pt x="105" y="156"/>
                    </a:lnTo>
                    <a:lnTo>
                      <a:pt x="121" y="183"/>
                    </a:lnTo>
                    <a:lnTo>
                      <a:pt x="122" y="196"/>
                    </a:lnTo>
                    <a:lnTo>
                      <a:pt x="119" y="205"/>
                    </a:lnTo>
                    <a:lnTo>
                      <a:pt x="99" y="196"/>
                    </a:lnTo>
                    <a:lnTo>
                      <a:pt x="76" y="196"/>
                    </a:lnTo>
                    <a:lnTo>
                      <a:pt x="76" y="195"/>
                    </a:lnTo>
                    <a:lnTo>
                      <a:pt x="45" y="193"/>
                    </a:lnTo>
                    <a:lnTo>
                      <a:pt x="45" y="196"/>
                    </a:lnTo>
                    <a:lnTo>
                      <a:pt x="19" y="195"/>
                    </a:lnTo>
                    <a:lnTo>
                      <a:pt x="22" y="177"/>
                    </a:lnTo>
                    <a:lnTo>
                      <a:pt x="0" y="153"/>
                    </a:lnTo>
                    <a:lnTo>
                      <a:pt x="24" y="111"/>
                    </a:lnTo>
                    <a:lnTo>
                      <a:pt x="45" y="120"/>
                    </a:lnTo>
                    <a:lnTo>
                      <a:pt x="60" y="82"/>
                    </a:lnTo>
                    <a:lnTo>
                      <a:pt x="70" y="71"/>
                    </a:lnTo>
                    <a:lnTo>
                      <a:pt x="82" y="36"/>
                    </a:lnTo>
                    <a:lnTo>
                      <a:pt x="96" y="21"/>
                    </a:lnTo>
                    <a:lnTo>
                      <a:pt x="87" y="0"/>
                    </a:lnTo>
                    <a:lnTo>
                      <a:pt x="93" y="0"/>
                    </a:lnTo>
                    <a:close/>
                  </a:path>
                </a:pathLst>
              </a:custGeom>
              <a:solidFill>
                <a:srgbClr val="CCCCCC"/>
              </a:solidFill>
              <a:ln w="1588">
                <a:solidFill>
                  <a:srgbClr val="6E6E6E"/>
                </a:solidFill>
                <a:prstDash val="solid"/>
                <a:round/>
                <a:headEnd/>
                <a:tailEnd/>
              </a:ln>
            </p:spPr>
            <p:txBody>
              <a:bodyPr/>
              <a:lstStyle/>
              <a:p>
                <a:endParaRPr lang="en-US"/>
              </a:p>
            </p:txBody>
          </p:sp>
          <p:sp>
            <p:nvSpPr>
              <p:cNvPr id="321086" name="Freeform 574"/>
              <p:cNvSpPr>
                <a:spLocks/>
              </p:cNvSpPr>
              <p:nvPr/>
            </p:nvSpPr>
            <p:spPr bwMode="auto">
              <a:xfrm>
                <a:off x="3753" y="2541"/>
                <a:ext cx="28" cy="39"/>
              </a:xfrm>
              <a:custGeom>
                <a:avLst/>
                <a:gdLst/>
                <a:ahLst/>
                <a:cxnLst>
                  <a:cxn ang="0">
                    <a:pos x="15" y="0"/>
                  </a:cxn>
                  <a:cxn ang="0">
                    <a:pos x="24" y="2"/>
                  </a:cxn>
                  <a:cxn ang="0">
                    <a:pos x="28" y="18"/>
                  </a:cxn>
                  <a:cxn ang="0">
                    <a:pos x="6" y="39"/>
                  </a:cxn>
                  <a:cxn ang="0">
                    <a:pos x="3" y="30"/>
                  </a:cxn>
                  <a:cxn ang="0">
                    <a:pos x="0" y="8"/>
                  </a:cxn>
                  <a:cxn ang="0">
                    <a:pos x="10" y="9"/>
                  </a:cxn>
                  <a:cxn ang="0">
                    <a:pos x="15" y="0"/>
                  </a:cxn>
                </a:cxnLst>
                <a:rect l="0" t="0" r="r" b="b"/>
                <a:pathLst>
                  <a:path w="28" h="39">
                    <a:moveTo>
                      <a:pt x="15" y="0"/>
                    </a:moveTo>
                    <a:lnTo>
                      <a:pt x="24" y="2"/>
                    </a:lnTo>
                    <a:lnTo>
                      <a:pt x="28" y="18"/>
                    </a:lnTo>
                    <a:lnTo>
                      <a:pt x="6" y="39"/>
                    </a:lnTo>
                    <a:lnTo>
                      <a:pt x="3" y="30"/>
                    </a:lnTo>
                    <a:lnTo>
                      <a:pt x="0" y="8"/>
                    </a:lnTo>
                    <a:lnTo>
                      <a:pt x="10" y="9"/>
                    </a:lnTo>
                    <a:lnTo>
                      <a:pt x="15" y="0"/>
                    </a:lnTo>
                    <a:close/>
                  </a:path>
                </a:pathLst>
              </a:custGeom>
              <a:solidFill>
                <a:srgbClr val="CCCCCC"/>
              </a:solidFill>
              <a:ln w="1588">
                <a:solidFill>
                  <a:srgbClr val="6E6E6E"/>
                </a:solidFill>
                <a:prstDash val="solid"/>
                <a:round/>
                <a:headEnd/>
                <a:tailEnd/>
              </a:ln>
            </p:spPr>
            <p:txBody>
              <a:bodyPr/>
              <a:lstStyle/>
              <a:p>
                <a:endParaRPr lang="en-US"/>
              </a:p>
            </p:txBody>
          </p:sp>
          <p:sp>
            <p:nvSpPr>
              <p:cNvPr id="321087" name="Freeform 575"/>
              <p:cNvSpPr>
                <a:spLocks/>
              </p:cNvSpPr>
              <p:nvPr/>
            </p:nvSpPr>
            <p:spPr bwMode="auto">
              <a:xfrm>
                <a:off x="3759" y="2517"/>
                <a:ext cx="172" cy="195"/>
              </a:xfrm>
              <a:custGeom>
                <a:avLst/>
                <a:gdLst/>
                <a:ahLst/>
                <a:cxnLst>
                  <a:cxn ang="0">
                    <a:pos x="155" y="66"/>
                  </a:cxn>
                  <a:cxn ang="0">
                    <a:pos x="148" y="96"/>
                  </a:cxn>
                  <a:cxn ang="0">
                    <a:pos x="160" y="110"/>
                  </a:cxn>
                  <a:cxn ang="0">
                    <a:pos x="155" y="134"/>
                  </a:cxn>
                  <a:cxn ang="0">
                    <a:pos x="163" y="162"/>
                  </a:cxn>
                  <a:cxn ang="0">
                    <a:pos x="172" y="173"/>
                  </a:cxn>
                  <a:cxn ang="0">
                    <a:pos x="157" y="180"/>
                  </a:cxn>
                  <a:cxn ang="0">
                    <a:pos x="140" y="189"/>
                  </a:cxn>
                  <a:cxn ang="0">
                    <a:pos x="124" y="195"/>
                  </a:cxn>
                  <a:cxn ang="0">
                    <a:pos x="104" y="192"/>
                  </a:cxn>
                  <a:cxn ang="0">
                    <a:pos x="86" y="192"/>
                  </a:cxn>
                  <a:cxn ang="0">
                    <a:pos x="86" y="191"/>
                  </a:cxn>
                  <a:cxn ang="0">
                    <a:pos x="86" y="189"/>
                  </a:cxn>
                  <a:cxn ang="0">
                    <a:pos x="82" y="182"/>
                  </a:cxn>
                  <a:cxn ang="0">
                    <a:pos x="79" y="162"/>
                  </a:cxn>
                  <a:cxn ang="0">
                    <a:pos x="72" y="155"/>
                  </a:cxn>
                  <a:cxn ang="0">
                    <a:pos x="54" y="152"/>
                  </a:cxn>
                  <a:cxn ang="0">
                    <a:pos x="39" y="146"/>
                  </a:cxn>
                  <a:cxn ang="0">
                    <a:pos x="25" y="138"/>
                  </a:cxn>
                  <a:cxn ang="0">
                    <a:pos x="21" y="131"/>
                  </a:cxn>
                  <a:cxn ang="0">
                    <a:pos x="10" y="108"/>
                  </a:cxn>
                  <a:cxn ang="0">
                    <a:pos x="0" y="89"/>
                  </a:cxn>
                  <a:cxn ang="0">
                    <a:pos x="0" y="63"/>
                  </a:cxn>
                  <a:cxn ang="0">
                    <a:pos x="22" y="42"/>
                  </a:cxn>
                  <a:cxn ang="0">
                    <a:pos x="18" y="26"/>
                  </a:cxn>
                  <a:cxn ang="0">
                    <a:pos x="22" y="24"/>
                  </a:cxn>
                  <a:cxn ang="0">
                    <a:pos x="22" y="12"/>
                  </a:cxn>
                  <a:cxn ang="0">
                    <a:pos x="16" y="2"/>
                  </a:cxn>
                  <a:cxn ang="0">
                    <a:pos x="22" y="0"/>
                  </a:cxn>
                  <a:cxn ang="0">
                    <a:pos x="39" y="0"/>
                  </a:cxn>
                  <a:cxn ang="0">
                    <a:pos x="55" y="0"/>
                  </a:cxn>
                  <a:cxn ang="0">
                    <a:pos x="72" y="0"/>
                  </a:cxn>
                  <a:cxn ang="0">
                    <a:pos x="86" y="9"/>
                  </a:cxn>
                  <a:cxn ang="0">
                    <a:pos x="101" y="20"/>
                  </a:cxn>
                  <a:cxn ang="0">
                    <a:pos x="116" y="29"/>
                  </a:cxn>
                  <a:cxn ang="0">
                    <a:pos x="131" y="39"/>
                  </a:cxn>
                  <a:cxn ang="0">
                    <a:pos x="143" y="53"/>
                  </a:cxn>
                  <a:cxn ang="0">
                    <a:pos x="155" y="66"/>
                  </a:cxn>
                </a:cxnLst>
                <a:rect l="0" t="0" r="r" b="b"/>
                <a:pathLst>
                  <a:path w="172" h="195">
                    <a:moveTo>
                      <a:pt x="155" y="66"/>
                    </a:moveTo>
                    <a:lnTo>
                      <a:pt x="148" y="96"/>
                    </a:lnTo>
                    <a:lnTo>
                      <a:pt x="160" y="110"/>
                    </a:lnTo>
                    <a:lnTo>
                      <a:pt x="155" y="134"/>
                    </a:lnTo>
                    <a:lnTo>
                      <a:pt x="163" y="162"/>
                    </a:lnTo>
                    <a:lnTo>
                      <a:pt x="172" y="173"/>
                    </a:lnTo>
                    <a:lnTo>
                      <a:pt x="157" y="180"/>
                    </a:lnTo>
                    <a:lnTo>
                      <a:pt x="140" y="189"/>
                    </a:lnTo>
                    <a:lnTo>
                      <a:pt x="124" y="195"/>
                    </a:lnTo>
                    <a:lnTo>
                      <a:pt x="104" y="192"/>
                    </a:lnTo>
                    <a:lnTo>
                      <a:pt x="86" y="192"/>
                    </a:lnTo>
                    <a:lnTo>
                      <a:pt x="86" y="191"/>
                    </a:lnTo>
                    <a:lnTo>
                      <a:pt x="86" y="189"/>
                    </a:lnTo>
                    <a:lnTo>
                      <a:pt x="82" y="182"/>
                    </a:lnTo>
                    <a:lnTo>
                      <a:pt x="79" y="162"/>
                    </a:lnTo>
                    <a:lnTo>
                      <a:pt x="72" y="155"/>
                    </a:lnTo>
                    <a:lnTo>
                      <a:pt x="54" y="152"/>
                    </a:lnTo>
                    <a:lnTo>
                      <a:pt x="39" y="146"/>
                    </a:lnTo>
                    <a:lnTo>
                      <a:pt x="25" y="138"/>
                    </a:lnTo>
                    <a:lnTo>
                      <a:pt x="21" y="131"/>
                    </a:lnTo>
                    <a:lnTo>
                      <a:pt x="10" y="108"/>
                    </a:lnTo>
                    <a:lnTo>
                      <a:pt x="0" y="89"/>
                    </a:lnTo>
                    <a:lnTo>
                      <a:pt x="0" y="63"/>
                    </a:lnTo>
                    <a:lnTo>
                      <a:pt x="22" y="42"/>
                    </a:lnTo>
                    <a:lnTo>
                      <a:pt x="18" y="26"/>
                    </a:lnTo>
                    <a:lnTo>
                      <a:pt x="22" y="24"/>
                    </a:lnTo>
                    <a:lnTo>
                      <a:pt x="22" y="12"/>
                    </a:lnTo>
                    <a:lnTo>
                      <a:pt x="16" y="2"/>
                    </a:lnTo>
                    <a:lnTo>
                      <a:pt x="22" y="0"/>
                    </a:lnTo>
                    <a:lnTo>
                      <a:pt x="39" y="0"/>
                    </a:lnTo>
                    <a:lnTo>
                      <a:pt x="55" y="0"/>
                    </a:lnTo>
                    <a:lnTo>
                      <a:pt x="72" y="0"/>
                    </a:lnTo>
                    <a:lnTo>
                      <a:pt x="86" y="9"/>
                    </a:lnTo>
                    <a:lnTo>
                      <a:pt x="101" y="20"/>
                    </a:lnTo>
                    <a:lnTo>
                      <a:pt x="116" y="29"/>
                    </a:lnTo>
                    <a:lnTo>
                      <a:pt x="131" y="39"/>
                    </a:lnTo>
                    <a:lnTo>
                      <a:pt x="143" y="53"/>
                    </a:lnTo>
                    <a:lnTo>
                      <a:pt x="155" y="66"/>
                    </a:lnTo>
                    <a:close/>
                  </a:path>
                </a:pathLst>
              </a:custGeom>
              <a:solidFill>
                <a:srgbClr val="CCCCCC"/>
              </a:solidFill>
              <a:ln w="1588">
                <a:solidFill>
                  <a:srgbClr val="6E6E6E"/>
                </a:solidFill>
                <a:prstDash val="solid"/>
                <a:round/>
                <a:headEnd/>
                <a:tailEnd/>
              </a:ln>
            </p:spPr>
            <p:txBody>
              <a:bodyPr/>
              <a:lstStyle/>
              <a:p>
                <a:endParaRPr lang="en-US"/>
              </a:p>
            </p:txBody>
          </p:sp>
          <p:sp>
            <p:nvSpPr>
              <p:cNvPr id="321088" name="Freeform 576"/>
              <p:cNvSpPr>
                <a:spLocks/>
              </p:cNvSpPr>
              <p:nvPr/>
            </p:nvSpPr>
            <p:spPr bwMode="auto">
              <a:xfrm>
                <a:off x="3240" y="2300"/>
                <a:ext cx="70" cy="109"/>
              </a:xfrm>
              <a:custGeom>
                <a:avLst/>
                <a:gdLst/>
                <a:ahLst/>
                <a:cxnLst>
                  <a:cxn ang="0">
                    <a:pos x="6" y="109"/>
                  </a:cxn>
                  <a:cxn ang="0">
                    <a:pos x="0" y="79"/>
                  </a:cxn>
                  <a:cxn ang="0">
                    <a:pos x="9" y="49"/>
                  </a:cxn>
                  <a:cxn ang="0">
                    <a:pos x="9" y="29"/>
                  </a:cxn>
                  <a:cxn ang="0">
                    <a:pos x="9" y="2"/>
                  </a:cxn>
                  <a:cxn ang="0">
                    <a:pos x="52" y="0"/>
                  </a:cxn>
                  <a:cxn ang="0">
                    <a:pos x="51" y="8"/>
                  </a:cxn>
                  <a:cxn ang="0">
                    <a:pos x="61" y="51"/>
                  </a:cxn>
                  <a:cxn ang="0">
                    <a:pos x="60" y="76"/>
                  </a:cxn>
                  <a:cxn ang="0">
                    <a:pos x="70" y="90"/>
                  </a:cxn>
                  <a:cxn ang="0">
                    <a:pos x="66" y="96"/>
                  </a:cxn>
                  <a:cxn ang="0">
                    <a:pos x="6" y="109"/>
                  </a:cxn>
                </a:cxnLst>
                <a:rect l="0" t="0" r="r" b="b"/>
                <a:pathLst>
                  <a:path w="70" h="109">
                    <a:moveTo>
                      <a:pt x="6" y="109"/>
                    </a:moveTo>
                    <a:lnTo>
                      <a:pt x="0" y="79"/>
                    </a:lnTo>
                    <a:lnTo>
                      <a:pt x="9" y="49"/>
                    </a:lnTo>
                    <a:lnTo>
                      <a:pt x="9" y="29"/>
                    </a:lnTo>
                    <a:lnTo>
                      <a:pt x="9" y="2"/>
                    </a:lnTo>
                    <a:lnTo>
                      <a:pt x="52" y="0"/>
                    </a:lnTo>
                    <a:lnTo>
                      <a:pt x="51" y="8"/>
                    </a:lnTo>
                    <a:lnTo>
                      <a:pt x="61" y="51"/>
                    </a:lnTo>
                    <a:lnTo>
                      <a:pt x="60" y="76"/>
                    </a:lnTo>
                    <a:lnTo>
                      <a:pt x="70" y="90"/>
                    </a:lnTo>
                    <a:lnTo>
                      <a:pt x="66" y="96"/>
                    </a:lnTo>
                    <a:lnTo>
                      <a:pt x="6" y="109"/>
                    </a:lnTo>
                    <a:close/>
                  </a:path>
                </a:pathLst>
              </a:custGeom>
              <a:solidFill>
                <a:srgbClr val="CCCCCC"/>
              </a:solidFill>
              <a:ln w="1588">
                <a:solidFill>
                  <a:srgbClr val="6E6E6E"/>
                </a:solidFill>
                <a:prstDash val="solid"/>
                <a:round/>
                <a:headEnd/>
                <a:tailEnd/>
              </a:ln>
            </p:spPr>
            <p:txBody>
              <a:bodyPr/>
              <a:lstStyle/>
              <a:p>
                <a:endParaRPr lang="en-US"/>
              </a:p>
            </p:txBody>
          </p:sp>
          <p:sp>
            <p:nvSpPr>
              <p:cNvPr id="321089" name="Freeform 577"/>
              <p:cNvSpPr>
                <a:spLocks/>
              </p:cNvSpPr>
              <p:nvPr/>
            </p:nvSpPr>
            <p:spPr bwMode="auto">
              <a:xfrm>
                <a:off x="3808" y="2669"/>
                <a:ext cx="48" cy="141"/>
              </a:xfrm>
              <a:custGeom>
                <a:avLst/>
                <a:gdLst/>
                <a:ahLst/>
                <a:cxnLst>
                  <a:cxn ang="0">
                    <a:pos x="23" y="3"/>
                  </a:cxn>
                  <a:cxn ang="0">
                    <a:pos x="30" y="10"/>
                  </a:cxn>
                  <a:cxn ang="0">
                    <a:pos x="33" y="30"/>
                  </a:cxn>
                  <a:cxn ang="0">
                    <a:pos x="37" y="37"/>
                  </a:cxn>
                  <a:cxn ang="0">
                    <a:pos x="37" y="39"/>
                  </a:cxn>
                  <a:cxn ang="0">
                    <a:pos x="37" y="40"/>
                  </a:cxn>
                  <a:cxn ang="0">
                    <a:pos x="30" y="40"/>
                  </a:cxn>
                  <a:cxn ang="0">
                    <a:pos x="26" y="51"/>
                  </a:cxn>
                  <a:cxn ang="0">
                    <a:pos x="30" y="73"/>
                  </a:cxn>
                  <a:cxn ang="0">
                    <a:pos x="33" y="75"/>
                  </a:cxn>
                  <a:cxn ang="0">
                    <a:pos x="37" y="78"/>
                  </a:cxn>
                  <a:cxn ang="0">
                    <a:pos x="48" y="96"/>
                  </a:cxn>
                  <a:cxn ang="0">
                    <a:pos x="48" y="106"/>
                  </a:cxn>
                  <a:cxn ang="0">
                    <a:pos x="48" y="109"/>
                  </a:cxn>
                  <a:cxn ang="0">
                    <a:pos x="46" y="120"/>
                  </a:cxn>
                  <a:cxn ang="0">
                    <a:pos x="34" y="141"/>
                  </a:cxn>
                  <a:cxn ang="0">
                    <a:pos x="21" y="118"/>
                  </a:cxn>
                  <a:cxn ang="0">
                    <a:pos x="27" y="106"/>
                  </a:cxn>
                  <a:cxn ang="0">
                    <a:pos x="24" y="91"/>
                  </a:cxn>
                  <a:cxn ang="0">
                    <a:pos x="14" y="94"/>
                  </a:cxn>
                  <a:cxn ang="0">
                    <a:pos x="8" y="84"/>
                  </a:cxn>
                  <a:cxn ang="0">
                    <a:pos x="0" y="76"/>
                  </a:cxn>
                  <a:cxn ang="0">
                    <a:pos x="3" y="60"/>
                  </a:cxn>
                  <a:cxn ang="0">
                    <a:pos x="12" y="54"/>
                  </a:cxn>
                  <a:cxn ang="0">
                    <a:pos x="11" y="36"/>
                  </a:cxn>
                  <a:cxn ang="0">
                    <a:pos x="9" y="28"/>
                  </a:cxn>
                  <a:cxn ang="0">
                    <a:pos x="15" y="22"/>
                  </a:cxn>
                  <a:cxn ang="0">
                    <a:pos x="9" y="6"/>
                  </a:cxn>
                  <a:cxn ang="0">
                    <a:pos x="6" y="6"/>
                  </a:cxn>
                  <a:cxn ang="0">
                    <a:pos x="5" y="0"/>
                  </a:cxn>
                  <a:cxn ang="0">
                    <a:pos x="23" y="3"/>
                  </a:cxn>
                </a:cxnLst>
                <a:rect l="0" t="0" r="r" b="b"/>
                <a:pathLst>
                  <a:path w="48" h="141">
                    <a:moveTo>
                      <a:pt x="23" y="3"/>
                    </a:moveTo>
                    <a:lnTo>
                      <a:pt x="30" y="10"/>
                    </a:lnTo>
                    <a:lnTo>
                      <a:pt x="33" y="30"/>
                    </a:lnTo>
                    <a:lnTo>
                      <a:pt x="37" y="37"/>
                    </a:lnTo>
                    <a:lnTo>
                      <a:pt x="37" y="39"/>
                    </a:lnTo>
                    <a:lnTo>
                      <a:pt x="37" y="40"/>
                    </a:lnTo>
                    <a:lnTo>
                      <a:pt x="30" y="40"/>
                    </a:lnTo>
                    <a:lnTo>
                      <a:pt x="26" y="51"/>
                    </a:lnTo>
                    <a:lnTo>
                      <a:pt x="30" y="73"/>
                    </a:lnTo>
                    <a:lnTo>
                      <a:pt x="33" y="75"/>
                    </a:lnTo>
                    <a:lnTo>
                      <a:pt x="37" y="78"/>
                    </a:lnTo>
                    <a:lnTo>
                      <a:pt x="48" y="96"/>
                    </a:lnTo>
                    <a:lnTo>
                      <a:pt x="48" y="106"/>
                    </a:lnTo>
                    <a:lnTo>
                      <a:pt x="48" y="109"/>
                    </a:lnTo>
                    <a:lnTo>
                      <a:pt x="46" y="120"/>
                    </a:lnTo>
                    <a:lnTo>
                      <a:pt x="34" y="141"/>
                    </a:lnTo>
                    <a:lnTo>
                      <a:pt x="21" y="118"/>
                    </a:lnTo>
                    <a:lnTo>
                      <a:pt x="27" y="106"/>
                    </a:lnTo>
                    <a:lnTo>
                      <a:pt x="24" y="91"/>
                    </a:lnTo>
                    <a:lnTo>
                      <a:pt x="14" y="94"/>
                    </a:lnTo>
                    <a:lnTo>
                      <a:pt x="8" y="84"/>
                    </a:lnTo>
                    <a:lnTo>
                      <a:pt x="0" y="76"/>
                    </a:lnTo>
                    <a:lnTo>
                      <a:pt x="3" y="60"/>
                    </a:lnTo>
                    <a:lnTo>
                      <a:pt x="12" y="54"/>
                    </a:lnTo>
                    <a:lnTo>
                      <a:pt x="11" y="36"/>
                    </a:lnTo>
                    <a:lnTo>
                      <a:pt x="9" y="28"/>
                    </a:lnTo>
                    <a:lnTo>
                      <a:pt x="15" y="22"/>
                    </a:lnTo>
                    <a:lnTo>
                      <a:pt x="9" y="6"/>
                    </a:lnTo>
                    <a:lnTo>
                      <a:pt x="6" y="6"/>
                    </a:lnTo>
                    <a:lnTo>
                      <a:pt x="5" y="0"/>
                    </a:lnTo>
                    <a:lnTo>
                      <a:pt x="23" y="3"/>
                    </a:lnTo>
                    <a:close/>
                  </a:path>
                </a:pathLst>
              </a:custGeom>
              <a:solidFill>
                <a:srgbClr val="CCCCCC"/>
              </a:solidFill>
              <a:ln w="1588">
                <a:solidFill>
                  <a:srgbClr val="6E6E6E"/>
                </a:solidFill>
                <a:prstDash val="solid"/>
                <a:round/>
                <a:headEnd/>
                <a:tailEnd/>
              </a:ln>
            </p:spPr>
            <p:txBody>
              <a:bodyPr/>
              <a:lstStyle/>
              <a:p>
                <a:endParaRPr lang="en-US"/>
              </a:p>
            </p:txBody>
          </p:sp>
          <p:sp>
            <p:nvSpPr>
              <p:cNvPr id="321090" name="Freeform 578"/>
              <p:cNvSpPr>
                <a:spLocks/>
              </p:cNvSpPr>
              <p:nvPr/>
            </p:nvSpPr>
            <p:spPr bwMode="auto">
              <a:xfrm>
                <a:off x="3026" y="2008"/>
                <a:ext cx="190" cy="226"/>
              </a:xfrm>
              <a:custGeom>
                <a:avLst/>
                <a:gdLst/>
                <a:ahLst/>
                <a:cxnLst>
                  <a:cxn ang="0">
                    <a:pos x="190" y="40"/>
                  </a:cxn>
                  <a:cxn ang="0">
                    <a:pos x="165" y="40"/>
                  </a:cxn>
                  <a:cxn ang="0">
                    <a:pos x="178" y="211"/>
                  </a:cxn>
                  <a:cxn ang="0">
                    <a:pos x="159" y="213"/>
                  </a:cxn>
                  <a:cxn ang="0">
                    <a:pos x="120" y="208"/>
                  </a:cxn>
                  <a:cxn ang="0">
                    <a:pos x="85" y="210"/>
                  </a:cxn>
                  <a:cxn ang="0">
                    <a:pos x="74" y="226"/>
                  </a:cxn>
                  <a:cxn ang="0">
                    <a:pos x="41" y="192"/>
                  </a:cxn>
                  <a:cxn ang="0">
                    <a:pos x="6" y="202"/>
                  </a:cxn>
                  <a:cxn ang="0">
                    <a:pos x="8" y="192"/>
                  </a:cxn>
                  <a:cxn ang="0">
                    <a:pos x="15" y="172"/>
                  </a:cxn>
                  <a:cxn ang="0">
                    <a:pos x="9" y="136"/>
                  </a:cxn>
                  <a:cxn ang="0">
                    <a:pos x="5" y="123"/>
                  </a:cxn>
                  <a:cxn ang="0">
                    <a:pos x="0" y="109"/>
                  </a:cxn>
                  <a:cxn ang="0">
                    <a:pos x="63" y="106"/>
                  </a:cxn>
                  <a:cxn ang="0">
                    <a:pos x="63" y="75"/>
                  </a:cxn>
                  <a:cxn ang="0">
                    <a:pos x="79" y="69"/>
                  </a:cxn>
                  <a:cxn ang="0">
                    <a:pos x="79" y="22"/>
                  </a:cxn>
                  <a:cxn ang="0">
                    <a:pos x="133" y="22"/>
                  </a:cxn>
                  <a:cxn ang="0">
                    <a:pos x="133" y="0"/>
                  </a:cxn>
                  <a:cxn ang="0">
                    <a:pos x="190" y="40"/>
                  </a:cxn>
                </a:cxnLst>
                <a:rect l="0" t="0" r="r" b="b"/>
                <a:pathLst>
                  <a:path w="190" h="226">
                    <a:moveTo>
                      <a:pt x="190" y="40"/>
                    </a:moveTo>
                    <a:lnTo>
                      <a:pt x="165" y="40"/>
                    </a:lnTo>
                    <a:lnTo>
                      <a:pt x="178" y="211"/>
                    </a:lnTo>
                    <a:lnTo>
                      <a:pt x="159" y="213"/>
                    </a:lnTo>
                    <a:lnTo>
                      <a:pt x="120" y="208"/>
                    </a:lnTo>
                    <a:lnTo>
                      <a:pt x="85" y="210"/>
                    </a:lnTo>
                    <a:lnTo>
                      <a:pt x="74" y="226"/>
                    </a:lnTo>
                    <a:lnTo>
                      <a:pt x="41" y="192"/>
                    </a:lnTo>
                    <a:lnTo>
                      <a:pt x="6" y="202"/>
                    </a:lnTo>
                    <a:lnTo>
                      <a:pt x="8" y="192"/>
                    </a:lnTo>
                    <a:lnTo>
                      <a:pt x="15" y="172"/>
                    </a:lnTo>
                    <a:lnTo>
                      <a:pt x="9" y="136"/>
                    </a:lnTo>
                    <a:lnTo>
                      <a:pt x="5" y="123"/>
                    </a:lnTo>
                    <a:lnTo>
                      <a:pt x="0" y="109"/>
                    </a:lnTo>
                    <a:lnTo>
                      <a:pt x="63" y="106"/>
                    </a:lnTo>
                    <a:lnTo>
                      <a:pt x="63" y="75"/>
                    </a:lnTo>
                    <a:lnTo>
                      <a:pt x="79" y="69"/>
                    </a:lnTo>
                    <a:lnTo>
                      <a:pt x="79" y="22"/>
                    </a:lnTo>
                    <a:lnTo>
                      <a:pt x="133" y="22"/>
                    </a:lnTo>
                    <a:lnTo>
                      <a:pt x="133" y="0"/>
                    </a:lnTo>
                    <a:lnTo>
                      <a:pt x="190" y="40"/>
                    </a:lnTo>
                    <a:close/>
                  </a:path>
                </a:pathLst>
              </a:custGeom>
              <a:solidFill>
                <a:srgbClr val="CCCCCC"/>
              </a:solidFill>
              <a:ln w="1588">
                <a:solidFill>
                  <a:srgbClr val="6E6E6E"/>
                </a:solidFill>
                <a:prstDash val="solid"/>
                <a:round/>
                <a:headEnd/>
                <a:tailEnd/>
              </a:ln>
            </p:spPr>
            <p:txBody>
              <a:bodyPr/>
              <a:lstStyle/>
              <a:p>
                <a:endParaRPr lang="en-US"/>
              </a:p>
            </p:txBody>
          </p:sp>
          <p:sp>
            <p:nvSpPr>
              <p:cNvPr id="321091" name="Freeform 579"/>
              <p:cNvSpPr>
                <a:spLocks/>
              </p:cNvSpPr>
              <p:nvPr/>
            </p:nvSpPr>
            <p:spPr bwMode="auto">
              <a:xfrm>
                <a:off x="3017" y="2200"/>
                <a:ext cx="94" cy="78"/>
              </a:xfrm>
              <a:custGeom>
                <a:avLst/>
                <a:gdLst/>
                <a:ahLst/>
                <a:cxnLst>
                  <a:cxn ang="0">
                    <a:pos x="15" y="10"/>
                  </a:cxn>
                  <a:cxn ang="0">
                    <a:pos x="50" y="0"/>
                  </a:cxn>
                  <a:cxn ang="0">
                    <a:pos x="83" y="34"/>
                  </a:cxn>
                  <a:cxn ang="0">
                    <a:pos x="88" y="60"/>
                  </a:cxn>
                  <a:cxn ang="0">
                    <a:pos x="94" y="76"/>
                  </a:cxn>
                  <a:cxn ang="0">
                    <a:pos x="81" y="78"/>
                  </a:cxn>
                  <a:cxn ang="0">
                    <a:pos x="69" y="73"/>
                  </a:cxn>
                  <a:cxn ang="0">
                    <a:pos x="59" y="72"/>
                  </a:cxn>
                  <a:cxn ang="0">
                    <a:pos x="11" y="78"/>
                  </a:cxn>
                  <a:cxn ang="0">
                    <a:pos x="9" y="64"/>
                  </a:cxn>
                  <a:cxn ang="0">
                    <a:pos x="51" y="61"/>
                  </a:cxn>
                  <a:cxn ang="0">
                    <a:pos x="57" y="58"/>
                  </a:cxn>
                  <a:cxn ang="0">
                    <a:pos x="51" y="54"/>
                  </a:cxn>
                  <a:cxn ang="0">
                    <a:pos x="38" y="51"/>
                  </a:cxn>
                  <a:cxn ang="0">
                    <a:pos x="14" y="55"/>
                  </a:cxn>
                  <a:cxn ang="0">
                    <a:pos x="0" y="34"/>
                  </a:cxn>
                  <a:cxn ang="0">
                    <a:pos x="15" y="10"/>
                  </a:cxn>
                </a:cxnLst>
                <a:rect l="0" t="0" r="r" b="b"/>
                <a:pathLst>
                  <a:path w="94" h="78">
                    <a:moveTo>
                      <a:pt x="15" y="10"/>
                    </a:moveTo>
                    <a:lnTo>
                      <a:pt x="50" y="0"/>
                    </a:lnTo>
                    <a:lnTo>
                      <a:pt x="83" y="34"/>
                    </a:lnTo>
                    <a:lnTo>
                      <a:pt x="88" y="60"/>
                    </a:lnTo>
                    <a:lnTo>
                      <a:pt x="94" y="76"/>
                    </a:lnTo>
                    <a:lnTo>
                      <a:pt x="81" y="78"/>
                    </a:lnTo>
                    <a:lnTo>
                      <a:pt x="69" y="73"/>
                    </a:lnTo>
                    <a:lnTo>
                      <a:pt x="59" y="72"/>
                    </a:lnTo>
                    <a:lnTo>
                      <a:pt x="11" y="78"/>
                    </a:lnTo>
                    <a:lnTo>
                      <a:pt x="9" y="64"/>
                    </a:lnTo>
                    <a:lnTo>
                      <a:pt x="51" y="61"/>
                    </a:lnTo>
                    <a:lnTo>
                      <a:pt x="57" y="58"/>
                    </a:lnTo>
                    <a:lnTo>
                      <a:pt x="51" y="54"/>
                    </a:lnTo>
                    <a:lnTo>
                      <a:pt x="38" y="51"/>
                    </a:lnTo>
                    <a:lnTo>
                      <a:pt x="14" y="55"/>
                    </a:lnTo>
                    <a:lnTo>
                      <a:pt x="0" y="34"/>
                    </a:lnTo>
                    <a:lnTo>
                      <a:pt x="15" y="10"/>
                    </a:lnTo>
                    <a:close/>
                  </a:path>
                </a:pathLst>
              </a:custGeom>
              <a:solidFill>
                <a:srgbClr val="CCCCCC"/>
              </a:solidFill>
              <a:ln w="1588">
                <a:solidFill>
                  <a:srgbClr val="6E6E6E"/>
                </a:solidFill>
                <a:prstDash val="solid"/>
                <a:round/>
                <a:headEnd/>
                <a:tailEnd/>
              </a:ln>
            </p:spPr>
            <p:txBody>
              <a:bodyPr/>
              <a:lstStyle/>
              <a:p>
                <a:endParaRPr lang="en-US"/>
              </a:p>
            </p:txBody>
          </p:sp>
          <p:sp>
            <p:nvSpPr>
              <p:cNvPr id="321092" name="Freeform 580"/>
              <p:cNvSpPr>
                <a:spLocks/>
              </p:cNvSpPr>
              <p:nvPr/>
            </p:nvSpPr>
            <p:spPr bwMode="auto">
              <a:xfrm>
                <a:off x="3028" y="2272"/>
                <a:ext cx="48" cy="30"/>
              </a:xfrm>
              <a:custGeom>
                <a:avLst/>
                <a:gdLst/>
                <a:ahLst/>
                <a:cxnLst>
                  <a:cxn ang="0">
                    <a:pos x="0" y="6"/>
                  </a:cxn>
                  <a:cxn ang="0">
                    <a:pos x="48" y="0"/>
                  </a:cxn>
                  <a:cxn ang="0">
                    <a:pos x="48" y="3"/>
                  </a:cxn>
                  <a:cxn ang="0">
                    <a:pos x="48" y="16"/>
                  </a:cxn>
                  <a:cxn ang="0">
                    <a:pos x="30" y="30"/>
                  </a:cxn>
                  <a:cxn ang="0">
                    <a:pos x="22" y="30"/>
                  </a:cxn>
                  <a:cxn ang="0">
                    <a:pos x="4" y="13"/>
                  </a:cxn>
                  <a:cxn ang="0">
                    <a:pos x="0" y="6"/>
                  </a:cxn>
                </a:cxnLst>
                <a:rect l="0" t="0" r="r" b="b"/>
                <a:pathLst>
                  <a:path w="48" h="30">
                    <a:moveTo>
                      <a:pt x="0" y="6"/>
                    </a:moveTo>
                    <a:lnTo>
                      <a:pt x="48" y="0"/>
                    </a:lnTo>
                    <a:lnTo>
                      <a:pt x="48" y="3"/>
                    </a:lnTo>
                    <a:lnTo>
                      <a:pt x="48" y="16"/>
                    </a:lnTo>
                    <a:lnTo>
                      <a:pt x="30" y="30"/>
                    </a:lnTo>
                    <a:lnTo>
                      <a:pt x="22" y="30"/>
                    </a:lnTo>
                    <a:lnTo>
                      <a:pt x="4" y="13"/>
                    </a:lnTo>
                    <a:lnTo>
                      <a:pt x="0" y="6"/>
                    </a:lnTo>
                    <a:close/>
                  </a:path>
                </a:pathLst>
              </a:custGeom>
              <a:solidFill>
                <a:srgbClr val="CCCCCC"/>
              </a:solidFill>
              <a:ln w="1588">
                <a:solidFill>
                  <a:srgbClr val="6E6E6E"/>
                </a:solidFill>
                <a:prstDash val="solid"/>
                <a:round/>
                <a:headEnd/>
                <a:tailEnd/>
              </a:ln>
            </p:spPr>
            <p:txBody>
              <a:bodyPr/>
              <a:lstStyle/>
              <a:p>
                <a:endParaRPr lang="en-US"/>
              </a:p>
            </p:txBody>
          </p:sp>
          <p:sp>
            <p:nvSpPr>
              <p:cNvPr id="321093" name="Freeform 581"/>
              <p:cNvSpPr>
                <a:spLocks/>
              </p:cNvSpPr>
              <p:nvPr/>
            </p:nvSpPr>
            <p:spPr bwMode="auto">
              <a:xfrm>
                <a:off x="3050" y="2272"/>
                <a:ext cx="118" cy="98"/>
              </a:xfrm>
              <a:custGeom>
                <a:avLst/>
                <a:gdLst/>
                <a:ahLst/>
                <a:cxnLst>
                  <a:cxn ang="0">
                    <a:pos x="0" y="30"/>
                  </a:cxn>
                  <a:cxn ang="0">
                    <a:pos x="8" y="30"/>
                  </a:cxn>
                  <a:cxn ang="0">
                    <a:pos x="26" y="16"/>
                  </a:cxn>
                  <a:cxn ang="0">
                    <a:pos x="26" y="3"/>
                  </a:cxn>
                  <a:cxn ang="0">
                    <a:pos x="26" y="0"/>
                  </a:cxn>
                  <a:cxn ang="0">
                    <a:pos x="36" y="1"/>
                  </a:cxn>
                  <a:cxn ang="0">
                    <a:pos x="48" y="6"/>
                  </a:cxn>
                  <a:cxn ang="0">
                    <a:pos x="61" y="4"/>
                  </a:cxn>
                  <a:cxn ang="0">
                    <a:pos x="97" y="3"/>
                  </a:cxn>
                  <a:cxn ang="0">
                    <a:pos x="115" y="45"/>
                  </a:cxn>
                  <a:cxn ang="0">
                    <a:pos x="112" y="48"/>
                  </a:cxn>
                  <a:cxn ang="0">
                    <a:pos x="118" y="73"/>
                  </a:cxn>
                  <a:cxn ang="0">
                    <a:pos x="106" y="91"/>
                  </a:cxn>
                  <a:cxn ang="0">
                    <a:pos x="97" y="98"/>
                  </a:cxn>
                  <a:cxn ang="0">
                    <a:pos x="94" y="88"/>
                  </a:cxn>
                  <a:cxn ang="0">
                    <a:pos x="90" y="74"/>
                  </a:cxn>
                  <a:cxn ang="0">
                    <a:pos x="79" y="74"/>
                  </a:cxn>
                  <a:cxn ang="0">
                    <a:pos x="64" y="48"/>
                  </a:cxn>
                  <a:cxn ang="0">
                    <a:pos x="54" y="48"/>
                  </a:cxn>
                  <a:cxn ang="0">
                    <a:pos x="32" y="66"/>
                  </a:cxn>
                  <a:cxn ang="0">
                    <a:pos x="0" y="30"/>
                  </a:cxn>
                </a:cxnLst>
                <a:rect l="0" t="0" r="r" b="b"/>
                <a:pathLst>
                  <a:path w="118" h="98">
                    <a:moveTo>
                      <a:pt x="0" y="30"/>
                    </a:moveTo>
                    <a:lnTo>
                      <a:pt x="8" y="30"/>
                    </a:lnTo>
                    <a:lnTo>
                      <a:pt x="26" y="16"/>
                    </a:lnTo>
                    <a:lnTo>
                      <a:pt x="26" y="3"/>
                    </a:lnTo>
                    <a:lnTo>
                      <a:pt x="26" y="0"/>
                    </a:lnTo>
                    <a:lnTo>
                      <a:pt x="36" y="1"/>
                    </a:lnTo>
                    <a:lnTo>
                      <a:pt x="48" y="6"/>
                    </a:lnTo>
                    <a:lnTo>
                      <a:pt x="61" y="4"/>
                    </a:lnTo>
                    <a:lnTo>
                      <a:pt x="97" y="3"/>
                    </a:lnTo>
                    <a:lnTo>
                      <a:pt x="115" y="45"/>
                    </a:lnTo>
                    <a:lnTo>
                      <a:pt x="112" y="48"/>
                    </a:lnTo>
                    <a:lnTo>
                      <a:pt x="118" y="73"/>
                    </a:lnTo>
                    <a:lnTo>
                      <a:pt x="106" y="91"/>
                    </a:lnTo>
                    <a:lnTo>
                      <a:pt x="97" y="98"/>
                    </a:lnTo>
                    <a:lnTo>
                      <a:pt x="94" y="88"/>
                    </a:lnTo>
                    <a:lnTo>
                      <a:pt x="90" y="74"/>
                    </a:lnTo>
                    <a:lnTo>
                      <a:pt x="79" y="74"/>
                    </a:lnTo>
                    <a:lnTo>
                      <a:pt x="64" y="48"/>
                    </a:lnTo>
                    <a:lnTo>
                      <a:pt x="54" y="48"/>
                    </a:lnTo>
                    <a:lnTo>
                      <a:pt x="32" y="66"/>
                    </a:lnTo>
                    <a:lnTo>
                      <a:pt x="0" y="30"/>
                    </a:lnTo>
                    <a:close/>
                  </a:path>
                </a:pathLst>
              </a:custGeom>
              <a:solidFill>
                <a:srgbClr val="CCCCCC"/>
              </a:solidFill>
              <a:ln w="1588">
                <a:solidFill>
                  <a:srgbClr val="6E6E6E"/>
                </a:solidFill>
                <a:prstDash val="solid"/>
                <a:round/>
                <a:headEnd/>
                <a:tailEnd/>
              </a:ln>
            </p:spPr>
            <p:txBody>
              <a:bodyPr/>
              <a:lstStyle/>
              <a:p>
                <a:endParaRPr lang="en-US"/>
              </a:p>
            </p:txBody>
          </p:sp>
          <p:sp>
            <p:nvSpPr>
              <p:cNvPr id="321094" name="Freeform 582"/>
              <p:cNvSpPr>
                <a:spLocks/>
              </p:cNvSpPr>
              <p:nvPr/>
            </p:nvSpPr>
            <p:spPr bwMode="auto">
              <a:xfrm>
                <a:off x="3108" y="2346"/>
                <a:ext cx="66" cy="75"/>
              </a:xfrm>
              <a:custGeom>
                <a:avLst/>
                <a:gdLst/>
                <a:ahLst/>
                <a:cxnLst>
                  <a:cxn ang="0">
                    <a:pos x="0" y="30"/>
                  </a:cxn>
                  <a:cxn ang="0">
                    <a:pos x="21" y="0"/>
                  </a:cxn>
                  <a:cxn ang="0">
                    <a:pos x="32" y="0"/>
                  </a:cxn>
                  <a:cxn ang="0">
                    <a:pos x="36" y="14"/>
                  </a:cxn>
                  <a:cxn ang="0">
                    <a:pos x="39" y="24"/>
                  </a:cxn>
                  <a:cxn ang="0">
                    <a:pos x="48" y="17"/>
                  </a:cxn>
                  <a:cxn ang="0">
                    <a:pos x="48" y="36"/>
                  </a:cxn>
                  <a:cxn ang="0">
                    <a:pos x="66" y="48"/>
                  </a:cxn>
                  <a:cxn ang="0">
                    <a:pos x="65" y="75"/>
                  </a:cxn>
                  <a:cxn ang="0">
                    <a:pos x="38" y="62"/>
                  </a:cxn>
                  <a:cxn ang="0">
                    <a:pos x="18" y="44"/>
                  </a:cxn>
                  <a:cxn ang="0">
                    <a:pos x="0" y="30"/>
                  </a:cxn>
                </a:cxnLst>
                <a:rect l="0" t="0" r="r" b="b"/>
                <a:pathLst>
                  <a:path w="66" h="75">
                    <a:moveTo>
                      <a:pt x="0" y="30"/>
                    </a:moveTo>
                    <a:lnTo>
                      <a:pt x="21" y="0"/>
                    </a:lnTo>
                    <a:lnTo>
                      <a:pt x="32" y="0"/>
                    </a:lnTo>
                    <a:lnTo>
                      <a:pt x="36" y="14"/>
                    </a:lnTo>
                    <a:lnTo>
                      <a:pt x="39" y="24"/>
                    </a:lnTo>
                    <a:lnTo>
                      <a:pt x="48" y="17"/>
                    </a:lnTo>
                    <a:lnTo>
                      <a:pt x="48" y="36"/>
                    </a:lnTo>
                    <a:lnTo>
                      <a:pt x="66" y="48"/>
                    </a:lnTo>
                    <a:lnTo>
                      <a:pt x="65" y="75"/>
                    </a:lnTo>
                    <a:lnTo>
                      <a:pt x="38" y="62"/>
                    </a:lnTo>
                    <a:lnTo>
                      <a:pt x="18" y="44"/>
                    </a:lnTo>
                    <a:lnTo>
                      <a:pt x="0" y="30"/>
                    </a:lnTo>
                    <a:close/>
                  </a:path>
                </a:pathLst>
              </a:custGeom>
              <a:solidFill>
                <a:srgbClr val="CCCCCC"/>
              </a:solidFill>
              <a:ln w="1588">
                <a:solidFill>
                  <a:srgbClr val="6E6E6E"/>
                </a:solidFill>
                <a:prstDash val="solid"/>
                <a:round/>
                <a:headEnd/>
                <a:tailEnd/>
              </a:ln>
            </p:spPr>
            <p:txBody>
              <a:bodyPr/>
              <a:lstStyle/>
              <a:p>
                <a:endParaRPr lang="en-US"/>
              </a:p>
            </p:txBody>
          </p:sp>
          <p:sp>
            <p:nvSpPr>
              <p:cNvPr id="321095" name="Freeform 583"/>
              <p:cNvSpPr>
                <a:spLocks/>
              </p:cNvSpPr>
              <p:nvPr/>
            </p:nvSpPr>
            <p:spPr bwMode="auto">
              <a:xfrm>
                <a:off x="3100" y="2048"/>
                <a:ext cx="258" cy="269"/>
              </a:xfrm>
              <a:custGeom>
                <a:avLst/>
                <a:gdLst/>
                <a:ahLst/>
                <a:cxnLst>
                  <a:cxn ang="0">
                    <a:pos x="116" y="0"/>
                  </a:cxn>
                  <a:cxn ang="0">
                    <a:pos x="210" y="72"/>
                  </a:cxn>
                  <a:cxn ang="0">
                    <a:pos x="243" y="110"/>
                  </a:cxn>
                  <a:cxn ang="0">
                    <a:pos x="258" y="107"/>
                  </a:cxn>
                  <a:cxn ang="0">
                    <a:pos x="255" y="171"/>
                  </a:cxn>
                  <a:cxn ang="0">
                    <a:pos x="212" y="177"/>
                  </a:cxn>
                  <a:cxn ang="0">
                    <a:pos x="194" y="183"/>
                  </a:cxn>
                  <a:cxn ang="0">
                    <a:pos x="182" y="180"/>
                  </a:cxn>
                  <a:cxn ang="0">
                    <a:pos x="148" y="195"/>
                  </a:cxn>
                  <a:cxn ang="0">
                    <a:pos x="118" y="227"/>
                  </a:cxn>
                  <a:cxn ang="0">
                    <a:pos x="104" y="264"/>
                  </a:cxn>
                  <a:cxn ang="0">
                    <a:pos x="65" y="269"/>
                  </a:cxn>
                  <a:cxn ang="0">
                    <a:pos x="47" y="227"/>
                  </a:cxn>
                  <a:cxn ang="0">
                    <a:pos x="11" y="228"/>
                  </a:cxn>
                  <a:cxn ang="0">
                    <a:pos x="5" y="212"/>
                  </a:cxn>
                  <a:cxn ang="0">
                    <a:pos x="0" y="186"/>
                  </a:cxn>
                  <a:cxn ang="0">
                    <a:pos x="11" y="170"/>
                  </a:cxn>
                  <a:cxn ang="0">
                    <a:pos x="46" y="168"/>
                  </a:cxn>
                  <a:cxn ang="0">
                    <a:pos x="85" y="173"/>
                  </a:cxn>
                  <a:cxn ang="0">
                    <a:pos x="104" y="171"/>
                  </a:cxn>
                  <a:cxn ang="0">
                    <a:pos x="91" y="0"/>
                  </a:cxn>
                  <a:cxn ang="0">
                    <a:pos x="116" y="0"/>
                  </a:cxn>
                </a:cxnLst>
                <a:rect l="0" t="0" r="r" b="b"/>
                <a:pathLst>
                  <a:path w="258" h="269">
                    <a:moveTo>
                      <a:pt x="116" y="0"/>
                    </a:moveTo>
                    <a:lnTo>
                      <a:pt x="210" y="72"/>
                    </a:lnTo>
                    <a:lnTo>
                      <a:pt x="243" y="110"/>
                    </a:lnTo>
                    <a:lnTo>
                      <a:pt x="258" y="107"/>
                    </a:lnTo>
                    <a:lnTo>
                      <a:pt x="255" y="171"/>
                    </a:lnTo>
                    <a:lnTo>
                      <a:pt x="212" y="177"/>
                    </a:lnTo>
                    <a:lnTo>
                      <a:pt x="194" y="183"/>
                    </a:lnTo>
                    <a:lnTo>
                      <a:pt x="182" y="180"/>
                    </a:lnTo>
                    <a:lnTo>
                      <a:pt x="148" y="195"/>
                    </a:lnTo>
                    <a:lnTo>
                      <a:pt x="118" y="227"/>
                    </a:lnTo>
                    <a:lnTo>
                      <a:pt x="104" y="264"/>
                    </a:lnTo>
                    <a:lnTo>
                      <a:pt x="65" y="269"/>
                    </a:lnTo>
                    <a:lnTo>
                      <a:pt x="47" y="227"/>
                    </a:lnTo>
                    <a:lnTo>
                      <a:pt x="11" y="228"/>
                    </a:lnTo>
                    <a:lnTo>
                      <a:pt x="5" y="212"/>
                    </a:lnTo>
                    <a:lnTo>
                      <a:pt x="0" y="186"/>
                    </a:lnTo>
                    <a:lnTo>
                      <a:pt x="11" y="170"/>
                    </a:lnTo>
                    <a:lnTo>
                      <a:pt x="46" y="168"/>
                    </a:lnTo>
                    <a:lnTo>
                      <a:pt x="85" y="173"/>
                    </a:lnTo>
                    <a:lnTo>
                      <a:pt x="104" y="171"/>
                    </a:lnTo>
                    <a:lnTo>
                      <a:pt x="91" y="0"/>
                    </a:lnTo>
                    <a:lnTo>
                      <a:pt x="116" y="0"/>
                    </a:lnTo>
                    <a:close/>
                  </a:path>
                </a:pathLst>
              </a:custGeom>
              <a:solidFill>
                <a:srgbClr val="CCCCCC"/>
              </a:solidFill>
              <a:ln w="1588">
                <a:solidFill>
                  <a:srgbClr val="6E6E6E"/>
                </a:solidFill>
                <a:prstDash val="solid"/>
                <a:round/>
                <a:headEnd/>
                <a:tailEnd/>
              </a:ln>
            </p:spPr>
            <p:txBody>
              <a:bodyPr/>
              <a:lstStyle/>
              <a:p>
                <a:endParaRPr lang="en-US"/>
              </a:p>
            </p:txBody>
          </p:sp>
          <p:sp>
            <p:nvSpPr>
              <p:cNvPr id="321096" name="Freeform 584"/>
              <p:cNvSpPr>
                <a:spLocks/>
              </p:cNvSpPr>
              <p:nvPr/>
            </p:nvSpPr>
            <p:spPr bwMode="auto">
              <a:xfrm>
                <a:off x="3156" y="2312"/>
                <a:ext cx="93" cy="109"/>
              </a:xfrm>
              <a:custGeom>
                <a:avLst/>
                <a:gdLst/>
                <a:ahLst/>
                <a:cxnLst>
                  <a:cxn ang="0">
                    <a:pos x="9" y="5"/>
                  </a:cxn>
                  <a:cxn ang="0">
                    <a:pos x="48" y="0"/>
                  </a:cxn>
                  <a:cxn ang="0">
                    <a:pos x="63" y="14"/>
                  </a:cxn>
                  <a:cxn ang="0">
                    <a:pos x="93" y="17"/>
                  </a:cxn>
                  <a:cxn ang="0">
                    <a:pos x="93" y="37"/>
                  </a:cxn>
                  <a:cxn ang="0">
                    <a:pos x="84" y="67"/>
                  </a:cxn>
                  <a:cxn ang="0">
                    <a:pos x="90" y="97"/>
                  </a:cxn>
                  <a:cxn ang="0">
                    <a:pos x="66" y="93"/>
                  </a:cxn>
                  <a:cxn ang="0">
                    <a:pos x="17" y="109"/>
                  </a:cxn>
                  <a:cxn ang="0">
                    <a:pos x="18" y="82"/>
                  </a:cxn>
                  <a:cxn ang="0">
                    <a:pos x="0" y="70"/>
                  </a:cxn>
                  <a:cxn ang="0">
                    <a:pos x="0" y="51"/>
                  </a:cxn>
                  <a:cxn ang="0">
                    <a:pos x="12" y="33"/>
                  </a:cxn>
                  <a:cxn ang="0">
                    <a:pos x="6" y="8"/>
                  </a:cxn>
                  <a:cxn ang="0">
                    <a:pos x="9" y="5"/>
                  </a:cxn>
                </a:cxnLst>
                <a:rect l="0" t="0" r="r" b="b"/>
                <a:pathLst>
                  <a:path w="93" h="109">
                    <a:moveTo>
                      <a:pt x="9" y="5"/>
                    </a:moveTo>
                    <a:lnTo>
                      <a:pt x="48" y="0"/>
                    </a:lnTo>
                    <a:lnTo>
                      <a:pt x="63" y="14"/>
                    </a:lnTo>
                    <a:lnTo>
                      <a:pt x="93" y="17"/>
                    </a:lnTo>
                    <a:lnTo>
                      <a:pt x="93" y="37"/>
                    </a:lnTo>
                    <a:lnTo>
                      <a:pt x="84" y="67"/>
                    </a:lnTo>
                    <a:lnTo>
                      <a:pt x="90" y="97"/>
                    </a:lnTo>
                    <a:lnTo>
                      <a:pt x="66" y="93"/>
                    </a:lnTo>
                    <a:lnTo>
                      <a:pt x="17" y="109"/>
                    </a:lnTo>
                    <a:lnTo>
                      <a:pt x="18" y="82"/>
                    </a:lnTo>
                    <a:lnTo>
                      <a:pt x="0" y="70"/>
                    </a:lnTo>
                    <a:lnTo>
                      <a:pt x="0" y="51"/>
                    </a:lnTo>
                    <a:lnTo>
                      <a:pt x="12" y="33"/>
                    </a:lnTo>
                    <a:lnTo>
                      <a:pt x="6" y="8"/>
                    </a:lnTo>
                    <a:lnTo>
                      <a:pt x="9" y="5"/>
                    </a:lnTo>
                    <a:close/>
                  </a:path>
                </a:pathLst>
              </a:custGeom>
              <a:solidFill>
                <a:srgbClr val="CCCCCC"/>
              </a:solidFill>
              <a:ln w="1588">
                <a:solidFill>
                  <a:srgbClr val="6E6E6E"/>
                </a:solidFill>
                <a:prstDash val="solid"/>
                <a:round/>
                <a:headEnd/>
                <a:tailEnd/>
              </a:ln>
            </p:spPr>
            <p:txBody>
              <a:bodyPr/>
              <a:lstStyle/>
              <a:p>
                <a:endParaRPr lang="en-US"/>
              </a:p>
            </p:txBody>
          </p:sp>
          <p:sp>
            <p:nvSpPr>
              <p:cNvPr id="321097" name="Freeform 585"/>
              <p:cNvSpPr>
                <a:spLocks/>
              </p:cNvSpPr>
              <p:nvPr/>
            </p:nvSpPr>
            <p:spPr bwMode="auto">
              <a:xfrm>
                <a:off x="3204" y="2228"/>
                <a:ext cx="126" cy="101"/>
              </a:xfrm>
              <a:custGeom>
                <a:avLst/>
                <a:gdLst/>
                <a:ahLst/>
                <a:cxnLst>
                  <a:cxn ang="0">
                    <a:pos x="90" y="3"/>
                  </a:cxn>
                  <a:cxn ang="0">
                    <a:pos x="97" y="26"/>
                  </a:cxn>
                  <a:cxn ang="0">
                    <a:pos x="103" y="36"/>
                  </a:cxn>
                  <a:cxn ang="0">
                    <a:pos x="114" y="45"/>
                  </a:cxn>
                  <a:cxn ang="0">
                    <a:pos x="120" y="42"/>
                  </a:cxn>
                  <a:cxn ang="0">
                    <a:pos x="126" y="57"/>
                  </a:cxn>
                  <a:cxn ang="0">
                    <a:pos x="111" y="66"/>
                  </a:cxn>
                  <a:cxn ang="0">
                    <a:pos x="102" y="74"/>
                  </a:cxn>
                  <a:cxn ang="0">
                    <a:pos x="88" y="72"/>
                  </a:cxn>
                  <a:cxn ang="0">
                    <a:pos x="45" y="74"/>
                  </a:cxn>
                  <a:cxn ang="0">
                    <a:pos x="45" y="101"/>
                  </a:cxn>
                  <a:cxn ang="0">
                    <a:pos x="15" y="98"/>
                  </a:cxn>
                  <a:cxn ang="0">
                    <a:pos x="0" y="84"/>
                  </a:cxn>
                  <a:cxn ang="0">
                    <a:pos x="14" y="47"/>
                  </a:cxn>
                  <a:cxn ang="0">
                    <a:pos x="44" y="15"/>
                  </a:cxn>
                  <a:cxn ang="0">
                    <a:pos x="78" y="0"/>
                  </a:cxn>
                  <a:cxn ang="0">
                    <a:pos x="90" y="3"/>
                  </a:cxn>
                </a:cxnLst>
                <a:rect l="0" t="0" r="r" b="b"/>
                <a:pathLst>
                  <a:path w="126" h="101">
                    <a:moveTo>
                      <a:pt x="90" y="3"/>
                    </a:moveTo>
                    <a:lnTo>
                      <a:pt x="97" y="26"/>
                    </a:lnTo>
                    <a:lnTo>
                      <a:pt x="103" y="36"/>
                    </a:lnTo>
                    <a:lnTo>
                      <a:pt x="114" y="45"/>
                    </a:lnTo>
                    <a:lnTo>
                      <a:pt x="120" y="42"/>
                    </a:lnTo>
                    <a:lnTo>
                      <a:pt x="126" y="57"/>
                    </a:lnTo>
                    <a:lnTo>
                      <a:pt x="111" y="66"/>
                    </a:lnTo>
                    <a:lnTo>
                      <a:pt x="102" y="74"/>
                    </a:lnTo>
                    <a:lnTo>
                      <a:pt x="88" y="72"/>
                    </a:lnTo>
                    <a:lnTo>
                      <a:pt x="45" y="74"/>
                    </a:lnTo>
                    <a:lnTo>
                      <a:pt x="45" y="101"/>
                    </a:lnTo>
                    <a:lnTo>
                      <a:pt x="15" y="98"/>
                    </a:lnTo>
                    <a:lnTo>
                      <a:pt x="0" y="84"/>
                    </a:lnTo>
                    <a:lnTo>
                      <a:pt x="14" y="47"/>
                    </a:lnTo>
                    <a:lnTo>
                      <a:pt x="44" y="15"/>
                    </a:lnTo>
                    <a:lnTo>
                      <a:pt x="78" y="0"/>
                    </a:lnTo>
                    <a:lnTo>
                      <a:pt x="90" y="3"/>
                    </a:lnTo>
                    <a:close/>
                  </a:path>
                </a:pathLst>
              </a:custGeom>
              <a:solidFill>
                <a:srgbClr val="CCCCCC"/>
              </a:solidFill>
              <a:ln w="1588">
                <a:solidFill>
                  <a:srgbClr val="6E6E6E"/>
                </a:solidFill>
                <a:prstDash val="solid"/>
                <a:round/>
                <a:headEnd/>
                <a:tailEnd/>
              </a:ln>
            </p:spPr>
            <p:txBody>
              <a:bodyPr/>
              <a:lstStyle/>
              <a:p>
                <a:endParaRPr lang="en-US"/>
              </a:p>
            </p:txBody>
          </p:sp>
          <p:sp>
            <p:nvSpPr>
              <p:cNvPr id="321098" name="Freeform 586"/>
              <p:cNvSpPr>
                <a:spLocks/>
              </p:cNvSpPr>
              <p:nvPr/>
            </p:nvSpPr>
            <p:spPr bwMode="auto">
              <a:xfrm>
                <a:off x="3294" y="2075"/>
                <a:ext cx="247" cy="213"/>
              </a:xfrm>
              <a:custGeom>
                <a:avLst/>
                <a:gdLst/>
                <a:ahLst/>
                <a:cxnLst>
                  <a:cxn ang="0">
                    <a:pos x="64" y="80"/>
                  </a:cxn>
                  <a:cxn ang="0">
                    <a:pos x="88" y="75"/>
                  </a:cxn>
                  <a:cxn ang="0">
                    <a:pos x="101" y="60"/>
                  </a:cxn>
                  <a:cxn ang="0">
                    <a:pos x="113" y="48"/>
                  </a:cxn>
                  <a:cxn ang="0">
                    <a:pos x="184" y="0"/>
                  </a:cxn>
                  <a:cxn ang="0">
                    <a:pos x="208" y="6"/>
                  </a:cxn>
                  <a:cxn ang="0">
                    <a:pos x="220" y="17"/>
                  </a:cxn>
                  <a:cxn ang="0">
                    <a:pos x="232" y="11"/>
                  </a:cxn>
                  <a:cxn ang="0">
                    <a:pos x="247" y="59"/>
                  </a:cxn>
                  <a:cxn ang="0">
                    <a:pos x="241" y="105"/>
                  </a:cxn>
                  <a:cxn ang="0">
                    <a:pos x="241" y="110"/>
                  </a:cxn>
                  <a:cxn ang="0">
                    <a:pos x="241" y="116"/>
                  </a:cxn>
                  <a:cxn ang="0">
                    <a:pos x="241" y="120"/>
                  </a:cxn>
                  <a:cxn ang="0">
                    <a:pos x="209" y="165"/>
                  </a:cxn>
                  <a:cxn ang="0">
                    <a:pos x="212" y="177"/>
                  </a:cxn>
                  <a:cxn ang="0">
                    <a:pos x="196" y="189"/>
                  </a:cxn>
                  <a:cxn ang="0">
                    <a:pos x="164" y="185"/>
                  </a:cxn>
                  <a:cxn ang="0">
                    <a:pos x="149" y="195"/>
                  </a:cxn>
                  <a:cxn ang="0">
                    <a:pos x="115" y="188"/>
                  </a:cxn>
                  <a:cxn ang="0">
                    <a:pos x="85" y="176"/>
                  </a:cxn>
                  <a:cxn ang="0">
                    <a:pos x="67" y="179"/>
                  </a:cxn>
                  <a:cxn ang="0">
                    <a:pos x="55" y="200"/>
                  </a:cxn>
                  <a:cxn ang="0">
                    <a:pos x="55" y="213"/>
                  </a:cxn>
                  <a:cxn ang="0">
                    <a:pos x="43" y="201"/>
                  </a:cxn>
                  <a:cxn ang="0">
                    <a:pos x="36" y="210"/>
                  </a:cxn>
                  <a:cxn ang="0">
                    <a:pos x="30" y="195"/>
                  </a:cxn>
                  <a:cxn ang="0">
                    <a:pos x="24" y="198"/>
                  </a:cxn>
                  <a:cxn ang="0">
                    <a:pos x="13" y="189"/>
                  </a:cxn>
                  <a:cxn ang="0">
                    <a:pos x="7" y="179"/>
                  </a:cxn>
                  <a:cxn ang="0">
                    <a:pos x="0" y="156"/>
                  </a:cxn>
                  <a:cxn ang="0">
                    <a:pos x="18" y="150"/>
                  </a:cxn>
                  <a:cxn ang="0">
                    <a:pos x="61" y="144"/>
                  </a:cxn>
                  <a:cxn ang="0">
                    <a:pos x="64" y="80"/>
                  </a:cxn>
                </a:cxnLst>
                <a:rect l="0" t="0" r="r" b="b"/>
                <a:pathLst>
                  <a:path w="247" h="213">
                    <a:moveTo>
                      <a:pt x="64" y="80"/>
                    </a:moveTo>
                    <a:lnTo>
                      <a:pt x="88" y="75"/>
                    </a:lnTo>
                    <a:lnTo>
                      <a:pt x="101" y="60"/>
                    </a:lnTo>
                    <a:lnTo>
                      <a:pt x="113" y="48"/>
                    </a:lnTo>
                    <a:lnTo>
                      <a:pt x="184" y="0"/>
                    </a:lnTo>
                    <a:lnTo>
                      <a:pt x="208" y="6"/>
                    </a:lnTo>
                    <a:lnTo>
                      <a:pt x="220" y="17"/>
                    </a:lnTo>
                    <a:lnTo>
                      <a:pt x="232" y="11"/>
                    </a:lnTo>
                    <a:lnTo>
                      <a:pt x="247" y="59"/>
                    </a:lnTo>
                    <a:lnTo>
                      <a:pt x="241" y="105"/>
                    </a:lnTo>
                    <a:lnTo>
                      <a:pt x="241" y="110"/>
                    </a:lnTo>
                    <a:lnTo>
                      <a:pt x="241" y="116"/>
                    </a:lnTo>
                    <a:lnTo>
                      <a:pt x="241" y="120"/>
                    </a:lnTo>
                    <a:lnTo>
                      <a:pt x="209" y="165"/>
                    </a:lnTo>
                    <a:lnTo>
                      <a:pt x="212" y="177"/>
                    </a:lnTo>
                    <a:lnTo>
                      <a:pt x="196" y="189"/>
                    </a:lnTo>
                    <a:lnTo>
                      <a:pt x="164" y="185"/>
                    </a:lnTo>
                    <a:lnTo>
                      <a:pt x="149" y="195"/>
                    </a:lnTo>
                    <a:lnTo>
                      <a:pt x="115" y="188"/>
                    </a:lnTo>
                    <a:lnTo>
                      <a:pt x="85" y="176"/>
                    </a:lnTo>
                    <a:lnTo>
                      <a:pt x="67" y="179"/>
                    </a:lnTo>
                    <a:lnTo>
                      <a:pt x="55" y="200"/>
                    </a:lnTo>
                    <a:lnTo>
                      <a:pt x="55" y="213"/>
                    </a:lnTo>
                    <a:lnTo>
                      <a:pt x="43" y="201"/>
                    </a:lnTo>
                    <a:lnTo>
                      <a:pt x="36" y="210"/>
                    </a:lnTo>
                    <a:lnTo>
                      <a:pt x="30" y="195"/>
                    </a:lnTo>
                    <a:lnTo>
                      <a:pt x="24" y="198"/>
                    </a:lnTo>
                    <a:lnTo>
                      <a:pt x="13" y="189"/>
                    </a:lnTo>
                    <a:lnTo>
                      <a:pt x="7" y="179"/>
                    </a:lnTo>
                    <a:lnTo>
                      <a:pt x="0" y="156"/>
                    </a:lnTo>
                    <a:lnTo>
                      <a:pt x="18" y="150"/>
                    </a:lnTo>
                    <a:lnTo>
                      <a:pt x="61" y="144"/>
                    </a:lnTo>
                    <a:lnTo>
                      <a:pt x="64" y="80"/>
                    </a:lnTo>
                    <a:close/>
                  </a:path>
                </a:pathLst>
              </a:custGeom>
              <a:solidFill>
                <a:srgbClr val="CCCCCC"/>
              </a:solidFill>
              <a:ln w="1588">
                <a:solidFill>
                  <a:srgbClr val="6E6E6E"/>
                </a:solidFill>
                <a:prstDash val="solid"/>
                <a:round/>
                <a:headEnd/>
                <a:tailEnd/>
              </a:ln>
            </p:spPr>
            <p:txBody>
              <a:bodyPr/>
              <a:lstStyle/>
              <a:p>
                <a:endParaRPr lang="en-US"/>
              </a:p>
            </p:txBody>
          </p:sp>
          <p:sp>
            <p:nvSpPr>
              <p:cNvPr id="321099" name="Freeform 587"/>
              <p:cNvSpPr>
                <a:spLocks/>
              </p:cNvSpPr>
              <p:nvPr/>
            </p:nvSpPr>
            <p:spPr bwMode="auto">
              <a:xfrm>
                <a:off x="3336" y="2251"/>
                <a:ext cx="187" cy="172"/>
              </a:xfrm>
              <a:custGeom>
                <a:avLst/>
                <a:gdLst/>
                <a:ahLst/>
                <a:cxnLst>
                  <a:cxn ang="0">
                    <a:pos x="0" y="134"/>
                  </a:cxn>
                  <a:cxn ang="0">
                    <a:pos x="0" y="85"/>
                  </a:cxn>
                  <a:cxn ang="0">
                    <a:pos x="15" y="69"/>
                  </a:cxn>
                  <a:cxn ang="0">
                    <a:pos x="13" y="37"/>
                  </a:cxn>
                  <a:cxn ang="0">
                    <a:pos x="13" y="24"/>
                  </a:cxn>
                  <a:cxn ang="0">
                    <a:pos x="25" y="3"/>
                  </a:cxn>
                  <a:cxn ang="0">
                    <a:pos x="43" y="0"/>
                  </a:cxn>
                  <a:cxn ang="0">
                    <a:pos x="73" y="12"/>
                  </a:cxn>
                  <a:cxn ang="0">
                    <a:pos x="107" y="19"/>
                  </a:cxn>
                  <a:cxn ang="0">
                    <a:pos x="122" y="9"/>
                  </a:cxn>
                  <a:cxn ang="0">
                    <a:pos x="154" y="13"/>
                  </a:cxn>
                  <a:cxn ang="0">
                    <a:pos x="170" y="1"/>
                  </a:cxn>
                  <a:cxn ang="0">
                    <a:pos x="178" y="13"/>
                  </a:cxn>
                  <a:cxn ang="0">
                    <a:pos x="187" y="34"/>
                  </a:cxn>
                  <a:cxn ang="0">
                    <a:pos x="173" y="49"/>
                  </a:cxn>
                  <a:cxn ang="0">
                    <a:pos x="161" y="84"/>
                  </a:cxn>
                  <a:cxn ang="0">
                    <a:pos x="151" y="95"/>
                  </a:cxn>
                  <a:cxn ang="0">
                    <a:pos x="136" y="133"/>
                  </a:cxn>
                  <a:cxn ang="0">
                    <a:pos x="115" y="124"/>
                  </a:cxn>
                  <a:cxn ang="0">
                    <a:pos x="91" y="166"/>
                  </a:cxn>
                  <a:cxn ang="0">
                    <a:pos x="51" y="172"/>
                  </a:cxn>
                  <a:cxn ang="0">
                    <a:pos x="25" y="131"/>
                  </a:cxn>
                  <a:cxn ang="0">
                    <a:pos x="0" y="134"/>
                  </a:cxn>
                </a:cxnLst>
                <a:rect l="0" t="0" r="r" b="b"/>
                <a:pathLst>
                  <a:path w="187" h="172">
                    <a:moveTo>
                      <a:pt x="0" y="134"/>
                    </a:moveTo>
                    <a:lnTo>
                      <a:pt x="0" y="85"/>
                    </a:lnTo>
                    <a:lnTo>
                      <a:pt x="15" y="69"/>
                    </a:lnTo>
                    <a:lnTo>
                      <a:pt x="13" y="37"/>
                    </a:lnTo>
                    <a:lnTo>
                      <a:pt x="13" y="24"/>
                    </a:lnTo>
                    <a:lnTo>
                      <a:pt x="25" y="3"/>
                    </a:lnTo>
                    <a:lnTo>
                      <a:pt x="43" y="0"/>
                    </a:lnTo>
                    <a:lnTo>
                      <a:pt x="73" y="12"/>
                    </a:lnTo>
                    <a:lnTo>
                      <a:pt x="107" y="19"/>
                    </a:lnTo>
                    <a:lnTo>
                      <a:pt x="122" y="9"/>
                    </a:lnTo>
                    <a:lnTo>
                      <a:pt x="154" y="13"/>
                    </a:lnTo>
                    <a:lnTo>
                      <a:pt x="170" y="1"/>
                    </a:lnTo>
                    <a:lnTo>
                      <a:pt x="178" y="13"/>
                    </a:lnTo>
                    <a:lnTo>
                      <a:pt x="187" y="34"/>
                    </a:lnTo>
                    <a:lnTo>
                      <a:pt x="173" y="49"/>
                    </a:lnTo>
                    <a:lnTo>
                      <a:pt x="161" y="84"/>
                    </a:lnTo>
                    <a:lnTo>
                      <a:pt x="151" y="95"/>
                    </a:lnTo>
                    <a:lnTo>
                      <a:pt x="136" y="133"/>
                    </a:lnTo>
                    <a:lnTo>
                      <a:pt x="115" y="124"/>
                    </a:lnTo>
                    <a:lnTo>
                      <a:pt x="91" y="166"/>
                    </a:lnTo>
                    <a:lnTo>
                      <a:pt x="51" y="172"/>
                    </a:lnTo>
                    <a:lnTo>
                      <a:pt x="25" y="131"/>
                    </a:lnTo>
                    <a:lnTo>
                      <a:pt x="0" y="134"/>
                    </a:lnTo>
                    <a:close/>
                  </a:path>
                </a:pathLst>
              </a:custGeom>
              <a:solidFill>
                <a:srgbClr val="CCCCCC"/>
              </a:solidFill>
              <a:ln w="1588">
                <a:solidFill>
                  <a:srgbClr val="6E6E6E"/>
                </a:solidFill>
                <a:prstDash val="solid"/>
                <a:round/>
                <a:headEnd/>
                <a:tailEnd/>
              </a:ln>
            </p:spPr>
            <p:txBody>
              <a:bodyPr/>
              <a:lstStyle/>
              <a:p>
                <a:endParaRPr lang="en-US"/>
              </a:p>
            </p:txBody>
          </p:sp>
          <p:sp>
            <p:nvSpPr>
              <p:cNvPr id="321100" name="Freeform 588"/>
              <p:cNvSpPr>
                <a:spLocks/>
              </p:cNvSpPr>
              <p:nvPr/>
            </p:nvSpPr>
            <p:spPr bwMode="auto">
              <a:xfrm>
                <a:off x="3440" y="2459"/>
                <a:ext cx="32" cy="24"/>
              </a:xfrm>
              <a:custGeom>
                <a:avLst/>
                <a:gdLst/>
                <a:ahLst/>
                <a:cxnLst>
                  <a:cxn ang="0">
                    <a:pos x="6" y="0"/>
                  </a:cxn>
                  <a:cxn ang="0">
                    <a:pos x="32" y="1"/>
                  </a:cxn>
                  <a:cxn ang="0">
                    <a:pos x="32" y="22"/>
                  </a:cxn>
                  <a:cxn ang="0">
                    <a:pos x="0" y="24"/>
                  </a:cxn>
                  <a:cxn ang="0">
                    <a:pos x="6" y="0"/>
                  </a:cxn>
                </a:cxnLst>
                <a:rect l="0" t="0" r="r" b="b"/>
                <a:pathLst>
                  <a:path w="32" h="24">
                    <a:moveTo>
                      <a:pt x="6" y="0"/>
                    </a:moveTo>
                    <a:lnTo>
                      <a:pt x="32" y="1"/>
                    </a:lnTo>
                    <a:lnTo>
                      <a:pt x="32" y="22"/>
                    </a:lnTo>
                    <a:lnTo>
                      <a:pt x="0" y="24"/>
                    </a:lnTo>
                    <a:lnTo>
                      <a:pt x="6" y="0"/>
                    </a:lnTo>
                    <a:close/>
                  </a:path>
                </a:pathLst>
              </a:custGeom>
              <a:solidFill>
                <a:srgbClr val="CCCCCC"/>
              </a:solidFill>
              <a:ln w="1588">
                <a:solidFill>
                  <a:srgbClr val="6E6E6E"/>
                </a:solidFill>
                <a:prstDash val="solid"/>
                <a:round/>
                <a:headEnd/>
                <a:tailEnd/>
              </a:ln>
            </p:spPr>
            <p:txBody>
              <a:bodyPr/>
              <a:lstStyle/>
              <a:p>
                <a:endParaRPr lang="en-US"/>
              </a:p>
            </p:txBody>
          </p:sp>
          <p:sp>
            <p:nvSpPr>
              <p:cNvPr id="321101" name="Freeform 589"/>
              <p:cNvSpPr>
                <a:spLocks/>
              </p:cNvSpPr>
              <p:nvPr/>
            </p:nvSpPr>
            <p:spPr bwMode="auto">
              <a:xfrm>
                <a:off x="3428" y="2457"/>
                <a:ext cx="95" cy="113"/>
              </a:xfrm>
              <a:custGeom>
                <a:avLst/>
                <a:gdLst/>
                <a:ahLst/>
                <a:cxnLst>
                  <a:cxn ang="0">
                    <a:pos x="12" y="26"/>
                  </a:cxn>
                  <a:cxn ang="0">
                    <a:pos x="44" y="24"/>
                  </a:cxn>
                  <a:cxn ang="0">
                    <a:pos x="44" y="0"/>
                  </a:cxn>
                  <a:cxn ang="0">
                    <a:pos x="75" y="2"/>
                  </a:cxn>
                  <a:cxn ang="0">
                    <a:pos x="75" y="3"/>
                  </a:cxn>
                  <a:cxn ang="0">
                    <a:pos x="74" y="21"/>
                  </a:cxn>
                  <a:cxn ang="0">
                    <a:pos x="90" y="18"/>
                  </a:cxn>
                  <a:cxn ang="0">
                    <a:pos x="95" y="26"/>
                  </a:cxn>
                  <a:cxn ang="0">
                    <a:pos x="84" y="47"/>
                  </a:cxn>
                  <a:cxn ang="0">
                    <a:pos x="93" y="51"/>
                  </a:cxn>
                  <a:cxn ang="0">
                    <a:pos x="93" y="71"/>
                  </a:cxn>
                  <a:cxn ang="0">
                    <a:pos x="87" y="87"/>
                  </a:cxn>
                  <a:cxn ang="0">
                    <a:pos x="84" y="87"/>
                  </a:cxn>
                  <a:cxn ang="0">
                    <a:pos x="83" y="81"/>
                  </a:cxn>
                  <a:cxn ang="0">
                    <a:pos x="78" y="86"/>
                  </a:cxn>
                  <a:cxn ang="0">
                    <a:pos x="71" y="84"/>
                  </a:cxn>
                  <a:cxn ang="0">
                    <a:pos x="63" y="75"/>
                  </a:cxn>
                  <a:cxn ang="0">
                    <a:pos x="57" y="86"/>
                  </a:cxn>
                  <a:cxn ang="0">
                    <a:pos x="47" y="84"/>
                  </a:cxn>
                  <a:cxn ang="0">
                    <a:pos x="53" y="110"/>
                  </a:cxn>
                  <a:cxn ang="0">
                    <a:pos x="47" y="107"/>
                  </a:cxn>
                  <a:cxn ang="0">
                    <a:pos x="41" y="113"/>
                  </a:cxn>
                  <a:cxn ang="0">
                    <a:pos x="0" y="56"/>
                  </a:cxn>
                  <a:cxn ang="0">
                    <a:pos x="9" y="53"/>
                  </a:cxn>
                  <a:cxn ang="0">
                    <a:pos x="12" y="26"/>
                  </a:cxn>
                </a:cxnLst>
                <a:rect l="0" t="0" r="r" b="b"/>
                <a:pathLst>
                  <a:path w="95" h="113">
                    <a:moveTo>
                      <a:pt x="12" y="26"/>
                    </a:moveTo>
                    <a:lnTo>
                      <a:pt x="44" y="24"/>
                    </a:lnTo>
                    <a:lnTo>
                      <a:pt x="44" y="0"/>
                    </a:lnTo>
                    <a:lnTo>
                      <a:pt x="75" y="2"/>
                    </a:lnTo>
                    <a:lnTo>
                      <a:pt x="75" y="3"/>
                    </a:lnTo>
                    <a:lnTo>
                      <a:pt x="74" y="21"/>
                    </a:lnTo>
                    <a:lnTo>
                      <a:pt x="90" y="18"/>
                    </a:lnTo>
                    <a:lnTo>
                      <a:pt x="95" y="26"/>
                    </a:lnTo>
                    <a:lnTo>
                      <a:pt x="84" y="47"/>
                    </a:lnTo>
                    <a:lnTo>
                      <a:pt x="93" y="51"/>
                    </a:lnTo>
                    <a:lnTo>
                      <a:pt x="93" y="71"/>
                    </a:lnTo>
                    <a:lnTo>
                      <a:pt x="87" y="87"/>
                    </a:lnTo>
                    <a:lnTo>
                      <a:pt x="84" y="87"/>
                    </a:lnTo>
                    <a:lnTo>
                      <a:pt x="83" y="81"/>
                    </a:lnTo>
                    <a:lnTo>
                      <a:pt x="78" y="86"/>
                    </a:lnTo>
                    <a:lnTo>
                      <a:pt x="71" y="84"/>
                    </a:lnTo>
                    <a:lnTo>
                      <a:pt x="63" y="75"/>
                    </a:lnTo>
                    <a:lnTo>
                      <a:pt x="57" y="86"/>
                    </a:lnTo>
                    <a:lnTo>
                      <a:pt x="47" y="84"/>
                    </a:lnTo>
                    <a:lnTo>
                      <a:pt x="53" y="110"/>
                    </a:lnTo>
                    <a:lnTo>
                      <a:pt x="47" y="107"/>
                    </a:lnTo>
                    <a:lnTo>
                      <a:pt x="41" y="113"/>
                    </a:lnTo>
                    <a:lnTo>
                      <a:pt x="0" y="56"/>
                    </a:lnTo>
                    <a:lnTo>
                      <a:pt x="9" y="53"/>
                    </a:lnTo>
                    <a:lnTo>
                      <a:pt x="12" y="26"/>
                    </a:lnTo>
                    <a:close/>
                  </a:path>
                </a:pathLst>
              </a:custGeom>
              <a:solidFill>
                <a:srgbClr val="CCCCCC"/>
              </a:solidFill>
              <a:ln w="1588">
                <a:solidFill>
                  <a:srgbClr val="6E6E6E"/>
                </a:solidFill>
                <a:prstDash val="solid"/>
                <a:round/>
                <a:headEnd/>
                <a:tailEnd/>
              </a:ln>
            </p:spPr>
            <p:txBody>
              <a:bodyPr/>
              <a:lstStyle/>
              <a:p>
                <a:endParaRPr lang="en-US"/>
              </a:p>
            </p:txBody>
          </p:sp>
          <p:sp>
            <p:nvSpPr>
              <p:cNvPr id="321102" name="Freeform 590"/>
              <p:cNvSpPr>
                <a:spLocks/>
              </p:cNvSpPr>
              <p:nvPr/>
            </p:nvSpPr>
            <p:spPr bwMode="auto">
              <a:xfrm>
                <a:off x="3503" y="2077"/>
                <a:ext cx="166" cy="287"/>
              </a:xfrm>
              <a:custGeom>
                <a:avLst/>
                <a:gdLst/>
                <a:ahLst/>
                <a:cxnLst>
                  <a:cxn ang="0">
                    <a:pos x="35" y="287"/>
                  </a:cxn>
                  <a:cxn ang="0">
                    <a:pos x="29" y="269"/>
                  </a:cxn>
                  <a:cxn ang="0">
                    <a:pos x="9" y="249"/>
                  </a:cxn>
                  <a:cxn ang="0">
                    <a:pos x="14" y="243"/>
                  </a:cxn>
                  <a:cxn ang="0">
                    <a:pos x="33" y="244"/>
                  </a:cxn>
                  <a:cxn ang="0">
                    <a:pos x="38" y="243"/>
                  </a:cxn>
                  <a:cxn ang="0">
                    <a:pos x="30" y="237"/>
                  </a:cxn>
                  <a:cxn ang="0">
                    <a:pos x="26" y="228"/>
                  </a:cxn>
                  <a:cxn ang="0">
                    <a:pos x="26" y="205"/>
                  </a:cxn>
                  <a:cxn ang="0">
                    <a:pos x="17" y="187"/>
                  </a:cxn>
                  <a:cxn ang="0">
                    <a:pos x="11" y="187"/>
                  </a:cxn>
                  <a:cxn ang="0">
                    <a:pos x="3" y="175"/>
                  </a:cxn>
                  <a:cxn ang="0">
                    <a:pos x="0" y="163"/>
                  </a:cxn>
                  <a:cxn ang="0">
                    <a:pos x="32" y="118"/>
                  </a:cxn>
                  <a:cxn ang="0">
                    <a:pos x="32" y="114"/>
                  </a:cxn>
                  <a:cxn ang="0">
                    <a:pos x="32" y="108"/>
                  </a:cxn>
                  <a:cxn ang="0">
                    <a:pos x="32" y="103"/>
                  </a:cxn>
                  <a:cxn ang="0">
                    <a:pos x="38" y="57"/>
                  </a:cxn>
                  <a:cxn ang="0">
                    <a:pos x="23" y="9"/>
                  </a:cxn>
                  <a:cxn ang="0">
                    <a:pos x="38" y="0"/>
                  </a:cxn>
                  <a:cxn ang="0">
                    <a:pos x="91" y="30"/>
                  </a:cxn>
                  <a:cxn ang="0">
                    <a:pos x="163" y="70"/>
                  </a:cxn>
                  <a:cxn ang="0">
                    <a:pos x="166" y="139"/>
                  </a:cxn>
                  <a:cxn ang="0">
                    <a:pos x="151" y="141"/>
                  </a:cxn>
                  <a:cxn ang="0">
                    <a:pos x="136" y="175"/>
                  </a:cxn>
                  <a:cxn ang="0">
                    <a:pos x="138" y="195"/>
                  </a:cxn>
                  <a:cxn ang="0">
                    <a:pos x="151" y="226"/>
                  </a:cxn>
                  <a:cxn ang="0">
                    <a:pos x="133" y="231"/>
                  </a:cxn>
                  <a:cxn ang="0">
                    <a:pos x="112" y="258"/>
                  </a:cxn>
                  <a:cxn ang="0">
                    <a:pos x="90" y="261"/>
                  </a:cxn>
                  <a:cxn ang="0">
                    <a:pos x="87" y="262"/>
                  </a:cxn>
                  <a:cxn ang="0">
                    <a:pos x="91" y="266"/>
                  </a:cxn>
                  <a:cxn ang="0">
                    <a:pos x="84" y="278"/>
                  </a:cxn>
                  <a:cxn ang="0">
                    <a:pos x="55" y="287"/>
                  </a:cxn>
                  <a:cxn ang="0">
                    <a:pos x="49" y="281"/>
                  </a:cxn>
                  <a:cxn ang="0">
                    <a:pos x="35" y="287"/>
                  </a:cxn>
                </a:cxnLst>
                <a:rect l="0" t="0" r="r" b="b"/>
                <a:pathLst>
                  <a:path w="166" h="287">
                    <a:moveTo>
                      <a:pt x="35" y="287"/>
                    </a:moveTo>
                    <a:lnTo>
                      <a:pt x="29" y="269"/>
                    </a:lnTo>
                    <a:lnTo>
                      <a:pt x="9" y="249"/>
                    </a:lnTo>
                    <a:lnTo>
                      <a:pt x="14" y="243"/>
                    </a:lnTo>
                    <a:lnTo>
                      <a:pt x="33" y="244"/>
                    </a:lnTo>
                    <a:lnTo>
                      <a:pt x="38" y="243"/>
                    </a:lnTo>
                    <a:lnTo>
                      <a:pt x="30" y="237"/>
                    </a:lnTo>
                    <a:lnTo>
                      <a:pt x="26" y="228"/>
                    </a:lnTo>
                    <a:lnTo>
                      <a:pt x="26" y="205"/>
                    </a:lnTo>
                    <a:lnTo>
                      <a:pt x="17" y="187"/>
                    </a:lnTo>
                    <a:lnTo>
                      <a:pt x="11" y="187"/>
                    </a:lnTo>
                    <a:lnTo>
                      <a:pt x="3" y="175"/>
                    </a:lnTo>
                    <a:lnTo>
                      <a:pt x="0" y="163"/>
                    </a:lnTo>
                    <a:lnTo>
                      <a:pt x="32" y="118"/>
                    </a:lnTo>
                    <a:lnTo>
                      <a:pt x="32" y="114"/>
                    </a:lnTo>
                    <a:lnTo>
                      <a:pt x="32" y="108"/>
                    </a:lnTo>
                    <a:lnTo>
                      <a:pt x="32" y="103"/>
                    </a:lnTo>
                    <a:lnTo>
                      <a:pt x="38" y="57"/>
                    </a:lnTo>
                    <a:lnTo>
                      <a:pt x="23" y="9"/>
                    </a:lnTo>
                    <a:lnTo>
                      <a:pt x="38" y="0"/>
                    </a:lnTo>
                    <a:lnTo>
                      <a:pt x="91" y="30"/>
                    </a:lnTo>
                    <a:lnTo>
                      <a:pt x="163" y="70"/>
                    </a:lnTo>
                    <a:lnTo>
                      <a:pt x="166" y="139"/>
                    </a:lnTo>
                    <a:lnTo>
                      <a:pt x="151" y="141"/>
                    </a:lnTo>
                    <a:lnTo>
                      <a:pt x="136" y="175"/>
                    </a:lnTo>
                    <a:lnTo>
                      <a:pt x="138" y="195"/>
                    </a:lnTo>
                    <a:lnTo>
                      <a:pt x="151" y="226"/>
                    </a:lnTo>
                    <a:lnTo>
                      <a:pt x="133" y="231"/>
                    </a:lnTo>
                    <a:lnTo>
                      <a:pt x="112" y="258"/>
                    </a:lnTo>
                    <a:lnTo>
                      <a:pt x="90" y="261"/>
                    </a:lnTo>
                    <a:lnTo>
                      <a:pt x="87" y="262"/>
                    </a:lnTo>
                    <a:lnTo>
                      <a:pt x="91" y="266"/>
                    </a:lnTo>
                    <a:lnTo>
                      <a:pt x="84" y="278"/>
                    </a:lnTo>
                    <a:lnTo>
                      <a:pt x="55" y="287"/>
                    </a:lnTo>
                    <a:lnTo>
                      <a:pt x="49" y="281"/>
                    </a:lnTo>
                    <a:lnTo>
                      <a:pt x="35" y="287"/>
                    </a:lnTo>
                    <a:close/>
                  </a:path>
                </a:pathLst>
              </a:custGeom>
              <a:solidFill>
                <a:srgbClr val="CCCCCC"/>
              </a:solidFill>
              <a:ln w="1588">
                <a:solidFill>
                  <a:srgbClr val="6E6E6E"/>
                </a:solidFill>
                <a:prstDash val="solid"/>
                <a:round/>
                <a:headEnd/>
                <a:tailEnd/>
              </a:ln>
            </p:spPr>
            <p:txBody>
              <a:bodyPr/>
              <a:lstStyle/>
              <a:p>
                <a:endParaRPr lang="en-US"/>
              </a:p>
            </p:txBody>
          </p:sp>
          <p:sp>
            <p:nvSpPr>
              <p:cNvPr id="321103" name="Freeform 591"/>
              <p:cNvSpPr>
                <a:spLocks/>
              </p:cNvSpPr>
              <p:nvPr/>
            </p:nvSpPr>
            <p:spPr bwMode="auto">
              <a:xfrm>
                <a:off x="3523" y="2303"/>
                <a:ext cx="204" cy="157"/>
              </a:xfrm>
              <a:custGeom>
                <a:avLst/>
                <a:gdLst/>
                <a:ahLst/>
                <a:cxnLst>
                  <a:cxn ang="0">
                    <a:pos x="26" y="157"/>
                  </a:cxn>
                  <a:cxn ang="0">
                    <a:pos x="25" y="144"/>
                  </a:cxn>
                  <a:cxn ang="0">
                    <a:pos x="9" y="117"/>
                  </a:cxn>
                  <a:cxn ang="0">
                    <a:pos x="0" y="87"/>
                  </a:cxn>
                  <a:cxn ang="0">
                    <a:pos x="15" y="61"/>
                  </a:cxn>
                  <a:cxn ang="0">
                    <a:pos x="29" y="55"/>
                  </a:cxn>
                  <a:cxn ang="0">
                    <a:pos x="35" y="61"/>
                  </a:cxn>
                  <a:cxn ang="0">
                    <a:pos x="64" y="52"/>
                  </a:cxn>
                  <a:cxn ang="0">
                    <a:pos x="71" y="40"/>
                  </a:cxn>
                  <a:cxn ang="0">
                    <a:pos x="67" y="36"/>
                  </a:cxn>
                  <a:cxn ang="0">
                    <a:pos x="70" y="35"/>
                  </a:cxn>
                  <a:cxn ang="0">
                    <a:pos x="92" y="32"/>
                  </a:cxn>
                  <a:cxn ang="0">
                    <a:pos x="113" y="5"/>
                  </a:cxn>
                  <a:cxn ang="0">
                    <a:pos x="131" y="0"/>
                  </a:cxn>
                  <a:cxn ang="0">
                    <a:pos x="143" y="20"/>
                  </a:cxn>
                  <a:cxn ang="0">
                    <a:pos x="142" y="39"/>
                  </a:cxn>
                  <a:cxn ang="0">
                    <a:pos x="152" y="43"/>
                  </a:cxn>
                  <a:cxn ang="0">
                    <a:pos x="168" y="55"/>
                  </a:cxn>
                  <a:cxn ang="0">
                    <a:pos x="168" y="61"/>
                  </a:cxn>
                  <a:cxn ang="0">
                    <a:pos x="188" y="76"/>
                  </a:cxn>
                  <a:cxn ang="0">
                    <a:pos x="188" y="87"/>
                  </a:cxn>
                  <a:cxn ang="0">
                    <a:pos x="201" y="96"/>
                  </a:cxn>
                  <a:cxn ang="0">
                    <a:pos x="204" y="106"/>
                  </a:cxn>
                  <a:cxn ang="0">
                    <a:pos x="170" y="103"/>
                  </a:cxn>
                  <a:cxn ang="0">
                    <a:pos x="146" y="109"/>
                  </a:cxn>
                  <a:cxn ang="0">
                    <a:pos x="115" y="120"/>
                  </a:cxn>
                  <a:cxn ang="0">
                    <a:pos x="95" y="117"/>
                  </a:cxn>
                  <a:cxn ang="0">
                    <a:pos x="79" y="103"/>
                  </a:cxn>
                  <a:cxn ang="0">
                    <a:pos x="62" y="118"/>
                  </a:cxn>
                  <a:cxn ang="0">
                    <a:pos x="64" y="133"/>
                  </a:cxn>
                  <a:cxn ang="0">
                    <a:pos x="46" y="130"/>
                  </a:cxn>
                  <a:cxn ang="0">
                    <a:pos x="32" y="133"/>
                  </a:cxn>
                  <a:cxn ang="0">
                    <a:pos x="26" y="157"/>
                  </a:cxn>
                </a:cxnLst>
                <a:rect l="0" t="0" r="r" b="b"/>
                <a:pathLst>
                  <a:path w="204" h="157">
                    <a:moveTo>
                      <a:pt x="26" y="157"/>
                    </a:moveTo>
                    <a:lnTo>
                      <a:pt x="25" y="144"/>
                    </a:lnTo>
                    <a:lnTo>
                      <a:pt x="9" y="117"/>
                    </a:lnTo>
                    <a:lnTo>
                      <a:pt x="0" y="87"/>
                    </a:lnTo>
                    <a:lnTo>
                      <a:pt x="15" y="61"/>
                    </a:lnTo>
                    <a:lnTo>
                      <a:pt x="29" y="55"/>
                    </a:lnTo>
                    <a:lnTo>
                      <a:pt x="35" y="61"/>
                    </a:lnTo>
                    <a:lnTo>
                      <a:pt x="64" y="52"/>
                    </a:lnTo>
                    <a:lnTo>
                      <a:pt x="71" y="40"/>
                    </a:lnTo>
                    <a:lnTo>
                      <a:pt x="67" y="36"/>
                    </a:lnTo>
                    <a:lnTo>
                      <a:pt x="70" y="35"/>
                    </a:lnTo>
                    <a:lnTo>
                      <a:pt x="92" y="32"/>
                    </a:lnTo>
                    <a:lnTo>
                      <a:pt x="113" y="5"/>
                    </a:lnTo>
                    <a:lnTo>
                      <a:pt x="131" y="0"/>
                    </a:lnTo>
                    <a:lnTo>
                      <a:pt x="143" y="20"/>
                    </a:lnTo>
                    <a:lnTo>
                      <a:pt x="142" y="39"/>
                    </a:lnTo>
                    <a:lnTo>
                      <a:pt x="152" y="43"/>
                    </a:lnTo>
                    <a:lnTo>
                      <a:pt x="168" y="55"/>
                    </a:lnTo>
                    <a:lnTo>
                      <a:pt x="168" y="61"/>
                    </a:lnTo>
                    <a:lnTo>
                      <a:pt x="188" y="76"/>
                    </a:lnTo>
                    <a:lnTo>
                      <a:pt x="188" y="87"/>
                    </a:lnTo>
                    <a:lnTo>
                      <a:pt x="201" y="96"/>
                    </a:lnTo>
                    <a:lnTo>
                      <a:pt x="204" y="106"/>
                    </a:lnTo>
                    <a:lnTo>
                      <a:pt x="170" y="103"/>
                    </a:lnTo>
                    <a:lnTo>
                      <a:pt x="146" y="109"/>
                    </a:lnTo>
                    <a:lnTo>
                      <a:pt x="115" y="120"/>
                    </a:lnTo>
                    <a:lnTo>
                      <a:pt x="95" y="117"/>
                    </a:lnTo>
                    <a:lnTo>
                      <a:pt x="79" y="103"/>
                    </a:lnTo>
                    <a:lnTo>
                      <a:pt x="62" y="118"/>
                    </a:lnTo>
                    <a:lnTo>
                      <a:pt x="64" y="133"/>
                    </a:lnTo>
                    <a:lnTo>
                      <a:pt x="46" y="130"/>
                    </a:lnTo>
                    <a:lnTo>
                      <a:pt x="32" y="133"/>
                    </a:lnTo>
                    <a:lnTo>
                      <a:pt x="26" y="157"/>
                    </a:lnTo>
                    <a:close/>
                  </a:path>
                </a:pathLst>
              </a:custGeom>
              <a:solidFill>
                <a:srgbClr val="CCCCCC"/>
              </a:solidFill>
              <a:ln w="1588">
                <a:solidFill>
                  <a:srgbClr val="6E6E6E"/>
                </a:solidFill>
                <a:prstDash val="solid"/>
                <a:round/>
                <a:headEnd/>
                <a:tailEnd/>
              </a:ln>
            </p:spPr>
            <p:txBody>
              <a:bodyPr/>
              <a:lstStyle/>
              <a:p>
                <a:endParaRPr lang="en-US"/>
              </a:p>
            </p:txBody>
          </p:sp>
          <p:sp>
            <p:nvSpPr>
              <p:cNvPr id="321104" name="Freeform 592"/>
              <p:cNvSpPr>
                <a:spLocks/>
              </p:cNvSpPr>
              <p:nvPr/>
            </p:nvSpPr>
            <p:spPr bwMode="auto">
              <a:xfrm>
                <a:off x="3469" y="2433"/>
                <a:ext cx="118" cy="158"/>
              </a:xfrm>
              <a:custGeom>
                <a:avLst/>
                <a:gdLst/>
                <a:ahLst/>
                <a:cxnLst>
                  <a:cxn ang="0">
                    <a:pos x="0" y="137"/>
                  </a:cxn>
                  <a:cxn ang="0">
                    <a:pos x="6" y="131"/>
                  </a:cxn>
                  <a:cxn ang="0">
                    <a:pos x="12" y="134"/>
                  </a:cxn>
                  <a:cxn ang="0">
                    <a:pos x="6" y="108"/>
                  </a:cxn>
                  <a:cxn ang="0">
                    <a:pos x="16" y="110"/>
                  </a:cxn>
                  <a:cxn ang="0">
                    <a:pos x="22" y="99"/>
                  </a:cxn>
                  <a:cxn ang="0">
                    <a:pos x="30" y="108"/>
                  </a:cxn>
                  <a:cxn ang="0">
                    <a:pos x="37" y="110"/>
                  </a:cxn>
                  <a:cxn ang="0">
                    <a:pos x="42" y="105"/>
                  </a:cxn>
                  <a:cxn ang="0">
                    <a:pos x="43" y="111"/>
                  </a:cxn>
                  <a:cxn ang="0">
                    <a:pos x="46" y="111"/>
                  </a:cxn>
                  <a:cxn ang="0">
                    <a:pos x="52" y="95"/>
                  </a:cxn>
                  <a:cxn ang="0">
                    <a:pos x="52" y="75"/>
                  </a:cxn>
                  <a:cxn ang="0">
                    <a:pos x="43" y="71"/>
                  </a:cxn>
                  <a:cxn ang="0">
                    <a:pos x="54" y="50"/>
                  </a:cxn>
                  <a:cxn ang="0">
                    <a:pos x="49" y="42"/>
                  </a:cxn>
                  <a:cxn ang="0">
                    <a:pos x="33" y="45"/>
                  </a:cxn>
                  <a:cxn ang="0">
                    <a:pos x="34" y="27"/>
                  </a:cxn>
                  <a:cxn ang="0">
                    <a:pos x="57" y="27"/>
                  </a:cxn>
                  <a:cxn ang="0">
                    <a:pos x="77" y="36"/>
                  </a:cxn>
                  <a:cxn ang="0">
                    <a:pos x="80" y="27"/>
                  </a:cxn>
                  <a:cxn ang="0">
                    <a:pos x="86" y="3"/>
                  </a:cxn>
                  <a:cxn ang="0">
                    <a:pos x="100" y="0"/>
                  </a:cxn>
                  <a:cxn ang="0">
                    <a:pos x="118" y="3"/>
                  </a:cxn>
                  <a:cxn ang="0">
                    <a:pos x="107" y="48"/>
                  </a:cxn>
                  <a:cxn ang="0">
                    <a:pos x="107" y="59"/>
                  </a:cxn>
                  <a:cxn ang="0">
                    <a:pos x="104" y="75"/>
                  </a:cxn>
                  <a:cxn ang="0">
                    <a:pos x="80" y="107"/>
                  </a:cxn>
                  <a:cxn ang="0">
                    <a:pos x="80" y="128"/>
                  </a:cxn>
                  <a:cxn ang="0">
                    <a:pos x="80" y="129"/>
                  </a:cxn>
                  <a:cxn ang="0">
                    <a:pos x="55" y="156"/>
                  </a:cxn>
                  <a:cxn ang="0">
                    <a:pos x="51" y="144"/>
                  </a:cxn>
                  <a:cxn ang="0">
                    <a:pos x="30" y="150"/>
                  </a:cxn>
                  <a:cxn ang="0">
                    <a:pos x="27" y="146"/>
                  </a:cxn>
                  <a:cxn ang="0">
                    <a:pos x="13" y="158"/>
                  </a:cxn>
                  <a:cxn ang="0">
                    <a:pos x="0" y="137"/>
                  </a:cxn>
                </a:cxnLst>
                <a:rect l="0" t="0" r="r" b="b"/>
                <a:pathLst>
                  <a:path w="118" h="158">
                    <a:moveTo>
                      <a:pt x="0" y="137"/>
                    </a:moveTo>
                    <a:lnTo>
                      <a:pt x="6" y="131"/>
                    </a:lnTo>
                    <a:lnTo>
                      <a:pt x="12" y="134"/>
                    </a:lnTo>
                    <a:lnTo>
                      <a:pt x="6" y="108"/>
                    </a:lnTo>
                    <a:lnTo>
                      <a:pt x="16" y="110"/>
                    </a:lnTo>
                    <a:lnTo>
                      <a:pt x="22" y="99"/>
                    </a:lnTo>
                    <a:lnTo>
                      <a:pt x="30" y="108"/>
                    </a:lnTo>
                    <a:lnTo>
                      <a:pt x="37" y="110"/>
                    </a:lnTo>
                    <a:lnTo>
                      <a:pt x="42" y="105"/>
                    </a:lnTo>
                    <a:lnTo>
                      <a:pt x="43" y="111"/>
                    </a:lnTo>
                    <a:lnTo>
                      <a:pt x="46" y="111"/>
                    </a:lnTo>
                    <a:lnTo>
                      <a:pt x="52" y="95"/>
                    </a:lnTo>
                    <a:lnTo>
                      <a:pt x="52" y="75"/>
                    </a:lnTo>
                    <a:lnTo>
                      <a:pt x="43" y="71"/>
                    </a:lnTo>
                    <a:lnTo>
                      <a:pt x="54" y="50"/>
                    </a:lnTo>
                    <a:lnTo>
                      <a:pt x="49" y="42"/>
                    </a:lnTo>
                    <a:lnTo>
                      <a:pt x="33" y="45"/>
                    </a:lnTo>
                    <a:lnTo>
                      <a:pt x="34" y="27"/>
                    </a:lnTo>
                    <a:lnTo>
                      <a:pt x="57" y="27"/>
                    </a:lnTo>
                    <a:lnTo>
                      <a:pt x="77" y="36"/>
                    </a:lnTo>
                    <a:lnTo>
                      <a:pt x="80" y="27"/>
                    </a:lnTo>
                    <a:lnTo>
                      <a:pt x="86" y="3"/>
                    </a:lnTo>
                    <a:lnTo>
                      <a:pt x="100" y="0"/>
                    </a:lnTo>
                    <a:lnTo>
                      <a:pt x="118" y="3"/>
                    </a:lnTo>
                    <a:lnTo>
                      <a:pt x="107" y="48"/>
                    </a:lnTo>
                    <a:lnTo>
                      <a:pt x="107" y="59"/>
                    </a:lnTo>
                    <a:lnTo>
                      <a:pt x="104" y="75"/>
                    </a:lnTo>
                    <a:lnTo>
                      <a:pt x="80" y="107"/>
                    </a:lnTo>
                    <a:lnTo>
                      <a:pt x="80" y="128"/>
                    </a:lnTo>
                    <a:lnTo>
                      <a:pt x="80" y="129"/>
                    </a:lnTo>
                    <a:lnTo>
                      <a:pt x="55" y="156"/>
                    </a:lnTo>
                    <a:lnTo>
                      <a:pt x="51" y="144"/>
                    </a:lnTo>
                    <a:lnTo>
                      <a:pt x="30" y="150"/>
                    </a:lnTo>
                    <a:lnTo>
                      <a:pt x="27" y="146"/>
                    </a:lnTo>
                    <a:lnTo>
                      <a:pt x="13" y="158"/>
                    </a:lnTo>
                    <a:lnTo>
                      <a:pt x="0" y="137"/>
                    </a:lnTo>
                    <a:close/>
                  </a:path>
                </a:pathLst>
              </a:custGeom>
              <a:solidFill>
                <a:srgbClr val="CCCCCC"/>
              </a:solidFill>
              <a:ln w="1588">
                <a:solidFill>
                  <a:srgbClr val="6E6E6E"/>
                </a:solidFill>
                <a:prstDash val="solid"/>
                <a:round/>
                <a:headEnd/>
                <a:tailEnd/>
              </a:ln>
            </p:spPr>
            <p:txBody>
              <a:bodyPr/>
              <a:lstStyle/>
              <a:p>
                <a:endParaRPr lang="en-US"/>
              </a:p>
            </p:txBody>
          </p:sp>
          <p:sp>
            <p:nvSpPr>
              <p:cNvPr id="321105" name="Freeform 593"/>
              <p:cNvSpPr>
                <a:spLocks/>
              </p:cNvSpPr>
              <p:nvPr/>
            </p:nvSpPr>
            <p:spPr bwMode="auto">
              <a:xfrm>
                <a:off x="3485" y="2406"/>
                <a:ext cx="304" cy="338"/>
              </a:xfrm>
              <a:custGeom>
                <a:avLst/>
                <a:gdLst/>
                <a:ahLst/>
                <a:cxnLst>
                  <a:cxn ang="0">
                    <a:pos x="0" y="198"/>
                  </a:cxn>
                  <a:cxn ang="0">
                    <a:pos x="5" y="197"/>
                  </a:cxn>
                  <a:cxn ang="0">
                    <a:pos x="6" y="183"/>
                  </a:cxn>
                  <a:cxn ang="0">
                    <a:pos x="14" y="177"/>
                  </a:cxn>
                  <a:cxn ang="0">
                    <a:pos x="35" y="171"/>
                  </a:cxn>
                  <a:cxn ang="0">
                    <a:pos x="39" y="183"/>
                  </a:cxn>
                  <a:cxn ang="0">
                    <a:pos x="64" y="156"/>
                  </a:cxn>
                  <a:cxn ang="0">
                    <a:pos x="64" y="155"/>
                  </a:cxn>
                  <a:cxn ang="0">
                    <a:pos x="64" y="134"/>
                  </a:cxn>
                  <a:cxn ang="0">
                    <a:pos x="88" y="102"/>
                  </a:cxn>
                  <a:cxn ang="0">
                    <a:pos x="91" y="86"/>
                  </a:cxn>
                  <a:cxn ang="0">
                    <a:pos x="91" y="75"/>
                  </a:cxn>
                  <a:cxn ang="0">
                    <a:pos x="102" y="30"/>
                  </a:cxn>
                  <a:cxn ang="0">
                    <a:pos x="100" y="15"/>
                  </a:cxn>
                  <a:cxn ang="0">
                    <a:pos x="117" y="0"/>
                  </a:cxn>
                  <a:cxn ang="0">
                    <a:pos x="133" y="14"/>
                  </a:cxn>
                  <a:cxn ang="0">
                    <a:pos x="153" y="17"/>
                  </a:cxn>
                  <a:cxn ang="0">
                    <a:pos x="184" y="6"/>
                  </a:cxn>
                  <a:cxn ang="0">
                    <a:pos x="208" y="0"/>
                  </a:cxn>
                  <a:cxn ang="0">
                    <a:pos x="242" y="3"/>
                  </a:cxn>
                  <a:cxn ang="0">
                    <a:pos x="253" y="15"/>
                  </a:cxn>
                  <a:cxn ang="0">
                    <a:pos x="275" y="9"/>
                  </a:cxn>
                  <a:cxn ang="0">
                    <a:pos x="296" y="27"/>
                  </a:cxn>
                  <a:cxn ang="0">
                    <a:pos x="304" y="56"/>
                  </a:cxn>
                  <a:cxn ang="0">
                    <a:pos x="283" y="81"/>
                  </a:cxn>
                  <a:cxn ang="0">
                    <a:pos x="278" y="96"/>
                  </a:cxn>
                  <a:cxn ang="0">
                    <a:pos x="277" y="119"/>
                  </a:cxn>
                  <a:cxn ang="0">
                    <a:pos x="272" y="122"/>
                  </a:cxn>
                  <a:cxn ang="0">
                    <a:pos x="265" y="137"/>
                  </a:cxn>
                  <a:cxn ang="0">
                    <a:pos x="268" y="143"/>
                  </a:cxn>
                  <a:cxn ang="0">
                    <a:pos x="271" y="165"/>
                  </a:cxn>
                  <a:cxn ang="0">
                    <a:pos x="274" y="174"/>
                  </a:cxn>
                  <a:cxn ang="0">
                    <a:pos x="274" y="200"/>
                  </a:cxn>
                  <a:cxn ang="0">
                    <a:pos x="284" y="219"/>
                  </a:cxn>
                  <a:cxn ang="0">
                    <a:pos x="295" y="242"/>
                  </a:cxn>
                  <a:cxn ang="0">
                    <a:pos x="265" y="246"/>
                  </a:cxn>
                  <a:cxn ang="0">
                    <a:pos x="257" y="261"/>
                  </a:cxn>
                  <a:cxn ang="0">
                    <a:pos x="254" y="302"/>
                  </a:cxn>
                  <a:cxn ang="0">
                    <a:pos x="265" y="318"/>
                  </a:cxn>
                  <a:cxn ang="0">
                    <a:pos x="277" y="314"/>
                  </a:cxn>
                  <a:cxn ang="0">
                    <a:pos x="277" y="338"/>
                  </a:cxn>
                  <a:cxn ang="0">
                    <a:pos x="254" y="320"/>
                  </a:cxn>
                  <a:cxn ang="0">
                    <a:pos x="232" y="308"/>
                  </a:cxn>
                  <a:cxn ang="0">
                    <a:pos x="199" y="300"/>
                  </a:cxn>
                  <a:cxn ang="0">
                    <a:pos x="186" y="290"/>
                  </a:cxn>
                  <a:cxn ang="0">
                    <a:pos x="157" y="296"/>
                  </a:cxn>
                  <a:cxn ang="0">
                    <a:pos x="160" y="281"/>
                  </a:cxn>
                  <a:cxn ang="0">
                    <a:pos x="151" y="264"/>
                  </a:cxn>
                  <a:cxn ang="0">
                    <a:pos x="153" y="227"/>
                  </a:cxn>
                  <a:cxn ang="0">
                    <a:pos x="133" y="225"/>
                  </a:cxn>
                  <a:cxn ang="0">
                    <a:pos x="133" y="219"/>
                  </a:cxn>
                  <a:cxn ang="0">
                    <a:pos x="117" y="219"/>
                  </a:cxn>
                  <a:cxn ang="0">
                    <a:pos x="117" y="228"/>
                  </a:cxn>
                  <a:cxn ang="0">
                    <a:pos x="114" y="230"/>
                  </a:cxn>
                  <a:cxn ang="0">
                    <a:pos x="112" y="239"/>
                  </a:cxn>
                  <a:cxn ang="0">
                    <a:pos x="84" y="240"/>
                  </a:cxn>
                  <a:cxn ang="0">
                    <a:pos x="69" y="200"/>
                  </a:cxn>
                  <a:cxn ang="0">
                    <a:pos x="14" y="200"/>
                  </a:cxn>
                  <a:cxn ang="0">
                    <a:pos x="0" y="204"/>
                  </a:cxn>
                  <a:cxn ang="0">
                    <a:pos x="0" y="198"/>
                  </a:cxn>
                </a:cxnLst>
                <a:rect l="0" t="0" r="r" b="b"/>
                <a:pathLst>
                  <a:path w="304" h="338">
                    <a:moveTo>
                      <a:pt x="0" y="198"/>
                    </a:moveTo>
                    <a:lnTo>
                      <a:pt x="5" y="197"/>
                    </a:lnTo>
                    <a:lnTo>
                      <a:pt x="6" y="183"/>
                    </a:lnTo>
                    <a:lnTo>
                      <a:pt x="14" y="177"/>
                    </a:lnTo>
                    <a:lnTo>
                      <a:pt x="35" y="171"/>
                    </a:lnTo>
                    <a:lnTo>
                      <a:pt x="39" y="183"/>
                    </a:lnTo>
                    <a:lnTo>
                      <a:pt x="64" y="156"/>
                    </a:lnTo>
                    <a:lnTo>
                      <a:pt x="64" y="155"/>
                    </a:lnTo>
                    <a:lnTo>
                      <a:pt x="64" y="134"/>
                    </a:lnTo>
                    <a:lnTo>
                      <a:pt x="88" y="102"/>
                    </a:lnTo>
                    <a:lnTo>
                      <a:pt x="91" y="86"/>
                    </a:lnTo>
                    <a:lnTo>
                      <a:pt x="91" y="75"/>
                    </a:lnTo>
                    <a:lnTo>
                      <a:pt x="102" y="30"/>
                    </a:lnTo>
                    <a:lnTo>
                      <a:pt x="100" y="15"/>
                    </a:lnTo>
                    <a:lnTo>
                      <a:pt x="117" y="0"/>
                    </a:lnTo>
                    <a:lnTo>
                      <a:pt x="133" y="14"/>
                    </a:lnTo>
                    <a:lnTo>
                      <a:pt x="153" y="17"/>
                    </a:lnTo>
                    <a:lnTo>
                      <a:pt x="184" y="6"/>
                    </a:lnTo>
                    <a:lnTo>
                      <a:pt x="208" y="0"/>
                    </a:lnTo>
                    <a:lnTo>
                      <a:pt x="242" y="3"/>
                    </a:lnTo>
                    <a:lnTo>
                      <a:pt x="253" y="15"/>
                    </a:lnTo>
                    <a:lnTo>
                      <a:pt x="275" y="9"/>
                    </a:lnTo>
                    <a:lnTo>
                      <a:pt x="296" y="27"/>
                    </a:lnTo>
                    <a:lnTo>
                      <a:pt x="304" y="56"/>
                    </a:lnTo>
                    <a:lnTo>
                      <a:pt x="283" y="81"/>
                    </a:lnTo>
                    <a:lnTo>
                      <a:pt x="278" y="96"/>
                    </a:lnTo>
                    <a:lnTo>
                      <a:pt x="277" y="119"/>
                    </a:lnTo>
                    <a:lnTo>
                      <a:pt x="272" y="122"/>
                    </a:lnTo>
                    <a:lnTo>
                      <a:pt x="265" y="137"/>
                    </a:lnTo>
                    <a:lnTo>
                      <a:pt x="268" y="143"/>
                    </a:lnTo>
                    <a:lnTo>
                      <a:pt x="271" y="165"/>
                    </a:lnTo>
                    <a:lnTo>
                      <a:pt x="274" y="174"/>
                    </a:lnTo>
                    <a:lnTo>
                      <a:pt x="274" y="200"/>
                    </a:lnTo>
                    <a:lnTo>
                      <a:pt x="284" y="219"/>
                    </a:lnTo>
                    <a:lnTo>
                      <a:pt x="295" y="242"/>
                    </a:lnTo>
                    <a:lnTo>
                      <a:pt x="265" y="246"/>
                    </a:lnTo>
                    <a:lnTo>
                      <a:pt x="257" y="261"/>
                    </a:lnTo>
                    <a:lnTo>
                      <a:pt x="254" y="302"/>
                    </a:lnTo>
                    <a:lnTo>
                      <a:pt x="265" y="318"/>
                    </a:lnTo>
                    <a:lnTo>
                      <a:pt x="277" y="314"/>
                    </a:lnTo>
                    <a:lnTo>
                      <a:pt x="277" y="338"/>
                    </a:lnTo>
                    <a:lnTo>
                      <a:pt x="254" y="320"/>
                    </a:lnTo>
                    <a:lnTo>
                      <a:pt x="232" y="308"/>
                    </a:lnTo>
                    <a:lnTo>
                      <a:pt x="199" y="300"/>
                    </a:lnTo>
                    <a:lnTo>
                      <a:pt x="186" y="290"/>
                    </a:lnTo>
                    <a:lnTo>
                      <a:pt x="157" y="296"/>
                    </a:lnTo>
                    <a:lnTo>
                      <a:pt x="160" y="281"/>
                    </a:lnTo>
                    <a:lnTo>
                      <a:pt x="151" y="264"/>
                    </a:lnTo>
                    <a:lnTo>
                      <a:pt x="153" y="227"/>
                    </a:lnTo>
                    <a:lnTo>
                      <a:pt x="133" y="225"/>
                    </a:lnTo>
                    <a:lnTo>
                      <a:pt x="133" y="219"/>
                    </a:lnTo>
                    <a:lnTo>
                      <a:pt x="117" y="219"/>
                    </a:lnTo>
                    <a:lnTo>
                      <a:pt x="117" y="228"/>
                    </a:lnTo>
                    <a:lnTo>
                      <a:pt x="114" y="230"/>
                    </a:lnTo>
                    <a:lnTo>
                      <a:pt x="112" y="239"/>
                    </a:lnTo>
                    <a:lnTo>
                      <a:pt x="84" y="240"/>
                    </a:lnTo>
                    <a:lnTo>
                      <a:pt x="69" y="200"/>
                    </a:lnTo>
                    <a:lnTo>
                      <a:pt x="14" y="200"/>
                    </a:lnTo>
                    <a:lnTo>
                      <a:pt x="0" y="204"/>
                    </a:lnTo>
                    <a:lnTo>
                      <a:pt x="0" y="198"/>
                    </a:lnTo>
                    <a:close/>
                  </a:path>
                </a:pathLst>
              </a:custGeom>
              <a:solidFill>
                <a:srgbClr val="CCCCCC"/>
              </a:solidFill>
              <a:ln w="1588">
                <a:solidFill>
                  <a:srgbClr val="6E6E6E"/>
                </a:solidFill>
                <a:prstDash val="solid"/>
                <a:round/>
                <a:headEnd/>
                <a:tailEnd/>
              </a:ln>
            </p:spPr>
            <p:txBody>
              <a:bodyPr/>
              <a:lstStyle/>
              <a:p>
                <a:endParaRPr lang="en-US"/>
              </a:p>
            </p:txBody>
          </p:sp>
          <p:sp>
            <p:nvSpPr>
              <p:cNvPr id="321106" name="Freeform 594"/>
              <p:cNvSpPr>
                <a:spLocks/>
              </p:cNvSpPr>
              <p:nvPr/>
            </p:nvSpPr>
            <p:spPr bwMode="auto">
              <a:xfrm>
                <a:off x="3762" y="2423"/>
                <a:ext cx="86" cy="103"/>
              </a:xfrm>
              <a:custGeom>
                <a:avLst/>
                <a:gdLst/>
                <a:ahLst/>
                <a:cxnLst>
                  <a:cxn ang="0">
                    <a:pos x="19" y="10"/>
                  </a:cxn>
                  <a:cxn ang="0">
                    <a:pos x="40" y="12"/>
                  </a:cxn>
                  <a:cxn ang="0">
                    <a:pos x="63" y="9"/>
                  </a:cxn>
                  <a:cxn ang="0">
                    <a:pos x="70" y="0"/>
                  </a:cxn>
                  <a:cxn ang="0">
                    <a:pos x="76" y="15"/>
                  </a:cxn>
                  <a:cxn ang="0">
                    <a:pos x="85" y="31"/>
                  </a:cxn>
                  <a:cxn ang="0">
                    <a:pos x="86" y="46"/>
                  </a:cxn>
                  <a:cxn ang="0">
                    <a:pos x="80" y="55"/>
                  </a:cxn>
                  <a:cxn ang="0">
                    <a:pos x="72" y="70"/>
                  </a:cxn>
                  <a:cxn ang="0">
                    <a:pos x="69" y="75"/>
                  </a:cxn>
                  <a:cxn ang="0">
                    <a:pos x="69" y="94"/>
                  </a:cxn>
                  <a:cxn ang="0">
                    <a:pos x="19" y="94"/>
                  </a:cxn>
                  <a:cxn ang="0">
                    <a:pos x="13" y="96"/>
                  </a:cxn>
                  <a:cxn ang="0">
                    <a:pos x="6" y="103"/>
                  </a:cxn>
                  <a:cxn ang="0">
                    <a:pos x="0" y="102"/>
                  </a:cxn>
                  <a:cxn ang="0">
                    <a:pos x="1" y="79"/>
                  </a:cxn>
                  <a:cxn ang="0">
                    <a:pos x="6" y="64"/>
                  </a:cxn>
                  <a:cxn ang="0">
                    <a:pos x="27" y="39"/>
                  </a:cxn>
                  <a:cxn ang="0">
                    <a:pos x="19" y="10"/>
                  </a:cxn>
                </a:cxnLst>
                <a:rect l="0" t="0" r="r" b="b"/>
                <a:pathLst>
                  <a:path w="86" h="103">
                    <a:moveTo>
                      <a:pt x="19" y="10"/>
                    </a:moveTo>
                    <a:lnTo>
                      <a:pt x="40" y="12"/>
                    </a:lnTo>
                    <a:lnTo>
                      <a:pt x="63" y="9"/>
                    </a:lnTo>
                    <a:lnTo>
                      <a:pt x="70" y="0"/>
                    </a:lnTo>
                    <a:lnTo>
                      <a:pt x="76" y="15"/>
                    </a:lnTo>
                    <a:lnTo>
                      <a:pt x="85" y="31"/>
                    </a:lnTo>
                    <a:lnTo>
                      <a:pt x="86" y="46"/>
                    </a:lnTo>
                    <a:lnTo>
                      <a:pt x="80" y="55"/>
                    </a:lnTo>
                    <a:lnTo>
                      <a:pt x="72" y="70"/>
                    </a:lnTo>
                    <a:lnTo>
                      <a:pt x="69" y="75"/>
                    </a:lnTo>
                    <a:lnTo>
                      <a:pt x="69" y="94"/>
                    </a:lnTo>
                    <a:lnTo>
                      <a:pt x="19" y="94"/>
                    </a:lnTo>
                    <a:lnTo>
                      <a:pt x="13" y="96"/>
                    </a:lnTo>
                    <a:lnTo>
                      <a:pt x="6" y="103"/>
                    </a:lnTo>
                    <a:lnTo>
                      <a:pt x="0" y="102"/>
                    </a:lnTo>
                    <a:lnTo>
                      <a:pt x="1" y="79"/>
                    </a:lnTo>
                    <a:lnTo>
                      <a:pt x="6" y="64"/>
                    </a:lnTo>
                    <a:lnTo>
                      <a:pt x="27" y="39"/>
                    </a:lnTo>
                    <a:lnTo>
                      <a:pt x="19" y="10"/>
                    </a:lnTo>
                    <a:close/>
                  </a:path>
                </a:pathLst>
              </a:custGeom>
              <a:solidFill>
                <a:srgbClr val="CCCCCC"/>
              </a:solidFill>
              <a:ln w="1588">
                <a:solidFill>
                  <a:srgbClr val="6E6E6E"/>
                </a:solidFill>
                <a:prstDash val="solid"/>
                <a:round/>
                <a:headEnd/>
                <a:tailEnd/>
              </a:ln>
            </p:spPr>
            <p:txBody>
              <a:bodyPr/>
              <a:lstStyle/>
              <a:p>
                <a:endParaRPr lang="en-US"/>
              </a:p>
            </p:txBody>
          </p:sp>
          <p:sp>
            <p:nvSpPr>
              <p:cNvPr id="321107" name="Freeform 595"/>
              <p:cNvSpPr>
                <a:spLocks/>
              </p:cNvSpPr>
              <p:nvPr/>
            </p:nvSpPr>
            <p:spPr bwMode="auto">
              <a:xfrm>
                <a:off x="3750" y="2519"/>
                <a:ext cx="31" cy="31"/>
              </a:xfrm>
              <a:custGeom>
                <a:avLst/>
                <a:gdLst/>
                <a:ahLst/>
                <a:cxnLst>
                  <a:cxn ang="0">
                    <a:pos x="18" y="7"/>
                  </a:cxn>
                  <a:cxn ang="0">
                    <a:pos x="25" y="0"/>
                  </a:cxn>
                  <a:cxn ang="0">
                    <a:pos x="31" y="10"/>
                  </a:cxn>
                  <a:cxn ang="0">
                    <a:pos x="31" y="22"/>
                  </a:cxn>
                  <a:cxn ang="0">
                    <a:pos x="27" y="24"/>
                  </a:cxn>
                  <a:cxn ang="0">
                    <a:pos x="18" y="22"/>
                  </a:cxn>
                  <a:cxn ang="0">
                    <a:pos x="13" y="31"/>
                  </a:cxn>
                  <a:cxn ang="0">
                    <a:pos x="3" y="30"/>
                  </a:cxn>
                  <a:cxn ang="0">
                    <a:pos x="0" y="24"/>
                  </a:cxn>
                  <a:cxn ang="0">
                    <a:pos x="7" y="9"/>
                  </a:cxn>
                  <a:cxn ang="0">
                    <a:pos x="12" y="6"/>
                  </a:cxn>
                  <a:cxn ang="0">
                    <a:pos x="18" y="7"/>
                  </a:cxn>
                </a:cxnLst>
                <a:rect l="0" t="0" r="r" b="b"/>
                <a:pathLst>
                  <a:path w="31" h="31">
                    <a:moveTo>
                      <a:pt x="18" y="7"/>
                    </a:moveTo>
                    <a:lnTo>
                      <a:pt x="25" y="0"/>
                    </a:lnTo>
                    <a:lnTo>
                      <a:pt x="31" y="10"/>
                    </a:lnTo>
                    <a:lnTo>
                      <a:pt x="31" y="22"/>
                    </a:lnTo>
                    <a:lnTo>
                      <a:pt x="27" y="24"/>
                    </a:lnTo>
                    <a:lnTo>
                      <a:pt x="18" y="22"/>
                    </a:lnTo>
                    <a:lnTo>
                      <a:pt x="13" y="31"/>
                    </a:lnTo>
                    <a:lnTo>
                      <a:pt x="3" y="30"/>
                    </a:lnTo>
                    <a:lnTo>
                      <a:pt x="0" y="24"/>
                    </a:lnTo>
                    <a:lnTo>
                      <a:pt x="7" y="9"/>
                    </a:lnTo>
                    <a:lnTo>
                      <a:pt x="12" y="6"/>
                    </a:lnTo>
                    <a:lnTo>
                      <a:pt x="18" y="7"/>
                    </a:lnTo>
                    <a:close/>
                  </a:path>
                </a:pathLst>
              </a:custGeom>
              <a:solidFill>
                <a:srgbClr val="CCCCCC"/>
              </a:solidFill>
              <a:ln w="1588">
                <a:solidFill>
                  <a:srgbClr val="6E6E6E"/>
                </a:solidFill>
                <a:prstDash val="solid"/>
                <a:round/>
                <a:headEnd/>
                <a:tailEnd/>
              </a:ln>
            </p:spPr>
            <p:txBody>
              <a:bodyPr/>
              <a:lstStyle/>
              <a:p>
                <a:endParaRPr lang="en-US"/>
              </a:p>
            </p:txBody>
          </p:sp>
          <p:sp>
            <p:nvSpPr>
              <p:cNvPr id="321108" name="Freeform 596"/>
              <p:cNvSpPr>
                <a:spLocks/>
              </p:cNvSpPr>
              <p:nvPr/>
            </p:nvSpPr>
            <p:spPr bwMode="auto">
              <a:xfrm>
                <a:off x="3952" y="2270"/>
                <a:ext cx="25" cy="33"/>
              </a:xfrm>
              <a:custGeom>
                <a:avLst/>
                <a:gdLst/>
                <a:ahLst/>
                <a:cxnLst>
                  <a:cxn ang="0">
                    <a:pos x="21" y="0"/>
                  </a:cxn>
                  <a:cxn ang="0">
                    <a:pos x="25" y="11"/>
                  </a:cxn>
                  <a:cxn ang="0">
                    <a:pos x="13" y="21"/>
                  </a:cxn>
                  <a:cxn ang="0">
                    <a:pos x="24" y="23"/>
                  </a:cxn>
                  <a:cxn ang="0">
                    <a:pos x="18" y="32"/>
                  </a:cxn>
                  <a:cxn ang="0">
                    <a:pos x="15" y="30"/>
                  </a:cxn>
                  <a:cxn ang="0">
                    <a:pos x="0" y="33"/>
                  </a:cxn>
                  <a:cxn ang="0">
                    <a:pos x="0" y="21"/>
                  </a:cxn>
                  <a:cxn ang="0">
                    <a:pos x="9" y="5"/>
                  </a:cxn>
                  <a:cxn ang="0">
                    <a:pos x="16" y="8"/>
                  </a:cxn>
                  <a:cxn ang="0">
                    <a:pos x="21" y="0"/>
                  </a:cxn>
                </a:cxnLst>
                <a:rect l="0" t="0" r="r" b="b"/>
                <a:pathLst>
                  <a:path w="25" h="33">
                    <a:moveTo>
                      <a:pt x="21" y="0"/>
                    </a:moveTo>
                    <a:lnTo>
                      <a:pt x="25" y="11"/>
                    </a:lnTo>
                    <a:lnTo>
                      <a:pt x="13" y="21"/>
                    </a:lnTo>
                    <a:lnTo>
                      <a:pt x="24" y="23"/>
                    </a:lnTo>
                    <a:lnTo>
                      <a:pt x="18" y="32"/>
                    </a:lnTo>
                    <a:lnTo>
                      <a:pt x="15" y="30"/>
                    </a:lnTo>
                    <a:lnTo>
                      <a:pt x="0" y="33"/>
                    </a:lnTo>
                    <a:lnTo>
                      <a:pt x="0" y="21"/>
                    </a:lnTo>
                    <a:lnTo>
                      <a:pt x="9" y="5"/>
                    </a:lnTo>
                    <a:lnTo>
                      <a:pt x="16" y="8"/>
                    </a:lnTo>
                    <a:lnTo>
                      <a:pt x="21" y="0"/>
                    </a:lnTo>
                    <a:close/>
                  </a:path>
                </a:pathLst>
              </a:custGeom>
              <a:solidFill>
                <a:srgbClr val="CCCCCC"/>
              </a:solidFill>
              <a:ln w="1588">
                <a:solidFill>
                  <a:srgbClr val="6E6E6E"/>
                </a:solidFill>
                <a:prstDash val="solid"/>
                <a:round/>
                <a:headEnd/>
                <a:tailEnd/>
              </a:ln>
            </p:spPr>
            <p:txBody>
              <a:bodyPr/>
              <a:lstStyle/>
              <a:p>
                <a:endParaRPr lang="en-US"/>
              </a:p>
            </p:txBody>
          </p:sp>
          <p:sp>
            <p:nvSpPr>
              <p:cNvPr id="321109" name="Freeform 597"/>
              <p:cNvSpPr>
                <a:spLocks/>
              </p:cNvSpPr>
              <p:nvPr/>
            </p:nvSpPr>
            <p:spPr bwMode="auto">
              <a:xfrm>
                <a:off x="3943" y="2284"/>
                <a:ext cx="164" cy="245"/>
              </a:xfrm>
              <a:custGeom>
                <a:avLst/>
                <a:gdLst/>
                <a:ahLst/>
                <a:cxnLst>
                  <a:cxn ang="0">
                    <a:pos x="50" y="28"/>
                  </a:cxn>
                  <a:cxn ang="0">
                    <a:pos x="158" y="0"/>
                  </a:cxn>
                  <a:cxn ang="0">
                    <a:pos x="164" y="4"/>
                  </a:cxn>
                  <a:cxn ang="0">
                    <a:pos x="142" y="83"/>
                  </a:cxn>
                  <a:cxn ang="0">
                    <a:pos x="110" y="131"/>
                  </a:cxn>
                  <a:cxn ang="0">
                    <a:pos x="85" y="173"/>
                  </a:cxn>
                  <a:cxn ang="0">
                    <a:pos x="61" y="179"/>
                  </a:cxn>
                  <a:cxn ang="0">
                    <a:pos x="18" y="232"/>
                  </a:cxn>
                  <a:cxn ang="0">
                    <a:pos x="10" y="245"/>
                  </a:cxn>
                  <a:cxn ang="0">
                    <a:pos x="0" y="232"/>
                  </a:cxn>
                  <a:cxn ang="0">
                    <a:pos x="0" y="227"/>
                  </a:cxn>
                  <a:cxn ang="0">
                    <a:pos x="0" y="166"/>
                  </a:cxn>
                  <a:cxn ang="0">
                    <a:pos x="15" y="143"/>
                  </a:cxn>
                  <a:cxn ang="0">
                    <a:pos x="39" y="128"/>
                  </a:cxn>
                  <a:cxn ang="0">
                    <a:pos x="62" y="127"/>
                  </a:cxn>
                  <a:cxn ang="0">
                    <a:pos x="109" y="71"/>
                  </a:cxn>
                  <a:cxn ang="0">
                    <a:pos x="94" y="71"/>
                  </a:cxn>
                  <a:cxn ang="0">
                    <a:pos x="44" y="54"/>
                  </a:cxn>
                  <a:cxn ang="0">
                    <a:pos x="24" y="24"/>
                  </a:cxn>
                  <a:cxn ang="0">
                    <a:pos x="27" y="18"/>
                  </a:cxn>
                  <a:cxn ang="0">
                    <a:pos x="33" y="9"/>
                  </a:cxn>
                  <a:cxn ang="0">
                    <a:pos x="50" y="28"/>
                  </a:cxn>
                </a:cxnLst>
                <a:rect l="0" t="0" r="r" b="b"/>
                <a:pathLst>
                  <a:path w="164" h="245">
                    <a:moveTo>
                      <a:pt x="50" y="28"/>
                    </a:moveTo>
                    <a:lnTo>
                      <a:pt x="158" y="0"/>
                    </a:lnTo>
                    <a:lnTo>
                      <a:pt x="164" y="4"/>
                    </a:lnTo>
                    <a:lnTo>
                      <a:pt x="142" y="83"/>
                    </a:lnTo>
                    <a:lnTo>
                      <a:pt x="110" y="131"/>
                    </a:lnTo>
                    <a:lnTo>
                      <a:pt x="85" y="173"/>
                    </a:lnTo>
                    <a:lnTo>
                      <a:pt x="61" y="179"/>
                    </a:lnTo>
                    <a:lnTo>
                      <a:pt x="18" y="232"/>
                    </a:lnTo>
                    <a:lnTo>
                      <a:pt x="10" y="245"/>
                    </a:lnTo>
                    <a:lnTo>
                      <a:pt x="0" y="232"/>
                    </a:lnTo>
                    <a:lnTo>
                      <a:pt x="0" y="227"/>
                    </a:lnTo>
                    <a:lnTo>
                      <a:pt x="0" y="166"/>
                    </a:lnTo>
                    <a:lnTo>
                      <a:pt x="15" y="143"/>
                    </a:lnTo>
                    <a:lnTo>
                      <a:pt x="39" y="128"/>
                    </a:lnTo>
                    <a:lnTo>
                      <a:pt x="62" y="127"/>
                    </a:lnTo>
                    <a:lnTo>
                      <a:pt x="109" y="71"/>
                    </a:lnTo>
                    <a:lnTo>
                      <a:pt x="94" y="71"/>
                    </a:lnTo>
                    <a:lnTo>
                      <a:pt x="44" y="54"/>
                    </a:lnTo>
                    <a:lnTo>
                      <a:pt x="24" y="24"/>
                    </a:lnTo>
                    <a:lnTo>
                      <a:pt x="27" y="18"/>
                    </a:lnTo>
                    <a:lnTo>
                      <a:pt x="33" y="9"/>
                    </a:lnTo>
                    <a:lnTo>
                      <a:pt x="50" y="28"/>
                    </a:lnTo>
                    <a:close/>
                  </a:path>
                </a:pathLst>
              </a:custGeom>
              <a:solidFill>
                <a:srgbClr val="CCCCCC"/>
              </a:solidFill>
              <a:ln w="1588">
                <a:solidFill>
                  <a:srgbClr val="6E6E6E"/>
                </a:solidFill>
                <a:prstDash val="solid"/>
                <a:round/>
                <a:headEnd/>
                <a:tailEnd/>
              </a:ln>
            </p:spPr>
            <p:txBody>
              <a:bodyPr/>
              <a:lstStyle/>
              <a:p>
                <a:endParaRPr lang="en-US"/>
              </a:p>
            </p:txBody>
          </p:sp>
          <p:sp>
            <p:nvSpPr>
              <p:cNvPr id="321110" name="Freeform 598"/>
              <p:cNvSpPr>
                <a:spLocks/>
              </p:cNvSpPr>
              <p:nvPr/>
            </p:nvSpPr>
            <p:spPr bwMode="auto">
              <a:xfrm>
                <a:off x="3687" y="2781"/>
                <a:ext cx="123" cy="123"/>
              </a:xfrm>
              <a:custGeom>
                <a:avLst/>
                <a:gdLst/>
                <a:ahLst/>
                <a:cxnLst>
                  <a:cxn ang="0">
                    <a:pos x="27" y="45"/>
                  </a:cxn>
                  <a:cxn ang="0">
                    <a:pos x="34" y="35"/>
                  </a:cxn>
                  <a:cxn ang="0">
                    <a:pos x="60" y="6"/>
                  </a:cxn>
                  <a:cxn ang="0">
                    <a:pos x="84" y="0"/>
                  </a:cxn>
                  <a:cxn ang="0">
                    <a:pos x="84" y="8"/>
                  </a:cxn>
                  <a:cxn ang="0">
                    <a:pos x="97" y="8"/>
                  </a:cxn>
                  <a:cxn ang="0">
                    <a:pos x="108" y="15"/>
                  </a:cxn>
                  <a:cxn ang="0">
                    <a:pos x="123" y="20"/>
                  </a:cxn>
                  <a:cxn ang="0">
                    <a:pos x="121" y="51"/>
                  </a:cxn>
                  <a:cxn ang="0">
                    <a:pos x="109" y="104"/>
                  </a:cxn>
                  <a:cxn ang="0">
                    <a:pos x="91" y="123"/>
                  </a:cxn>
                  <a:cxn ang="0">
                    <a:pos x="76" y="122"/>
                  </a:cxn>
                  <a:cxn ang="0">
                    <a:pos x="61" y="119"/>
                  </a:cxn>
                  <a:cxn ang="0">
                    <a:pos x="16" y="72"/>
                  </a:cxn>
                  <a:cxn ang="0">
                    <a:pos x="0" y="39"/>
                  </a:cxn>
                  <a:cxn ang="0">
                    <a:pos x="27" y="45"/>
                  </a:cxn>
                </a:cxnLst>
                <a:rect l="0" t="0" r="r" b="b"/>
                <a:pathLst>
                  <a:path w="123" h="123">
                    <a:moveTo>
                      <a:pt x="27" y="45"/>
                    </a:moveTo>
                    <a:lnTo>
                      <a:pt x="34" y="35"/>
                    </a:lnTo>
                    <a:lnTo>
                      <a:pt x="60" y="6"/>
                    </a:lnTo>
                    <a:lnTo>
                      <a:pt x="84" y="0"/>
                    </a:lnTo>
                    <a:lnTo>
                      <a:pt x="84" y="8"/>
                    </a:lnTo>
                    <a:lnTo>
                      <a:pt x="97" y="8"/>
                    </a:lnTo>
                    <a:lnTo>
                      <a:pt x="108" y="15"/>
                    </a:lnTo>
                    <a:lnTo>
                      <a:pt x="123" y="20"/>
                    </a:lnTo>
                    <a:lnTo>
                      <a:pt x="121" y="51"/>
                    </a:lnTo>
                    <a:lnTo>
                      <a:pt x="109" y="104"/>
                    </a:lnTo>
                    <a:lnTo>
                      <a:pt x="91" y="123"/>
                    </a:lnTo>
                    <a:lnTo>
                      <a:pt x="76" y="122"/>
                    </a:lnTo>
                    <a:lnTo>
                      <a:pt x="61" y="119"/>
                    </a:lnTo>
                    <a:lnTo>
                      <a:pt x="16" y="72"/>
                    </a:lnTo>
                    <a:lnTo>
                      <a:pt x="0" y="39"/>
                    </a:lnTo>
                    <a:lnTo>
                      <a:pt x="27" y="45"/>
                    </a:lnTo>
                    <a:close/>
                  </a:path>
                </a:pathLst>
              </a:custGeom>
              <a:solidFill>
                <a:srgbClr val="CCCCCC"/>
              </a:solidFill>
              <a:ln w="1588">
                <a:solidFill>
                  <a:srgbClr val="6E6E6E"/>
                </a:solidFill>
                <a:prstDash val="solid"/>
                <a:round/>
                <a:headEnd/>
                <a:tailEnd/>
              </a:ln>
            </p:spPr>
            <p:txBody>
              <a:bodyPr/>
              <a:lstStyle/>
              <a:p>
                <a:endParaRPr lang="en-US"/>
              </a:p>
            </p:txBody>
          </p:sp>
          <p:sp>
            <p:nvSpPr>
              <p:cNvPr id="321111" name="Freeform 599"/>
              <p:cNvSpPr>
                <a:spLocks/>
              </p:cNvSpPr>
              <p:nvPr/>
            </p:nvSpPr>
            <p:spPr bwMode="auto">
              <a:xfrm>
                <a:off x="3475" y="2811"/>
                <a:ext cx="209" cy="210"/>
              </a:xfrm>
              <a:custGeom>
                <a:avLst/>
                <a:gdLst/>
                <a:ahLst/>
                <a:cxnLst>
                  <a:cxn ang="0">
                    <a:pos x="0" y="0"/>
                  </a:cxn>
                  <a:cxn ang="0">
                    <a:pos x="106" y="2"/>
                  </a:cxn>
                  <a:cxn ang="0">
                    <a:pos x="149" y="12"/>
                  </a:cxn>
                  <a:cxn ang="0">
                    <a:pos x="190" y="5"/>
                  </a:cxn>
                  <a:cxn ang="0">
                    <a:pos x="200" y="5"/>
                  </a:cxn>
                  <a:cxn ang="0">
                    <a:pos x="209" y="5"/>
                  </a:cxn>
                  <a:cxn ang="0">
                    <a:pos x="209" y="11"/>
                  </a:cxn>
                  <a:cxn ang="0">
                    <a:pos x="197" y="15"/>
                  </a:cxn>
                  <a:cxn ang="0">
                    <a:pos x="145" y="20"/>
                  </a:cxn>
                  <a:cxn ang="0">
                    <a:pos x="143" y="86"/>
                  </a:cxn>
                  <a:cxn ang="0">
                    <a:pos x="128" y="87"/>
                  </a:cxn>
                  <a:cxn ang="0">
                    <a:pos x="125" y="137"/>
                  </a:cxn>
                  <a:cxn ang="0">
                    <a:pos x="124" y="203"/>
                  </a:cxn>
                  <a:cxn ang="0">
                    <a:pos x="104" y="210"/>
                  </a:cxn>
                  <a:cxn ang="0">
                    <a:pos x="85" y="207"/>
                  </a:cxn>
                  <a:cxn ang="0">
                    <a:pos x="77" y="195"/>
                  </a:cxn>
                  <a:cxn ang="0">
                    <a:pos x="70" y="204"/>
                  </a:cxn>
                  <a:cxn ang="0">
                    <a:pos x="64" y="203"/>
                  </a:cxn>
                  <a:cxn ang="0">
                    <a:pos x="51" y="176"/>
                  </a:cxn>
                  <a:cxn ang="0">
                    <a:pos x="40" y="104"/>
                  </a:cxn>
                  <a:cxn ang="0">
                    <a:pos x="1" y="15"/>
                  </a:cxn>
                  <a:cxn ang="0">
                    <a:pos x="0" y="0"/>
                  </a:cxn>
                </a:cxnLst>
                <a:rect l="0" t="0" r="r" b="b"/>
                <a:pathLst>
                  <a:path w="209" h="210">
                    <a:moveTo>
                      <a:pt x="0" y="0"/>
                    </a:moveTo>
                    <a:lnTo>
                      <a:pt x="106" y="2"/>
                    </a:lnTo>
                    <a:lnTo>
                      <a:pt x="149" y="12"/>
                    </a:lnTo>
                    <a:lnTo>
                      <a:pt x="190" y="5"/>
                    </a:lnTo>
                    <a:lnTo>
                      <a:pt x="200" y="5"/>
                    </a:lnTo>
                    <a:lnTo>
                      <a:pt x="209" y="5"/>
                    </a:lnTo>
                    <a:lnTo>
                      <a:pt x="209" y="11"/>
                    </a:lnTo>
                    <a:lnTo>
                      <a:pt x="197" y="15"/>
                    </a:lnTo>
                    <a:lnTo>
                      <a:pt x="145" y="20"/>
                    </a:lnTo>
                    <a:lnTo>
                      <a:pt x="143" y="86"/>
                    </a:lnTo>
                    <a:lnTo>
                      <a:pt x="128" y="87"/>
                    </a:lnTo>
                    <a:lnTo>
                      <a:pt x="125" y="137"/>
                    </a:lnTo>
                    <a:lnTo>
                      <a:pt x="124" y="203"/>
                    </a:lnTo>
                    <a:lnTo>
                      <a:pt x="104" y="210"/>
                    </a:lnTo>
                    <a:lnTo>
                      <a:pt x="85" y="207"/>
                    </a:lnTo>
                    <a:lnTo>
                      <a:pt x="77" y="195"/>
                    </a:lnTo>
                    <a:lnTo>
                      <a:pt x="70" y="204"/>
                    </a:lnTo>
                    <a:lnTo>
                      <a:pt x="64" y="203"/>
                    </a:lnTo>
                    <a:lnTo>
                      <a:pt x="51" y="176"/>
                    </a:lnTo>
                    <a:lnTo>
                      <a:pt x="40" y="104"/>
                    </a:lnTo>
                    <a:lnTo>
                      <a:pt x="1" y="15"/>
                    </a:lnTo>
                    <a:lnTo>
                      <a:pt x="0" y="0"/>
                    </a:lnTo>
                    <a:close/>
                  </a:path>
                </a:pathLst>
              </a:custGeom>
              <a:solidFill>
                <a:srgbClr val="CCCCCC"/>
              </a:solidFill>
              <a:ln w="1588">
                <a:solidFill>
                  <a:srgbClr val="6E6E6E"/>
                </a:solidFill>
                <a:prstDash val="solid"/>
                <a:round/>
                <a:headEnd/>
                <a:tailEnd/>
              </a:ln>
            </p:spPr>
            <p:txBody>
              <a:bodyPr/>
              <a:lstStyle/>
              <a:p>
                <a:endParaRPr lang="en-US"/>
              </a:p>
            </p:txBody>
          </p:sp>
          <p:sp>
            <p:nvSpPr>
              <p:cNvPr id="321112" name="Freeform 600"/>
              <p:cNvSpPr>
                <a:spLocks/>
              </p:cNvSpPr>
              <p:nvPr/>
            </p:nvSpPr>
            <p:spPr bwMode="auto">
              <a:xfrm>
                <a:off x="3768" y="2966"/>
                <a:ext cx="18" cy="22"/>
              </a:xfrm>
              <a:custGeom>
                <a:avLst/>
                <a:gdLst/>
                <a:ahLst/>
                <a:cxnLst>
                  <a:cxn ang="0">
                    <a:pos x="4" y="1"/>
                  </a:cxn>
                  <a:cxn ang="0">
                    <a:pos x="12" y="0"/>
                  </a:cxn>
                  <a:cxn ang="0">
                    <a:pos x="18" y="13"/>
                  </a:cxn>
                  <a:cxn ang="0">
                    <a:pos x="10" y="22"/>
                  </a:cxn>
                  <a:cxn ang="0">
                    <a:pos x="0" y="18"/>
                  </a:cxn>
                  <a:cxn ang="0">
                    <a:pos x="4" y="1"/>
                  </a:cxn>
                </a:cxnLst>
                <a:rect l="0" t="0" r="r" b="b"/>
                <a:pathLst>
                  <a:path w="18" h="22">
                    <a:moveTo>
                      <a:pt x="4" y="1"/>
                    </a:moveTo>
                    <a:lnTo>
                      <a:pt x="12" y="0"/>
                    </a:lnTo>
                    <a:lnTo>
                      <a:pt x="18" y="13"/>
                    </a:lnTo>
                    <a:lnTo>
                      <a:pt x="10" y="22"/>
                    </a:lnTo>
                    <a:lnTo>
                      <a:pt x="0" y="18"/>
                    </a:lnTo>
                    <a:lnTo>
                      <a:pt x="4" y="1"/>
                    </a:lnTo>
                    <a:close/>
                  </a:path>
                </a:pathLst>
              </a:custGeom>
              <a:solidFill>
                <a:srgbClr val="FFAA00"/>
              </a:solidFill>
              <a:ln w="1588">
                <a:solidFill>
                  <a:srgbClr val="6E6E6E"/>
                </a:solidFill>
                <a:prstDash val="solid"/>
                <a:round/>
                <a:headEnd/>
                <a:tailEnd/>
              </a:ln>
            </p:spPr>
            <p:txBody>
              <a:bodyPr/>
              <a:lstStyle/>
              <a:p>
                <a:endParaRPr lang="en-US"/>
              </a:p>
            </p:txBody>
          </p:sp>
          <p:sp>
            <p:nvSpPr>
              <p:cNvPr id="321113" name="Freeform 601"/>
              <p:cNvSpPr>
                <a:spLocks/>
              </p:cNvSpPr>
              <p:nvPr/>
            </p:nvSpPr>
            <p:spPr bwMode="auto">
              <a:xfrm>
                <a:off x="3709" y="3021"/>
                <a:ext cx="26" cy="27"/>
              </a:xfrm>
              <a:custGeom>
                <a:avLst/>
                <a:gdLst/>
                <a:ahLst/>
                <a:cxnLst>
                  <a:cxn ang="0">
                    <a:pos x="8" y="0"/>
                  </a:cxn>
                  <a:cxn ang="0">
                    <a:pos x="26" y="0"/>
                  </a:cxn>
                  <a:cxn ang="0">
                    <a:pos x="26" y="11"/>
                  </a:cxn>
                  <a:cxn ang="0">
                    <a:pos x="12" y="27"/>
                  </a:cxn>
                  <a:cxn ang="0">
                    <a:pos x="0" y="17"/>
                  </a:cxn>
                  <a:cxn ang="0">
                    <a:pos x="8" y="0"/>
                  </a:cxn>
                </a:cxnLst>
                <a:rect l="0" t="0" r="r" b="b"/>
                <a:pathLst>
                  <a:path w="26" h="27">
                    <a:moveTo>
                      <a:pt x="8" y="0"/>
                    </a:moveTo>
                    <a:lnTo>
                      <a:pt x="26" y="0"/>
                    </a:lnTo>
                    <a:lnTo>
                      <a:pt x="26" y="11"/>
                    </a:lnTo>
                    <a:lnTo>
                      <a:pt x="12" y="27"/>
                    </a:lnTo>
                    <a:lnTo>
                      <a:pt x="0" y="17"/>
                    </a:lnTo>
                    <a:lnTo>
                      <a:pt x="8" y="0"/>
                    </a:lnTo>
                    <a:close/>
                  </a:path>
                </a:pathLst>
              </a:custGeom>
              <a:solidFill>
                <a:srgbClr val="FFAA00"/>
              </a:solidFill>
              <a:ln w="1588">
                <a:solidFill>
                  <a:srgbClr val="6E6E6E"/>
                </a:solidFill>
                <a:prstDash val="solid"/>
                <a:round/>
                <a:headEnd/>
                <a:tailEnd/>
              </a:ln>
            </p:spPr>
            <p:txBody>
              <a:bodyPr/>
              <a:lstStyle/>
              <a:p>
                <a:endParaRPr lang="en-US"/>
              </a:p>
            </p:txBody>
          </p:sp>
          <p:sp>
            <p:nvSpPr>
              <p:cNvPr id="321114" name="Freeform 602"/>
              <p:cNvSpPr>
                <a:spLocks/>
              </p:cNvSpPr>
              <p:nvPr/>
            </p:nvSpPr>
            <p:spPr bwMode="auto">
              <a:xfrm>
                <a:off x="3964" y="2717"/>
                <a:ext cx="122" cy="246"/>
              </a:xfrm>
              <a:custGeom>
                <a:avLst/>
                <a:gdLst/>
                <a:ahLst/>
                <a:cxnLst>
                  <a:cxn ang="0">
                    <a:pos x="107" y="0"/>
                  </a:cxn>
                  <a:cxn ang="0">
                    <a:pos x="122" y="57"/>
                  </a:cxn>
                  <a:cxn ang="0">
                    <a:pos x="118" y="70"/>
                  </a:cxn>
                  <a:cxn ang="0">
                    <a:pos x="110" y="63"/>
                  </a:cxn>
                  <a:cxn ang="0">
                    <a:pos x="107" y="90"/>
                  </a:cxn>
                  <a:cxn ang="0">
                    <a:pos x="58" y="232"/>
                  </a:cxn>
                  <a:cxn ang="0">
                    <a:pos x="29" y="246"/>
                  </a:cxn>
                  <a:cxn ang="0">
                    <a:pos x="7" y="234"/>
                  </a:cxn>
                  <a:cxn ang="0">
                    <a:pos x="7" y="208"/>
                  </a:cxn>
                  <a:cxn ang="0">
                    <a:pos x="0" y="183"/>
                  </a:cxn>
                  <a:cxn ang="0">
                    <a:pos x="21" y="144"/>
                  </a:cxn>
                  <a:cxn ang="0">
                    <a:pos x="22" y="133"/>
                  </a:cxn>
                  <a:cxn ang="0">
                    <a:pos x="18" y="99"/>
                  </a:cxn>
                  <a:cxn ang="0">
                    <a:pos x="26" y="75"/>
                  </a:cxn>
                  <a:cxn ang="0">
                    <a:pos x="65" y="61"/>
                  </a:cxn>
                  <a:cxn ang="0">
                    <a:pos x="71" y="55"/>
                  </a:cxn>
                  <a:cxn ang="0">
                    <a:pos x="100" y="4"/>
                  </a:cxn>
                  <a:cxn ang="0">
                    <a:pos x="107" y="0"/>
                  </a:cxn>
                </a:cxnLst>
                <a:rect l="0" t="0" r="r" b="b"/>
                <a:pathLst>
                  <a:path w="122" h="246">
                    <a:moveTo>
                      <a:pt x="107" y="0"/>
                    </a:moveTo>
                    <a:lnTo>
                      <a:pt x="122" y="57"/>
                    </a:lnTo>
                    <a:lnTo>
                      <a:pt x="118" y="70"/>
                    </a:lnTo>
                    <a:lnTo>
                      <a:pt x="110" y="63"/>
                    </a:lnTo>
                    <a:lnTo>
                      <a:pt x="107" y="90"/>
                    </a:lnTo>
                    <a:lnTo>
                      <a:pt x="58" y="232"/>
                    </a:lnTo>
                    <a:lnTo>
                      <a:pt x="29" y="246"/>
                    </a:lnTo>
                    <a:lnTo>
                      <a:pt x="7" y="234"/>
                    </a:lnTo>
                    <a:lnTo>
                      <a:pt x="7" y="208"/>
                    </a:lnTo>
                    <a:lnTo>
                      <a:pt x="0" y="183"/>
                    </a:lnTo>
                    <a:lnTo>
                      <a:pt x="21" y="144"/>
                    </a:lnTo>
                    <a:lnTo>
                      <a:pt x="22" y="133"/>
                    </a:lnTo>
                    <a:lnTo>
                      <a:pt x="18" y="99"/>
                    </a:lnTo>
                    <a:lnTo>
                      <a:pt x="26" y="75"/>
                    </a:lnTo>
                    <a:lnTo>
                      <a:pt x="65" y="61"/>
                    </a:lnTo>
                    <a:lnTo>
                      <a:pt x="71" y="55"/>
                    </a:lnTo>
                    <a:lnTo>
                      <a:pt x="100" y="4"/>
                    </a:lnTo>
                    <a:lnTo>
                      <a:pt x="107" y="0"/>
                    </a:lnTo>
                    <a:close/>
                  </a:path>
                </a:pathLst>
              </a:custGeom>
              <a:solidFill>
                <a:srgbClr val="CCCCCC"/>
              </a:solidFill>
              <a:ln w="1588">
                <a:solidFill>
                  <a:srgbClr val="6E6E6E"/>
                </a:solidFill>
                <a:prstDash val="solid"/>
                <a:round/>
                <a:headEnd/>
                <a:tailEnd/>
              </a:ln>
            </p:spPr>
            <p:txBody>
              <a:bodyPr/>
              <a:lstStyle/>
              <a:p>
                <a:endParaRPr lang="en-US"/>
              </a:p>
            </p:txBody>
          </p:sp>
          <p:sp>
            <p:nvSpPr>
              <p:cNvPr id="321115" name="Freeform 603"/>
              <p:cNvSpPr>
                <a:spLocks/>
              </p:cNvSpPr>
              <p:nvPr/>
            </p:nvSpPr>
            <p:spPr bwMode="auto">
              <a:xfrm>
                <a:off x="3877" y="1825"/>
                <a:ext cx="152" cy="151"/>
              </a:xfrm>
              <a:custGeom>
                <a:avLst/>
                <a:gdLst/>
                <a:ahLst/>
                <a:cxnLst>
                  <a:cxn ang="0">
                    <a:pos x="93" y="25"/>
                  </a:cxn>
                  <a:cxn ang="0">
                    <a:pos x="106" y="30"/>
                  </a:cxn>
                  <a:cxn ang="0">
                    <a:pos x="106" y="42"/>
                  </a:cxn>
                  <a:cxn ang="0">
                    <a:pos x="97" y="63"/>
                  </a:cxn>
                  <a:cxn ang="0">
                    <a:pos x="131" y="88"/>
                  </a:cxn>
                  <a:cxn ang="0">
                    <a:pos x="140" y="102"/>
                  </a:cxn>
                  <a:cxn ang="0">
                    <a:pos x="140" y="115"/>
                  </a:cxn>
                  <a:cxn ang="0">
                    <a:pos x="152" y="136"/>
                  </a:cxn>
                  <a:cxn ang="0">
                    <a:pos x="139" y="130"/>
                  </a:cxn>
                  <a:cxn ang="0">
                    <a:pos x="131" y="139"/>
                  </a:cxn>
                  <a:cxn ang="0">
                    <a:pos x="127" y="151"/>
                  </a:cxn>
                  <a:cxn ang="0">
                    <a:pos x="99" y="148"/>
                  </a:cxn>
                  <a:cxn ang="0">
                    <a:pos x="28" y="97"/>
                  </a:cxn>
                  <a:cxn ang="0">
                    <a:pos x="9" y="96"/>
                  </a:cxn>
                  <a:cxn ang="0">
                    <a:pos x="0" y="72"/>
                  </a:cxn>
                  <a:cxn ang="0">
                    <a:pos x="10" y="67"/>
                  </a:cxn>
                  <a:cxn ang="0">
                    <a:pos x="33" y="51"/>
                  </a:cxn>
                  <a:cxn ang="0">
                    <a:pos x="30" y="15"/>
                  </a:cxn>
                  <a:cxn ang="0">
                    <a:pos x="39" y="15"/>
                  </a:cxn>
                  <a:cxn ang="0">
                    <a:pos x="43" y="4"/>
                  </a:cxn>
                  <a:cxn ang="0">
                    <a:pos x="49" y="0"/>
                  </a:cxn>
                  <a:cxn ang="0">
                    <a:pos x="67" y="6"/>
                  </a:cxn>
                  <a:cxn ang="0">
                    <a:pos x="73" y="6"/>
                  </a:cxn>
                  <a:cxn ang="0">
                    <a:pos x="81" y="4"/>
                  </a:cxn>
                  <a:cxn ang="0">
                    <a:pos x="93" y="25"/>
                  </a:cxn>
                </a:cxnLst>
                <a:rect l="0" t="0" r="r" b="b"/>
                <a:pathLst>
                  <a:path w="152" h="151">
                    <a:moveTo>
                      <a:pt x="93" y="25"/>
                    </a:moveTo>
                    <a:lnTo>
                      <a:pt x="106" y="30"/>
                    </a:lnTo>
                    <a:lnTo>
                      <a:pt x="106" y="42"/>
                    </a:lnTo>
                    <a:lnTo>
                      <a:pt x="97" y="63"/>
                    </a:lnTo>
                    <a:lnTo>
                      <a:pt x="131" y="88"/>
                    </a:lnTo>
                    <a:lnTo>
                      <a:pt x="140" y="102"/>
                    </a:lnTo>
                    <a:lnTo>
                      <a:pt x="140" y="115"/>
                    </a:lnTo>
                    <a:lnTo>
                      <a:pt x="152" y="136"/>
                    </a:lnTo>
                    <a:lnTo>
                      <a:pt x="139" y="130"/>
                    </a:lnTo>
                    <a:lnTo>
                      <a:pt x="131" y="139"/>
                    </a:lnTo>
                    <a:lnTo>
                      <a:pt x="127" y="151"/>
                    </a:lnTo>
                    <a:lnTo>
                      <a:pt x="99" y="148"/>
                    </a:lnTo>
                    <a:lnTo>
                      <a:pt x="28" y="97"/>
                    </a:lnTo>
                    <a:lnTo>
                      <a:pt x="9" y="96"/>
                    </a:lnTo>
                    <a:lnTo>
                      <a:pt x="0" y="72"/>
                    </a:lnTo>
                    <a:lnTo>
                      <a:pt x="10" y="67"/>
                    </a:lnTo>
                    <a:lnTo>
                      <a:pt x="33" y="51"/>
                    </a:lnTo>
                    <a:lnTo>
                      <a:pt x="30" y="15"/>
                    </a:lnTo>
                    <a:lnTo>
                      <a:pt x="39" y="15"/>
                    </a:lnTo>
                    <a:lnTo>
                      <a:pt x="43" y="4"/>
                    </a:lnTo>
                    <a:lnTo>
                      <a:pt x="49" y="0"/>
                    </a:lnTo>
                    <a:lnTo>
                      <a:pt x="67" y="6"/>
                    </a:lnTo>
                    <a:lnTo>
                      <a:pt x="73" y="6"/>
                    </a:lnTo>
                    <a:lnTo>
                      <a:pt x="81" y="4"/>
                    </a:lnTo>
                    <a:lnTo>
                      <a:pt x="93" y="25"/>
                    </a:lnTo>
                    <a:close/>
                  </a:path>
                </a:pathLst>
              </a:custGeom>
              <a:solidFill>
                <a:srgbClr val="FFAA00"/>
              </a:solidFill>
              <a:ln w="1588">
                <a:solidFill>
                  <a:srgbClr val="6E6E6E"/>
                </a:solidFill>
                <a:prstDash val="solid"/>
                <a:round/>
                <a:headEnd/>
                <a:tailEnd/>
              </a:ln>
            </p:spPr>
            <p:txBody>
              <a:bodyPr/>
              <a:lstStyle/>
              <a:p>
                <a:endParaRPr lang="en-US"/>
              </a:p>
            </p:txBody>
          </p:sp>
          <p:sp>
            <p:nvSpPr>
              <p:cNvPr id="321116" name="Freeform 604"/>
              <p:cNvSpPr>
                <a:spLocks/>
              </p:cNvSpPr>
              <p:nvPr/>
            </p:nvSpPr>
            <p:spPr bwMode="auto">
              <a:xfrm>
                <a:off x="4004" y="1955"/>
                <a:ext cx="30" cy="30"/>
              </a:xfrm>
              <a:custGeom>
                <a:avLst/>
                <a:gdLst/>
                <a:ahLst/>
                <a:cxnLst>
                  <a:cxn ang="0">
                    <a:pos x="12" y="0"/>
                  </a:cxn>
                  <a:cxn ang="0">
                    <a:pos x="25" y="6"/>
                  </a:cxn>
                  <a:cxn ang="0">
                    <a:pos x="21" y="14"/>
                  </a:cxn>
                  <a:cxn ang="0">
                    <a:pos x="28" y="24"/>
                  </a:cxn>
                  <a:cxn ang="0">
                    <a:pos x="30" y="30"/>
                  </a:cxn>
                  <a:cxn ang="0">
                    <a:pos x="13" y="23"/>
                  </a:cxn>
                  <a:cxn ang="0">
                    <a:pos x="0" y="21"/>
                  </a:cxn>
                  <a:cxn ang="0">
                    <a:pos x="4" y="9"/>
                  </a:cxn>
                  <a:cxn ang="0">
                    <a:pos x="12" y="0"/>
                  </a:cxn>
                </a:cxnLst>
                <a:rect l="0" t="0" r="r" b="b"/>
                <a:pathLst>
                  <a:path w="30" h="30">
                    <a:moveTo>
                      <a:pt x="12" y="0"/>
                    </a:moveTo>
                    <a:lnTo>
                      <a:pt x="25" y="6"/>
                    </a:lnTo>
                    <a:lnTo>
                      <a:pt x="21" y="14"/>
                    </a:lnTo>
                    <a:lnTo>
                      <a:pt x="28" y="24"/>
                    </a:lnTo>
                    <a:lnTo>
                      <a:pt x="30" y="30"/>
                    </a:lnTo>
                    <a:lnTo>
                      <a:pt x="13" y="23"/>
                    </a:lnTo>
                    <a:lnTo>
                      <a:pt x="0" y="21"/>
                    </a:lnTo>
                    <a:lnTo>
                      <a:pt x="4" y="9"/>
                    </a:lnTo>
                    <a:lnTo>
                      <a:pt x="12" y="0"/>
                    </a:lnTo>
                    <a:close/>
                  </a:path>
                </a:pathLst>
              </a:custGeom>
              <a:solidFill>
                <a:srgbClr val="FFAA00"/>
              </a:solidFill>
              <a:ln w="1588">
                <a:solidFill>
                  <a:srgbClr val="6E6E6E"/>
                </a:solidFill>
                <a:prstDash val="solid"/>
                <a:round/>
                <a:headEnd/>
                <a:tailEnd/>
              </a:ln>
            </p:spPr>
            <p:txBody>
              <a:bodyPr/>
              <a:lstStyle/>
              <a:p>
                <a:endParaRPr lang="en-US"/>
              </a:p>
            </p:txBody>
          </p:sp>
          <p:sp>
            <p:nvSpPr>
              <p:cNvPr id="321117" name="Freeform 605"/>
              <p:cNvSpPr>
                <a:spLocks/>
              </p:cNvSpPr>
              <p:nvPr/>
            </p:nvSpPr>
            <p:spPr bwMode="auto">
              <a:xfrm>
                <a:off x="4076" y="2027"/>
                <a:ext cx="13" cy="29"/>
              </a:xfrm>
              <a:custGeom>
                <a:avLst/>
                <a:gdLst/>
                <a:ahLst/>
                <a:cxnLst>
                  <a:cxn ang="0">
                    <a:pos x="12" y="5"/>
                  </a:cxn>
                  <a:cxn ang="0">
                    <a:pos x="13" y="23"/>
                  </a:cxn>
                  <a:cxn ang="0">
                    <a:pos x="12" y="29"/>
                  </a:cxn>
                  <a:cxn ang="0">
                    <a:pos x="3" y="26"/>
                  </a:cxn>
                  <a:cxn ang="0">
                    <a:pos x="0" y="20"/>
                  </a:cxn>
                  <a:cxn ang="0">
                    <a:pos x="0" y="14"/>
                  </a:cxn>
                  <a:cxn ang="0">
                    <a:pos x="3" y="3"/>
                  </a:cxn>
                  <a:cxn ang="0">
                    <a:pos x="6" y="0"/>
                  </a:cxn>
                  <a:cxn ang="0">
                    <a:pos x="12" y="5"/>
                  </a:cxn>
                </a:cxnLst>
                <a:rect l="0" t="0" r="r" b="b"/>
                <a:pathLst>
                  <a:path w="13" h="29">
                    <a:moveTo>
                      <a:pt x="12" y="5"/>
                    </a:moveTo>
                    <a:lnTo>
                      <a:pt x="13" y="23"/>
                    </a:lnTo>
                    <a:lnTo>
                      <a:pt x="12" y="29"/>
                    </a:lnTo>
                    <a:lnTo>
                      <a:pt x="3" y="26"/>
                    </a:lnTo>
                    <a:lnTo>
                      <a:pt x="0" y="20"/>
                    </a:lnTo>
                    <a:lnTo>
                      <a:pt x="0" y="14"/>
                    </a:lnTo>
                    <a:lnTo>
                      <a:pt x="3" y="3"/>
                    </a:lnTo>
                    <a:lnTo>
                      <a:pt x="6" y="0"/>
                    </a:lnTo>
                    <a:lnTo>
                      <a:pt x="12" y="5"/>
                    </a:lnTo>
                    <a:close/>
                  </a:path>
                </a:pathLst>
              </a:custGeom>
              <a:solidFill>
                <a:srgbClr val="FFAA00"/>
              </a:solidFill>
              <a:ln w="1588">
                <a:solidFill>
                  <a:srgbClr val="6E6E6E"/>
                </a:solidFill>
                <a:prstDash val="solid"/>
                <a:round/>
                <a:headEnd/>
                <a:tailEnd/>
              </a:ln>
            </p:spPr>
            <p:txBody>
              <a:bodyPr/>
              <a:lstStyle/>
              <a:p>
                <a:endParaRPr lang="en-US"/>
              </a:p>
            </p:txBody>
          </p:sp>
          <p:sp>
            <p:nvSpPr>
              <p:cNvPr id="321118" name="Freeform 606"/>
              <p:cNvSpPr>
                <a:spLocks/>
              </p:cNvSpPr>
              <p:nvPr/>
            </p:nvSpPr>
            <p:spPr bwMode="auto">
              <a:xfrm>
                <a:off x="4204" y="1805"/>
                <a:ext cx="196" cy="165"/>
              </a:xfrm>
              <a:custGeom>
                <a:avLst/>
                <a:gdLst/>
                <a:ahLst/>
                <a:cxnLst>
                  <a:cxn ang="0">
                    <a:pos x="3" y="53"/>
                  </a:cxn>
                  <a:cxn ang="0">
                    <a:pos x="26" y="60"/>
                  </a:cxn>
                  <a:cxn ang="0">
                    <a:pos x="33" y="47"/>
                  </a:cxn>
                  <a:cxn ang="0">
                    <a:pos x="50" y="39"/>
                  </a:cxn>
                  <a:cxn ang="0">
                    <a:pos x="51" y="24"/>
                  </a:cxn>
                  <a:cxn ang="0">
                    <a:pos x="74" y="20"/>
                  </a:cxn>
                  <a:cxn ang="0">
                    <a:pos x="93" y="24"/>
                  </a:cxn>
                  <a:cxn ang="0">
                    <a:pos x="99" y="30"/>
                  </a:cxn>
                  <a:cxn ang="0">
                    <a:pos x="118" y="17"/>
                  </a:cxn>
                  <a:cxn ang="0">
                    <a:pos x="127" y="17"/>
                  </a:cxn>
                  <a:cxn ang="0">
                    <a:pos x="132" y="3"/>
                  </a:cxn>
                  <a:cxn ang="0">
                    <a:pos x="136" y="0"/>
                  </a:cxn>
                  <a:cxn ang="0">
                    <a:pos x="148" y="11"/>
                  </a:cxn>
                  <a:cxn ang="0">
                    <a:pos x="153" y="32"/>
                  </a:cxn>
                  <a:cxn ang="0">
                    <a:pos x="175" y="18"/>
                  </a:cxn>
                  <a:cxn ang="0">
                    <a:pos x="196" y="20"/>
                  </a:cxn>
                  <a:cxn ang="0">
                    <a:pos x="195" y="29"/>
                  </a:cxn>
                  <a:cxn ang="0">
                    <a:pos x="187" y="30"/>
                  </a:cxn>
                  <a:cxn ang="0">
                    <a:pos x="165" y="35"/>
                  </a:cxn>
                  <a:cxn ang="0">
                    <a:pos x="154" y="44"/>
                  </a:cxn>
                  <a:cxn ang="0">
                    <a:pos x="157" y="75"/>
                  </a:cxn>
                  <a:cxn ang="0">
                    <a:pos x="144" y="81"/>
                  </a:cxn>
                  <a:cxn ang="0">
                    <a:pos x="148" y="95"/>
                  </a:cxn>
                  <a:cxn ang="0">
                    <a:pos x="138" y="98"/>
                  </a:cxn>
                  <a:cxn ang="0">
                    <a:pos x="135" y="123"/>
                  </a:cxn>
                  <a:cxn ang="0">
                    <a:pos x="123" y="120"/>
                  </a:cxn>
                  <a:cxn ang="0">
                    <a:pos x="97" y="137"/>
                  </a:cxn>
                  <a:cxn ang="0">
                    <a:pos x="100" y="155"/>
                  </a:cxn>
                  <a:cxn ang="0">
                    <a:pos x="69" y="164"/>
                  </a:cxn>
                  <a:cxn ang="0">
                    <a:pos x="42" y="165"/>
                  </a:cxn>
                  <a:cxn ang="0">
                    <a:pos x="18" y="158"/>
                  </a:cxn>
                  <a:cxn ang="0">
                    <a:pos x="27" y="140"/>
                  </a:cxn>
                  <a:cxn ang="0">
                    <a:pos x="29" y="135"/>
                  </a:cxn>
                  <a:cxn ang="0">
                    <a:pos x="24" y="129"/>
                  </a:cxn>
                  <a:cxn ang="0">
                    <a:pos x="12" y="126"/>
                  </a:cxn>
                  <a:cxn ang="0">
                    <a:pos x="0" y="90"/>
                  </a:cxn>
                  <a:cxn ang="0">
                    <a:pos x="3" y="53"/>
                  </a:cxn>
                </a:cxnLst>
                <a:rect l="0" t="0" r="r" b="b"/>
                <a:pathLst>
                  <a:path w="196" h="165">
                    <a:moveTo>
                      <a:pt x="3" y="53"/>
                    </a:moveTo>
                    <a:lnTo>
                      <a:pt x="26" y="60"/>
                    </a:lnTo>
                    <a:lnTo>
                      <a:pt x="33" y="47"/>
                    </a:lnTo>
                    <a:lnTo>
                      <a:pt x="50" y="39"/>
                    </a:lnTo>
                    <a:lnTo>
                      <a:pt x="51" y="24"/>
                    </a:lnTo>
                    <a:lnTo>
                      <a:pt x="74" y="20"/>
                    </a:lnTo>
                    <a:lnTo>
                      <a:pt x="93" y="24"/>
                    </a:lnTo>
                    <a:lnTo>
                      <a:pt x="99" y="30"/>
                    </a:lnTo>
                    <a:lnTo>
                      <a:pt x="118" y="17"/>
                    </a:lnTo>
                    <a:lnTo>
                      <a:pt x="127" y="17"/>
                    </a:lnTo>
                    <a:lnTo>
                      <a:pt x="132" y="3"/>
                    </a:lnTo>
                    <a:lnTo>
                      <a:pt x="136" y="0"/>
                    </a:lnTo>
                    <a:lnTo>
                      <a:pt x="148" y="11"/>
                    </a:lnTo>
                    <a:lnTo>
                      <a:pt x="153" y="32"/>
                    </a:lnTo>
                    <a:lnTo>
                      <a:pt x="175" y="18"/>
                    </a:lnTo>
                    <a:lnTo>
                      <a:pt x="196" y="20"/>
                    </a:lnTo>
                    <a:lnTo>
                      <a:pt x="195" y="29"/>
                    </a:lnTo>
                    <a:lnTo>
                      <a:pt x="187" y="30"/>
                    </a:lnTo>
                    <a:lnTo>
                      <a:pt x="165" y="35"/>
                    </a:lnTo>
                    <a:lnTo>
                      <a:pt x="154" y="44"/>
                    </a:lnTo>
                    <a:lnTo>
                      <a:pt x="157" y="75"/>
                    </a:lnTo>
                    <a:lnTo>
                      <a:pt x="144" y="81"/>
                    </a:lnTo>
                    <a:lnTo>
                      <a:pt x="148" y="95"/>
                    </a:lnTo>
                    <a:lnTo>
                      <a:pt x="138" y="98"/>
                    </a:lnTo>
                    <a:lnTo>
                      <a:pt x="135" y="123"/>
                    </a:lnTo>
                    <a:lnTo>
                      <a:pt x="123" y="120"/>
                    </a:lnTo>
                    <a:lnTo>
                      <a:pt x="97" y="137"/>
                    </a:lnTo>
                    <a:lnTo>
                      <a:pt x="100" y="155"/>
                    </a:lnTo>
                    <a:lnTo>
                      <a:pt x="69" y="164"/>
                    </a:lnTo>
                    <a:lnTo>
                      <a:pt x="42" y="165"/>
                    </a:lnTo>
                    <a:lnTo>
                      <a:pt x="18" y="158"/>
                    </a:lnTo>
                    <a:lnTo>
                      <a:pt x="27" y="140"/>
                    </a:lnTo>
                    <a:lnTo>
                      <a:pt x="29" y="135"/>
                    </a:lnTo>
                    <a:lnTo>
                      <a:pt x="24" y="129"/>
                    </a:lnTo>
                    <a:lnTo>
                      <a:pt x="12" y="126"/>
                    </a:lnTo>
                    <a:lnTo>
                      <a:pt x="0" y="90"/>
                    </a:lnTo>
                    <a:lnTo>
                      <a:pt x="3" y="53"/>
                    </a:lnTo>
                    <a:close/>
                  </a:path>
                </a:pathLst>
              </a:custGeom>
              <a:solidFill>
                <a:srgbClr val="FFAA00"/>
              </a:solidFill>
              <a:ln w="1588">
                <a:solidFill>
                  <a:srgbClr val="6E6E6E"/>
                </a:solidFill>
                <a:prstDash val="solid"/>
                <a:round/>
                <a:headEnd/>
                <a:tailEnd/>
              </a:ln>
            </p:spPr>
            <p:txBody>
              <a:bodyPr/>
              <a:lstStyle/>
              <a:p>
                <a:endParaRPr lang="en-US"/>
              </a:p>
            </p:txBody>
          </p:sp>
        </p:grpSp>
        <p:grpSp>
          <p:nvGrpSpPr>
            <p:cNvPr id="321119" name="Group 607"/>
            <p:cNvGrpSpPr>
              <a:grpSpLocks/>
            </p:cNvGrpSpPr>
            <p:nvPr/>
          </p:nvGrpSpPr>
          <p:grpSpPr bwMode="auto">
            <a:xfrm>
              <a:off x="486" y="1093"/>
              <a:ext cx="5627" cy="2399"/>
              <a:chOff x="486" y="1093"/>
              <a:chExt cx="5627" cy="2399"/>
            </a:xfrm>
          </p:grpSpPr>
          <p:sp>
            <p:nvSpPr>
              <p:cNvPr id="321120" name="Freeform 608"/>
              <p:cNvSpPr>
                <a:spLocks/>
              </p:cNvSpPr>
              <p:nvPr/>
            </p:nvSpPr>
            <p:spPr bwMode="auto">
              <a:xfrm>
                <a:off x="4659" y="1990"/>
                <a:ext cx="51" cy="28"/>
              </a:xfrm>
              <a:custGeom>
                <a:avLst/>
                <a:gdLst/>
                <a:ahLst/>
                <a:cxnLst>
                  <a:cxn ang="0">
                    <a:pos x="9" y="0"/>
                  </a:cxn>
                  <a:cxn ang="0">
                    <a:pos x="42" y="7"/>
                  </a:cxn>
                  <a:cxn ang="0">
                    <a:pos x="51" y="25"/>
                  </a:cxn>
                  <a:cxn ang="0">
                    <a:pos x="33" y="25"/>
                  </a:cxn>
                  <a:cxn ang="0">
                    <a:pos x="13" y="28"/>
                  </a:cxn>
                  <a:cxn ang="0">
                    <a:pos x="0" y="22"/>
                  </a:cxn>
                  <a:cxn ang="0">
                    <a:pos x="1" y="13"/>
                  </a:cxn>
                  <a:cxn ang="0">
                    <a:pos x="9" y="0"/>
                  </a:cxn>
                </a:cxnLst>
                <a:rect l="0" t="0" r="r" b="b"/>
                <a:pathLst>
                  <a:path w="51" h="28">
                    <a:moveTo>
                      <a:pt x="9" y="0"/>
                    </a:moveTo>
                    <a:lnTo>
                      <a:pt x="42" y="7"/>
                    </a:lnTo>
                    <a:lnTo>
                      <a:pt x="51" y="25"/>
                    </a:lnTo>
                    <a:lnTo>
                      <a:pt x="33" y="25"/>
                    </a:lnTo>
                    <a:lnTo>
                      <a:pt x="13" y="28"/>
                    </a:lnTo>
                    <a:lnTo>
                      <a:pt x="0" y="22"/>
                    </a:lnTo>
                    <a:lnTo>
                      <a:pt x="1" y="13"/>
                    </a:lnTo>
                    <a:lnTo>
                      <a:pt x="9" y="0"/>
                    </a:lnTo>
                    <a:close/>
                  </a:path>
                </a:pathLst>
              </a:custGeom>
              <a:solidFill>
                <a:srgbClr val="FFAA00"/>
              </a:solidFill>
              <a:ln w="1588">
                <a:solidFill>
                  <a:srgbClr val="6E6E6E"/>
                </a:solidFill>
                <a:prstDash val="solid"/>
                <a:round/>
                <a:headEnd/>
                <a:tailEnd/>
              </a:ln>
            </p:spPr>
            <p:txBody>
              <a:bodyPr/>
              <a:lstStyle/>
              <a:p>
                <a:endParaRPr lang="en-US"/>
              </a:p>
            </p:txBody>
          </p:sp>
          <p:sp>
            <p:nvSpPr>
              <p:cNvPr id="321121" name="Freeform 609"/>
              <p:cNvSpPr>
                <a:spLocks/>
              </p:cNvSpPr>
              <p:nvPr/>
            </p:nvSpPr>
            <p:spPr bwMode="auto">
              <a:xfrm>
                <a:off x="4648" y="2023"/>
                <a:ext cx="85" cy="102"/>
              </a:xfrm>
              <a:custGeom>
                <a:avLst/>
                <a:gdLst/>
                <a:ahLst/>
                <a:cxnLst>
                  <a:cxn ang="0">
                    <a:pos x="56" y="43"/>
                  </a:cxn>
                  <a:cxn ang="0">
                    <a:pos x="66" y="63"/>
                  </a:cxn>
                  <a:cxn ang="0">
                    <a:pos x="74" y="48"/>
                  </a:cxn>
                  <a:cxn ang="0">
                    <a:pos x="85" y="82"/>
                  </a:cxn>
                  <a:cxn ang="0">
                    <a:pos x="82" y="102"/>
                  </a:cxn>
                  <a:cxn ang="0">
                    <a:pos x="63" y="67"/>
                  </a:cxn>
                  <a:cxn ang="0">
                    <a:pos x="59" y="79"/>
                  </a:cxn>
                  <a:cxn ang="0">
                    <a:pos x="32" y="87"/>
                  </a:cxn>
                  <a:cxn ang="0">
                    <a:pos x="23" y="58"/>
                  </a:cxn>
                  <a:cxn ang="0">
                    <a:pos x="17" y="42"/>
                  </a:cxn>
                  <a:cxn ang="0">
                    <a:pos x="6" y="33"/>
                  </a:cxn>
                  <a:cxn ang="0">
                    <a:pos x="14" y="19"/>
                  </a:cxn>
                  <a:cxn ang="0">
                    <a:pos x="0" y="10"/>
                  </a:cxn>
                  <a:cxn ang="0">
                    <a:pos x="8" y="0"/>
                  </a:cxn>
                  <a:cxn ang="0">
                    <a:pos x="26" y="4"/>
                  </a:cxn>
                  <a:cxn ang="0">
                    <a:pos x="33" y="21"/>
                  </a:cxn>
                  <a:cxn ang="0">
                    <a:pos x="72" y="24"/>
                  </a:cxn>
                  <a:cxn ang="0">
                    <a:pos x="69" y="40"/>
                  </a:cxn>
                  <a:cxn ang="0">
                    <a:pos x="56" y="43"/>
                  </a:cxn>
                </a:cxnLst>
                <a:rect l="0" t="0" r="r" b="b"/>
                <a:pathLst>
                  <a:path w="85" h="102">
                    <a:moveTo>
                      <a:pt x="56" y="43"/>
                    </a:moveTo>
                    <a:lnTo>
                      <a:pt x="66" y="63"/>
                    </a:lnTo>
                    <a:lnTo>
                      <a:pt x="74" y="48"/>
                    </a:lnTo>
                    <a:lnTo>
                      <a:pt x="85" y="82"/>
                    </a:lnTo>
                    <a:lnTo>
                      <a:pt x="82" y="102"/>
                    </a:lnTo>
                    <a:lnTo>
                      <a:pt x="63" y="67"/>
                    </a:lnTo>
                    <a:lnTo>
                      <a:pt x="59" y="79"/>
                    </a:lnTo>
                    <a:lnTo>
                      <a:pt x="32" y="87"/>
                    </a:lnTo>
                    <a:lnTo>
                      <a:pt x="23" y="58"/>
                    </a:lnTo>
                    <a:lnTo>
                      <a:pt x="17" y="42"/>
                    </a:lnTo>
                    <a:lnTo>
                      <a:pt x="6" y="33"/>
                    </a:lnTo>
                    <a:lnTo>
                      <a:pt x="14" y="19"/>
                    </a:lnTo>
                    <a:lnTo>
                      <a:pt x="0" y="10"/>
                    </a:lnTo>
                    <a:lnTo>
                      <a:pt x="8" y="0"/>
                    </a:lnTo>
                    <a:lnTo>
                      <a:pt x="26" y="4"/>
                    </a:lnTo>
                    <a:lnTo>
                      <a:pt x="33" y="21"/>
                    </a:lnTo>
                    <a:lnTo>
                      <a:pt x="72" y="24"/>
                    </a:lnTo>
                    <a:lnTo>
                      <a:pt x="69" y="40"/>
                    </a:lnTo>
                    <a:lnTo>
                      <a:pt x="56" y="43"/>
                    </a:lnTo>
                    <a:close/>
                  </a:path>
                </a:pathLst>
              </a:custGeom>
              <a:solidFill>
                <a:srgbClr val="CCCCCC"/>
              </a:solidFill>
              <a:ln w="1588">
                <a:solidFill>
                  <a:srgbClr val="6E6E6E"/>
                </a:solidFill>
                <a:prstDash val="solid"/>
                <a:round/>
                <a:headEnd/>
                <a:tailEnd/>
              </a:ln>
            </p:spPr>
            <p:txBody>
              <a:bodyPr/>
              <a:lstStyle/>
              <a:p>
                <a:endParaRPr lang="en-US"/>
              </a:p>
            </p:txBody>
          </p:sp>
          <p:sp>
            <p:nvSpPr>
              <p:cNvPr id="321122" name="Freeform 610"/>
              <p:cNvSpPr>
                <a:spLocks/>
              </p:cNvSpPr>
              <p:nvPr/>
            </p:nvSpPr>
            <p:spPr bwMode="auto">
              <a:xfrm>
                <a:off x="4553" y="2321"/>
                <a:ext cx="38" cy="72"/>
              </a:xfrm>
              <a:custGeom>
                <a:avLst/>
                <a:gdLst/>
                <a:ahLst/>
                <a:cxnLst>
                  <a:cxn ang="0">
                    <a:pos x="7" y="0"/>
                  </a:cxn>
                  <a:cxn ang="0">
                    <a:pos x="19" y="12"/>
                  </a:cxn>
                  <a:cxn ang="0">
                    <a:pos x="38" y="49"/>
                  </a:cxn>
                  <a:cxn ang="0">
                    <a:pos x="29" y="69"/>
                  </a:cxn>
                  <a:cxn ang="0">
                    <a:pos x="13" y="72"/>
                  </a:cxn>
                  <a:cxn ang="0">
                    <a:pos x="0" y="40"/>
                  </a:cxn>
                  <a:cxn ang="0">
                    <a:pos x="7" y="0"/>
                  </a:cxn>
                </a:cxnLst>
                <a:rect l="0" t="0" r="r" b="b"/>
                <a:pathLst>
                  <a:path w="38" h="72">
                    <a:moveTo>
                      <a:pt x="7" y="0"/>
                    </a:moveTo>
                    <a:lnTo>
                      <a:pt x="19" y="12"/>
                    </a:lnTo>
                    <a:lnTo>
                      <a:pt x="38" y="49"/>
                    </a:lnTo>
                    <a:lnTo>
                      <a:pt x="29" y="69"/>
                    </a:lnTo>
                    <a:lnTo>
                      <a:pt x="13" y="72"/>
                    </a:lnTo>
                    <a:lnTo>
                      <a:pt x="0" y="40"/>
                    </a:lnTo>
                    <a:lnTo>
                      <a:pt x="7" y="0"/>
                    </a:lnTo>
                    <a:close/>
                  </a:path>
                </a:pathLst>
              </a:custGeom>
              <a:solidFill>
                <a:srgbClr val="FFAA00"/>
              </a:solidFill>
              <a:ln w="1588">
                <a:solidFill>
                  <a:srgbClr val="6E6E6E"/>
                </a:solidFill>
                <a:prstDash val="solid"/>
                <a:round/>
                <a:headEnd/>
                <a:tailEnd/>
              </a:ln>
            </p:spPr>
            <p:txBody>
              <a:bodyPr/>
              <a:lstStyle/>
              <a:p>
                <a:endParaRPr lang="en-US"/>
              </a:p>
            </p:txBody>
          </p:sp>
          <p:sp>
            <p:nvSpPr>
              <p:cNvPr id="321123" name="Freeform 611"/>
              <p:cNvSpPr>
                <a:spLocks/>
              </p:cNvSpPr>
              <p:nvPr/>
            </p:nvSpPr>
            <p:spPr bwMode="auto">
              <a:xfrm>
                <a:off x="4730" y="1985"/>
                <a:ext cx="137" cy="338"/>
              </a:xfrm>
              <a:custGeom>
                <a:avLst/>
                <a:gdLst/>
                <a:ahLst/>
                <a:cxnLst>
                  <a:cxn ang="0">
                    <a:pos x="78" y="18"/>
                  </a:cxn>
                  <a:cxn ang="0">
                    <a:pos x="86" y="48"/>
                  </a:cxn>
                  <a:cxn ang="0">
                    <a:pos x="69" y="72"/>
                  </a:cxn>
                  <a:cxn ang="0">
                    <a:pos x="81" y="81"/>
                  </a:cxn>
                  <a:cxn ang="0">
                    <a:pos x="84" y="81"/>
                  </a:cxn>
                  <a:cxn ang="0">
                    <a:pos x="102" y="98"/>
                  </a:cxn>
                  <a:cxn ang="0">
                    <a:pos x="113" y="119"/>
                  </a:cxn>
                  <a:cxn ang="0">
                    <a:pos x="137" y="125"/>
                  </a:cxn>
                  <a:cxn ang="0">
                    <a:pos x="128" y="138"/>
                  </a:cxn>
                  <a:cxn ang="0">
                    <a:pos x="122" y="143"/>
                  </a:cxn>
                  <a:cxn ang="0">
                    <a:pos x="99" y="159"/>
                  </a:cxn>
                  <a:cxn ang="0">
                    <a:pos x="90" y="162"/>
                  </a:cxn>
                  <a:cxn ang="0">
                    <a:pos x="89" y="179"/>
                  </a:cxn>
                  <a:cxn ang="0">
                    <a:pos x="93" y="195"/>
                  </a:cxn>
                  <a:cxn ang="0">
                    <a:pos x="113" y="218"/>
                  </a:cxn>
                  <a:cxn ang="0">
                    <a:pos x="107" y="243"/>
                  </a:cxn>
                  <a:cxn ang="0">
                    <a:pos x="123" y="264"/>
                  </a:cxn>
                  <a:cxn ang="0">
                    <a:pos x="125" y="278"/>
                  </a:cxn>
                  <a:cxn ang="0">
                    <a:pos x="134" y="302"/>
                  </a:cxn>
                  <a:cxn ang="0">
                    <a:pos x="122" y="338"/>
                  </a:cxn>
                  <a:cxn ang="0">
                    <a:pos x="117" y="285"/>
                  </a:cxn>
                  <a:cxn ang="0">
                    <a:pos x="101" y="242"/>
                  </a:cxn>
                  <a:cxn ang="0">
                    <a:pos x="81" y="203"/>
                  </a:cxn>
                  <a:cxn ang="0">
                    <a:pos x="80" y="216"/>
                  </a:cxn>
                  <a:cxn ang="0">
                    <a:pos x="62" y="233"/>
                  </a:cxn>
                  <a:cxn ang="0">
                    <a:pos x="42" y="228"/>
                  </a:cxn>
                  <a:cxn ang="0">
                    <a:pos x="44" y="197"/>
                  </a:cxn>
                  <a:cxn ang="0">
                    <a:pos x="8" y="147"/>
                  </a:cxn>
                  <a:cxn ang="0">
                    <a:pos x="0" y="140"/>
                  </a:cxn>
                  <a:cxn ang="0">
                    <a:pos x="3" y="120"/>
                  </a:cxn>
                  <a:cxn ang="0">
                    <a:pos x="11" y="116"/>
                  </a:cxn>
                  <a:cxn ang="0">
                    <a:pos x="6" y="81"/>
                  </a:cxn>
                  <a:cxn ang="0">
                    <a:pos x="21" y="84"/>
                  </a:cxn>
                  <a:cxn ang="0">
                    <a:pos x="29" y="35"/>
                  </a:cxn>
                  <a:cxn ang="0">
                    <a:pos x="53" y="21"/>
                  </a:cxn>
                  <a:cxn ang="0">
                    <a:pos x="56" y="6"/>
                  </a:cxn>
                  <a:cxn ang="0">
                    <a:pos x="59" y="0"/>
                  </a:cxn>
                  <a:cxn ang="0">
                    <a:pos x="78" y="18"/>
                  </a:cxn>
                </a:cxnLst>
                <a:rect l="0" t="0" r="r" b="b"/>
                <a:pathLst>
                  <a:path w="137" h="338">
                    <a:moveTo>
                      <a:pt x="78" y="18"/>
                    </a:moveTo>
                    <a:lnTo>
                      <a:pt x="86" y="48"/>
                    </a:lnTo>
                    <a:lnTo>
                      <a:pt x="69" y="72"/>
                    </a:lnTo>
                    <a:lnTo>
                      <a:pt x="81" y="81"/>
                    </a:lnTo>
                    <a:lnTo>
                      <a:pt x="84" y="81"/>
                    </a:lnTo>
                    <a:lnTo>
                      <a:pt x="102" y="98"/>
                    </a:lnTo>
                    <a:lnTo>
                      <a:pt x="113" y="119"/>
                    </a:lnTo>
                    <a:lnTo>
                      <a:pt x="137" y="125"/>
                    </a:lnTo>
                    <a:lnTo>
                      <a:pt x="128" y="138"/>
                    </a:lnTo>
                    <a:lnTo>
                      <a:pt x="122" y="143"/>
                    </a:lnTo>
                    <a:lnTo>
                      <a:pt x="99" y="159"/>
                    </a:lnTo>
                    <a:lnTo>
                      <a:pt x="90" y="162"/>
                    </a:lnTo>
                    <a:lnTo>
                      <a:pt x="89" y="179"/>
                    </a:lnTo>
                    <a:lnTo>
                      <a:pt x="93" y="195"/>
                    </a:lnTo>
                    <a:lnTo>
                      <a:pt x="113" y="218"/>
                    </a:lnTo>
                    <a:lnTo>
                      <a:pt x="107" y="243"/>
                    </a:lnTo>
                    <a:lnTo>
                      <a:pt x="123" y="264"/>
                    </a:lnTo>
                    <a:lnTo>
                      <a:pt x="125" y="278"/>
                    </a:lnTo>
                    <a:lnTo>
                      <a:pt x="134" y="302"/>
                    </a:lnTo>
                    <a:lnTo>
                      <a:pt x="122" y="338"/>
                    </a:lnTo>
                    <a:lnTo>
                      <a:pt x="117" y="285"/>
                    </a:lnTo>
                    <a:lnTo>
                      <a:pt x="101" y="242"/>
                    </a:lnTo>
                    <a:lnTo>
                      <a:pt x="81" y="203"/>
                    </a:lnTo>
                    <a:lnTo>
                      <a:pt x="80" y="216"/>
                    </a:lnTo>
                    <a:lnTo>
                      <a:pt x="62" y="233"/>
                    </a:lnTo>
                    <a:lnTo>
                      <a:pt x="42" y="228"/>
                    </a:lnTo>
                    <a:lnTo>
                      <a:pt x="44" y="197"/>
                    </a:lnTo>
                    <a:lnTo>
                      <a:pt x="8" y="147"/>
                    </a:lnTo>
                    <a:lnTo>
                      <a:pt x="0" y="140"/>
                    </a:lnTo>
                    <a:lnTo>
                      <a:pt x="3" y="120"/>
                    </a:lnTo>
                    <a:lnTo>
                      <a:pt x="11" y="116"/>
                    </a:lnTo>
                    <a:lnTo>
                      <a:pt x="6" y="81"/>
                    </a:lnTo>
                    <a:lnTo>
                      <a:pt x="21" y="84"/>
                    </a:lnTo>
                    <a:lnTo>
                      <a:pt x="29" y="35"/>
                    </a:lnTo>
                    <a:lnTo>
                      <a:pt x="53" y="21"/>
                    </a:lnTo>
                    <a:lnTo>
                      <a:pt x="56" y="6"/>
                    </a:lnTo>
                    <a:lnTo>
                      <a:pt x="59" y="0"/>
                    </a:lnTo>
                    <a:lnTo>
                      <a:pt x="78" y="18"/>
                    </a:lnTo>
                    <a:close/>
                  </a:path>
                </a:pathLst>
              </a:custGeom>
              <a:solidFill>
                <a:srgbClr val="FFAA00"/>
              </a:solidFill>
              <a:ln w="1588">
                <a:solidFill>
                  <a:srgbClr val="6E6E6E"/>
                </a:solidFill>
                <a:prstDash val="solid"/>
                <a:round/>
                <a:headEnd/>
                <a:tailEnd/>
              </a:ln>
            </p:spPr>
            <p:txBody>
              <a:bodyPr/>
              <a:lstStyle/>
              <a:p>
                <a:endParaRPr lang="en-US"/>
              </a:p>
            </p:txBody>
          </p:sp>
          <p:sp>
            <p:nvSpPr>
              <p:cNvPr id="321124" name="Freeform 612"/>
              <p:cNvSpPr>
                <a:spLocks/>
              </p:cNvSpPr>
              <p:nvPr/>
            </p:nvSpPr>
            <p:spPr bwMode="auto">
              <a:xfrm>
                <a:off x="4819" y="2128"/>
                <a:ext cx="133" cy="271"/>
              </a:xfrm>
              <a:custGeom>
                <a:avLst/>
                <a:gdLst/>
                <a:ahLst/>
                <a:cxnLst>
                  <a:cxn ang="0">
                    <a:pos x="45" y="22"/>
                  </a:cxn>
                  <a:cxn ang="0">
                    <a:pos x="55" y="19"/>
                  </a:cxn>
                  <a:cxn ang="0">
                    <a:pos x="53" y="34"/>
                  </a:cxn>
                  <a:cxn ang="0">
                    <a:pos x="58" y="55"/>
                  </a:cxn>
                  <a:cxn ang="0">
                    <a:pos x="76" y="45"/>
                  </a:cxn>
                  <a:cxn ang="0">
                    <a:pos x="86" y="45"/>
                  </a:cxn>
                  <a:cxn ang="0">
                    <a:pos x="97" y="40"/>
                  </a:cxn>
                  <a:cxn ang="0">
                    <a:pos x="116" y="58"/>
                  </a:cxn>
                  <a:cxn ang="0">
                    <a:pos x="118" y="73"/>
                  </a:cxn>
                  <a:cxn ang="0">
                    <a:pos x="133" y="90"/>
                  </a:cxn>
                  <a:cxn ang="0">
                    <a:pos x="131" y="115"/>
                  </a:cxn>
                  <a:cxn ang="0">
                    <a:pos x="101" y="112"/>
                  </a:cxn>
                  <a:cxn ang="0">
                    <a:pos x="92" y="117"/>
                  </a:cxn>
                  <a:cxn ang="0">
                    <a:pos x="88" y="132"/>
                  </a:cxn>
                  <a:cxn ang="0">
                    <a:pos x="95" y="156"/>
                  </a:cxn>
                  <a:cxn ang="0">
                    <a:pos x="65" y="142"/>
                  </a:cxn>
                  <a:cxn ang="0">
                    <a:pos x="64" y="129"/>
                  </a:cxn>
                  <a:cxn ang="0">
                    <a:pos x="49" y="130"/>
                  </a:cxn>
                  <a:cxn ang="0">
                    <a:pos x="52" y="153"/>
                  </a:cxn>
                  <a:cxn ang="0">
                    <a:pos x="40" y="186"/>
                  </a:cxn>
                  <a:cxn ang="0">
                    <a:pos x="45" y="207"/>
                  </a:cxn>
                  <a:cxn ang="0">
                    <a:pos x="55" y="202"/>
                  </a:cxn>
                  <a:cxn ang="0">
                    <a:pos x="61" y="223"/>
                  </a:cxn>
                  <a:cxn ang="0">
                    <a:pos x="71" y="247"/>
                  </a:cxn>
                  <a:cxn ang="0">
                    <a:pos x="82" y="248"/>
                  </a:cxn>
                  <a:cxn ang="0">
                    <a:pos x="92" y="257"/>
                  </a:cxn>
                  <a:cxn ang="0">
                    <a:pos x="89" y="266"/>
                  </a:cxn>
                  <a:cxn ang="0">
                    <a:pos x="83" y="265"/>
                  </a:cxn>
                  <a:cxn ang="0">
                    <a:pos x="76" y="271"/>
                  </a:cxn>
                  <a:cxn ang="0">
                    <a:pos x="77" y="257"/>
                  </a:cxn>
                  <a:cxn ang="0">
                    <a:pos x="61" y="248"/>
                  </a:cxn>
                  <a:cxn ang="0">
                    <a:pos x="59" y="256"/>
                  </a:cxn>
                  <a:cxn ang="0">
                    <a:pos x="36" y="221"/>
                  </a:cxn>
                  <a:cxn ang="0">
                    <a:pos x="31" y="226"/>
                  </a:cxn>
                  <a:cxn ang="0">
                    <a:pos x="28" y="210"/>
                  </a:cxn>
                  <a:cxn ang="0">
                    <a:pos x="45" y="159"/>
                  </a:cxn>
                  <a:cxn ang="0">
                    <a:pos x="36" y="135"/>
                  </a:cxn>
                  <a:cxn ang="0">
                    <a:pos x="34" y="121"/>
                  </a:cxn>
                  <a:cxn ang="0">
                    <a:pos x="18" y="100"/>
                  </a:cxn>
                  <a:cxn ang="0">
                    <a:pos x="24" y="75"/>
                  </a:cxn>
                  <a:cxn ang="0">
                    <a:pos x="4" y="52"/>
                  </a:cxn>
                  <a:cxn ang="0">
                    <a:pos x="0" y="36"/>
                  </a:cxn>
                  <a:cxn ang="0">
                    <a:pos x="1" y="19"/>
                  </a:cxn>
                  <a:cxn ang="0">
                    <a:pos x="10" y="16"/>
                  </a:cxn>
                  <a:cxn ang="0">
                    <a:pos x="33" y="0"/>
                  </a:cxn>
                  <a:cxn ang="0">
                    <a:pos x="42" y="7"/>
                  </a:cxn>
                  <a:cxn ang="0">
                    <a:pos x="45" y="22"/>
                  </a:cxn>
                </a:cxnLst>
                <a:rect l="0" t="0" r="r" b="b"/>
                <a:pathLst>
                  <a:path w="133" h="271">
                    <a:moveTo>
                      <a:pt x="45" y="22"/>
                    </a:moveTo>
                    <a:lnTo>
                      <a:pt x="55" y="19"/>
                    </a:lnTo>
                    <a:lnTo>
                      <a:pt x="53" y="34"/>
                    </a:lnTo>
                    <a:lnTo>
                      <a:pt x="58" y="55"/>
                    </a:lnTo>
                    <a:lnTo>
                      <a:pt x="76" y="45"/>
                    </a:lnTo>
                    <a:lnTo>
                      <a:pt x="86" y="45"/>
                    </a:lnTo>
                    <a:lnTo>
                      <a:pt x="97" y="40"/>
                    </a:lnTo>
                    <a:lnTo>
                      <a:pt x="116" y="58"/>
                    </a:lnTo>
                    <a:lnTo>
                      <a:pt x="118" y="73"/>
                    </a:lnTo>
                    <a:lnTo>
                      <a:pt x="133" y="90"/>
                    </a:lnTo>
                    <a:lnTo>
                      <a:pt x="131" y="115"/>
                    </a:lnTo>
                    <a:lnTo>
                      <a:pt x="101" y="112"/>
                    </a:lnTo>
                    <a:lnTo>
                      <a:pt x="92" y="117"/>
                    </a:lnTo>
                    <a:lnTo>
                      <a:pt x="88" y="132"/>
                    </a:lnTo>
                    <a:lnTo>
                      <a:pt x="95" y="156"/>
                    </a:lnTo>
                    <a:lnTo>
                      <a:pt x="65" y="142"/>
                    </a:lnTo>
                    <a:lnTo>
                      <a:pt x="64" y="129"/>
                    </a:lnTo>
                    <a:lnTo>
                      <a:pt x="49" y="130"/>
                    </a:lnTo>
                    <a:lnTo>
                      <a:pt x="52" y="153"/>
                    </a:lnTo>
                    <a:lnTo>
                      <a:pt x="40" y="186"/>
                    </a:lnTo>
                    <a:lnTo>
                      <a:pt x="45" y="207"/>
                    </a:lnTo>
                    <a:lnTo>
                      <a:pt x="55" y="202"/>
                    </a:lnTo>
                    <a:lnTo>
                      <a:pt x="61" y="223"/>
                    </a:lnTo>
                    <a:lnTo>
                      <a:pt x="71" y="247"/>
                    </a:lnTo>
                    <a:lnTo>
                      <a:pt x="82" y="248"/>
                    </a:lnTo>
                    <a:lnTo>
                      <a:pt x="92" y="257"/>
                    </a:lnTo>
                    <a:lnTo>
                      <a:pt x="89" y="266"/>
                    </a:lnTo>
                    <a:lnTo>
                      <a:pt x="83" y="265"/>
                    </a:lnTo>
                    <a:lnTo>
                      <a:pt x="76" y="271"/>
                    </a:lnTo>
                    <a:lnTo>
                      <a:pt x="77" y="257"/>
                    </a:lnTo>
                    <a:lnTo>
                      <a:pt x="61" y="248"/>
                    </a:lnTo>
                    <a:lnTo>
                      <a:pt x="59" y="256"/>
                    </a:lnTo>
                    <a:lnTo>
                      <a:pt x="36" y="221"/>
                    </a:lnTo>
                    <a:lnTo>
                      <a:pt x="31" y="226"/>
                    </a:lnTo>
                    <a:lnTo>
                      <a:pt x="28" y="210"/>
                    </a:lnTo>
                    <a:lnTo>
                      <a:pt x="45" y="159"/>
                    </a:lnTo>
                    <a:lnTo>
                      <a:pt x="36" y="135"/>
                    </a:lnTo>
                    <a:lnTo>
                      <a:pt x="34" y="121"/>
                    </a:lnTo>
                    <a:lnTo>
                      <a:pt x="18" y="100"/>
                    </a:lnTo>
                    <a:lnTo>
                      <a:pt x="24" y="75"/>
                    </a:lnTo>
                    <a:lnTo>
                      <a:pt x="4" y="52"/>
                    </a:lnTo>
                    <a:lnTo>
                      <a:pt x="0" y="36"/>
                    </a:lnTo>
                    <a:lnTo>
                      <a:pt x="1" y="19"/>
                    </a:lnTo>
                    <a:lnTo>
                      <a:pt x="10" y="16"/>
                    </a:lnTo>
                    <a:lnTo>
                      <a:pt x="33" y="0"/>
                    </a:lnTo>
                    <a:lnTo>
                      <a:pt x="42" y="7"/>
                    </a:lnTo>
                    <a:lnTo>
                      <a:pt x="45" y="22"/>
                    </a:lnTo>
                    <a:close/>
                  </a:path>
                </a:pathLst>
              </a:custGeom>
              <a:solidFill>
                <a:srgbClr val="FFAA00"/>
              </a:solidFill>
              <a:ln w="1588">
                <a:solidFill>
                  <a:srgbClr val="6E6E6E"/>
                </a:solidFill>
                <a:prstDash val="solid"/>
                <a:round/>
                <a:headEnd/>
                <a:tailEnd/>
              </a:ln>
            </p:spPr>
            <p:txBody>
              <a:bodyPr/>
              <a:lstStyle/>
              <a:p>
                <a:endParaRPr lang="en-US"/>
              </a:p>
            </p:txBody>
          </p:sp>
          <p:sp>
            <p:nvSpPr>
              <p:cNvPr id="321125" name="Freeform 613"/>
              <p:cNvSpPr>
                <a:spLocks/>
              </p:cNvSpPr>
              <p:nvPr/>
            </p:nvSpPr>
            <p:spPr bwMode="auto">
              <a:xfrm>
                <a:off x="4907" y="2236"/>
                <a:ext cx="81" cy="81"/>
              </a:xfrm>
              <a:custGeom>
                <a:avLst/>
                <a:gdLst/>
                <a:ahLst/>
                <a:cxnLst>
                  <a:cxn ang="0">
                    <a:pos x="78" y="0"/>
                  </a:cxn>
                  <a:cxn ang="0">
                    <a:pos x="81" y="42"/>
                  </a:cxn>
                  <a:cxn ang="0">
                    <a:pos x="57" y="55"/>
                  </a:cxn>
                  <a:cxn ang="0">
                    <a:pos x="64" y="67"/>
                  </a:cxn>
                  <a:cxn ang="0">
                    <a:pos x="45" y="67"/>
                  </a:cxn>
                  <a:cxn ang="0">
                    <a:pos x="37" y="78"/>
                  </a:cxn>
                  <a:cxn ang="0">
                    <a:pos x="36" y="81"/>
                  </a:cxn>
                  <a:cxn ang="0">
                    <a:pos x="16" y="73"/>
                  </a:cxn>
                  <a:cxn ang="0">
                    <a:pos x="7" y="48"/>
                  </a:cxn>
                  <a:cxn ang="0">
                    <a:pos x="0" y="24"/>
                  </a:cxn>
                  <a:cxn ang="0">
                    <a:pos x="4" y="9"/>
                  </a:cxn>
                  <a:cxn ang="0">
                    <a:pos x="13" y="4"/>
                  </a:cxn>
                  <a:cxn ang="0">
                    <a:pos x="43" y="7"/>
                  </a:cxn>
                  <a:cxn ang="0">
                    <a:pos x="55" y="12"/>
                  </a:cxn>
                  <a:cxn ang="0">
                    <a:pos x="78" y="0"/>
                  </a:cxn>
                </a:cxnLst>
                <a:rect l="0" t="0" r="r" b="b"/>
                <a:pathLst>
                  <a:path w="81" h="81">
                    <a:moveTo>
                      <a:pt x="78" y="0"/>
                    </a:moveTo>
                    <a:lnTo>
                      <a:pt x="81" y="42"/>
                    </a:lnTo>
                    <a:lnTo>
                      <a:pt x="57" y="55"/>
                    </a:lnTo>
                    <a:lnTo>
                      <a:pt x="64" y="67"/>
                    </a:lnTo>
                    <a:lnTo>
                      <a:pt x="45" y="67"/>
                    </a:lnTo>
                    <a:lnTo>
                      <a:pt x="37" y="78"/>
                    </a:lnTo>
                    <a:lnTo>
                      <a:pt x="36" y="81"/>
                    </a:lnTo>
                    <a:lnTo>
                      <a:pt x="16" y="73"/>
                    </a:lnTo>
                    <a:lnTo>
                      <a:pt x="7" y="48"/>
                    </a:lnTo>
                    <a:lnTo>
                      <a:pt x="0" y="24"/>
                    </a:lnTo>
                    <a:lnTo>
                      <a:pt x="4" y="9"/>
                    </a:lnTo>
                    <a:lnTo>
                      <a:pt x="13" y="4"/>
                    </a:lnTo>
                    <a:lnTo>
                      <a:pt x="43" y="7"/>
                    </a:lnTo>
                    <a:lnTo>
                      <a:pt x="55" y="12"/>
                    </a:lnTo>
                    <a:lnTo>
                      <a:pt x="78" y="0"/>
                    </a:lnTo>
                  </a:path>
                </a:pathLst>
              </a:custGeom>
              <a:noFill/>
              <a:ln w="1588">
                <a:solidFill>
                  <a:srgbClr val="6E6E6E"/>
                </a:solidFill>
                <a:prstDash val="solid"/>
                <a:round/>
                <a:headEnd/>
                <a:tailEnd/>
              </a:ln>
            </p:spPr>
            <p:txBody>
              <a:bodyPr/>
              <a:lstStyle/>
              <a:p>
                <a:endParaRPr lang="en-US"/>
              </a:p>
            </p:txBody>
          </p:sp>
          <p:sp>
            <p:nvSpPr>
              <p:cNvPr id="321126" name="Freeform 614"/>
              <p:cNvSpPr>
                <a:spLocks/>
              </p:cNvSpPr>
              <p:nvPr/>
            </p:nvSpPr>
            <p:spPr bwMode="auto">
              <a:xfrm>
                <a:off x="5103" y="2409"/>
                <a:ext cx="21" cy="18"/>
              </a:xfrm>
              <a:custGeom>
                <a:avLst/>
                <a:gdLst/>
                <a:ahLst/>
                <a:cxnLst>
                  <a:cxn ang="0">
                    <a:pos x="15" y="0"/>
                  </a:cxn>
                  <a:cxn ang="0">
                    <a:pos x="21" y="12"/>
                  </a:cxn>
                  <a:cxn ang="0">
                    <a:pos x="10" y="18"/>
                  </a:cxn>
                  <a:cxn ang="0">
                    <a:pos x="0" y="8"/>
                  </a:cxn>
                  <a:cxn ang="0">
                    <a:pos x="4" y="0"/>
                  </a:cxn>
                  <a:cxn ang="0">
                    <a:pos x="15" y="0"/>
                  </a:cxn>
                </a:cxnLst>
                <a:rect l="0" t="0" r="r" b="b"/>
                <a:pathLst>
                  <a:path w="21" h="18">
                    <a:moveTo>
                      <a:pt x="15" y="0"/>
                    </a:moveTo>
                    <a:lnTo>
                      <a:pt x="21" y="12"/>
                    </a:lnTo>
                    <a:lnTo>
                      <a:pt x="10" y="18"/>
                    </a:lnTo>
                    <a:lnTo>
                      <a:pt x="0" y="8"/>
                    </a:lnTo>
                    <a:lnTo>
                      <a:pt x="4" y="0"/>
                    </a:lnTo>
                    <a:lnTo>
                      <a:pt x="15" y="0"/>
                    </a:lnTo>
                    <a:close/>
                  </a:path>
                </a:pathLst>
              </a:custGeom>
              <a:solidFill>
                <a:srgbClr val="FFAA00"/>
              </a:solidFill>
              <a:ln w="1588">
                <a:solidFill>
                  <a:srgbClr val="6E6E6E"/>
                </a:solidFill>
                <a:prstDash val="solid"/>
                <a:round/>
                <a:headEnd/>
                <a:tailEnd/>
              </a:ln>
            </p:spPr>
            <p:txBody>
              <a:bodyPr/>
              <a:lstStyle/>
              <a:p>
                <a:endParaRPr lang="en-US"/>
              </a:p>
            </p:txBody>
          </p:sp>
          <p:sp>
            <p:nvSpPr>
              <p:cNvPr id="321127" name="Freeform 615"/>
              <p:cNvSpPr>
                <a:spLocks/>
              </p:cNvSpPr>
              <p:nvPr/>
            </p:nvSpPr>
            <p:spPr bwMode="auto">
              <a:xfrm>
                <a:off x="5167" y="1804"/>
                <a:ext cx="61" cy="76"/>
              </a:xfrm>
              <a:custGeom>
                <a:avLst/>
                <a:gdLst/>
                <a:ahLst/>
                <a:cxnLst>
                  <a:cxn ang="0">
                    <a:pos x="19" y="0"/>
                  </a:cxn>
                  <a:cxn ang="0">
                    <a:pos x="46" y="25"/>
                  </a:cxn>
                  <a:cxn ang="0">
                    <a:pos x="60" y="46"/>
                  </a:cxn>
                  <a:cxn ang="0">
                    <a:pos x="61" y="64"/>
                  </a:cxn>
                  <a:cxn ang="0">
                    <a:pos x="39" y="75"/>
                  </a:cxn>
                  <a:cxn ang="0">
                    <a:pos x="21" y="76"/>
                  </a:cxn>
                  <a:cxn ang="0">
                    <a:pos x="16" y="60"/>
                  </a:cxn>
                  <a:cxn ang="0">
                    <a:pos x="18" y="49"/>
                  </a:cxn>
                  <a:cxn ang="0">
                    <a:pos x="0" y="31"/>
                  </a:cxn>
                  <a:cxn ang="0">
                    <a:pos x="0" y="13"/>
                  </a:cxn>
                  <a:cxn ang="0">
                    <a:pos x="1" y="6"/>
                  </a:cxn>
                  <a:cxn ang="0">
                    <a:pos x="19" y="0"/>
                  </a:cxn>
                </a:cxnLst>
                <a:rect l="0" t="0" r="r" b="b"/>
                <a:pathLst>
                  <a:path w="61" h="76">
                    <a:moveTo>
                      <a:pt x="19" y="0"/>
                    </a:moveTo>
                    <a:lnTo>
                      <a:pt x="46" y="25"/>
                    </a:lnTo>
                    <a:lnTo>
                      <a:pt x="60" y="46"/>
                    </a:lnTo>
                    <a:lnTo>
                      <a:pt x="61" y="64"/>
                    </a:lnTo>
                    <a:lnTo>
                      <a:pt x="39" y="75"/>
                    </a:lnTo>
                    <a:lnTo>
                      <a:pt x="21" y="76"/>
                    </a:lnTo>
                    <a:lnTo>
                      <a:pt x="16" y="60"/>
                    </a:lnTo>
                    <a:lnTo>
                      <a:pt x="18" y="49"/>
                    </a:lnTo>
                    <a:lnTo>
                      <a:pt x="0" y="31"/>
                    </a:lnTo>
                    <a:lnTo>
                      <a:pt x="0" y="13"/>
                    </a:lnTo>
                    <a:lnTo>
                      <a:pt x="1" y="6"/>
                    </a:lnTo>
                    <a:lnTo>
                      <a:pt x="19" y="0"/>
                    </a:lnTo>
                    <a:close/>
                  </a:path>
                </a:pathLst>
              </a:custGeom>
              <a:solidFill>
                <a:srgbClr val="FFAA00"/>
              </a:solidFill>
              <a:ln w="1588">
                <a:solidFill>
                  <a:srgbClr val="6E6E6E"/>
                </a:solidFill>
                <a:prstDash val="solid"/>
                <a:round/>
                <a:headEnd/>
                <a:tailEnd/>
              </a:ln>
            </p:spPr>
            <p:txBody>
              <a:bodyPr/>
              <a:lstStyle/>
              <a:p>
                <a:endParaRPr lang="en-US"/>
              </a:p>
            </p:txBody>
          </p:sp>
          <p:sp>
            <p:nvSpPr>
              <p:cNvPr id="321128" name="Freeform 616"/>
              <p:cNvSpPr>
                <a:spLocks/>
              </p:cNvSpPr>
              <p:nvPr/>
            </p:nvSpPr>
            <p:spPr bwMode="auto">
              <a:xfrm>
                <a:off x="5113" y="1735"/>
                <a:ext cx="73" cy="84"/>
              </a:xfrm>
              <a:custGeom>
                <a:avLst/>
                <a:gdLst/>
                <a:ahLst/>
                <a:cxnLst>
                  <a:cxn ang="0">
                    <a:pos x="66" y="0"/>
                  </a:cxn>
                  <a:cxn ang="0">
                    <a:pos x="70" y="28"/>
                  </a:cxn>
                  <a:cxn ang="0">
                    <a:pos x="52" y="57"/>
                  </a:cxn>
                  <a:cxn ang="0">
                    <a:pos x="73" y="69"/>
                  </a:cxn>
                  <a:cxn ang="0">
                    <a:pos x="55" y="75"/>
                  </a:cxn>
                  <a:cxn ang="0">
                    <a:pos x="54" y="82"/>
                  </a:cxn>
                  <a:cxn ang="0">
                    <a:pos x="39" y="81"/>
                  </a:cxn>
                  <a:cxn ang="0">
                    <a:pos x="33" y="84"/>
                  </a:cxn>
                  <a:cxn ang="0">
                    <a:pos x="23" y="78"/>
                  </a:cxn>
                  <a:cxn ang="0">
                    <a:pos x="21" y="55"/>
                  </a:cxn>
                  <a:cxn ang="0">
                    <a:pos x="0" y="45"/>
                  </a:cxn>
                  <a:cxn ang="0">
                    <a:pos x="21" y="10"/>
                  </a:cxn>
                  <a:cxn ang="0">
                    <a:pos x="66" y="0"/>
                  </a:cxn>
                </a:cxnLst>
                <a:rect l="0" t="0" r="r" b="b"/>
                <a:pathLst>
                  <a:path w="73" h="84">
                    <a:moveTo>
                      <a:pt x="66" y="0"/>
                    </a:moveTo>
                    <a:lnTo>
                      <a:pt x="70" y="28"/>
                    </a:lnTo>
                    <a:lnTo>
                      <a:pt x="52" y="57"/>
                    </a:lnTo>
                    <a:lnTo>
                      <a:pt x="73" y="69"/>
                    </a:lnTo>
                    <a:lnTo>
                      <a:pt x="55" y="75"/>
                    </a:lnTo>
                    <a:lnTo>
                      <a:pt x="54" y="82"/>
                    </a:lnTo>
                    <a:lnTo>
                      <a:pt x="39" y="81"/>
                    </a:lnTo>
                    <a:lnTo>
                      <a:pt x="33" y="84"/>
                    </a:lnTo>
                    <a:lnTo>
                      <a:pt x="23" y="78"/>
                    </a:lnTo>
                    <a:lnTo>
                      <a:pt x="21" y="55"/>
                    </a:lnTo>
                    <a:lnTo>
                      <a:pt x="0" y="45"/>
                    </a:lnTo>
                    <a:lnTo>
                      <a:pt x="21" y="10"/>
                    </a:lnTo>
                    <a:lnTo>
                      <a:pt x="66" y="0"/>
                    </a:lnTo>
                    <a:close/>
                  </a:path>
                </a:pathLst>
              </a:custGeom>
              <a:solidFill>
                <a:srgbClr val="FFAA00"/>
              </a:solidFill>
              <a:ln w="1588">
                <a:solidFill>
                  <a:srgbClr val="6E6E6E"/>
                </a:solidFill>
                <a:prstDash val="solid"/>
                <a:round/>
                <a:headEnd/>
                <a:tailEnd/>
              </a:ln>
            </p:spPr>
            <p:txBody>
              <a:bodyPr/>
              <a:lstStyle/>
              <a:p>
                <a:endParaRPr lang="en-US"/>
              </a:p>
            </p:txBody>
          </p:sp>
          <p:sp>
            <p:nvSpPr>
              <p:cNvPr id="321129" name="Freeform 617"/>
              <p:cNvSpPr>
                <a:spLocks/>
              </p:cNvSpPr>
              <p:nvPr/>
            </p:nvSpPr>
            <p:spPr bwMode="auto">
              <a:xfrm>
                <a:off x="4502" y="1564"/>
                <a:ext cx="478" cy="187"/>
              </a:xfrm>
              <a:custGeom>
                <a:avLst/>
                <a:gdLst/>
                <a:ahLst/>
                <a:cxnLst>
                  <a:cxn ang="0">
                    <a:pos x="0" y="55"/>
                  </a:cxn>
                  <a:cxn ang="0">
                    <a:pos x="9" y="46"/>
                  </a:cxn>
                  <a:cxn ang="0">
                    <a:pos x="28" y="42"/>
                  </a:cxn>
                  <a:cxn ang="0">
                    <a:pos x="55" y="22"/>
                  </a:cxn>
                  <a:cxn ang="0">
                    <a:pos x="86" y="27"/>
                  </a:cxn>
                  <a:cxn ang="0">
                    <a:pos x="101" y="39"/>
                  </a:cxn>
                  <a:cxn ang="0">
                    <a:pos x="137" y="40"/>
                  </a:cxn>
                  <a:cxn ang="0">
                    <a:pos x="143" y="30"/>
                  </a:cxn>
                  <a:cxn ang="0">
                    <a:pos x="127" y="19"/>
                  </a:cxn>
                  <a:cxn ang="0">
                    <a:pos x="131" y="0"/>
                  </a:cxn>
                  <a:cxn ang="0">
                    <a:pos x="184" y="13"/>
                  </a:cxn>
                  <a:cxn ang="0">
                    <a:pos x="196" y="28"/>
                  </a:cxn>
                  <a:cxn ang="0">
                    <a:pos x="224" y="34"/>
                  </a:cxn>
                  <a:cxn ang="0">
                    <a:pos x="243" y="25"/>
                  </a:cxn>
                  <a:cxn ang="0">
                    <a:pos x="315" y="52"/>
                  </a:cxn>
                  <a:cxn ang="0">
                    <a:pos x="363" y="33"/>
                  </a:cxn>
                  <a:cxn ang="0">
                    <a:pos x="370" y="33"/>
                  </a:cxn>
                  <a:cxn ang="0">
                    <a:pos x="400" y="40"/>
                  </a:cxn>
                  <a:cxn ang="0">
                    <a:pos x="405" y="72"/>
                  </a:cxn>
                  <a:cxn ang="0">
                    <a:pos x="444" y="72"/>
                  </a:cxn>
                  <a:cxn ang="0">
                    <a:pos x="478" y="94"/>
                  </a:cxn>
                  <a:cxn ang="0">
                    <a:pos x="445" y="99"/>
                  </a:cxn>
                  <a:cxn ang="0">
                    <a:pos x="411" y="132"/>
                  </a:cxn>
                  <a:cxn ang="0">
                    <a:pos x="381" y="124"/>
                  </a:cxn>
                  <a:cxn ang="0">
                    <a:pos x="382" y="136"/>
                  </a:cxn>
                  <a:cxn ang="0">
                    <a:pos x="394" y="148"/>
                  </a:cxn>
                  <a:cxn ang="0">
                    <a:pos x="379" y="168"/>
                  </a:cxn>
                  <a:cxn ang="0">
                    <a:pos x="344" y="171"/>
                  </a:cxn>
                  <a:cxn ang="0">
                    <a:pos x="320" y="181"/>
                  </a:cxn>
                  <a:cxn ang="0">
                    <a:pos x="311" y="187"/>
                  </a:cxn>
                  <a:cxn ang="0">
                    <a:pos x="263" y="171"/>
                  </a:cxn>
                  <a:cxn ang="0">
                    <a:pos x="182" y="166"/>
                  </a:cxn>
                  <a:cxn ang="0">
                    <a:pos x="173" y="157"/>
                  </a:cxn>
                  <a:cxn ang="0">
                    <a:pos x="166" y="153"/>
                  </a:cxn>
                  <a:cxn ang="0">
                    <a:pos x="119" y="124"/>
                  </a:cxn>
                  <a:cxn ang="0">
                    <a:pos x="77" y="120"/>
                  </a:cxn>
                  <a:cxn ang="0">
                    <a:pos x="73" y="97"/>
                  </a:cxn>
                  <a:cxn ang="0">
                    <a:pos x="51" y="76"/>
                  </a:cxn>
                  <a:cxn ang="0">
                    <a:pos x="0" y="55"/>
                  </a:cxn>
                </a:cxnLst>
                <a:rect l="0" t="0" r="r" b="b"/>
                <a:pathLst>
                  <a:path w="478" h="187">
                    <a:moveTo>
                      <a:pt x="0" y="55"/>
                    </a:moveTo>
                    <a:lnTo>
                      <a:pt x="9" y="46"/>
                    </a:lnTo>
                    <a:lnTo>
                      <a:pt x="28" y="42"/>
                    </a:lnTo>
                    <a:lnTo>
                      <a:pt x="55" y="22"/>
                    </a:lnTo>
                    <a:lnTo>
                      <a:pt x="86" y="27"/>
                    </a:lnTo>
                    <a:lnTo>
                      <a:pt x="101" y="39"/>
                    </a:lnTo>
                    <a:lnTo>
                      <a:pt x="137" y="40"/>
                    </a:lnTo>
                    <a:lnTo>
                      <a:pt x="143" y="30"/>
                    </a:lnTo>
                    <a:lnTo>
                      <a:pt x="127" y="19"/>
                    </a:lnTo>
                    <a:lnTo>
                      <a:pt x="131" y="0"/>
                    </a:lnTo>
                    <a:lnTo>
                      <a:pt x="184" y="13"/>
                    </a:lnTo>
                    <a:lnTo>
                      <a:pt x="196" y="28"/>
                    </a:lnTo>
                    <a:lnTo>
                      <a:pt x="224" y="34"/>
                    </a:lnTo>
                    <a:lnTo>
                      <a:pt x="243" y="25"/>
                    </a:lnTo>
                    <a:lnTo>
                      <a:pt x="315" y="52"/>
                    </a:lnTo>
                    <a:lnTo>
                      <a:pt x="363" y="33"/>
                    </a:lnTo>
                    <a:lnTo>
                      <a:pt x="370" y="33"/>
                    </a:lnTo>
                    <a:lnTo>
                      <a:pt x="400" y="40"/>
                    </a:lnTo>
                    <a:lnTo>
                      <a:pt x="405" y="72"/>
                    </a:lnTo>
                    <a:lnTo>
                      <a:pt x="444" y="72"/>
                    </a:lnTo>
                    <a:lnTo>
                      <a:pt x="478" y="94"/>
                    </a:lnTo>
                    <a:lnTo>
                      <a:pt x="445" y="99"/>
                    </a:lnTo>
                    <a:lnTo>
                      <a:pt x="411" y="132"/>
                    </a:lnTo>
                    <a:lnTo>
                      <a:pt x="381" y="124"/>
                    </a:lnTo>
                    <a:lnTo>
                      <a:pt x="382" y="136"/>
                    </a:lnTo>
                    <a:lnTo>
                      <a:pt x="394" y="148"/>
                    </a:lnTo>
                    <a:lnTo>
                      <a:pt x="379" y="168"/>
                    </a:lnTo>
                    <a:lnTo>
                      <a:pt x="344" y="171"/>
                    </a:lnTo>
                    <a:lnTo>
                      <a:pt x="320" y="181"/>
                    </a:lnTo>
                    <a:lnTo>
                      <a:pt x="311" y="187"/>
                    </a:lnTo>
                    <a:lnTo>
                      <a:pt x="263" y="171"/>
                    </a:lnTo>
                    <a:lnTo>
                      <a:pt x="182" y="166"/>
                    </a:lnTo>
                    <a:lnTo>
                      <a:pt x="173" y="157"/>
                    </a:lnTo>
                    <a:lnTo>
                      <a:pt x="166" y="153"/>
                    </a:lnTo>
                    <a:lnTo>
                      <a:pt x="119" y="124"/>
                    </a:lnTo>
                    <a:lnTo>
                      <a:pt x="77" y="120"/>
                    </a:lnTo>
                    <a:lnTo>
                      <a:pt x="73" y="97"/>
                    </a:lnTo>
                    <a:lnTo>
                      <a:pt x="51" y="76"/>
                    </a:lnTo>
                    <a:lnTo>
                      <a:pt x="0" y="55"/>
                    </a:lnTo>
                    <a:close/>
                  </a:path>
                </a:pathLst>
              </a:custGeom>
              <a:solidFill>
                <a:srgbClr val="FFAA00"/>
              </a:solidFill>
              <a:ln w="1588">
                <a:solidFill>
                  <a:srgbClr val="6E6E6E"/>
                </a:solidFill>
                <a:prstDash val="solid"/>
                <a:round/>
                <a:headEnd/>
                <a:tailEnd/>
              </a:ln>
            </p:spPr>
            <p:txBody>
              <a:bodyPr/>
              <a:lstStyle/>
              <a:p>
                <a:endParaRPr lang="en-US"/>
              </a:p>
            </p:txBody>
          </p:sp>
          <p:sp>
            <p:nvSpPr>
              <p:cNvPr id="321130" name="Freeform 618"/>
              <p:cNvSpPr>
                <a:spLocks/>
              </p:cNvSpPr>
              <p:nvPr/>
            </p:nvSpPr>
            <p:spPr bwMode="auto">
              <a:xfrm>
                <a:off x="3026" y="2251"/>
                <a:ext cx="48" cy="13"/>
              </a:xfrm>
              <a:custGeom>
                <a:avLst/>
                <a:gdLst/>
                <a:ahLst/>
                <a:cxnLst>
                  <a:cxn ang="0">
                    <a:pos x="5" y="4"/>
                  </a:cxn>
                  <a:cxn ang="0">
                    <a:pos x="29" y="0"/>
                  </a:cxn>
                  <a:cxn ang="0">
                    <a:pos x="42" y="3"/>
                  </a:cxn>
                  <a:cxn ang="0">
                    <a:pos x="48" y="7"/>
                  </a:cxn>
                  <a:cxn ang="0">
                    <a:pos x="42" y="10"/>
                  </a:cxn>
                  <a:cxn ang="0">
                    <a:pos x="0" y="13"/>
                  </a:cxn>
                  <a:cxn ang="0">
                    <a:pos x="5" y="4"/>
                  </a:cxn>
                </a:cxnLst>
                <a:rect l="0" t="0" r="r" b="b"/>
                <a:pathLst>
                  <a:path w="48" h="13">
                    <a:moveTo>
                      <a:pt x="5" y="4"/>
                    </a:moveTo>
                    <a:lnTo>
                      <a:pt x="29" y="0"/>
                    </a:lnTo>
                    <a:lnTo>
                      <a:pt x="42" y="3"/>
                    </a:lnTo>
                    <a:lnTo>
                      <a:pt x="48" y="7"/>
                    </a:lnTo>
                    <a:lnTo>
                      <a:pt x="42" y="10"/>
                    </a:lnTo>
                    <a:lnTo>
                      <a:pt x="0" y="13"/>
                    </a:lnTo>
                    <a:lnTo>
                      <a:pt x="5" y="4"/>
                    </a:lnTo>
                    <a:close/>
                  </a:path>
                </a:pathLst>
              </a:custGeom>
              <a:solidFill>
                <a:srgbClr val="CCCCCC"/>
              </a:solidFill>
              <a:ln w="1588">
                <a:solidFill>
                  <a:srgbClr val="6E6E6E"/>
                </a:solidFill>
                <a:prstDash val="solid"/>
                <a:round/>
                <a:headEnd/>
                <a:tailEnd/>
              </a:ln>
            </p:spPr>
            <p:txBody>
              <a:bodyPr/>
              <a:lstStyle/>
              <a:p>
                <a:endParaRPr lang="en-US"/>
              </a:p>
            </p:txBody>
          </p:sp>
          <p:sp>
            <p:nvSpPr>
              <p:cNvPr id="321131" name="Freeform 619"/>
              <p:cNvSpPr>
                <a:spLocks/>
              </p:cNvSpPr>
              <p:nvPr/>
            </p:nvSpPr>
            <p:spPr bwMode="auto">
              <a:xfrm>
                <a:off x="3082" y="2320"/>
                <a:ext cx="47" cy="56"/>
              </a:xfrm>
              <a:custGeom>
                <a:avLst/>
                <a:gdLst/>
                <a:ahLst/>
                <a:cxnLst>
                  <a:cxn ang="0">
                    <a:pos x="0" y="18"/>
                  </a:cxn>
                  <a:cxn ang="0">
                    <a:pos x="22" y="0"/>
                  </a:cxn>
                  <a:cxn ang="0">
                    <a:pos x="32" y="0"/>
                  </a:cxn>
                  <a:cxn ang="0">
                    <a:pos x="47" y="26"/>
                  </a:cxn>
                  <a:cxn ang="0">
                    <a:pos x="26" y="56"/>
                  </a:cxn>
                  <a:cxn ang="0">
                    <a:pos x="20" y="52"/>
                  </a:cxn>
                  <a:cxn ang="0">
                    <a:pos x="7" y="35"/>
                  </a:cxn>
                  <a:cxn ang="0">
                    <a:pos x="0" y="18"/>
                  </a:cxn>
                </a:cxnLst>
                <a:rect l="0" t="0" r="r" b="b"/>
                <a:pathLst>
                  <a:path w="47" h="56">
                    <a:moveTo>
                      <a:pt x="0" y="18"/>
                    </a:moveTo>
                    <a:lnTo>
                      <a:pt x="22" y="0"/>
                    </a:lnTo>
                    <a:lnTo>
                      <a:pt x="32" y="0"/>
                    </a:lnTo>
                    <a:lnTo>
                      <a:pt x="47" y="26"/>
                    </a:lnTo>
                    <a:lnTo>
                      <a:pt x="26" y="56"/>
                    </a:lnTo>
                    <a:lnTo>
                      <a:pt x="20" y="52"/>
                    </a:lnTo>
                    <a:lnTo>
                      <a:pt x="7" y="35"/>
                    </a:lnTo>
                    <a:lnTo>
                      <a:pt x="0" y="18"/>
                    </a:lnTo>
                    <a:close/>
                  </a:path>
                </a:pathLst>
              </a:custGeom>
              <a:solidFill>
                <a:srgbClr val="CCCCCC"/>
              </a:solidFill>
              <a:ln w="1588">
                <a:solidFill>
                  <a:srgbClr val="6E6E6E"/>
                </a:solidFill>
                <a:prstDash val="solid"/>
                <a:round/>
                <a:headEnd/>
                <a:tailEnd/>
              </a:ln>
            </p:spPr>
            <p:txBody>
              <a:bodyPr/>
              <a:lstStyle/>
              <a:p>
                <a:endParaRPr lang="en-US"/>
              </a:p>
            </p:txBody>
          </p:sp>
          <p:sp>
            <p:nvSpPr>
              <p:cNvPr id="321132" name="Freeform 620"/>
              <p:cNvSpPr>
                <a:spLocks/>
              </p:cNvSpPr>
              <p:nvPr/>
            </p:nvSpPr>
            <p:spPr bwMode="auto">
              <a:xfrm>
                <a:off x="4518" y="1952"/>
                <a:ext cx="130" cy="72"/>
              </a:xfrm>
              <a:custGeom>
                <a:avLst/>
                <a:gdLst/>
                <a:ahLst/>
                <a:cxnLst>
                  <a:cxn ang="0">
                    <a:pos x="94" y="35"/>
                  </a:cxn>
                  <a:cxn ang="0">
                    <a:pos x="129" y="44"/>
                  </a:cxn>
                  <a:cxn ang="0">
                    <a:pos x="130" y="66"/>
                  </a:cxn>
                  <a:cxn ang="0">
                    <a:pos x="130" y="72"/>
                  </a:cxn>
                  <a:cxn ang="0">
                    <a:pos x="100" y="71"/>
                  </a:cxn>
                  <a:cxn ang="0">
                    <a:pos x="78" y="60"/>
                  </a:cxn>
                  <a:cxn ang="0">
                    <a:pos x="70" y="53"/>
                  </a:cxn>
                  <a:cxn ang="0">
                    <a:pos x="54" y="54"/>
                  </a:cxn>
                  <a:cxn ang="0">
                    <a:pos x="0" y="27"/>
                  </a:cxn>
                  <a:cxn ang="0">
                    <a:pos x="8" y="0"/>
                  </a:cxn>
                  <a:cxn ang="0">
                    <a:pos x="58" y="20"/>
                  </a:cxn>
                  <a:cxn ang="0">
                    <a:pos x="94" y="35"/>
                  </a:cxn>
                </a:cxnLst>
                <a:rect l="0" t="0" r="r" b="b"/>
                <a:pathLst>
                  <a:path w="130" h="72">
                    <a:moveTo>
                      <a:pt x="94" y="35"/>
                    </a:moveTo>
                    <a:lnTo>
                      <a:pt x="129" y="44"/>
                    </a:lnTo>
                    <a:lnTo>
                      <a:pt x="130" y="66"/>
                    </a:lnTo>
                    <a:lnTo>
                      <a:pt x="130" y="72"/>
                    </a:lnTo>
                    <a:lnTo>
                      <a:pt x="100" y="71"/>
                    </a:lnTo>
                    <a:lnTo>
                      <a:pt x="78" y="60"/>
                    </a:lnTo>
                    <a:lnTo>
                      <a:pt x="70" y="53"/>
                    </a:lnTo>
                    <a:lnTo>
                      <a:pt x="54" y="54"/>
                    </a:lnTo>
                    <a:lnTo>
                      <a:pt x="0" y="27"/>
                    </a:lnTo>
                    <a:lnTo>
                      <a:pt x="8" y="0"/>
                    </a:lnTo>
                    <a:lnTo>
                      <a:pt x="58" y="20"/>
                    </a:lnTo>
                    <a:lnTo>
                      <a:pt x="94" y="35"/>
                    </a:lnTo>
                    <a:close/>
                  </a:path>
                </a:pathLst>
              </a:custGeom>
              <a:solidFill>
                <a:srgbClr val="CCCCCC"/>
              </a:solidFill>
              <a:ln w="1588">
                <a:solidFill>
                  <a:srgbClr val="6E6E6E"/>
                </a:solidFill>
                <a:prstDash val="solid"/>
                <a:round/>
                <a:headEnd/>
                <a:tailEnd/>
              </a:ln>
            </p:spPr>
            <p:txBody>
              <a:bodyPr/>
              <a:lstStyle/>
              <a:p>
                <a:endParaRPr lang="en-US"/>
              </a:p>
            </p:txBody>
          </p:sp>
          <p:sp>
            <p:nvSpPr>
              <p:cNvPr id="321133" name="Freeform 621"/>
              <p:cNvSpPr>
                <a:spLocks/>
              </p:cNvSpPr>
              <p:nvPr/>
            </p:nvSpPr>
            <p:spPr bwMode="auto">
              <a:xfrm>
                <a:off x="3351" y="1255"/>
                <a:ext cx="294" cy="211"/>
              </a:xfrm>
              <a:custGeom>
                <a:avLst/>
                <a:gdLst/>
                <a:ahLst/>
                <a:cxnLst>
                  <a:cxn ang="0">
                    <a:pos x="294" y="11"/>
                  </a:cxn>
                  <a:cxn ang="0">
                    <a:pos x="275" y="32"/>
                  </a:cxn>
                  <a:cxn ang="0">
                    <a:pos x="276" y="24"/>
                  </a:cxn>
                  <a:cxn ang="0">
                    <a:pos x="266" y="21"/>
                  </a:cxn>
                  <a:cxn ang="0">
                    <a:pos x="258" y="17"/>
                  </a:cxn>
                  <a:cxn ang="0">
                    <a:pos x="239" y="21"/>
                  </a:cxn>
                  <a:cxn ang="0">
                    <a:pos x="239" y="33"/>
                  </a:cxn>
                  <a:cxn ang="0">
                    <a:pos x="230" y="39"/>
                  </a:cxn>
                  <a:cxn ang="0">
                    <a:pos x="201" y="38"/>
                  </a:cxn>
                  <a:cxn ang="0">
                    <a:pos x="195" y="33"/>
                  </a:cxn>
                  <a:cxn ang="0">
                    <a:pos x="187" y="29"/>
                  </a:cxn>
                  <a:cxn ang="0">
                    <a:pos x="185" y="32"/>
                  </a:cxn>
                  <a:cxn ang="0">
                    <a:pos x="178" y="32"/>
                  </a:cxn>
                  <a:cxn ang="0">
                    <a:pos x="175" y="32"/>
                  </a:cxn>
                  <a:cxn ang="0">
                    <a:pos x="176" y="36"/>
                  </a:cxn>
                  <a:cxn ang="0">
                    <a:pos x="172" y="43"/>
                  </a:cxn>
                  <a:cxn ang="0">
                    <a:pos x="152" y="41"/>
                  </a:cxn>
                  <a:cxn ang="0">
                    <a:pos x="151" y="48"/>
                  </a:cxn>
                  <a:cxn ang="0">
                    <a:pos x="142" y="46"/>
                  </a:cxn>
                  <a:cxn ang="0">
                    <a:pos x="131" y="57"/>
                  </a:cxn>
                  <a:cxn ang="0">
                    <a:pos x="134" y="63"/>
                  </a:cxn>
                  <a:cxn ang="0">
                    <a:pos x="121" y="75"/>
                  </a:cxn>
                  <a:cxn ang="0">
                    <a:pos x="112" y="109"/>
                  </a:cxn>
                  <a:cxn ang="0">
                    <a:pos x="98" y="109"/>
                  </a:cxn>
                  <a:cxn ang="0">
                    <a:pos x="94" y="112"/>
                  </a:cxn>
                  <a:cxn ang="0">
                    <a:pos x="89" y="130"/>
                  </a:cxn>
                  <a:cxn ang="0">
                    <a:pos x="101" y="154"/>
                  </a:cxn>
                  <a:cxn ang="0">
                    <a:pos x="98" y="175"/>
                  </a:cxn>
                  <a:cxn ang="0">
                    <a:pos x="86" y="190"/>
                  </a:cxn>
                  <a:cxn ang="0">
                    <a:pos x="76" y="186"/>
                  </a:cxn>
                  <a:cxn ang="0">
                    <a:pos x="42" y="211"/>
                  </a:cxn>
                  <a:cxn ang="0">
                    <a:pos x="10" y="196"/>
                  </a:cxn>
                  <a:cxn ang="0">
                    <a:pos x="0" y="147"/>
                  </a:cxn>
                  <a:cxn ang="0">
                    <a:pos x="46" y="114"/>
                  </a:cxn>
                  <a:cxn ang="0">
                    <a:pos x="58" y="117"/>
                  </a:cxn>
                  <a:cxn ang="0">
                    <a:pos x="62" y="103"/>
                  </a:cxn>
                  <a:cxn ang="0">
                    <a:pos x="109" y="58"/>
                  </a:cxn>
                  <a:cxn ang="0">
                    <a:pos x="118" y="41"/>
                  </a:cxn>
                  <a:cxn ang="0">
                    <a:pos x="130" y="35"/>
                  </a:cxn>
                  <a:cxn ang="0">
                    <a:pos x="143" y="24"/>
                  </a:cxn>
                  <a:cxn ang="0">
                    <a:pos x="155" y="15"/>
                  </a:cxn>
                  <a:cxn ang="0">
                    <a:pos x="166" y="14"/>
                  </a:cxn>
                  <a:cxn ang="0">
                    <a:pos x="181" y="15"/>
                  </a:cxn>
                  <a:cxn ang="0">
                    <a:pos x="191" y="8"/>
                  </a:cxn>
                  <a:cxn ang="0">
                    <a:pos x="219" y="2"/>
                  </a:cxn>
                  <a:cxn ang="0">
                    <a:pos x="245" y="2"/>
                  </a:cxn>
                  <a:cxn ang="0">
                    <a:pos x="257" y="0"/>
                  </a:cxn>
                  <a:cxn ang="0">
                    <a:pos x="278" y="6"/>
                  </a:cxn>
                  <a:cxn ang="0">
                    <a:pos x="294" y="11"/>
                  </a:cxn>
                </a:cxnLst>
                <a:rect l="0" t="0" r="r" b="b"/>
                <a:pathLst>
                  <a:path w="294" h="211">
                    <a:moveTo>
                      <a:pt x="294" y="11"/>
                    </a:moveTo>
                    <a:lnTo>
                      <a:pt x="275" y="32"/>
                    </a:lnTo>
                    <a:lnTo>
                      <a:pt x="276" y="24"/>
                    </a:lnTo>
                    <a:lnTo>
                      <a:pt x="266" y="21"/>
                    </a:lnTo>
                    <a:lnTo>
                      <a:pt x="258" y="17"/>
                    </a:lnTo>
                    <a:lnTo>
                      <a:pt x="239" y="21"/>
                    </a:lnTo>
                    <a:lnTo>
                      <a:pt x="239" y="33"/>
                    </a:lnTo>
                    <a:lnTo>
                      <a:pt x="230" y="39"/>
                    </a:lnTo>
                    <a:lnTo>
                      <a:pt x="201" y="38"/>
                    </a:lnTo>
                    <a:lnTo>
                      <a:pt x="195" y="33"/>
                    </a:lnTo>
                    <a:lnTo>
                      <a:pt x="187" y="29"/>
                    </a:lnTo>
                    <a:lnTo>
                      <a:pt x="185" y="32"/>
                    </a:lnTo>
                    <a:lnTo>
                      <a:pt x="178" y="32"/>
                    </a:lnTo>
                    <a:lnTo>
                      <a:pt x="175" y="32"/>
                    </a:lnTo>
                    <a:lnTo>
                      <a:pt x="176" y="36"/>
                    </a:lnTo>
                    <a:lnTo>
                      <a:pt x="172" y="43"/>
                    </a:lnTo>
                    <a:lnTo>
                      <a:pt x="152" y="41"/>
                    </a:lnTo>
                    <a:lnTo>
                      <a:pt x="151" y="48"/>
                    </a:lnTo>
                    <a:lnTo>
                      <a:pt x="142" y="46"/>
                    </a:lnTo>
                    <a:lnTo>
                      <a:pt x="131" y="57"/>
                    </a:lnTo>
                    <a:lnTo>
                      <a:pt x="134" y="63"/>
                    </a:lnTo>
                    <a:lnTo>
                      <a:pt x="121" y="75"/>
                    </a:lnTo>
                    <a:lnTo>
                      <a:pt x="112" y="109"/>
                    </a:lnTo>
                    <a:lnTo>
                      <a:pt x="98" y="109"/>
                    </a:lnTo>
                    <a:lnTo>
                      <a:pt x="94" y="112"/>
                    </a:lnTo>
                    <a:lnTo>
                      <a:pt x="89" y="130"/>
                    </a:lnTo>
                    <a:lnTo>
                      <a:pt x="101" y="154"/>
                    </a:lnTo>
                    <a:lnTo>
                      <a:pt x="98" y="175"/>
                    </a:lnTo>
                    <a:lnTo>
                      <a:pt x="86" y="190"/>
                    </a:lnTo>
                    <a:lnTo>
                      <a:pt x="76" y="186"/>
                    </a:lnTo>
                    <a:lnTo>
                      <a:pt x="42" y="211"/>
                    </a:lnTo>
                    <a:lnTo>
                      <a:pt x="10" y="196"/>
                    </a:lnTo>
                    <a:lnTo>
                      <a:pt x="0" y="147"/>
                    </a:lnTo>
                    <a:lnTo>
                      <a:pt x="46" y="114"/>
                    </a:lnTo>
                    <a:lnTo>
                      <a:pt x="58" y="117"/>
                    </a:lnTo>
                    <a:lnTo>
                      <a:pt x="62" y="103"/>
                    </a:lnTo>
                    <a:lnTo>
                      <a:pt x="109" y="58"/>
                    </a:lnTo>
                    <a:lnTo>
                      <a:pt x="118" y="41"/>
                    </a:lnTo>
                    <a:lnTo>
                      <a:pt x="130" y="35"/>
                    </a:lnTo>
                    <a:lnTo>
                      <a:pt x="143" y="24"/>
                    </a:lnTo>
                    <a:lnTo>
                      <a:pt x="155" y="15"/>
                    </a:lnTo>
                    <a:lnTo>
                      <a:pt x="166" y="14"/>
                    </a:lnTo>
                    <a:lnTo>
                      <a:pt x="181" y="15"/>
                    </a:lnTo>
                    <a:lnTo>
                      <a:pt x="191" y="8"/>
                    </a:lnTo>
                    <a:lnTo>
                      <a:pt x="219" y="2"/>
                    </a:lnTo>
                    <a:lnTo>
                      <a:pt x="245" y="2"/>
                    </a:lnTo>
                    <a:lnTo>
                      <a:pt x="257" y="0"/>
                    </a:lnTo>
                    <a:lnTo>
                      <a:pt x="278" y="6"/>
                    </a:lnTo>
                    <a:lnTo>
                      <a:pt x="294" y="11"/>
                    </a:lnTo>
                    <a:close/>
                  </a:path>
                </a:pathLst>
              </a:custGeom>
              <a:solidFill>
                <a:srgbClr val="FFAA00"/>
              </a:solidFill>
              <a:ln w="1588">
                <a:solidFill>
                  <a:srgbClr val="6E6E6E"/>
                </a:solidFill>
                <a:prstDash val="solid"/>
                <a:round/>
                <a:headEnd/>
                <a:tailEnd/>
              </a:ln>
            </p:spPr>
            <p:txBody>
              <a:bodyPr/>
              <a:lstStyle/>
              <a:p>
                <a:endParaRPr lang="en-US"/>
              </a:p>
            </p:txBody>
          </p:sp>
          <p:sp>
            <p:nvSpPr>
              <p:cNvPr id="321134" name="Freeform 622"/>
              <p:cNvSpPr>
                <a:spLocks/>
              </p:cNvSpPr>
              <p:nvPr/>
            </p:nvSpPr>
            <p:spPr bwMode="auto">
              <a:xfrm>
                <a:off x="2549" y="1093"/>
                <a:ext cx="636" cy="340"/>
              </a:xfrm>
              <a:custGeom>
                <a:avLst/>
                <a:gdLst/>
                <a:ahLst/>
                <a:cxnLst>
                  <a:cxn ang="0">
                    <a:pos x="564" y="0"/>
                  </a:cxn>
                  <a:cxn ang="0">
                    <a:pos x="483" y="21"/>
                  </a:cxn>
                  <a:cxn ang="0">
                    <a:pos x="525" y="27"/>
                  </a:cxn>
                  <a:cxn ang="0">
                    <a:pos x="606" y="17"/>
                  </a:cxn>
                  <a:cxn ang="0">
                    <a:pos x="618" y="33"/>
                  </a:cxn>
                  <a:cxn ang="0">
                    <a:pos x="594" y="30"/>
                  </a:cxn>
                  <a:cxn ang="0">
                    <a:pos x="586" y="38"/>
                  </a:cxn>
                  <a:cxn ang="0">
                    <a:pos x="530" y="57"/>
                  </a:cxn>
                  <a:cxn ang="0">
                    <a:pos x="559" y="81"/>
                  </a:cxn>
                  <a:cxn ang="0">
                    <a:pos x="507" y="95"/>
                  </a:cxn>
                  <a:cxn ang="0">
                    <a:pos x="525" y="132"/>
                  </a:cxn>
                  <a:cxn ang="0">
                    <a:pos x="473" y="147"/>
                  </a:cxn>
                  <a:cxn ang="0">
                    <a:pos x="512" y="155"/>
                  </a:cxn>
                  <a:cxn ang="0">
                    <a:pos x="453" y="161"/>
                  </a:cxn>
                  <a:cxn ang="0">
                    <a:pos x="413" y="174"/>
                  </a:cxn>
                  <a:cxn ang="0">
                    <a:pos x="392" y="211"/>
                  </a:cxn>
                  <a:cxn ang="0">
                    <a:pos x="319" y="232"/>
                  </a:cxn>
                  <a:cxn ang="0">
                    <a:pos x="286" y="243"/>
                  </a:cxn>
                  <a:cxn ang="0">
                    <a:pos x="240" y="285"/>
                  </a:cxn>
                  <a:cxn ang="0">
                    <a:pos x="168" y="330"/>
                  </a:cxn>
                  <a:cxn ang="0">
                    <a:pos x="136" y="330"/>
                  </a:cxn>
                  <a:cxn ang="0">
                    <a:pos x="112" y="253"/>
                  </a:cxn>
                  <a:cxn ang="0">
                    <a:pos x="107" y="225"/>
                  </a:cxn>
                  <a:cxn ang="0">
                    <a:pos x="145" y="200"/>
                  </a:cxn>
                  <a:cxn ang="0">
                    <a:pos x="118" y="189"/>
                  </a:cxn>
                  <a:cxn ang="0">
                    <a:pos x="148" y="167"/>
                  </a:cxn>
                  <a:cxn ang="0">
                    <a:pos x="120" y="161"/>
                  </a:cxn>
                  <a:cxn ang="0">
                    <a:pos x="118" y="98"/>
                  </a:cxn>
                  <a:cxn ang="0">
                    <a:pos x="0" y="87"/>
                  </a:cxn>
                  <a:cxn ang="0">
                    <a:pos x="54" y="77"/>
                  </a:cxn>
                  <a:cxn ang="0">
                    <a:pos x="2" y="65"/>
                  </a:cxn>
                  <a:cxn ang="0">
                    <a:pos x="96" y="47"/>
                  </a:cxn>
                  <a:cxn ang="0">
                    <a:pos x="78" y="36"/>
                  </a:cxn>
                  <a:cxn ang="0">
                    <a:pos x="229" y="21"/>
                  </a:cxn>
                  <a:cxn ang="0">
                    <a:pos x="289" y="6"/>
                  </a:cxn>
                </a:cxnLst>
                <a:rect l="0" t="0" r="r" b="b"/>
                <a:pathLst>
                  <a:path w="636" h="340">
                    <a:moveTo>
                      <a:pt x="289" y="6"/>
                    </a:moveTo>
                    <a:lnTo>
                      <a:pt x="564" y="0"/>
                    </a:lnTo>
                    <a:lnTo>
                      <a:pt x="570" y="8"/>
                    </a:lnTo>
                    <a:lnTo>
                      <a:pt x="483" y="21"/>
                    </a:lnTo>
                    <a:lnTo>
                      <a:pt x="562" y="20"/>
                    </a:lnTo>
                    <a:lnTo>
                      <a:pt x="525" y="27"/>
                    </a:lnTo>
                    <a:lnTo>
                      <a:pt x="531" y="32"/>
                    </a:lnTo>
                    <a:lnTo>
                      <a:pt x="606" y="17"/>
                    </a:lnTo>
                    <a:lnTo>
                      <a:pt x="636" y="26"/>
                    </a:lnTo>
                    <a:lnTo>
                      <a:pt x="618" y="33"/>
                    </a:lnTo>
                    <a:lnTo>
                      <a:pt x="606" y="30"/>
                    </a:lnTo>
                    <a:lnTo>
                      <a:pt x="594" y="30"/>
                    </a:lnTo>
                    <a:lnTo>
                      <a:pt x="586" y="33"/>
                    </a:lnTo>
                    <a:lnTo>
                      <a:pt x="586" y="38"/>
                    </a:lnTo>
                    <a:lnTo>
                      <a:pt x="530" y="50"/>
                    </a:lnTo>
                    <a:lnTo>
                      <a:pt x="530" y="57"/>
                    </a:lnTo>
                    <a:lnTo>
                      <a:pt x="561" y="57"/>
                    </a:lnTo>
                    <a:lnTo>
                      <a:pt x="559" y="81"/>
                    </a:lnTo>
                    <a:lnTo>
                      <a:pt x="522" y="74"/>
                    </a:lnTo>
                    <a:lnTo>
                      <a:pt x="507" y="95"/>
                    </a:lnTo>
                    <a:lnTo>
                      <a:pt x="552" y="93"/>
                    </a:lnTo>
                    <a:lnTo>
                      <a:pt x="525" y="132"/>
                    </a:lnTo>
                    <a:lnTo>
                      <a:pt x="473" y="134"/>
                    </a:lnTo>
                    <a:lnTo>
                      <a:pt x="473" y="147"/>
                    </a:lnTo>
                    <a:lnTo>
                      <a:pt x="486" y="143"/>
                    </a:lnTo>
                    <a:lnTo>
                      <a:pt x="512" y="155"/>
                    </a:lnTo>
                    <a:lnTo>
                      <a:pt x="492" y="177"/>
                    </a:lnTo>
                    <a:lnTo>
                      <a:pt x="453" y="161"/>
                    </a:lnTo>
                    <a:lnTo>
                      <a:pt x="446" y="156"/>
                    </a:lnTo>
                    <a:lnTo>
                      <a:pt x="413" y="174"/>
                    </a:lnTo>
                    <a:lnTo>
                      <a:pt x="479" y="183"/>
                    </a:lnTo>
                    <a:lnTo>
                      <a:pt x="392" y="211"/>
                    </a:lnTo>
                    <a:lnTo>
                      <a:pt x="367" y="207"/>
                    </a:lnTo>
                    <a:lnTo>
                      <a:pt x="319" y="232"/>
                    </a:lnTo>
                    <a:lnTo>
                      <a:pt x="299" y="247"/>
                    </a:lnTo>
                    <a:lnTo>
                      <a:pt x="286" y="243"/>
                    </a:lnTo>
                    <a:lnTo>
                      <a:pt x="272" y="252"/>
                    </a:lnTo>
                    <a:lnTo>
                      <a:pt x="240" y="285"/>
                    </a:lnTo>
                    <a:lnTo>
                      <a:pt x="195" y="340"/>
                    </a:lnTo>
                    <a:lnTo>
                      <a:pt x="168" y="330"/>
                    </a:lnTo>
                    <a:lnTo>
                      <a:pt x="138" y="324"/>
                    </a:lnTo>
                    <a:lnTo>
                      <a:pt x="136" y="330"/>
                    </a:lnTo>
                    <a:lnTo>
                      <a:pt x="112" y="273"/>
                    </a:lnTo>
                    <a:lnTo>
                      <a:pt x="112" y="253"/>
                    </a:lnTo>
                    <a:lnTo>
                      <a:pt x="105" y="249"/>
                    </a:lnTo>
                    <a:lnTo>
                      <a:pt x="107" y="225"/>
                    </a:lnTo>
                    <a:lnTo>
                      <a:pt x="126" y="201"/>
                    </a:lnTo>
                    <a:lnTo>
                      <a:pt x="145" y="200"/>
                    </a:lnTo>
                    <a:lnTo>
                      <a:pt x="154" y="185"/>
                    </a:lnTo>
                    <a:lnTo>
                      <a:pt x="118" y="189"/>
                    </a:lnTo>
                    <a:lnTo>
                      <a:pt x="115" y="174"/>
                    </a:lnTo>
                    <a:lnTo>
                      <a:pt x="148" y="167"/>
                    </a:lnTo>
                    <a:lnTo>
                      <a:pt x="142" y="159"/>
                    </a:lnTo>
                    <a:lnTo>
                      <a:pt x="120" y="161"/>
                    </a:lnTo>
                    <a:lnTo>
                      <a:pt x="132" y="116"/>
                    </a:lnTo>
                    <a:lnTo>
                      <a:pt x="118" y="98"/>
                    </a:lnTo>
                    <a:lnTo>
                      <a:pt x="75" y="92"/>
                    </a:lnTo>
                    <a:lnTo>
                      <a:pt x="0" y="87"/>
                    </a:lnTo>
                    <a:lnTo>
                      <a:pt x="5" y="75"/>
                    </a:lnTo>
                    <a:lnTo>
                      <a:pt x="54" y="77"/>
                    </a:lnTo>
                    <a:lnTo>
                      <a:pt x="60" y="72"/>
                    </a:lnTo>
                    <a:lnTo>
                      <a:pt x="2" y="65"/>
                    </a:lnTo>
                    <a:lnTo>
                      <a:pt x="5" y="59"/>
                    </a:lnTo>
                    <a:lnTo>
                      <a:pt x="96" y="47"/>
                    </a:lnTo>
                    <a:lnTo>
                      <a:pt x="99" y="39"/>
                    </a:lnTo>
                    <a:lnTo>
                      <a:pt x="78" y="36"/>
                    </a:lnTo>
                    <a:lnTo>
                      <a:pt x="228" y="12"/>
                    </a:lnTo>
                    <a:lnTo>
                      <a:pt x="229" y="21"/>
                    </a:lnTo>
                    <a:lnTo>
                      <a:pt x="238" y="12"/>
                    </a:lnTo>
                    <a:lnTo>
                      <a:pt x="289" y="6"/>
                    </a:lnTo>
                    <a:close/>
                  </a:path>
                </a:pathLst>
              </a:custGeom>
              <a:solidFill>
                <a:srgbClr val="FFAA00"/>
              </a:solidFill>
              <a:ln w="1588">
                <a:solidFill>
                  <a:srgbClr val="6E6E6E"/>
                </a:solidFill>
                <a:prstDash val="solid"/>
                <a:round/>
                <a:headEnd/>
                <a:tailEnd/>
              </a:ln>
            </p:spPr>
            <p:txBody>
              <a:bodyPr/>
              <a:lstStyle/>
              <a:p>
                <a:endParaRPr lang="en-US"/>
              </a:p>
            </p:txBody>
          </p:sp>
          <p:sp>
            <p:nvSpPr>
              <p:cNvPr id="321135" name="Freeform 623"/>
              <p:cNvSpPr>
                <a:spLocks/>
              </p:cNvSpPr>
              <p:nvPr/>
            </p:nvSpPr>
            <p:spPr bwMode="auto">
              <a:xfrm>
                <a:off x="3570" y="1433"/>
                <a:ext cx="83" cy="41"/>
              </a:xfrm>
              <a:custGeom>
                <a:avLst/>
                <a:gdLst/>
                <a:ahLst/>
                <a:cxnLst>
                  <a:cxn ang="0">
                    <a:pos x="56" y="0"/>
                  </a:cxn>
                  <a:cxn ang="0">
                    <a:pos x="78" y="6"/>
                  </a:cxn>
                  <a:cxn ang="0">
                    <a:pos x="83" y="20"/>
                  </a:cxn>
                  <a:cxn ang="0">
                    <a:pos x="80" y="41"/>
                  </a:cxn>
                  <a:cxn ang="0">
                    <a:pos x="77" y="39"/>
                  </a:cxn>
                  <a:cxn ang="0">
                    <a:pos x="48" y="30"/>
                  </a:cxn>
                  <a:cxn ang="0">
                    <a:pos x="36" y="33"/>
                  </a:cxn>
                  <a:cxn ang="0">
                    <a:pos x="21" y="32"/>
                  </a:cxn>
                  <a:cxn ang="0">
                    <a:pos x="6" y="33"/>
                  </a:cxn>
                  <a:cxn ang="0">
                    <a:pos x="2" y="26"/>
                  </a:cxn>
                  <a:cxn ang="0">
                    <a:pos x="0" y="17"/>
                  </a:cxn>
                  <a:cxn ang="0">
                    <a:pos x="42" y="0"/>
                  </a:cxn>
                  <a:cxn ang="0">
                    <a:pos x="56" y="0"/>
                  </a:cxn>
                </a:cxnLst>
                <a:rect l="0" t="0" r="r" b="b"/>
                <a:pathLst>
                  <a:path w="83" h="41">
                    <a:moveTo>
                      <a:pt x="56" y="0"/>
                    </a:moveTo>
                    <a:lnTo>
                      <a:pt x="78" y="6"/>
                    </a:lnTo>
                    <a:lnTo>
                      <a:pt x="83" y="20"/>
                    </a:lnTo>
                    <a:lnTo>
                      <a:pt x="80" y="41"/>
                    </a:lnTo>
                    <a:lnTo>
                      <a:pt x="77" y="39"/>
                    </a:lnTo>
                    <a:lnTo>
                      <a:pt x="48" y="30"/>
                    </a:lnTo>
                    <a:lnTo>
                      <a:pt x="36" y="33"/>
                    </a:lnTo>
                    <a:lnTo>
                      <a:pt x="21" y="32"/>
                    </a:lnTo>
                    <a:lnTo>
                      <a:pt x="6" y="33"/>
                    </a:lnTo>
                    <a:lnTo>
                      <a:pt x="2" y="26"/>
                    </a:lnTo>
                    <a:lnTo>
                      <a:pt x="0" y="17"/>
                    </a:lnTo>
                    <a:lnTo>
                      <a:pt x="42" y="0"/>
                    </a:lnTo>
                    <a:lnTo>
                      <a:pt x="56" y="0"/>
                    </a:lnTo>
                    <a:close/>
                  </a:path>
                </a:pathLst>
              </a:custGeom>
              <a:solidFill>
                <a:srgbClr val="FFAA00"/>
              </a:solidFill>
              <a:ln w="1588">
                <a:solidFill>
                  <a:srgbClr val="6E6E6E"/>
                </a:solidFill>
                <a:prstDash val="solid"/>
                <a:round/>
                <a:headEnd/>
                <a:tailEnd/>
              </a:ln>
            </p:spPr>
            <p:txBody>
              <a:bodyPr/>
              <a:lstStyle/>
              <a:p>
                <a:endParaRPr lang="en-US"/>
              </a:p>
            </p:txBody>
          </p:sp>
          <p:sp>
            <p:nvSpPr>
              <p:cNvPr id="321136" name="Freeform 624"/>
              <p:cNvSpPr>
                <a:spLocks/>
              </p:cNvSpPr>
              <p:nvPr/>
            </p:nvSpPr>
            <p:spPr bwMode="auto">
              <a:xfrm>
                <a:off x="3567" y="1463"/>
                <a:ext cx="96" cy="41"/>
              </a:xfrm>
              <a:custGeom>
                <a:avLst/>
                <a:gdLst/>
                <a:ahLst/>
                <a:cxnLst>
                  <a:cxn ang="0">
                    <a:pos x="80" y="9"/>
                  </a:cxn>
                  <a:cxn ang="0">
                    <a:pos x="87" y="12"/>
                  </a:cxn>
                  <a:cxn ang="0">
                    <a:pos x="90" y="20"/>
                  </a:cxn>
                  <a:cxn ang="0">
                    <a:pos x="96" y="32"/>
                  </a:cxn>
                  <a:cxn ang="0">
                    <a:pos x="89" y="38"/>
                  </a:cxn>
                  <a:cxn ang="0">
                    <a:pos x="75" y="41"/>
                  </a:cxn>
                  <a:cxn ang="0">
                    <a:pos x="65" y="35"/>
                  </a:cxn>
                  <a:cxn ang="0">
                    <a:pos x="50" y="30"/>
                  </a:cxn>
                  <a:cxn ang="0">
                    <a:pos x="14" y="27"/>
                  </a:cxn>
                  <a:cxn ang="0">
                    <a:pos x="2" y="33"/>
                  </a:cxn>
                  <a:cxn ang="0">
                    <a:pos x="0" y="21"/>
                  </a:cxn>
                  <a:cxn ang="0">
                    <a:pos x="6" y="8"/>
                  </a:cxn>
                  <a:cxn ang="0">
                    <a:pos x="17" y="6"/>
                  </a:cxn>
                  <a:cxn ang="0">
                    <a:pos x="33" y="18"/>
                  </a:cxn>
                  <a:cxn ang="0">
                    <a:pos x="42" y="15"/>
                  </a:cxn>
                  <a:cxn ang="0">
                    <a:pos x="39" y="3"/>
                  </a:cxn>
                  <a:cxn ang="0">
                    <a:pos x="51" y="0"/>
                  </a:cxn>
                  <a:cxn ang="0">
                    <a:pos x="80" y="9"/>
                  </a:cxn>
                </a:cxnLst>
                <a:rect l="0" t="0" r="r" b="b"/>
                <a:pathLst>
                  <a:path w="96" h="41">
                    <a:moveTo>
                      <a:pt x="80" y="9"/>
                    </a:moveTo>
                    <a:lnTo>
                      <a:pt x="87" y="12"/>
                    </a:lnTo>
                    <a:lnTo>
                      <a:pt x="90" y="20"/>
                    </a:lnTo>
                    <a:lnTo>
                      <a:pt x="96" y="32"/>
                    </a:lnTo>
                    <a:lnTo>
                      <a:pt x="89" y="38"/>
                    </a:lnTo>
                    <a:lnTo>
                      <a:pt x="75" y="41"/>
                    </a:lnTo>
                    <a:lnTo>
                      <a:pt x="65" y="35"/>
                    </a:lnTo>
                    <a:lnTo>
                      <a:pt x="50" y="30"/>
                    </a:lnTo>
                    <a:lnTo>
                      <a:pt x="14" y="27"/>
                    </a:lnTo>
                    <a:lnTo>
                      <a:pt x="2" y="33"/>
                    </a:lnTo>
                    <a:lnTo>
                      <a:pt x="0" y="21"/>
                    </a:lnTo>
                    <a:lnTo>
                      <a:pt x="6" y="8"/>
                    </a:lnTo>
                    <a:lnTo>
                      <a:pt x="17" y="6"/>
                    </a:lnTo>
                    <a:lnTo>
                      <a:pt x="33" y="18"/>
                    </a:lnTo>
                    <a:lnTo>
                      <a:pt x="42" y="15"/>
                    </a:lnTo>
                    <a:lnTo>
                      <a:pt x="39" y="3"/>
                    </a:lnTo>
                    <a:lnTo>
                      <a:pt x="51" y="0"/>
                    </a:lnTo>
                    <a:lnTo>
                      <a:pt x="80" y="9"/>
                    </a:lnTo>
                    <a:close/>
                  </a:path>
                </a:pathLst>
              </a:custGeom>
              <a:solidFill>
                <a:srgbClr val="FFAA00"/>
              </a:solidFill>
              <a:ln w="1588">
                <a:solidFill>
                  <a:srgbClr val="6E6E6E"/>
                </a:solidFill>
                <a:prstDash val="solid"/>
                <a:round/>
                <a:headEnd/>
                <a:tailEnd/>
              </a:ln>
            </p:spPr>
            <p:txBody>
              <a:bodyPr/>
              <a:lstStyle/>
              <a:p>
                <a:endParaRPr lang="en-US"/>
              </a:p>
            </p:txBody>
          </p:sp>
          <p:sp>
            <p:nvSpPr>
              <p:cNvPr id="321137" name="Freeform 625"/>
              <p:cNvSpPr>
                <a:spLocks/>
              </p:cNvSpPr>
              <p:nvPr/>
            </p:nvSpPr>
            <p:spPr bwMode="auto">
              <a:xfrm>
                <a:off x="3569" y="1490"/>
                <a:ext cx="78" cy="42"/>
              </a:xfrm>
              <a:custGeom>
                <a:avLst/>
                <a:gdLst/>
                <a:ahLst/>
                <a:cxnLst>
                  <a:cxn ang="0">
                    <a:pos x="0" y="6"/>
                  </a:cxn>
                  <a:cxn ang="0">
                    <a:pos x="12" y="0"/>
                  </a:cxn>
                  <a:cxn ang="0">
                    <a:pos x="48" y="3"/>
                  </a:cxn>
                  <a:cxn ang="0">
                    <a:pos x="63" y="8"/>
                  </a:cxn>
                  <a:cxn ang="0">
                    <a:pos x="73" y="14"/>
                  </a:cxn>
                  <a:cxn ang="0">
                    <a:pos x="78" y="20"/>
                  </a:cxn>
                  <a:cxn ang="0">
                    <a:pos x="67" y="26"/>
                  </a:cxn>
                  <a:cxn ang="0">
                    <a:pos x="63" y="38"/>
                  </a:cxn>
                  <a:cxn ang="0">
                    <a:pos x="37" y="42"/>
                  </a:cxn>
                  <a:cxn ang="0">
                    <a:pos x="34" y="36"/>
                  </a:cxn>
                  <a:cxn ang="0">
                    <a:pos x="25" y="36"/>
                  </a:cxn>
                  <a:cxn ang="0">
                    <a:pos x="25" y="26"/>
                  </a:cxn>
                  <a:cxn ang="0">
                    <a:pos x="4" y="21"/>
                  </a:cxn>
                  <a:cxn ang="0">
                    <a:pos x="0" y="21"/>
                  </a:cxn>
                  <a:cxn ang="0">
                    <a:pos x="0" y="6"/>
                  </a:cxn>
                </a:cxnLst>
                <a:rect l="0" t="0" r="r" b="b"/>
                <a:pathLst>
                  <a:path w="78" h="42">
                    <a:moveTo>
                      <a:pt x="0" y="6"/>
                    </a:moveTo>
                    <a:lnTo>
                      <a:pt x="12" y="0"/>
                    </a:lnTo>
                    <a:lnTo>
                      <a:pt x="48" y="3"/>
                    </a:lnTo>
                    <a:lnTo>
                      <a:pt x="63" y="8"/>
                    </a:lnTo>
                    <a:lnTo>
                      <a:pt x="73" y="14"/>
                    </a:lnTo>
                    <a:lnTo>
                      <a:pt x="78" y="20"/>
                    </a:lnTo>
                    <a:lnTo>
                      <a:pt x="67" y="26"/>
                    </a:lnTo>
                    <a:lnTo>
                      <a:pt x="63" y="38"/>
                    </a:lnTo>
                    <a:lnTo>
                      <a:pt x="37" y="42"/>
                    </a:lnTo>
                    <a:lnTo>
                      <a:pt x="34" y="36"/>
                    </a:lnTo>
                    <a:lnTo>
                      <a:pt x="25" y="36"/>
                    </a:lnTo>
                    <a:lnTo>
                      <a:pt x="25" y="26"/>
                    </a:lnTo>
                    <a:lnTo>
                      <a:pt x="4" y="21"/>
                    </a:lnTo>
                    <a:lnTo>
                      <a:pt x="0" y="21"/>
                    </a:lnTo>
                    <a:lnTo>
                      <a:pt x="0" y="6"/>
                    </a:lnTo>
                    <a:close/>
                  </a:path>
                </a:pathLst>
              </a:custGeom>
              <a:solidFill>
                <a:srgbClr val="FFAA00"/>
              </a:solidFill>
              <a:ln w="1588">
                <a:solidFill>
                  <a:srgbClr val="6E6E6E"/>
                </a:solidFill>
                <a:prstDash val="solid"/>
                <a:round/>
                <a:headEnd/>
                <a:tailEnd/>
              </a:ln>
            </p:spPr>
            <p:txBody>
              <a:bodyPr/>
              <a:lstStyle/>
              <a:p>
                <a:endParaRPr lang="en-US"/>
              </a:p>
            </p:txBody>
          </p:sp>
          <p:sp>
            <p:nvSpPr>
              <p:cNvPr id="321138" name="Freeform 626"/>
              <p:cNvSpPr>
                <a:spLocks/>
              </p:cNvSpPr>
              <p:nvPr/>
            </p:nvSpPr>
            <p:spPr bwMode="auto">
              <a:xfrm>
                <a:off x="3605" y="1495"/>
                <a:ext cx="127" cy="87"/>
              </a:xfrm>
              <a:custGeom>
                <a:avLst/>
                <a:gdLst/>
                <a:ahLst/>
                <a:cxnLst>
                  <a:cxn ang="0">
                    <a:pos x="31" y="21"/>
                  </a:cxn>
                  <a:cxn ang="0">
                    <a:pos x="42" y="15"/>
                  </a:cxn>
                  <a:cxn ang="0">
                    <a:pos x="37" y="9"/>
                  </a:cxn>
                  <a:cxn ang="0">
                    <a:pos x="51" y="6"/>
                  </a:cxn>
                  <a:cxn ang="0">
                    <a:pos x="58" y="0"/>
                  </a:cxn>
                  <a:cxn ang="0">
                    <a:pos x="95" y="9"/>
                  </a:cxn>
                  <a:cxn ang="0">
                    <a:pos x="98" y="25"/>
                  </a:cxn>
                  <a:cxn ang="0">
                    <a:pos x="127" y="48"/>
                  </a:cxn>
                  <a:cxn ang="0">
                    <a:pos x="109" y="51"/>
                  </a:cxn>
                  <a:cxn ang="0">
                    <a:pos x="119" y="69"/>
                  </a:cxn>
                  <a:cxn ang="0">
                    <a:pos x="109" y="70"/>
                  </a:cxn>
                  <a:cxn ang="0">
                    <a:pos x="95" y="87"/>
                  </a:cxn>
                  <a:cxn ang="0">
                    <a:pos x="81" y="85"/>
                  </a:cxn>
                  <a:cxn ang="0">
                    <a:pos x="61" y="73"/>
                  </a:cxn>
                  <a:cxn ang="0">
                    <a:pos x="42" y="70"/>
                  </a:cxn>
                  <a:cxn ang="0">
                    <a:pos x="22" y="73"/>
                  </a:cxn>
                  <a:cxn ang="0">
                    <a:pos x="10" y="78"/>
                  </a:cxn>
                  <a:cxn ang="0">
                    <a:pos x="7" y="72"/>
                  </a:cxn>
                  <a:cxn ang="0">
                    <a:pos x="0" y="67"/>
                  </a:cxn>
                  <a:cxn ang="0">
                    <a:pos x="10" y="58"/>
                  </a:cxn>
                  <a:cxn ang="0">
                    <a:pos x="1" y="37"/>
                  </a:cxn>
                  <a:cxn ang="0">
                    <a:pos x="27" y="33"/>
                  </a:cxn>
                  <a:cxn ang="0">
                    <a:pos x="31" y="21"/>
                  </a:cxn>
                </a:cxnLst>
                <a:rect l="0" t="0" r="r" b="b"/>
                <a:pathLst>
                  <a:path w="127" h="87">
                    <a:moveTo>
                      <a:pt x="31" y="21"/>
                    </a:moveTo>
                    <a:lnTo>
                      <a:pt x="42" y="15"/>
                    </a:lnTo>
                    <a:lnTo>
                      <a:pt x="37" y="9"/>
                    </a:lnTo>
                    <a:lnTo>
                      <a:pt x="51" y="6"/>
                    </a:lnTo>
                    <a:lnTo>
                      <a:pt x="58" y="0"/>
                    </a:lnTo>
                    <a:lnTo>
                      <a:pt x="95" y="9"/>
                    </a:lnTo>
                    <a:lnTo>
                      <a:pt x="98" y="25"/>
                    </a:lnTo>
                    <a:lnTo>
                      <a:pt x="127" y="48"/>
                    </a:lnTo>
                    <a:lnTo>
                      <a:pt x="109" y="51"/>
                    </a:lnTo>
                    <a:lnTo>
                      <a:pt x="119" y="69"/>
                    </a:lnTo>
                    <a:lnTo>
                      <a:pt x="109" y="70"/>
                    </a:lnTo>
                    <a:lnTo>
                      <a:pt x="95" y="87"/>
                    </a:lnTo>
                    <a:lnTo>
                      <a:pt x="81" y="85"/>
                    </a:lnTo>
                    <a:lnTo>
                      <a:pt x="61" y="73"/>
                    </a:lnTo>
                    <a:lnTo>
                      <a:pt x="42" y="70"/>
                    </a:lnTo>
                    <a:lnTo>
                      <a:pt x="22" y="73"/>
                    </a:lnTo>
                    <a:lnTo>
                      <a:pt x="10" y="78"/>
                    </a:lnTo>
                    <a:lnTo>
                      <a:pt x="7" y="72"/>
                    </a:lnTo>
                    <a:lnTo>
                      <a:pt x="0" y="67"/>
                    </a:lnTo>
                    <a:lnTo>
                      <a:pt x="10" y="58"/>
                    </a:lnTo>
                    <a:lnTo>
                      <a:pt x="1" y="37"/>
                    </a:lnTo>
                    <a:lnTo>
                      <a:pt x="27" y="33"/>
                    </a:lnTo>
                    <a:lnTo>
                      <a:pt x="31" y="21"/>
                    </a:lnTo>
                    <a:close/>
                  </a:path>
                </a:pathLst>
              </a:custGeom>
              <a:solidFill>
                <a:srgbClr val="FFAA00"/>
              </a:solidFill>
              <a:ln w="1588">
                <a:solidFill>
                  <a:srgbClr val="6E6E6E"/>
                </a:solidFill>
                <a:prstDash val="solid"/>
                <a:round/>
                <a:headEnd/>
                <a:tailEnd/>
              </a:ln>
            </p:spPr>
            <p:txBody>
              <a:bodyPr/>
              <a:lstStyle/>
              <a:p>
                <a:endParaRPr lang="en-US"/>
              </a:p>
            </p:txBody>
          </p:sp>
          <p:sp>
            <p:nvSpPr>
              <p:cNvPr id="321139" name="Freeform 627"/>
              <p:cNvSpPr>
                <a:spLocks/>
              </p:cNvSpPr>
              <p:nvPr/>
            </p:nvSpPr>
            <p:spPr bwMode="auto">
              <a:xfrm>
                <a:off x="3663" y="1628"/>
                <a:ext cx="54" cy="53"/>
              </a:xfrm>
              <a:custGeom>
                <a:avLst/>
                <a:gdLst/>
                <a:ahLst/>
                <a:cxnLst>
                  <a:cxn ang="0">
                    <a:pos x="2" y="3"/>
                  </a:cxn>
                  <a:cxn ang="0">
                    <a:pos x="14" y="0"/>
                  </a:cxn>
                  <a:cxn ang="0">
                    <a:pos x="34" y="9"/>
                  </a:cxn>
                  <a:cxn ang="0">
                    <a:pos x="39" y="17"/>
                  </a:cxn>
                  <a:cxn ang="0">
                    <a:pos x="49" y="24"/>
                  </a:cxn>
                  <a:cxn ang="0">
                    <a:pos x="54" y="36"/>
                  </a:cxn>
                  <a:cxn ang="0">
                    <a:pos x="37" y="35"/>
                  </a:cxn>
                  <a:cxn ang="0">
                    <a:pos x="40" y="42"/>
                  </a:cxn>
                  <a:cxn ang="0">
                    <a:pos x="27" y="53"/>
                  </a:cxn>
                  <a:cxn ang="0">
                    <a:pos x="27" y="35"/>
                  </a:cxn>
                  <a:cxn ang="0">
                    <a:pos x="11" y="14"/>
                  </a:cxn>
                  <a:cxn ang="0">
                    <a:pos x="0" y="3"/>
                  </a:cxn>
                  <a:cxn ang="0">
                    <a:pos x="2" y="3"/>
                  </a:cxn>
                </a:cxnLst>
                <a:rect l="0" t="0" r="r" b="b"/>
                <a:pathLst>
                  <a:path w="54" h="53">
                    <a:moveTo>
                      <a:pt x="2" y="3"/>
                    </a:moveTo>
                    <a:lnTo>
                      <a:pt x="14" y="0"/>
                    </a:lnTo>
                    <a:lnTo>
                      <a:pt x="34" y="9"/>
                    </a:lnTo>
                    <a:lnTo>
                      <a:pt x="39" y="17"/>
                    </a:lnTo>
                    <a:lnTo>
                      <a:pt x="49" y="24"/>
                    </a:lnTo>
                    <a:lnTo>
                      <a:pt x="54" y="36"/>
                    </a:lnTo>
                    <a:lnTo>
                      <a:pt x="37" y="35"/>
                    </a:lnTo>
                    <a:lnTo>
                      <a:pt x="40" y="42"/>
                    </a:lnTo>
                    <a:lnTo>
                      <a:pt x="27" y="53"/>
                    </a:lnTo>
                    <a:lnTo>
                      <a:pt x="27" y="35"/>
                    </a:lnTo>
                    <a:lnTo>
                      <a:pt x="11" y="14"/>
                    </a:lnTo>
                    <a:lnTo>
                      <a:pt x="0" y="3"/>
                    </a:lnTo>
                    <a:lnTo>
                      <a:pt x="2" y="3"/>
                    </a:lnTo>
                    <a:close/>
                  </a:path>
                </a:pathLst>
              </a:custGeom>
              <a:solidFill>
                <a:srgbClr val="FFAA00"/>
              </a:solidFill>
              <a:ln w="1588">
                <a:solidFill>
                  <a:srgbClr val="6E6E6E"/>
                </a:solidFill>
                <a:prstDash val="solid"/>
                <a:round/>
                <a:headEnd/>
                <a:tailEnd/>
              </a:ln>
            </p:spPr>
            <p:txBody>
              <a:bodyPr/>
              <a:lstStyle/>
              <a:p>
                <a:endParaRPr lang="en-US"/>
              </a:p>
            </p:txBody>
          </p:sp>
          <p:sp>
            <p:nvSpPr>
              <p:cNvPr id="321140" name="Freeform 628"/>
              <p:cNvSpPr>
                <a:spLocks/>
              </p:cNvSpPr>
              <p:nvPr/>
            </p:nvSpPr>
            <p:spPr bwMode="auto">
              <a:xfrm>
                <a:off x="3600" y="1559"/>
                <a:ext cx="250" cy="143"/>
              </a:xfrm>
              <a:custGeom>
                <a:avLst/>
                <a:gdLst/>
                <a:ahLst/>
                <a:cxnLst>
                  <a:cxn ang="0">
                    <a:pos x="27" y="9"/>
                  </a:cxn>
                  <a:cxn ang="0">
                    <a:pos x="47" y="6"/>
                  </a:cxn>
                  <a:cxn ang="0">
                    <a:pos x="66" y="9"/>
                  </a:cxn>
                  <a:cxn ang="0">
                    <a:pos x="86" y="21"/>
                  </a:cxn>
                  <a:cxn ang="0">
                    <a:pos x="100" y="23"/>
                  </a:cxn>
                  <a:cxn ang="0">
                    <a:pos x="114" y="6"/>
                  </a:cxn>
                  <a:cxn ang="0">
                    <a:pos x="124" y="5"/>
                  </a:cxn>
                  <a:cxn ang="0">
                    <a:pos x="144" y="0"/>
                  </a:cxn>
                  <a:cxn ang="0">
                    <a:pos x="156" y="3"/>
                  </a:cxn>
                  <a:cxn ang="0">
                    <a:pos x="181" y="36"/>
                  </a:cxn>
                  <a:cxn ang="0">
                    <a:pos x="219" y="41"/>
                  </a:cxn>
                  <a:cxn ang="0">
                    <a:pos x="239" y="50"/>
                  </a:cxn>
                  <a:cxn ang="0">
                    <a:pos x="248" y="53"/>
                  </a:cxn>
                  <a:cxn ang="0">
                    <a:pos x="250" y="80"/>
                  </a:cxn>
                  <a:cxn ang="0">
                    <a:pos x="235" y="80"/>
                  </a:cxn>
                  <a:cxn ang="0">
                    <a:pos x="228" y="93"/>
                  </a:cxn>
                  <a:cxn ang="0">
                    <a:pos x="211" y="98"/>
                  </a:cxn>
                  <a:cxn ang="0">
                    <a:pos x="181" y="111"/>
                  </a:cxn>
                  <a:cxn ang="0">
                    <a:pos x="193" y="125"/>
                  </a:cxn>
                  <a:cxn ang="0">
                    <a:pos x="211" y="123"/>
                  </a:cxn>
                  <a:cxn ang="0">
                    <a:pos x="210" y="129"/>
                  </a:cxn>
                  <a:cxn ang="0">
                    <a:pos x="174" y="143"/>
                  </a:cxn>
                  <a:cxn ang="0">
                    <a:pos x="153" y="125"/>
                  </a:cxn>
                  <a:cxn ang="0">
                    <a:pos x="171" y="114"/>
                  </a:cxn>
                  <a:cxn ang="0">
                    <a:pos x="156" y="108"/>
                  </a:cxn>
                  <a:cxn ang="0">
                    <a:pos x="132" y="107"/>
                  </a:cxn>
                  <a:cxn ang="0">
                    <a:pos x="115" y="125"/>
                  </a:cxn>
                  <a:cxn ang="0">
                    <a:pos x="99" y="126"/>
                  </a:cxn>
                  <a:cxn ang="0">
                    <a:pos x="90" y="122"/>
                  </a:cxn>
                  <a:cxn ang="0">
                    <a:pos x="103" y="111"/>
                  </a:cxn>
                  <a:cxn ang="0">
                    <a:pos x="100" y="104"/>
                  </a:cxn>
                  <a:cxn ang="0">
                    <a:pos x="117" y="105"/>
                  </a:cxn>
                  <a:cxn ang="0">
                    <a:pos x="112" y="93"/>
                  </a:cxn>
                  <a:cxn ang="0">
                    <a:pos x="102" y="86"/>
                  </a:cxn>
                  <a:cxn ang="0">
                    <a:pos x="97" y="78"/>
                  </a:cxn>
                  <a:cxn ang="0">
                    <a:pos x="77" y="69"/>
                  </a:cxn>
                  <a:cxn ang="0">
                    <a:pos x="65" y="72"/>
                  </a:cxn>
                  <a:cxn ang="0">
                    <a:pos x="63" y="72"/>
                  </a:cxn>
                  <a:cxn ang="0">
                    <a:pos x="42" y="83"/>
                  </a:cxn>
                  <a:cxn ang="0">
                    <a:pos x="21" y="77"/>
                  </a:cxn>
                  <a:cxn ang="0">
                    <a:pos x="14" y="78"/>
                  </a:cxn>
                  <a:cxn ang="0">
                    <a:pos x="0" y="71"/>
                  </a:cxn>
                  <a:cxn ang="0">
                    <a:pos x="5" y="57"/>
                  </a:cxn>
                  <a:cxn ang="0">
                    <a:pos x="6" y="45"/>
                  </a:cxn>
                  <a:cxn ang="0">
                    <a:pos x="23" y="32"/>
                  </a:cxn>
                  <a:cxn ang="0">
                    <a:pos x="15" y="14"/>
                  </a:cxn>
                  <a:cxn ang="0">
                    <a:pos x="27" y="9"/>
                  </a:cxn>
                </a:cxnLst>
                <a:rect l="0" t="0" r="r" b="b"/>
                <a:pathLst>
                  <a:path w="250" h="143">
                    <a:moveTo>
                      <a:pt x="27" y="9"/>
                    </a:moveTo>
                    <a:lnTo>
                      <a:pt x="47" y="6"/>
                    </a:lnTo>
                    <a:lnTo>
                      <a:pt x="66" y="9"/>
                    </a:lnTo>
                    <a:lnTo>
                      <a:pt x="86" y="21"/>
                    </a:lnTo>
                    <a:lnTo>
                      <a:pt x="100" y="23"/>
                    </a:lnTo>
                    <a:lnTo>
                      <a:pt x="114" y="6"/>
                    </a:lnTo>
                    <a:lnTo>
                      <a:pt x="124" y="5"/>
                    </a:lnTo>
                    <a:lnTo>
                      <a:pt x="144" y="0"/>
                    </a:lnTo>
                    <a:lnTo>
                      <a:pt x="156" y="3"/>
                    </a:lnTo>
                    <a:lnTo>
                      <a:pt x="181" y="36"/>
                    </a:lnTo>
                    <a:lnTo>
                      <a:pt x="219" y="41"/>
                    </a:lnTo>
                    <a:lnTo>
                      <a:pt x="239" y="50"/>
                    </a:lnTo>
                    <a:lnTo>
                      <a:pt x="248" y="53"/>
                    </a:lnTo>
                    <a:lnTo>
                      <a:pt x="250" y="80"/>
                    </a:lnTo>
                    <a:lnTo>
                      <a:pt x="235" y="80"/>
                    </a:lnTo>
                    <a:lnTo>
                      <a:pt x="228" y="93"/>
                    </a:lnTo>
                    <a:lnTo>
                      <a:pt x="211" y="98"/>
                    </a:lnTo>
                    <a:lnTo>
                      <a:pt x="181" y="111"/>
                    </a:lnTo>
                    <a:lnTo>
                      <a:pt x="193" y="125"/>
                    </a:lnTo>
                    <a:lnTo>
                      <a:pt x="211" y="123"/>
                    </a:lnTo>
                    <a:lnTo>
                      <a:pt x="210" y="129"/>
                    </a:lnTo>
                    <a:lnTo>
                      <a:pt x="174" y="143"/>
                    </a:lnTo>
                    <a:lnTo>
                      <a:pt x="153" y="125"/>
                    </a:lnTo>
                    <a:lnTo>
                      <a:pt x="171" y="114"/>
                    </a:lnTo>
                    <a:lnTo>
                      <a:pt x="156" y="108"/>
                    </a:lnTo>
                    <a:lnTo>
                      <a:pt x="132" y="107"/>
                    </a:lnTo>
                    <a:lnTo>
                      <a:pt x="115" y="125"/>
                    </a:lnTo>
                    <a:lnTo>
                      <a:pt x="99" y="126"/>
                    </a:lnTo>
                    <a:lnTo>
                      <a:pt x="90" y="122"/>
                    </a:lnTo>
                    <a:lnTo>
                      <a:pt x="103" y="111"/>
                    </a:lnTo>
                    <a:lnTo>
                      <a:pt x="100" y="104"/>
                    </a:lnTo>
                    <a:lnTo>
                      <a:pt x="117" y="105"/>
                    </a:lnTo>
                    <a:lnTo>
                      <a:pt x="112" y="93"/>
                    </a:lnTo>
                    <a:lnTo>
                      <a:pt x="102" y="86"/>
                    </a:lnTo>
                    <a:lnTo>
                      <a:pt x="97" y="78"/>
                    </a:lnTo>
                    <a:lnTo>
                      <a:pt x="77" y="69"/>
                    </a:lnTo>
                    <a:lnTo>
                      <a:pt x="65" y="72"/>
                    </a:lnTo>
                    <a:lnTo>
                      <a:pt x="63" y="72"/>
                    </a:lnTo>
                    <a:lnTo>
                      <a:pt x="42" y="83"/>
                    </a:lnTo>
                    <a:lnTo>
                      <a:pt x="21" y="77"/>
                    </a:lnTo>
                    <a:lnTo>
                      <a:pt x="14" y="78"/>
                    </a:lnTo>
                    <a:lnTo>
                      <a:pt x="0" y="71"/>
                    </a:lnTo>
                    <a:lnTo>
                      <a:pt x="5" y="57"/>
                    </a:lnTo>
                    <a:lnTo>
                      <a:pt x="6" y="45"/>
                    </a:lnTo>
                    <a:lnTo>
                      <a:pt x="23" y="32"/>
                    </a:lnTo>
                    <a:lnTo>
                      <a:pt x="15" y="14"/>
                    </a:lnTo>
                    <a:lnTo>
                      <a:pt x="27" y="9"/>
                    </a:lnTo>
                    <a:close/>
                  </a:path>
                </a:pathLst>
              </a:custGeom>
              <a:solidFill>
                <a:srgbClr val="FFAA00"/>
              </a:solidFill>
              <a:ln w="1588">
                <a:solidFill>
                  <a:srgbClr val="6E6E6E"/>
                </a:solidFill>
                <a:prstDash val="solid"/>
                <a:round/>
                <a:headEnd/>
                <a:tailEnd/>
              </a:ln>
            </p:spPr>
            <p:txBody>
              <a:bodyPr/>
              <a:lstStyle/>
              <a:p>
                <a:endParaRPr lang="en-US"/>
              </a:p>
            </p:txBody>
          </p:sp>
          <p:sp>
            <p:nvSpPr>
              <p:cNvPr id="321141" name="Freeform 629"/>
              <p:cNvSpPr>
                <a:spLocks/>
              </p:cNvSpPr>
              <p:nvPr/>
            </p:nvSpPr>
            <p:spPr bwMode="auto">
              <a:xfrm>
                <a:off x="3868" y="1715"/>
                <a:ext cx="105" cy="47"/>
              </a:xfrm>
              <a:custGeom>
                <a:avLst/>
                <a:gdLst/>
                <a:ahLst/>
                <a:cxnLst>
                  <a:cxn ang="0">
                    <a:pos x="0" y="3"/>
                  </a:cxn>
                  <a:cxn ang="0">
                    <a:pos x="7" y="0"/>
                  </a:cxn>
                  <a:cxn ang="0">
                    <a:pos x="58" y="15"/>
                  </a:cxn>
                  <a:cxn ang="0">
                    <a:pos x="84" y="18"/>
                  </a:cxn>
                  <a:cxn ang="0">
                    <a:pos x="96" y="29"/>
                  </a:cxn>
                  <a:cxn ang="0">
                    <a:pos x="96" y="36"/>
                  </a:cxn>
                  <a:cxn ang="0">
                    <a:pos x="105" y="41"/>
                  </a:cxn>
                  <a:cxn ang="0">
                    <a:pos x="105" y="47"/>
                  </a:cxn>
                  <a:cxn ang="0">
                    <a:pos x="78" y="41"/>
                  </a:cxn>
                  <a:cxn ang="0">
                    <a:pos x="57" y="44"/>
                  </a:cxn>
                  <a:cxn ang="0">
                    <a:pos x="51" y="38"/>
                  </a:cxn>
                  <a:cxn ang="0">
                    <a:pos x="30" y="36"/>
                  </a:cxn>
                  <a:cxn ang="0">
                    <a:pos x="22" y="17"/>
                  </a:cxn>
                  <a:cxn ang="0">
                    <a:pos x="0" y="3"/>
                  </a:cxn>
                </a:cxnLst>
                <a:rect l="0" t="0" r="r" b="b"/>
                <a:pathLst>
                  <a:path w="105" h="47">
                    <a:moveTo>
                      <a:pt x="0" y="3"/>
                    </a:moveTo>
                    <a:lnTo>
                      <a:pt x="7" y="0"/>
                    </a:lnTo>
                    <a:lnTo>
                      <a:pt x="58" y="15"/>
                    </a:lnTo>
                    <a:lnTo>
                      <a:pt x="84" y="18"/>
                    </a:lnTo>
                    <a:lnTo>
                      <a:pt x="96" y="29"/>
                    </a:lnTo>
                    <a:lnTo>
                      <a:pt x="96" y="36"/>
                    </a:lnTo>
                    <a:lnTo>
                      <a:pt x="105" y="41"/>
                    </a:lnTo>
                    <a:lnTo>
                      <a:pt x="105" y="47"/>
                    </a:lnTo>
                    <a:lnTo>
                      <a:pt x="78" y="41"/>
                    </a:lnTo>
                    <a:lnTo>
                      <a:pt x="57" y="44"/>
                    </a:lnTo>
                    <a:lnTo>
                      <a:pt x="51" y="38"/>
                    </a:lnTo>
                    <a:lnTo>
                      <a:pt x="30" y="36"/>
                    </a:lnTo>
                    <a:lnTo>
                      <a:pt x="22" y="17"/>
                    </a:lnTo>
                    <a:lnTo>
                      <a:pt x="0" y="3"/>
                    </a:lnTo>
                    <a:close/>
                  </a:path>
                </a:pathLst>
              </a:custGeom>
              <a:solidFill>
                <a:srgbClr val="FFAA00"/>
              </a:solidFill>
              <a:ln w="1588">
                <a:solidFill>
                  <a:srgbClr val="6E6E6E"/>
                </a:solidFill>
                <a:prstDash val="solid"/>
                <a:round/>
                <a:headEnd/>
                <a:tailEnd/>
              </a:ln>
            </p:spPr>
            <p:txBody>
              <a:bodyPr/>
              <a:lstStyle/>
              <a:p>
                <a:endParaRPr lang="en-US"/>
              </a:p>
            </p:txBody>
          </p:sp>
          <p:sp>
            <p:nvSpPr>
              <p:cNvPr id="321142" name="Freeform 630"/>
              <p:cNvSpPr>
                <a:spLocks/>
              </p:cNvSpPr>
              <p:nvPr/>
            </p:nvSpPr>
            <p:spPr bwMode="auto">
              <a:xfrm>
                <a:off x="3925" y="1756"/>
                <a:ext cx="52" cy="43"/>
              </a:xfrm>
              <a:custGeom>
                <a:avLst/>
                <a:gdLst/>
                <a:ahLst/>
                <a:cxnLst>
                  <a:cxn ang="0">
                    <a:pos x="21" y="25"/>
                  </a:cxn>
                  <a:cxn ang="0">
                    <a:pos x="18" y="22"/>
                  </a:cxn>
                  <a:cxn ang="0">
                    <a:pos x="6" y="21"/>
                  </a:cxn>
                  <a:cxn ang="0">
                    <a:pos x="4" y="7"/>
                  </a:cxn>
                  <a:cxn ang="0">
                    <a:pos x="0" y="3"/>
                  </a:cxn>
                  <a:cxn ang="0">
                    <a:pos x="21" y="0"/>
                  </a:cxn>
                  <a:cxn ang="0">
                    <a:pos x="33" y="6"/>
                  </a:cxn>
                  <a:cxn ang="0">
                    <a:pos x="30" y="13"/>
                  </a:cxn>
                  <a:cxn ang="0">
                    <a:pos x="39" y="19"/>
                  </a:cxn>
                  <a:cxn ang="0">
                    <a:pos x="40" y="27"/>
                  </a:cxn>
                  <a:cxn ang="0">
                    <a:pos x="51" y="30"/>
                  </a:cxn>
                  <a:cxn ang="0">
                    <a:pos x="52" y="43"/>
                  </a:cxn>
                  <a:cxn ang="0">
                    <a:pos x="46" y="43"/>
                  </a:cxn>
                  <a:cxn ang="0">
                    <a:pos x="39" y="34"/>
                  </a:cxn>
                  <a:cxn ang="0">
                    <a:pos x="27" y="27"/>
                  </a:cxn>
                  <a:cxn ang="0">
                    <a:pos x="24" y="30"/>
                  </a:cxn>
                  <a:cxn ang="0">
                    <a:pos x="21" y="25"/>
                  </a:cxn>
                </a:cxnLst>
                <a:rect l="0" t="0" r="r" b="b"/>
                <a:pathLst>
                  <a:path w="52" h="43">
                    <a:moveTo>
                      <a:pt x="21" y="25"/>
                    </a:moveTo>
                    <a:lnTo>
                      <a:pt x="18" y="22"/>
                    </a:lnTo>
                    <a:lnTo>
                      <a:pt x="6" y="21"/>
                    </a:lnTo>
                    <a:lnTo>
                      <a:pt x="4" y="7"/>
                    </a:lnTo>
                    <a:lnTo>
                      <a:pt x="0" y="3"/>
                    </a:lnTo>
                    <a:lnTo>
                      <a:pt x="21" y="0"/>
                    </a:lnTo>
                    <a:lnTo>
                      <a:pt x="33" y="6"/>
                    </a:lnTo>
                    <a:lnTo>
                      <a:pt x="30" y="13"/>
                    </a:lnTo>
                    <a:lnTo>
                      <a:pt x="39" y="19"/>
                    </a:lnTo>
                    <a:lnTo>
                      <a:pt x="40" y="27"/>
                    </a:lnTo>
                    <a:lnTo>
                      <a:pt x="51" y="30"/>
                    </a:lnTo>
                    <a:lnTo>
                      <a:pt x="52" y="43"/>
                    </a:lnTo>
                    <a:lnTo>
                      <a:pt x="46" y="43"/>
                    </a:lnTo>
                    <a:lnTo>
                      <a:pt x="39" y="34"/>
                    </a:lnTo>
                    <a:lnTo>
                      <a:pt x="27" y="27"/>
                    </a:lnTo>
                    <a:lnTo>
                      <a:pt x="24" y="30"/>
                    </a:lnTo>
                    <a:lnTo>
                      <a:pt x="21" y="25"/>
                    </a:lnTo>
                    <a:close/>
                  </a:path>
                </a:pathLst>
              </a:custGeom>
              <a:solidFill>
                <a:srgbClr val="FFAA00"/>
              </a:solidFill>
              <a:ln w="1588">
                <a:solidFill>
                  <a:srgbClr val="6E6E6E"/>
                </a:solidFill>
                <a:prstDash val="solid"/>
                <a:round/>
                <a:headEnd/>
                <a:tailEnd/>
              </a:ln>
            </p:spPr>
            <p:txBody>
              <a:bodyPr/>
              <a:lstStyle/>
              <a:p>
                <a:endParaRPr lang="en-US"/>
              </a:p>
            </p:txBody>
          </p:sp>
          <p:sp>
            <p:nvSpPr>
              <p:cNvPr id="321143" name="Freeform 631"/>
              <p:cNvSpPr>
                <a:spLocks/>
              </p:cNvSpPr>
              <p:nvPr/>
            </p:nvSpPr>
            <p:spPr bwMode="auto">
              <a:xfrm>
                <a:off x="4052" y="1729"/>
                <a:ext cx="226" cy="136"/>
              </a:xfrm>
              <a:custGeom>
                <a:avLst/>
                <a:gdLst/>
                <a:ahLst/>
                <a:cxnLst>
                  <a:cxn ang="0">
                    <a:pos x="40" y="96"/>
                  </a:cxn>
                  <a:cxn ang="0">
                    <a:pos x="33" y="69"/>
                  </a:cxn>
                  <a:cxn ang="0">
                    <a:pos x="12" y="48"/>
                  </a:cxn>
                  <a:cxn ang="0">
                    <a:pos x="12" y="30"/>
                  </a:cxn>
                  <a:cxn ang="0">
                    <a:pos x="0" y="16"/>
                  </a:cxn>
                  <a:cxn ang="0">
                    <a:pos x="21" y="7"/>
                  </a:cxn>
                  <a:cxn ang="0">
                    <a:pos x="49" y="28"/>
                  </a:cxn>
                  <a:cxn ang="0">
                    <a:pos x="54" y="25"/>
                  </a:cxn>
                  <a:cxn ang="0">
                    <a:pos x="70" y="27"/>
                  </a:cxn>
                  <a:cxn ang="0">
                    <a:pos x="66" y="13"/>
                  </a:cxn>
                  <a:cxn ang="0">
                    <a:pos x="76" y="6"/>
                  </a:cxn>
                  <a:cxn ang="0">
                    <a:pos x="83" y="0"/>
                  </a:cxn>
                  <a:cxn ang="0">
                    <a:pos x="109" y="9"/>
                  </a:cxn>
                  <a:cxn ang="0">
                    <a:pos x="115" y="25"/>
                  </a:cxn>
                  <a:cxn ang="0">
                    <a:pos x="140" y="28"/>
                  </a:cxn>
                  <a:cxn ang="0">
                    <a:pos x="154" y="49"/>
                  </a:cxn>
                  <a:cxn ang="0">
                    <a:pos x="212" y="79"/>
                  </a:cxn>
                  <a:cxn ang="0">
                    <a:pos x="224" y="85"/>
                  </a:cxn>
                  <a:cxn ang="0">
                    <a:pos x="226" y="96"/>
                  </a:cxn>
                  <a:cxn ang="0">
                    <a:pos x="203" y="100"/>
                  </a:cxn>
                  <a:cxn ang="0">
                    <a:pos x="202" y="115"/>
                  </a:cxn>
                  <a:cxn ang="0">
                    <a:pos x="185" y="123"/>
                  </a:cxn>
                  <a:cxn ang="0">
                    <a:pos x="178" y="136"/>
                  </a:cxn>
                  <a:cxn ang="0">
                    <a:pos x="155" y="129"/>
                  </a:cxn>
                  <a:cxn ang="0">
                    <a:pos x="151" y="111"/>
                  </a:cxn>
                  <a:cxn ang="0">
                    <a:pos x="104" y="93"/>
                  </a:cxn>
                  <a:cxn ang="0">
                    <a:pos x="88" y="84"/>
                  </a:cxn>
                  <a:cxn ang="0">
                    <a:pos x="75" y="82"/>
                  </a:cxn>
                  <a:cxn ang="0">
                    <a:pos x="51" y="94"/>
                  </a:cxn>
                  <a:cxn ang="0">
                    <a:pos x="40" y="96"/>
                  </a:cxn>
                </a:cxnLst>
                <a:rect l="0" t="0" r="r" b="b"/>
                <a:pathLst>
                  <a:path w="226" h="136">
                    <a:moveTo>
                      <a:pt x="40" y="96"/>
                    </a:moveTo>
                    <a:lnTo>
                      <a:pt x="33" y="69"/>
                    </a:lnTo>
                    <a:lnTo>
                      <a:pt x="12" y="48"/>
                    </a:lnTo>
                    <a:lnTo>
                      <a:pt x="12" y="30"/>
                    </a:lnTo>
                    <a:lnTo>
                      <a:pt x="0" y="16"/>
                    </a:lnTo>
                    <a:lnTo>
                      <a:pt x="21" y="7"/>
                    </a:lnTo>
                    <a:lnTo>
                      <a:pt x="49" y="28"/>
                    </a:lnTo>
                    <a:lnTo>
                      <a:pt x="54" y="25"/>
                    </a:lnTo>
                    <a:lnTo>
                      <a:pt x="70" y="27"/>
                    </a:lnTo>
                    <a:lnTo>
                      <a:pt x="66" y="13"/>
                    </a:lnTo>
                    <a:lnTo>
                      <a:pt x="76" y="6"/>
                    </a:lnTo>
                    <a:lnTo>
                      <a:pt x="83" y="0"/>
                    </a:lnTo>
                    <a:lnTo>
                      <a:pt x="109" y="9"/>
                    </a:lnTo>
                    <a:lnTo>
                      <a:pt x="115" y="25"/>
                    </a:lnTo>
                    <a:lnTo>
                      <a:pt x="140" y="28"/>
                    </a:lnTo>
                    <a:lnTo>
                      <a:pt x="154" y="49"/>
                    </a:lnTo>
                    <a:lnTo>
                      <a:pt x="212" y="79"/>
                    </a:lnTo>
                    <a:lnTo>
                      <a:pt x="224" y="85"/>
                    </a:lnTo>
                    <a:lnTo>
                      <a:pt x="226" y="96"/>
                    </a:lnTo>
                    <a:lnTo>
                      <a:pt x="203" y="100"/>
                    </a:lnTo>
                    <a:lnTo>
                      <a:pt x="202" y="115"/>
                    </a:lnTo>
                    <a:lnTo>
                      <a:pt x="185" y="123"/>
                    </a:lnTo>
                    <a:lnTo>
                      <a:pt x="178" y="136"/>
                    </a:lnTo>
                    <a:lnTo>
                      <a:pt x="155" y="129"/>
                    </a:lnTo>
                    <a:lnTo>
                      <a:pt x="151" y="111"/>
                    </a:lnTo>
                    <a:lnTo>
                      <a:pt x="104" y="93"/>
                    </a:lnTo>
                    <a:lnTo>
                      <a:pt x="88" y="84"/>
                    </a:lnTo>
                    <a:lnTo>
                      <a:pt x="75" y="82"/>
                    </a:lnTo>
                    <a:lnTo>
                      <a:pt x="51" y="94"/>
                    </a:lnTo>
                    <a:lnTo>
                      <a:pt x="40" y="96"/>
                    </a:lnTo>
                    <a:close/>
                  </a:path>
                </a:pathLst>
              </a:custGeom>
              <a:solidFill>
                <a:srgbClr val="FFAA00"/>
              </a:solidFill>
              <a:ln w="1588">
                <a:solidFill>
                  <a:srgbClr val="6E6E6E"/>
                </a:solidFill>
                <a:prstDash val="solid"/>
                <a:round/>
                <a:headEnd/>
                <a:tailEnd/>
              </a:ln>
            </p:spPr>
            <p:txBody>
              <a:bodyPr/>
              <a:lstStyle/>
              <a:p>
                <a:endParaRPr lang="en-US"/>
              </a:p>
            </p:txBody>
          </p:sp>
          <p:sp>
            <p:nvSpPr>
              <p:cNvPr id="321144" name="Freeform 632"/>
              <p:cNvSpPr>
                <a:spLocks/>
              </p:cNvSpPr>
              <p:nvPr/>
            </p:nvSpPr>
            <p:spPr bwMode="auto">
              <a:xfrm>
                <a:off x="4089" y="1679"/>
                <a:ext cx="269" cy="150"/>
              </a:xfrm>
              <a:custGeom>
                <a:avLst/>
                <a:gdLst/>
                <a:ahLst/>
                <a:cxnLst>
                  <a:cxn ang="0">
                    <a:pos x="224" y="72"/>
                  </a:cxn>
                  <a:cxn ang="0">
                    <a:pos x="244" y="74"/>
                  </a:cxn>
                  <a:cxn ang="0">
                    <a:pos x="269" y="84"/>
                  </a:cxn>
                  <a:cxn ang="0">
                    <a:pos x="251" y="96"/>
                  </a:cxn>
                  <a:cxn ang="0">
                    <a:pos x="239" y="95"/>
                  </a:cxn>
                  <a:cxn ang="0">
                    <a:pos x="230" y="92"/>
                  </a:cxn>
                  <a:cxn ang="0">
                    <a:pos x="235" y="87"/>
                  </a:cxn>
                  <a:cxn ang="0">
                    <a:pos x="230" y="81"/>
                  </a:cxn>
                  <a:cxn ang="0">
                    <a:pos x="218" y="89"/>
                  </a:cxn>
                  <a:cxn ang="0">
                    <a:pos x="209" y="105"/>
                  </a:cxn>
                  <a:cxn ang="0">
                    <a:pos x="196" y="104"/>
                  </a:cxn>
                  <a:cxn ang="0">
                    <a:pos x="191" y="111"/>
                  </a:cxn>
                  <a:cxn ang="0">
                    <a:pos x="206" y="119"/>
                  </a:cxn>
                  <a:cxn ang="0">
                    <a:pos x="212" y="129"/>
                  </a:cxn>
                  <a:cxn ang="0">
                    <a:pos x="208" y="150"/>
                  </a:cxn>
                  <a:cxn ang="0">
                    <a:pos x="189" y="146"/>
                  </a:cxn>
                  <a:cxn ang="0">
                    <a:pos x="187" y="135"/>
                  </a:cxn>
                  <a:cxn ang="0">
                    <a:pos x="175" y="129"/>
                  </a:cxn>
                  <a:cxn ang="0">
                    <a:pos x="117" y="99"/>
                  </a:cxn>
                  <a:cxn ang="0">
                    <a:pos x="103" y="78"/>
                  </a:cxn>
                  <a:cxn ang="0">
                    <a:pos x="78" y="75"/>
                  </a:cxn>
                  <a:cxn ang="0">
                    <a:pos x="72" y="59"/>
                  </a:cxn>
                  <a:cxn ang="0">
                    <a:pos x="46" y="50"/>
                  </a:cxn>
                  <a:cxn ang="0">
                    <a:pos x="39" y="56"/>
                  </a:cxn>
                  <a:cxn ang="0">
                    <a:pos x="29" y="63"/>
                  </a:cxn>
                  <a:cxn ang="0">
                    <a:pos x="33" y="77"/>
                  </a:cxn>
                  <a:cxn ang="0">
                    <a:pos x="17" y="75"/>
                  </a:cxn>
                  <a:cxn ang="0">
                    <a:pos x="17" y="66"/>
                  </a:cxn>
                  <a:cxn ang="0">
                    <a:pos x="0" y="9"/>
                  </a:cxn>
                  <a:cxn ang="0">
                    <a:pos x="35" y="0"/>
                  </a:cxn>
                  <a:cxn ang="0">
                    <a:pos x="81" y="26"/>
                  </a:cxn>
                  <a:cxn ang="0">
                    <a:pos x="108" y="36"/>
                  </a:cxn>
                  <a:cxn ang="0">
                    <a:pos x="127" y="35"/>
                  </a:cxn>
                  <a:cxn ang="0">
                    <a:pos x="135" y="32"/>
                  </a:cxn>
                  <a:cxn ang="0">
                    <a:pos x="154" y="44"/>
                  </a:cxn>
                  <a:cxn ang="0">
                    <a:pos x="175" y="78"/>
                  </a:cxn>
                  <a:cxn ang="0">
                    <a:pos x="200" y="86"/>
                  </a:cxn>
                  <a:cxn ang="0">
                    <a:pos x="218" y="63"/>
                  </a:cxn>
                  <a:cxn ang="0">
                    <a:pos x="235" y="59"/>
                  </a:cxn>
                  <a:cxn ang="0">
                    <a:pos x="224" y="72"/>
                  </a:cxn>
                </a:cxnLst>
                <a:rect l="0" t="0" r="r" b="b"/>
                <a:pathLst>
                  <a:path w="269" h="150">
                    <a:moveTo>
                      <a:pt x="224" y="72"/>
                    </a:moveTo>
                    <a:lnTo>
                      <a:pt x="244" y="74"/>
                    </a:lnTo>
                    <a:lnTo>
                      <a:pt x="269" y="84"/>
                    </a:lnTo>
                    <a:lnTo>
                      <a:pt x="251" y="96"/>
                    </a:lnTo>
                    <a:lnTo>
                      <a:pt x="239" y="95"/>
                    </a:lnTo>
                    <a:lnTo>
                      <a:pt x="230" y="92"/>
                    </a:lnTo>
                    <a:lnTo>
                      <a:pt x="235" y="87"/>
                    </a:lnTo>
                    <a:lnTo>
                      <a:pt x="230" y="81"/>
                    </a:lnTo>
                    <a:lnTo>
                      <a:pt x="218" y="89"/>
                    </a:lnTo>
                    <a:lnTo>
                      <a:pt x="209" y="105"/>
                    </a:lnTo>
                    <a:lnTo>
                      <a:pt x="196" y="104"/>
                    </a:lnTo>
                    <a:lnTo>
                      <a:pt x="191" y="111"/>
                    </a:lnTo>
                    <a:lnTo>
                      <a:pt x="206" y="119"/>
                    </a:lnTo>
                    <a:lnTo>
                      <a:pt x="212" y="129"/>
                    </a:lnTo>
                    <a:lnTo>
                      <a:pt x="208" y="150"/>
                    </a:lnTo>
                    <a:lnTo>
                      <a:pt x="189" y="146"/>
                    </a:lnTo>
                    <a:lnTo>
                      <a:pt x="187" y="135"/>
                    </a:lnTo>
                    <a:lnTo>
                      <a:pt x="175" y="129"/>
                    </a:lnTo>
                    <a:lnTo>
                      <a:pt x="117" y="99"/>
                    </a:lnTo>
                    <a:lnTo>
                      <a:pt x="103" y="78"/>
                    </a:lnTo>
                    <a:lnTo>
                      <a:pt x="78" y="75"/>
                    </a:lnTo>
                    <a:lnTo>
                      <a:pt x="72" y="59"/>
                    </a:lnTo>
                    <a:lnTo>
                      <a:pt x="46" y="50"/>
                    </a:lnTo>
                    <a:lnTo>
                      <a:pt x="39" y="56"/>
                    </a:lnTo>
                    <a:lnTo>
                      <a:pt x="29" y="63"/>
                    </a:lnTo>
                    <a:lnTo>
                      <a:pt x="33" y="77"/>
                    </a:lnTo>
                    <a:lnTo>
                      <a:pt x="17" y="75"/>
                    </a:lnTo>
                    <a:lnTo>
                      <a:pt x="17" y="66"/>
                    </a:lnTo>
                    <a:lnTo>
                      <a:pt x="0" y="9"/>
                    </a:lnTo>
                    <a:lnTo>
                      <a:pt x="35" y="0"/>
                    </a:lnTo>
                    <a:lnTo>
                      <a:pt x="81" y="26"/>
                    </a:lnTo>
                    <a:lnTo>
                      <a:pt x="108" y="36"/>
                    </a:lnTo>
                    <a:lnTo>
                      <a:pt x="127" y="35"/>
                    </a:lnTo>
                    <a:lnTo>
                      <a:pt x="135" y="32"/>
                    </a:lnTo>
                    <a:lnTo>
                      <a:pt x="154" y="44"/>
                    </a:lnTo>
                    <a:lnTo>
                      <a:pt x="175" y="78"/>
                    </a:lnTo>
                    <a:lnTo>
                      <a:pt x="200" y="86"/>
                    </a:lnTo>
                    <a:lnTo>
                      <a:pt x="218" y="63"/>
                    </a:lnTo>
                    <a:lnTo>
                      <a:pt x="235" y="59"/>
                    </a:lnTo>
                    <a:lnTo>
                      <a:pt x="224" y="72"/>
                    </a:lnTo>
                    <a:close/>
                  </a:path>
                </a:pathLst>
              </a:custGeom>
              <a:solidFill>
                <a:srgbClr val="FFAA00"/>
              </a:solidFill>
              <a:ln w="1588">
                <a:solidFill>
                  <a:srgbClr val="6E6E6E"/>
                </a:solidFill>
                <a:prstDash val="solid"/>
                <a:round/>
                <a:headEnd/>
                <a:tailEnd/>
              </a:ln>
            </p:spPr>
            <p:txBody>
              <a:bodyPr/>
              <a:lstStyle/>
              <a:p>
                <a:endParaRPr lang="en-US"/>
              </a:p>
            </p:txBody>
          </p:sp>
          <p:sp>
            <p:nvSpPr>
              <p:cNvPr id="321145" name="Freeform 633"/>
              <p:cNvSpPr>
                <a:spLocks/>
              </p:cNvSpPr>
              <p:nvPr/>
            </p:nvSpPr>
            <p:spPr bwMode="auto">
              <a:xfrm>
                <a:off x="4280" y="1760"/>
                <a:ext cx="126" cy="77"/>
              </a:xfrm>
              <a:custGeom>
                <a:avLst/>
                <a:gdLst/>
                <a:ahLst/>
                <a:cxnLst>
                  <a:cxn ang="0">
                    <a:pos x="117" y="47"/>
                  </a:cxn>
                  <a:cxn ang="0">
                    <a:pos x="126" y="66"/>
                  </a:cxn>
                  <a:cxn ang="0">
                    <a:pos x="120" y="65"/>
                  </a:cxn>
                  <a:cxn ang="0">
                    <a:pos x="99" y="63"/>
                  </a:cxn>
                  <a:cxn ang="0">
                    <a:pos x="77" y="77"/>
                  </a:cxn>
                  <a:cxn ang="0">
                    <a:pos x="72" y="56"/>
                  </a:cxn>
                  <a:cxn ang="0">
                    <a:pos x="60" y="45"/>
                  </a:cxn>
                  <a:cxn ang="0">
                    <a:pos x="56" y="48"/>
                  </a:cxn>
                  <a:cxn ang="0">
                    <a:pos x="51" y="62"/>
                  </a:cxn>
                  <a:cxn ang="0">
                    <a:pos x="42" y="62"/>
                  </a:cxn>
                  <a:cxn ang="0">
                    <a:pos x="23" y="75"/>
                  </a:cxn>
                  <a:cxn ang="0">
                    <a:pos x="17" y="69"/>
                  </a:cxn>
                  <a:cxn ang="0">
                    <a:pos x="21" y="48"/>
                  </a:cxn>
                  <a:cxn ang="0">
                    <a:pos x="15" y="38"/>
                  </a:cxn>
                  <a:cxn ang="0">
                    <a:pos x="0" y="30"/>
                  </a:cxn>
                  <a:cxn ang="0">
                    <a:pos x="5" y="23"/>
                  </a:cxn>
                  <a:cxn ang="0">
                    <a:pos x="18" y="24"/>
                  </a:cxn>
                  <a:cxn ang="0">
                    <a:pos x="27" y="8"/>
                  </a:cxn>
                  <a:cxn ang="0">
                    <a:pos x="39" y="0"/>
                  </a:cxn>
                  <a:cxn ang="0">
                    <a:pos x="44" y="6"/>
                  </a:cxn>
                  <a:cxn ang="0">
                    <a:pos x="39" y="11"/>
                  </a:cxn>
                  <a:cxn ang="0">
                    <a:pos x="48" y="14"/>
                  </a:cxn>
                  <a:cxn ang="0">
                    <a:pos x="45" y="18"/>
                  </a:cxn>
                  <a:cxn ang="0">
                    <a:pos x="27" y="18"/>
                  </a:cxn>
                  <a:cxn ang="0">
                    <a:pos x="29" y="27"/>
                  </a:cxn>
                  <a:cxn ang="0">
                    <a:pos x="56" y="26"/>
                  </a:cxn>
                  <a:cxn ang="0">
                    <a:pos x="93" y="29"/>
                  </a:cxn>
                  <a:cxn ang="0">
                    <a:pos x="99" y="42"/>
                  </a:cxn>
                  <a:cxn ang="0">
                    <a:pos x="117" y="47"/>
                  </a:cxn>
                </a:cxnLst>
                <a:rect l="0" t="0" r="r" b="b"/>
                <a:pathLst>
                  <a:path w="126" h="77">
                    <a:moveTo>
                      <a:pt x="117" y="47"/>
                    </a:moveTo>
                    <a:lnTo>
                      <a:pt x="126" y="66"/>
                    </a:lnTo>
                    <a:lnTo>
                      <a:pt x="120" y="65"/>
                    </a:lnTo>
                    <a:lnTo>
                      <a:pt x="99" y="63"/>
                    </a:lnTo>
                    <a:lnTo>
                      <a:pt x="77" y="77"/>
                    </a:lnTo>
                    <a:lnTo>
                      <a:pt x="72" y="56"/>
                    </a:lnTo>
                    <a:lnTo>
                      <a:pt x="60" y="45"/>
                    </a:lnTo>
                    <a:lnTo>
                      <a:pt x="56" y="48"/>
                    </a:lnTo>
                    <a:lnTo>
                      <a:pt x="51" y="62"/>
                    </a:lnTo>
                    <a:lnTo>
                      <a:pt x="42" y="62"/>
                    </a:lnTo>
                    <a:lnTo>
                      <a:pt x="23" y="75"/>
                    </a:lnTo>
                    <a:lnTo>
                      <a:pt x="17" y="69"/>
                    </a:lnTo>
                    <a:lnTo>
                      <a:pt x="21" y="48"/>
                    </a:lnTo>
                    <a:lnTo>
                      <a:pt x="15" y="38"/>
                    </a:lnTo>
                    <a:lnTo>
                      <a:pt x="0" y="30"/>
                    </a:lnTo>
                    <a:lnTo>
                      <a:pt x="5" y="23"/>
                    </a:lnTo>
                    <a:lnTo>
                      <a:pt x="18" y="24"/>
                    </a:lnTo>
                    <a:lnTo>
                      <a:pt x="27" y="8"/>
                    </a:lnTo>
                    <a:lnTo>
                      <a:pt x="39" y="0"/>
                    </a:lnTo>
                    <a:lnTo>
                      <a:pt x="44" y="6"/>
                    </a:lnTo>
                    <a:lnTo>
                      <a:pt x="39" y="11"/>
                    </a:lnTo>
                    <a:lnTo>
                      <a:pt x="48" y="14"/>
                    </a:lnTo>
                    <a:lnTo>
                      <a:pt x="45" y="18"/>
                    </a:lnTo>
                    <a:lnTo>
                      <a:pt x="27" y="18"/>
                    </a:lnTo>
                    <a:lnTo>
                      <a:pt x="29" y="27"/>
                    </a:lnTo>
                    <a:lnTo>
                      <a:pt x="56" y="26"/>
                    </a:lnTo>
                    <a:lnTo>
                      <a:pt x="93" y="29"/>
                    </a:lnTo>
                    <a:lnTo>
                      <a:pt x="99" y="42"/>
                    </a:lnTo>
                    <a:lnTo>
                      <a:pt x="117" y="47"/>
                    </a:lnTo>
                    <a:close/>
                  </a:path>
                </a:pathLst>
              </a:custGeom>
              <a:solidFill>
                <a:srgbClr val="FFAA00"/>
              </a:solidFill>
              <a:ln w="1588">
                <a:solidFill>
                  <a:srgbClr val="6E6E6E"/>
                </a:solidFill>
                <a:prstDash val="solid"/>
                <a:round/>
                <a:headEnd/>
                <a:tailEnd/>
              </a:ln>
            </p:spPr>
            <p:txBody>
              <a:bodyPr/>
              <a:lstStyle/>
              <a:p>
                <a:endParaRPr lang="en-US"/>
              </a:p>
            </p:txBody>
          </p:sp>
          <p:sp>
            <p:nvSpPr>
              <p:cNvPr id="321146" name="Freeform 634"/>
              <p:cNvSpPr>
                <a:spLocks/>
              </p:cNvSpPr>
              <p:nvPr/>
            </p:nvSpPr>
            <p:spPr bwMode="auto">
              <a:xfrm>
                <a:off x="4307" y="1721"/>
                <a:ext cx="147" cy="68"/>
              </a:xfrm>
              <a:custGeom>
                <a:avLst/>
                <a:gdLst/>
                <a:ahLst/>
                <a:cxnLst>
                  <a:cxn ang="0">
                    <a:pos x="147" y="20"/>
                  </a:cxn>
                  <a:cxn ang="0">
                    <a:pos x="123" y="38"/>
                  </a:cxn>
                  <a:cxn ang="0">
                    <a:pos x="105" y="39"/>
                  </a:cxn>
                  <a:cxn ang="0">
                    <a:pos x="102" y="51"/>
                  </a:cxn>
                  <a:cxn ang="0">
                    <a:pos x="80" y="50"/>
                  </a:cxn>
                  <a:cxn ang="0">
                    <a:pos x="66" y="68"/>
                  </a:cxn>
                  <a:cxn ang="0">
                    <a:pos x="29" y="65"/>
                  </a:cxn>
                  <a:cxn ang="0">
                    <a:pos x="2" y="66"/>
                  </a:cxn>
                  <a:cxn ang="0">
                    <a:pos x="0" y="57"/>
                  </a:cxn>
                  <a:cxn ang="0">
                    <a:pos x="18" y="57"/>
                  </a:cxn>
                  <a:cxn ang="0">
                    <a:pos x="21" y="53"/>
                  </a:cxn>
                  <a:cxn ang="0">
                    <a:pos x="33" y="54"/>
                  </a:cxn>
                  <a:cxn ang="0">
                    <a:pos x="51" y="42"/>
                  </a:cxn>
                  <a:cxn ang="0">
                    <a:pos x="26" y="32"/>
                  </a:cxn>
                  <a:cxn ang="0">
                    <a:pos x="6" y="30"/>
                  </a:cxn>
                  <a:cxn ang="0">
                    <a:pos x="17" y="17"/>
                  </a:cxn>
                  <a:cxn ang="0">
                    <a:pos x="0" y="21"/>
                  </a:cxn>
                  <a:cxn ang="0">
                    <a:pos x="12" y="6"/>
                  </a:cxn>
                  <a:cxn ang="0">
                    <a:pos x="27" y="8"/>
                  </a:cxn>
                  <a:cxn ang="0">
                    <a:pos x="47" y="12"/>
                  </a:cxn>
                  <a:cxn ang="0">
                    <a:pos x="47" y="0"/>
                  </a:cxn>
                  <a:cxn ang="0">
                    <a:pos x="66" y="5"/>
                  </a:cxn>
                  <a:cxn ang="0">
                    <a:pos x="69" y="3"/>
                  </a:cxn>
                  <a:cxn ang="0">
                    <a:pos x="96" y="5"/>
                  </a:cxn>
                  <a:cxn ang="0">
                    <a:pos x="127" y="8"/>
                  </a:cxn>
                  <a:cxn ang="0">
                    <a:pos x="147" y="20"/>
                  </a:cxn>
                </a:cxnLst>
                <a:rect l="0" t="0" r="r" b="b"/>
                <a:pathLst>
                  <a:path w="147" h="68">
                    <a:moveTo>
                      <a:pt x="147" y="20"/>
                    </a:moveTo>
                    <a:lnTo>
                      <a:pt x="123" y="38"/>
                    </a:lnTo>
                    <a:lnTo>
                      <a:pt x="105" y="39"/>
                    </a:lnTo>
                    <a:lnTo>
                      <a:pt x="102" y="51"/>
                    </a:lnTo>
                    <a:lnTo>
                      <a:pt x="80" y="50"/>
                    </a:lnTo>
                    <a:lnTo>
                      <a:pt x="66" y="68"/>
                    </a:lnTo>
                    <a:lnTo>
                      <a:pt x="29" y="65"/>
                    </a:lnTo>
                    <a:lnTo>
                      <a:pt x="2" y="66"/>
                    </a:lnTo>
                    <a:lnTo>
                      <a:pt x="0" y="57"/>
                    </a:lnTo>
                    <a:lnTo>
                      <a:pt x="18" y="57"/>
                    </a:lnTo>
                    <a:lnTo>
                      <a:pt x="21" y="53"/>
                    </a:lnTo>
                    <a:lnTo>
                      <a:pt x="33" y="54"/>
                    </a:lnTo>
                    <a:lnTo>
                      <a:pt x="51" y="42"/>
                    </a:lnTo>
                    <a:lnTo>
                      <a:pt x="26" y="32"/>
                    </a:lnTo>
                    <a:lnTo>
                      <a:pt x="6" y="30"/>
                    </a:lnTo>
                    <a:lnTo>
                      <a:pt x="17" y="17"/>
                    </a:lnTo>
                    <a:lnTo>
                      <a:pt x="0" y="21"/>
                    </a:lnTo>
                    <a:lnTo>
                      <a:pt x="12" y="6"/>
                    </a:lnTo>
                    <a:lnTo>
                      <a:pt x="27" y="8"/>
                    </a:lnTo>
                    <a:lnTo>
                      <a:pt x="47" y="12"/>
                    </a:lnTo>
                    <a:lnTo>
                      <a:pt x="47" y="0"/>
                    </a:lnTo>
                    <a:lnTo>
                      <a:pt x="66" y="5"/>
                    </a:lnTo>
                    <a:lnTo>
                      <a:pt x="69" y="3"/>
                    </a:lnTo>
                    <a:lnTo>
                      <a:pt x="96" y="5"/>
                    </a:lnTo>
                    <a:lnTo>
                      <a:pt x="127" y="8"/>
                    </a:lnTo>
                    <a:lnTo>
                      <a:pt x="147" y="20"/>
                    </a:lnTo>
                    <a:close/>
                  </a:path>
                </a:pathLst>
              </a:custGeom>
              <a:solidFill>
                <a:srgbClr val="FFAA00"/>
              </a:solidFill>
              <a:ln w="1588">
                <a:solidFill>
                  <a:srgbClr val="6E6E6E"/>
                </a:solidFill>
                <a:prstDash val="solid"/>
                <a:round/>
                <a:headEnd/>
                <a:tailEnd/>
              </a:ln>
            </p:spPr>
            <p:txBody>
              <a:bodyPr/>
              <a:lstStyle/>
              <a:p>
                <a:endParaRPr lang="en-US"/>
              </a:p>
            </p:txBody>
          </p:sp>
          <p:sp>
            <p:nvSpPr>
              <p:cNvPr id="321147" name="Freeform 635"/>
              <p:cNvSpPr>
                <a:spLocks/>
              </p:cNvSpPr>
              <p:nvPr/>
            </p:nvSpPr>
            <p:spPr bwMode="auto">
              <a:xfrm>
                <a:off x="3482" y="1655"/>
                <a:ext cx="42" cy="26"/>
              </a:xfrm>
              <a:custGeom>
                <a:avLst/>
                <a:gdLst/>
                <a:ahLst/>
                <a:cxnLst>
                  <a:cxn ang="0">
                    <a:pos x="6" y="11"/>
                  </a:cxn>
                  <a:cxn ang="0">
                    <a:pos x="23" y="6"/>
                  </a:cxn>
                  <a:cxn ang="0">
                    <a:pos x="39" y="0"/>
                  </a:cxn>
                  <a:cxn ang="0">
                    <a:pos x="42" y="8"/>
                  </a:cxn>
                  <a:cxn ang="0">
                    <a:pos x="42" y="8"/>
                  </a:cxn>
                  <a:cxn ang="0">
                    <a:pos x="42" y="8"/>
                  </a:cxn>
                  <a:cxn ang="0">
                    <a:pos x="41" y="6"/>
                  </a:cxn>
                  <a:cxn ang="0">
                    <a:pos x="33" y="18"/>
                  </a:cxn>
                  <a:cxn ang="0">
                    <a:pos x="24" y="24"/>
                  </a:cxn>
                  <a:cxn ang="0">
                    <a:pos x="5" y="26"/>
                  </a:cxn>
                  <a:cxn ang="0">
                    <a:pos x="0" y="23"/>
                  </a:cxn>
                  <a:cxn ang="0">
                    <a:pos x="6" y="11"/>
                  </a:cxn>
                </a:cxnLst>
                <a:rect l="0" t="0" r="r" b="b"/>
                <a:pathLst>
                  <a:path w="42" h="26">
                    <a:moveTo>
                      <a:pt x="6" y="11"/>
                    </a:moveTo>
                    <a:lnTo>
                      <a:pt x="23" y="6"/>
                    </a:lnTo>
                    <a:lnTo>
                      <a:pt x="39" y="0"/>
                    </a:lnTo>
                    <a:lnTo>
                      <a:pt x="42" y="8"/>
                    </a:lnTo>
                    <a:lnTo>
                      <a:pt x="42" y="8"/>
                    </a:lnTo>
                    <a:lnTo>
                      <a:pt x="42" y="8"/>
                    </a:lnTo>
                    <a:lnTo>
                      <a:pt x="41" y="6"/>
                    </a:lnTo>
                    <a:lnTo>
                      <a:pt x="33" y="18"/>
                    </a:lnTo>
                    <a:lnTo>
                      <a:pt x="24" y="24"/>
                    </a:lnTo>
                    <a:lnTo>
                      <a:pt x="5" y="26"/>
                    </a:lnTo>
                    <a:lnTo>
                      <a:pt x="0" y="23"/>
                    </a:lnTo>
                    <a:lnTo>
                      <a:pt x="6" y="11"/>
                    </a:lnTo>
                    <a:close/>
                  </a:path>
                </a:pathLst>
              </a:custGeom>
              <a:solidFill>
                <a:srgbClr val="FFAA00"/>
              </a:solidFill>
              <a:ln w="1588">
                <a:solidFill>
                  <a:srgbClr val="6E6E6E"/>
                </a:solidFill>
                <a:prstDash val="solid"/>
                <a:round/>
                <a:headEnd/>
                <a:tailEnd/>
              </a:ln>
            </p:spPr>
            <p:txBody>
              <a:bodyPr/>
              <a:lstStyle/>
              <a:p>
                <a:endParaRPr lang="en-US"/>
              </a:p>
            </p:txBody>
          </p:sp>
          <p:sp>
            <p:nvSpPr>
              <p:cNvPr id="321148" name="Freeform 636"/>
              <p:cNvSpPr>
                <a:spLocks/>
              </p:cNvSpPr>
              <p:nvPr/>
            </p:nvSpPr>
            <p:spPr bwMode="auto">
              <a:xfrm>
                <a:off x="3588" y="1736"/>
                <a:ext cx="38" cy="29"/>
              </a:xfrm>
              <a:custGeom>
                <a:avLst/>
                <a:gdLst/>
                <a:ahLst/>
                <a:cxnLst>
                  <a:cxn ang="0">
                    <a:pos x="0" y="2"/>
                  </a:cxn>
                  <a:cxn ang="0">
                    <a:pos x="17" y="2"/>
                  </a:cxn>
                  <a:cxn ang="0">
                    <a:pos x="21" y="0"/>
                  </a:cxn>
                  <a:cxn ang="0">
                    <a:pos x="27" y="0"/>
                  </a:cxn>
                  <a:cxn ang="0">
                    <a:pos x="38" y="11"/>
                  </a:cxn>
                  <a:cxn ang="0">
                    <a:pos x="36" y="21"/>
                  </a:cxn>
                  <a:cxn ang="0">
                    <a:pos x="23" y="24"/>
                  </a:cxn>
                  <a:cxn ang="0">
                    <a:pos x="11" y="29"/>
                  </a:cxn>
                  <a:cxn ang="0">
                    <a:pos x="2" y="21"/>
                  </a:cxn>
                  <a:cxn ang="0">
                    <a:pos x="0" y="2"/>
                  </a:cxn>
                </a:cxnLst>
                <a:rect l="0" t="0" r="r" b="b"/>
                <a:pathLst>
                  <a:path w="38" h="29">
                    <a:moveTo>
                      <a:pt x="0" y="2"/>
                    </a:moveTo>
                    <a:lnTo>
                      <a:pt x="17" y="2"/>
                    </a:lnTo>
                    <a:lnTo>
                      <a:pt x="21" y="0"/>
                    </a:lnTo>
                    <a:lnTo>
                      <a:pt x="27" y="0"/>
                    </a:lnTo>
                    <a:lnTo>
                      <a:pt x="38" y="11"/>
                    </a:lnTo>
                    <a:lnTo>
                      <a:pt x="36" y="21"/>
                    </a:lnTo>
                    <a:lnTo>
                      <a:pt x="23" y="24"/>
                    </a:lnTo>
                    <a:lnTo>
                      <a:pt x="11" y="29"/>
                    </a:lnTo>
                    <a:lnTo>
                      <a:pt x="2" y="21"/>
                    </a:lnTo>
                    <a:lnTo>
                      <a:pt x="0" y="2"/>
                    </a:lnTo>
                    <a:close/>
                  </a:path>
                </a:pathLst>
              </a:custGeom>
              <a:solidFill>
                <a:srgbClr val="FFAA00"/>
              </a:solidFill>
              <a:ln w="1588">
                <a:solidFill>
                  <a:srgbClr val="6E6E6E"/>
                </a:solidFill>
                <a:prstDash val="solid"/>
                <a:round/>
                <a:headEnd/>
                <a:tailEnd/>
              </a:ln>
            </p:spPr>
            <p:txBody>
              <a:bodyPr/>
              <a:lstStyle/>
              <a:p>
                <a:endParaRPr lang="en-US"/>
              </a:p>
            </p:txBody>
          </p:sp>
          <p:sp>
            <p:nvSpPr>
              <p:cNvPr id="321149" name="Freeform 637"/>
              <p:cNvSpPr>
                <a:spLocks/>
              </p:cNvSpPr>
              <p:nvPr/>
            </p:nvSpPr>
            <p:spPr bwMode="auto">
              <a:xfrm>
                <a:off x="3612" y="1702"/>
                <a:ext cx="90" cy="54"/>
              </a:xfrm>
              <a:custGeom>
                <a:avLst/>
                <a:gdLst/>
                <a:ahLst/>
                <a:cxnLst>
                  <a:cxn ang="0">
                    <a:pos x="48" y="10"/>
                  </a:cxn>
                  <a:cxn ang="0">
                    <a:pos x="69" y="3"/>
                  </a:cxn>
                  <a:cxn ang="0">
                    <a:pos x="79" y="9"/>
                  </a:cxn>
                  <a:cxn ang="0">
                    <a:pos x="84" y="10"/>
                  </a:cxn>
                  <a:cxn ang="0">
                    <a:pos x="90" y="13"/>
                  </a:cxn>
                  <a:cxn ang="0">
                    <a:pos x="84" y="19"/>
                  </a:cxn>
                  <a:cxn ang="0">
                    <a:pos x="77" y="33"/>
                  </a:cxn>
                  <a:cxn ang="0">
                    <a:pos x="85" y="42"/>
                  </a:cxn>
                  <a:cxn ang="0">
                    <a:pos x="72" y="40"/>
                  </a:cxn>
                  <a:cxn ang="0">
                    <a:pos x="62" y="43"/>
                  </a:cxn>
                  <a:cxn ang="0">
                    <a:pos x="66" y="52"/>
                  </a:cxn>
                  <a:cxn ang="0">
                    <a:pos x="60" y="51"/>
                  </a:cxn>
                  <a:cxn ang="0">
                    <a:pos x="48" y="54"/>
                  </a:cxn>
                  <a:cxn ang="0">
                    <a:pos x="30" y="48"/>
                  </a:cxn>
                  <a:cxn ang="0">
                    <a:pos x="26" y="48"/>
                  </a:cxn>
                  <a:cxn ang="0">
                    <a:pos x="12" y="52"/>
                  </a:cxn>
                  <a:cxn ang="0">
                    <a:pos x="14" y="45"/>
                  </a:cxn>
                  <a:cxn ang="0">
                    <a:pos x="3" y="34"/>
                  </a:cxn>
                  <a:cxn ang="0">
                    <a:pos x="6" y="33"/>
                  </a:cxn>
                  <a:cxn ang="0">
                    <a:pos x="3" y="25"/>
                  </a:cxn>
                  <a:cxn ang="0">
                    <a:pos x="8" y="25"/>
                  </a:cxn>
                  <a:cxn ang="0">
                    <a:pos x="11" y="21"/>
                  </a:cxn>
                  <a:cxn ang="0">
                    <a:pos x="0" y="10"/>
                  </a:cxn>
                  <a:cxn ang="0">
                    <a:pos x="5" y="0"/>
                  </a:cxn>
                  <a:cxn ang="0">
                    <a:pos x="9" y="7"/>
                  </a:cxn>
                  <a:cxn ang="0">
                    <a:pos x="48" y="10"/>
                  </a:cxn>
                </a:cxnLst>
                <a:rect l="0" t="0" r="r" b="b"/>
                <a:pathLst>
                  <a:path w="90" h="54">
                    <a:moveTo>
                      <a:pt x="48" y="10"/>
                    </a:moveTo>
                    <a:lnTo>
                      <a:pt x="69" y="3"/>
                    </a:lnTo>
                    <a:lnTo>
                      <a:pt x="79" y="9"/>
                    </a:lnTo>
                    <a:lnTo>
                      <a:pt x="84" y="10"/>
                    </a:lnTo>
                    <a:lnTo>
                      <a:pt x="90" y="13"/>
                    </a:lnTo>
                    <a:lnTo>
                      <a:pt x="84" y="19"/>
                    </a:lnTo>
                    <a:lnTo>
                      <a:pt x="77" y="33"/>
                    </a:lnTo>
                    <a:lnTo>
                      <a:pt x="85" y="42"/>
                    </a:lnTo>
                    <a:lnTo>
                      <a:pt x="72" y="40"/>
                    </a:lnTo>
                    <a:lnTo>
                      <a:pt x="62" y="43"/>
                    </a:lnTo>
                    <a:lnTo>
                      <a:pt x="66" y="52"/>
                    </a:lnTo>
                    <a:lnTo>
                      <a:pt x="60" y="51"/>
                    </a:lnTo>
                    <a:lnTo>
                      <a:pt x="48" y="54"/>
                    </a:lnTo>
                    <a:lnTo>
                      <a:pt x="30" y="48"/>
                    </a:lnTo>
                    <a:lnTo>
                      <a:pt x="26" y="48"/>
                    </a:lnTo>
                    <a:lnTo>
                      <a:pt x="12" y="52"/>
                    </a:lnTo>
                    <a:lnTo>
                      <a:pt x="14" y="45"/>
                    </a:lnTo>
                    <a:lnTo>
                      <a:pt x="3" y="34"/>
                    </a:lnTo>
                    <a:lnTo>
                      <a:pt x="6" y="33"/>
                    </a:lnTo>
                    <a:lnTo>
                      <a:pt x="3" y="25"/>
                    </a:lnTo>
                    <a:lnTo>
                      <a:pt x="8" y="25"/>
                    </a:lnTo>
                    <a:lnTo>
                      <a:pt x="11" y="21"/>
                    </a:lnTo>
                    <a:lnTo>
                      <a:pt x="0" y="10"/>
                    </a:lnTo>
                    <a:lnTo>
                      <a:pt x="5" y="0"/>
                    </a:lnTo>
                    <a:lnTo>
                      <a:pt x="9" y="7"/>
                    </a:lnTo>
                    <a:lnTo>
                      <a:pt x="48" y="10"/>
                    </a:lnTo>
                    <a:close/>
                  </a:path>
                </a:pathLst>
              </a:custGeom>
              <a:solidFill>
                <a:srgbClr val="FFAA00"/>
              </a:solidFill>
              <a:ln w="1588">
                <a:solidFill>
                  <a:srgbClr val="6E6E6E"/>
                </a:solidFill>
                <a:prstDash val="solid"/>
                <a:round/>
                <a:headEnd/>
                <a:tailEnd/>
              </a:ln>
            </p:spPr>
            <p:txBody>
              <a:bodyPr/>
              <a:lstStyle/>
              <a:p>
                <a:endParaRPr lang="en-US"/>
              </a:p>
            </p:txBody>
          </p:sp>
          <p:sp>
            <p:nvSpPr>
              <p:cNvPr id="321150" name="Freeform 638"/>
              <p:cNvSpPr>
                <a:spLocks/>
              </p:cNvSpPr>
              <p:nvPr/>
            </p:nvSpPr>
            <p:spPr bwMode="auto">
              <a:xfrm>
                <a:off x="3518" y="1687"/>
                <a:ext cx="54" cy="48"/>
              </a:xfrm>
              <a:custGeom>
                <a:avLst/>
                <a:gdLst/>
                <a:ahLst/>
                <a:cxnLst>
                  <a:cxn ang="0">
                    <a:pos x="42" y="48"/>
                  </a:cxn>
                  <a:cxn ang="0">
                    <a:pos x="30" y="39"/>
                  </a:cxn>
                  <a:cxn ang="0">
                    <a:pos x="9" y="19"/>
                  </a:cxn>
                  <a:cxn ang="0">
                    <a:pos x="0" y="1"/>
                  </a:cxn>
                  <a:cxn ang="0">
                    <a:pos x="18" y="0"/>
                  </a:cxn>
                  <a:cxn ang="0">
                    <a:pos x="31" y="0"/>
                  </a:cxn>
                  <a:cxn ang="0">
                    <a:pos x="46" y="4"/>
                  </a:cxn>
                  <a:cxn ang="0">
                    <a:pos x="51" y="16"/>
                  </a:cxn>
                  <a:cxn ang="0">
                    <a:pos x="54" y="28"/>
                  </a:cxn>
                  <a:cxn ang="0">
                    <a:pos x="42" y="36"/>
                  </a:cxn>
                  <a:cxn ang="0">
                    <a:pos x="42" y="48"/>
                  </a:cxn>
                </a:cxnLst>
                <a:rect l="0" t="0" r="r" b="b"/>
                <a:pathLst>
                  <a:path w="54" h="48">
                    <a:moveTo>
                      <a:pt x="42" y="48"/>
                    </a:moveTo>
                    <a:lnTo>
                      <a:pt x="30" y="39"/>
                    </a:lnTo>
                    <a:lnTo>
                      <a:pt x="9" y="19"/>
                    </a:lnTo>
                    <a:lnTo>
                      <a:pt x="0" y="1"/>
                    </a:lnTo>
                    <a:lnTo>
                      <a:pt x="18" y="0"/>
                    </a:lnTo>
                    <a:lnTo>
                      <a:pt x="31" y="0"/>
                    </a:lnTo>
                    <a:lnTo>
                      <a:pt x="46" y="4"/>
                    </a:lnTo>
                    <a:lnTo>
                      <a:pt x="51" y="16"/>
                    </a:lnTo>
                    <a:lnTo>
                      <a:pt x="54" y="28"/>
                    </a:lnTo>
                    <a:lnTo>
                      <a:pt x="42" y="36"/>
                    </a:lnTo>
                    <a:lnTo>
                      <a:pt x="42" y="48"/>
                    </a:lnTo>
                    <a:close/>
                  </a:path>
                </a:pathLst>
              </a:custGeom>
              <a:solidFill>
                <a:srgbClr val="FFAA00"/>
              </a:solidFill>
              <a:ln w="1588">
                <a:solidFill>
                  <a:srgbClr val="6E6E6E"/>
                </a:solidFill>
                <a:prstDash val="solid"/>
                <a:round/>
                <a:headEnd/>
                <a:tailEnd/>
              </a:ln>
            </p:spPr>
            <p:txBody>
              <a:bodyPr/>
              <a:lstStyle/>
              <a:p>
                <a:endParaRPr lang="en-US"/>
              </a:p>
            </p:txBody>
          </p:sp>
          <p:sp>
            <p:nvSpPr>
              <p:cNvPr id="321151" name="Freeform 639"/>
              <p:cNvSpPr>
                <a:spLocks/>
              </p:cNvSpPr>
              <p:nvPr/>
            </p:nvSpPr>
            <p:spPr bwMode="auto">
              <a:xfrm>
                <a:off x="3865" y="2174"/>
                <a:ext cx="108" cy="104"/>
              </a:xfrm>
              <a:custGeom>
                <a:avLst/>
                <a:gdLst/>
                <a:ahLst/>
                <a:cxnLst>
                  <a:cxn ang="0">
                    <a:pos x="27" y="9"/>
                  </a:cxn>
                  <a:cxn ang="0">
                    <a:pos x="31" y="0"/>
                  </a:cxn>
                  <a:cxn ang="0">
                    <a:pos x="52" y="54"/>
                  </a:cxn>
                  <a:cxn ang="0">
                    <a:pos x="54" y="47"/>
                  </a:cxn>
                  <a:cxn ang="0">
                    <a:pos x="75" y="62"/>
                  </a:cxn>
                  <a:cxn ang="0">
                    <a:pos x="106" y="93"/>
                  </a:cxn>
                  <a:cxn ang="0">
                    <a:pos x="108" y="96"/>
                  </a:cxn>
                  <a:cxn ang="0">
                    <a:pos x="103" y="104"/>
                  </a:cxn>
                  <a:cxn ang="0">
                    <a:pos x="96" y="101"/>
                  </a:cxn>
                  <a:cxn ang="0">
                    <a:pos x="84" y="86"/>
                  </a:cxn>
                  <a:cxn ang="0">
                    <a:pos x="76" y="81"/>
                  </a:cxn>
                  <a:cxn ang="0">
                    <a:pos x="60" y="65"/>
                  </a:cxn>
                  <a:cxn ang="0">
                    <a:pos x="37" y="65"/>
                  </a:cxn>
                  <a:cxn ang="0">
                    <a:pos x="24" y="57"/>
                  </a:cxn>
                  <a:cxn ang="0">
                    <a:pos x="18" y="72"/>
                  </a:cxn>
                  <a:cxn ang="0">
                    <a:pos x="1" y="68"/>
                  </a:cxn>
                  <a:cxn ang="0">
                    <a:pos x="0" y="53"/>
                  </a:cxn>
                  <a:cxn ang="0">
                    <a:pos x="7" y="33"/>
                  </a:cxn>
                  <a:cxn ang="0">
                    <a:pos x="7" y="18"/>
                  </a:cxn>
                  <a:cxn ang="0">
                    <a:pos x="15" y="14"/>
                  </a:cxn>
                  <a:cxn ang="0">
                    <a:pos x="27" y="9"/>
                  </a:cxn>
                </a:cxnLst>
                <a:rect l="0" t="0" r="r" b="b"/>
                <a:pathLst>
                  <a:path w="108" h="104">
                    <a:moveTo>
                      <a:pt x="27" y="9"/>
                    </a:moveTo>
                    <a:lnTo>
                      <a:pt x="31" y="0"/>
                    </a:lnTo>
                    <a:lnTo>
                      <a:pt x="52" y="54"/>
                    </a:lnTo>
                    <a:lnTo>
                      <a:pt x="54" y="47"/>
                    </a:lnTo>
                    <a:lnTo>
                      <a:pt x="75" y="62"/>
                    </a:lnTo>
                    <a:lnTo>
                      <a:pt x="106" y="93"/>
                    </a:lnTo>
                    <a:lnTo>
                      <a:pt x="108" y="96"/>
                    </a:lnTo>
                    <a:lnTo>
                      <a:pt x="103" y="104"/>
                    </a:lnTo>
                    <a:lnTo>
                      <a:pt x="96" y="101"/>
                    </a:lnTo>
                    <a:lnTo>
                      <a:pt x="84" y="86"/>
                    </a:lnTo>
                    <a:lnTo>
                      <a:pt x="76" y="81"/>
                    </a:lnTo>
                    <a:lnTo>
                      <a:pt x="60" y="65"/>
                    </a:lnTo>
                    <a:lnTo>
                      <a:pt x="37" y="65"/>
                    </a:lnTo>
                    <a:lnTo>
                      <a:pt x="24" y="57"/>
                    </a:lnTo>
                    <a:lnTo>
                      <a:pt x="18" y="72"/>
                    </a:lnTo>
                    <a:lnTo>
                      <a:pt x="1" y="68"/>
                    </a:lnTo>
                    <a:lnTo>
                      <a:pt x="0" y="53"/>
                    </a:lnTo>
                    <a:lnTo>
                      <a:pt x="7" y="33"/>
                    </a:lnTo>
                    <a:lnTo>
                      <a:pt x="7" y="18"/>
                    </a:lnTo>
                    <a:lnTo>
                      <a:pt x="15" y="14"/>
                    </a:lnTo>
                    <a:lnTo>
                      <a:pt x="27" y="9"/>
                    </a:lnTo>
                    <a:close/>
                  </a:path>
                </a:pathLst>
              </a:custGeom>
              <a:solidFill>
                <a:srgbClr val="CCCCCC"/>
              </a:solidFill>
              <a:ln w="1588">
                <a:solidFill>
                  <a:srgbClr val="6E6E6E"/>
                </a:solidFill>
                <a:prstDash val="solid"/>
                <a:round/>
                <a:headEnd/>
                <a:tailEnd/>
              </a:ln>
            </p:spPr>
            <p:txBody>
              <a:bodyPr/>
              <a:lstStyle/>
              <a:p>
                <a:endParaRPr lang="en-US"/>
              </a:p>
            </p:txBody>
          </p:sp>
          <p:sp>
            <p:nvSpPr>
              <p:cNvPr id="321152" name="Freeform 640"/>
              <p:cNvSpPr>
                <a:spLocks/>
              </p:cNvSpPr>
              <p:nvPr/>
            </p:nvSpPr>
            <p:spPr bwMode="auto">
              <a:xfrm>
                <a:off x="3814" y="2231"/>
                <a:ext cx="238" cy="207"/>
              </a:xfrm>
              <a:custGeom>
                <a:avLst/>
                <a:gdLst/>
                <a:ahLst/>
                <a:cxnLst>
                  <a:cxn ang="0">
                    <a:pos x="135" y="29"/>
                  </a:cxn>
                  <a:cxn ang="0">
                    <a:pos x="147" y="44"/>
                  </a:cxn>
                  <a:cxn ang="0">
                    <a:pos x="138" y="60"/>
                  </a:cxn>
                  <a:cxn ang="0">
                    <a:pos x="138" y="72"/>
                  </a:cxn>
                  <a:cxn ang="0">
                    <a:pos x="153" y="69"/>
                  </a:cxn>
                  <a:cxn ang="0">
                    <a:pos x="156" y="71"/>
                  </a:cxn>
                  <a:cxn ang="0">
                    <a:pos x="153" y="77"/>
                  </a:cxn>
                  <a:cxn ang="0">
                    <a:pos x="173" y="107"/>
                  </a:cxn>
                  <a:cxn ang="0">
                    <a:pos x="223" y="124"/>
                  </a:cxn>
                  <a:cxn ang="0">
                    <a:pos x="238" y="124"/>
                  </a:cxn>
                  <a:cxn ang="0">
                    <a:pos x="191" y="180"/>
                  </a:cxn>
                  <a:cxn ang="0">
                    <a:pos x="168" y="181"/>
                  </a:cxn>
                  <a:cxn ang="0">
                    <a:pos x="144" y="196"/>
                  </a:cxn>
                  <a:cxn ang="0">
                    <a:pos x="126" y="192"/>
                  </a:cxn>
                  <a:cxn ang="0">
                    <a:pos x="106" y="207"/>
                  </a:cxn>
                  <a:cxn ang="0">
                    <a:pos x="85" y="204"/>
                  </a:cxn>
                  <a:cxn ang="0">
                    <a:pos x="48" y="186"/>
                  </a:cxn>
                  <a:cxn ang="0">
                    <a:pos x="45" y="172"/>
                  </a:cxn>
                  <a:cxn ang="0">
                    <a:pos x="37" y="172"/>
                  </a:cxn>
                  <a:cxn ang="0">
                    <a:pos x="30" y="153"/>
                  </a:cxn>
                  <a:cxn ang="0">
                    <a:pos x="15" y="132"/>
                  </a:cxn>
                  <a:cxn ang="0">
                    <a:pos x="0" y="127"/>
                  </a:cxn>
                  <a:cxn ang="0">
                    <a:pos x="5" y="115"/>
                  </a:cxn>
                  <a:cxn ang="0">
                    <a:pos x="17" y="117"/>
                  </a:cxn>
                  <a:cxn ang="0">
                    <a:pos x="23" y="72"/>
                  </a:cxn>
                  <a:cxn ang="0">
                    <a:pos x="28" y="75"/>
                  </a:cxn>
                  <a:cxn ang="0">
                    <a:pos x="28" y="74"/>
                  </a:cxn>
                  <a:cxn ang="0">
                    <a:pos x="40" y="41"/>
                  </a:cxn>
                  <a:cxn ang="0">
                    <a:pos x="48" y="39"/>
                  </a:cxn>
                  <a:cxn ang="0">
                    <a:pos x="49" y="29"/>
                  </a:cxn>
                  <a:cxn ang="0">
                    <a:pos x="52" y="11"/>
                  </a:cxn>
                  <a:cxn ang="0">
                    <a:pos x="69" y="15"/>
                  </a:cxn>
                  <a:cxn ang="0">
                    <a:pos x="75" y="0"/>
                  </a:cxn>
                  <a:cxn ang="0">
                    <a:pos x="88" y="8"/>
                  </a:cxn>
                  <a:cxn ang="0">
                    <a:pos x="111" y="8"/>
                  </a:cxn>
                  <a:cxn ang="0">
                    <a:pos x="127" y="24"/>
                  </a:cxn>
                  <a:cxn ang="0">
                    <a:pos x="135" y="29"/>
                  </a:cxn>
                </a:cxnLst>
                <a:rect l="0" t="0" r="r" b="b"/>
                <a:pathLst>
                  <a:path w="238" h="207">
                    <a:moveTo>
                      <a:pt x="135" y="29"/>
                    </a:moveTo>
                    <a:lnTo>
                      <a:pt x="147" y="44"/>
                    </a:lnTo>
                    <a:lnTo>
                      <a:pt x="138" y="60"/>
                    </a:lnTo>
                    <a:lnTo>
                      <a:pt x="138" y="72"/>
                    </a:lnTo>
                    <a:lnTo>
                      <a:pt x="153" y="69"/>
                    </a:lnTo>
                    <a:lnTo>
                      <a:pt x="156" y="71"/>
                    </a:lnTo>
                    <a:lnTo>
                      <a:pt x="153" y="77"/>
                    </a:lnTo>
                    <a:lnTo>
                      <a:pt x="173" y="107"/>
                    </a:lnTo>
                    <a:lnTo>
                      <a:pt x="223" y="124"/>
                    </a:lnTo>
                    <a:lnTo>
                      <a:pt x="238" y="124"/>
                    </a:lnTo>
                    <a:lnTo>
                      <a:pt x="191" y="180"/>
                    </a:lnTo>
                    <a:lnTo>
                      <a:pt x="168" y="181"/>
                    </a:lnTo>
                    <a:lnTo>
                      <a:pt x="144" y="196"/>
                    </a:lnTo>
                    <a:lnTo>
                      <a:pt x="126" y="192"/>
                    </a:lnTo>
                    <a:lnTo>
                      <a:pt x="106" y="207"/>
                    </a:lnTo>
                    <a:lnTo>
                      <a:pt x="85" y="204"/>
                    </a:lnTo>
                    <a:lnTo>
                      <a:pt x="48" y="186"/>
                    </a:lnTo>
                    <a:lnTo>
                      <a:pt x="45" y="172"/>
                    </a:lnTo>
                    <a:lnTo>
                      <a:pt x="37" y="172"/>
                    </a:lnTo>
                    <a:lnTo>
                      <a:pt x="30" y="153"/>
                    </a:lnTo>
                    <a:lnTo>
                      <a:pt x="15" y="132"/>
                    </a:lnTo>
                    <a:lnTo>
                      <a:pt x="0" y="127"/>
                    </a:lnTo>
                    <a:lnTo>
                      <a:pt x="5" y="115"/>
                    </a:lnTo>
                    <a:lnTo>
                      <a:pt x="17" y="117"/>
                    </a:lnTo>
                    <a:lnTo>
                      <a:pt x="23" y="72"/>
                    </a:lnTo>
                    <a:lnTo>
                      <a:pt x="28" y="75"/>
                    </a:lnTo>
                    <a:lnTo>
                      <a:pt x="28" y="74"/>
                    </a:lnTo>
                    <a:lnTo>
                      <a:pt x="40" y="41"/>
                    </a:lnTo>
                    <a:lnTo>
                      <a:pt x="48" y="39"/>
                    </a:lnTo>
                    <a:lnTo>
                      <a:pt x="49" y="29"/>
                    </a:lnTo>
                    <a:lnTo>
                      <a:pt x="52" y="11"/>
                    </a:lnTo>
                    <a:lnTo>
                      <a:pt x="69" y="15"/>
                    </a:lnTo>
                    <a:lnTo>
                      <a:pt x="75" y="0"/>
                    </a:lnTo>
                    <a:lnTo>
                      <a:pt x="88" y="8"/>
                    </a:lnTo>
                    <a:lnTo>
                      <a:pt x="111" y="8"/>
                    </a:lnTo>
                    <a:lnTo>
                      <a:pt x="127" y="24"/>
                    </a:lnTo>
                    <a:lnTo>
                      <a:pt x="135" y="29"/>
                    </a:lnTo>
                    <a:close/>
                  </a:path>
                </a:pathLst>
              </a:custGeom>
              <a:solidFill>
                <a:srgbClr val="CCCCCC"/>
              </a:solidFill>
              <a:ln w="1588">
                <a:solidFill>
                  <a:srgbClr val="6E6E6E"/>
                </a:solidFill>
                <a:prstDash val="solid"/>
                <a:round/>
                <a:headEnd/>
                <a:tailEnd/>
              </a:ln>
            </p:spPr>
            <p:txBody>
              <a:bodyPr/>
              <a:lstStyle/>
              <a:p>
                <a:endParaRPr lang="en-US"/>
              </a:p>
            </p:txBody>
          </p:sp>
          <p:sp>
            <p:nvSpPr>
              <p:cNvPr id="321153" name="Freeform 641"/>
              <p:cNvSpPr>
                <a:spLocks/>
              </p:cNvSpPr>
              <p:nvPr/>
            </p:nvSpPr>
            <p:spPr bwMode="auto">
              <a:xfrm>
                <a:off x="3527" y="1609"/>
                <a:ext cx="78" cy="30"/>
              </a:xfrm>
              <a:custGeom>
                <a:avLst/>
                <a:gdLst/>
                <a:ahLst/>
                <a:cxnLst>
                  <a:cxn ang="0">
                    <a:pos x="78" y="7"/>
                  </a:cxn>
                  <a:cxn ang="0">
                    <a:pos x="73" y="21"/>
                  </a:cxn>
                  <a:cxn ang="0">
                    <a:pos x="48" y="22"/>
                  </a:cxn>
                  <a:cxn ang="0">
                    <a:pos x="21" y="30"/>
                  </a:cxn>
                  <a:cxn ang="0">
                    <a:pos x="5" y="27"/>
                  </a:cxn>
                  <a:cxn ang="0">
                    <a:pos x="0" y="13"/>
                  </a:cxn>
                  <a:cxn ang="0">
                    <a:pos x="9" y="12"/>
                  </a:cxn>
                  <a:cxn ang="0">
                    <a:pos x="15" y="9"/>
                  </a:cxn>
                  <a:cxn ang="0">
                    <a:pos x="24" y="0"/>
                  </a:cxn>
                  <a:cxn ang="0">
                    <a:pos x="43" y="4"/>
                  </a:cxn>
                  <a:cxn ang="0">
                    <a:pos x="54" y="1"/>
                  </a:cxn>
                  <a:cxn ang="0">
                    <a:pos x="78" y="7"/>
                  </a:cxn>
                </a:cxnLst>
                <a:rect l="0" t="0" r="r" b="b"/>
                <a:pathLst>
                  <a:path w="78" h="30">
                    <a:moveTo>
                      <a:pt x="78" y="7"/>
                    </a:moveTo>
                    <a:lnTo>
                      <a:pt x="73" y="21"/>
                    </a:lnTo>
                    <a:lnTo>
                      <a:pt x="48" y="22"/>
                    </a:lnTo>
                    <a:lnTo>
                      <a:pt x="21" y="30"/>
                    </a:lnTo>
                    <a:lnTo>
                      <a:pt x="5" y="27"/>
                    </a:lnTo>
                    <a:lnTo>
                      <a:pt x="0" y="13"/>
                    </a:lnTo>
                    <a:lnTo>
                      <a:pt x="9" y="12"/>
                    </a:lnTo>
                    <a:lnTo>
                      <a:pt x="15" y="9"/>
                    </a:lnTo>
                    <a:lnTo>
                      <a:pt x="24" y="0"/>
                    </a:lnTo>
                    <a:lnTo>
                      <a:pt x="43" y="4"/>
                    </a:lnTo>
                    <a:lnTo>
                      <a:pt x="54" y="1"/>
                    </a:lnTo>
                    <a:lnTo>
                      <a:pt x="78" y="7"/>
                    </a:lnTo>
                    <a:close/>
                  </a:path>
                </a:pathLst>
              </a:custGeom>
              <a:solidFill>
                <a:srgbClr val="FFAA00"/>
              </a:solidFill>
              <a:ln w="1588">
                <a:solidFill>
                  <a:srgbClr val="6E6E6E"/>
                </a:solidFill>
                <a:prstDash val="solid"/>
                <a:round/>
                <a:headEnd/>
                <a:tailEnd/>
              </a:ln>
            </p:spPr>
            <p:txBody>
              <a:bodyPr/>
              <a:lstStyle/>
              <a:p>
                <a:endParaRPr lang="en-US"/>
              </a:p>
            </p:txBody>
          </p:sp>
          <p:sp>
            <p:nvSpPr>
              <p:cNvPr id="321154" name="Freeform 642"/>
              <p:cNvSpPr>
                <a:spLocks/>
              </p:cNvSpPr>
              <p:nvPr/>
            </p:nvSpPr>
            <p:spPr bwMode="auto">
              <a:xfrm>
                <a:off x="4182" y="2859"/>
                <a:ext cx="19" cy="18"/>
              </a:xfrm>
              <a:custGeom>
                <a:avLst/>
                <a:gdLst/>
                <a:ahLst/>
                <a:cxnLst>
                  <a:cxn ang="0">
                    <a:pos x="4" y="0"/>
                  </a:cxn>
                  <a:cxn ang="0">
                    <a:pos x="19" y="8"/>
                  </a:cxn>
                  <a:cxn ang="0">
                    <a:pos x="13" y="18"/>
                  </a:cxn>
                  <a:cxn ang="0">
                    <a:pos x="0" y="17"/>
                  </a:cxn>
                  <a:cxn ang="0">
                    <a:pos x="4" y="0"/>
                  </a:cxn>
                </a:cxnLst>
                <a:rect l="0" t="0" r="r" b="b"/>
                <a:pathLst>
                  <a:path w="19" h="18">
                    <a:moveTo>
                      <a:pt x="4" y="0"/>
                    </a:moveTo>
                    <a:lnTo>
                      <a:pt x="19" y="8"/>
                    </a:lnTo>
                    <a:lnTo>
                      <a:pt x="13" y="18"/>
                    </a:lnTo>
                    <a:lnTo>
                      <a:pt x="0" y="17"/>
                    </a:lnTo>
                    <a:lnTo>
                      <a:pt x="4" y="0"/>
                    </a:lnTo>
                    <a:close/>
                  </a:path>
                </a:pathLst>
              </a:custGeom>
              <a:solidFill>
                <a:srgbClr val="FFAA00"/>
              </a:solidFill>
              <a:ln w="1588">
                <a:solidFill>
                  <a:srgbClr val="6E6E6E"/>
                </a:solidFill>
                <a:prstDash val="solid"/>
                <a:round/>
                <a:headEnd/>
                <a:tailEnd/>
              </a:ln>
            </p:spPr>
            <p:txBody>
              <a:bodyPr/>
              <a:lstStyle/>
              <a:p>
                <a:endParaRPr lang="en-US"/>
              </a:p>
            </p:txBody>
          </p:sp>
          <p:sp>
            <p:nvSpPr>
              <p:cNvPr id="321155" name="Freeform 643"/>
              <p:cNvSpPr>
                <a:spLocks/>
              </p:cNvSpPr>
              <p:nvPr/>
            </p:nvSpPr>
            <p:spPr bwMode="auto">
              <a:xfrm>
                <a:off x="3973" y="2714"/>
                <a:ext cx="23" cy="13"/>
              </a:xfrm>
              <a:custGeom>
                <a:avLst/>
                <a:gdLst/>
                <a:ahLst/>
                <a:cxnLst>
                  <a:cxn ang="0">
                    <a:pos x="0" y="0"/>
                  </a:cxn>
                  <a:cxn ang="0">
                    <a:pos x="23" y="0"/>
                  </a:cxn>
                  <a:cxn ang="0">
                    <a:pos x="13" y="13"/>
                  </a:cxn>
                  <a:cxn ang="0">
                    <a:pos x="1" y="12"/>
                  </a:cxn>
                  <a:cxn ang="0">
                    <a:pos x="0" y="0"/>
                  </a:cxn>
                </a:cxnLst>
                <a:rect l="0" t="0" r="r" b="b"/>
                <a:pathLst>
                  <a:path w="23" h="13">
                    <a:moveTo>
                      <a:pt x="0" y="0"/>
                    </a:moveTo>
                    <a:lnTo>
                      <a:pt x="23" y="0"/>
                    </a:lnTo>
                    <a:lnTo>
                      <a:pt x="13" y="13"/>
                    </a:lnTo>
                    <a:lnTo>
                      <a:pt x="1" y="12"/>
                    </a:lnTo>
                    <a:lnTo>
                      <a:pt x="0" y="0"/>
                    </a:lnTo>
                    <a:close/>
                  </a:path>
                </a:pathLst>
              </a:custGeom>
              <a:solidFill>
                <a:srgbClr val="CCCCCC"/>
              </a:solidFill>
              <a:ln w="1588">
                <a:solidFill>
                  <a:srgbClr val="6E6E6E"/>
                </a:solidFill>
                <a:prstDash val="solid"/>
                <a:round/>
                <a:headEnd/>
                <a:tailEnd/>
              </a:ln>
            </p:spPr>
            <p:txBody>
              <a:bodyPr/>
              <a:lstStyle/>
              <a:p>
                <a:endParaRPr lang="en-US"/>
              </a:p>
            </p:txBody>
          </p:sp>
          <p:sp>
            <p:nvSpPr>
              <p:cNvPr id="321156" name="Freeform 644"/>
              <p:cNvSpPr>
                <a:spLocks/>
              </p:cNvSpPr>
              <p:nvPr/>
            </p:nvSpPr>
            <p:spPr bwMode="auto">
              <a:xfrm>
                <a:off x="3502" y="1847"/>
                <a:ext cx="10" cy="12"/>
              </a:xfrm>
              <a:custGeom>
                <a:avLst/>
                <a:gdLst/>
                <a:ahLst/>
                <a:cxnLst>
                  <a:cxn ang="0">
                    <a:pos x="0" y="0"/>
                  </a:cxn>
                  <a:cxn ang="0">
                    <a:pos x="10" y="3"/>
                  </a:cxn>
                  <a:cxn ang="0">
                    <a:pos x="3" y="12"/>
                  </a:cxn>
                  <a:cxn ang="0">
                    <a:pos x="0" y="0"/>
                  </a:cxn>
                </a:cxnLst>
                <a:rect l="0" t="0" r="r" b="b"/>
                <a:pathLst>
                  <a:path w="10" h="12">
                    <a:moveTo>
                      <a:pt x="0" y="0"/>
                    </a:moveTo>
                    <a:lnTo>
                      <a:pt x="10" y="3"/>
                    </a:lnTo>
                    <a:lnTo>
                      <a:pt x="3" y="12"/>
                    </a:lnTo>
                    <a:lnTo>
                      <a:pt x="0" y="0"/>
                    </a:lnTo>
                    <a:close/>
                  </a:path>
                </a:pathLst>
              </a:custGeom>
              <a:solidFill>
                <a:srgbClr val="FFAA00"/>
              </a:solidFill>
              <a:ln w="1588">
                <a:solidFill>
                  <a:srgbClr val="6E6E6E"/>
                </a:solidFill>
                <a:prstDash val="solid"/>
                <a:round/>
                <a:headEnd/>
                <a:tailEnd/>
              </a:ln>
            </p:spPr>
            <p:txBody>
              <a:bodyPr/>
              <a:lstStyle/>
              <a:p>
                <a:endParaRPr lang="en-US"/>
              </a:p>
            </p:txBody>
          </p:sp>
          <p:sp>
            <p:nvSpPr>
              <p:cNvPr id="321157" name="Freeform 645"/>
              <p:cNvSpPr>
                <a:spLocks/>
              </p:cNvSpPr>
              <p:nvPr/>
            </p:nvSpPr>
            <p:spPr bwMode="auto">
              <a:xfrm>
                <a:off x="3831" y="2417"/>
                <a:ext cx="127" cy="166"/>
              </a:xfrm>
              <a:custGeom>
                <a:avLst/>
                <a:gdLst/>
                <a:ahLst/>
                <a:cxnLst>
                  <a:cxn ang="0">
                    <a:pos x="31" y="0"/>
                  </a:cxn>
                  <a:cxn ang="0">
                    <a:pos x="68" y="18"/>
                  </a:cxn>
                  <a:cxn ang="0">
                    <a:pos x="89" y="21"/>
                  </a:cxn>
                  <a:cxn ang="0">
                    <a:pos x="109" y="6"/>
                  </a:cxn>
                  <a:cxn ang="0">
                    <a:pos x="127" y="10"/>
                  </a:cxn>
                  <a:cxn ang="0">
                    <a:pos x="112" y="33"/>
                  </a:cxn>
                  <a:cxn ang="0">
                    <a:pos x="112" y="94"/>
                  </a:cxn>
                  <a:cxn ang="0">
                    <a:pos x="112" y="99"/>
                  </a:cxn>
                  <a:cxn ang="0">
                    <a:pos x="122" y="112"/>
                  </a:cxn>
                  <a:cxn ang="0">
                    <a:pos x="98" y="136"/>
                  </a:cxn>
                  <a:cxn ang="0">
                    <a:pos x="83" y="166"/>
                  </a:cxn>
                  <a:cxn ang="0">
                    <a:pos x="59" y="139"/>
                  </a:cxn>
                  <a:cxn ang="0">
                    <a:pos x="0" y="100"/>
                  </a:cxn>
                  <a:cxn ang="0">
                    <a:pos x="0" y="81"/>
                  </a:cxn>
                  <a:cxn ang="0">
                    <a:pos x="3" y="76"/>
                  </a:cxn>
                  <a:cxn ang="0">
                    <a:pos x="11" y="61"/>
                  </a:cxn>
                  <a:cxn ang="0">
                    <a:pos x="17" y="52"/>
                  </a:cxn>
                  <a:cxn ang="0">
                    <a:pos x="16" y="37"/>
                  </a:cxn>
                  <a:cxn ang="0">
                    <a:pos x="7" y="21"/>
                  </a:cxn>
                  <a:cxn ang="0">
                    <a:pos x="1" y="6"/>
                  </a:cxn>
                  <a:cxn ang="0">
                    <a:pos x="7" y="0"/>
                  </a:cxn>
                  <a:cxn ang="0">
                    <a:pos x="31" y="0"/>
                  </a:cxn>
                </a:cxnLst>
                <a:rect l="0" t="0" r="r" b="b"/>
                <a:pathLst>
                  <a:path w="127" h="166">
                    <a:moveTo>
                      <a:pt x="31" y="0"/>
                    </a:moveTo>
                    <a:lnTo>
                      <a:pt x="68" y="18"/>
                    </a:lnTo>
                    <a:lnTo>
                      <a:pt x="89" y="21"/>
                    </a:lnTo>
                    <a:lnTo>
                      <a:pt x="109" y="6"/>
                    </a:lnTo>
                    <a:lnTo>
                      <a:pt x="127" y="10"/>
                    </a:lnTo>
                    <a:lnTo>
                      <a:pt x="112" y="33"/>
                    </a:lnTo>
                    <a:lnTo>
                      <a:pt x="112" y="94"/>
                    </a:lnTo>
                    <a:lnTo>
                      <a:pt x="112" y="99"/>
                    </a:lnTo>
                    <a:lnTo>
                      <a:pt x="122" y="112"/>
                    </a:lnTo>
                    <a:lnTo>
                      <a:pt x="98" y="136"/>
                    </a:lnTo>
                    <a:lnTo>
                      <a:pt x="83" y="166"/>
                    </a:lnTo>
                    <a:lnTo>
                      <a:pt x="59" y="139"/>
                    </a:lnTo>
                    <a:lnTo>
                      <a:pt x="0" y="100"/>
                    </a:lnTo>
                    <a:lnTo>
                      <a:pt x="0" y="81"/>
                    </a:lnTo>
                    <a:lnTo>
                      <a:pt x="3" y="76"/>
                    </a:lnTo>
                    <a:lnTo>
                      <a:pt x="11" y="61"/>
                    </a:lnTo>
                    <a:lnTo>
                      <a:pt x="17" y="52"/>
                    </a:lnTo>
                    <a:lnTo>
                      <a:pt x="16" y="37"/>
                    </a:lnTo>
                    <a:lnTo>
                      <a:pt x="7" y="21"/>
                    </a:lnTo>
                    <a:lnTo>
                      <a:pt x="1" y="6"/>
                    </a:lnTo>
                    <a:lnTo>
                      <a:pt x="7" y="0"/>
                    </a:lnTo>
                    <a:lnTo>
                      <a:pt x="31" y="0"/>
                    </a:lnTo>
                    <a:close/>
                  </a:path>
                </a:pathLst>
              </a:custGeom>
              <a:solidFill>
                <a:srgbClr val="CCCCCC"/>
              </a:solidFill>
              <a:ln w="1588">
                <a:solidFill>
                  <a:srgbClr val="6E6E6E"/>
                </a:solidFill>
                <a:prstDash val="solid"/>
                <a:round/>
                <a:headEnd/>
                <a:tailEnd/>
              </a:ln>
            </p:spPr>
            <p:txBody>
              <a:bodyPr/>
              <a:lstStyle/>
              <a:p>
                <a:endParaRPr lang="en-US"/>
              </a:p>
            </p:txBody>
          </p:sp>
          <p:sp>
            <p:nvSpPr>
              <p:cNvPr id="321158" name="Freeform 646"/>
              <p:cNvSpPr>
                <a:spLocks/>
              </p:cNvSpPr>
              <p:nvPr/>
            </p:nvSpPr>
            <p:spPr bwMode="auto">
              <a:xfrm>
                <a:off x="4872" y="2078"/>
                <a:ext cx="145" cy="268"/>
              </a:xfrm>
              <a:custGeom>
                <a:avLst/>
                <a:gdLst/>
                <a:ahLst/>
                <a:cxnLst>
                  <a:cxn ang="0">
                    <a:pos x="35" y="17"/>
                  </a:cxn>
                  <a:cxn ang="0">
                    <a:pos x="54" y="0"/>
                  </a:cxn>
                  <a:cxn ang="0">
                    <a:pos x="77" y="11"/>
                  </a:cxn>
                  <a:cxn ang="0">
                    <a:pos x="78" y="24"/>
                  </a:cxn>
                  <a:cxn ang="0">
                    <a:pos x="102" y="33"/>
                  </a:cxn>
                  <a:cxn ang="0">
                    <a:pos x="84" y="48"/>
                  </a:cxn>
                  <a:cxn ang="0">
                    <a:pos x="71" y="78"/>
                  </a:cxn>
                  <a:cxn ang="0">
                    <a:pos x="132" y="146"/>
                  </a:cxn>
                  <a:cxn ang="0">
                    <a:pos x="145" y="191"/>
                  </a:cxn>
                  <a:cxn ang="0">
                    <a:pos x="144" y="218"/>
                  </a:cxn>
                  <a:cxn ang="0">
                    <a:pos x="108" y="239"/>
                  </a:cxn>
                  <a:cxn ang="0">
                    <a:pos x="107" y="252"/>
                  </a:cxn>
                  <a:cxn ang="0">
                    <a:pos x="81" y="268"/>
                  </a:cxn>
                  <a:cxn ang="0">
                    <a:pos x="78" y="242"/>
                  </a:cxn>
                  <a:cxn ang="0">
                    <a:pos x="72" y="236"/>
                  </a:cxn>
                  <a:cxn ang="0">
                    <a:pos x="80" y="225"/>
                  </a:cxn>
                  <a:cxn ang="0">
                    <a:pos x="99" y="225"/>
                  </a:cxn>
                  <a:cxn ang="0">
                    <a:pos x="92" y="213"/>
                  </a:cxn>
                  <a:cxn ang="0">
                    <a:pos x="116" y="200"/>
                  </a:cxn>
                  <a:cxn ang="0">
                    <a:pos x="113" y="158"/>
                  </a:cxn>
                  <a:cxn ang="0">
                    <a:pos x="105" y="131"/>
                  </a:cxn>
                  <a:cxn ang="0">
                    <a:pos x="63" y="86"/>
                  </a:cxn>
                  <a:cxn ang="0">
                    <a:pos x="39" y="71"/>
                  </a:cxn>
                  <a:cxn ang="0">
                    <a:pos x="59" y="59"/>
                  </a:cxn>
                  <a:cxn ang="0">
                    <a:pos x="53" y="54"/>
                  </a:cxn>
                  <a:cxn ang="0">
                    <a:pos x="29" y="45"/>
                  </a:cxn>
                  <a:cxn ang="0">
                    <a:pos x="0" y="17"/>
                  </a:cxn>
                  <a:cxn ang="0">
                    <a:pos x="11" y="12"/>
                  </a:cxn>
                  <a:cxn ang="0">
                    <a:pos x="35" y="17"/>
                  </a:cxn>
                </a:cxnLst>
                <a:rect l="0" t="0" r="r" b="b"/>
                <a:pathLst>
                  <a:path w="145" h="268">
                    <a:moveTo>
                      <a:pt x="35" y="17"/>
                    </a:moveTo>
                    <a:lnTo>
                      <a:pt x="54" y="0"/>
                    </a:lnTo>
                    <a:lnTo>
                      <a:pt x="77" y="11"/>
                    </a:lnTo>
                    <a:lnTo>
                      <a:pt x="78" y="24"/>
                    </a:lnTo>
                    <a:lnTo>
                      <a:pt x="102" y="33"/>
                    </a:lnTo>
                    <a:lnTo>
                      <a:pt x="84" y="48"/>
                    </a:lnTo>
                    <a:lnTo>
                      <a:pt x="71" y="78"/>
                    </a:lnTo>
                    <a:lnTo>
                      <a:pt x="132" y="146"/>
                    </a:lnTo>
                    <a:lnTo>
                      <a:pt x="145" y="191"/>
                    </a:lnTo>
                    <a:lnTo>
                      <a:pt x="144" y="218"/>
                    </a:lnTo>
                    <a:lnTo>
                      <a:pt x="108" y="239"/>
                    </a:lnTo>
                    <a:lnTo>
                      <a:pt x="107" y="252"/>
                    </a:lnTo>
                    <a:lnTo>
                      <a:pt x="81" y="268"/>
                    </a:lnTo>
                    <a:lnTo>
                      <a:pt x="78" y="242"/>
                    </a:lnTo>
                    <a:lnTo>
                      <a:pt x="72" y="236"/>
                    </a:lnTo>
                    <a:lnTo>
                      <a:pt x="80" y="225"/>
                    </a:lnTo>
                    <a:lnTo>
                      <a:pt x="99" y="225"/>
                    </a:lnTo>
                    <a:lnTo>
                      <a:pt x="92" y="213"/>
                    </a:lnTo>
                    <a:lnTo>
                      <a:pt x="116" y="200"/>
                    </a:lnTo>
                    <a:lnTo>
                      <a:pt x="113" y="158"/>
                    </a:lnTo>
                    <a:lnTo>
                      <a:pt x="105" y="131"/>
                    </a:lnTo>
                    <a:lnTo>
                      <a:pt x="63" y="86"/>
                    </a:lnTo>
                    <a:lnTo>
                      <a:pt x="39" y="71"/>
                    </a:lnTo>
                    <a:lnTo>
                      <a:pt x="59" y="59"/>
                    </a:lnTo>
                    <a:lnTo>
                      <a:pt x="53" y="54"/>
                    </a:lnTo>
                    <a:lnTo>
                      <a:pt x="29" y="45"/>
                    </a:lnTo>
                    <a:lnTo>
                      <a:pt x="0" y="17"/>
                    </a:lnTo>
                    <a:lnTo>
                      <a:pt x="11" y="12"/>
                    </a:lnTo>
                    <a:lnTo>
                      <a:pt x="35" y="17"/>
                    </a:lnTo>
                    <a:close/>
                  </a:path>
                </a:pathLst>
              </a:custGeom>
              <a:solidFill>
                <a:srgbClr val="FFAA00"/>
              </a:solidFill>
              <a:ln w="1588">
                <a:solidFill>
                  <a:srgbClr val="6E6E6E"/>
                </a:solidFill>
                <a:prstDash val="solid"/>
                <a:round/>
                <a:headEnd/>
                <a:tailEnd/>
              </a:ln>
            </p:spPr>
            <p:txBody>
              <a:bodyPr/>
              <a:lstStyle/>
              <a:p>
                <a:endParaRPr lang="en-US"/>
              </a:p>
            </p:txBody>
          </p:sp>
          <p:sp>
            <p:nvSpPr>
              <p:cNvPr id="321159" name="Freeform 647"/>
              <p:cNvSpPr>
                <a:spLocks/>
              </p:cNvSpPr>
              <p:nvPr/>
            </p:nvSpPr>
            <p:spPr bwMode="auto">
              <a:xfrm>
                <a:off x="2129" y="2290"/>
                <a:ext cx="216" cy="197"/>
              </a:xfrm>
              <a:custGeom>
                <a:avLst/>
                <a:gdLst/>
                <a:ahLst/>
                <a:cxnLst>
                  <a:cxn ang="0">
                    <a:pos x="0" y="45"/>
                  </a:cxn>
                  <a:cxn ang="0">
                    <a:pos x="26" y="0"/>
                  </a:cxn>
                  <a:cxn ang="0">
                    <a:pos x="29" y="21"/>
                  </a:cxn>
                  <a:cxn ang="0">
                    <a:pos x="26" y="46"/>
                  </a:cxn>
                  <a:cxn ang="0">
                    <a:pos x="35" y="46"/>
                  </a:cxn>
                  <a:cxn ang="0">
                    <a:pos x="33" y="13"/>
                  </a:cxn>
                  <a:cxn ang="0">
                    <a:pos x="60" y="1"/>
                  </a:cxn>
                  <a:cxn ang="0">
                    <a:pos x="77" y="4"/>
                  </a:cxn>
                  <a:cxn ang="0">
                    <a:pos x="87" y="19"/>
                  </a:cxn>
                  <a:cxn ang="0">
                    <a:pos x="117" y="21"/>
                  </a:cxn>
                  <a:cxn ang="0">
                    <a:pos x="138" y="28"/>
                  </a:cxn>
                  <a:cxn ang="0">
                    <a:pos x="157" y="16"/>
                  </a:cxn>
                  <a:cxn ang="0">
                    <a:pos x="181" y="18"/>
                  </a:cxn>
                  <a:cxn ang="0">
                    <a:pos x="165" y="22"/>
                  </a:cxn>
                  <a:cxn ang="0">
                    <a:pos x="175" y="28"/>
                  </a:cxn>
                  <a:cxn ang="0">
                    <a:pos x="196" y="37"/>
                  </a:cxn>
                  <a:cxn ang="0">
                    <a:pos x="216" y="58"/>
                  </a:cxn>
                  <a:cxn ang="0">
                    <a:pos x="199" y="74"/>
                  </a:cxn>
                  <a:cxn ang="0">
                    <a:pos x="207" y="83"/>
                  </a:cxn>
                  <a:cxn ang="0">
                    <a:pos x="192" y="91"/>
                  </a:cxn>
                  <a:cxn ang="0">
                    <a:pos x="189" y="103"/>
                  </a:cxn>
                  <a:cxn ang="0">
                    <a:pos x="202" y="119"/>
                  </a:cxn>
                  <a:cxn ang="0">
                    <a:pos x="190" y="130"/>
                  </a:cxn>
                  <a:cxn ang="0">
                    <a:pos x="171" y="134"/>
                  </a:cxn>
                  <a:cxn ang="0">
                    <a:pos x="162" y="151"/>
                  </a:cxn>
                  <a:cxn ang="0">
                    <a:pos x="133" y="133"/>
                  </a:cxn>
                  <a:cxn ang="0">
                    <a:pos x="147" y="164"/>
                  </a:cxn>
                  <a:cxn ang="0">
                    <a:pos x="157" y="166"/>
                  </a:cxn>
                  <a:cxn ang="0">
                    <a:pos x="142" y="181"/>
                  </a:cxn>
                  <a:cxn ang="0">
                    <a:pos x="121" y="197"/>
                  </a:cxn>
                  <a:cxn ang="0">
                    <a:pos x="102" y="191"/>
                  </a:cxn>
                  <a:cxn ang="0">
                    <a:pos x="96" y="170"/>
                  </a:cxn>
                  <a:cxn ang="0">
                    <a:pos x="86" y="158"/>
                  </a:cxn>
                  <a:cxn ang="0">
                    <a:pos x="94" y="148"/>
                  </a:cxn>
                  <a:cxn ang="0">
                    <a:pos x="87" y="137"/>
                  </a:cxn>
                  <a:cxn ang="0">
                    <a:pos x="94" y="97"/>
                  </a:cxn>
                  <a:cxn ang="0">
                    <a:pos x="41" y="85"/>
                  </a:cxn>
                  <a:cxn ang="0">
                    <a:pos x="20" y="82"/>
                  </a:cxn>
                  <a:cxn ang="0">
                    <a:pos x="11" y="43"/>
                  </a:cxn>
                  <a:cxn ang="0">
                    <a:pos x="0" y="45"/>
                  </a:cxn>
                </a:cxnLst>
                <a:rect l="0" t="0" r="r" b="b"/>
                <a:pathLst>
                  <a:path w="216" h="197">
                    <a:moveTo>
                      <a:pt x="0" y="45"/>
                    </a:moveTo>
                    <a:lnTo>
                      <a:pt x="26" y="0"/>
                    </a:lnTo>
                    <a:lnTo>
                      <a:pt x="29" y="21"/>
                    </a:lnTo>
                    <a:lnTo>
                      <a:pt x="26" y="46"/>
                    </a:lnTo>
                    <a:lnTo>
                      <a:pt x="35" y="46"/>
                    </a:lnTo>
                    <a:lnTo>
                      <a:pt x="33" y="13"/>
                    </a:lnTo>
                    <a:lnTo>
                      <a:pt x="60" y="1"/>
                    </a:lnTo>
                    <a:lnTo>
                      <a:pt x="77" y="4"/>
                    </a:lnTo>
                    <a:lnTo>
                      <a:pt x="87" y="19"/>
                    </a:lnTo>
                    <a:lnTo>
                      <a:pt x="117" y="21"/>
                    </a:lnTo>
                    <a:lnTo>
                      <a:pt x="138" y="28"/>
                    </a:lnTo>
                    <a:lnTo>
                      <a:pt x="157" y="16"/>
                    </a:lnTo>
                    <a:lnTo>
                      <a:pt x="181" y="18"/>
                    </a:lnTo>
                    <a:lnTo>
                      <a:pt x="165" y="22"/>
                    </a:lnTo>
                    <a:lnTo>
                      <a:pt x="175" y="28"/>
                    </a:lnTo>
                    <a:lnTo>
                      <a:pt x="196" y="37"/>
                    </a:lnTo>
                    <a:lnTo>
                      <a:pt x="216" y="58"/>
                    </a:lnTo>
                    <a:lnTo>
                      <a:pt x="199" y="74"/>
                    </a:lnTo>
                    <a:lnTo>
                      <a:pt x="207" y="83"/>
                    </a:lnTo>
                    <a:lnTo>
                      <a:pt x="192" y="91"/>
                    </a:lnTo>
                    <a:lnTo>
                      <a:pt x="189" y="103"/>
                    </a:lnTo>
                    <a:lnTo>
                      <a:pt x="202" y="119"/>
                    </a:lnTo>
                    <a:lnTo>
                      <a:pt x="190" y="130"/>
                    </a:lnTo>
                    <a:lnTo>
                      <a:pt x="171" y="134"/>
                    </a:lnTo>
                    <a:lnTo>
                      <a:pt x="162" y="151"/>
                    </a:lnTo>
                    <a:lnTo>
                      <a:pt x="133" y="133"/>
                    </a:lnTo>
                    <a:lnTo>
                      <a:pt x="147" y="164"/>
                    </a:lnTo>
                    <a:lnTo>
                      <a:pt x="157" y="166"/>
                    </a:lnTo>
                    <a:lnTo>
                      <a:pt x="142" y="181"/>
                    </a:lnTo>
                    <a:lnTo>
                      <a:pt x="121" y="197"/>
                    </a:lnTo>
                    <a:lnTo>
                      <a:pt x="102" y="191"/>
                    </a:lnTo>
                    <a:lnTo>
                      <a:pt x="96" y="170"/>
                    </a:lnTo>
                    <a:lnTo>
                      <a:pt x="86" y="158"/>
                    </a:lnTo>
                    <a:lnTo>
                      <a:pt x="94" y="148"/>
                    </a:lnTo>
                    <a:lnTo>
                      <a:pt x="87" y="137"/>
                    </a:lnTo>
                    <a:lnTo>
                      <a:pt x="94" y="97"/>
                    </a:lnTo>
                    <a:lnTo>
                      <a:pt x="41" y="85"/>
                    </a:lnTo>
                    <a:lnTo>
                      <a:pt x="20" y="82"/>
                    </a:lnTo>
                    <a:lnTo>
                      <a:pt x="11" y="43"/>
                    </a:lnTo>
                    <a:lnTo>
                      <a:pt x="0" y="45"/>
                    </a:lnTo>
                    <a:close/>
                  </a:path>
                </a:pathLst>
              </a:custGeom>
              <a:solidFill>
                <a:srgbClr val="FFAA00"/>
              </a:solidFill>
              <a:ln w="1588">
                <a:solidFill>
                  <a:srgbClr val="6E6E6E"/>
                </a:solidFill>
                <a:prstDash val="solid"/>
                <a:round/>
                <a:headEnd/>
                <a:tailEnd/>
              </a:ln>
            </p:spPr>
            <p:txBody>
              <a:bodyPr/>
              <a:lstStyle/>
              <a:p>
                <a:endParaRPr lang="en-US"/>
              </a:p>
            </p:txBody>
          </p:sp>
          <p:sp>
            <p:nvSpPr>
              <p:cNvPr id="321160" name="Freeform 648"/>
              <p:cNvSpPr>
                <a:spLocks/>
              </p:cNvSpPr>
              <p:nvPr/>
            </p:nvSpPr>
            <p:spPr bwMode="auto">
              <a:xfrm>
                <a:off x="4070" y="2026"/>
                <a:ext cx="3" cy="9"/>
              </a:xfrm>
              <a:custGeom>
                <a:avLst/>
                <a:gdLst/>
                <a:ahLst/>
                <a:cxnLst>
                  <a:cxn ang="0">
                    <a:pos x="0" y="1"/>
                  </a:cxn>
                  <a:cxn ang="0">
                    <a:pos x="1" y="0"/>
                  </a:cxn>
                  <a:cxn ang="0">
                    <a:pos x="3" y="6"/>
                  </a:cxn>
                  <a:cxn ang="0">
                    <a:pos x="1" y="9"/>
                  </a:cxn>
                  <a:cxn ang="0">
                    <a:pos x="0" y="6"/>
                  </a:cxn>
                  <a:cxn ang="0">
                    <a:pos x="0" y="1"/>
                  </a:cxn>
                </a:cxnLst>
                <a:rect l="0" t="0" r="r" b="b"/>
                <a:pathLst>
                  <a:path w="3" h="9">
                    <a:moveTo>
                      <a:pt x="0" y="1"/>
                    </a:moveTo>
                    <a:lnTo>
                      <a:pt x="1" y="0"/>
                    </a:lnTo>
                    <a:lnTo>
                      <a:pt x="3" y="6"/>
                    </a:lnTo>
                    <a:lnTo>
                      <a:pt x="1" y="9"/>
                    </a:lnTo>
                    <a:lnTo>
                      <a:pt x="0" y="6"/>
                    </a:lnTo>
                    <a:lnTo>
                      <a:pt x="0" y="1"/>
                    </a:lnTo>
                    <a:close/>
                  </a:path>
                </a:pathLst>
              </a:custGeom>
              <a:solidFill>
                <a:srgbClr val="FFAA00"/>
              </a:solidFill>
              <a:ln w="1588">
                <a:solidFill>
                  <a:srgbClr val="6E6E6E"/>
                </a:solidFill>
                <a:prstDash val="solid"/>
                <a:round/>
                <a:headEnd/>
                <a:tailEnd/>
              </a:ln>
            </p:spPr>
            <p:txBody>
              <a:bodyPr/>
              <a:lstStyle/>
              <a:p>
                <a:endParaRPr lang="en-US"/>
              </a:p>
            </p:txBody>
          </p:sp>
          <p:sp>
            <p:nvSpPr>
              <p:cNvPr id="321161" name="Freeform 649"/>
              <p:cNvSpPr>
                <a:spLocks/>
              </p:cNvSpPr>
              <p:nvPr/>
            </p:nvSpPr>
            <p:spPr bwMode="auto">
              <a:xfrm>
                <a:off x="3291" y="2300"/>
                <a:ext cx="27" cy="90"/>
              </a:xfrm>
              <a:custGeom>
                <a:avLst/>
                <a:gdLst/>
                <a:ahLst/>
                <a:cxnLst>
                  <a:cxn ang="0">
                    <a:pos x="19" y="90"/>
                  </a:cxn>
                  <a:cxn ang="0">
                    <a:pos x="9" y="76"/>
                  </a:cxn>
                  <a:cxn ang="0">
                    <a:pos x="10" y="51"/>
                  </a:cxn>
                  <a:cxn ang="0">
                    <a:pos x="0" y="8"/>
                  </a:cxn>
                  <a:cxn ang="0">
                    <a:pos x="1" y="0"/>
                  </a:cxn>
                  <a:cxn ang="0">
                    <a:pos x="15" y="2"/>
                  </a:cxn>
                  <a:cxn ang="0">
                    <a:pos x="12" y="12"/>
                  </a:cxn>
                  <a:cxn ang="0">
                    <a:pos x="19" y="18"/>
                  </a:cxn>
                  <a:cxn ang="0">
                    <a:pos x="25" y="38"/>
                  </a:cxn>
                  <a:cxn ang="0">
                    <a:pos x="27" y="88"/>
                  </a:cxn>
                  <a:cxn ang="0">
                    <a:pos x="19" y="90"/>
                  </a:cxn>
                </a:cxnLst>
                <a:rect l="0" t="0" r="r" b="b"/>
                <a:pathLst>
                  <a:path w="27" h="90">
                    <a:moveTo>
                      <a:pt x="19" y="90"/>
                    </a:moveTo>
                    <a:lnTo>
                      <a:pt x="9" y="76"/>
                    </a:lnTo>
                    <a:lnTo>
                      <a:pt x="10" y="51"/>
                    </a:lnTo>
                    <a:lnTo>
                      <a:pt x="0" y="8"/>
                    </a:lnTo>
                    <a:lnTo>
                      <a:pt x="1" y="0"/>
                    </a:lnTo>
                    <a:lnTo>
                      <a:pt x="15" y="2"/>
                    </a:lnTo>
                    <a:lnTo>
                      <a:pt x="12" y="12"/>
                    </a:lnTo>
                    <a:lnTo>
                      <a:pt x="19" y="18"/>
                    </a:lnTo>
                    <a:lnTo>
                      <a:pt x="25" y="38"/>
                    </a:lnTo>
                    <a:lnTo>
                      <a:pt x="27" y="88"/>
                    </a:lnTo>
                    <a:lnTo>
                      <a:pt x="19" y="90"/>
                    </a:lnTo>
                    <a:close/>
                  </a:path>
                </a:pathLst>
              </a:custGeom>
              <a:solidFill>
                <a:srgbClr val="CCCCCC"/>
              </a:solidFill>
              <a:ln w="1588">
                <a:solidFill>
                  <a:srgbClr val="6E6E6E"/>
                </a:solidFill>
                <a:prstDash val="solid"/>
                <a:round/>
                <a:headEnd/>
                <a:tailEnd/>
              </a:ln>
            </p:spPr>
            <p:txBody>
              <a:bodyPr/>
              <a:lstStyle/>
              <a:p>
                <a:endParaRPr lang="en-US"/>
              </a:p>
            </p:txBody>
          </p:sp>
          <p:sp>
            <p:nvSpPr>
              <p:cNvPr id="321162" name="Freeform 650"/>
              <p:cNvSpPr>
                <a:spLocks/>
              </p:cNvSpPr>
              <p:nvPr/>
            </p:nvSpPr>
            <p:spPr bwMode="auto">
              <a:xfrm>
                <a:off x="2321" y="2260"/>
                <a:ext cx="10" cy="10"/>
              </a:xfrm>
              <a:custGeom>
                <a:avLst/>
                <a:gdLst/>
                <a:ahLst/>
                <a:cxnLst>
                  <a:cxn ang="0">
                    <a:pos x="6" y="0"/>
                  </a:cxn>
                  <a:cxn ang="0">
                    <a:pos x="10" y="7"/>
                  </a:cxn>
                  <a:cxn ang="0">
                    <a:pos x="1" y="10"/>
                  </a:cxn>
                  <a:cxn ang="0">
                    <a:pos x="0" y="0"/>
                  </a:cxn>
                  <a:cxn ang="0">
                    <a:pos x="6" y="0"/>
                  </a:cxn>
                </a:cxnLst>
                <a:rect l="0" t="0" r="r" b="b"/>
                <a:pathLst>
                  <a:path w="10" h="10">
                    <a:moveTo>
                      <a:pt x="6" y="0"/>
                    </a:moveTo>
                    <a:lnTo>
                      <a:pt x="10" y="7"/>
                    </a:lnTo>
                    <a:lnTo>
                      <a:pt x="1" y="10"/>
                    </a:lnTo>
                    <a:lnTo>
                      <a:pt x="0" y="0"/>
                    </a:lnTo>
                    <a:lnTo>
                      <a:pt x="6" y="0"/>
                    </a:lnTo>
                    <a:close/>
                  </a:path>
                </a:pathLst>
              </a:custGeom>
              <a:solidFill>
                <a:srgbClr val="FFAA00"/>
              </a:solidFill>
              <a:ln w="1588">
                <a:solidFill>
                  <a:srgbClr val="6E6E6E"/>
                </a:solidFill>
                <a:prstDash val="solid"/>
                <a:round/>
                <a:headEnd/>
                <a:tailEnd/>
              </a:ln>
            </p:spPr>
            <p:txBody>
              <a:bodyPr/>
              <a:lstStyle/>
              <a:p>
                <a:endParaRPr lang="en-US"/>
              </a:p>
            </p:txBody>
          </p:sp>
          <p:sp>
            <p:nvSpPr>
              <p:cNvPr id="321163" name="Freeform 651"/>
              <p:cNvSpPr>
                <a:spLocks/>
              </p:cNvSpPr>
              <p:nvPr/>
            </p:nvSpPr>
            <p:spPr bwMode="auto">
              <a:xfrm>
                <a:off x="2327" y="2243"/>
                <a:ext cx="12" cy="9"/>
              </a:xfrm>
              <a:custGeom>
                <a:avLst/>
                <a:gdLst/>
                <a:ahLst/>
                <a:cxnLst>
                  <a:cxn ang="0">
                    <a:pos x="10" y="0"/>
                  </a:cxn>
                  <a:cxn ang="0">
                    <a:pos x="12" y="8"/>
                  </a:cxn>
                  <a:cxn ang="0">
                    <a:pos x="0" y="9"/>
                  </a:cxn>
                  <a:cxn ang="0">
                    <a:pos x="3" y="2"/>
                  </a:cxn>
                  <a:cxn ang="0">
                    <a:pos x="10" y="0"/>
                  </a:cxn>
                </a:cxnLst>
                <a:rect l="0" t="0" r="r" b="b"/>
                <a:pathLst>
                  <a:path w="12" h="9">
                    <a:moveTo>
                      <a:pt x="10" y="0"/>
                    </a:moveTo>
                    <a:lnTo>
                      <a:pt x="12" y="8"/>
                    </a:lnTo>
                    <a:lnTo>
                      <a:pt x="0" y="9"/>
                    </a:lnTo>
                    <a:lnTo>
                      <a:pt x="3" y="2"/>
                    </a:lnTo>
                    <a:lnTo>
                      <a:pt x="10" y="0"/>
                    </a:lnTo>
                    <a:close/>
                  </a:path>
                </a:pathLst>
              </a:custGeom>
              <a:solidFill>
                <a:srgbClr val="FFAA00"/>
              </a:solidFill>
              <a:ln w="1588">
                <a:solidFill>
                  <a:srgbClr val="6E6E6E"/>
                </a:solidFill>
                <a:prstDash val="solid"/>
                <a:round/>
                <a:headEnd/>
                <a:tailEnd/>
              </a:ln>
            </p:spPr>
            <p:txBody>
              <a:bodyPr/>
              <a:lstStyle/>
              <a:p>
                <a:endParaRPr lang="en-US"/>
              </a:p>
            </p:txBody>
          </p:sp>
          <p:sp>
            <p:nvSpPr>
              <p:cNvPr id="321164" name="Freeform 652"/>
              <p:cNvSpPr>
                <a:spLocks/>
              </p:cNvSpPr>
              <p:nvPr/>
            </p:nvSpPr>
            <p:spPr bwMode="auto">
              <a:xfrm>
                <a:off x="2349" y="2257"/>
                <a:ext cx="11" cy="10"/>
              </a:xfrm>
              <a:custGeom>
                <a:avLst/>
                <a:gdLst/>
                <a:ahLst/>
                <a:cxnLst>
                  <a:cxn ang="0">
                    <a:pos x="6" y="0"/>
                  </a:cxn>
                  <a:cxn ang="0">
                    <a:pos x="11" y="9"/>
                  </a:cxn>
                  <a:cxn ang="0">
                    <a:pos x="2" y="10"/>
                  </a:cxn>
                  <a:cxn ang="0">
                    <a:pos x="0" y="0"/>
                  </a:cxn>
                  <a:cxn ang="0">
                    <a:pos x="6" y="0"/>
                  </a:cxn>
                </a:cxnLst>
                <a:rect l="0" t="0" r="r" b="b"/>
                <a:pathLst>
                  <a:path w="11" h="10">
                    <a:moveTo>
                      <a:pt x="6" y="0"/>
                    </a:moveTo>
                    <a:lnTo>
                      <a:pt x="11" y="9"/>
                    </a:lnTo>
                    <a:lnTo>
                      <a:pt x="2" y="10"/>
                    </a:lnTo>
                    <a:lnTo>
                      <a:pt x="0" y="0"/>
                    </a:lnTo>
                    <a:lnTo>
                      <a:pt x="6" y="0"/>
                    </a:lnTo>
                    <a:close/>
                  </a:path>
                </a:pathLst>
              </a:custGeom>
              <a:solidFill>
                <a:srgbClr val="FFAA00"/>
              </a:solidFill>
              <a:ln w="1588">
                <a:solidFill>
                  <a:srgbClr val="6E6E6E"/>
                </a:solidFill>
                <a:prstDash val="solid"/>
                <a:round/>
                <a:headEnd/>
                <a:tailEnd/>
              </a:ln>
            </p:spPr>
            <p:txBody>
              <a:bodyPr/>
              <a:lstStyle/>
              <a:p>
                <a:endParaRPr lang="en-US"/>
              </a:p>
            </p:txBody>
          </p:sp>
          <p:sp>
            <p:nvSpPr>
              <p:cNvPr id="321165" name="Freeform 653"/>
              <p:cNvSpPr>
                <a:spLocks/>
              </p:cNvSpPr>
              <p:nvPr/>
            </p:nvSpPr>
            <p:spPr bwMode="auto">
              <a:xfrm>
                <a:off x="3158" y="1708"/>
                <a:ext cx="181" cy="142"/>
              </a:xfrm>
              <a:custGeom>
                <a:avLst/>
                <a:gdLst/>
                <a:ahLst/>
                <a:cxnLst>
                  <a:cxn ang="0">
                    <a:pos x="104" y="12"/>
                  </a:cxn>
                  <a:cxn ang="0">
                    <a:pos x="116" y="12"/>
                  </a:cxn>
                  <a:cxn ang="0">
                    <a:pos x="124" y="22"/>
                  </a:cxn>
                  <a:cxn ang="0">
                    <a:pos x="154" y="22"/>
                  </a:cxn>
                  <a:cxn ang="0">
                    <a:pos x="155" y="22"/>
                  </a:cxn>
                  <a:cxn ang="0">
                    <a:pos x="154" y="24"/>
                  </a:cxn>
                  <a:cxn ang="0">
                    <a:pos x="154" y="27"/>
                  </a:cxn>
                  <a:cxn ang="0">
                    <a:pos x="155" y="27"/>
                  </a:cxn>
                  <a:cxn ang="0">
                    <a:pos x="158" y="27"/>
                  </a:cxn>
                  <a:cxn ang="0">
                    <a:pos x="160" y="24"/>
                  </a:cxn>
                  <a:cxn ang="0">
                    <a:pos x="157" y="22"/>
                  </a:cxn>
                  <a:cxn ang="0">
                    <a:pos x="161" y="22"/>
                  </a:cxn>
                  <a:cxn ang="0">
                    <a:pos x="164" y="22"/>
                  </a:cxn>
                  <a:cxn ang="0">
                    <a:pos x="170" y="22"/>
                  </a:cxn>
                  <a:cxn ang="0">
                    <a:pos x="176" y="24"/>
                  </a:cxn>
                  <a:cxn ang="0">
                    <a:pos x="181" y="28"/>
                  </a:cxn>
                  <a:cxn ang="0">
                    <a:pos x="181" y="36"/>
                  </a:cxn>
                  <a:cxn ang="0">
                    <a:pos x="166" y="48"/>
                  </a:cxn>
                  <a:cxn ang="0">
                    <a:pos x="155" y="49"/>
                  </a:cxn>
                  <a:cxn ang="0">
                    <a:pos x="146" y="57"/>
                  </a:cxn>
                  <a:cxn ang="0">
                    <a:pos x="130" y="81"/>
                  </a:cxn>
                  <a:cxn ang="0">
                    <a:pos x="136" y="94"/>
                  </a:cxn>
                  <a:cxn ang="0">
                    <a:pos x="124" y="112"/>
                  </a:cxn>
                  <a:cxn ang="0">
                    <a:pos x="106" y="130"/>
                  </a:cxn>
                  <a:cxn ang="0">
                    <a:pos x="70" y="129"/>
                  </a:cxn>
                  <a:cxn ang="0">
                    <a:pos x="51" y="142"/>
                  </a:cxn>
                  <a:cxn ang="0">
                    <a:pos x="42" y="139"/>
                  </a:cxn>
                  <a:cxn ang="0">
                    <a:pos x="28" y="123"/>
                  </a:cxn>
                  <a:cxn ang="0">
                    <a:pos x="27" y="81"/>
                  </a:cxn>
                  <a:cxn ang="0">
                    <a:pos x="33" y="70"/>
                  </a:cxn>
                  <a:cxn ang="0">
                    <a:pos x="37" y="39"/>
                  </a:cxn>
                  <a:cxn ang="0">
                    <a:pos x="18" y="34"/>
                  </a:cxn>
                  <a:cxn ang="0">
                    <a:pos x="4" y="34"/>
                  </a:cxn>
                  <a:cxn ang="0">
                    <a:pos x="0" y="16"/>
                  </a:cxn>
                  <a:cxn ang="0">
                    <a:pos x="18" y="0"/>
                  </a:cxn>
                  <a:cxn ang="0">
                    <a:pos x="104" y="12"/>
                  </a:cxn>
                </a:cxnLst>
                <a:rect l="0" t="0" r="r" b="b"/>
                <a:pathLst>
                  <a:path w="181" h="142">
                    <a:moveTo>
                      <a:pt x="104" y="12"/>
                    </a:moveTo>
                    <a:lnTo>
                      <a:pt x="116" y="12"/>
                    </a:lnTo>
                    <a:lnTo>
                      <a:pt x="124" y="22"/>
                    </a:lnTo>
                    <a:lnTo>
                      <a:pt x="154" y="22"/>
                    </a:lnTo>
                    <a:lnTo>
                      <a:pt x="155" y="22"/>
                    </a:lnTo>
                    <a:lnTo>
                      <a:pt x="154" y="24"/>
                    </a:lnTo>
                    <a:lnTo>
                      <a:pt x="154" y="27"/>
                    </a:lnTo>
                    <a:lnTo>
                      <a:pt x="155" y="27"/>
                    </a:lnTo>
                    <a:lnTo>
                      <a:pt x="158" y="27"/>
                    </a:lnTo>
                    <a:lnTo>
                      <a:pt x="160" y="24"/>
                    </a:lnTo>
                    <a:lnTo>
                      <a:pt x="157" y="22"/>
                    </a:lnTo>
                    <a:lnTo>
                      <a:pt x="161" y="22"/>
                    </a:lnTo>
                    <a:lnTo>
                      <a:pt x="164" y="22"/>
                    </a:lnTo>
                    <a:lnTo>
                      <a:pt x="170" y="22"/>
                    </a:lnTo>
                    <a:lnTo>
                      <a:pt x="176" y="24"/>
                    </a:lnTo>
                    <a:lnTo>
                      <a:pt x="181" y="28"/>
                    </a:lnTo>
                    <a:lnTo>
                      <a:pt x="181" y="36"/>
                    </a:lnTo>
                    <a:lnTo>
                      <a:pt x="166" y="48"/>
                    </a:lnTo>
                    <a:lnTo>
                      <a:pt x="155" y="49"/>
                    </a:lnTo>
                    <a:lnTo>
                      <a:pt x="146" y="57"/>
                    </a:lnTo>
                    <a:lnTo>
                      <a:pt x="130" y="81"/>
                    </a:lnTo>
                    <a:lnTo>
                      <a:pt x="136" y="94"/>
                    </a:lnTo>
                    <a:lnTo>
                      <a:pt x="124" y="112"/>
                    </a:lnTo>
                    <a:lnTo>
                      <a:pt x="106" y="130"/>
                    </a:lnTo>
                    <a:lnTo>
                      <a:pt x="70" y="129"/>
                    </a:lnTo>
                    <a:lnTo>
                      <a:pt x="51" y="142"/>
                    </a:lnTo>
                    <a:lnTo>
                      <a:pt x="42" y="139"/>
                    </a:lnTo>
                    <a:lnTo>
                      <a:pt x="28" y="123"/>
                    </a:lnTo>
                    <a:lnTo>
                      <a:pt x="27" y="81"/>
                    </a:lnTo>
                    <a:lnTo>
                      <a:pt x="33" y="70"/>
                    </a:lnTo>
                    <a:lnTo>
                      <a:pt x="37" y="39"/>
                    </a:lnTo>
                    <a:lnTo>
                      <a:pt x="18" y="34"/>
                    </a:lnTo>
                    <a:lnTo>
                      <a:pt x="4" y="34"/>
                    </a:lnTo>
                    <a:lnTo>
                      <a:pt x="0" y="16"/>
                    </a:lnTo>
                    <a:lnTo>
                      <a:pt x="18" y="0"/>
                    </a:lnTo>
                    <a:lnTo>
                      <a:pt x="104" y="12"/>
                    </a:lnTo>
                    <a:close/>
                  </a:path>
                </a:pathLst>
              </a:custGeom>
              <a:solidFill>
                <a:srgbClr val="FFAA00"/>
              </a:solidFill>
              <a:ln w="1588">
                <a:solidFill>
                  <a:srgbClr val="6E6E6E"/>
                </a:solidFill>
                <a:prstDash val="solid"/>
                <a:round/>
                <a:headEnd/>
                <a:tailEnd/>
              </a:ln>
            </p:spPr>
            <p:txBody>
              <a:bodyPr/>
              <a:lstStyle/>
              <a:p>
                <a:endParaRPr lang="en-US"/>
              </a:p>
            </p:txBody>
          </p:sp>
          <p:sp>
            <p:nvSpPr>
              <p:cNvPr id="321166" name="Freeform 654"/>
              <p:cNvSpPr>
                <a:spLocks/>
              </p:cNvSpPr>
              <p:nvPr/>
            </p:nvSpPr>
            <p:spPr bwMode="auto">
              <a:xfrm>
                <a:off x="3149" y="1742"/>
                <a:ext cx="46" cy="92"/>
              </a:xfrm>
              <a:custGeom>
                <a:avLst/>
                <a:gdLst/>
                <a:ahLst/>
                <a:cxnLst>
                  <a:cxn ang="0">
                    <a:pos x="13" y="0"/>
                  </a:cxn>
                  <a:cxn ang="0">
                    <a:pos x="27" y="0"/>
                  </a:cxn>
                  <a:cxn ang="0">
                    <a:pos x="46" y="5"/>
                  </a:cxn>
                  <a:cxn ang="0">
                    <a:pos x="42" y="36"/>
                  </a:cxn>
                  <a:cxn ang="0">
                    <a:pos x="36" y="47"/>
                  </a:cxn>
                  <a:cxn ang="0">
                    <a:pos x="37" y="89"/>
                  </a:cxn>
                  <a:cxn ang="0">
                    <a:pos x="25" y="92"/>
                  </a:cxn>
                  <a:cxn ang="0">
                    <a:pos x="9" y="90"/>
                  </a:cxn>
                  <a:cxn ang="0">
                    <a:pos x="12" y="68"/>
                  </a:cxn>
                  <a:cxn ang="0">
                    <a:pos x="0" y="60"/>
                  </a:cxn>
                  <a:cxn ang="0">
                    <a:pos x="18" y="18"/>
                  </a:cxn>
                  <a:cxn ang="0">
                    <a:pos x="13" y="0"/>
                  </a:cxn>
                </a:cxnLst>
                <a:rect l="0" t="0" r="r" b="b"/>
                <a:pathLst>
                  <a:path w="46" h="92">
                    <a:moveTo>
                      <a:pt x="13" y="0"/>
                    </a:moveTo>
                    <a:lnTo>
                      <a:pt x="27" y="0"/>
                    </a:lnTo>
                    <a:lnTo>
                      <a:pt x="46" y="5"/>
                    </a:lnTo>
                    <a:lnTo>
                      <a:pt x="42" y="36"/>
                    </a:lnTo>
                    <a:lnTo>
                      <a:pt x="36" y="47"/>
                    </a:lnTo>
                    <a:lnTo>
                      <a:pt x="37" y="89"/>
                    </a:lnTo>
                    <a:lnTo>
                      <a:pt x="25" y="92"/>
                    </a:lnTo>
                    <a:lnTo>
                      <a:pt x="9" y="90"/>
                    </a:lnTo>
                    <a:lnTo>
                      <a:pt x="12" y="68"/>
                    </a:lnTo>
                    <a:lnTo>
                      <a:pt x="0" y="60"/>
                    </a:lnTo>
                    <a:lnTo>
                      <a:pt x="18" y="18"/>
                    </a:lnTo>
                    <a:lnTo>
                      <a:pt x="13" y="0"/>
                    </a:lnTo>
                    <a:close/>
                  </a:path>
                </a:pathLst>
              </a:custGeom>
              <a:solidFill>
                <a:srgbClr val="FFAA00"/>
              </a:solidFill>
              <a:ln w="1588">
                <a:solidFill>
                  <a:srgbClr val="6E6E6E"/>
                </a:solidFill>
                <a:prstDash val="solid"/>
                <a:round/>
                <a:headEnd/>
                <a:tailEnd/>
              </a:ln>
            </p:spPr>
            <p:txBody>
              <a:bodyPr/>
              <a:lstStyle/>
              <a:p>
                <a:endParaRPr lang="en-US"/>
              </a:p>
            </p:txBody>
          </p:sp>
          <p:sp>
            <p:nvSpPr>
              <p:cNvPr id="321167" name="Freeform 655"/>
              <p:cNvSpPr>
                <a:spLocks/>
              </p:cNvSpPr>
              <p:nvPr/>
            </p:nvSpPr>
            <p:spPr bwMode="auto">
              <a:xfrm>
                <a:off x="4222" y="1834"/>
                <a:ext cx="232" cy="237"/>
              </a:xfrm>
              <a:custGeom>
                <a:avLst/>
                <a:gdLst/>
                <a:ahLst/>
                <a:cxnLst>
                  <a:cxn ang="0">
                    <a:pos x="189" y="0"/>
                  </a:cxn>
                  <a:cxn ang="0">
                    <a:pos x="232" y="25"/>
                  </a:cxn>
                  <a:cxn ang="0">
                    <a:pos x="221" y="40"/>
                  </a:cxn>
                  <a:cxn ang="0">
                    <a:pos x="180" y="42"/>
                  </a:cxn>
                  <a:cxn ang="0">
                    <a:pos x="187" y="67"/>
                  </a:cxn>
                  <a:cxn ang="0">
                    <a:pos x="211" y="85"/>
                  </a:cxn>
                  <a:cxn ang="0">
                    <a:pos x="199" y="91"/>
                  </a:cxn>
                  <a:cxn ang="0">
                    <a:pos x="205" y="103"/>
                  </a:cxn>
                  <a:cxn ang="0">
                    <a:pos x="171" y="163"/>
                  </a:cxn>
                  <a:cxn ang="0">
                    <a:pos x="157" y="165"/>
                  </a:cxn>
                  <a:cxn ang="0">
                    <a:pos x="138" y="178"/>
                  </a:cxn>
                  <a:cxn ang="0">
                    <a:pos x="172" y="225"/>
                  </a:cxn>
                  <a:cxn ang="0">
                    <a:pos x="120" y="237"/>
                  </a:cxn>
                  <a:cxn ang="0">
                    <a:pos x="94" y="207"/>
                  </a:cxn>
                  <a:cxn ang="0">
                    <a:pos x="56" y="208"/>
                  </a:cxn>
                  <a:cxn ang="0">
                    <a:pos x="21" y="214"/>
                  </a:cxn>
                  <a:cxn ang="0">
                    <a:pos x="26" y="192"/>
                  </a:cxn>
                  <a:cxn ang="0">
                    <a:pos x="44" y="184"/>
                  </a:cxn>
                  <a:cxn ang="0">
                    <a:pos x="44" y="177"/>
                  </a:cxn>
                  <a:cxn ang="0">
                    <a:pos x="38" y="175"/>
                  </a:cxn>
                  <a:cxn ang="0">
                    <a:pos x="33" y="159"/>
                  </a:cxn>
                  <a:cxn ang="0">
                    <a:pos x="18" y="151"/>
                  </a:cxn>
                  <a:cxn ang="0">
                    <a:pos x="0" y="129"/>
                  </a:cxn>
                  <a:cxn ang="0">
                    <a:pos x="24" y="136"/>
                  </a:cxn>
                  <a:cxn ang="0">
                    <a:pos x="51" y="135"/>
                  </a:cxn>
                  <a:cxn ang="0">
                    <a:pos x="82" y="126"/>
                  </a:cxn>
                  <a:cxn ang="0">
                    <a:pos x="79" y="108"/>
                  </a:cxn>
                  <a:cxn ang="0">
                    <a:pos x="105" y="91"/>
                  </a:cxn>
                  <a:cxn ang="0">
                    <a:pos x="117" y="94"/>
                  </a:cxn>
                  <a:cxn ang="0">
                    <a:pos x="120" y="69"/>
                  </a:cxn>
                  <a:cxn ang="0">
                    <a:pos x="130" y="66"/>
                  </a:cxn>
                  <a:cxn ang="0">
                    <a:pos x="126" y="52"/>
                  </a:cxn>
                  <a:cxn ang="0">
                    <a:pos x="139" y="46"/>
                  </a:cxn>
                  <a:cxn ang="0">
                    <a:pos x="136" y="15"/>
                  </a:cxn>
                  <a:cxn ang="0">
                    <a:pos x="147" y="6"/>
                  </a:cxn>
                  <a:cxn ang="0">
                    <a:pos x="169" y="1"/>
                  </a:cxn>
                  <a:cxn ang="0">
                    <a:pos x="177" y="0"/>
                  </a:cxn>
                  <a:cxn ang="0">
                    <a:pos x="189" y="0"/>
                  </a:cxn>
                </a:cxnLst>
                <a:rect l="0" t="0" r="r" b="b"/>
                <a:pathLst>
                  <a:path w="232" h="237">
                    <a:moveTo>
                      <a:pt x="189" y="0"/>
                    </a:moveTo>
                    <a:lnTo>
                      <a:pt x="232" y="25"/>
                    </a:lnTo>
                    <a:lnTo>
                      <a:pt x="221" y="40"/>
                    </a:lnTo>
                    <a:lnTo>
                      <a:pt x="180" y="42"/>
                    </a:lnTo>
                    <a:lnTo>
                      <a:pt x="187" y="67"/>
                    </a:lnTo>
                    <a:lnTo>
                      <a:pt x="211" y="85"/>
                    </a:lnTo>
                    <a:lnTo>
                      <a:pt x="199" y="91"/>
                    </a:lnTo>
                    <a:lnTo>
                      <a:pt x="205" y="103"/>
                    </a:lnTo>
                    <a:lnTo>
                      <a:pt x="171" y="163"/>
                    </a:lnTo>
                    <a:lnTo>
                      <a:pt x="157" y="165"/>
                    </a:lnTo>
                    <a:lnTo>
                      <a:pt x="138" y="178"/>
                    </a:lnTo>
                    <a:lnTo>
                      <a:pt x="172" y="225"/>
                    </a:lnTo>
                    <a:lnTo>
                      <a:pt x="120" y="237"/>
                    </a:lnTo>
                    <a:lnTo>
                      <a:pt x="94" y="207"/>
                    </a:lnTo>
                    <a:lnTo>
                      <a:pt x="56" y="208"/>
                    </a:lnTo>
                    <a:lnTo>
                      <a:pt x="21" y="214"/>
                    </a:lnTo>
                    <a:lnTo>
                      <a:pt x="26" y="192"/>
                    </a:lnTo>
                    <a:lnTo>
                      <a:pt x="44" y="184"/>
                    </a:lnTo>
                    <a:lnTo>
                      <a:pt x="44" y="177"/>
                    </a:lnTo>
                    <a:lnTo>
                      <a:pt x="38" y="175"/>
                    </a:lnTo>
                    <a:lnTo>
                      <a:pt x="33" y="159"/>
                    </a:lnTo>
                    <a:lnTo>
                      <a:pt x="18" y="151"/>
                    </a:lnTo>
                    <a:lnTo>
                      <a:pt x="0" y="129"/>
                    </a:lnTo>
                    <a:lnTo>
                      <a:pt x="24" y="136"/>
                    </a:lnTo>
                    <a:lnTo>
                      <a:pt x="51" y="135"/>
                    </a:lnTo>
                    <a:lnTo>
                      <a:pt x="82" y="126"/>
                    </a:lnTo>
                    <a:lnTo>
                      <a:pt x="79" y="108"/>
                    </a:lnTo>
                    <a:lnTo>
                      <a:pt x="105" y="91"/>
                    </a:lnTo>
                    <a:lnTo>
                      <a:pt x="117" y="94"/>
                    </a:lnTo>
                    <a:lnTo>
                      <a:pt x="120" y="69"/>
                    </a:lnTo>
                    <a:lnTo>
                      <a:pt x="130" y="66"/>
                    </a:lnTo>
                    <a:lnTo>
                      <a:pt x="126" y="52"/>
                    </a:lnTo>
                    <a:lnTo>
                      <a:pt x="139" y="46"/>
                    </a:lnTo>
                    <a:lnTo>
                      <a:pt x="136" y="15"/>
                    </a:lnTo>
                    <a:lnTo>
                      <a:pt x="147" y="6"/>
                    </a:lnTo>
                    <a:lnTo>
                      <a:pt x="169" y="1"/>
                    </a:lnTo>
                    <a:lnTo>
                      <a:pt x="177" y="0"/>
                    </a:lnTo>
                    <a:lnTo>
                      <a:pt x="189" y="0"/>
                    </a:lnTo>
                    <a:close/>
                  </a:path>
                </a:pathLst>
              </a:custGeom>
              <a:solidFill>
                <a:srgbClr val="FFAA00"/>
              </a:solidFill>
              <a:ln w="1588">
                <a:solidFill>
                  <a:srgbClr val="6E6E6E"/>
                </a:solidFill>
                <a:prstDash val="solid"/>
                <a:round/>
                <a:headEnd/>
                <a:tailEnd/>
              </a:ln>
            </p:spPr>
            <p:txBody>
              <a:bodyPr/>
              <a:lstStyle/>
              <a:p>
                <a:endParaRPr lang="en-US"/>
              </a:p>
            </p:txBody>
          </p:sp>
          <p:sp>
            <p:nvSpPr>
              <p:cNvPr id="321168" name="Freeform 656"/>
              <p:cNvSpPr>
                <a:spLocks/>
              </p:cNvSpPr>
              <p:nvPr/>
            </p:nvSpPr>
            <p:spPr bwMode="auto">
              <a:xfrm>
                <a:off x="2322" y="2213"/>
                <a:ext cx="14" cy="17"/>
              </a:xfrm>
              <a:custGeom>
                <a:avLst/>
                <a:gdLst/>
                <a:ahLst/>
                <a:cxnLst>
                  <a:cxn ang="0">
                    <a:pos x="14" y="11"/>
                  </a:cxn>
                  <a:cxn ang="0">
                    <a:pos x="2" y="17"/>
                  </a:cxn>
                  <a:cxn ang="0">
                    <a:pos x="0" y="0"/>
                  </a:cxn>
                  <a:cxn ang="0">
                    <a:pos x="14" y="11"/>
                  </a:cxn>
                </a:cxnLst>
                <a:rect l="0" t="0" r="r" b="b"/>
                <a:pathLst>
                  <a:path w="14" h="17">
                    <a:moveTo>
                      <a:pt x="14" y="11"/>
                    </a:moveTo>
                    <a:lnTo>
                      <a:pt x="2" y="17"/>
                    </a:lnTo>
                    <a:lnTo>
                      <a:pt x="0" y="0"/>
                    </a:lnTo>
                    <a:lnTo>
                      <a:pt x="14" y="11"/>
                    </a:lnTo>
                    <a:close/>
                  </a:path>
                </a:pathLst>
              </a:custGeom>
              <a:solidFill>
                <a:srgbClr val="FFAA00"/>
              </a:solidFill>
              <a:ln w="1588">
                <a:solidFill>
                  <a:srgbClr val="6E6E6E"/>
                </a:solidFill>
                <a:prstDash val="solid"/>
                <a:round/>
                <a:headEnd/>
                <a:tailEnd/>
              </a:ln>
            </p:spPr>
            <p:txBody>
              <a:bodyPr/>
              <a:lstStyle/>
              <a:p>
                <a:endParaRPr lang="en-US"/>
              </a:p>
            </p:txBody>
          </p:sp>
          <p:sp>
            <p:nvSpPr>
              <p:cNvPr id="321169" name="Freeform 657"/>
              <p:cNvSpPr>
                <a:spLocks/>
              </p:cNvSpPr>
              <p:nvPr/>
            </p:nvSpPr>
            <p:spPr bwMode="auto">
              <a:xfrm>
                <a:off x="4428" y="2406"/>
                <a:ext cx="29" cy="27"/>
              </a:xfrm>
              <a:custGeom>
                <a:avLst/>
                <a:gdLst/>
                <a:ahLst/>
                <a:cxnLst>
                  <a:cxn ang="0">
                    <a:pos x="0" y="14"/>
                  </a:cxn>
                  <a:cxn ang="0">
                    <a:pos x="2" y="8"/>
                  </a:cxn>
                  <a:cxn ang="0">
                    <a:pos x="8" y="2"/>
                  </a:cxn>
                  <a:cxn ang="0">
                    <a:pos x="15" y="0"/>
                  </a:cxn>
                  <a:cxn ang="0">
                    <a:pos x="23" y="3"/>
                  </a:cxn>
                  <a:cxn ang="0">
                    <a:pos x="27" y="8"/>
                  </a:cxn>
                  <a:cxn ang="0">
                    <a:pos x="29" y="14"/>
                  </a:cxn>
                  <a:cxn ang="0">
                    <a:pos x="27" y="21"/>
                  </a:cxn>
                  <a:cxn ang="0">
                    <a:pos x="21" y="26"/>
                  </a:cxn>
                  <a:cxn ang="0">
                    <a:pos x="14" y="27"/>
                  </a:cxn>
                  <a:cxn ang="0">
                    <a:pos x="6" y="26"/>
                  </a:cxn>
                  <a:cxn ang="0">
                    <a:pos x="2" y="20"/>
                  </a:cxn>
                  <a:cxn ang="0">
                    <a:pos x="0" y="14"/>
                  </a:cxn>
                </a:cxnLst>
                <a:rect l="0" t="0" r="r" b="b"/>
                <a:pathLst>
                  <a:path w="29" h="27">
                    <a:moveTo>
                      <a:pt x="0" y="14"/>
                    </a:moveTo>
                    <a:lnTo>
                      <a:pt x="2" y="8"/>
                    </a:lnTo>
                    <a:lnTo>
                      <a:pt x="8" y="2"/>
                    </a:lnTo>
                    <a:lnTo>
                      <a:pt x="15" y="0"/>
                    </a:lnTo>
                    <a:lnTo>
                      <a:pt x="23" y="3"/>
                    </a:lnTo>
                    <a:lnTo>
                      <a:pt x="27" y="8"/>
                    </a:lnTo>
                    <a:lnTo>
                      <a:pt x="29" y="14"/>
                    </a:lnTo>
                    <a:lnTo>
                      <a:pt x="27" y="21"/>
                    </a:lnTo>
                    <a:lnTo>
                      <a:pt x="21" y="26"/>
                    </a:lnTo>
                    <a:lnTo>
                      <a:pt x="14" y="27"/>
                    </a:lnTo>
                    <a:lnTo>
                      <a:pt x="6" y="26"/>
                    </a:lnTo>
                    <a:lnTo>
                      <a:pt x="2" y="20"/>
                    </a:lnTo>
                    <a:lnTo>
                      <a:pt x="0" y="14"/>
                    </a:lnTo>
                    <a:close/>
                  </a:path>
                </a:pathLst>
              </a:custGeom>
              <a:solidFill>
                <a:srgbClr val="FFAA00"/>
              </a:solidFill>
              <a:ln w="1588">
                <a:solidFill>
                  <a:srgbClr val="6E6E6E"/>
                </a:solidFill>
                <a:prstDash val="solid"/>
                <a:round/>
                <a:headEnd/>
                <a:tailEnd/>
              </a:ln>
            </p:spPr>
            <p:txBody>
              <a:bodyPr/>
              <a:lstStyle/>
              <a:p>
                <a:endParaRPr lang="en-US"/>
              </a:p>
            </p:txBody>
          </p:sp>
          <p:sp>
            <p:nvSpPr>
              <p:cNvPr id="321170" name="Freeform 658"/>
              <p:cNvSpPr>
                <a:spLocks/>
              </p:cNvSpPr>
              <p:nvPr/>
            </p:nvSpPr>
            <p:spPr bwMode="auto">
              <a:xfrm>
                <a:off x="4161" y="2565"/>
                <a:ext cx="30" cy="27"/>
              </a:xfrm>
              <a:custGeom>
                <a:avLst/>
                <a:gdLst/>
                <a:ahLst/>
                <a:cxnLst>
                  <a:cxn ang="0">
                    <a:pos x="0" y="14"/>
                  </a:cxn>
                  <a:cxn ang="0">
                    <a:pos x="3" y="8"/>
                  </a:cxn>
                  <a:cxn ang="0">
                    <a:pos x="7" y="2"/>
                  </a:cxn>
                  <a:cxn ang="0">
                    <a:pos x="15" y="0"/>
                  </a:cxn>
                  <a:cxn ang="0">
                    <a:pos x="22" y="3"/>
                  </a:cxn>
                  <a:cxn ang="0">
                    <a:pos x="28" y="8"/>
                  </a:cxn>
                  <a:cxn ang="0">
                    <a:pos x="30" y="14"/>
                  </a:cxn>
                  <a:cxn ang="0">
                    <a:pos x="28" y="20"/>
                  </a:cxn>
                  <a:cxn ang="0">
                    <a:pos x="24" y="26"/>
                  </a:cxn>
                  <a:cxn ang="0">
                    <a:pos x="16" y="27"/>
                  </a:cxn>
                  <a:cxn ang="0">
                    <a:pos x="9" y="26"/>
                  </a:cxn>
                  <a:cxn ang="0">
                    <a:pos x="3" y="20"/>
                  </a:cxn>
                  <a:cxn ang="0">
                    <a:pos x="0" y="14"/>
                  </a:cxn>
                </a:cxnLst>
                <a:rect l="0" t="0" r="r" b="b"/>
                <a:pathLst>
                  <a:path w="30" h="27">
                    <a:moveTo>
                      <a:pt x="0" y="14"/>
                    </a:moveTo>
                    <a:lnTo>
                      <a:pt x="3" y="8"/>
                    </a:lnTo>
                    <a:lnTo>
                      <a:pt x="7" y="2"/>
                    </a:lnTo>
                    <a:lnTo>
                      <a:pt x="15" y="0"/>
                    </a:lnTo>
                    <a:lnTo>
                      <a:pt x="22" y="3"/>
                    </a:lnTo>
                    <a:lnTo>
                      <a:pt x="28" y="8"/>
                    </a:lnTo>
                    <a:lnTo>
                      <a:pt x="30" y="14"/>
                    </a:lnTo>
                    <a:lnTo>
                      <a:pt x="28" y="20"/>
                    </a:lnTo>
                    <a:lnTo>
                      <a:pt x="24" y="26"/>
                    </a:lnTo>
                    <a:lnTo>
                      <a:pt x="16" y="27"/>
                    </a:lnTo>
                    <a:lnTo>
                      <a:pt x="9" y="26"/>
                    </a:lnTo>
                    <a:lnTo>
                      <a:pt x="3" y="20"/>
                    </a:lnTo>
                    <a:lnTo>
                      <a:pt x="0" y="14"/>
                    </a:lnTo>
                    <a:close/>
                  </a:path>
                </a:pathLst>
              </a:custGeom>
              <a:solidFill>
                <a:srgbClr val="FFAA00"/>
              </a:solidFill>
              <a:ln w="1588">
                <a:solidFill>
                  <a:srgbClr val="6E6E6E"/>
                </a:solidFill>
                <a:prstDash val="solid"/>
                <a:round/>
                <a:headEnd/>
                <a:tailEnd/>
              </a:ln>
            </p:spPr>
            <p:txBody>
              <a:bodyPr/>
              <a:lstStyle/>
              <a:p>
                <a:endParaRPr lang="en-US"/>
              </a:p>
            </p:txBody>
          </p:sp>
          <p:sp>
            <p:nvSpPr>
              <p:cNvPr id="321171" name="Freeform 659"/>
              <p:cNvSpPr>
                <a:spLocks/>
              </p:cNvSpPr>
              <p:nvPr/>
            </p:nvSpPr>
            <p:spPr bwMode="auto">
              <a:xfrm>
                <a:off x="3427" y="1618"/>
                <a:ext cx="105" cy="48"/>
              </a:xfrm>
              <a:custGeom>
                <a:avLst/>
                <a:gdLst/>
                <a:ahLst/>
                <a:cxnLst>
                  <a:cxn ang="0">
                    <a:pos x="46" y="25"/>
                  </a:cxn>
                  <a:cxn ang="0">
                    <a:pos x="43" y="15"/>
                  </a:cxn>
                  <a:cxn ang="0">
                    <a:pos x="57" y="6"/>
                  </a:cxn>
                  <a:cxn ang="0">
                    <a:pos x="63" y="7"/>
                  </a:cxn>
                  <a:cxn ang="0">
                    <a:pos x="75" y="0"/>
                  </a:cxn>
                  <a:cxn ang="0">
                    <a:pos x="100" y="4"/>
                  </a:cxn>
                  <a:cxn ang="0">
                    <a:pos x="105" y="18"/>
                  </a:cxn>
                  <a:cxn ang="0">
                    <a:pos x="94" y="37"/>
                  </a:cxn>
                  <a:cxn ang="0">
                    <a:pos x="61" y="48"/>
                  </a:cxn>
                  <a:cxn ang="0">
                    <a:pos x="63" y="45"/>
                  </a:cxn>
                  <a:cxn ang="0">
                    <a:pos x="48" y="43"/>
                  </a:cxn>
                  <a:cxn ang="0">
                    <a:pos x="37" y="39"/>
                  </a:cxn>
                  <a:cxn ang="0">
                    <a:pos x="10" y="37"/>
                  </a:cxn>
                  <a:cxn ang="0">
                    <a:pos x="1" y="34"/>
                  </a:cxn>
                  <a:cxn ang="0">
                    <a:pos x="1" y="33"/>
                  </a:cxn>
                  <a:cxn ang="0">
                    <a:pos x="0" y="31"/>
                  </a:cxn>
                  <a:cxn ang="0">
                    <a:pos x="0" y="27"/>
                  </a:cxn>
                  <a:cxn ang="0">
                    <a:pos x="3" y="25"/>
                  </a:cxn>
                  <a:cxn ang="0">
                    <a:pos x="7" y="31"/>
                  </a:cxn>
                  <a:cxn ang="0">
                    <a:pos x="10" y="28"/>
                  </a:cxn>
                  <a:cxn ang="0">
                    <a:pos x="46" y="25"/>
                  </a:cxn>
                </a:cxnLst>
                <a:rect l="0" t="0" r="r" b="b"/>
                <a:pathLst>
                  <a:path w="105" h="48">
                    <a:moveTo>
                      <a:pt x="46" y="25"/>
                    </a:moveTo>
                    <a:lnTo>
                      <a:pt x="43" y="15"/>
                    </a:lnTo>
                    <a:lnTo>
                      <a:pt x="57" y="6"/>
                    </a:lnTo>
                    <a:lnTo>
                      <a:pt x="63" y="7"/>
                    </a:lnTo>
                    <a:lnTo>
                      <a:pt x="75" y="0"/>
                    </a:lnTo>
                    <a:lnTo>
                      <a:pt x="100" y="4"/>
                    </a:lnTo>
                    <a:lnTo>
                      <a:pt x="105" y="18"/>
                    </a:lnTo>
                    <a:lnTo>
                      <a:pt x="94" y="37"/>
                    </a:lnTo>
                    <a:lnTo>
                      <a:pt x="61" y="48"/>
                    </a:lnTo>
                    <a:lnTo>
                      <a:pt x="63" y="45"/>
                    </a:lnTo>
                    <a:lnTo>
                      <a:pt x="48" y="43"/>
                    </a:lnTo>
                    <a:lnTo>
                      <a:pt x="37" y="39"/>
                    </a:lnTo>
                    <a:lnTo>
                      <a:pt x="10" y="37"/>
                    </a:lnTo>
                    <a:lnTo>
                      <a:pt x="1" y="34"/>
                    </a:lnTo>
                    <a:lnTo>
                      <a:pt x="1" y="33"/>
                    </a:lnTo>
                    <a:lnTo>
                      <a:pt x="0" y="31"/>
                    </a:lnTo>
                    <a:lnTo>
                      <a:pt x="0" y="27"/>
                    </a:lnTo>
                    <a:lnTo>
                      <a:pt x="3" y="25"/>
                    </a:lnTo>
                    <a:lnTo>
                      <a:pt x="7" y="31"/>
                    </a:lnTo>
                    <a:lnTo>
                      <a:pt x="10" y="28"/>
                    </a:lnTo>
                    <a:lnTo>
                      <a:pt x="46" y="25"/>
                    </a:lnTo>
                    <a:close/>
                  </a:path>
                </a:pathLst>
              </a:custGeom>
              <a:solidFill>
                <a:srgbClr val="FFAA00"/>
              </a:solidFill>
              <a:ln w="1588">
                <a:solidFill>
                  <a:srgbClr val="6E6E6E"/>
                </a:solidFill>
                <a:prstDash val="solid"/>
                <a:round/>
                <a:headEnd/>
                <a:tailEnd/>
              </a:ln>
            </p:spPr>
            <p:txBody>
              <a:bodyPr/>
              <a:lstStyle/>
              <a:p>
                <a:endParaRPr lang="en-US"/>
              </a:p>
            </p:txBody>
          </p:sp>
          <p:sp>
            <p:nvSpPr>
              <p:cNvPr id="321172" name="Freeform 660"/>
              <p:cNvSpPr>
                <a:spLocks/>
              </p:cNvSpPr>
              <p:nvPr/>
            </p:nvSpPr>
            <p:spPr bwMode="auto">
              <a:xfrm>
                <a:off x="4852" y="2095"/>
                <a:ext cx="133" cy="153"/>
              </a:xfrm>
              <a:custGeom>
                <a:avLst/>
                <a:gdLst/>
                <a:ahLst/>
                <a:cxnLst>
                  <a:cxn ang="0">
                    <a:pos x="25" y="22"/>
                  </a:cxn>
                  <a:cxn ang="0">
                    <a:pos x="20" y="0"/>
                  </a:cxn>
                  <a:cxn ang="0">
                    <a:pos x="49" y="28"/>
                  </a:cxn>
                  <a:cxn ang="0">
                    <a:pos x="73" y="37"/>
                  </a:cxn>
                  <a:cxn ang="0">
                    <a:pos x="79" y="42"/>
                  </a:cxn>
                  <a:cxn ang="0">
                    <a:pos x="59" y="54"/>
                  </a:cxn>
                  <a:cxn ang="0">
                    <a:pos x="83" y="69"/>
                  </a:cxn>
                  <a:cxn ang="0">
                    <a:pos x="125" y="114"/>
                  </a:cxn>
                  <a:cxn ang="0">
                    <a:pos x="133" y="141"/>
                  </a:cxn>
                  <a:cxn ang="0">
                    <a:pos x="110" y="153"/>
                  </a:cxn>
                  <a:cxn ang="0">
                    <a:pos x="98" y="148"/>
                  </a:cxn>
                  <a:cxn ang="0">
                    <a:pos x="100" y="123"/>
                  </a:cxn>
                  <a:cxn ang="0">
                    <a:pos x="85" y="106"/>
                  </a:cxn>
                  <a:cxn ang="0">
                    <a:pos x="83" y="91"/>
                  </a:cxn>
                  <a:cxn ang="0">
                    <a:pos x="64" y="73"/>
                  </a:cxn>
                  <a:cxn ang="0">
                    <a:pos x="53" y="78"/>
                  </a:cxn>
                  <a:cxn ang="0">
                    <a:pos x="43" y="78"/>
                  </a:cxn>
                  <a:cxn ang="0">
                    <a:pos x="25" y="88"/>
                  </a:cxn>
                  <a:cxn ang="0">
                    <a:pos x="20" y="67"/>
                  </a:cxn>
                  <a:cxn ang="0">
                    <a:pos x="22" y="52"/>
                  </a:cxn>
                  <a:cxn ang="0">
                    <a:pos x="12" y="55"/>
                  </a:cxn>
                  <a:cxn ang="0">
                    <a:pos x="9" y="40"/>
                  </a:cxn>
                  <a:cxn ang="0">
                    <a:pos x="0" y="33"/>
                  </a:cxn>
                  <a:cxn ang="0">
                    <a:pos x="6" y="28"/>
                  </a:cxn>
                  <a:cxn ang="0">
                    <a:pos x="15" y="15"/>
                  </a:cxn>
                  <a:cxn ang="0">
                    <a:pos x="19" y="22"/>
                  </a:cxn>
                  <a:cxn ang="0">
                    <a:pos x="25" y="22"/>
                  </a:cxn>
                </a:cxnLst>
                <a:rect l="0" t="0" r="r" b="b"/>
                <a:pathLst>
                  <a:path w="133" h="153">
                    <a:moveTo>
                      <a:pt x="25" y="22"/>
                    </a:moveTo>
                    <a:lnTo>
                      <a:pt x="20" y="0"/>
                    </a:lnTo>
                    <a:lnTo>
                      <a:pt x="49" y="28"/>
                    </a:lnTo>
                    <a:lnTo>
                      <a:pt x="73" y="37"/>
                    </a:lnTo>
                    <a:lnTo>
                      <a:pt x="79" y="42"/>
                    </a:lnTo>
                    <a:lnTo>
                      <a:pt x="59" y="54"/>
                    </a:lnTo>
                    <a:lnTo>
                      <a:pt x="83" y="69"/>
                    </a:lnTo>
                    <a:lnTo>
                      <a:pt x="125" y="114"/>
                    </a:lnTo>
                    <a:lnTo>
                      <a:pt x="133" y="141"/>
                    </a:lnTo>
                    <a:lnTo>
                      <a:pt x="110" y="153"/>
                    </a:lnTo>
                    <a:lnTo>
                      <a:pt x="98" y="148"/>
                    </a:lnTo>
                    <a:lnTo>
                      <a:pt x="100" y="123"/>
                    </a:lnTo>
                    <a:lnTo>
                      <a:pt x="85" y="106"/>
                    </a:lnTo>
                    <a:lnTo>
                      <a:pt x="83" y="91"/>
                    </a:lnTo>
                    <a:lnTo>
                      <a:pt x="64" y="73"/>
                    </a:lnTo>
                    <a:lnTo>
                      <a:pt x="53" y="78"/>
                    </a:lnTo>
                    <a:lnTo>
                      <a:pt x="43" y="78"/>
                    </a:lnTo>
                    <a:lnTo>
                      <a:pt x="25" y="88"/>
                    </a:lnTo>
                    <a:lnTo>
                      <a:pt x="20" y="67"/>
                    </a:lnTo>
                    <a:lnTo>
                      <a:pt x="22" y="52"/>
                    </a:lnTo>
                    <a:lnTo>
                      <a:pt x="12" y="55"/>
                    </a:lnTo>
                    <a:lnTo>
                      <a:pt x="9" y="40"/>
                    </a:lnTo>
                    <a:lnTo>
                      <a:pt x="0" y="33"/>
                    </a:lnTo>
                    <a:lnTo>
                      <a:pt x="6" y="28"/>
                    </a:lnTo>
                    <a:lnTo>
                      <a:pt x="15" y="15"/>
                    </a:lnTo>
                    <a:lnTo>
                      <a:pt x="19" y="22"/>
                    </a:lnTo>
                    <a:lnTo>
                      <a:pt x="25" y="22"/>
                    </a:lnTo>
                    <a:close/>
                  </a:path>
                </a:pathLst>
              </a:custGeom>
              <a:solidFill>
                <a:srgbClr val="CCCCCC"/>
              </a:solidFill>
              <a:ln w="1588">
                <a:solidFill>
                  <a:srgbClr val="6E6E6E"/>
                </a:solidFill>
                <a:prstDash val="solid"/>
                <a:round/>
                <a:headEnd/>
                <a:tailEnd/>
              </a:ln>
            </p:spPr>
            <p:txBody>
              <a:bodyPr/>
              <a:lstStyle/>
              <a:p>
                <a:endParaRPr lang="en-US"/>
              </a:p>
            </p:txBody>
          </p:sp>
          <p:sp>
            <p:nvSpPr>
              <p:cNvPr id="321173" name="Freeform 661"/>
              <p:cNvSpPr>
                <a:spLocks/>
              </p:cNvSpPr>
              <p:nvPr/>
            </p:nvSpPr>
            <p:spPr bwMode="auto">
              <a:xfrm>
                <a:off x="2078" y="2045"/>
                <a:ext cx="14" cy="27"/>
              </a:xfrm>
              <a:custGeom>
                <a:avLst/>
                <a:gdLst/>
                <a:ahLst/>
                <a:cxnLst>
                  <a:cxn ang="0">
                    <a:pos x="8" y="0"/>
                  </a:cxn>
                  <a:cxn ang="0">
                    <a:pos x="14" y="24"/>
                  </a:cxn>
                  <a:cxn ang="0">
                    <a:pos x="12" y="26"/>
                  </a:cxn>
                  <a:cxn ang="0">
                    <a:pos x="8" y="27"/>
                  </a:cxn>
                  <a:cxn ang="0">
                    <a:pos x="0" y="11"/>
                  </a:cxn>
                  <a:cxn ang="0">
                    <a:pos x="5" y="0"/>
                  </a:cxn>
                  <a:cxn ang="0">
                    <a:pos x="8" y="0"/>
                  </a:cxn>
                </a:cxnLst>
                <a:rect l="0" t="0" r="r" b="b"/>
                <a:pathLst>
                  <a:path w="14" h="27">
                    <a:moveTo>
                      <a:pt x="8" y="0"/>
                    </a:moveTo>
                    <a:lnTo>
                      <a:pt x="14" y="24"/>
                    </a:lnTo>
                    <a:lnTo>
                      <a:pt x="12" y="26"/>
                    </a:lnTo>
                    <a:lnTo>
                      <a:pt x="8" y="27"/>
                    </a:lnTo>
                    <a:lnTo>
                      <a:pt x="0" y="11"/>
                    </a:lnTo>
                    <a:lnTo>
                      <a:pt x="5" y="0"/>
                    </a:lnTo>
                    <a:lnTo>
                      <a:pt x="8" y="0"/>
                    </a:lnTo>
                    <a:close/>
                  </a:path>
                </a:pathLst>
              </a:custGeom>
              <a:solidFill>
                <a:srgbClr val="FFAA00"/>
              </a:solidFill>
              <a:ln w="1588">
                <a:solidFill>
                  <a:srgbClr val="6E6E6E"/>
                </a:solidFill>
                <a:prstDash val="solid"/>
                <a:round/>
                <a:headEnd/>
                <a:tailEnd/>
              </a:ln>
            </p:spPr>
            <p:txBody>
              <a:bodyPr/>
              <a:lstStyle/>
              <a:p>
                <a:endParaRPr lang="en-US"/>
              </a:p>
            </p:txBody>
          </p:sp>
          <p:sp>
            <p:nvSpPr>
              <p:cNvPr id="321174" name="Freeform 662"/>
              <p:cNvSpPr>
                <a:spLocks/>
              </p:cNvSpPr>
              <p:nvPr/>
            </p:nvSpPr>
            <p:spPr bwMode="auto">
              <a:xfrm>
                <a:off x="2318" y="2185"/>
                <a:ext cx="12" cy="6"/>
              </a:xfrm>
              <a:custGeom>
                <a:avLst/>
                <a:gdLst/>
                <a:ahLst/>
                <a:cxnLst>
                  <a:cxn ang="0">
                    <a:pos x="0" y="6"/>
                  </a:cxn>
                  <a:cxn ang="0">
                    <a:pos x="0" y="0"/>
                  </a:cxn>
                  <a:cxn ang="0">
                    <a:pos x="12" y="0"/>
                  </a:cxn>
                  <a:cxn ang="0">
                    <a:pos x="6" y="4"/>
                  </a:cxn>
                  <a:cxn ang="0">
                    <a:pos x="0" y="6"/>
                  </a:cxn>
                </a:cxnLst>
                <a:rect l="0" t="0" r="r" b="b"/>
                <a:pathLst>
                  <a:path w="12" h="6">
                    <a:moveTo>
                      <a:pt x="0" y="6"/>
                    </a:moveTo>
                    <a:lnTo>
                      <a:pt x="0" y="0"/>
                    </a:lnTo>
                    <a:lnTo>
                      <a:pt x="12" y="0"/>
                    </a:lnTo>
                    <a:lnTo>
                      <a:pt x="6" y="4"/>
                    </a:lnTo>
                    <a:lnTo>
                      <a:pt x="0" y="6"/>
                    </a:lnTo>
                    <a:close/>
                  </a:path>
                </a:pathLst>
              </a:custGeom>
              <a:solidFill>
                <a:srgbClr val="FFAA00"/>
              </a:solidFill>
              <a:ln w="1588">
                <a:solidFill>
                  <a:srgbClr val="6E6E6E"/>
                </a:solidFill>
                <a:prstDash val="solid"/>
                <a:round/>
                <a:headEnd/>
                <a:tailEnd/>
              </a:ln>
            </p:spPr>
            <p:txBody>
              <a:bodyPr/>
              <a:lstStyle/>
              <a:p>
                <a:endParaRPr lang="en-US"/>
              </a:p>
            </p:txBody>
          </p:sp>
          <p:sp>
            <p:nvSpPr>
              <p:cNvPr id="321175" name="Freeform 663"/>
              <p:cNvSpPr>
                <a:spLocks/>
              </p:cNvSpPr>
              <p:nvPr/>
            </p:nvSpPr>
            <p:spPr bwMode="auto">
              <a:xfrm>
                <a:off x="2313" y="2279"/>
                <a:ext cx="11" cy="11"/>
              </a:xfrm>
              <a:custGeom>
                <a:avLst/>
                <a:gdLst/>
                <a:ahLst/>
                <a:cxnLst>
                  <a:cxn ang="0">
                    <a:pos x="6" y="0"/>
                  </a:cxn>
                  <a:cxn ang="0">
                    <a:pos x="11" y="9"/>
                  </a:cxn>
                  <a:cxn ang="0">
                    <a:pos x="2" y="11"/>
                  </a:cxn>
                  <a:cxn ang="0">
                    <a:pos x="0" y="0"/>
                  </a:cxn>
                  <a:cxn ang="0">
                    <a:pos x="6" y="0"/>
                  </a:cxn>
                </a:cxnLst>
                <a:rect l="0" t="0" r="r" b="b"/>
                <a:pathLst>
                  <a:path w="11" h="11">
                    <a:moveTo>
                      <a:pt x="6" y="0"/>
                    </a:moveTo>
                    <a:lnTo>
                      <a:pt x="11" y="9"/>
                    </a:lnTo>
                    <a:lnTo>
                      <a:pt x="2" y="11"/>
                    </a:lnTo>
                    <a:lnTo>
                      <a:pt x="0" y="0"/>
                    </a:lnTo>
                    <a:lnTo>
                      <a:pt x="6" y="0"/>
                    </a:lnTo>
                    <a:close/>
                  </a:path>
                </a:pathLst>
              </a:custGeom>
              <a:solidFill>
                <a:srgbClr val="FFAA00"/>
              </a:solidFill>
              <a:ln w="1588">
                <a:solidFill>
                  <a:srgbClr val="6E6E6E"/>
                </a:solidFill>
                <a:prstDash val="solid"/>
                <a:round/>
                <a:headEnd/>
                <a:tailEnd/>
              </a:ln>
            </p:spPr>
            <p:txBody>
              <a:bodyPr/>
              <a:lstStyle/>
              <a:p>
                <a:endParaRPr lang="en-US"/>
              </a:p>
            </p:txBody>
          </p:sp>
          <p:sp>
            <p:nvSpPr>
              <p:cNvPr id="321176" name="Freeform 664"/>
              <p:cNvSpPr>
                <a:spLocks/>
              </p:cNvSpPr>
              <p:nvPr/>
            </p:nvSpPr>
            <p:spPr bwMode="auto">
              <a:xfrm>
                <a:off x="3026" y="2000"/>
                <a:ext cx="133" cy="117"/>
              </a:xfrm>
              <a:custGeom>
                <a:avLst/>
                <a:gdLst/>
                <a:ahLst/>
                <a:cxnLst>
                  <a:cxn ang="0">
                    <a:pos x="63" y="0"/>
                  </a:cxn>
                  <a:cxn ang="0">
                    <a:pos x="133" y="0"/>
                  </a:cxn>
                  <a:cxn ang="0">
                    <a:pos x="133" y="8"/>
                  </a:cxn>
                  <a:cxn ang="0">
                    <a:pos x="133" y="11"/>
                  </a:cxn>
                  <a:cxn ang="0">
                    <a:pos x="133" y="30"/>
                  </a:cxn>
                  <a:cxn ang="0">
                    <a:pos x="79" y="30"/>
                  </a:cxn>
                  <a:cxn ang="0">
                    <a:pos x="79" y="77"/>
                  </a:cxn>
                  <a:cxn ang="0">
                    <a:pos x="63" y="83"/>
                  </a:cxn>
                  <a:cxn ang="0">
                    <a:pos x="63" y="114"/>
                  </a:cxn>
                  <a:cxn ang="0">
                    <a:pos x="0" y="117"/>
                  </a:cxn>
                  <a:cxn ang="0">
                    <a:pos x="20" y="69"/>
                  </a:cxn>
                  <a:cxn ang="0">
                    <a:pos x="44" y="27"/>
                  </a:cxn>
                  <a:cxn ang="0">
                    <a:pos x="63" y="0"/>
                  </a:cxn>
                </a:cxnLst>
                <a:rect l="0" t="0" r="r" b="b"/>
                <a:pathLst>
                  <a:path w="133" h="117">
                    <a:moveTo>
                      <a:pt x="63" y="0"/>
                    </a:moveTo>
                    <a:lnTo>
                      <a:pt x="133" y="0"/>
                    </a:lnTo>
                    <a:lnTo>
                      <a:pt x="133" y="8"/>
                    </a:lnTo>
                    <a:lnTo>
                      <a:pt x="133" y="11"/>
                    </a:lnTo>
                    <a:lnTo>
                      <a:pt x="133" y="30"/>
                    </a:lnTo>
                    <a:lnTo>
                      <a:pt x="79" y="30"/>
                    </a:lnTo>
                    <a:lnTo>
                      <a:pt x="79" y="77"/>
                    </a:lnTo>
                    <a:lnTo>
                      <a:pt x="63" y="83"/>
                    </a:lnTo>
                    <a:lnTo>
                      <a:pt x="63" y="114"/>
                    </a:lnTo>
                    <a:lnTo>
                      <a:pt x="0" y="117"/>
                    </a:lnTo>
                    <a:lnTo>
                      <a:pt x="20" y="69"/>
                    </a:lnTo>
                    <a:lnTo>
                      <a:pt x="44" y="27"/>
                    </a:lnTo>
                    <a:lnTo>
                      <a:pt x="63" y="0"/>
                    </a:lnTo>
                  </a:path>
                </a:pathLst>
              </a:custGeom>
              <a:noFill/>
              <a:ln w="1588">
                <a:solidFill>
                  <a:srgbClr val="6E6E6E"/>
                </a:solidFill>
                <a:prstDash val="solid"/>
                <a:round/>
                <a:headEnd/>
                <a:tailEnd/>
              </a:ln>
            </p:spPr>
            <p:txBody>
              <a:bodyPr/>
              <a:lstStyle/>
              <a:p>
                <a:endParaRPr lang="en-US"/>
              </a:p>
            </p:txBody>
          </p:sp>
          <p:sp>
            <p:nvSpPr>
              <p:cNvPr id="321177" name="Freeform 665"/>
              <p:cNvSpPr>
                <a:spLocks/>
              </p:cNvSpPr>
              <p:nvPr/>
            </p:nvSpPr>
            <p:spPr bwMode="auto">
              <a:xfrm>
                <a:off x="5850" y="2864"/>
                <a:ext cx="38" cy="33"/>
              </a:xfrm>
              <a:custGeom>
                <a:avLst/>
                <a:gdLst/>
                <a:ahLst/>
                <a:cxnLst>
                  <a:cxn ang="0">
                    <a:pos x="0" y="3"/>
                  </a:cxn>
                  <a:cxn ang="0">
                    <a:pos x="6" y="0"/>
                  </a:cxn>
                  <a:cxn ang="0">
                    <a:pos x="38" y="33"/>
                  </a:cxn>
                  <a:cxn ang="0">
                    <a:pos x="32" y="33"/>
                  </a:cxn>
                  <a:cxn ang="0">
                    <a:pos x="0" y="3"/>
                  </a:cxn>
                </a:cxnLst>
                <a:rect l="0" t="0" r="r" b="b"/>
                <a:pathLst>
                  <a:path w="38" h="33">
                    <a:moveTo>
                      <a:pt x="0" y="3"/>
                    </a:moveTo>
                    <a:lnTo>
                      <a:pt x="6" y="0"/>
                    </a:lnTo>
                    <a:lnTo>
                      <a:pt x="38" y="33"/>
                    </a:lnTo>
                    <a:lnTo>
                      <a:pt x="32" y="33"/>
                    </a:lnTo>
                    <a:lnTo>
                      <a:pt x="0" y="3"/>
                    </a:lnTo>
                  </a:path>
                </a:pathLst>
              </a:custGeom>
              <a:noFill/>
              <a:ln w="1588">
                <a:solidFill>
                  <a:srgbClr val="6E6E6E"/>
                </a:solidFill>
                <a:prstDash val="solid"/>
                <a:round/>
                <a:headEnd/>
                <a:tailEnd/>
              </a:ln>
            </p:spPr>
            <p:txBody>
              <a:bodyPr/>
              <a:lstStyle/>
              <a:p>
                <a:endParaRPr lang="en-US"/>
              </a:p>
            </p:txBody>
          </p:sp>
          <p:sp>
            <p:nvSpPr>
              <p:cNvPr id="321178" name="Freeform 666"/>
              <p:cNvSpPr>
                <a:spLocks/>
              </p:cNvSpPr>
              <p:nvPr/>
            </p:nvSpPr>
            <p:spPr bwMode="auto">
              <a:xfrm>
                <a:off x="4149" y="2871"/>
                <a:ext cx="15" cy="20"/>
              </a:xfrm>
              <a:custGeom>
                <a:avLst/>
                <a:gdLst/>
                <a:ahLst/>
                <a:cxnLst>
                  <a:cxn ang="0">
                    <a:pos x="0" y="6"/>
                  </a:cxn>
                  <a:cxn ang="0">
                    <a:pos x="12" y="0"/>
                  </a:cxn>
                  <a:cxn ang="0">
                    <a:pos x="15" y="20"/>
                  </a:cxn>
                  <a:cxn ang="0">
                    <a:pos x="3" y="18"/>
                  </a:cxn>
                  <a:cxn ang="0">
                    <a:pos x="0" y="6"/>
                  </a:cxn>
                </a:cxnLst>
                <a:rect l="0" t="0" r="r" b="b"/>
                <a:pathLst>
                  <a:path w="15" h="20">
                    <a:moveTo>
                      <a:pt x="0" y="6"/>
                    </a:moveTo>
                    <a:lnTo>
                      <a:pt x="12" y="0"/>
                    </a:lnTo>
                    <a:lnTo>
                      <a:pt x="15" y="20"/>
                    </a:lnTo>
                    <a:lnTo>
                      <a:pt x="3" y="18"/>
                    </a:lnTo>
                    <a:lnTo>
                      <a:pt x="0" y="6"/>
                    </a:lnTo>
                  </a:path>
                </a:pathLst>
              </a:custGeom>
              <a:noFill/>
              <a:ln w="1588">
                <a:solidFill>
                  <a:srgbClr val="6E6E6E"/>
                </a:solidFill>
                <a:prstDash val="solid"/>
                <a:round/>
                <a:headEnd/>
                <a:tailEnd/>
              </a:ln>
            </p:spPr>
            <p:txBody>
              <a:bodyPr/>
              <a:lstStyle/>
              <a:p>
                <a:endParaRPr lang="en-US"/>
              </a:p>
            </p:txBody>
          </p:sp>
          <p:sp>
            <p:nvSpPr>
              <p:cNvPr id="321179" name="Freeform 667"/>
              <p:cNvSpPr>
                <a:spLocks/>
              </p:cNvSpPr>
              <p:nvPr/>
            </p:nvSpPr>
            <p:spPr bwMode="auto">
              <a:xfrm>
                <a:off x="2321" y="2197"/>
                <a:ext cx="13" cy="16"/>
              </a:xfrm>
              <a:custGeom>
                <a:avLst/>
                <a:gdLst/>
                <a:ahLst/>
                <a:cxnLst>
                  <a:cxn ang="0">
                    <a:pos x="13" y="10"/>
                  </a:cxn>
                  <a:cxn ang="0">
                    <a:pos x="1" y="16"/>
                  </a:cxn>
                  <a:cxn ang="0">
                    <a:pos x="0" y="0"/>
                  </a:cxn>
                  <a:cxn ang="0">
                    <a:pos x="13" y="10"/>
                  </a:cxn>
                </a:cxnLst>
                <a:rect l="0" t="0" r="r" b="b"/>
                <a:pathLst>
                  <a:path w="13" h="16">
                    <a:moveTo>
                      <a:pt x="13" y="10"/>
                    </a:moveTo>
                    <a:lnTo>
                      <a:pt x="1" y="16"/>
                    </a:lnTo>
                    <a:lnTo>
                      <a:pt x="0" y="0"/>
                    </a:lnTo>
                    <a:lnTo>
                      <a:pt x="13" y="10"/>
                    </a:lnTo>
                  </a:path>
                </a:pathLst>
              </a:custGeom>
              <a:noFill/>
              <a:ln w="1588">
                <a:solidFill>
                  <a:srgbClr val="6E6E6E"/>
                </a:solidFill>
                <a:prstDash val="solid"/>
                <a:round/>
                <a:headEnd/>
                <a:tailEnd/>
              </a:ln>
            </p:spPr>
            <p:txBody>
              <a:bodyPr/>
              <a:lstStyle/>
              <a:p>
                <a:endParaRPr lang="en-US"/>
              </a:p>
            </p:txBody>
          </p:sp>
          <p:sp>
            <p:nvSpPr>
              <p:cNvPr id="321180" name="Freeform 668"/>
              <p:cNvSpPr>
                <a:spLocks/>
              </p:cNvSpPr>
              <p:nvPr/>
            </p:nvSpPr>
            <p:spPr bwMode="auto">
              <a:xfrm>
                <a:off x="2327" y="2230"/>
                <a:ext cx="10" cy="10"/>
              </a:xfrm>
              <a:custGeom>
                <a:avLst/>
                <a:gdLst/>
                <a:ahLst/>
                <a:cxnLst>
                  <a:cxn ang="0">
                    <a:pos x="6" y="0"/>
                  </a:cxn>
                  <a:cxn ang="0">
                    <a:pos x="10" y="9"/>
                  </a:cxn>
                  <a:cxn ang="0">
                    <a:pos x="1" y="10"/>
                  </a:cxn>
                  <a:cxn ang="0">
                    <a:pos x="0" y="0"/>
                  </a:cxn>
                  <a:cxn ang="0">
                    <a:pos x="6" y="0"/>
                  </a:cxn>
                </a:cxnLst>
                <a:rect l="0" t="0" r="r" b="b"/>
                <a:pathLst>
                  <a:path w="10" h="10">
                    <a:moveTo>
                      <a:pt x="6" y="0"/>
                    </a:moveTo>
                    <a:lnTo>
                      <a:pt x="10" y="9"/>
                    </a:lnTo>
                    <a:lnTo>
                      <a:pt x="1" y="10"/>
                    </a:lnTo>
                    <a:lnTo>
                      <a:pt x="0" y="0"/>
                    </a:lnTo>
                    <a:lnTo>
                      <a:pt x="6" y="0"/>
                    </a:lnTo>
                  </a:path>
                </a:pathLst>
              </a:custGeom>
              <a:noFill/>
              <a:ln w="1588">
                <a:solidFill>
                  <a:srgbClr val="6E6E6E"/>
                </a:solidFill>
                <a:prstDash val="solid"/>
                <a:round/>
                <a:headEnd/>
                <a:tailEnd/>
              </a:ln>
            </p:spPr>
            <p:txBody>
              <a:bodyPr/>
              <a:lstStyle/>
              <a:p>
                <a:endParaRPr lang="en-US"/>
              </a:p>
            </p:txBody>
          </p:sp>
          <p:sp>
            <p:nvSpPr>
              <p:cNvPr id="321181" name="Freeform 669"/>
              <p:cNvSpPr>
                <a:spLocks/>
              </p:cNvSpPr>
              <p:nvPr/>
            </p:nvSpPr>
            <p:spPr bwMode="auto">
              <a:xfrm>
                <a:off x="2273" y="2168"/>
                <a:ext cx="6" cy="14"/>
              </a:xfrm>
              <a:custGeom>
                <a:avLst/>
                <a:gdLst/>
                <a:ahLst/>
                <a:cxnLst>
                  <a:cxn ang="0">
                    <a:pos x="6" y="0"/>
                  </a:cxn>
                  <a:cxn ang="0">
                    <a:pos x="1" y="14"/>
                  </a:cxn>
                  <a:cxn ang="0">
                    <a:pos x="0" y="0"/>
                  </a:cxn>
                  <a:cxn ang="0">
                    <a:pos x="6" y="0"/>
                  </a:cxn>
                </a:cxnLst>
                <a:rect l="0" t="0" r="r" b="b"/>
                <a:pathLst>
                  <a:path w="6" h="14">
                    <a:moveTo>
                      <a:pt x="6" y="0"/>
                    </a:moveTo>
                    <a:lnTo>
                      <a:pt x="1" y="14"/>
                    </a:lnTo>
                    <a:lnTo>
                      <a:pt x="0" y="0"/>
                    </a:lnTo>
                    <a:lnTo>
                      <a:pt x="6" y="0"/>
                    </a:lnTo>
                  </a:path>
                </a:pathLst>
              </a:custGeom>
              <a:noFill/>
              <a:ln w="1588">
                <a:solidFill>
                  <a:srgbClr val="6E6E6E"/>
                </a:solidFill>
                <a:prstDash val="solid"/>
                <a:round/>
                <a:headEnd/>
                <a:tailEnd/>
              </a:ln>
            </p:spPr>
            <p:txBody>
              <a:bodyPr/>
              <a:lstStyle/>
              <a:p>
                <a:endParaRPr lang="en-US"/>
              </a:p>
            </p:txBody>
          </p:sp>
          <p:sp>
            <p:nvSpPr>
              <p:cNvPr id="321182" name="Freeform 670"/>
              <p:cNvSpPr>
                <a:spLocks/>
              </p:cNvSpPr>
              <p:nvPr/>
            </p:nvSpPr>
            <p:spPr bwMode="auto">
              <a:xfrm>
                <a:off x="2238" y="2159"/>
                <a:ext cx="27" cy="17"/>
              </a:xfrm>
              <a:custGeom>
                <a:avLst/>
                <a:gdLst/>
                <a:ahLst/>
                <a:cxnLst>
                  <a:cxn ang="0">
                    <a:pos x="3" y="17"/>
                  </a:cxn>
                  <a:cxn ang="0">
                    <a:pos x="0" y="0"/>
                  </a:cxn>
                  <a:cxn ang="0">
                    <a:pos x="27" y="17"/>
                  </a:cxn>
                  <a:cxn ang="0">
                    <a:pos x="3" y="17"/>
                  </a:cxn>
                </a:cxnLst>
                <a:rect l="0" t="0" r="r" b="b"/>
                <a:pathLst>
                  <a:path w="27" h="17">
                    <a:moveTo>
                      <a:pt x="3" y="17"/>
                    </a:moveTo>
                    <a:lnTo>
                      <a:pt x="0" y="0"/>
                    </a:lnTo>
                    <a:lnTo>
                      <a:pt x="27" y="17"/>
                    </a:lnTo>
                    <a:lnTo>
                      <a:pt x="3" y="17"/>
                    </a:lnTo>
                  </a:path>
                </a:pathLst>
              </a:custGeom>
              <a:noFill/>
              <a:ln w="1588">
                <a:solidFill>
                  <a:srgbClr val="6E6E6E"/>
                </a:solidFill>
                <a:prstDash val="solid"/>
                <a:round/>
                <a:headEnd/>
                <a:tailEnd/>
              </a:ln>
            </p:spPr>
            <p:txBody>
              <a:bodyPr/>
              <a:lstStyle/>
              <a:p>
                <a:endParaRPr lang="en-US"/>
              </a:p>
            </p:txBody>
          </p:sp>
          <p:sp>
            <p:nvSpPr>
              <p:cNvPr id="321183" name="Freeform 671"/>
              <p:cNvSpPr>
                <a:spLocks/>
              </p:cNvSpPr>
              <p:nvPr/>
            </p:nvSpPr>
            <p:spPr bwMode="auto">
              <a:xfrm>
                <a:off x="3312" y="1730"/>
                <a:ext cx="6" cy="5"/>
              </a:xfrm>
              <a:custGeom>
                <a:avLst/>
                <a:gdLst/>
                <a:ahLst/>
                <a:cxnLst>
                  <a:cxn ang="0">
                    <a:pos x="0" y="5"/>
                  </a:cxn>
                  <a:cxn ang="0">
                    <a:pos x="0" y="2"/>
                  </a:cxn>
                  <a:cxn ang="0">
                    <a:pos x="1" y="0"/>
                  </a:cxn>
                  <a:cxn ang="0">
                    <a:pos x="6" y="2"/>
                  </a:cxn>
                  <a:cxn ang="0">
                    <a:pos x="4" y="5"/>
                  </a:cxn>
                  <a:cxn ang="0">
                    <a:pos x="0" y="5"/>
                  </a:cxn>
                </a:cxnLst>
                <a:rect l="0" t="0" r="r" b="b"/>
                <a:pathLst>
                  <a:path w="6" h="5">
                    <a:moveTo>
                      <a:pt x="0" y="5"/>
                    </a:moveTo>
                    <a:lnTo>
                      <a:pt x="0" y="2"/>
                    </a:lnTo>
                    <a:lnTo>
                      <a:pt x="1" y="0"/>
                    </a:lnTo>
                    <a:lnTo>
                      <a:pt x="6" y="2"/>
                    </a:lnTo>
                    <a:lnTo>
                      <a:pt x="4" y="5"/>
                    </a:lnTo>
                    <a:lnTo>
                      <a:pt x="0" y="5"/>
                    </a:lnTo>
                    <a:close/>
                  </a:path>
                </a:pathLst>
              </a:custGeom>
              <a:solidFill>
                <a:srgbClr val="FFAA00"/>
              </a:solidFill>
              <a:ln w="1588">
                <a:solidFill>
                  <a:srgbClr val="6E6E6E"/>
                </a:solidFill>
                <a:prstDash val="solid"/>
                <a:round/>
                <a:headEnd/>
                <a:tailEnd/>
              </a:ln>
            </p:spPr>
            <p:txBody>
              <a:bodyPr/>
              <a:lstStyle/>
              <a:p>
                <a:endParaRPr lang="en-US"/>
              </a:p>
            </p:txBody>
          </p:sp>
          <p:sp>
            <p:nvSpPr>
              <p:cNvPr id="321184" name="Freeform 672"/>
              <p:cNvSpPr>
                <a:spLocks/>
              </p:cNvSpPr>
              <p:nvPr/>
            </p:nvSpPr>
            <p:spPr bwMode="auto">
              <a:xfrm>
                <a:off x="3469" y="1708"/>
                <a:ext cx="3" cy="1"/>
              </a:xfrm>
              <a:custGeom>
                <a:avLst/>
                <a:gdLst/>
                <a:ahLst/>
                <a:cxnLst>
                  <a:cxn ang="0">
                    <a:pos x="1" y="1"/>
                  </a:cxn>
                  <a:cxn ang="0">
                    <a:pos x="1" y="1"/>
                  </a:cxn>
                  <a:cxn ang="0">
                    <a:pos x="0" y="0"/>
                  </a:cxn>
                  <a:cxn ang="0">
                    <a:pos x="1" y="0"/>
                  </a:cxn>
                  <a:cxn ang="0">
                    <a:pos x="1" y="0"/>
                  </a:cxn>
                  <a:cxn ang="0">
                    <a:pos x="3" y="0"/>
                  </a:cxn>
                  <a:cxn ang="0">
                    <a:pos x="1" y="1"/>
                  </a:cxn>
                </a:cxnLst>
                <a:rect l="0" t="0" r="r" b="b"/>
                <a:pathLst>
                  <a:path w="3" h="1">
                    <a:moveTo>
                      <a:pt x="1" y="1"/>
                    </a:moveTo>
                    <a:lnTo>
                      <a:pt x="1" y="1"/>
                    </a:lnTo>
                    <a:lnTo>
                      <a:pt x="0" y="0"/>
                    </a:lnTo>
                    <a:lnTo>
                      <a:pt x="1" y="0"/>
                    </a:lnTo>
                    <a:lnTo>
                      <a:pt x="1" y="0"/>
                    </a:lnTo>
                    <a:lnTo>
                      <a:pt x="3" y="0"/>
                    </a:lnTo>
                    <a:lnTo>
                      <a:pt x="1" y="1"/>
                    </a:lnTo>
                    <a:close/>
                  </a:path>
                </a:pathLst>
              </a:custGeom>
              <a:solidFill>
                <a:srgbClr val="FFAA00"/>
              </a:solidFill>
              <a:ln w="1588">
                <a:solidFill>
                  <a:srgbClr val="6E6E6E"/>
                </a:solidFill>
                <a:prstDash val="solid"/>
                <a:round/>
                <a:headEnd/>
                <a:tailEnd/>
              </a:ln>
            </p:spPr>
            <p:txBody>
              <a:bodyPr/>
              <a:lstStyle/>
              <a:p>
                <a:endParaRPr lang="en-US"/>
              </a:p>
            </p:txBody>
          </p:sp>
          <p:sp>
            <p:nvSpPr>
              <p:cNvPr id="321185" name="Freeform 673"/>
              <p:cNvSpPr>
                <a:spLocks/>
              </p:cNvSpPr>
              <p:nvPr/>
            </p:nvSpPr>
            <p:spPr bwMode="auto">
              <a:xfrm>
                <a:off x="5273" y="2657"/>
                <a:ext cx="26" cy="10"/>
              </a:xfrm>
              <a:custGeom>
                <a:avLst/>
                <a:gdLst/>
                <a:ahLst/>
                <a:cxnLst>
                  <a:cxn ang="0">
                    <a:pos x="2" y="10"/>
                  </a:cxn>
                  <a:cxn ang="0">
                    <a:pos x="0" y="4"/>
                  </a:cxn>
                  <a:cxn ang="0">
                    <a:pos x="11" y="0"/>
                  </a:cxn>
                  <a:cxn ang="0">
                    <a:pos x="26" y="1"/>
                  </a:cxn>
                  <a:cxn ang="0">
                    <a:pos x="2" y="10"/>
                  </a:cxn>
                </a:cxnLst>
                <a:rect l="0" t="0" r="r" b="b"/>
                <a:pathLst>
                  <a:path w="26" h="10">
                    <a:moveTo>
                      <a:pt x="2" y="10"/>
                    </a:moveTo>
                    <a:lnTo>
                      <a:pt x="0" y="4"/>
                    </a:lnTo>
                    <a:lnTo>
                      <a:pt x="11" y="0"/>
                    </a:lnTo>
                    <a:lnTo>
                      <a:pt x="26" y="1"/>
                    </a:lnTo>
                    <a:lnTo>
                      <a:pt x="2" y="10"/>
                    </a:lnTo>
                    <a:close/>
                  </a:path>
                </a:pathLst>
              </a:custGeom>
              <a:solidFill>
                <a:srgbClr val="CCCCCC"/>
              </a:solidFill>
              <a:ln w="1588">
                <a:solidFill>
                  <a:srgbClr val="6E6E6E"/>
                </a:solidFill>
                <a:prstDash val="solid"/>
                <a:round/>
                <a:headEnd/>
                <a:tailEnd/>
              </a:ln>
            </p:spPr>
            <p:txBody>
              <a:bodyPr/>
              <a:lstStyle/>
              <a:p>
                <a:endParaRPr lang="en-US"/>
              </a:p>
            </p:txBody>
          </p:sp>
          <p:sp>
            <p:nvSpPr>
              <p:cNvPr id="321186" name="Freeform 674"/>
              <p:cNvSpPr>
                <a:spLocks/>
              </p:cNvSpPr>
              <p:nvPr/>
            </p:nvSpPr>
            <p:spPr bwMode="auto">
              <a:xfrm>
                <a:off x="3370" y="1598"/>
                <a:ext cx="12" cy="14"/>
              </a:xfrm>
              <a:custGeom>
                <a:avLst/>
                <a:gdLst/>
                <a:ahLst/>
                <a:cxnLst>
                  <a:cxn ang="0">
                    <a:pos x="0" y="5"/>
                  </a:cxn>
                  <a:cxn ang="0">
                    <a:pos x="5" y="0"/>
                  </a:cxn>
                  <a:cxn ang="0">
                    <a:pos x="11" y="0"/>
                  </a:cxn>
                  <a:cxn ang="0">
                    <a:pos x="12" y="6"/>
                  </a:cxn>
                  <a:cxn ang="0">
                    <a:pos x="12" y="14"/>
                  </a:cxn>
                  <a:cxn ang="0">
                    <a:pos x="6" y="11"/>
                  </a:cxn>
                  <a:cxn ang="0">
                    <a:pos x="0" y="5"/>
                  </a:cxn>
                </a:cxnLst>
                <a:rect l="0" t="0" r="r" b="b"/>
                <a:pathLst>
                  <a:path w="12" h="14">
                    <a:moveTo>
                      <a:pt x="0" y="5"/>
                    </a:moveTo>
                    <a:lnTo>
                      <a:pt x="5" y="0"/>
                    </a:lnTo>
                    <a:lnTo>
                      <a:pt x="11" y="0"/>
                    </a:lnTo>
                    <a:lnTo>
                      <a:pt x="12" y="6"/>
                    </a:lnTo>
                    <a:lnTo>
                      <a:pt x="12" y="14"/>
                    </a:lnTo>
                    <a:lnTo>
                      <a:pt x="6" y="11"/>
                    </a:lnTo>
                    <a:lnTo>
                      <a:pt x="0" y="5"/>
                    </a:lnTo>
                    <a:close/>
                  </a:path>
                </a:pathLst>
              </a:custGeom>
              <a:solidFill>
                <a:srgbClr val="FFAA00"/>
              </a:solidFill>
              <a:ln w="1588">
                <a:solidFill>
                  <a:srgbClr val="6E6E6E"/>
                </a:solidFill>
                <a:prstDash val="solid"/>
                <a:round/>
                <a:headEnd/>
                <a:tailEnd/>
              </a:ln>
            </p:spPr>
            <p:txBody>
              <a:bodyPr/>
              <a:lstStyle/>
              <a:p>
                <a:endParaRPr lang="en-US"/>
              </a:p>
            </p:txBody>
          </p:sp>
          <p:sp>
            <p:nvSpPr>
              <p:cNvPr id="321187" name="Freeform 675"/>
              <p:cNvSpPr>
                <a:spLocks/>
              </p:cNvSpPr>
              <p:nvPr/>
            </p:nvSpPr>
            <p:spPr bwMode="auto">
              <a:xfrm>
                <a:off x="4931" y="2474"/>
                <a:ext cx="28" cy="24"/>
              </a:xfrm>
              <a:custGeom>
                <a:avLst/>
                <a:gdLst/>
                <a:ahLst/>
                <a:cxnLst>
                  <a:cxn ang="0">
                    <a:pos x="0" y="12"/>
                  </a:cxn>
                  <a:cxn ang="0">
                    <a:pos x="3" y="6"/>
                  </a:cxn>
                  <a:cxn ang="0">
                    <a:pos x="7" y="1"/>
                  </a:cxn>
                  <a:cxn ang="0">
                    <a:pos x="15" y="0"/>
                  </a:cxn>
                  <a:cxn ang="0">
                    <a:pos x="21" y="1"/>
                  </a:cxn>
                  <a:cxn ang="0">
                    <a:pos x="27" y="6"/>
                  </a:cxn>
                  <a:cxn ang="0">
                    <a:pos x="28" y="12"/>
                  </a:cxn>
                  <a:cxn ang="0">
                    <a:pos x="27" y="18"/>
                  </a:cxn>
                  <a:cxn ang="0">
                    <a:pos x="21" y="22"/>
                  </a:cxn>
                  <a:cxn ang="0">
                    <a:pos x="13" y="24"/>
                  </a:cxn>
                  <a:cxn ang="0">
                    <a:pos x="7" y="22"/>
                  </a:cxn>
                  <a:cxn ang="0">
                    <a:pos x="1" y="18"/>
                  </a:cxn>
                  <a:cxn ang="0">
                    <a:pos x="0" y="12"/>
                  </a:cxn>
                </a:cxnLst>
                <a:rect l="0" t="0" r="r" b="b"/>
                <a:pathLst>
                  <a:path w="28" h="24">
                    <a:moveTo>
                      <a:pt x="0" y="12"/>
                    </a:moveTo>
                    <a:lnTo>
                      <a:pt x="3" y="6"/>
                    </a:lnTo>
                    <a:lnTo>
                      <a:pt x="7" y="1"/>
                    </a:lnTo>
                    <a:lnTo>
                      <a:pt x="15" y="0"/>
                    </a:lnTo>
                    <a:lnTo>
                      <a:pt x="21" y="1"/>
                    </a:lnTo>
                    <a:lnTo>
                      <a:pt x="27" y="6"/>
                    </a:lnTo>
                    <a:lnTo>
                      <a:pt x="28" y="12"/>
                    </a:lnTo>
                    <a:lnTo>
                      <a:pt x="27" y="18"/>
                    </a:lnTo>
                    <a:lnTo>
                      <a:pt x="21" y="22"/>
                    </a:lnTo>
                    <a:lnTo>
                      <a:pt x="13" y="24"/>
                    </a:lnTo>
                    <a:lnTo>
                      <a:pt x="7" y="22"/>
                    </a:lnTo>
                    <a:lnTo>
                      <a:pt x="1" y="18"/>
                    </a:lnTo>
                    <a:lnTo>
                      <a:pt x="0" y="12"/>
                    </a:lnTo>
                    <a:close/>
                  </a:path>
                </a:pathLst>
              </a:custGeom>
              <a:solidFill>
                <a:srgbClr val="FFAA00"/>
              </a:solidFill>
              <a:ln w="1588">
                <a:solidFill>
                  <a:srgbClr val="6E6E6E"/>
                </a:solidFill>
                <a:prstDash val="solid"/>
                <a:round/>
                <a:headEnd/>
                <a:tailEnd/>
              </a:ln>
            </p:spPr>
            <p:txBody>
              <a:bodyPr/>
              <a:lstStyle/>
              <a:p>
                <a:endParaRPr lang="en-US"/>
              </a:p>
            </p:txBody>
          </p:sp>
          <p:sp>
            <p:nvSpPr>
              <p:cNvPr id="321188" name="Freeform 676"/>
              <p:cNvSpPr>
                <a:spLocks noEditPoints="1"/>
              </p:cNvSpPr>
              <p:nvPr/>
            </p:nvSpPr>
            <p:spPr bwMode="auto">
              <a:xfrm>
                <a:off x="3545" y="2900"/>
                <a:ext cx="253" cy="229"/>
              </a:xfrm>
              <a:custGeom>
                <a:avLst/>
                <a:gdLst/>
                <a:ahLst/>
                <a:cxnLst>
                  <a:cxn ang="0">
                    <a:pos x="7" y="106"/>
                  </a:cxn>
                  <a:cxn ang="0">
                    <a:pos x="15" y="118"/>
                  </a:cxn>
                  <a:cxn ang="0">
                    <a:pos x="34" y="121"/>
                  </a:cxn>
                  <a:cxn ang="0">
                    <a:pos x="54" y="114"/>
                  </a:cxn>
                  <a:cxn ang="0">
                    <a:pos x="55" y="48"/>
                  </a:cxn>
                  <a:cxn ang="0">
                    <a:pos x="69" y="72"/>
                  </a:cxn>
                  <a:cxn ang="0">
                    <a:pos x="64" y="76"/>
                  </a:cxn>
                  <a:cxn ang="0">
                    <a:pos x="66" y="85"/>
                  </a:cxn>
                  <a:cxn ang="0">
                    <a:pos x="82" y="84"/>
                  </a:cxn>
                  <a:cxn ang="0">
                    <a:pos x="105" y="55"/>
                  </a:cxn>
                  <a:cxn ang="0">
                    <a:pos x="117" y="63"/>
                  </a:cxn>
                  <a:cxn ang="0">
                    <a:pos x="142" y="64"/>
                  </a:cxn>
                  <a:cxn ang="0">
                    <a:pos x="148" y="46"/>
                  </a:cxn>
                  <a:cxn ang="0">
                    <a:pos x="163" y="37"/>
                  </a:cxn>
                  <a:cxn ang="0">
                    <a:pos x="164" y="27"/>
                  </a:cxn>
                  <a:cxn ang="0">
                    <a:pos x="199" y="1"/>
                  </a:cxn>
                  <a:cxn ang="0">
                    <a:pos x="203" y="0"/>
                  </a:cxn>
                  <a:cxn ang="0">
                    <a:pos x="218" y="3"/>
                  </a:cxn>
                  <a:cxn ang="0">
                    <a:pos x="233" y="4"/>
                  </a:cxn>
                  <a:cxn ang="0">
                    <a:pos x="242" y="84"/>
                  </a:cxn>
                  <a:cxn ang="0">
                    <a:pos x="253" y="85"/>
                  </a:cxn>
                  <a:cxn ang="0">
                    <a:pos x="247" y="112"/>
                  </a:cxn>
                  <a:cxn ang="0">
                    <a:pos x="235" y="123"/>
                  </a:cxn>
                  <a:cxn ang="0">
                    <a:pos x="200" y="166"/>
                  </a:cxn>
                  <a:cxn ang="0">
                    <a:pos x="191" y="175"/>
                  </a:cxn>
                  <a:cxn ang="0">
                    <a:pos x="160" y="202"/>
                  </a:cxn>
                  <a:cxn ang="0">
                    <a:pos x="133" y="214"/>
                  </a:cxn>
                  <a:cxn ang="0">
                    <a:pos x="75" y="220"/>
                  </a:cxn>
                  <a:cxn ang="0">
                    <a:pos x="46" y="229"/>
                  </a:cxn>
                  <a:cxn ang="0">
                    <a:pos x="22" y="219"/>
                  </a:cxn>
                  <a:cxn ang="0">
                    <a:pos x="16" y="192"/>
                  </a:cxn>
                  <a:cxn ang="0">
                    <a:pos x="24" y="186"/>
                  </a:cxn>
                  <a:cxn ang="0">
                    <a:pos x="0" y="115"/>
                  </a:cxn>
                  <a:cxn ang="0">
                    <a:pos x="7" y="106"/>
                  </a:cxn>
                  <a:cxn ang="0">
                    <a:pos x="172" y="121"/>
                  </a:cxn>
                  <a:cxn ang="0">
                    <a:pos x="164" y="138"/>
                  </a:cxn>
                  <a:cxn ang="0">
                    <a:pos x="176" y="148"/>
                  </a:cxn>
                  <a:cxn ang="0">
                    <a:pos x="190" y="132"/>
                  </a:cxn>
                  <a:cxn ang="0">
                    <a:pos x="190" y="121"/>
                  </a:cxn>
                  <a:cxn ang="0">
                    <a:pos x="172" y="121"/>
                  </a:cxn>
                  <a:cxn ang="0">
                    <a:pos x="227" y="67"/>
                  </a:cxn>
                  <a:cxn ang="0">
                    <a:pos x="223" y="84"/>
                  </a:cxn>
                  <a:cxn ang="0">
                    <a:pos x="233" y="88"/>
                  </a:cxn>
                  <a:cxn ang="0">
                    <a:pos x="241" y="79"/>
                  </a:cxn>
                  <a:cxn ang="0">
                    <a:pos x="235" y="66"/>
                  </a:cxn>
                  <a:cxn ang="0">
                    <a:pos x="227" y="67"/>
                  </a:cxn>
                </a:cxnLst>
                <a:rect l="0" t="0" r="r" b="b"/>
                <a:pathLst>
                  <a:path w="253" h="229">
                    <a:moveTo>
                      <a:pt x="7" y="106"/>
                    </a:moveTo>
                    <a:lnTo>
                      <a:pt x="15" y="118"/>
                    </a:lnTo>
                    <a:lnTo>
                      <a:pt x="34" y="121"/>
                    </a:lnTo>
                    <a:lnTo>
                      <a:pt x="54" y="114"/>
                    </a:lnTo>
                    <a:lnTo>
                      <a:pt x="55" y="48"/>
                    </a:lnTo>
                    <a:lnTo>
                      <a:pt x="69" y="72"/>
                    </a:lnTo>
                    <a:lnTo>
                      <a:pt x="64" y="76"/>
                    </a:lnTo>
                    <a:lnTo>
                      <a:pt x="66" y="85"/>
                    </a:lnTo>
                    <a:lnTo>
                      <a:pt x="82" y="84"/>
                    </a:lnTo>
                    <a:lnTo>
                      <a:pt x="105" y="55"/>
                    </a:lnTo>
                    <a:lnTo>
                      <a:pt x="117" y="63"/>
                    </a:lnTo>
                    <a:lnTo>
                      <a:pt x="142" y="64"/>
                    </a:lnTo>
                    <a:lnTo>
                      <a:pt x="148" y="46"/>
                    </a:lnTo>
                    <a:lnTo>
                      <a:pt x="163" y="37"/>
                    </a:lnTo>
                    <a:lnTo>
                      <a:pt x="164" y="27"/>
                    </a:lnTo>
                    <a:lnTo>
                      <a:pt x="199" y="1"/>
                    </a:lnTo>
                    <a:lnTo>
                      <a:pt x="203" y="0"/>
                    </a:lnTo>
                    <a:lnTo>
                      <a:pt x="218" y="3"/>
                    </a:lnTo>
                    <a:lnTo>
                      <a:pt x="233" y="4"/>
                    </a:lnTo>
                    <a:lnTo>
                      <a:pt x="242" y="84"/>
                    </a:lnTo>
                    <a:lnTo>
                      <a:pt x="253" y="85"/>
                    </a:lnTo>
                    <a:lnTo>
                      <a:pt x="247" y="112"/>
                    </a:lnTo>
                    <a:lnTo>
                      <a:pt x="235" y="123"/>
                    </a:lnTo>
                    <a:lnTo>
                      <a:pt x="200" y="166"/>
                    </a:lnTo>
                    <a:lnTo>
                      <a:pt x="191" y="175"/>
                    </a:lnTo>
                    <a:lnTo>
                      <a:pt x="160" y="202"/>
                    </a:lnTo>
                    <a:lnTo>
                      <a:pt x="133" y="214"/>
                    </a:lnTo>
                    <a:lnTo>
                      <a:pt x="75" y="220"/>
                    </a:lnTo>
                    <a:lnTo>
                      <a:pt x="46" y="229"/>
                    </a:lnTo>
                    <a:lnTo>
                      <a:pt x="22" y="219"/>
                    </a:lnTo>
                    <a:lnTo>
                      <a:pt x="16" y="192"/>
                    </a:lnTo>
                    <a:lnTo>
                      <a:pt x="24" y="186"/>
                    </a:lnTo>
                    <a:lnTo>
                      <a:pt x="0" y="115"/>
                    </a:lnTo>
                    <a:lnTo>
                      <a:pt x="7" y="106"/>
                    </a:lnTo>
                    <a:close/>
                    <a:moveTo>
                      <a:pt x="172" y="121"/>
                    </a:moveTo>
                    <a:lnTo>
                      <a:pt x="164" y="138"/>
                    </a:lnTo>
                    <a:lnTo>
                      <a:pt x="176" y="148"/>
                    </a:lnTo>
                    <a:lnTo>
                      <a:pt x="190" y="132"/>
                    </a:lnTo>
                    <a:lnTo>
                      <a:pt x="190" y="121"/>
                    </a:lnTo>
                    <a:lnTo>
                      <a:pt x="172" y="121"/>
                    </a:lnTo>
                    <a:close/>
                    <a:moveTo>
                      <a:pt x="227" y="67"/>
                    </a:moveTo>
                    <a:lnTo>
                      <a:pt x="223" y="84"/>
                    </a:lnTo>
                    <a:lnTo>
                      <a:pt x="233" y="88"/>
                    </a:lnTo>
                    <a:lnTo>
                      <a:pt x="241" y="79"/>
                    </a:lnTo>
                    <a:lnTo>
                      <a:pt x="235" y="66"/>
                    </a:lnTo>
                    <a:lnTo>
                      <a:pt x="227" y="67"/>
                    </a:lnTo>
                    <a:close/>
                  </a:path>
                </a:pathLst>
              </a:custGeom>
              <a:solidFill>
                <a:srgbClr val="FFAA00"/>
              </a:solidFill>
              <a:ln w="1588">
                <a:solidFill>
                  <a:srgbClr val="6E6E6E"/>
                </a:solidFill>
                <a:prstDash val="solid"/>
                <a:round/>
                <a:headEnd/>
                <a:tailEnd/>
              </a:ln>
            </p:spPr>
            <p:txBody>
              <a:bodyPr/>
              <a:lstStyle/>
              <a:p>
                <a:endParaRPr lang="en-US"/>
              </a:p>
            </p:txBody>
          </p:sp>
          <p:sp>
            <p:nvSpPr>
              <p:cNvPr id="321189" name="Freeform 677"/>
              <p:cNvSpPr>
                <a:spLocks/>
              </p:cNvSpPr>
              <p:nvPr/>
            </p:nvSpPr>
            <p:spPr bwMode="auto">
              <a:xfrm>
                <a:off x="2418" y="2230"/>
                <a:ext cx="27" cy="30"/>
              </a:xfrm>
              <a:custGeom>
                <a:avLst/>
                <a:gdLst/>
                <a:ahLst/>
                <a:cxnLst>
                  <a:cxn ang="0">
                    <a:pos x="25" y="16"/>
                  </a:cxn>
                  <a:cxn ang="0">
                    <a:pos x="25" y="18"/>
                  </a:cxn>
                  <a:cxn ang="0">
                    <a:pos x="25" y="19"/>
                  </a:cxn>
                  <a:cxn ang="0">
                    <a:pos x="25" y="21"/>
                  </a:cxn>
                  <a:cxn ang="0">
                    <a:pos x="24" y="22"/>
                  </a:cxn>
                  <a:cxn ang="0">
                    <a:pos x="24" y="24"/>
                  </a:cxn>
                  <a:cxn ang="0">
                    <a:pos x="22" y="25"/>
                  </a:cxn>
                  <a:cxn ang="0">
                    <a:pos x="21" y="27"/>
                  </a:cxn>
                  <a:cxn ang="0">
                    <a:pos x="19" y="27"/>
                  </a:cxn>
                  <a:cxn ang="0">
                    <a:pos x="19" y="28"/>
                  </a:cxn>
                  <a:cxn ang="0">
                    <a:pos x="18" y="30"/>
                  </a:cxn>
                  <a:cxn ang="0">
                    <a:pos x="16" y="30"/>
                  </a:cxn>
                  <a:cxn ang="0">
                    <a:pos x="15" y="30"/>
                  </a:cxn>
                  <a:cxn ang="0">
                    <a:pos x="13" y="30"/>
                  </a:cxn>
                  <a:cxn ang="0">
                    <a:pos x="12" y="30"/>
                  </a:cxn>
                  <a:cxn ang="0">
                    <a:pos x="10" y="30"/>
                  </a:cxn>
                  <a:cxn ang="0">
                    <a:pos x="9" y="30"/>
                  </a:cxn>
                  <a:cxn ang="0">
                    <a:pos x="7" y="30"/>
                  </a:cxn>
                  <a:cxn ang="0">
                    <a:pos x="6" y="30"/>
                  </a:cxn>
                  <a:cxn ang="0">
                    <a:pos x="6" y="28"/>
                  </a:cxn>
                  <a:cxn ang="0">
                    <a:pos x="4" y="28"/>
                  </a:cxn>
                  <a:cxn ang="0">
                    <a:pos x="3" y="27"/>
                  </a:cxn>
                  <a:cxn ang="0">
                    <a:pos x="3" y="25"/>
                  </a:cxn>
                  <a:cxn ang="0">
                    <a:pos x="1" y="24"/>
                  </a:cxn>
                  <a:cxn ang="0">
                    <a:pos x="1" y="24"/>
                  </a:cxn>
                  <a:cxn ang="0">
                    <a:pos x="0" y="22"/>
                  </a:cxn>
                  <a:cxn ang="0">
                    <a:pos x="0" y="21"/>
                  </a:cxn>
                  <a:cxn ang="0">
                    <a:pos x="0" y="19"/>
                  </a:cxn>
                  <a:cxn ang="0">
                    <a:pos x="0" y="16"/>
                  </a:cxn>
                  <a:cxn ang="0">
                    <a:pos x="0" y="15"/>
                  </a:cxn>
                  <a:cxn ang="0">
                    <a:pos x="0" y="13"/>
                  </a:cxn>
                  <a:cxn ang="0">
                    <a:pos x="0" y="12"/>
                  </a:cxn>
                  <a:cxn ang="0">
                    <a:pos x="0" y="10"/>
                  </a:cxn>
                  <a:cxn ang="0">
                    <a:pos x="1" y="9"/>
                  </a:cxn>
                  <a:cxn ang="0">
                    <a:pos x="1" y="7"/>
                  </a:cxn>
                  <a:cxn ang="0">
                    <a:pos x="3" y="6"/>
                  </a:cxn>
                  <a:cxn ang="0">
                    <a:pos x="3" y="4"/>
                  </a:cxn>
                  <a:cxn ang="0">
                    <a:pos x="4" y="4"/>
                  </a:cxn>
                  <a:cxn ang="0">
                    <a:pos x="6" y="3"/>
                  </a:cxn>
                  <a:cxn ang="0">
                    <a:pos x="6" y="1"/>
                  </a:cxn>
                  <a:cxn ang="0">
                    <a:pos x="7" y="1"/>
                  </a:cxn>
                  <a:cxn ang="0">
                    <a:pos x="9" y="0"/>
                  </a:cxn>
                  <a:cxn ang="0">
                    <a:pos x="10" y="0"/>
                  </a:cxn>
                  <a:cxn ang="0">
                    <a:pos x="12" y="0"/>
                  </a:cxn>
                  <a:cxn ang="0">
                    <a:pos x="13" y="0"/>
                  </a:cxn>
                  <a:cxn ang="0">
                    <a:pos x="15" y="0"/>
                  </a:cxn>
                  <a:cxn ang="0">
                    <a:pos x="16" y="0"/>
                  </a:cxn>
                  <a:cxn ang="0">
                    <a:pos x="18" y="0"/>
                  </a:cxn>
                  <a:cxn ang="0">
                    <a:pos x="19" y="1"/>
                  </a:cxn>
                  <a:cxn ang="0">
                    <a:pos x="19" y="1"/>
                  </a:cxn>
                  <a:cxn ang="0">
                    <a:pos x="21" y="3"/>
                  </a:cxn>
                  <a:cxn ang="0">
                    <a:pos x="22" y="3"/>
                  </a:cxn>
                  <a:cxn ang="0">
                    <a:pos x="24" y="4"/>
                  </a:cxn>
                  <a:cxn ang="0">
                    <a:pos x="24" y="6"/>
                  </a:cxn>
                  <a:cxn ang="0">
                    <a:pos x="25" y="7"/>
                  </a:cxn>
                  <a:cxn ang="0">
                    <a:pos x="25" y="9"/>
                  </a:cxn>
                  <a:cxn ang="0">
                    <a:pos x="25" y="10"/>
                  </a:cxn>
                  <a:cxn ang="0">
                    <a:pos x="25" y="12"/>
                  </a:cxn>
                  <a:cxn ang="0">
                    <a:pos x="27" y="13"/>
                  </a:cxn>
                  <a:cxn ang="0">
                    <a:pos x="27" y="15"/>
                  </a:cxn>
                </a:cxnLst>
                <a:rect l="0" t="0" r="r" b="b"/>
                <a:pathLst>
                  <a:path w="27" h="30">
                    <a:moveTo>
                      <a:pt x="27" y="15"/>
                    </a:moveTo>
                    <a:lnTo>
                      <a:pt x="27" y="15"/>
                    </a:lnTo>
                    <a:lnTo>
                      <a:pt x="27" y="16"/>
                    </a:lnTo>
                    <a:lnTo>
                      <a:pt x="27" y="16"/>
                    </a:lnTo>
                    <a:lnTo>
                      <a:pt x="25" y="16"/>
                    </a:lnTo>
                    <a:lnTo>
                      <a:pt x="25" y="16"/>
                    </a:lnTo>
                    <a:lnTo>
                      <a:pt x="25" y="16"/>
                    </a:lnTo>
                    <a:lnTo>
                      <a:pt x="25" y="16"/>
                    </a:lnTo>
                    <a:lnTo>
                      <a:pt x="25" y="18"/>
                    </a:lnTo>
                    <a:lnTo>
                      <a:pt x="25" y="18"/>
                    </a:lnTo>
                    <a:lnTo>
                      <a:pt x="25" y="18"/>
                    </a:lnTo>
                    <a:lnTo>
                      <a:pt x="25" y="18"/>
                    </a:lnTo>
                    <a:lnTo>
                      <a:pt x="25" y="18"/>
                    </a:lnTo>
                    <a:lnTo>
                      <a:pt x="25" y="19"/>
                    </a:lnTo>
                    <a:lnTo>
                      <a:pt x="25" y="19"/>
                    </a:lnTo>
                    <a:lnTo>
                      <a:pt x="25" y="19"/>
                    </a:lnTo>
                    <a:lnTo>
                      <a:pt x="25" y="19"/>
                    </a:lnTo>
                    <a:lnTo>
                      <a:pt x="25" y="19"/>
                    </a:lnTo>
                    <a:lnTo>
                      <a:pt x="25" y="19"/>
                    </a:lnTo>
                    <a:lnTo>
                      <a:pt x="25" y="21"/>
                    </a:lnTo>
                    <a:lnTo>
                      <a:pt x="25" y="21"/>
                    </a:lnTo>
                    <a:lnTo>
                      <a:pt x="25" y="21"/>
                    </a:lnTo>
                    <a:lnTo>
                      <a:pt x="25" y="21"/>
                    </a:lnTo>
                    <a:lnTo>
                      <a:pt x="25" y="21"/>
                    </a:lnTo>
                    <a:lnTo>
                      <a:pt x="25" y="21"/>
                    </a:lnTo>
                    <a:lnTo>
                      <a:pt x="24" y="22"/>
                    </a:lnTo>
                    <a:lnTo>
                      <a:pt x="24" y="22"/>
                    </a:lnTo>
                    <a:lnTo>
                      <a:pt x="24" y="22"/>
                    </a:lnTo>
                    <a:lnTo>
                      <a:pt x="24" y="22"/>
                    </a:lnTo>
                    <a:lnTo>
                      <a:pt x="24" y="22"/>
                    </a:lnTo>
                    <a:lnTo>
                      <a:pt x="24" y="22"/>
                    </a:lnTo>
                    <a:lnTo>
                      <a:pt x="24" y="24"/>
                    </a:lnTo>
                    <a:lnTo>
                      <a:pt x="24" y="24"/>
                    </a:lnTo>
                    <a:lnTo>
                      <a:pt x="24" y="24"/>
                    </a:lnTo>
                    <a:lnTo>
                      <a:pt x="24" y="24"/>
                    </a:lnTo>
                    <a:lnTo>
                      <a:pt x="24" y="24"/>
                    </a:lnTo>
                    <a:lnTo>
                      <a:pt x="22" y="24"/>
                    </a:lnTo>
                    <a:lnTo>
                      <a:pt x="22" y="24"/>
                    </a:lnTo>
                    <a:lnTo>
                      <a:pt x="22" y="25"/>
                    </a:lnTo>
                    <a:lnTo>
                      <a:pt x="22" y="25"/>
                    </a:lnTo>
                    <a:lnTo>
                      <a:pt x="22" y="25"/>
                    </a:lnTo>
                    <a:lnTo>
                      <a:pt x="22" y="25"/>
                    </a:lnTo>
                    <a:lnTo>
                      <a:pt x="22" y="25"/>
                    </a:lnTo>
                    <a:lnTo>
                      <a:pt x="22" y="25"/>
                    </a:lnTo>
                    <a:lnTo>
                      <a:pt x="22" y="25"/>
                    </a:lnTo>
                    <a:lnTo>
                      <a:pt x="21" y="25"/>
                    </a:lnTo>
                    <a:lnTo>
                      <a:pt x="21" y="27"/>
                    </a:lnTo>
                    <a:lnTo>
                      <a:pt x="21" y="27"/>
                    </a:lnTo>
                    <a:lnTo>
                      <a:pt x="21" y="27"/>
                    </a:lnTo>
                    <a:lnTo>
                      <a:pt x="21" y="27"/>
                    </a:lnTo>
                    <a:lnTo>
                      <a:pt x="21" y="27"/>
                    </a:lnTo>
                    <a:lnTo>
                      <a:pt x="21" y="27"/>
                    </a:lnTo>
                    <a:lnTo>
                      <a:pt x="21" y="27"/>
                    </a:lnTo>
                    <a:lnTo>
                      <a:pt x="19" y="27"/>
                    </a:lnTo>
                    <a:lnTo>
                      <a:pt x="19" y="28"/>
                    </a:lnTo>
                    <a:lnTo>
                      <a:pt x="19" y="28"/>
                    </a:lnTo>
                    <a:lnTo>
                      <a:pt x="19" y="28"/>
                    </a:lnTo>
                    <a:lnTo>
                      <a:pt x="19" y="28"/>
                    </a:lnTo>
                    <a:lnTo>
                      <a:pt x="19" y="28"/>
                    </a:lnTo>
                    <a:lnTo>
                      <a:pt x="19" y="28"/>
                    </a:lnTo>
                    <a:lnTo>
                      <a:pt x="19" y="28"/>
                    </a:lnTo>
                    <a:lnTo>
                      <a:pt x="18" y="28"/>
                    </a:lnTo>
                    <a:lnTo>
                      <a:pt x="18" y="28"/>
                    </a:lnTo>
                    <a:lnTo>
                      <a:pt x="18" y="28"/>
                    </a:lnTo>
                    <a:lnTo>
                      <a:pt x="18" y="28"/>
                    </a:lnTo>
                    <a:lnTo>
                      <a:pt x="18" y="30"/>
                    </a:lnTo>
                    <a:lnTo>
                      <a:pt x="18" y="30"/>
                    </a:lnTo>
                    <a:lnTo>
                      <a:pt x="18" y="30"/>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7" y="30"/>
                    </a:lnTo>
                    <a:lnTo>
                      <a:pt x="7" y="30"/>
                    </a:lnTo>
                    <a:lnTo>
                      <a:pt x="7" y="30"/>
                    </a:lnTo>
                    <a:lnTo>
                      <a:pt x="7" y="30"/>
                    </a:lnTo>
                    <a:lnTo>
                      <a:pt x="7" y="30"/>
                    </a:lnTo>
                    <a:lnTo>
                      <a:pt x="7" y="30"/>
                    </a:lnTo>
                    <a:lnTo>
                      <a:pt x="7" y="30"/>
                    </a:lnTo>
                    <a:lnTo>
                      <a:pt x="6" y="30"/>
                    </a:lnTo>
                    <a:lnTo>
                      <a:pt x="6" y="30"/>
                    </a:lnTo>
                    <a:lnTo>
                      <a:pt x="6" y="30"/>
                    </a:lnTo>
                    <a:lnTo>
                      <a:pt x="6" y="28"/>
                    </a:lnTo>
                    <a:lnTo>
                      <a:pt x="6" y="28"/>
                    </a:lnTo>
                    <a:lnTo>
                      <a:pt x="6" y="28"/>
                    </a:lnTo>
                    <a:lnTo>
                      <a:pt x="6" y="28"/>
                    </a:lnTo>
                    <a:lnTo>
                      <a:pt x="6" y="28"/>
                    </a:lnTo>
                    <a:lnTo>
                      <a:pt x="4" y="28"/>
                    </a:lnTo>
                    <a:lnTo>
                      <a:pt x="4" y="28"/>
                    </a:lnTo>
                    <a:lnTo>
                      <a:pt x="4" y="28"/>
                    </a:lnTo>
                    <a:lnTo>
                      <a:pt x="4" y="28"/>
                    </a:lnTo>
                    <a:lnTo>
                      <a:pt x="4" y="28"/>
                    </a:lnTo>
                    <a:lnTo>
                      <a:pt x="4" y="28"/>
                    </a:lnTo>
                    <a:lnTo>
                      <a:pt x="4" y="27"/>
                    </a:lnTo>
                    <a:lnTo>
                      <a:pt x="4" y="27"/>
                    </a:lnTo>
                    <a:lnTo>
                      <a:pt x="3" y="27"/>
                    </a:lnTo>
                    <a:lnTo>
                      <a:pt x="3" y="27"/>
                    </a:lnTo>
                    <a:lnTo>
                      <a:pt x="3" y="27"/>
                    </a:lnTo>
                    <a:lnTo>
                      <a:pt x="3" y="27"/>
                    </a:lnTo>
                    <a:lnTo>
                      <a:pt x="3" y="27"/>
                    </a:lnTo>
                    <a:lnTo>
                      <a:pt x="3" y="27"/>
                    </a:lnTo>
                    <a:lnTo>
                      <a:pt x="3" y="25"/>
                    </a:lnTo>
                    <a:lnTo>
                      <a:pt x="3" y="25"/>
                    </a:lnTo>
                    <a:lnTo>
                      <a:pt x="3" y="25"/>
                    </a:lnTo>
                    <a:lnTo>
                      <a:pt x="1" y="25"/>
                    </a:lnTo>
                    <a:lnTo>
                      <a:pt x="1" y="25"/>
                    </a:lnTo>
                    <a:lnTo>
                      <a:pt x="1" y="25"/>
                    </a:lnTo>
                    <a:lnTo>
                      <a:pt x="1" y="25"/>
                    </a:lnTo>
                    <a:lnTo>
                      <a:pt x="1" y="25"/>
                    </a:lnTo>
                    <a:lnTo>
                      <a:pt x="1" y="24"/>
                    </a:lnTo>
                    <a:lnTo>
                      <a:pt x="1" y="24"/>
                    </a:lnTo>
                    <a:lnTo>
                      <a:pt x="1" y="24"/>
                    </a:lnTo>
                    <a:lnTo>
                      <a:pt x="1" y="24"/>
                    </a:lnTo>
                    <a:lnTo>
                      <a:pt x="1" y="24"/>
                    </a:lnTo>
                    <a:lnTo>
                      <a:pt x="1" y="24"/>
                    </a:lnTo>
                    <a:lnTo>
                      <a:pt x="1" y="24"/>
                    </a:lnTo>
                    <a:lnTo>
                      <a:pt x="0" y="22"/>
                    </a:lnTo>
                    <a:lnTo>
                      <a:pt x="0" y="22"/>
                    </a:lnTo>
                    <a:lnTo>
                      <a:pt x="0" y="22"/>
                    </a:lnTo>
                    <a:lnTo>
                      <a:pt x="0" y="22"/>
                    </a:lnTo>
                    <a:lnTo>
                      <a:pt x="0" y="22"/>
                    </a:lnTo>
                    <a:lnTo>
                      <a:pt x="0" y="22"/>
                    </a:lnTo>
                    <a:lnTo>
                      <a:pt x="0" y="21"/>
                    </a:lnTo>
                    <a:lnTo>
                      <a:pt x="0"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1" y="9"/>
                    </a:lnTo>
                    <a:lnTo>
                      <a:pt x="1" y="9"/>
                    </a:lnTo>
                    <a:lnTo>
                      <a:pt x="1" y="9"/>
                    </a:lnTo>
                    <a:lnTo>
                      <a:pt x="1" y="9"/>
                    </a:lnTo>
                    <a:lnTo>
                      <a:pt x="1" y="9"/>
                    </a:lnTo>
                    <a:lnTo>
                      <a:pt x="1" y="7"/>
                    </a:lnTo>
                    <a:lnTo>
                      <a:pt x="1" y="7"/>
                    </a:lnTo>
                    <a:lnTo>
                      <a:pt x="1" y="7"/>
                    </a:lnTo>
                    <a:lnTo>
                      <a:pt x="1" y="7"/>
                    </a:lnTo>
                    <a:lnTo>
                      <a:pt x="1" y="7"/>
                    </a:lnTo>
                    <a:lnTo>
                      <a:pt x="1" y="7"/>
                    </a:lnTo>
                    <a:lnTo>
                      <a:pt x="1" y="6"/>
                    </a:lnTo>
                    <a:lnTo>
                      <a:pt x="3" y="6"/>
                    </a:lnTo>
                    <a:lnTo>
                      <a:pt x="3" y="6"/>
                    </a:lnTo>
                    <a:lnTo>
                      <a:pt x="3" y="6"/>
                    </a:lnTo>
                    <a:lnTo>
                      <a:pt x="3" y="6"/>
                    </a:lnTo>
                    <a:lnTo>
                      <a:pt x="3" y="6"/>
                    </a:lnTo>
                    <a:lnTo>
                      <a:pt x="3" y="6"/>
                    </a:lnTo>
                    <a:lnTo>
                      <a:pt x="3" y="4"/>
                    </a:lnTo>
                    <a:lnTo>
                      <a:pt x="3" y="4"/>
                    </a:lnTo>
                    <a:lnTo>
                      <a:pt x="3" y="4"/>
                    </a:lnTo>
                    <a:lnTo>
                      <a:pt x="4" y="4"/>
                    </a:lnTo>
                    <a:lnTo>
                      <a:pt x="4" y="4"/>
                    </a:lnTo>
                    <a:lnTo>
                      <a:pt x="4" y="4"/>
                    </a:lnTo>
                    <a:lnTo>
                      <a:pt x="4" y="4"/>
                    </a:lnTo>
                    <a:lnTo>
                      <a:pt x="4" y="4"/>
                    </a:lnTo>
                    <a:lnTo>
                      <a:pt x="4" y="3"/>
                    </a:lnTo>
                    <a:lnTo>
                      <a:pt x="4" y="3"/>
                    </a:lnTo>
                    <a:lnTo>
                      <a:pt x="4" y="3"/>
                    </a:lnTo>
                    <a:lnTo>
                      <a:pt x="6" y="3"/>
                    </a:lnTo>
                    <a:lnTo>
                      <a:pt x="6" y="3"/>
                    </a:lnTo>
                    <a:lnTo>
                      <a:pt x="6" y="3"/>
                    </a:lnTo>
                    <a:lnTo>
                      <a:pt x="6" y="3"/>
                    </a:lnTo>
                    <a:lnTo>
                      <a:pt x="6" y="3"/>
                    </a:lnTo>
                    <a:lnTo>
                      <a:pt x="6" y="3"/>
                    </a:lnTo>
                    <a:lnTo>
                      <a:pt x="6" y="1"/>
                    </a:lnTo>
                    <a:lnTo>
                      <a:pt x="6" y="1"/>
                    </a:lnTo>
                    <a:lnTo>
                      <a:pt x="7" y="1"/>
                    </a:lnTo>
                    <a:lnTo>
                      <a:pt x="7" y="1"/>
                    </a:lnTo>
                    <a:lnTo>
                      <a:pt x="7" y="1"/>
                    </a:lnTo>
                    <a:lnTo>
                      <a:pt x="7" y="1"/>
                    </a:lnTo>
                    <a:lnTo>
                      <a:pt x="7" y="1"/>
                    </a:lnTo>
                    <a:lnTo>
                      <a:pt x="7" y="1"/>
                    </a:lnTo>
                    <a:lnTo>
                      <a:pt x="7" y="1"/>
                    </a:lnTo>
                    <a:lnTo>
                      <a:pt x="9" y="1"/>
                    </a:lnTo>
                    <a:lnTo>
                      <a:pt x="9" y="1"/>
                    </a:lnTo>
                    <a:lnTo>
                      <a:pt x="9" y="1"/>
                    </a:lnTo>
                    <a:lnTo>
                      <a:pt x="9" y="1"/>
                    </a:lnTo>
                    <a:lnTo>
                      <a:pt x="9" y="0"/>
                    </a:lnTo>
                    <a:lnTo>
                      <a:pt x="9"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0"/>
                    </a:lnTo>
                    <a:lnTo>
                      <a:pt x="18" y="1"/>
                    </a:lnTo>
                    <a:lnTo>
                      <a:pt x="18" y="1"/>
                    </a:lnTo>
                    <a:lnTo>
                      <a:pt x="18" y="1"/>
                    </a:lnTo>
                    <a:lnTo>
                      <a:pt x="19" y="1"/>
                    </a:lnTo>
                    <a:lnTo>
                      <a:pt x="19" y="1"/>
                    </a:lnTo>
                    <a:lnTo>
                      <a:pt x="19" y="1"/>
                    </a:lnTo>
                    <a:lnTo>
                      <a:pt x="19" y="1"/>
                    </a:lnTo>
                    <a:lnTo>
                      <a:pt x="19" y="1"/>
                    </a:lnTo>
                    <a:lnTo>
                      <a:pt x="19" y="1"/>
                    </a:lnTo>
                    <a:lnTo>
                      <a:pt x="19" y="1"/>
                    </a:lnTo>
                    <a:lnTo>
                      <a:pt x="21" y="1"/>
                    </a:lnTo>
                    <a:lnTo>
                      <a:pt x="21" y="1"/>
                    </a:lnTo>
                    <a:lnTo>
                      <a:pt x="21" y="1"/>
                    </a:lnTo>
                    <a:lnTo>
                      <a:pt x="21" y="3"/>
                    </a:lnTo>
                    <a:lnTo>
                      <a:pt x="21" y="3"/>
                    </a:lnTo>
                    <a:lnTo>
                      <a:pt x="21" y="3"/>
                    </a:lnTo>
                    <a:lnTo>
                      <a:pt x="21" y="3"/>
                    </a:lnTo>
                    <a:lnTo>
                      <a:pt x="21" y="3"/>
                    </a:lnTo>
                    <a:lnTo>
                      <a:pt x="22" y="3"/>
                    </a:lnTo>
                    <a:lnTo>
                      <a:pt x="22" y="3"/>
                    </a:lnTo>
                    <a:lnTo>
                      <a:pt x="22" y="3"/>
                    </a:lnTo>
                    <a:lnTo>
                      <a:pt x="22" y="3"/>
                    </a:lnTo>
                    <a:lnTo>
                      <a:pt x="22" y="4"/>
                    </a:lnTo>
                    <a:lnTo>
                      <a:pt x="22" y="4"/>
                    </a:lnTo>
                    <a:lnTo>
                      <a:pt x="22" y="4"/>
                    </a:lnTo>
                    <a:lnTo>
                      <a:pt x="22" y="4"/>
                    </a:lnTo>
                    <a:lnTo>
                      <a:pt x="22" y="4"/>
                    </a:lnTo>
                    <a:lnTo>
                      <a:pt x="24" y="4"/>
                    </a:lnTo>
                    <a:lnTo>
                      <a:pt x="24" y="4"/>
                    </a:lnTo>
                    <a:lnTo>
                      <a:pt x="24" y="4"/>
                    </a:lnTo>
                    <a:lnTo>
                      <a:pt x="24" y="6"/>
                    </a:lnTo>
                    <a:lnTo>
                      <a:pt x="24" y="6"/>
                    </a:lnTo>
                    <a:lnTo>
                      <a:pt x="24" y="6"/>
                    </a:lnTo>
                    <a:lnTo>
                      <a:pt x="24" y="6"/>
                    </a:lnTo>
                    <a:lnTo>
                      <a:pt x="24" y="6"/>
                    </a:lnTo>
                    <a:lnTo>
                      <a:pt x="24" y="6"/>
                    </a:lnTo>
                    <a:lnTo>
                      <a:pt x="24" y="6"/>
                    </a:lnTo>
                    <a:lnTo>
                      <a:pt x="24" y="7"/>
                    </a:lnTo>
                    <a:lnTo>
                      <a:pt x="25" y="7"/>
                    </a:lnTo>
                    <a:lnTo>
                      <a:pt x="25" y="7"/>
                    </a:lnTo>
                    <a:lnTo>
                      <a:pt x="25" y="7"/>
                    </a:lnTo>
                    <a:lnTo>
                      <a:pt x="25" y="7"/>
                    </a:lnTo>
                    <a:lnTo>
                      <a:pt x="25" y="7"/>
                    </a:lnTo>
                    <a:lnTo>
                      <a:pt x="25" y="9"/>
                    </a:lnTo>
                    <a:lnTo>
                      <a:pt x="25" y="9"/>
                    </a:lnTo>
                    <a:lnTo>
                      <a:pt x="25" y="9"/>
                    </a:lnTo>
                    <a:lnTo>
                      <a:pt x="25" y="9"/>
                    </a:lnTo>
                    <a:lnTo>
                      <a:pt x="25" y="9"/>
                    </a:lnTo>
                    <a:lnTo>
                      <a:pt x="25" y="9"/>
                    </a:lnTo>
                    <a:lnTo>
                      <a:pt x="25" y="10"/>
                    </a:lnTo>
                    <a:lnTo>
                      <a:pt x="25" y="10"/>
                    </a:lnTo>
                    <a:lnTo>
                      <a:pt x="25" y="10"/>
                    </a:lnTo>
                    <a:lnTo>
                      <a:pt x="25" y="10"/>
                    </a:lnTo>
                    <a:lnTo>
                      <a:pt x="25" y="10"/>
                    </a:lnTo>
                    <a:lnTo>
                      <a:pt x="25" y="10"/>
                    </a:lnTo>
                    <a:lnTo>
                      <a:pt x="25" y="12"/>
                    </a:lnTo>
                    <a:lnTo>
                      <a:pt x="25" y="12"/>
                    </a:lnTo>
                    <a:lnTo>
                      <a:pt x="25" y="12"/>
                    </a:lnTo>
                    <a:lnTo>
                      <a:pt x="25" y="12"/>
                    </a:lnTo>
                    <a:lnTo>
                      <a:pt x="25" y="12"/>
                    </a:lnTo>
                    <a:lnTo>
                      <a:pt x="27" y="12"/>
                    </a:lnTo>
                    <a:lnTo>
                      <a:pt x="27" y="13"/>
                    </a:lnTo>
                    <a:lnTo>
                      <a:pt x="27" y="13"/>
                    </a:lnTo>
                    <a:lnTo>
                      <a:pt x="27" y="13"/>
                    </a:lnTo>
                    <a:lnTo>
                      <a:pt x="27" y="13"/>
                    </a:lnTo>
                    <a:lnTo>
                      <a:pt x="27" y="13"/>
                    </a:lnTo>
                    <a:lnTo>
                      <a:pt x="27" y="13"/>
                    </a:lnTo>
                    <a:lnTo>
                      <a:pt x="27" y="15"/>
                    </a:lnTo>
                    <a:lnTo>
                      <a:pt x="27" y="15"/>
                    </a:lnTo>
                    <a:lnTo>
                      <a:pt x="27" y="15"/>
                    </a:lnTo>
                    <a:lnTo>
                      <a:pt x="27" y="15"/>
                    </a:lnTo>
                    <a:close/>
                  </a:path>
                </a:pathLst>
              </a:custGeom>
              <a:solidFill>
                <a:srgbClr val="FFAA00"/>
              </a:solidFill>
              <a:ln w="1588">
                <a:solidFill>
                  <a:srgbClr val="6E6E6E"/>
                </a:solidFill>
                <a:prstDash val="solid"/>
                <a:round/>
                <a:headEnd/>
                <a:tailEnd/>
              </a:ln>
            </p:spPr>
            <p:txBody>
              <a:bodyPr/>
              <a:lstStyle/>
              <a:p>
                <a:endParaRPr lang="en-US"/>
              </a:p>
            </p:txBody>
          </p:sp>
          <p:sp>
            <p:nvSpPr>
              <p:cNvPr id="321190" name="Freeform 678"/>
              <p:cNvSpPr>
                <a:spLocks/>
              </p:cNvSpPr>
              <p:nvPr/>
            </p:nvSpPr>
            <p:spPr bwMode="auto">
              <a:xfrm>
                <a:off x="2374" y="2284"/>
                <a:ext cx="27" cy="31"/>
              </a:xfrm>
              <a:custGeom>
                <a:avLst/>
                <a:gdLst/>
                <a:ahLst/>
                <a:cxnLst>
                  <a:cxn ang="0">
                    <a:pos x="27" y="16"/>
                  </a:cxn>
                  <a:cxn ang="0">
                    <a:pos x="26" y="18"/>
                  </a:cxn>
                  <a:cxn ang="0">
                    <a:pos x="26" y="19"/>
                  </a:cxn>
                  <a:cxn ang="0">
                    <a:pos x="26" y="21"/>
                  </a:cxn>
                  <a:cxn ang="0">
                    <a:pos x="24" y="22"/>
                  </a:cxn>
                  <a:cxn ang="0">
                    <a:pos x="24" y="24"/>
                  </a:cxn>
                  <a:cxn ang="0">
                    <a:pos x="23" y="25"/>
                  </a:cxn>
                  <a:cxn ang="0">
                    <a:pos x="23" y="27"/>
                  </a:cxn>
                  <a:cxn ang="0">
                    <a:pos x="21" y="28"/>
                  </a:cxn>
                  <a:cxn ang="0">
                    <a:pos x="20" y="28"/>
                  </a:cxn>
                  <a:cxn ang="0">
                    <a:pos x="18" y="30"/>
                  </a:cxn>
                  <a:cxn ang="0">
                    <a:pos x="17" y="30"/>
                  </a:cxn>
                  <a:cxn ang="0">
                    <a:pos x="15" y="30"/>
                  </a:cxn>
                  <a:cxn ang="0">
                    <a:pos x="14" y="31"/>
                  </a:cxn>
                  <a:cxn ang="0">
                    <a:pos x="12" y="31"/>
                  </a:cxn>
                  <a:cxn ang="0">
                    <a:pos x="11" y="31"/>
                  </a:cxn>
                  <a:cxn ang="0">
                    <a:pos x="11" y="31"/>
                  </a:cxn>
                  <a:cxn ang="0">
                    <a:pos x="9" y="30"/>
                  </a:cxn>
                  <a:cxn ang="0">
                    <a:pos x="8" y="30"/>
                  </a:cxn>
                  <a:cxn ang="0">
                    <a:pos x="6" y="28"/>
                  </a:cxn>
                  <a:cxn ang="0">
                    <a:pos x="5" y="28"/>
                  </a:cxn>
                  <a:cxn ang="0">
                    <a:pos x="3" y="27"/>
                  </a:cxn>
                  <a:cxn ang="0">
                    <a:pos x="3" y="25"/>
                  </a:cxn>
                  <a:cxn ang="0">
                    <a:pos x="2" y="25"/>
                  </a:cxn>
                  <a:cxn ang="0">
                    <a:pos x="2" y="24"/>
                  </a:cxn>
                  <a:cxn ang="0">
                    <a:pos x="0" y="22"/>
                  </a:cxn>
                  <a:cxn ang="0">
                    <a:pos x="0" y="21"/>
                  </a:cxn>
                  <a:cxn ang="0">
                    <a:pos x="0" y="19"/>
                  </a:cxn>
                  <a:cxn ang="0">
                    <a:pos x="0" y="18"/>
                  </a:cxn>
                  <a:cxn ang="0">
                    <a:pos x="0" y="16"/>
                  </a:cxn>
                  <a:cxn ang="0">
                    <a:pos x="0" y="15"/>
                  </a:cxn>
                  <a:cxn ang="0">
                    <a:pos x="0" y="12"/>
                  </a:cxn>
                  <a:cxn ang="0">
                    <a:pos x="0" y="10"/>
                  </a:cxn>
                  <a:cxn ang="0">
                    <a:pos x="2" y="9"/>
                  </a:cxn>
                  <a:cxn ang="0">
                    <a:pos x="2" y="7"/>
                  </a:cxn>
                  <a:cxn ang="0">
                    <a:pos x="3" y="7"/>
                  </a:cxn>
                  <a:cxn ang="0">
                    <a:pos x="3" y="6"/>
                  </a:cxn>
                  <a:cxn ang="0">
                    <a:pos x="5" y="4"/>
                  </a:cxn>
                  <a:cxn ang="0">
                    <a:pos x="6" y="3"/>
                  </a:cxn>
                  <a:cxn ang="0">
                    <a:pos x="6" y="3"/>
                  </a:cxn>
                  <a:cxn ang="0">
                    <a:pos x="8" y="1"/>
                  </a:cxn>
                  <a:cxn ang="0">
                    <a:pos x="9" y="1"/>
                  </a:cxn>
                  <a:cxn ang="0">
                    <a:pos x="11" y="0"/>
                  </a:cxn>
                  <a:cxn ang="0">
                    <a:pos x="12" y="0"/>
                  </a:cxn>
                  <a:cxn ang="0">
                    <a:pos x="14" y="0"/>
                  </a:cxn>
                  <a:cxn ang="0">
                    <a:pos x="15" y="0"/>
                  </a:cxn>
                  <a:cxn ang="0">
                    <a:pos x="17" y="0"/>
                  </a:cxn>
                  <a:cxn ang="0">
                    <a:pos x="18" y="1"/>
                  </a:cxn>
                  <a:cxn ang="0">
                    <a:pos x="20" y="1"/>
                  </a:cxn>
                  <a:cxn ang="0">
                    <a:pos x="21" y="1"/>
                  </a:cxn>
                  <a:cxn ang="0">
                    <a:pos x="21" y="3"/>
                  </a:cxn>
                  <a:cxn ang="0">
                    <a:pos x="23" y="4"/>
                  </a:cxn>
                  <a:cxn ang="0">
                    <a:pos x="24" y="4"/>
                  </a:cxn>
                  <a:cxn ang="0">
                    <a:pos x="24" y="6"/>
                  </a:cxn>
                  <a:cxn ang="0">
                    <a:pos x="26" y="7"/>
                  </a:cxn>
                  <a:cxn ang="0">
                    <a:pos x="26" y="9"/>
                  </a:cxn>
                  <a:cxn ang="0">
                    <a:pos x="26" y="10"/>
                  </a:cxn>
                  <a:cxn ang="0">
                    <a:pos x="27" y="12"/>
                  </a:cxn>
                  <a:cxn ang="0">
                    <a:pos x="27" y="13"/>
                  </a:cxn>
                  <a:cxn ang="0">
                    <a:pos x="27" y="15"/>
                  </a:cxn>
                </a:cxnLst>
                <a:rect l="0" t="0" r="r" b="b"/>
                <a:pathLst>
                  <a:path w="27" h="31">
                    <a:moveTo>
                      <a:pt x="27" y="15"/>
                    </a:moveTo>
                    <a:lnTo>
                      <a:pt x="27" y="16"/>
                    </a:lnTo>
                    <a:lnTo>
                      <a:pt x="27" y="16"/>
                    </a:lnTo>
                    <a:lnTo>
                      <a:pt x="27" y="16"/>
                    </a:lnTo>
                    <a:lnTo>
                      <a:pt x="27" y="16"/>
                    </a:lnTo>
                    <a:lnTo>
                      <a:pt x="27" y="16"/>
                    </a:lnTo>
                    <a:lnTo>
                      <a:pt x="27" y="16"/>
                    </a:lnTo>
                    <a:lnTo>
                      <a:pt x="27" y="18"/>
                    </a:lnTo>
                    <a:lnTo>
                      <a:pt x="27" y="18"/>
                    </a:lnTo>
                    <a:lnTo>
                      <a:pt x="27" y="18"/>
                    </a:lnTo>
                    <a:lnTo>
                      <a:pt x="27" y="18"/>
                    </a:lnTo>
                    <a:lnTo>
                      <a:pt x="26" y="18"/>
                    </a:lnTo>
                    <a:lnTo>
                      <a:pt x="26" y="19"/>
                    </a:lnTo>
                    <a:lnTo>
                      <a:pt x="26" y="19"/>
                    </a:lnTo>
                    <a:lnTo>
                      <a:pt x="26" y="19"/>
                    </a:lnTo>
                    <a:lnTo>
                      <a:pt x="26" y="19"/>
                    </a:lnTo>
                    <a:lnTo>
                      <a:pt x="26" y="19"/>
                    </a:lnTo>
                    <a:lnTo>
                      <a:pt x="26" y="19"/>
                    </a:lnTo>
                    <a:lnTo>
                      <a:pt x="26" y="21"/>
                    </a:lnTo>
                    <a:lnTo>
                      <a:pt x="26" y="21"/>
                    </a:lnTo>
                    <a:lnTo>
                      <a:pt x="26" y="21"/>
                    </a:lnTo>
                    <a:lnTo>
                      <a:pt x="26" y="21"/>
                    </a:lnTo>
                    <a:lnTo>
                      <a:pt x="26" y="21"/>
                    </a:lnTo>
                    <a:lnTo>
                      <a:pt x="26" y="21"/>
                    </a:lnTo>
                    <a:lnTo>
                      <a:pt x="26" y="22"/>
                    </a:lnTo>
                    <a:lnTo>
                      <a:pt x="26" y="22"/>
                    </a:lnTo>
                    <a:lnTo>
                      <a:pt x="26" y="22"/>
                    </a:lnTo>
                    <a:lnTo>
                      <a:pt x="26" y="22"/>
                    </a:lnTo>
                    <a:lnTo>
                      <a:pt x="24" y="22"/>
                    </a:lnTo>
                    <a:lnTo>
                      <a:pt x="24" y="22"/>
                    </a:lnTo>
                    <a:lnTo>
                      <a:pt x="24" y="24"/>
                    </a:lnTo>
                    <a:lnTo>
                      <a:pt x="24" y="24"/>
                    </a:lnTo>
                    <a:lnTo>
                      <a:pt x="24" y="24"/>
                    </a:lnTo>
                    <a:lnTo>
                      <a:pt x="24" y="24"/>
                    </a:lnTo>
                    <a:lnTo>
                      <a:pt x="24" y="24"/>
                    </a:lnTo>
                    <a:lnTo>
                      <a:pt x="24" y="24"/>
                    </a:lnTo>
                    <a:lnTo>
                      <a:pt x="24" y="24"/>
                    </a:lnTo>
                    <a:lnTo>
                      <a:pt x="24" y="25"/>
                    </a:lnTo>
                    <a:lnTo>
                      <a:pt x="24" y="25"/>
                    </a:lnTo>
                    <a:lnTo>
                      <a:pt x="23" y="25"/>
                    </a:lnTo>
                    <a:lnTo>
                      <a:pt x="23" y="25"/>
                    </a:lnTo>
                    <a:lnTo>
                      <a:pt x="23" y="25"/>
                    </a:lnTo>
                    <a:lnTo>
                      <a:pt x="23" y="25"/>
                    </a:lnTo>
                    <a:lnTo>
                      <a:pt x="23" y="25"/>
                    </a:lnTo>
                    <a:lnTo>
                      <a:pt x="23" y="27"/>
                    </a:lnTo>
                    <a:lnTo>
                      <a:pt x="23" y="27"/>
                    </a:lnTo>
                    <a:lnTo>
                      <a:pt x="23" y="27"/>
                    </a:lnTo>
                    <a:lnTo>
                      <a:pt x="23" y="27"/>
                    </a:lnTo>
                    <a:lnTo>
                      <a:pt x="21" y="27"/>
                    </a:lnTo>
                    <a:lnTo>
                      <a:pt x="21" y="27"/>
                    </a:lnTo>
                    <a:lnTo>
                      <a:pt x="21" y="27"/>
                    </a:lnTo>
                    <a:lnTo>
                      <a:pt x="21" y="27"/>
                    </a:lnTo>
                    <a:lnTo>
                      <a:pt x="21" y="28"/>
                    </a:lnTo>
                    <a:lnTo>
                      <a:pt x="21" y="28"/>
                    </a:lnTo>
                    <a:lnTo>
                      <a:pt x="21" y="28"/>
                    </a:lnTo>
                    <a:lnTo>
                      <a:pt x="20" y="28"/>
                    </a:lnTo>
                    <a:lnTo>
                      <a:pt x="20" y="28"/>
                    </a:lnTo>
                    <a:lnTo>
                      <a:pt x="20" y="28"/>
                    </a:lnTo>
                    <a:lnTo>
                      <a:pt x="20" y="28"/>
                    </a:lnTo>
                    <a:lnTo>
                      <a:pt x="20" y="28"/>
                    </a:lnTo>
                    <a:lnTo>
                      <a:pt x="20" y="28"/>
                    </a:lnTo>
                    <a:lnTo>
                      <a:pt x="20" y="28"/>
                    </a:lnTo>
                    <a:lnTo>
                      <a:pt x="20" y="28"/>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0"/>
                    </a:lnTo>
                    <a:lnTo>
                      <a:pt x="15" y="30"/>
                    </a:lnTo>
                    <a:lnTo>
                      <a:pt x="15" y="30"/>
                    </a:lnTo>
                    <a:lnTo>
                      <a:pt x="15" y="31"/>
                    </a:lnTo>
                    <a:lnTo>
                      <a:pt x="15" y="31"/>
                    </a:lnTo>
                    <a:lnTo>
                      <a:pt x="15" y="31"/>
                    </a:lnTo>
                    <a:lnTo>
                      <a:pt x="14" y="31"/>
                    </a:lnTo>
                    <a:lnTo>
                      <a:pt x="14" y="31"/>
                    </a:lnTo>
                    <a:lnTo>
                      <a:pt x="14" y="31"/>
                    </a:lnTo>
                    <a:lnTo>
                      <a:pt x="14" y="31"/>
                    </a:lnTo>
                    <a:lnTo>
                      <a:pt x="14" y="31"/>
                    </a:lnTo>
                    <a:lnTo>
                      <a:pt x="14" y="31"/>
                    </a:lnTo>
                    <a:lnTo>
                      <a:pt x="14" y="31"/>
                    </a:lnTo>
                    <a:lnTo>
                      <a:pt x="12" y="31"/>
                    </a:lnTo>
                    <a:lnTo>
                      <a:pt x="12" y="31"/>
                    </a:lnTo>
                    <a:lnTo>
                      <a:pt x="12" y="31"/>
                    </a:lnTo>
                    <a:lnTo>
                      <a:pt x="12" y="31"/>
                    </a:lnTo>
                    <a:lnTo>
                      <a:pt x="12" y="31"/>
                    </a:lnTo>
                    <a:lnTo>
                      <a:pt x="12" y="31"/>
                    </a:lnTo>
                    <a:lnTo>
                      <a:pt x="11" y="31"/>
                    </a:lnTo>
                    <a:lnTo>
                      <a:pt x="11" y="31"/>
                    </a:lnTo>
                    <a:lnTo>
                      <a:pt x="11" y="31"/>
                    </a:lnTo>
                    <a:lnTo>
                      <a:pt x="11" y="31"/>
                    </a:lnTo>
                    <a:lnTo>
                      <a:pt x="11" y="31"/>
                    </a:lnTo>
                    <a:lnTo>
                      <a:pt x="11" y="31"/>
                    </a:lnTo>
                    <a:lnTo>
                      <a:pt x="11" y="31"/>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30"/>
                    </a:lnTo>
                    <a:lnTo>
                      <a:pt x="6" y="28"/>
                    </a:lnTo>
                    <a:lnTo>
                      <a:pt x="6" y="28"/>
                    </a:lnTo>
                    <a:lnTo>
                      <a:pt x="6" y="28"/>
                    </a:lnTo>
                    <a:lnTo>
                      <a:pt x="6" y="28"/>
                    </a:lnTo>
                    <a:lnTo>
                      <a:pt x="6" y="28"/>
                    </a:lnTo>
                    <a:lnTo>
                      <a:pt x="5" y="28"/>
                    </a:lnTo>
                    <a:lnTo>
                      <a:pt x="5" y="28"/>
                    </a:lnTo>
                    <a:lnTo>
                      <a:pt x="5" y="28"/>
                    </a:lnTo>
                    <a:lnTo>
                      <a:pt x="5" y="28"/>
                    </a:lnTo>
                    <a:lnTo>
                      <a:pt x="5" y="28"/>
                    </a:lnTo>
                    <a:lnTo>
                      <a:pt x="5" y="28"/>
                    </a:lnTo>
                    <a:lnTo>
                      <a:pt x="5" y="27"/>
                    </a:lnTo>
                    <a:lnTo>
                      <a:pt x="5" y="27"/>
                    </a:lnTo>
                    <a:lnTo>
                      <a:pt x="3" y="27"/>
                    </a:lnTo>
                    <a:lnTo>
                      <a:pt x="3" y="27"/>
                    </a:lnTo>
                    <a:lnTo>
                      <a:pt x="3" y="27"/>
                    </a:lnTo>
                    <a:lnTo>
                      <a:pt x="3" y="27"/>
                    </a:lnTo>
                    <a:lnTo>
                      <a:pt x="3" y="27"/>
                    </a:lnTo>
                    <a:lnTo>
                      <a:pt x="3" y="27"/>
                    </a:lnTo>
                    <a:lnTo>
                      <a:pt x="3" y="25"/>
                    </a:lnTo>
                    <a:lnTo>
                      <a:pt x="3" y="25"/>
                    </a:lnTo>
                    <a:lnTo>
                      <a:pt x="3" y="25"/>
                    </a:lnTo>
                    <a:lnTo>
                      <a:pt x="2" y="25"/>
                    </a:lnTo>
                    <a:lnTo>
                      <a:pt x="2" y="25"/>
                    </a:lnTo>
                    <a:lnTo>
                      <a:pt x="2" y="25"/>
                    </a:lnTo>
                    <a:lnTo>
                      <a:pt x="2" y="25"/>
                    </a:lnTo>
                    <a:lnTo>
                      <a:pt x="2" y="24"/>
                    </a:lnTo>
                    <a:lnTo>
                      <a:pt x="2" y="24"/>
                    </a:lnTo>
                    <a:lnTo>
                      <a:pt x="2" y="24"/>
                    </a:lnTo>
                    <a:lnTo>
                      <a:pt x="2" y="24"/>
                    </a:lnTo>
                    <a:lnTo>
                      <a:pt x="2" y="24"/>
                    </a:lnTo>
                    <a:lnTo>
                      <a:pt x="2" y="24"/>
                    </a:lnTo>
                    <a:lnTo>
                      <a:pt x="2" y="24"/>
                    </a:lnTo>
                    <a:lnTo>
                      <a:pt x="2" y="22"/>
                    </a:lnTo>
                    <a:lnTo>
                      <a:pt x="0" y="22"/>
                    </a:lnTo>
                    <a:lnTo>
                      <a:pt x="0" y="22"/>
                    </a:lnTo>
                    <a:lnTo>
                      <a:pt x="0" y="22"/>
                    </a:lnTo>
                    <a:lnTo>
                      <a:pt x="0" y="22"/>
                    </a:lnTo>
                    <a:lnTo>
                      <a:pt x="0" y="22"/>
                    </a:lnTo>
                    <a:lnTo>
                      <a:pt x="0" y="21"/>
                    </a:lnTo>
                    <a:lnTo>
                      <a:pt x="0"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2" y="10"/>
                    </a:lnTo>
                    <a:lnTo>
                      <a:pt x="2" y="9"/>
                    </a:lnTo>
                    <a:lnTo>
                      <a:pt x="2" y="9"/>
                    </a:lnTo>
                    <a:lnTo>
                      <a:pt x="2" y="9"/>
                    </a:lnTo>
                    <a:lnTo>
                      <a:pt x="2" y="9"/>
                    </a:lnTo>
                    <a:lnTo>
                      <a:pt x="2" y="9"/>
                    </a:lnTo>
                    <a:lnTo>
                      <a:pt x="2" y="9"/>
                    </a:lnTo>
                    <a:lnTo>
                      <a:pt x="2" y="7"/>
                    </a:lnTo>
                    <a:lnTo>
                      <a:pt x="2" y="7"/>
                    </a:lnTo>
                    <a:lnTo>
                      <a:pt x="2" y="7"/>
                    </a:lnTo>
                    <a:lnTo>
                      <a:pt x="2" y="7"/>
                    </a:lnTo>
                    <a:lnTo>
                      <a:pt x="2" y="7"/>
                    </a:lnTo>
                    <a:lnTo>
                      <a:pt x="3" y="7"/>
                    </a:lnTo>
                    <a:lnTo>
                      <a:pt x="3" y="7"/>
                    </a:lnTo>
                    <a:lnTo>
                      <a:pt x="3" y="6"/>
                    </a:lnTo>
                    <a:lnTo>
                      <a:pt x="3" y="6"/>
                    </a:lnTo>
                    <a:lnTo>
                      <a:pt x="3" y="6"/>
                    </a:lnTo>
                    <a:lnTo>
                      <a:pt x="3" y="6"/>
                    </a:lnTo>
                    <a:lnTo>
                      <a:pt x="3" y="6"/>
                    </a:lnTo>
                    <a:lnTo>
                      <a:pt x="3" y="6"/>
                    </a:lnTo>
                    <a:lnTo>
                      <a:pt x="3" y="6"/>
                    </a:lnTo>
                    <a:lnTo>
                      <a:pt x="3" y="4"/>
                    </a:lnTo>
                    <a:lnTo>
                      <a:pt x="5" y="4"/>
                    </a:lnTo>
                    <a:lnTo>
                      <a:pt x="5" y="4"/>
                    </a:lnTo>
                    <a:lnTo>
                      <a:pt x="5" y="4"/>
                    </a:lnTo>
                    <a:lnTo>
                      <a:pt x="5" y="4"/>
                    </a:lnTo>
                    <a:lnTo>
                      <a:pt x="5" y="4"/>
                    </a:lnTo>
                    <a:lnTo>
                      <a:pt x="5" y="4"/>
                    </a:lnTo>
                    <a:lnTo>
                      <a:pt x="5" y="4"/>
                    </a:lnTo>
                    <a:lnTo>
                      <a:pt x="5" y="3"/>
                    </a:lnTo>
                    <a:lnTo>
                      <a:pt x="6" y="3"/>
                    </a:lnTo>
                    <a:lnTo>
                      <a:pt x="6" y="3"/>
                    </a:lnTo>
                    <a:lnTo>
                      <a:pt x="6" y="3"/>
                    </a:lnTo>
                    <a:lnTo>
                      <a:pt x="6" y="3"/>
                    </a:lnTo>
                    <a:lnTo>
                      <a:pt x="6" y="3"/>
                    </a:lnTo>
                    <a:lnTo>
                      <a:pt x="6" y="3"/>
                    </a:lnTo>
                    <a:lnTo>
                      <a:pt x="6" y="3"/>
                    </a:lnTo>
                    <a:lnTo>
                      <a:pt x="6" y="3"/>
                    </a:lnTo>
                    <a:lnTo>
                      <a:pt x="8" y="3"/>
                    </a:lnTo>
                    <a:lnTo>
                      <a:pt x="8" y="1"/>
                    </a:lnTo>
                    <a:lnTo>
                      <a:pt x="8" y="1"/>
                    </a:lnTo>
                    <a:lnTo>
                      <a:pt x="8" y="1"/>
                    </a:lnTo>
                    <a:lnTo>
                      <a:pt x="8" y="1"/>
                    </a:lnTo>
                    <a:lnTo>
                      <a:pt x="8" y="1"/>
                    </a:lnTo>
                    <a:lnTo>
                      <a:pt x="9" y="1"/>
                    </a:lnTo>
                    <a:lnTo>
                      <a:pt x="9" y="1"/>
                    </a:lnTo>
                    <a:lnTo>
                      <a:pt x="9" y="1"/>
                    </a:lnTo>
                    <a:lnTo>
                      <a:pt x="9" y="1"/>
                    </a:lnTo>
                    <a:lnTo>
                      <a:pt x="9" y="1"/>
                    </a:lnTo>
                    <a:lnTo>
                      <a:pt x="9" y="1"/>
                    </a:lnTo>
                    <a:lnTo>
                      <a:pt x="9" y="1"/>
                    </a:lnTo>
                    <a:lnTo>
                      <a:pt x="11" y="1"/>
                    </a:lnTo>
                    <a:lnTo>
                      <a:pt x="11" y="1"/>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1"/>
                    </a:lnTo>
                    <a:lnTo>
                      <a:pt x="18" y="1"/>
                    </a:lnTo>
                    <a:lnTo>
                      <a:pt x="18" y="1"/>
                    </a:lnTo>
                    <a:lnTo>
                      <a:pt x="18" y="1"/>
                    </a:lnTo>
                    <a:lnTo>
                      <a:pt x="18" y="1"/>
                    </a:lnTo>
                    <a:lnTo>
                      <a:pt x="18" y="1"/>
                    </a:lnTo>
                    <a:lnTo>
                      <a:pt x="20" y="1"/>
                    </a:lnTo>
                    <a:lnTo>
                      <a:pt x="20" y="1"/>
                    </a:lnTo>
                    <a:lnTo>
                      <a:pt x="20" y="1"/>
                    </a:lnTo>
                    <a:lnTo>
                      <a:pt x="20" y="1"/>
                    </a:lnTo>
                    <a:lnTo>
                      <a:pt x="20" y="1"/>
                    </a:lnTo>
                    <a:lnTo>
                      <a:pt x="20" y="1"/>
                    </a:lnTo>
                    <a:lnTo>
                      <a:pt x="20" y="1"/>
                    </a:lnTo>
                    <a:lnTo>
                      <a:pt x="21" y="1"/>
                    </a:lnTo>
                    <a:lnTo>
                      <a:pt x="21" y="3"/>
                    </a:lnTo>
                    <a:lnTo>
                      <a:pt x="21" y="3"/>
                    </a:lnTo>
                    <a:lnTo>
                      <a:pt x="21" y="3"/>
                    </a:lnTo>
                    <a:lnTo>
                      <a:pt x="21" y="3"/>
                    </a:lnTo>
                    <a:lnTo>
                      <a:pt x="21" y="3"/>
                    </a:lnTo>
                    <a:lnTo>
                      <a:pt x="21" y="3"/>
                    </a:lnTo>
                    <a:lnTo>
                      <a:pt x="21" y="3"/>
                    </a:lnTo>
                    <a:lnTo>
                      <a:pt x="23" y="3"/>
                    </a:lnTo>
                    <a:lnTo>
                      <a:pt x="23" y="3"/>
                    </a:lnTo>
                    <a:lnTo>
                      <a:pt x="23" y="3"/>
                    </a:lnTo>
                    <a:lnTo>
                      <a:pt x="23" y="4"/>
                    </a:lnTo>
                    <a:lnTo>
                      <a:pt x="23" y="4"/>
                    </a:lnTo>
                    <a:lnTo>
                      <a:pt x="23" y="4"/>
                    </a:lnTo>
                    <a:lnTo>
                      <a:pt x="23" y="4"/>
                    </a:lnTo>
                    <a:lnTo>
                      <a:pt x="23" y="4"/>
                    </a:lnTo>
                    <a:lnTo>
                      <a:pt x="23" y="4"/>
                    </a:lnTo>
                    <a:lnTo>
                      <a:pt x="24" y="4"/>
                    </a:lnTo>
                    <a:lnTo>
                      <a:pt x="24" y="4"/>
                    </a:lnTo>
                    <a:lnTo>
                      <a:pt x="24" y="6"/>
                    </a:lnTo>
                    <a:lnTo>
                      <a:pt x="24" y="6"/>
                    </a:lnTo>
                    <a:lnTo>
                      <a:pt x="24" y="6"/>
                    </a:lnTo>
                    <a:lnTo>
                      <a:pt x="24" y="6"/>
                    </a:lnTo>
                    <a:lnTo>
                      <a:pt x="24" y="6"/>
                    </a:lnTo>
                    <a:lnTo>
                      <a:pt x="24" y="6"/>
                    </a:lnTo>
                    <a:lnTo>
                      <a:pt x="24" y="6"/>
                    </a:lnTo>
                    <a:lnTo>
                      <a:pt x="24" y="7"/>
                    </a:lnTo>
                    <a:lnTo>
                      <a:pt x="24" y="7"/>
                    </a:lnTo>
                    <a:lnTo>
                      <a:pt x="26" y="7"/>
                    </a:lnTo>
                    <a:lnTo>
                      <a:pt x="26" y="7"/>
                    </a:lnTo>
                    <a:lnTo>
                      <a:pt x="26" y="7"/>
                    </a:lnTo>
                    <a:lnTo>
                      <a:pt x="26" y="7"/>
                    </a:lnTo>
                    <a:lnTo>
                      <a:pt x="26" y="7"/>
                    </a:lnTo>
                    <a:lnTo>
                      <a:pt x="26" y="9"/>
                    </a:lnTo>
                    <a:lnTo>
                      <a:pt x="26" y="9"/>
                    </a:lnTo>
                    <a:lnTo>
                      <a:pt x="26" y="9"/>
                    </a:lnTo>
                    <a:lnTo>
                      <a:pt x="26" y="9"/>
                    </a:lnTo>
                    <a:lnTo>
                      <a:pt x="26" y="9"/>
                    </a:lnTo>
                    <a:lnTo>
                      <a:pt x="26" y="9"/>
                    </a:lnTo>
                    <a:lnTo>
                      <a:pt x="26" y="10"/>
                    </a:lnTo>
                    <a:lnTo>
                      <a:pt x="26" y="10"/>
                    </a:lnTo>
                    <a:lnTo>
                      <a:pt x="26" y="10"/>
                    </a:lnTo>
                    <a:lnTo>
                      <a:pt x="26" y="10"/>
                    </a:lnTo>
                    <a:lnTo>
                      <a:pt x="26" y="10"/>
                    </a:lnTo>
                    <a:lnTo>
                      <a:pt x="26"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lnTo>
                      <a:pt x="27" y="15"/>
                    </a:lnTo>
                    <a:lnTo>
                      <a:pt x="27" y="15"/>
                    </a:lnTo>
                    <a:lnTo>
                      <a:pt x="27" y="15"/>
                    </a:lnTo>
                    <a:close/>
                  </a:path>
                </a:pathLst>
              </a:custGeom>
              <a:solidFill>
                <a:srgbClr val="FFAA00"/>
              </a:solidFill>
              <a:ln w="1588">
                <a:solidFill>
                  <a:srgbClr val="6E6E6E"/>
                </a:solidFill>
                <a:prstDash val="solid"/>
                <a:round/>
                <a:headEnd/>
                <a:tailEnd/>
              </a:ln>
            </p:spPr>
            <p:txBody>
              <a:bodyPr/>
              <a:lstStyle/>
              <a:p>
                <a:endParaRPr lang="en-US"/>
              </a:p>
            </p:txBody>
          </p:sp>
          <p:sp>
            <p:nvSpPr>
              <p:cNvPr id="321191" name="Freeform 679"/>
              <p:cNvSpPr>
                <a:spLocks/>
              </p:cNvSpPr>
              <p:nvPr/>
            </p:nvSpPr>
            <p:spPr bwMode="auto">
              <a:xfrm>
                <a:off x="5639" y="2345"/>
                <a:ext cx="27" cy="31"/>
              </a:xfrm>
              <a:custGeom>
                <a:avLst/>
                <a:gdLst/>
                <a:ahLst/>
                <a:cxnLst>
                  <a:cxn ang="0">
                    <a:pos x="27" y="18"/>
                  </a:cxn>
                  <a:cxn ang="0">
                    <a:pos x="27" y="19"/>
                  </a:cxn>
                  <a:cxn ang="0">
                    <a:pos x="27" y="21"/>
                  </a:cxn>
                  <a:cxn ang="0">
                    <a:pos x="27" y="22"/>
                  </a:cxn>
                  <a:cxn ang="0">
                    <a:pos x="27" y="24"/>
                  </a:cxn>
                  <a:cxn ang="0">
                    <a:pos x="26" y="25"/>
                  </a:cxn>
                  <a:cxn ang="0">
                    <a:pos x="26" y="27"/>
                  </a:cxn>
                  <a:cxn ang="0">
                    <a:pos x="24" y="27"/>
                  </a:cxn>
                  <a:cxn ang="0">
                    <a:pos x="23" y="28"/>
                  </a:cxn>
                  <a:cxn ang="0">
                    <a:pos x="23" y="30"/>
                  </a:cxn>
                  <a:cxn ang="0">
                    <a:pos x="21" y="30"/>
                  </a:cxn>
                  <a:cxn ang="0">
                    <a:pos x="20" y="31"/>
                  </a:cxn>
                  <a:cxn ang="0">
                    <a:pos x="18" y="31"/>
                  </a:cxn>
                  <a:cxn ang="0">
                    <a:pos x="17" y="31"/>
                  </a:cxn>
                  <a:cxn ang="0">
                    <a:pos x="15" y="31"/>
                  </a:cxn>
                  <a:cxn ang="0">
                    <a:pos x="14" y="31"/>
                  </a:cxn>
                  <a:cxn ang="0">
                    <a:pos x="12" y="31"/>
                  </a:cxn>
                  <a:cxn ang="0">
                    <a:pos x="11" y="31"/>
                  </a:cxn>
                  <a:cxn ang="0">
                    <a:pos x="9" y="30"/>
                  </a:cxn>
                  <a:cxn ang="0">
                    <a:pos x="9" y="30"/>
                  </a:cxn>
                  <a:cxn ang="0">
                    <a:pos x="8" y="28"/>
                  </a:cxn>
                  <a:cxn ang="0">
                    <a:pos x="6" y="28"/>
                  </a:cxn>
                  <a:cxn ang="0">
                    <a:pos x="5" y="27"/>
                  </a:cxn>
                  <a:cxn ang="0">
                    <a:pos x="3" y="25"/>
                  </a:cxn>
                  <a:cxn ang="0">
                    <a:pos x="3" y="24"/>
                  </a:cxn>
                  <a:cxn ang="0">
                    <a:pos x="2" y="22"/>
                  </a:cxn>
                  <a:cxn ang="0">
                    <a:pos x="2" y="21"/>
                  </a:cxn>
                  <a:cxn ang="0">
                    <a:pos x="2" y="19"/>
                  </a:cxn>
                  <a:cxn ang="0">
                    <a:pos x="0" y="18"/>
                  </a:cxn>
                  <a:cxn ang="0">
                    <a:pos x="0" y="16"/>
                  </a:cxn>
                  <a:cxn ang="0">
                    <a:pos x="0" y="15"/>
                  </a:cxn>
                  <a:cxn ang="0">
                    <a:pos x="0" y="13"/>
                  </a:cxn>
                  <a:cxn ang="0">
                    <a:pos x="0" y="12"/>
                  </a:cxn>
                  <a:cxn ang="0">
                    <a:pos x="0" y="10"/>
                  </a:cxn>
                  <a:cxn ang="0">
                    <a:pos x="2" y="9"/>
                  </a:cxn>
                  <a:cxn ang="0">
                    <a:pos x="2" y="7"/>
                  </a:cxn>
                  <a:cxn ang="0">
                    <a:pos x="3" y="6"/>
                  </a:cxn>
                  <a:cxn ang="0">
                    <a:pos x="3" y="4"/>
                  </a:cxn>
                  <a:cxn ang="0">
                    <a:pos x="5" y="3"/>
                  </a:cxn>
                  <a:cxn ang="0">
                    <a:pos x="6" y="3"/>
                  </a:cxn>
                  <a:cxn ang="0">
                    <a:pos x="8" y="1"/>
                  </a:cxn>
                  <a:cxn ang="0">
                    <a:pos x="8" y="1"/>
                  </a:cxn>
                  <a:cxn ang="0">
                    <a:pos x="9" y="1"/>
                  </a:cxn>
                  <a:cxn ang="0">
                    <a:pos x="11" y="0"/>
                  </a:cxn>
                  <a:cxn ang="0">
                    <a:pos x="12" y="0"/>
                  </a:cxn>
                  <a:cxn ang="0">
                    <a:pos x="14" y="0"/>
                  </a:cxn>
                  <a:cxn ang="0">
                    <a:pos x="15" y="1"/>
                  </a:cxn>
                  <a:cxn ang="0">
                    <a:pos x="17" y="1"/>
                  </a:cxn>
                  <a:cxn ang="0">
                    <a:pos x="18" y="1"/>
                  </a:cxn>
                  <a:cxn ang="0">
                    <a:pos x="20" y="3"/>
                  </a:cxn>
                  <a:cxn ang="0">
                    <a:pos x="21" y="3"/>
                  </a:cxn>
                  <a:cxn ang="0">
                    <a:pos x="21" y="4"/>
                  </a:cxn>
                  <a:cxn ang="0">
                    <a:pos x="23" y="6"/>
                  </a:cxn>
                  <a:cxn ang="0">
                    <a:pos x="24" y="6"/>
                  </a:cxn>
                  <a:cxn ang="0">
                    <a:pos x="24" y="7"/>
                  </a:cxn>
                  <a:cxn ang="0">
                    <a:pos x="26" y="9"/>
                  </a:cxn>
                  <a:cxn ang="0">
                    <a:pos x="26" y="10"/>
                  </a:cxn>
                  <a:cxn ang="0">
                    <a:pos x="27" y="12"/>
                  </a:cxn>
                  <a:cxn ang="0">
                    <a:pos x="27" y="13"/>
                  </a:cxn>
                  <a:cxn ang="0">
                    <a:pos x="27" y="16"/>
                  </a:cxn>
                </a:cxnLst>
                <a:rect l="0" t="0" r="r" b="b"/>
                <a:pathLst>
                  <a:path w="27" h="31">
                    <a:moveTo>
                      <a:pt x="27" y="16"/>
                    </a:moveTo>
                    <a:lnTo>
                      <a:pt x="27" y="16"/>
                    </a:lnTo>
                    <a:lnTo>
                      <a:pt x="27" y="16"/>
                    </a:lnTo>
                    <a:lnTo>
                      <a:pt x="27" y="16"/>
                    </a:lnTo>
                    <a:lnTo>
                      <a:pt x="27" y="16"/>
                    </a:lnTo>
                    <a:lnTo>
                      <a:pt x="27" y="18"/>
                    </a:lnTo>
                    <a:lnTo>
                      <a:pt x="27" y="18"/>
                    </a:lnTo>
                    <a:lnTo>
                      <a:pt x="27" y="18"/>
                    </a:lnTo>
                    <a:lnTo>
                      <a:pt x="27" y="18"/>
                    </a:lnTo>
                    <a:lnTo>
                      <a:pt x="27" y="18"/>
                    </a:lnTo>
                    <a:lnTo>
                      <a:pt x="27" y="19"/>
                    </a:lnTo>
                    <a:lnTo>
                      <a:pt x="27" y="19"/>
                    </a:lnTo>
                    <a:lnTo>
                      <a:pt x="27" y="19"/>
                    </a:lnTo>
                    <a:lnTo>
                      <a:pt x="27" y="19"/>
                    </a:lnTo>
                    <a:lnTo>
                      <a:pt x="27" y="19"/>
                    </a:lnTo>
                    <a:lnTo>
                      <a:pt x="27" y="19"/>
                    </a:lnTo>
                    <a:lnTo>
                      <a:pt x="27" y="21"/>
                    </a:lnTo>
                    <a:lnTo>
                      <a:pt x="27" y="21"/>
                    </a:lnTo>
                    <a:lnTo>
                      <a:pt x="27" y="21"/>
                    </a:lnTo>
                    <a:lnTo>
                      <a:pt x="27" y="21"/>
                    </a:lnTo>
                    <a:lnTo>
                      <a:pt x="27" y="21"/>
                    </a:lnTo>
                    <a:lnTo>
                      <a:pt x="27" y="21"/>
                    </a:lnTo>
                    <a:lnTo>
                      <a:pt x="27" y="22"/>
                    </a:lnTo>
                    <a:lnTo>
                      <a:pt x="27" y="22"/>
                    </a:lnTo>
                    <a:lnTo>
                      <a:pt x="27" y="22"/>
                    </a:lnTo>
                    <a:lnTo>
                      <a:pt x="27" y="22"/>
                    </a:lnTo>
                    <a:lnTo>
                      <a:pt x="27" y="22"/>
                    </a:lnTo>
                    <a:lnTo>
                      <a:pt x="27" y="22"/>
                    </a:lnTo>
                    <a:lnTo>
                      <a:pt x="27" y="24"/>
                    </a:lnTo>
                    <a:lnTo>
                      <a:pt x="27" y="24"/>
                    </a:lnTo>
                    <a:lnTo>
                      <a:pt x="26" y="24"/>
                    </a:lnTo>
                    <a:lnTo>
                      <a:pt x="26" y="24"/>
                    </a:lnTo>
                    <a:lnTo>
                      <a:pt x="26" y="24"/>
                    </a:lnTo>
                    <a:lnTo>
                      <a:pt x="26" y="24"/>
                    </a:lnTo>
                    <a:lnTo>
                      <a:pt x="26" y="25"/>
                    </a:lnTo>
                    <a:lnTo>
                      <a:pt x="26" y="25"/>
                    </a:lnTo>
                    <a:lnTo>
                      <a:pt x="26" y="25"/>
                    </a:lnTo>
                    <a:lnTo>
                      <a:pt x="26" y="25"/>
                    </a:lnTo>
                    <a:lnTo>
                      <a:pt x="26" y="25"/>
                    </a:lnTo>
                    <a:lnTo>
                      <a:pt x="26" y="25"/>
                    </a:lnTo>
                    <a:lnTo>
                      <a:pt x="26" y="25"/>
                    </a:lnTo>
                    <a:lnTo>
                      <a:pt x="26" y="27"/>
                    </a:lnTo>
                    <a:lnTo>
                      <a:pt x="24" y="27"/>
                    </a:lnTo>
                    <a:lnTo>
                      <a:pt x="24" y="27"/>
                    </a:lnTo>
                    <a:lnTo>
                      <a:pt x="24" y="27"/>
                    </a:lnTo>
                    <a:lnTo>
                      <a:pt x="24" y="27"/>
                    </a:lnTo>
                    <a:lnTo>
                      <a:pt x="24" y="27"/>
                    </a:lnTo>
                    <a:lnTo>
                      <a:pt x="24" y="27"/>
                    </a:lnTo>
                    <a:lnTo>
                      <a:pt x="24" y="27"/>
                    </a:lnTo>
                    <a:lnTo>
                      <a:pt x="24" y="28"/>
                    </a:lnTo>
                    <a:lnTo>
                      <a:pt x="24" y="28"/>
                    </a:lnTo>
                    <a:lnTo>
                      <a:pt x="24" y="28"/>
                    </a:lnTo>
                    <a:lnTo>
                      <a:pt x="23" y="28"/>
                    </a:lnTo>
                    <a:lnTo>
                      <a:pt x="23" y="28"/>
                    </a:lnTo>
                    <a:lnTo>
                      <a:pt x="23" y="28"/>
                    </a:lnTo>
                    <a:lnTo>
                      <a:pt x="23" y="28"/>
                    </a:lnTo>
                    <a:lnTo>
                      <a:pt x="23" y="28"/>
                    </a:lnTo>
                    <a:lnTo>
                      <a:pt x="23" y="28"/>
                    </a:lnTo>
                    <a:lnTo>
                      <a:pt x="23" y="30"/>
                    </a:lnTo>
                    <a:lnTo>
                      <a:pt x="23" y="30"/>
                    </a:lnTo>
                    <a:lnTo>
                      <a:pt x="21" y="30"/>
                    </a:lnTo>
                    <a:lnTo>
                      <a:pt x="21" y="30"/>
                    </a:lnTo>
                    <a:lnTo>
                      <a:pt x="21" y="30"/>
                    </a:lnTo>
                    <a:lnTo>
                      <a:pt x="21" y="30"/>
                    </a:lnTo>
                    <a:lnTo>
                      <a:pt x="21" y="30"/>
                    </a:lnTo>
                    <a:lnTo>
                      <a:pt x="21" y="30"/>
                    </a:lnTo>
                    <a:lnTo>
                      <a:pt x="21" y="30"/>
                    </a:lnTo>
                    <a:lnTo>
                      <a:pt x="21" y="30"/>
                    </a:lnTo>
                    <a:lnTo>
                      <a:pt x="20" y="30"/>
                    </a:lnTo>
                    <a:lnTo>
                      <a:pt x="20" y="30"/>
                    </a:lnTo>
                    <a:lnTo>
                      <a:pt x="20" y="30"/>
                    </a:lnTo>
                    <a:lnTo>
                      <a:pt x="20" y="31"/>
                    </a:lnTo>
                    <a:lnTo>
                      <a:pt x="20" y="31"/>
                    </a:lnTo>
                    <a:lnTo>
                      <a:pt x="20" y="31"/>
                    </a:lnTo>
                    <a:lnTo>
                      <a:pt x="20" y="31"/>
                    </a:lnTo>
                    <a:lnTo>
                      <a:pt x="18" y="31"/>
                    </a:lnTo>
                    <a:lnTo>
                      <a:pt x="18" y="31"/>
                    </a:lnTo>
                    <a:lnTo>
                      <a:pt x="18" y="31"/>
                    </a:lnTo>
                    <a:lnTo>
                      <a:pt x="18" y="31"/>
                    </a:lnTo>
                    <a:lnTo>
                      <a:pt x="18" y="31"/>
                    </a:lnTo>
                    <a:lnTo>
                      <a:pt x="18" y="31"/>
                    </a:lnTo>
                    <a:lnTo>
                      <a:pt x="17" y="31"/>
                    </a:lnTo>
                    <a:lnTo>
                      <a:pt x="17" y="31"/>
                    </a:lnTo>
                    <a:lnTo>
                      <a:pt x="17" y="31"/>
                    </a:lnTo>
                    <a:lnTo>
                      <a:pt x="17" y="31"/>
                    </a:lnTo>
                    <a:lnTo>
                      <a:pt x="17" y="31"/>
                    </a:lnTo>
                    <a:lnTo>
                      <a:pt x="17" y="31"/>
                    </a:lnTo>
                    <a:lnTo>
                      <a:pt x="17" y="31"/>
                    </a:lnTo>
                    <a:lnTo>
                      <a:pt x="15" y="31"/>
                    </a:lnTo>
                    <a:lnTo>
                      <a:pt x="15" y="31"/>
                    </a:lnTo>
                    <a:lnTo>
                      <a:pt x="15" y="31"/>
                    </a:lnTo>
                    <a:lnTo>
                      <a:pt x="15" y="31"/>
                    </a:lnTo>
                    <a:lnTo>
                      <a:pt x="15" y="31"/>
                    </a:lnTo>
                    <a:lnTo>
                      <a:pt x="15" y="31"/>
                    </a:lnTo>
                    <a:lnTo>
                      <a:pt x="14" y="31"/>
                    </a:lnTo>
                    <a:lnTo>
                      <a:pt x="14" y="31"/>
                    </a:lnTo>
                    <a:lnTo>
                      <a:pt x="14" y="31"/>
                    </a:lnTo>
                    <a:lnTo>
                      <a:pt x="14" y="31"/>
                    </a:lnTo>
                    <a:lnTo>
                      <a:pt x="14" y="31"/>
                    </a:lnTo>
                    <a:lnTo>
                      <a:pt x="14" y="31"/>
                    </a:lnTo>
                    <a:lnTo>
                      <a:pt x="12" y="31"/>
                    </a:lnTo>
                    <a:lnTo>
                      <a:pt x="12" y="31"/>
                    </a:lnTo>
                    <a:lnTo>
                      <a:pt x="12" y="31"/>
                    </a:lnTo>
                    <a:lnTo>
                      <a:pt x="12" y="31"/>
                    </a:lnTo>
                    <a:lnTo>
                      <a:pt x="12" y="31"/>
                    </a:lnTo>
                    <a:lnTo>
                      <a:pt x="12" y="31"/>
                    </a:lnTo>
                    <a:lnTo>
                      <a:pt x="12" y="31"/>
                    </a:lnTo>
                    <a:lnTo>
                      <a:pt x="11" y="31"/>
                    </a:lnTo>
                    <a:lnTo>
                      <a:pt x="11" y="31"/>
                    </a:lnTo>
                    <a:lnTo>
                      <a:pt x="11" y="31"/>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28"/>
                    </a:lnTo>
                    <a:lnTo>
                      <a:pt x="8" y="28"/>
                    </a:lnTo>
                    <a:lnTo>
                      <a:pt x="8" y="28"/>
                    </a:lnTo>
                    <a:lnTo>
                      <a:pt x="8" y="28"/>
                    </a:lnTo>
                    <a:lnTo>
                      <a:pt x="6" y="28"/>
                    </a:lnTo>
                    <a:lnTo>
                      <a:pt x="6" y="28"/>
                    </a:lnTo>
                    <a:lnTo>
                      <a:pt x="6" y="28"/>
                    </a:lnTo>
                    <a:lnTo>
                      <a:pt x="6" y="28"/>
                    </a:lnTo>
                    <a:lnTo>
                      <a:pt x="6" y="28"/>
                    </a:lnTo>
                    <a:lnTo>
                      <a:pt x="6" y="27"/>
                    </a:lnTo>
                    <a:lnTo>
                      <a:pt x="6" y="27"/>
                    </a:lnTo>
                    <a:lnTo>
                      <a:pt x="6" y="27"/>
                    </a:lnTo>
                    <a:lnTo>
                      <a:pt x="5" y="27"/>
                    </a:lnTo>
                    <a:lnTo>
                      <a:pt x="5" y="27"/>
                    </a:lnTo>
                    <a:lnTo>
                      <a:pt x="5" y="27"/>
                    </a:lnTo>
                    <a:lnTo>
                      <a:pt x="5" y="27"/>
                    </a:lnTo>
                    <a:lnTo>
                      <a:pt x="5" y="27"/>
                    </a:lnTo>
                    <a:lnTo>
                      <a:pt x="5" y="25"/>
                    </a:lnTo>
                    <a:lnTo>
                      <a:pt x="5" y="25"/>
                    </a:lnTo>
                    <a:lnTo>
                      <a:pt x="5" y="25"/>
                    </a:lnTo>
                    <a:lnTo>
                      <a:pt x="3" y="25"/>
                    </a:lnTo>
                    <a:lnTo>
                      <a:pt x="3" y="25"/>
                    </a:lnTo>
                    <a:lnTo>
                      <a:pt x="3" y="25"/>
                    </a:lnTo>
                    <a:lnTo>
                      <a:pt x="3" y="25"/>
                    </a:lnTo>
                    <a:lnTo>
                      <a:pt x="3" y="24"/>
                    </a:lnTo>
                    <a:lnTo>
                      <a:pt x="3" y="24"/>
                    </a:lnTo>
                    <a:lnTo>
                      <a:pt x="3" y="24"/>
                    </a:lnTo>
                    <a:lnTo>
                      <a:pt x="3" y="24"/>
                    </a:lnTo>
                    <a:lnTo>
                      <a:pt x="3" y="24"/>
                    </a:lnTo>
                    <a:lnTo>
                      <a:pt x="3" y="24"/>
                    </a:lnTo>
                    <a:lnTo>
                      <a:pt x="3" y="22"/>
                    </a:lnTo>
                    <a:lnTo>
                      <a:pt x="2" y="22"/>
                    </a:lnTo>
                    <a:lnTo>
                      <a:pt x="2" y="22"/>
                    </a:lnTo>
                    <a:lnTo>
                      <a:pt x="2" y="22"/>
                    </a:lnTo>
                    <a:lnTo>
                      <a:pt x="2" y="22"/>
                    </a:lnTo>
                    <a:lnTo>
                      <a:pt x="2" y="22"/>
                    </a:lnTo>
                    <a:lnTo>
                      <a:pt x="2" y="21"/>
                    </a:lnTo>
                    <a:lnTo>
                      <a:pt x="2" y="21"/>
                    </a:lnTo>
                    <a:lnTo>
                      <a:pt x="2" y="21"/>
                    </a:lnTo>
                    <a:lnTo>
                      <a:pt x="2" y="21"/>
                    </a:lnTo>
                    <a:lnTo>
                      <a:pt x="2" y="21"/>
                    </a:lnTo>
                    <a:lnTo>
                      <a:pt x="2" y="21"/>
                    </a:lnTo>
                    <a:lnTo>
                      <a:pt x="2" y="19"/>
                    </a:lnTo>
                    <a:lnTo>
                      <a:pt x="2" y="19"/>
                    </a:lnTo>
                    <a:lnTo>
                      <a:pt x="2" y="19"/>
                    </a:lnTo>
                    <a:lnTo>
                      <a:pt x="2" y="19"/>
                    </a:lnTo>
                    <a:lnTo>
                      <a:pt x="0" y="19"/>
                    </a:lnTo>
                    <a:lnTo>
                      <a:pt x="0" y="19"/>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2" y="9"/>
                    </a:lnTo>
                    <a:lnTo>
                      <a:pt x="2" y="9"/>
                    </a:lnTo>
                    <a:lnTo>
                      <a:pt x="2" y="9"/>
                    </a:lnTo>
                    <a:lnTo>
                      <a:pt x="2" y="9"/>
                    </a:lnTo>
                    <a:lnTo>
                      <a:pt x="2" y="9"/>
                    </a:lnTo>
                    <a:lnTo>
                      <a:pt x="2" y="9"/>
                    </a:lnTo>
                    <a:lnTo>
                      <a:pt x="2" y="9"/>
                    </a:lnTo>
                    <a:lnTo>
                      <a:pt x="2" y="7"/>
                    </a:lnTo>
                    <a:lnTo>
                      <a:pt x="2" y="7"/>
                    </a:lnTo>
                    <a:lnTo>
                      <a:pt x="2" y="7"/>
                    </a:lnTo>
                    <a:lnTo>
                      <a:pt x="2" y="7"/>
                    </a:lnTo>
                    <a:lnTo>
                      <a:pt x="2" y="7"/>
                    </a:lnTo>
                    <a:lnTo>
                      <a:pt x="2" y="7"/>
                    </a:lnTo>
                    <a:lnTo>
                      <a:pt x="2" y="6"/>
                    </a:lnTo>
                    <a:lnTo>
                      <a:pt x="2" y="6"/>
                    </a:lnTo>
                    <a:lnTo>
                      <a:pt x="3" y="6"/>
                    </a:lnTo>
                    <a:lnTo>
                      <a:pt x="3" y="6"/>
                    </a:lnTo>
                    <a:lnTo>
                      <a:pt x="3" y="6"/>
                    </a:lnTo>
                    <a:lnTo>
                      <a:pt x="3" y="6"/>
                    </a:lnTo>
                    <a:lnTo>
                      <a:pt x="3" y="6"/>
                    </a:lnTo>
                    <a:lnTo>
                      <a:pt x="3" y="4"/>
                    </a:lnTo>
                    <a:lnTo>
                      <a:pt x="3" y="4"/>
                    </a:lnTo>
                    <a:lnTo>
                      <a:pt x="3" y="4"/>
                    </a:lnTo>
                    <a:lnTo>
                      <a:pt x="3" y="4"/>
                    </a:lnTo>
                    <a:lnTo>
                      <a:pt x="3" y="4"/>
                    </a:lnTo>
                    <a:lnTo>
                      <a:pt x="5" y="4"/>
                    </a:lnTo>
                    <a:lnTo>
                      <a:pt x="5" y="4"/>
                    </a:lnTo>
                    <a:lnTo>
                      <a:pt x="5" y="4"/>
                    </a:lnTo>
                    <a:lnTo>
                      <a:pt x="5" y="4"/>
                    </a:lnTo>
                    <a:lnTo>
                      <a:pt x="5" y="3"/>
                    </a:lnTo>
                    <a:lnTo>
                      <a:pt x="5" y="3"/>
                    </a:lnTo>
                    <a:lnTo>
                      <a:pt x="5" y="3"/>
                    </a:lnTo>
                    <a:lnTo>
                      <a:pt x="5" y="3"/>
                    </a:lnTo>
                    <a:lnTo>
                      <a:pt x="5" y="3"/>
                    </a:lnTo>
                    <a:lnTo>
                      <a:pt x="6" y="3"/>
                    </a:lnTo>
                    <a:lnTo>
                      <a:pt x="6" y="3"/>
                    </a:lnTo>
                    <a:lnTo>
                      <a:pt x="6" y="3"/>
                    </a:lnTo>
                    <a:lnTo>
                      <a:pt x="6" y="3"/>
                    </a:lnTo>
                    <a:lnTo>
                      <a:pt x="6" y="3"/>
                    </a:lnTo>
                    <a:lnTo>
                      <a:pt x="6" y="1"/>
                    </a:lnTo>
                    <a:lnTo>
                      <a:pt x="6" y="1"/>
                    </a:lnTo>
                    <a:lnTo>
                      <a:pt x="8" y="1"/>
                    </a:lnTo>
                    <a:lnTo>
                      <a:pt x="8" y="1"/>
                    </a:lnTo>
                    <a:lnTo>
                      <a:pt x="8" y="1"/>
                    </a:lnTo>
                    <a:lnTo>
                      <a:pt x="8" y="1"/>
                    </a:lnTo>
                    <a:lnTo>
                      <a:pt x="8" y="1"/>
                    </a:lnTo>
                    <a:lnTo>
                      <a:pt x="8" y="1"/>
                    </a:lnTo>
                    <a:lnTo>
                      <a:pt x="8" y="1"/>
                    </a:lnTo>
                    <a:lnTo>
                      <a:pt x="9" y="1"/>
                    </a:lnTo>
                    <a:lnTo>
                      <a:pt x="9" y="1"/>
                    </a:lnTo>
                    <a:lnTo>
                      <a:pt x="9" y="1"/>
                    </a:lnTo>
                    <a:lnTo>
                      <a:pt x="9" y="1"/>
                    </a:lnTo>
                    <a:lnTo>
                      <a:pt x="9" y="1"/>
                    </a:lnTo>
                    <a:lnTo>
                      <a:pt x="9" y="1"/>
                    </a:lnTo>
                    <a:lnTo>
                      <a:pt x="9" y="1"/>
                    </a:lnTo>
                    <a:lnTo>
                      <a:pt x="11" y="1"/>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1"/>
                    </a:lnTo>
                    <a:lnTo>
                      <a:pt x="15" y="1"/>
                    </a:lnTo>
                    <a:lnTo>
                      <a:pt x="15" y="1"/>
                    </a:lnTo>
                    <a:lnTo>
                      <a:pt x="15" y="1"/>
                    </a:lnTo>
                    <a:lnTo>
                      <a:pt x="17" y="1"/>
                    </a:lnTo>
                    <a:lnTo>
                      <a:pt x="17" y="1"/>
                    </a:lnTo>
                    <a:lnTo>
                      <a:pt x="17" y="1"/>
                    </a:lnTo>
                    <a:lnTo>
                      <a:pt x="17" y="1"/>
                    </a:lnTo>
                    <a:lnTo>
                      <a:pt x="17" y="1"/>
                    </a:lnTo>
                    <a:lnTo>
                      <a:pt x="17" y="1"/>
                    </a:lnTo>
                    <a:lnTo>
                      <a:pt x="18" y="1"/>
                    </a:lnTo>
                    <a:lnTo>
                      <a:pt x="18" y="1"/>
                    </a:lnTo>
                    <a:lnTo>
                      <a:pt x="18" y="1"/>
                    </a:lnTo>
                    <a:lnTo>
                      <a:pt x="18" y="1"/>
                    </a:lnTo>
                    <a:lnTo>
                      <a:pt x="18" y="1"/>
                    </a:lnTo>
                    <a:lnTo>
                      <a:pt x="18" y="1"/>
                    </a:lnTo>
                    <a:lnTo>
                      <a:pt x="18" y="1"/>
                    </a:lnTo>
                    <a:lnTo>
                      <a:pt x="20" y="3"/>
                    </a:lnTo>
                    <a:lnTo>
                      <a:pt x="20" y="3"/>
                    </a:lnTo>
                    <a:lnTo>
                      <a:pt x="20" y="3"/>
                    </a:lnTo>
                    <a:lnTo>
                      <a:pt x="20" y="3"/>
                    </a:lnTo>
                    <a:lnTo>
                      <a:pt x="20" y="3"/>
                    </a:lnTo>
                    <a:lnTo>
                      <a:pt x="20" y="3"/>
                    </a:lnTo>
                    <a:lnTo>
                      <a:pt x="20" y="3"/>
                    </a:lnTo>
                    <a:lnTo>
                      <a:pt x="21" y="3"/>
                    </a:lnTo>
                    <a:lnTo>
                      <a:pt x="21" y="3"/>
                    </a:lnTo>
                    <a:lnTo>
                      <a:pt x="21" y="3"/>
                    </a:lnTo>
                    <a:lnTo>
                      <a:pt x="21" y="4"/>
                    </a:lnTo>
                    <a:lnTo>
                      <a:pt x="21" y="4"/>
                    </a:lnTo>
                    <a:lnTo>
                      <a:pt x="21" y="4"/>
                    </a:lnTo>
                    <a:lnTo>
                      <a:pt x="21" y="4"/>
                    </a:lnTo>
                    <a:lnTo>
                      <a:pt x="23" y="4"/>
                    </a:lnTo>
                    <a:lnTo>
                      <a:pt x="23" y="4"/>
                    </a:lnTo>
                    <a:lnTo>
                      <a:pt x="23" y="4"/>
                    </a:lnTo>
                    <a:lnTo>
                      <a:pt x="23" y="4"/>
                    </a:lnTo>
                    <a:lnTo>
                      <a:pt x="23" y="4"/>
                    </a:lnTo>
                    <a:lnTo>
                      <a:pt x="23" y="6"/>
                    </a:lnTo>
                    <a:lnTo>
                      <a:pt x="23" y="6"/>
                    </a:lnTo>
                    <a:lnTo>
                      <a:pt x="23" y="6"/>
                    </a:lnTo>
                    <a:lnTo>
                      <a:pt x="24" y="6"/>
                    </a:lnTo>
                    <a:lnTo>
                      <a:pt x="24" y="6"/>
                    </a:lnTo>
                    <a:lnTo>
                      <a:pt x="24" y="6"/>
                    </a:lnTo>
                    <a:lnTo>
                      <a:pt x="24" y="6"/>
                    </a:lnTo>
                    <a:lnTo>
                      <a:pt x="24" y="7"/>
                    </a:lnTo>
                    <a:lnTo>
                      <a:pt x="24" y="7"/>
                    </a:lnTo>
                    <a:lnTo>
                      <a:pt x="24" y="7"/>
                    </a:lnTo>
                    <a:lnTo>
                      <a:pt x="24" y="7"/>
                    </a:lnTo>
                    <a:lnTo>
                      <a:pt x="24" y="7"/>
                    </a:lnTo>
                    <a:lnTo>
                      <a:pt x="24" y="7"/>
                    </a:lnTo>
                    <a:lnTo>
                      <a:pt x="26" y="9"/>
                    </a:lnTo>
                    <a:lnTo>
                      <a:pt x="26" y="9"/>
                    </a:lnTo>
                    <a:lnTo>
                      <a:pt x="26" y="9"/>
                    </a:lnTo>
                    <a:lnTo>
                      <a:pt x="26" y="9"/>
                    </a:lnTo>
                    <a:lnTo>
                      <a:pt x="26" y="9"/>
                    </a:lnTo>
                    <a:lnTo>
                      <a:pt x="26" y="9"/>
                    </a:lnTo>
                    <a:lnTo>
                      <a:pt x="26" y="9"/>
                    </a:lnTo>
                    <a:lnTo>
                      <a:pt x="26" y="10"/>
                    </a:lnTo>
                    <a:lnTo>
                      <a:pt x="26" y="10"/>
                    </a:lnTo>
                    <a:lnTo>
                      <a:pt x="26" y="10"/>
                    </a:lnTo>
                    <a:lnTo>
                      <a:pt x="26" y="10"/>
                    </a:lnTo>
                    <a:lnTo>
                      <a:pt x="26"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lnTo>
                      <a:pt x="27" y="15"/>
                    </a:lnTo>
                    <a:lnTo>
                      <a:pt x="27" y="15"/>
                    </a:lnTo>
                    <a:lnTo>
                      <a:pt x="27" y="15"/>
                    </a:lnTo>
                    <a:lnTo>
                      <a:pt x="27" y="16"/>
                    </a:lnTo>
                    <a:lnTo>
                      <a:pt x="27" y="16"/>
                    </a:lnTo>
                    <a:close/>
                  </a:path>
                </a:pathLst>
              </a:custGeom>
              <a:solidFill>
                <a:srgbClr val="FFAA00"/>
              </a:solidFill>
              <a:ln w="1588">
                <a:solidFill>
                  <a:srgbClr val="6E6E6E"/>
                </a:solidFill>
                <a:prstDash val="solid"/>
                <a:round/>
                <a:headEnd/>
                <a:tailEnd/>
              </a:ln>
            </p:spPr>
            <p:txBody>
              <a:bodyPr/>
              <a:lstStyle/>
              <a:p>
                <a:endParaRPr lang="en-US"/>
              </a:p>
            </p:txBody>
          </p:sp>
          <p:sp>
            <p:nvSpPr>
              <p:cNvPr id="321192" name="Freeform 680"/>
              <p:cNvSpPr>
                <a:spLocks/>
              </p:cNvSpPr>
              <p:nvPr/>
            </p:nvSpPr>
            <p:spPr bwMode="auto">
              <a:xfrm>
                <a:off x="5829" y="2640"/>
                <a:ext cx="27" cy="32"/>
              </a:xfrm>
              <a:custGeom>
                <a:avLst/>
                <a:gdLst/>
                <a:ahLst/>
                <a:cxnLst>
                  <a:cxn ang="0">
                    <a:pos x="27" y="18"/>
                  </a:cxn>
                  <a:cxn ang="0">
                    <a:pos x="27" y="20"/>
                  </a:cxn>
                  <a:cxn ang="0">
                    <a:pos x="27" y="21"/>
                  </a:cxn>
                  <a:cxn ang="0">
                    <a:pos x="26" y="23"/>
                  </a:cxn>
                  <a:cxn ang="0">
                    <a:pos x="26" y="24"/>
                  </a:cxn>
                  <a:cxn ang="0">
                    <a:pos x="24" y="26"/>
                  </a:cxn>
                  <a:cxn ang="0">
                    <a:pos x="23" y="27"/>
                  </a:cxn>
                  <a:cxn ang="0">
                    <a:pos x="23" y="27"/>
                  </a:cxn>
                  <a:cxn ang="0">
                    <a:pos x="21" y="29"/>
                  </a:cxn>
                  <a:cxn ang="0">
                    <a:pos x="20" y="30"/>
                  </a:cxn>
                  <a:cxn ang="0">
                    <a:pos x="18" y="30"/>
                  </a:cxn>
                  <a:cxn ang="0">
                    <a:pos x="17" y="32"/>
                  </a:cxn>
                  <a:cxn ang="0">
                    <a:pos x="15" y="32"/>
                  </a:cxn>
                  <a:cxn ang="0">
                    <a:pos x="14" y="32"/>
                  </a:cxn>
                  <a:cxn ang="0">
                    <a:pos x="12" y="32"/>
                  </a:cxn>
                  <a:cxn ang="0">
                    <a:pos x="11" y="32"/>
                  </a:cxn>
                  <a:cxn ang="0">
                    <a:pos x="9" y="32"/>
                  </a:cxn>
                  <a:cxn ang="0">
                    <a:pos x="9" y="32"/>
                  </a:cxn>
                  <a:cxn ang="0">
                    <a:pos x="8" y="30"/>
                  </a:cxn>
                  <a:cxn ang="0">
                    <a:pos x="6" y="30"/>
                  </a:cxn>
                  <a:cxn ang="0">
                    <a:pos x="5" y="29"/>
                  </a:cxn>
                  <a:cxn ang="0">
                    <a:pos x="3" y="29"/>
                  </a:cxn>
                  <a:cxn ang="0">
                    <a:pos x="3" y="27"/>
                  </a:cxn>
                  <a:cxn ang="0">
                    <a:pos x="2" y="26"/>
                  </a:cxn>
                  <a:cxn ang="0">
                    <a:pos x="2" y="24"/>
                  </a:cxn>
                  <a:cxn ang="0">
                    <a:pos x="2" y="23"/>
                  </a:cxn>
                  <a:cxn ang="0">
                    <a:pos x="0" y="21"/>
                  </a:cxn>
                  <a:cxn ang="0">
                    <a:pos x="0" y="20"/>
                  </a:cxn>
                  <a:cxn ang="0">
                    <a:pos x="0" y="18"/>
                  </a:cxn>
                  <a:cxn ang="0">
                    <a:pos x="0" y="17"/>
                  </a:cxn>
                  <a:cxn ang="0">
                    <a:pos x="0" y="15"/>
                  </a:cxn>
                  <a:cxn ang="0">
                    <a:pos x="2" y="14"/>
                  </a:cxn>
                  <a:cxn ang="0">
                    <a:pos x="2" y="12"/>
                  </a:cxn>
                  <a:cxn ang="0">
                    <a:pos x="2" y="11"/>
                  </a:cxn>
                  <a:cxn ang="0">
                    <a:pos x="3" y="9"/>
                  </a:cxn>
                  <a:cxn ang="0">
                    <a:pos x="3" y="8"/>
                  </a:cxn>
                  <a:cxn ang="0">
                    <a:pos x="5" y="6"/>
                  </a:cxn>
                  <a:cxn ang="0">
                    <a:pos x="6" y="5"/>
                  </a:cxn>
                  <a:cxn ang="0">
                    <a:pos x="8" y="5"/>
                  </a:cxn>
                  <a:cxn ang="0">
                    <a:pos x="8" y="3"/>
                  </a:cxn>
                  <a:cxn ang="0">
                    <a:pos x="9" y="2"/>
                  </a:cxn>
                  <a:cxn ang="0">
                    <a:pos x="11" y="2"/>
                  </a:cxn>
                  <a:cxn ang="0">
                    <a:pos x="12" y="2"/>
                  </a:cxn>
                  <a:cxn ang="0">
                    <a:pos x="14" y="2"/>
                  </a:cxn>
                  <a:cxn ang="0">
                    <a:pos x="15" y="0"/>
                  </a:cxn>
                  <a:cxn ang="0">
                    <a:pos x="17" y="0"/>
                  </a:cxn>
                  <a:cxn ang="0">
                    <a:pos x="18" y="2"/>
                  </a:cxn>
                  <a:cxn ang="0">
                    <a:pos x="20" y="2"/>
                  </a:cxn>
                  <a:cxn ang="0">
                    <a:pos x="21" y="2"/>
                  </a:cxn>
                  <a:cxn ang="0">
                    <a:pos x="23" y="3"/>
                  </a:cxn>
                  <a:cxn ang="0">
                    <a:pos x="23" y="3"/>
                  </a:cxn>
                  <a:cxn ang="0">
                    <a:pos x="24" y="5"/>
                  </a:cxn>
                  <a:cxn ang="0">
                    <a:pos x="26" y="6"/>
                  </a:cxn>
                  <a:cxn ang="0">
                    <a:pos x="26" y="8"/>
                  </a:cxn>
                  <a:cxn ang="0">
                    <a:pos x="27" y="8"/>
                  </a:cxn>
                  <a:cxn ang="0">
                    <a:pos x="27" y="9"/>
                  </a:cxn>
                  <a:cxn ang="0">
                    <a:pos x="27" y="11"/>
                  </a:cxn>
                  <a:cxn ang="0">
                    <a:pos x="27" y="12"/>
                  </a:cxn>
                  <a:cxn ang="0">
                    <a:pos x="27" y="15"/>
                  </a:cxn>
                  <a:cxn ang="0">
                    <a:pos x="27" y="17"/>
                  </a:cxn>
                </a:cxnLst>
                <a:rect l="0" t="0" r="r" b="b"/>
                <a:pathLst>
                  <a:path w="27" h="32">
                    <a:moveTo>
                      <a:pt x="27" y="17"/>
                    </a:move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1"/>
                    </a:lnTo>
                    <a:lnTo>
                      <a:pt x="27" y="21"/>
                    </a:lnTo>
                    <a:lnTo>
                      <a:pt x="27" y="21"/>
                    </a:lnTo>
                    <a:lnTo>
                      <a:pt x="26" y="21"/>
                    </a:lnTo>
                    <a:lnTo>
                      <a:pt x="26" y="21"/>
                    </a:lnTo>
                    <a:lnTo>
                      <a:pt x="26" y="21"/>
                    </a:lnTo>
                    <a:lnTo>
                      <a:pt x="26" y="23"/>
                    </a:lnTo>
                    <a:lnTo>
                      <a:pt x="26" y="23"/>
                    </a:lnTo>
                    <a:lnTo>
                      <a:pt x="26" y="23"/>
                    </a:lnTo>
                    <a:lnTo>
                      <a:pt x="26" y="23"/>
                    </a:lnTo>
                    <a:lnTo>
                      <a:pt x="26" y="23"/>
                    </a:lnTo>
                    <a:lnTo>
                      <a:pt x="26" y="23"/>
                    </a:lnTo>
                    <a:lnTo>
                      <a:pt x="26" y="24"/>
                    </a:lnTo>
                    <a:lnTo>
                      <a:pt x="26" y="24"/>
                    </a:lnTo>
                    <a:lnTo>
                      <a:pt x="26" y="24"/>
                    </a:lnTo>
                    <a:lnTo>
                      <a:pt x="26" y="24"/>
                    </a:lnTo>
                    <a:lnTo>
                      <a:pt x="24" y="24"/>
                    </a:lnTo>
                    <a:lnTo>
                      <a:pt x="24" y="24"/>
                    </a:lnTo>
                    <a:lnTo>
                      <a:pt x="24" y="24"/>
                    </a:lnTo>
                    <a:lnTo>
                      <a:pt x="24" y="26"/>
                    </a:lnTo>
                    <a:lnTo>
                      <a:pt x="24" y="26"/>
                    </a:lnTo>
                    <a:lnTo>
                      <a:pt x="24" y="26"/>
                    </a:lnTo>
                    <a:lnTo>
                      <a:pt x="24" y="26"/>
                    </a:lnTo>
                    <a:lnTo>
                      <a:pt x="24" y="26"/>
                    </a:lnTo>
                    <a:lnTo>
                      <a:pt x="24" y="26"/>
                    </a:lnTo>
                    <a:lnTo>
                      <a:pt x="23" y="27"/>
                    </a:lnTo>
                    <a:lnTo>
                      <a:pt x="23" y="27"/>
                    </a:lnTo>
                    <a:lnTo>
                      <a:pt x="23" y="27"/>
                    </a:lnTo>
                    <a:lnTo>
                      <a:pt x="23" y="27"/>
                    </a:lnTo>
                    <a:lnTo>
                      <a:pt x="23" y="27"/>
                    </a:lnTo>
                    <a:lnTo>
                      <a:pt x="23" y="27"/>
                    </a:lnTo>
                    <a:lnTo>
                      <a:pt x="23" y="27"/>
                    </a:lnTo>
                    <a:lnTo>
                      <a:pt x="23" y="27"/>
                    </a:lnTo>
                    <a:lnTo>
                      <a:pt x="21" y="29"/>
                    </a:lnTo>
                    <a:lnTo>
                      <a:pt x="21" y="29"/>
                    </a:lnTo>
                    <a:lnTo>
                      <a:pt x="21" y="29"/>
                    </a:lnTo>
                    <a:lnTo>
                      <a:pt x="21" y="29"/>
                    </a:lnTo>
                    <a:lnTo>
                      <a:pt x="21" y="29"/>
                    </a:lnTo>
                    <a:lnTo>
                      <a:pt x="21" y="29"/>
                    </a:lnTo>
                    <a:lnTo>
                      <a:pt x="21" y="29"/>
                    </a:lnTo>
                    <a:lnTo>
                      <a:pt x="21" y="29"/>
                    </a:lnTo>
                    <a:lnTo>
                      <a:pt x="20" y="29"/>
                    </a:lnTo>
                    <a:lnTo>
                      <a:pt x="20" y="30"/>
                    </a:lnTo>
                    <a:lnTo>
                      <a:pt x="20" y="30"/>
                    </a:lnTo>
                    <a:lnTo>
                      <a:pt x="20" y="30"/>
                    </a:lnTo>
                    <a:lnTo>
                      <a:pt x="20" y="30"/>
                    </a:lnTo>
                    <a:lnTo>
                      <a:pt x="20" y="30"/>
                    </a:lnTo>
                    <a:lnTo>
                      <a:pt x="18" y="30"/>
                    </a:lnTo>
                    <a:lnTo>
                      <a:pt x="18" y="30"/>
                    </a:lnTo>
                    <a:lnTo>
                      <a:pt x="18" y="30"/>
                    </a:lnTo>
                    <a:lnTo>
                      <a:pt x="18" y="30"/>
                    </a:lnTo>
                    <a:lnTo>
                      <a:pt x="18" y="30"/>
                    </a:lnTo>
                    <a:lnTo>
                      <a:pt x="18" y="30"/>
                    </a:lnTo>
                    <a:lnTo>
                      <a:pt x="18" y="30"/>
                    </a:lnTo>
                    <a:lnTo>
                      <a:pt x="17" y="32"/>
                    </a:lnTo>
                    <a:lnTo>
                      <a:pt x="17" y="32"/>
                    </a:lnTo>
                    <a:lnTo>
                      <a:pt x="17" y="32"/>
                    </a:lnTo>
                    <a:lnTo>
                      <a:pt x="17" y="32"/>
                    </a:lnTo>
                    <a:lnTo>
                      <a:pt x="17" y="32"/>
                    </a:lnTo>
                    <a:lnTo>
                      <a:pt x="17" y="32"/>
                    </a:lnTo>
                    <a:lnTo>
                      <a:pt x="15" y="32"/>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2"/>
                    </a:lnTo>
                    <a:lnTo>
                      <a:pt x="11" y="32"/>
                    </a:lnTo>
                    <a:lnTo>
                      <a:pt x="9" y="32"/>
                    </a:lnTo>
                    <a:lnTo>
                      <a:pt x="9" y="32"/>
                    </a:lnTo>
                    <a:lnTo>
                      <a:pt x="9" y="32"/>
                    </a:lnTo>
                    <a:lnTo>
                      <a:pt x="9" y="32"/>
                    </a:lnTo>
                    <a:lnTo>
                      <a:pt x="9" y="32"/>
                    </a:lnTo>
                    <a:lnTo>
                      <a:pt x="9" y="32"/>
                    </a:lnTo>
                    <a:lnTo>
                      <a:pt x="9" y="32"/>
                    </a:lnTo>
                    <a:lnTo>
                      <a:pt x="8" y="32"/>
                    </a:lnTo>
                    <a:lnTo>
                      <a:pt x="8" y="32"/>
                    </a:lnTo>
                    <a:lnTo>
                      <a:pt x="8" y="32"/>
                    </a:lnTo>
                    <a:lnTo>
                      <a:pt x="8" y="32"/>
                    </a:lnTo>
                    <a:lnTo>
                      <a:pt x="8" y="30"/>
                    </a:lnTo>
                    <a:lnTo>
                      <a:pt x="8" y="30"/>
                    </a:lnTo>
                    <a:lnTo>
                      <a:pt x="8" y="30"/>
                    </a:lnTo>
                    <a:lnTo>
                      <a:pt x="6" y="30"/>
                    </a:lnTo>
                    <a:lnTo>
                      <a:pt x="6" y="30"/>
                    </a:lnTo>
                    <a:lnTo>
                      <a:pt x="6" y="30"/>
                    </a:lnTo>
                    <a:lnTo>
                      <a:pt x="6" y="30"/>
                    </a:lnTo>
                    <a:lnTo>
                      <a:pt x="6" y="30"/>
                    </a:lnTo>
                    <a:lnTo>
                      <a:pt x="6" y="30"/>
                    </a:lnTo>
                    <a:lnTo>
                      <a:pt x="6" y="30"/>
                    </a:lnTo>
                    <a:lnTo>
                      <a:pt x="5" y="30"/>
                    </a:lnTo>
                    <a:lnTo>
                      <a:pt x="5" y="30"/>
                    </a:lnTo>
                    <a:lnTo>
                      <a:pt x="5" y="29"/>
                    </a:lnTo>
                    <a:lnTo>
                      <a:pt x="5" y="29"/>
                    </a:lnTo>
                    <a:lnTo>
                      <a:pt x="5" y="29"/>
                    </a:lnTo>
                    <a:lnTo>
                      <a:pt x="5" y="29"/>
                    </a:lnTo>
                    <a:lnTo>
                      <a:pt x="5" y="29"/>
                    </a:lnTo>
                    <a:lnTo>
                      <a:pt x="5" y="29"/>
                    </a:lnTo>
                    <a:lnTo>
                      <a:pt x="5" y="29"/>
                    </a:lnTo>
                    <a:lnTo>
                      <a:pt x="3" y="29"/>
                    </a:lnTo>
                    <a:lnTo>
                      <a:pt x="3" y="29"/>
                    </a:lnTo>
                    <a:lnTo>
                      <a:pt x="3" y="27"/>
                    </a:lnTo>
                    <a:lnTo>
                      <a:pt x="3" y="27"/>
                    </a:lnTo>
                    <a:lnTo>
                      <a:pt x="3" y="27"/>
                    </a:lnTo>
                    <a:lnTo>
                      <a:pt x="3" y="27"/>
                    </a:lnTo>
                    <a:lnTo>
                      <a:pt x="3" y="27"/>
                    </a:lnTo>
                    <a:lnTo>
                      <a:pt x="3" y="27"/>
                    </a:lnTo>
                    <a:lnTo>
                      <a:pt x="3" y="27"/>
                    </a:lnTo>
                    <a:lnTo>
                      <a:pt x="3" y="27"/>
                    </a:lnTo>
                    <a:lnTo>
                      <a:pt x="3" y="26"/>
                    </a:lnTo>
                    <a:lnTo>
                      <a:pt x="2" y="26"/>
                    </a:lnTo>
                    <a:lnTo>
                      <a:pt x="2" y="26"/>
                    </a:lnTo>
                    <a:lnTo>
                      <a:pt x="2" y="26"/>
                    </a:lnTo>
                    <a:lnTo>
                      <a:pt x="2" y="26"/>
                    </a:lnTo>
                    <a:lnTo>
                      <a:pt x="2" y="26"/>
                    </a:lnTo>
                    <a:lnTo>
                      <a:pt x="2" y="24"/>
                    </a:lnTo>
                    <a:lnTo>
                      <a:pt x="2" y="24"/>
                    </a:lnTo>
                    <a:lnTo>
                      <a:pt x="2" y="24"/>
                    </a:lnTo>
                    <a:lnTo>
                      <a:pt x="2" y="24"/>
                    </a:lnTo>
                    <a:lnTo>
                      <a:pt x="2" y="24"/>
                    </a:lnTo>
                    <a:lnTo>
                      <a:pt x="2" y="24"/>
                    </a:lnTo>
                    <a:lnTo>
                      <a:pt x="2" y="24"/>
                    </a:lnTo>
                    <a:lnTo>
                      <a:pt x="2" y="23"/>
                    </a:lnTo>
                    <a:lnTo>
                      <a:pt x="2" y="23"/>
                    </a:lnTo>
                    <a:lnTo>
                      <a:pt x="2"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2" y="14"/>
                    </a:lnTo>
                    <a:lnTo>
                      <a:pt x="2" y="14"/>
                    </a:lnTo>
                    <a:lnTo>
                      <a:pt x="2" y="12"/>
                    </a:lnTo>
                    <a:lnTo>
                      <a:pt x="2" y="12"/>
                    </a:lnTo>
                    <a:lnTo>
                      <a:pt x="2" y="12"/>
                    </a:lnTo>
                    <a:lnTo>
                      <a:pt x="2" y="12"/>
                    </a:lnTo>
                    <a:lnTo>
                      <a:pt x="2" y="12"/>
                    </a:lnTo>
                    <a:lnTo>
                      <a:pt x="2" y="12"/>
                    </a:lnTo>
                    <a:lnTo>
                      <a:pt x="2" y="11"/>
                    </a:lnTo>
                    <a:lnTo>
                      <a:pt x="2" y="11"/>
                    </a:lnTo>
                    <a:lnTo>
                      <a:pt x="2" y="11"/>
                    </a:lnTo>
                    <a:lnTo>
                      <a:pt x="2" y="11"/>
                    </a:lnTo>
                    <a:lnTo>
                      <a:pt x="2" y="11"/>
                    </a:lnTo>
                    <a:lnTo>
                      <a:pt x="2" y="11"/>
                    </a:lnTo>
                    <a:lnTo>
                      <a:pt x="2" y="9"/>
                    </a:lnTo>
                    <a:lnTo>
                      <a:pt x="3" y="9"/>
                    </a:lnTo>
                    <a:lnTo>
                      <a:pt x="3" y="9"/>
                    </a:lnTo>
                    <a:lnTo>
                      <a:pt x="3" y="9"/>
                    </a:lnTo>
                    <a:lnTo>
                      <a:pt x="3" y="9"/>
                    </a:lnTo>
                    <a:lnTo>
                      <a:pt x="3" y="9"/>
                    </a:lnTo>
                    <a:lnTo>
                      <a:pt x="3" y="8"/>
                    </a:lnTo>
                    <a:lnTo>
                      <a:pt x="3" y="8"/>
                    </a:lnTo>
                    <a:lnTo>
                      <a:pt x="3" y="8"/>
                    </a:lnTo>
                    <a:lnTo>
                      <a:pt x="3" y="8"/>
                    </a:lnTo>
                    <a:lnTo>
                      <a:pt x="3" y="8"/>
                    </a:lnTo>
                    <a:lnTo>
                      <a:pt x="5" y="8"/>
                    </a:lnTo>
                    <a:lnTo>
                      <a:pt x="5" y="8"/>
                    </a:lnTo>
                    <a:lnTo>
                      <a:pt x="5" y="6"/>
                    </a:lnTo>
                    <a:lnTo>
                      <a:pt x="5" y="6"/>
                    </a:lnTo>
                    <a:lnTo>
                      <a:pt x="5" y="6"/>
                    </a:lnTo>
                    <a:lnTo>
                      <a:pt x="5" y="6"/>
                    </a:lnTo>
                    <a:lnTo>
                      <a:pt x="5" y="6"/>
                    </a:lnTo>
                    <a:lnTo>
                      <a:pt x="5" y="6"/>
                    </a:lnTo>
                    <a:lnTo>
                      <a:pt x="5" y="6"/>
                    </a:lnTo>
                    <a:lnTo>
                      <a:pt x="6" y="5"/>
                    </a:lnTo>
                    <a:lnTo>
                      <a:pt x="6" y="5"/>
                    </a:lnTo>
                    <a:lnTo>
                      <a:pt x="6" y="5"/>
                    </a:lnTo>
                    <a:lnTo>
                      <a:pt x="6" y="5"/>
                    </a:lnTo>
                    <a:lnTo>
                      <a:pt x="6" y="5"/>
                    </a:lnTo>
                    <a:lnTo>
                      <a:pt x="6" y="5"/>
                    </a:lnTo>
                    <a:lnTo>
                      <a:pt x="6" y="5"/>
                    </a:lnTo>
                    <a:lnTo>
                      <a:pt x="6" y="5"/>
                    </a:lnTo>
                    <a:lnTo>
                      <a:pt x="8" y="5"/>
                    </a:lnTo>
                    <a:lnTo>
                      <a:pt x="8" y="3"/>
                    </a:lnTo>
                    <a:lnTo>
                      <a:pt x="8" y="3"/>
                    </a:lnTo>
                    <a:lnTo>
                      <a:pt x="8" y="3"/>
                    </a:lnTo>
                    <a:lnTo>
                      <a:pt x="8" y="3"/>
                    </a:lnTo>
                    <a:lnTo>
                      <a:pt x="8" y="3"/>
                    </a:lnTo>
                    <a:lnTo>
                      <a:pt x="8" y="3"/>
                    </a:lnTo>
                    <a:lnTo>
                      <a:pt x="9" y="3"/>
                    </a:lnTo>
                    <a:lnTo>
                      <a:pt x="9" y="3"/>
                    </a:lnTo>
                    <a:lnTo>
                      <a:pt x="9" y="3"/>
                    </a:lnTo>
                    <a:lnTo>
                      <a:pt x="9" y="3"/>
                    </a:lnTo>
                    <a:lnTo>
                      <a:pt x="9" y="2"/>
                    </a:lnTo>
                    <a:lnTo>
                      <a:pt x="9" y="2"/>
                    </a:lnTo>
                    <a:lnTo>
                      <a:pt x="9" y="2"/>
                    </a:lnTo>
                    <a:lnTo>
                      <a:pt x="11" y="2"/>
                    </a:lnTo>
                    <a:lnTo>
                      <a:pt x="11" y="2"/>
                    </a:lnTo>
                    <a:lnTo>
                      <a:pt x="11" y="2"/>
                    </a:lnTo>
                    <a:lnTo>
                      <a:pt x="11" y="2"/>
                    </a:lnTo>
                    <a:lnTo>
                      <a:pt x="11" y="2"/>
                    </a:lnTo>
                    <a:lnTo>
                      <a:pt x="11" y="2"/>
                    </a:lnTo>
                    <a:lnTo>
                      <a:pt x="12" y="2"/>
                    </a:lnTo>
                    <a:lnTo>
                      <a:pt x="12" y="2"/>
                    </a:lnTo>
                    <a:lnTo>
                      <a:pt x="12" y="2"/>
                    </a:lnTo>
                    <a:lnTo>
                      <a:pt x="12" y="2"/>
                    </a:lnTo>
                    <a:lnTo>
                      <a:pt x="12" y="2"/>
                    </a:lnTo>
                    <a:lnTo>
                      <a:pt x="12" y="2"/>
                    </a:lnTo>
                    <a:lnTo>
                      <a:pt x="14" y="2"/>
                    </a:lnTo>
                    <a:lnTo>
                      <a:pt x="14" y="2"/>
                    </a:lnTo>
                    <a:lnTo>
                      <a:pt x="14" y="2"/>
                    </a:lnTo>
                    <a:lnTo>
                      <a:pt x="14" y="2"/>
                    </a:lnTo>
                    <a:lnTo>
                      <a:pt x="14" y="2"/>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2"/>
                    </a:lnTo>
                    <a:lnTo>
                      <a:pt x="18" y="2"/>
                    </a:lnTo>
                    <a:lnTo>
                      <a:pt x="18" y="2"/>
                    </a:lnTo>
                    <a:lnTo>
                      <a:pt x="18" y="2"/>
                    </a:lnTo>
                    <a:lnTo>
                      <a:pt x="18" y="2"/>
                    </a:lnTo>
                    <a:lnTo>
                      <a:pt x="18" y="2"/>
                    </a:lnTo>
                    <a:lnTo>
                      <a:pt x="18" y="2"/>
                    </a:lnTo>
                    <a:lnTo>
                      <a:pt x="18" y="2"/>
                    </a:lnTo>
                    <a:lnTo>
                      <a:pt x="20" y="2"/>
                    </a:lnTo>
                    <a:lnTo>
                      <a:pt x="20" y="2"/>
                    </a:lnTo>
                    <a:lnTo>
                      <a:pt x="20" y="2"/>
                    </a:lnTo>
                    <a:lnTo>
                      <a:pt x="20" y="2"/>
                    </a:lnTo>
                    <a:lnTo>
                      <a:pt x="20" y="2"/>
                    </a:lnTo>
                    <a:lnTo>
                      <a:pt x="20" y="2"/>
                    </a:lnTo>
                    <a:lnTo>
                      <a:pt x="20" y="2"/>
                    </a:lnTo>
                    <a:lnTo>
                      <a:pt x="21" y="2"/>
                    </a:lnTo>
                    <a:lnTo>
                      <a:pt x="21" y="2"/>
                    </a:lnTo>
                    <a:lnTo>
                      <a:pt x="21" y="2"/>
                    </a:lnTo>
                    <a:lnTo>
                      <a:pt x="21" y="2"/>
                    </a:lnTo>
                    <a:lnTo>
                      <a:pt x="21" y="2"/>
                    </a:lnTo>
                    <a:lnTo>
                      <a:pt x="21" y="3"/>
                    </a:lnTo>
                    <a:lnTo>
                      <a:pt x="21" y="3"/>
                    </a:lnTo>
                    <a:lnTo>
                      <a:pt x="23" y="3"/>
                    </a:lnTo>
                    <a:lnTo>
                      <a:pt x="23" y="3"/>
                    </a:lnTo>
                    <a:lnTo>
                      <a:pt x="23" y="3"/>
                    </a:lnTo>
                    <a:lnTo>
                      <a:pt x="23" y="3"/>
                    </a:lnTo>
                    <a:lnTo>
                      <a:pt x="23" y="3"/>
                    </a:lnTo>
                    <a:lnTo>
                      <a:pt x="23" y="3"/>
                    </a:lnTo>
                    <a:lnTo>
                      <a:pt x="23" y="3"/>
                    </a:lnTo>
                    <a:lnTo>
                      <a:pt x="23" y="3"/>
                    </a:lnTo>
                    <a:lnTo>
                      <a:pt x="24" y="5"/>
                    </a:lnTo>
                    <a:lnTo>
                      <a:pt x="24" y="5"/>
                    </a:lnTo>
                    <a:lnTo>
                      <a:pt x="24" y="5"/>
                    </a:lnTo>
                    <a:lnTo>
                      <a:pt x="24" y="5"/>
                    </a:lnTo>
                    <a:lnTo>
                      <a:pt x="24" y="5"/>
                    </a:lnTo>
                    <a:lnTo>
                      <a:pt x="24" y="5"/>
                    </a:lnTo>
                    <a:lnTo>
                      <a:pt x="24" y="5"/>
                    </a:lnTo>
                    <a:lnTo>
                      <a:pt x="24" y="5"/>
                    </a:lnTo>
                    <a:lnTo>
                      <a:pt x="24" y="5"/>
                    </a:lnTo>
                    <a:lnTo>
                      <a:pt x="24" y="6"/>
                    </a:lnTo>
                    <a:lnTo>
                      <a:pt x="26" y="6"/>
                    </a:lnTo>
                    <a:lnTo>
                      <a:pt x="26" y="6"/>
                    </a:lnTo>
                    <a:lnTo>
                      <a:pt x="26" y="6"/>
                    </a:lnTo>
                    <a:lnTo>
                      <a:pt x="26" y="6"/>
                    </a:lnTo>
                    <a:lnTo>
                      <a:pt x="26" y="6"/>
                    </a:lnTo>
                    <a:lnTo>
                      <a:pt x="26" y="6"/>
                    </a:lnTo>
                    <a:lnTo>
                      <a:pt x="26" y="8"/>
                    </a:lnTo>
                    <a:lnTo>
                      <a:pt x="26" y="8"/>
                    </a:lnTo>
                    <a:lnTo>
                      <a:pt x="26" y="8"/>
                    </a:lnTo>
                    <a:lnTo>
                      <a:pt x="26" y="8"/>
                    </a:lnTo>
                    <a:lnTo>
                      <a:pt x="26" y="8"/>
                    </a:lnTo>
                    <a:lnTo>
                      <a:pt x="26"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7" y="17"/>
                    </a:lnTo>
                    <a:lnTo>
                      <a:pt x="27" y="17"/>
                    </a:lnTo>
                    <a:close/>
                  </a:path>
                </a:pathLst>
              </a:custGeom>
              <a:solidFill>
                <a:srgbClr val="CCCCCC"/>
              </a:solidFill>
              <a:ln w="1588">
                <a:solidFill>
                  <a:srgbClr val="6E6E6E"/>
                </a:solidFill>
                <a:prstDash val="solid"/>
                <a:round/>
                <a:headEnd/>
                <a:tailEnd/>
              </a:ln>
            </p:spPr>
            <p:txBody>
              <a:bodyPr/>
              <a:lstStyle/>
              <a:p>
                <a:endParaRPr lang="en-US"/>
              </a:p>
            </p:txBody>
          </p:sp>
          <p:sp>
            <p:nvSpPr>
              <p:cNvPr id="321193" name="Freeform 681"/>
              <p:cNvSpPr>
                <a:spLocks/>
              </p:cNvSpPr>
              <p:nvPr/>
            </p:nvSpPr>
            <p:spPr bwMode="auto">
              <a:xfrm>
                <a:off x="6086" y="2619"/>
                <a:ext cx="27" cy="32"/>
              </a:xfrm>
              <a:custGeom>
                <a:avLst/>
                <a:gdLst/>
                <a:ahLst/>
                <a:cxnLst>
                  <a:cxn ang="0">
                    <a:pos x="27" y="17"/>
                  </a:cxn>
                  <a:cxn ang="0">
                    <a:pos x="27" y="18"/>
                  </a:cxn>
                  <a:cxn ang="0">
                    <a:pos x="26" y="20"/>
                  </a:cxn>
                  <a:cxn ang="0">
                    <a:pos x="26" y="21"/>
                  </a:cxn>
                  <a:cxn ang="0">
                    <a:pos x="24" y="23"/>
                  </a:cxn>
                  <a:cxn ang="0">
                    <a:pos x="24" y="24"/>
                  </a:cxn>
                  <a:cxn ang="0">
                    <a:pos x="23" y="26"/>
                  </a:cxn>
                  <a:cxn ang="0">
                    <a:pos x="21" y="27"/>
                  </a:cxn>
                  <a:cxn ang="0">
                    <a:pos x="21" y="27"/>
                  </a:cxn>
                  <a:cxn ang="0">
                    <a:pos x="20" y="29"/>
                  </a:cxn>
                  <a:cxn ang="0">
                    <a:pos x="18" y="30"/>
                  </a:cxn>
                  <a:cxn ang="0">
                    <a:pos x="17" y="30"/>
                  </a:cxn>
                  <a:cxn ang="0">
                    <a:pos x="15" y="30"/>
                  </a:cxn>
                  <a:cxn ang="0">
                    <a:pos x="14" y="32"/>
                  </a:cxn>
                  <a:cxn ang="0">
                    <a:pos x="12" y="32"/>
                  </a:cxn>
                  <a:cxn ang="0">
                    <a:pos x="11" y="32"/>
                  </a:cxn>
                  <a:cxn ang="0">
                    <a:pos x="9" y="30"/>
                  </a:cxn>
                  <a:cxn ang="0">
                    <a:pos x="8" y="30"/>
                  </a:cxn>
                  <a:cxn ang="0">
                    <a:pos x="6" y="30"/>
                  </a:cxn>
                  <a:cxn ang="0">
                    <a:pos x="6" y="29"/>
                  </a:cxn>
                  <a:cxn ang="0">
                    <a:pos x="5" y="29"/>
                  </a:cxn>
                  <a:cxn ang="0">
                    <a:pos x="3" y="27"/>
                  </a:cxn>
                  <a:cxn ang="0">
                    <a:pos x="3" y="26"/>
                  </a:cxn>
                  <a:cxn ang="0">
                    <a:pos x="2" y="24"/>
                  </a:cxn>
                  <a:cxn ang="0">
                    <a:pos x="2" y="24"/>
                  </a:cxn>
                  <a:cxn ang="0">
                    <a:pos x="0" y="23"/>
                  </a:cxn>
                  <a:cxn ang="0">
                    <a:pos x="0" y="21"/>
                  </a:cxn>
                  <a:cxn ang="0">
                    <a:pos x="0" y="20"/>
                  </a:cxn>
                  <a:cxn ang="0">
                    <a:pos x="0" y="17"/>
                  </a:cxn>
                  <a:cxn ang="0">
                    <a:pos x="0" y="15"/>
                  </a:cxn>
                  <a:cxn ang="0">
                    <a:pos x="0" y="14"/>
                  </a:cxn>
                  <a:cxn ang="0">
                    <a:pos x="0" y="12"/>
                  </a:cxn>
                  <a:cxn ang="0">
                    <a:pos x="2" y="11"/>
                  </a:cxn>
                  <a:cxn ang="0">
                    <a:pos x="2" y="9"/>
                  </a:cxn>
                  <a:cxn ang="0">
                    <a:pos x="2" y="8"/>
                  </a:cxn>
                  <a:cxn ang="0">
                    <a:pos x="3" y="6"/>
                  </a:cxn>
                  <a:cxn ang="0">
                    <a:pos x="5" y="5"/>
                  </a:cxn>
                  <a:cxn ang="0">
                    <a:pos x="5" y="5"/>
                  </a:cxn>
                  <a:cxn ang="0">
                    <a:pos x="6" y="3"/>
                  </a:cxn>
                  <a:cxn ang="0">
                    <a:pos x="8" y="2"/>
                  </a:cxn>
                  <a:cxn ang="0">
                    <a:pos x="9" y="2"/>
                  </a:cxn>
                  <a:cxn ang="0">
                    <a:pos x="11" y="0"/>
                  </a:cxn>
                  <a:cxn ang="0">
                    <a:pos x="12" y="0"/>
                  </a:cxn>
                  <a:cxn ang="0">
                    <a:pos x="14" y="0"/>
                  </a:cxn>
                  <a:cxn ang="0">
                    <a:pos x="15" y="0"/>
                  </a:cxn>
                  <a:cxn ang="0">
                    <a:pos x="17" y="0"/>
                  </a:cxn>
                  <a:cxn ang="0">
                    <a:pos x="18" y="0"/>
                  </a:cxn>
                  <a:cxn ang="0">
                    <a:pos x="20" y="0"/>
                  </a:cxn>
                  <a:cxn ang="0">
                    <a:pos x="20" y="2"/>
                  </a:cxn>
                  <a:cxn ang="0">
                    <a:pos x="21" y="2"/>
                  </a:cxn>
                  <a:cxn ang="0">
                    <a:pos x="23" y="3"/>
                  </a:cxn>
                  <a:cxn ang="0">
                    <a:pos x="24" y="3"/>
                  </a:cxn>
                  <a:cxn ang="0">
                    <a:pos x="24" y="5"/>
                  </a:cxn>
                  <a:cxn ang="0">
                    <a:pos x="26" y="6"/>
                  </a:cxn>
                  <a:cxn ang="0">
                    <a:pos x="26" y="8"/>
                  </a:cxn>
                  <a:cxn ang="0">
                    <a:pos x="27" y="9"/>
                  </a:cxn>
                  <a:cxn ang="0">
                    <a:pos x="27" y="11"/>
                  </a:cxn>
                  <a:cxn ang="0">
                    <a:pos x="27" y="12"/>
                  </a:cxn>
                  <a:cxn ang="0">
                    <a:pos x="27" y="14"/>
                  </a:cxn>
                  <a:cxn ang="0">
                    <a:pos x="27" y="15"/>
                  </a:cxn>
                </a:cxnLst>
                <a:rect l="0" t="0" r="r" b="b"/>
                <a:pathLst>
                  <a:path w="27" h="32">
                    <a:moveTo>
                      <a:pt x="27" y="15"/>
                    </a:moveTo>
                    <a:lnTo>
                      <a:pt x="27" y="15"/>
                    </a:ln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20"/>
                    </a:lnTo>
                    <a:lnTo>
                      <a:pt x="26" y="20"/>
                    </a:lnTo>
                    <a:lnTo>
                      <a:pt x="26" y="20"/>
                    </a:lnTo>
                    <a:lnTo>
                      <a:pt x="26" y="20"/>
                    </a:lnTo>
                    <a:lnTo>
                      <a:pt x="26" y="20"/>
                    </a:lnTo>
                    <a:lnTo>
                      <a:pt x="26" y="20"/>
                    </a:lnTo>
                    <a:lnTo>
                      <a:pt x="26" y="21"/>
                    </a:lnTo>
                    <a:lnTo>
                      <a:pt x="26" y="21"/>
                    </a:lnTo>
                    <a:lnTo>
                      <a:pt x="26" y="21"/>
                    </a:lnTo>
                    <a:lnTo>
                      <a:pt x="26" y="21"/>
                    </a:lnTo>
                    <a:lnTo>
                      <a:pt x="26" y="21"/>
                    </a:lnTo>
                    <a:lnTo>
                      <a:pt x="26" y="21"/>
                    </a:lnTo>
                    <a:lnTo>
                      <a:pt x="26" y="23"/>
                    </a:lnTo>
                    <a:lnTo>
                      <a:pt x="26" y="23"/>
                    </a:lnTo>
                    <a:lnTo>
                      <a:pt x="26" y="23"/>
                    </a:lnTo>
                    <a:lnTo>
                      <a:pt x="24" y="23"/>
                    </a:lnTo>
                    <a:lnTo>
                      <a:pt x="24" y="23"/>
                    </a:lnTo>
                    <a:lnTo>
                      <a:pt x="24" y="23"/>
                    </a:lnTo>
                    <a:lnTo>
                      <a:pt x="24" y="24"/>
                    </a:lnTo>
                    <a:lnTo>
                      <a:pt x="24" y="24"/>
                    </a:lnTo>
                    <a:lnTo>
                      <a:pt x="24" y="24"/>
                    </a:lnTo>
                    <a:lnTo>
                      <a:pt x="24" y="24"/>
                    </a:lnTo>
                    <a:lnTo>
                      <a:pt x="24" y="24"/>
                    </a:lnTo>
                    <a:lnTo>
                      <a:pt x="24" y="24"/>
                    </a:lnTo>
                    <a:lnTo>
                      <a:pt x="24" y="24"/>
                    </a:lnTo>
                    <a:lnTo>
                      <a:pt x="23" y="26"/>
                    </a:lnTo>
                    <a:lnTo>
                      <a:pt x="23" y="26"/>
                    </a:lnTo>
                    <a:lnTo>
                      <a:pt x="23" y="26"/>
                    </a:lnTo>
                    <a:lnTo>
                      <a:pt x="23" y="26"/>
                    </a:lnTo>
                    <a:lnTo>
                      <a:pt x="23" y="26"/>
                    </a:lnTo>
                    <a:lnTo>
                      <a:pt x="23" y="26"/>
                    </a:lnTo>
                    <a:lnTo>
                      <a:pt x="23" y="26"/>
                    </a:lnTo>
                    <a:lnTo>
                      <a:pt x="23" y="27"/>
                    </a:lnTo>
                    <a:lnTo>
                      <a:pt x="21" y="27"/>
                    </a:lnTo>
                    <a:lnTo>
                      <a:pt x="21" y="27"/>
                    </a:lnTo>
                    <a:lnTo>
                      <a:pt x="21" y="27"/>
                    </a:lnTo>
                    <a:lnTo>
                      <a:pt x="21" y="27"/>
                    </a:lnTo>
                    <a:lnTo>
                      <a:pt x="21" y="27"/>
                    </a:lnTo>
                    <a:lnTo>
                      <a:pt x="21" y="27"/>
                    </a:lnTo>
                    <a:lnTo>
                      <a:pt x="21" y="27"/>
                    </a:lnTo>
                    <a:lnTo>
                      <a:pt x="21" y="27"/>
                    </a:lnTo>
                    <a:lnTo>
                      <a:pt x="20" y="29"/>
                    </a:lnTo>
                    <a:lnTo>
                      <a:pt x="20" y="29"/>
                    </a:lnTo>
                    <a:lnTo>
                      <a:pt x="20" y="29"/>
                    </a:lnTo>
                    <a:lnTo>
                      <a:pt x="20" y="29"/>
                    </a:lnTo>
                    <a:lnTo>
                      <a:pt x="20" y="29"/>
                    </a:lnTo>
                    <a:lnTo>
                      <a:pt x="20" y="29"/>
                    </a:lnTo>
                    <a:lnTo>
                      <a:pt x="20" y="29"/>
                    </a:lnTo>
                    <a:lnTo>
                      <a:pt x="18" y="29"/>
                    </a:lnTo>
                    <a:lnTo>
                      <a:pt x="18" y="29"/>
                    </a:lnTo>
                    <a:lnTo>
                      <a:pt x="18" y="29"/>
                    </a:lnTo>
                    <a:lnTo>
                      <a:pt x="18" y="30"/>
                    </a:lnTo>
                    <a:lnTo>
                      <a:pt x="18" y="30"/>
                    </a:lnTo>
                    <a:lnTo>
                      <a:pt x="18" y="30"/>
                    </a:lnTo>
                    <a:lnTo>
                      <a:pt x="17"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2"/>
                    </a:lnTo>
                    <a:lnTo>
                      <a:pt x="14" y="32"/>
                    </a:lnTo>
                    <a:lnTo>
                      <a:pt x="14" y="32"/>
                    </a:lnTo>
                    <a:lnTo>
                      <a:pt x="12"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30"/>
                    </a:lnTo>
                    <a:lnTo>
                      <a:pt x="6" y="30"/>
                    </a:lnTo>
                    <a:lnTo>
                      <a:pt x="6" y="29"/>
                    </a:lnTo>
                    <a:lnTo>
                      <a:pt x="6" y="29"/>
                    </a:lnTo>
                    <a:lnTo>
                      <a:pt x="6" y="29"/>
                    </a:lnTo>
                    <a:lnTo>
                      <a:pt x="5" y="29"/>
                    </a:lnTo>
                    <a:lnTo>
                      <a:pt x="5" y="29"/>
                    </a:lnTo>
                    <a:lnTo>
                      <a:pt x="5" y="29"/>
                    </a:lnTo>
                    <a:lnTo>
                      <a:pt x="5" y="29"/>
                    </a:lnTo>
                    <a:lnTo>
                      <a:pt x="5" y="29"/>
                    </a:lnTo>
                    <a:lnTo>
                      <a:pt x="5" y="29"/>
                    </a:lnTo>
                    <a:lnTo>
                      <a:pt x="5" y="29"/>
                    </a:lnTo>
                    <a:lnTo>
                      <a:pt x="5" y="27"/>
                    </a:lnTo>
                    <a:lnTo>
                      <a:pt x="3" y="27"/>
                    </a:lnTo>
                    <a:lnTo>
                      <a:pt x="3" y="27"/>
                    </a:lnTo>
                    <a:lnTo>
                      <a:pt x="3" y="27"/>
                    </a:lnTo>
                    <a:lnTo>
                      <a:pt x="3" y="27"/>
                    </a:lnTo>
                    <a:lnTo>
                      <a:pt x="3" y="27"/>
                    </a:lnTo>
                    <a:lnTo>
                      <a:pt x="3" y="27"/>
                    </a:lnTo>
                    <a:lnTo>
                      <a:pt x="3" y="27"/>
                    </a:lnTo>
                    <a:lnTo>
                      <a:pt x="3" y="27"/>
                    </a:lnTo>
                    <a:lnTo>
                      <a:pt x="3" y="26"/>
                    </a:lnTo>
                    <a:lnTo>
                      <a:pt x="3" y="26"/>
                    </a:lnTo>
                    <a:lnTo>
                      <a:pt x="2" y="26"/>
                    </a:lnTo>
                    <a:lnTo>
                      <a:pt x="2" y="26"/>
                    </a:lnTo>
                    <a:lnTo>
                      <a:pt x="2" y="26"/>
                    </a:lnTo>
                    <a:lnTo>
                      <a:pt x="2" y="26"/>
                    </a:lnTo>
                    <a:lnTo>
                      <a:pt x="2" y="26"/>
                    </a:lnTo>
                    <a:lnTo>
                      <a:pt x="2" y="24"/>
                    </a:lnTo>
                    <a:lnTo>
                      <a:pt x="2" y="24"/>
                    </a:lnTo>
                    <a:lnTo>
                      <a:pt x="2" y="24"/>
                    </a:lnTo>
                    <a:lnTo>
                      <a:pt x="2" y="24"/>
                    </a:lnTo>
                    <a:lnTo>
                      <a:pt x="2" y="24"/>
                    </a:lnTo>
                    <a:lnTo>
                      <a:pt x="2" y="24"/>
                    </a:lnTo>
                    <a:lnTo>
                      <a:pt x="2" y="24"/>
                    </a:lnTo>
                    <a:lnTo>
                      <a:pt x="2" y="23"/>
                    </a:lnTo>
                    <a:lnTo>
                      <a:pt x="0"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1"/>
                    </a:lnTo>
                    <a:lnTo>
                      <a:pt x="2" y="11"/>
                    </a:lnTo>
                    <a:lnTo>
                      <a:pt x="2" y="11"/>
                    </a:lnTo>
                    <a:lnTo>
                      <a:pt x="2" y="11"/>
                    </a:lnTo>
                    <a:lnTo>
                      <a:pt x="2" y="11"/>
                    </a:lnTo>
                    <a:lnTo>
                      <a:pt x="2" y="9"/>
                    </a:lnTo>
                    <a:lnTo>
                      <a:pt x="2" y="9"/>
                    </a:lnTo>
                    <a:lnTo>
                      <a:pt x="2" y="9"/>
                    </a:lnTo>
                    <a:lnTo>
                      <a:pt x="2" y="9"/>
                    </a:lnTo>
                    <a:lnTo>
                      <a:pt x="2" y="9"/>
                    </a:lnTo>
                    <a:lnTo>
                      <a:pt x="2" y="9"/>
                    </a:lnTo>
                    <a:lnTo>
                      <a:pt x="2" y="8"/>
                    </a:lnTo>
                    <a:lnTo>
                      <a:pt x="2" y="8"/>
                    </a:lnTo>
                    <a:lnTo>
                      <a:pt x="2" y="8"/>
                    </a:lnTo>
                    <a:lnTo>
                      <a:pt x="3" y="8"/>
                    </a:lnTo>
                    <a:lnTo>
                      <a:pt x="3" y="8"/>
                    </a:lnTo>
                    <a:lnTo>
                      <a:pt x="3" y="8"/>
                    </a:lnTo>
                    <a:lnTo>
                      <a:pt x="3" y="8"/>
                    </a:lnTo>
                    <a:lnTo>
                      <a:pt x="3" y="6"/>
                    </a:lnTo>
                    <a:lnTo>
                      <a:pt x="3" y="6"/>
                    </a:lnTo>
                    <a:lnTo>
                      <a:pt x="3" y="6"/>
                    </a:lnTo>
                    <a:lnTo>
                      <a:pt x="3" y="6"/>
                    </a:lnTo>
                    <a:lnTo>
                      <a:pt x="3" y="6"/>
                    </a:lnTo>
                    <a:lnTo>
                      <a:pt x="5" y="6"/>
                    </a:lnTo>
                    <a:lnTo>
                      <a:pt x="5" y="6"/>
                    </a:lnTo>
                    <a:lnTo>
                      <a:pt x="5" y="5"/>
                    </a:lnTo>
                    <a:lnTo>
                      <a:pt x="5" y="5"/>
                    </a:lnTo>
                    <a:lnTo>
                      <a:pt x="5" y="5"/>
                    </a:lnTo>
                    <a:lnTo>
                      <a:pt x="5" y="5"/>
                    </a:lnTo>
                    <a:lnTo>
                      <a:pt x="5" y="5"/>
                    </a:lnTo>
                    <a:lnTo>
                      <a:pt x="5" y="5"/>
                    </a:lnTo>
                    <a:lnTo>
                      <a:pt x="5" y="5"/>
                    </a:lnTo>
                    <a:lnTo>
                      <a:pt x="6" y="3"/>
                    </a:lnTo>
                    <a:lnTo>
                      <a:pt x="6" y="3"/>
                    </a:lnTo>
                    <a:lnTo>
                      <a:pt x="6" y="3"/>
                    </a:lnTo>
                    <a:lnTo>
                      <a:pt x="6" y="3"/>
                    </a:lnTo>
                    <a:lnTo>
                      <a:pt x="6" y="3"/>
                    </a:lnTo>
                    <a:lnTo>
                      <a:pt x="6" y="3"/>
                    </a:lnTo>
                    <a:lnTo>
                      <a:pt x="6" y="3"/>
                    </a:lnTo>
                    <a:lnTo>
                      <a:pt x="8" y="3"/>
                    </a:lnTo>
                    <a:lnTo>
                      <a:pt x="8" y="3"/>
                    </a:lnTo>
                    <a:lnTo>
                      <a:pt x="8" y="2"/>
                    </a:lnTo>
                    <a:lnTo>
                      <a:pt x="8" y="2"/>
                    </a:lnTo>
                    <a:lnTo>
                      <a:pt x="8" y="2"/>
                    </a:lnTo>
                    <a:lnTo>
                      <a:pt x="8" y="2"/>
                    </a:lnTo>
                    <a:lnTo>
                      <a:pt x="8" y="2"/>
                    </a:lnTo>
                    <a:lnTo>
                      <a:pt x="9" y="2"/>
                    </a:lnTo>
                    <a:lnTo>
                      <a:pt x="9" y="2"/>
                    </a:lnTo>
                    <a:lnTo>
                      <a:pt x="9" y="2"/>
                    </a:lnTo>
                    <a:lnTo>
                      <a:pt x="9" y="2"/>
                    </a:lnTo>
                    <a:lnTo>
                      <a:pt x="9" y="2"/>
                    </a:lnTo>
                    <a:lnTo>
                      <a:pt x="9" y="2"/>
                    </a:lnTo>
                    <a:lnTo>
                      <a:pt x="9" y="2"/>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0"/>
                    </a:lnTo>
                    <a:lnTo>
                      <a:pt x="20" y="0"/>
                    </a:lnTo>
                    <a:lnTo>
                      <a:pt x="20" y="0"/>
                    </a:lnTo>
                    <a:lnTo>
                      <a:pt x="20" y="0"/>
                    </a:lnTo>
                    <a:lnTo>
                      <a:pt x="20" y="0"/>
                    </a:lnTo>
                    <a:lnTo>
                      <a:pt x="20" y="2"/>
                    </a:lnTo>
                    <a:lnTo>
                      <a:pt x="20" y="2"/>
                    </a:lnTo>
                    <a:lnTo>
                      <a:pt x="21" y="2"/>
                    </a:lnTo>
                    <a:lnTo>
                      <a:pt x="21" y="2"/>
                    </a:lnTo>
                    <a:lnTo>
                      <a:pt x="21" y="2"/>
                    </a:lnTo>
                    <a:lnTo>
                      <a:pt x="21" y="2"/>
                    </a:lnTo>
                    <a:lnTo>
                      <a:pt x="21" y="2"/>
                    </a:lnTo>
                    <a:lnTo>
                      <a:pt x="21" y="2"/>
                    </a:lnTo>
                    <a:lnTo>
                      <a:pt x="21" y="2"/>
                    </a:lnTo>
                    <a:lnTo>
                      <a:pt x="21" y="2"/>
                    </a:lnTo>
                    <a:lnTo>
                      <a:pt x="23" y="2"/>
                    </a:lnTo>
                    <a:lnTo>
                      <a:pt x="23" y="2"/>
                    </a:lnTo>
                    <a:lnTo>
                      <a:pt x="23" y="3"/>
                    </a:lnTo>
                    <a:lnTo>
                      <a:pt x="23" y="3"/>
                    </a:lnTo>
                    <a:lnTo>
                      <a:pt x="23" y="3"/>
                    </a:lnTo>
                    <a:lnTo>
                      <a:pt x="23" y="3"/>
                    </a:lnTo>
                    <a:lnTo>
                      <a:pt x="23" y="3"/>
                    </a:lnTo>
                    <a:lnTo>
                      <a:pt x="23" y="3"/>
                    </a:lnTo>
                    <a:lnTo>
                      <a:pt x="24" y="3"/>
                    </a:lnTo>
                    <a:lnTo>
                      <a:pt x="24" y="3"/>
                    </a:lnTo>
                    <a:lnTo>
                      <a:pt x="24" y="3"/>
                    </a:lnTo>
                    <a:lnTo>
                      <a:pt x="24" y="5"/>
                    </a:lnTo>
                    <a:lnTo>
                      <a:pt x="24" y="5"/>
                    </a:lnTo>
                    <a:lnTo>
                      <a:pt x="24" y="5"/>
                    </a:lnTo>
                    <a:lnTo>
                      <a:pt x="24" y="5"/>
                    </a:lnTo>
                    <a:lnTo>
                      <a:pt x="24" y="5"/>
                    </a:lnTo>
                    <a:lnTo>
                      <a:pt x="24" y="5"/>
                    </a:lnTo>
                    <a:lnTo>
                      <a:pt x="24" y="5"/>
                    </a:lnTo>
                    <a:lnTo>
                      <a:pt x="26" y="6"/>
                    </a:lnTo>
                    <a:lnTo>
                      <a:pt x="26" y="6"/>
                    </a:lnTo>
                    <a:lnTo>
                      <a:pt x="26" y="6"/>
                    </a:lnTo>
                    <a:lnTo>
                      <a:pt x="26" y="6"/>
                    </a:lnTo>
                    <a:lnTo>
                      <a:pt x="26" y="6"/>
                    </a:lnTo>
                    <a:lnTo>
                      <a:pt x="26" y="6"/>
                    </a:lnTo>
                    <a:lnTo>
                      <a:pt x="26" y="6"/>
                    </a:lnTo>
                    <a:lnTo>
                      <a:pt x="26" y="8"/>
                    </a:lnTo>
                    <a:lnTo>
                      <a:pt x="26" y="8"/>
                    </a:lnTo>
                    <a:lnTo>
                      <a:pt x="26" y="8"/>
                    </a:lnTo>
                    <a:lnTo>
                      <a:pt x="26" y="8"/>
                    </a:lnTo>
                    <a:lnTo>
                      <a:pt x="26" y="8"/>
                    </a:lnTo>
                    <a:lnTo>
                      <a:pt x="26" y="8"/>
                    </a:lnTo>
                    <a:lnTo>
                      <a:pt x="26"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close/>
                  </a:path>
                </a:pathLst>
              </a:custGeom>
              <a:solidFill>
                <a:srgbClr val="FFAA00"/>
              </a:solidFill>
              <a:ln w="1588">
                <a:solidFill>
                  <a:srgbClr val="6E6E6E"/>
                </a:solidFill>
                <a:prstDash val="solid"/>
                <a:round/>
                <a:headEnd/>
                <a:tailEnd/>
              </a:ln>
            </p:spPr>
            <p:txBody>
              <a:bodyPr/>
              <a:lstStyle/>
              <a:p>
                <a:endParaRPr lang="en-US"/>
              </a:p>
            </p:txBody>
          </p:sp>
          <p:sp>
            <p:nvSpPr>
              <p:cNvPr id="321194" name="Freeform 682"/>
              <p:cNvSpPr>
                <a:spLocks/>
              </p:cNvSpPr>
              <p:nvPr/>
            </p:nvSpPr>
            <p:spPr bwMode="auto">
              <a:xfrm>
                <a:off x="6049" y="2489"/>
                <a:ext cx="27" cy="31"/>
              </a:xfrm>
              <a:custGeom>
                <a:avLst/>
                <a:gdLst/>
                <a:ahLst/>
                <a:cxnLst>
                  <a:cxn ang="0">
                    <a:pos x="27" y="16"/>
                  </a:cxn>
                  <a:cxn ang="0">
                    <a:pos x="27" y="18"/>
                  </a:cxn>
                  <a:cxn ang="0">
                    <a:pos x="27" y="19"/>
                  </a:cxn>
                  <a:cxn ang="0">
                    <a:pos x="25" y="21"/>
                  </a:cxn>
                  <a:cxn ang="0">
                    <a:pos x="25" y="22"/>
                  </a:cxn>
                  <a:cxn ang="0">
                    <a:pos x="24" y="24"/>
                  </a:cxn>
                  <a:cxn ang="0">
                    <a:pos x="24" y="25"/>
                  </a:cxn>
                  <a:cxn ang="0">
                    <a:pos x="22" y="27"/>
                  </a:cxn>
                  <a:cxn ang="0">
                    <a:pos x="21" y="28"/>
                  </a:cxn>
                  <a:cxn ang="0">
                    <a:pos x="21" y="28"/>
                  </a:cxn>
                  <a:cxn ang="0">
                    <a:pos x="19" y="30"/>
                  </a:cxn>
                  <a:cxn ang="0">
                    <a:pos x="18" y="30"/>
                  </a:cxn>
                  <a:cxn ang="0">
                    <a:pos x="16" y="30"/>
                  </a:cxn>
                  <a:cxn ang="0">
                    <a:pos x="15" y="31"/>
                  </a:cxn>
                  <a:cxn ang="0">
                    <a:pos x="13" y="31"/>
                  </a:cxn>
                  <a:cxn ang="0">
                    <a:pos x="12" y="31"/>
                  </a:cxn>
                  <a:cxn ang="0">
                    <a:pos x="10" y="30"/>
                  </a:cxn>
                  <a:cxn ang="0">
                    <a:pos x="9" y="30"/>
                  </a:cxn>
                  <a:cxn ang="0">
                    <a:pos x="7" y="30"/>
                  </a:cxn>
                  <a:cxn ang="0">
                    <a:pos x="7" y="28"/>
                  </a:cxn>
                  <a:cxn ang="0">
                    <a:pos x="6" y="28"/>
                  </a:cxn>
                  <a:cxn ang="0">
                    <a:pos x="4" y="27"/>
                  </a:cxn>
                  <a:cxn ang="0">
                    <a:pos x="3" y="25"/>
                  </a:cxn>
                  <a:cxn ang="0">
                    <a:pos x="3" y="25"/>
                  </a:cxn>
                  <a:cxn ang="0">
                    <a:pos x="1" y="24"/>
                  </a:cxn>
                  <a:cxn ang="0">
                    <a:pos x="1" y="22"/>
                  </a:cxn>
                  <a:cxn ang="0">
                    <a:pos x="0" y="21"/>
                  </a:cxn>
                  <a:cxn ang="0">
                    <a:pos x="0" y="19"/>
                  </a:cxn>
                  <a:cxn ang="0">
                    <a:pos x="0" y="18"/>
                  </a:cxn>
                  <a:cxn ang="0">
                    <a:pos x="0" y="15"/>
                  </a:cxn>
                  <a:cxn ang="0">
                    <a:pos x="0" y="13"/>
                  </a:cxn>
                  <a:cxn ang="0">
                    <a:pos x="0" y="12"/>
                  </a:cxn>
                  <a:cxn ang="0">
                    <a:pos x="0" y="10"/>
                  </a:cxn>
                  <a:cxn ang="0">
                    <a:pos x="1" y="9"/>
                  </a:cxn>
                  <a:cxn ang="0">
                    <a:pos x="1" y="7"/>
                  </a:cxn>
                  <a:cxn ang="0">
                    <a:pos x="3" y="6"/>
                  </a:cxn>
                  <a:cxn ang="0">
                    <a:pos x="3" y="4"/>
                  </a:cxn>
                  <a:cxn ang="0">
                    <a:pos x="4" y="4"/>
                  </a:cxn>
                  <a:cxn ang="0">
                    <a:pos x="6" y="3"/>
                  </a:cxn>
                  <a:cxn ang="0">
                    <a:pos x="6" y="1"/>
                  </a:cxn>
                  <a:cxn ang="0">
                    <a:pos x="7" y="1"/>
                  </a:cxn>
                  <a:cxn ang="0">
                    <a:pos x="9" y="0"/>
                  </a:cxn>
                  <a:cxn ang="0">
                    <a:pos x="10" y="0"/>
                  </a:cxn>
                  <a:cxn ang="0">
                    <a:pos x="12" y="0"/>
                  </a:cxn>
                  <a:cxn ang="0">
                    <a:pos x="13" y="0"/>
                  </a:cxn>
                  <a:cxn ang="0">
                    <a:pos x="15" y="0"/>
                  </a:cxn>
                  <a:cxn ang="0">
                    <a:pos x="16" y="0"/>
                  </a:cxn>
                  <a:cxn ang="0">
                    <a:pos x="18" y="0"/>
                  </a:cxn>
                  <a:cxn ang="0">
                    <a:pos x="19" y="1"/>
                  </a:cxn>
                  <a:cxn ang="0">
                    <a:pos x="19" y="1"/>
                  </a:cxn>
                  <a:cxn ang="0">
                    <a:pos x="21" y="3"/>
                  </a:cxn>
                  <a:cxn ang="0">
                    <a:pos x="22" y="3"/>
                  </a:cxn>
                  <a:cxn ang="0">
                    <a:pos x="24" y="4"/>
                  </a:cxn>
                  <a:cxn ang="0">
                    <a:pos x="24" y="6"/>
                  </a:cxn>
                  <a:cxn ang="0">
                    <a:pos x="25" y="7"/>
                  </a:cxn>
                  <a:cxn ang="0">
                    <a:pos x="25" y="9"/>
                  </a:cxn>
                  <a:cxn ang="0">
                    <a:pos x="27" y="10"/>
                  </a:cxn>
                  <a:cxn ang="0">
                    <a:pos x="27" y="12"/>
                  </a:cxn>
                  <a:cxn ang="0">
                    <a:pos x="27" y="13"/>
                  </a:cxn>
                  <a:cxn ang="0">
                    <a:pos x="27" y="15"/>
                  </a:cxn>
                </a:cxnLst>
                <a:rect l="0" t="0" r="r" b="b"/>
                <a:pathLst>
                  <a:path w="27" h="31">
                    <a:moveTo>
                      <a:pt x="27" y="15"/>
                    </a:moveTo>
                    <a:lnTo>
                      <a:pt x="27" y="15"/>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7" y="19"/>
                    </a:lnTo>
                    <a:lnTo>
                      <a:pt x="27" y="19"/>
                    </a:lnTo>
                    <a:lnTo>
                      <a:pt x="27" y="21"/>
                    </a:lnTo>
                    <a:lnTo>
                      <a:pt x="27" y="21"/>
                    </a:lnTo>
                    <a:lnTo>
                      <a:pt x="27" y="21"/>
                    </a:lnTo>
                    <a:lnTo>
                      <a:pt x="25" y="21"/>
                    </a:lnTo>
                    <a:lnTo>
                      <a:pt x="25" y="21"/>
                    </a:lnTo>
                    <a:lnTo>
                      <a:pt x="25" y="22"/>
                    </a:lnTo>
                    <a:lnTo>
                      <a:pt x="25" y="22"/>
                    </a:lnTo>
                    <a:lnTo>
                      <a:pt x="25" y="22"/>
                    </a:lnTo>
                    <a:lnTo>
                      <a:pt x="25" y="22"/>
                    </a:lnTo>
                    <a:lnTo>
                      <a:pt x="25" y="22"/>
                    </a:lnTo>
                    <a:lnTo>
                      <a:pt x="25" y="22"/>
                    </a:lnTo>
                    <a:lnTo>
                      <a:pt x="25" y="22"/>
                    </a:lnTo>
                    <a:lnTo>
                      <a:pt x="25" y="24"/>
                    </a:lnTo>
                    <a:lnTo>
                      <a:pt x="25" y="24"/>
                    </a:lnTo>
                    <a:lnTo>
                      <a:pt x="25" y="24"/>
                    </a:lnTo>
                    <a:lnTo>
                      <a:pt x="25" y="24"/>
                    </a:lnTo>
                    <a:lnTo>
                      <a:pt x="24" y="24"/>
                    </a:lnTo>
                    <a:lnTo>
                      <a:pt x="24" y="24"/>
                    </a:lnTo>
                    <a:lnTo>
                      <a:pt x="24" y="25"/>
                    </a:lnTo>
                    <a:lnTo>
                      <a:pt x="24" y="25"/>
                    </a:lnTo>
                    <a:lnTo>
                      <a:pt x="24" y="25"/>
                    </a:lnTo>
                    <a:lnTo>
                      <a:pt x="24" y="25"/>
                    </a:lnTo>
                    <a:lnTo>
                      <a:pt x="24" y="25"/>
                    </a:lnTo>
                    <a:lnTo>
                      <a:pt x="24" y="25"/>
                    </a:lnTo>
                    <a:lnTo>
                      <a:pt x="24" y="25"/>
                    </a:lnTo>
                    <a:lnTo>
                      <a:pt x="24" y="25"/>
                    </a:lnTo>
                    <a:lnTo>
                      <a:pt x="22" y="27"/>
                    </a:lnTo>
                    <a:lnTo>
                      <a:pt x="22" y="27"/>
                    </a:lnTo>
                    <a:lnTo>
                      <a:pt x="22" y="27"/>
                    </a:lnTo>
                    <a:lnTo>
                      <a:pt x="22" y="27"/>
                    </a:lnTo>
                    <a:lnTo>
                      <a:pt x="22" y="27"/>
                    </a:lnTo>
                    <a:lnTo>
                      <a:pt x="22" y="27"/>
                    </a:lnTo>
                    <a:lnTo>
                      <a:pt x="22" y="27"/>
                    </a:lnTo>
                    <a:lnTo>
                      <a:pt x="22" y="27"/>
                    </a:lnTo>
                    <a:lnTo>
                      <a:pt x="21" y="28"/>
                    </a:lnTo>
                    <a:lnTo>
                      <a:pt x="21" y="28"/>
                    </a:lnTo>
                    <a:lnTo>
                      <a:pt x="21" y="28"/>
                    </a:lnTo>
                    <a:lnTo>
                      <a:pt x="21" y="28"/>
                    </a:lnTo>
                    <a:lnTo>
                      <a:pt x="21" y="28"/>
                    </a:lnTo>
                    <a:lnTo>
                      <a:pt x="21" y="28"/>
                    </a:lnTo>
                    <a:lnTo>
                      <a:pt x="21" y="28"/>
                    </a:lnTo>
                    <a:lnTo>
                      <a:pt x="21" y="28"/>
                    </a:lnTo>
                    <a:lnTo>
                      <a:pt x="19" y="28"/>
                    </a:lnTo>
                    <a:lnTo>
                      <a:pt x="19" y="28"/>
                    </a:lnTo>
                    <a:lnTo>
                      <a:pt x="19" y="30"/>
                    </a:lnTo>
                    <a:lnTo>
                      <a:pt x="19" y="30"/>
                    </a:lnTo>
                    <a:lnTo>
                      <a:pt x="19" y="30"/>
                    </a:lnTo>
                    <a:lnTo>
                      <a:pt x="19" y="30"/>
                    </a:lnTo>
                    <a:lnTo>
                      <a:pt x="19" y="30"/>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6" y="31"/>
                    </a:lnTo>
                    <a:lnTo>
                      <a:pt x="15" y="31"/>
                    </a:lnTo>
                    <a:lnTo>
                      <a:pt x="15" y="31"/>
                    </a:lnTo>
                    <a:lnTo>
                      <a:pt x="15" y="31"/>
                    </a:lnTo>
                    <a:lnTo>
                      <a:pt x="15" y="31"/>
                    </a:lnTo>
                    <a:lnTo>
                      <a:pt x="15" y="31"/>
                    </a:lnTo>
                    <a:lnTo>
                      <a:pt x="15" y="31"/>
                    </a:lnTo>
                    <a:lnTo>
                      <a:pt x="13" y="31"/>
                    </a:lnTo>
                    <a:lnTo>
                      <a:pt x="13" y="31"/>
                    </a:lnTo>
                    <a:lnTo>
                      <a:pt x="13" y="31"/>
                    </a:lnTo>
                    <a:lnTo>
                      <a:pt x="13" y="31"/>
                    </a:lnTo>
                    <a:lnTo>
                      <a:pt x="13" y="31"/>
                    </a:lnTo>
                    <a:lnTo>
                      <a:pt x="13" y="31"/>
                    </a:lnTo>
                    <a:lnTo>
                      <a:pt x="12" y="31"/>
                    </a:lnTo>
                    <a:lnTo>
                      <a:pt x="12" y="31"/>
                    </a:lnTo>
                    <a:lnTo>
                      <a:pt x="12" y="31"/>
                    </a:lnTo>
                    <a:lnTo>
                      <a:pt x="12" y="31"/>
                    </a:lnTo>
                    <a:lnTo>
                      <a:pt x="12" y="31"/>
                    </a:lnTo>
                    <a:lnTo>
                      <a:pt x="12" y="31"/>
                    </a:lnTo>
                    <a:lnTo>
                      <a:pt x="12" y="31"/>
                    </a:lnTo>
                    <a:lnTo>
                      <a:pt x="10" y="31"/>
                    </a:lnTo>
                    <a:lnTo>
                      <a:pt x="10" y="30"/>
                    </a:lnTo>
                    <a:lnTo>
                      <a:pt x="10" y="30"/>
                    </a:lnTo>
                    <a:lnTo>
                      <a:pt x="10" y="30"/>
                    </a:lnTo>
                    <a:lnTo>
                      <a:pt x="10" y="30"/>
                    </a:lnTo>
                    <a:lnTo>
                      <a:pt x="10" y="30"/>
                    </a:lnTo>
                    <a:lnTo>
                      <a:pt x="9" y="30"/>
                    </a:lnTo>
                    <a:lnTo>
                      <a:pt x="9" y="30"/>
                    </a:lnTo>
                    <a:lnTo>
                      <a:pt x="9" y="30"/>
                    </a:lnTo>
                    <a:lnTo>
                      <a:pt x="9" y="30"/>
                    </a:lnTo>
                    <a:lnTo>
                      <a:pt x="9" y="30"/>
                    </a:lnTo>
                    <a:lnTo>
                      <a:pt x="9" y="30"/>
                    </a:lnTo>
                    <a:lnTo>
                      <a:pt x="9" y="30"/>
                    </a:lnTo>
                    <a:lnTo>
                      <a:pt x="7" y="30"/>
                    </a:lnTo>
                    <a:lnTo>
                      <a:pt x="7" y="30"/>
                    </a:lnTo>
                    <a:lnTo>
                      <a:pt x="7" y="30"/>
                    </a:lnTo>
                    <a:lnTo>
                      <a:pt x="7" y="30"/>
                    </a:lnTo>
                    <a:lnTo>
                      <a:pt x="7" y="30"/>
                    </a:lnTo>
                    <a:lnTo>
                      <a:pt x="7" y="28"/>
                    </a:lnTo>
                    <a:lnTo>
                      <a:pt x="7" y="28"/>
                    </a:lnTo>
                    <a:lnTo>
                      <a:pt x="6" y="28"/>
                    </a:lnTo>
                    <a:lnTo>
                      <a:pt x="6" y="28"/>
                    </a:lnTo>
                    <a:lnTo>
                      <a:pt x="6" y="28"/>
                    </a:lnTo>
                    <a:lnTo>
                      <a:pt x="6" y="28"/>
                    </a:lnTo>
                    <a:lnTo>
                      <a:pt x="6" y="28"/>
                    </a:lnTo>
                    <a:lnTo>
                      <a:pt x="6" y="28"/>
                    </a:lnTo>
                    <a:lnTo>
                      <a:pt x="6" y="28"/>
                    </a:lnTo>
                    <a:lnTo>
                      <a:pt x="6" y="28"/>
                    </a:lnTo>
                    <a:lnTo>
                      <a:pt x="4" y="27"/>
                    </a:lnTo>
                    <a:lnTo>
                      <a:pt x="4" y="27"/>
                    </a:lnTo>
                    <a:lnTo>
                      <a:pt x="4" y="27"/>
                    </a:lnTo>
                    <a:lnTo>
                      <a:pt x="4" y="27"/>
                    </a:lnTo>
                    <a:lnTo>
                      <a:pt x="4" y="27"/>
                    </a:lnTo>
                    <a:lnTo>
                      <a:pt x="4" y="27"/>
                    </a:lnTo>
                    <a:lnTo>
                      <a:pt x="4" y="27"/>
                    </a:lnTo>
                    <a:lnTo>
                      <a:pt x="4" y="27"/>
                    </a:lnTo>
                    <a:lnTo>
                      <a:pt x="3" y="25"/>
                    </a:lnTo>
                    <a:lnTo>
                      <a:pt x="3" y="25"/>
                    </a:lnTo>
                    <a:lnTo>
                      <a:pt x="3" y="25"/>
                    </a:lnTo>
                    <a:lnTo>
                      <a:pt x="3" y="25"/>
                    </a:lnTo>
                    <a:lnTo>
                      <a:pt x="3" y="25"/>
                    </a:lnTo>
                    <a:lnTo>
                      <a:pt x="3" y="25"/>
                    </a:lnTo>
                    <a:lnTo>
                      <a:pt x="3" y="25"/>
                    </a:lnTo>
                    <a:lnTo>
                      <a:pt x="3" y="25"/>
                    </a:lnTo>
                    <a:lnTo>
                      <a:pt x="3" y="24"/>
                    </a:lnTo>
                    <a:lnTo>
                      <a:pt x="3" y="24"/>
                    </a:lnTo>
                    <a:lnTo>
                      <a:pt x="3" y="24"/>
                    </a:lnTo>
                    <a:lnTo>
                      <a:pt x="1" y="24"/>
                    </a:lnTo>
                    <a:lnTo>
                      <a:pt x="1" y="24"/>
                    </a:lnTo>
                    <a:lnTo>
                      <a:pt x="1" y="24"/>
                    </a:lnTo>
                    <a:lnTo>
                      <a:pt x="1" y="22"/>
                    </a:lnTo>
                    <a:lnTo>
                      <a:pt x="1" y="22"/>
                    </a:lnTo>
                    <a:lnTo>
                      <a:pt x="1" y="22"/>
                    </a:lnTo>
                    <a:lnTo>
                      <a:pt x="1" y="22"/>
                    </a:lnTo>
                    <a:lnTo>
                      <a:pt x="1" y="22"/>
                    </a:lnTo>
                    <a:lnTo>
                      <a:pt x="1" y="22"/>
                    </a:lnTo>
                    <a:lnTo>
                      <a:pt x="1" y="22"/>
                    </a:lnTo>
                    <a:lnTo>
                      <a:pt x="1" y="21"/>
                    </a:lnTo>
                    <a:lnTo>
                      <a:pt x="1" y="21"/>
                    </a:lnTo>
                    <a:lnTo>
                      <a:pt x="1" y="21"/>
                    </a:lnTo>
                    <a:lnTo>
                      <a:pt x="1"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1" y="10"/>
                    </a:lnTo>
                    <a:lnTo>
                      <a:pt x="1" y="10"/>
                    </a:lnTo>
                    <a:lnTo>
                      <a:pt x="1" y="9"/>
                    </a:lnTo>
                    <a:lnTo>
                      <a:pt x="1" y="9"/>
                    </a:lnTo>
                    <a:lnTo>
                      <a:pt x="1" y="9"/>
                    </a:lnTo>
                    <a:lnTo>
                      <a:pt x="1" y="9"/>
                    </a:lnTo>
                    <a:lnTo>
                      <a:pt x="1" y="9"/>
                    </a:lnTo>
                    <a:lnTo>
                      <a:pt x="1" y="9"/>
                    </a:lnTo>
                    <a:lnTo>
                      <a:pt x="1" y="7"/>
                    </a:lnTo>
                    <a:lnTo>
                      <a:pt x="1" y="7"/>
                    </a:lnTo>
                    <a:lnTo>
                      <a:pt x="1" y="7"/>
                    </a:lnTo>
                    <a:lnTo>
                      <a:pt x="1" y="7"/>
                    </a:lnTo>
                    <a:lnTo>
                      <a:pt x="1" y="7"/>
                    </a:lnTo>
                    <a:lnTo>
                      <a:pt x="1" y="7"/>
                    </a:lnTo>
                    <a:lnTo>
                      <a:pt x="3" y="6"/>
                    </a:lnTo>
                    <a:lnTo>
                      <a:pt x="3" y="6"/>
                    </a:lnTo>
                    <a:lnTo>
                      <a:pt x="3" y="6"/>
                    </a:lnTo>
                    <a:lnTo>
                      <a:pt x="3" y="6"/>
                    </a:lnTo>
                    <a:lnTo>
                      <a:pt x="3" y="6"/>
                    </a:lnTo>
                    <a:lnTo>
                      <a:pt x="3" y="6"/>
                    </a:lnTo>
                    <a:lnTo>
                      <a:pt x="3" y="6"/>
                    </a:lnTo>
                    <a:lnTo>
                      <a:pt x="3" y="4"/>
                    </a:lnTo>
                    <a:lnTo>
                      <a:pt x="3" y="4"/>
                    </a:lnTo>
                    <a:lnTo>
                      <a:pt x="3" y="4"/>
                    </a:lnTo>
                    <a:lnTo>
                      <a:pt x="4" y="4"/>
                    </a:lnTo>
                    <a:lnTo>
                      <a:pt x="4" y="4"/>
                    </a:lnTo>
                    <a:lnTo>
                      <a:pt x="4" y="4"/>
                    </a:lnTo>
                    <a:lnTo>
                      <a:pt x="4" y="4"/>
                    </a:lnTo>
                    <a:lnTo>
                      <a:pt x="4" y="4"/>
                    </a:lnTo>
                    <a:lnTo>
                      <a:pt x="4" y="3"/>
                    </a:lnTo>
                    <a:lnTo>
                      <a:pt x="4" y="3"/>
                    </a:lnTo>
                    <a:lnTo>
                      <a:pt x="4" y="3"/>
                    </a:lnTo>
                    <a:lnTo>
                      <a:pt x="4" y="3"/>
                    </a:lnTo>
                    <a:lnTo>
                      <a:pt x="6" y="3"/>
                    </a:lnTo>
                    <a:lnTo>
                      <a:pt x="6" y="3"/>
                    </a:lnTo>
                    <a:lnTo>
                      <a:pt x="6" y="3"/>
                    </a:lnTo>
                    <a:lnTo>
                      <a:pt x="6" y="3"/>
                    </a:lnTo>
                    <a:lnTo>
                      <a:pt x="6" y="3"/>
                    </a:lnTo>
                    <a:lnTo>
                      <a:pt x="6" y="1"/>
                    </a:lnTo>
                    <a:lnTo>
                      <a:pt x="6" y="1"/>
                    </a:lnTo>
                    <a:lnTo>
                      <a:pt x="7" y="1"/>
                    </a:lnTo>
                    <a:lnTo>
                      <a:pt x="7" y="1"/>
                    </a:lnTo>
                    <a:lnTo>
                      <a:pt x="7" y="1"/>
                    </a:lnTo>
                    <a:lnTo>
                      <a:pt x="7" y="1"/>
                    </a:lnTo>
                    <a:lnTo>
                      <a:pt x="7" y="1"/>
                    </a:lnTo>
                    <a:lnTo>
                      <a:pt x="7" y="1"/>
                    </a:lnTo>
                    <a:lnTo>
                      <a:pt x="7" y="1"/>
                    </a:lnTo>
                    <a:lnTo>
                      <a:pt x="9" y="1"/>
                    </a:lnTo>
                    <a:lnTo>
                      <a:pt x="9" y="1"/>
                    </a:lnTo>
                    <a:lnTo>
                      <a:pt x="9" y="1"/>
                    </a:lnTo>
                    <a:lnTo>
                      <a:pt x="9" y="1"/>
                    </a:lnTo>
                    <a:lnTo>
                      <a:pt x="9" y="0"/>
                    </a:lnTo>
                    <a:lnTo>
                      <a:pt x="9" y="0"/>
                    </a:lnTo>
                    <a:lnTo>
                      <a:pt x="9"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8" y="0"/>
                    </a:lnTo>
                    <a:lnTo>
                      <a:pt x="18" y="0"/>
                    </a:lnTo>
                    <a:lnTo>
                      <a:pt x="18" y="0"/>
                    </a:lnTo>
                    <a:lnTo>
                      <a:pt x="18" y="0"/>
                    </a:lnTo>
                    <a:lnTo>
                      <a:pt x="18" y="1"/>
                    </a:lnTo>
                    <a:lnTo>
                      <a:pt x="18" y="1"/>
                    </a:lnTo>
                    <a:lnTo>
                      <a:pt x="18" y="1"/>
                    </a:lnTo>
                    <a:lnTo>
                      <a:pt x="19" y="1"/>
                    </a:lnTo>
                    <a:lnTo>
                      <a:pt x="19" y="1"/>
                    </a:lnTo>
                    <a:lnTo>
                      <a:pt x="19" y="1"/>
                    </a:lnTo>
                    <a:lnTo>
                      <a:pt x="19" y="1"/>
                    </a:lnTo>
                    <a:lnTo>
                      <a:pt x="19" y="1"/>
                    </a:lnTo>
                    <a:lnTo>
                      <a:pt x="19" y="1"/>
                    </a:lnTo>
                    <a:lnTo>
                      <a:pt x="19" y="1"/>
                    </a:lnTo>
                    <a:lnTo>
                      <a:pt x="21" y="1"/>
                    </a:lnTo>
                    <a:lnTo>
                      <a:pt x="21" y="1"/>
                    </a:lnTo>
                    <a:lnTo>
                      <a:pt x="21" y="1"/>
                    </a:lnTo>
                    <a:lnTo>
                      <a:pt x="21" y="3"/>
                    </a:lnTo>
                    <a:lnTo>
                      <a:pt x="21" y="3"/>
                    </a:lnTo>
                    <a:lnTo>
                      <a:pt x="21" y="3"/>
                    </a:lnTo>
                    <a:lnTo>
                      <a:pt x="21" y="3"/>
                    </a:lnTo>
                    <a:lnTo>
                      <a:pt x="22" y="3"/>
                    </a:lnTo>
                    <a:lnTo>
                      <a:pt x="22" y="3"/>
                    </a:lnTo>
                    <a:lnTo>
                      <a:pt x="22" y="3"/>
                    </a:lnTo>
                    <a:lnTo>
                      <a:pt x="22" y="3"/>
                    </a:lnTo>
                    <a:lnTo>
                      <a:pt x="22" y="3"/>
                    </a:lnTo>
                    <a:lnTo>
                      <a:pt x="22" y="4"/>
                    </a:lnTo>
                    <a:lnTo>
                      <a:pt x="22" y="4"/>
                    </a:lnTo>
                    <a:lnTo>
                      <a:pt x="22" y="4"/>
                    </a:lnTo>
                    <a:lnTo>
                      <a:pt x="22" y="4"/>
                    </a:lnTo>
                    <a:lnTo>
                      <a:pt x="24" y="4"/>
                    </a:lnTo>
                    <a:lnTo>
                      <a:pt x="24" y="4"/>
                    </a:lnTo>
                    <a:lnTo>
                      <a:pt x="24" y="4"/>
                    </a:lnTo>
                    <a:lnTo>
                      <a:pt x="24" y="4"/>
                    </a:lnTo>
                    <a:lnTo>
                      <a:pt x="24" y="6"/>
                    </a:lnTo>
                    <a:lnTo>
                      <a:pt x="24" y="6"/>
                    </a:lnTo>
                    <a:lnTo>
                      <a:pt x="24" y="6"/>
                    </a:lnTo>
                    <a:lnTo>
                      <a:pt x="24" y="6"/>
                    </a:lnTo>
                    <a:lnTo>
                      <a:pt x="24" y="6"/>
                    </a:lnTo>
                    <a:lnTo>
                      <a:pt x="25" y="6"/>
                    </a:lnTo>
                    <a:lnTo>
                      <a:pt x="25" y="6"/>
                    </a:lnTo>
                    <a:lnTo>
                      <a:pt x="25" y="7"/>
                    </a:lnTo>
                    <a:lnTo>
                      <a:pt x="25" y="7"/>
                    </a:lnTo>
                    <a:lnTo>
                      <a:pt x="25" y="7"/>
                    </a:lnTo>
                    <a:lnTo>
                      <a:pt x="25" y="7"/>
                    </a:lnTo>
                    <a:lnTo>
                      <a:pt x="25" y="7"/>
                    </a:lnTo>
                    <a:lnTo>
                      <a:pt x="25" y="7"/>
                    </a:lnTo>
                    <a:lnTo>
                      <a:pt x="25" y="9"/>
                    </a:lnTo>
                    <a:lnTo>
                      <a:pt x="25" y="9"/>
                    </a:lnTo>
                    <a:lnTo>
                      <a:pt x="25" y="9"/>
                    </a:lnTo>
                    <a:lnTo>
                      <a:pt x="25" y="9"/>
                    </a:lnTo>
                    <a:lnTo>
                      <a:pt x="25" y="9"/>
                    </a:lnTo>
                    <a:lnTo>
                      <a:pt x="27" y="9"/>
                    </a:lnTo>
                    <a:lnTo>
                      <a:pt x="27" y="10"/>
                    </a:lnTo>
                    <a:lnTo>
                      <a:pt x="27" y="10"/>
                    </a:lnTo>
                    <a:lnTo>
                      <a:pt x="27"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lnTo>
                      <a:pt x="27" y="15"/>
                    </a:lnTo>
                    <a:lnTo>
                      <a:pt x="27" y="15"/>
                    </a:lnTo>
                    <a:close/>
                  </a:path>
                </a:pathLst>
              </a:custGeom>
              <a:solidFill>
                <a:srgbClr val="FFAA00"/>
              </a:solidFill>
              <a:ln w="1588">
                <a:solidFill>
                  <a:srgbClr val="6E6E6E"/>
                </a:solidFill>
                <a:prstDash val="solid"/>
                <a:round/>
                <a:headEnd/>
                <a:tailEnd/>
              </a:ln>
            </p:spPr>
            <p:txBody>
              <a:bodyPr/>
              <a:lstStyle/>
              <a:p>
                <a:endParaRPr lang="en-US"/>
              </a:p>
            </p:txBody>
          </p:sp>
          <p:sp>
            <p:nvSpPr>
              <p:cNvPr id="321195" name="Freeform 683"/>
              <p:cNvSpPr>
                <a:spLocks/>
              </p:cNvSpPr>
              <p:nvPr/>
            </p:nvSpPr>
            <p:spPr bwMode="auto">
              <a:xfrm>
                <a:off x="5977" y="2366"/>
                <a:ext cx="27" cy="31"/>
              </a:xfrm>
              <a:custGeom>
                <a:avLst/>
                <a:gdLst/>
                <a:ahLst/>
                <a:cxnLst>
                  <a:cxn ang="0">
                    <a:pos x="27" y="16"/>
                  </a:cxn>
                  <a:cxn ang="0">
                    <a:pos x="27" y="18"/>
                  </a:cxn>
                  <a:cxn ang="0">
                    <a:pos x="27" y="19"/>
                  </a:cxn>
                  <a:cxn ang="0">
                    <a:pos x="27" y="21"/>
                  </a:cxn>
                  <a:cxn ang="0">
                    <a:pos x="27" y="22"/>
                  </a:cxn>
                  <a:cxn ang="0">
                    <a:pos x="26" y="24"/>
                  </a:cxn>
                  <a:cxn ang="0">
                    <a:pos x="26" y="25"/>
                  </a:cxn>
                  <a:cxn ang="0">
                    <a:pos x="24" y="27"/>
                  </a:cxn>
                  <a:cxn ang="0">
                    <a:pos x="23" y="28"/>
                  </a:cxn>
                  <a:cxn ang="0">
                    <a:pos x="23" y="28"/>
                  </a:cxn>
                  <a:cxn ang="0">
                    <a:pos x="21" y="30"/>
                  </a:cxn>
                  <a:cxn ang="0">
                    <a:pos x="20" y="30"/>
                  </a:cxn>
                  <a:cxn ang="0">
                    <a:pos x="18" y="30"/>
                  </a:cxn>
                  <a:cxn ang="0">
                    <a:pos x="17" y="31"/>
                  </a:cxn>
                  <a:cxn ang="0">
                    <a:pos x="15" y="31"/>
                  </a:cxn>
                  <a:cxn ang="0">
                    <a:pos x="14" y="31"/>
                  </a:cxn>
                  <a:cxn ang="0">
                    <a:pos x="12" y="31"/>
                  </a:cxn>
                  <a:cxn ang="0">
                    <a:pos x="11" y="30"/>
                  </a:cxn>
                  <a:cxn ang="0">
                    <a:pos x="9" y="30"/>
                  </a:cxn>
                  <a:cxn ang="0">
                    <a:pos x="9" y="28"/>
                  </a:cxn>
                  <a:cxn ang="0">
                    <a:pos x="8" y="28"/>
                  </a:cxn>
                  <a:cxn ang="0">
                    <a:pos x="6" y="27"/>
                  </a:cxn>
                  <a:cxn ang="0">
                    <a:pos x="5" y="25"/>
                  </a:cxn>
                  <a:cxn ang="0">
                    <a:pos x="3" y="25"/>
                  </a:cxn>
                  <a:cxn ang="0">
                    <a:pos x="3" y="24"/>
                  </a:cxn>
                  <a:cxn ang="0">
                    <a:pos x="2" y="22"/>
                  </a:cxn>
                  <a:cxn ang="0">
                    <a:pos x="2" y="21"/>
                  </a:cxn>
                  <a:cxn ang="0">
                    <a:pos x="2" y="19"/>
                  </a:cxn>
                  <a:cxn ang="0">
                    <a:pos x="0" y="18"/>
                  </a:cxn>
                  <a:cxn ang="0">
                    <a:pos x="0" y="16"/>
                  </a:cxn>
                  <a:cxn ang="0">
                    <a:pos x="0" y="13"/>
                  </a:cxn>
                  <a:cxn ang="0">
                    <a:pos x="0" y="12"/>
                  </a:cxn>
                  <a:cxn ang="0">
                    <a:pos x="0" y="10"/>
                  </a:cxn>
                  <a:cxn ang="0">
                    <a:pos x="0" y="9"/>
                  </a:cxn>
                  <a:cxn ang="0">
                    <a:pos x="2" y="7"/>
                  </a:cxn>
                  <a:cxn ang="0">
                    <a:pos x="2" y="6"/>
                  </a:cxn>
                  <a:cxn ang="0">
                    <a:pos x="3" y="6"/>
                  </a:cxn>
                  <a:cxn ang="0">
                    <a:pos x="3" y="4"/>
                  </a:cxn>
                  <a:cxn ang="0">
                    <a:pos x="5" y="3"/>
                  </a:cxn>
                  <a:cxn ang="0">
                    <a:pos x="6" y="1"/>
                  </a:cxn>
                  <a:cxn ang="0">
                    <a:pos x="6" y="1"/>
                  </a:cxn>
                  <a:cxn ang="0">
                    <a:pos x="8" y="1"/>
                  </a:cxn>
                  <a:cxn ang="0">
                    <a:pos x="9" y="0"/>
                  </a:cxn>
                  <a:cxn ang="0">
                    <a:pos x="11" y="0"/>
                  </a:cxn>
                  <a:cxn ang="0">
                    <a:pos x="12" y="0"/>
                  </a:cxn>
                  <a:cxn ang="0">
                    <a:pos x="14" y="0"/>
                  </a:cxn>
                  <a:cxn ang="0">
                    <a:pos x="15" y="0"/>
                  </a:cxn>
                  <a:cxn ang="0">
                    <a:pos x="17" y="0"/>
                  </a:cxn>
                  <a:cxn ang="0">
                    <a:pos x="18" y="1"/>
                  </a:cxn>
                  <a:cxn ang="0">
                    <a:pos x="20" y="1"/>
                  </a:cxn>
                  <a:cxn ang="0">
                    <a:pos x="21" y="3"/>
                  </a:cxn>
                  <a:cxn ang="0">
                    <a:pos x="21" y="3"/>
                  </a:cxn>
                  <a:cxn ang="0">
                    <a:pos x="23" y="4"/>
                  </a:cxn>
                  <a:cxn ang="0">
                    <a:pos x="24" y="6"/>
                  </a:cxn>
                  <a:cxn ang="0">
                    <a:pos x="24" y="7"/>
                  </a:cxn>
                  <a:cxn ang="0">
                    <a:pos x="26" y="9"/>
                  </a:cxn>
                  <a:cxn ang="0">
                    <a:pos x="26" y="10"/>
                  </a:cxn>
                  <a:cxn ang="0">
                    <a:pos x="27" y="12"/>
                  </a:cxn>
                  <a:cxn ang="0">
                    <a:pos x="27" y="13"/>
                  </a:cxn>
                  <a:cxn ang="0">
                    <a:pos x="27" y="15"/>
                  </a:cxn>
                </a:cxnLst>
                <a:rect l="0" t="0" r="r" b="b"/>
                <a:pathLst>
                  <a:path w="27" h="31">
                    <a:moveTo>
                      <a:pt x="27" y="15"/>
                    </a:moveTo>
                    <a:lnTo>
                      <a:pt x="27" y="16"/>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7" y="19"/>
                    </a:lnTo>
                    <a:lnTo>
                      <a:pt x="27" y="21"/>
                    </a:lnTo>
                    <a:lnTo>
                      <a:pt x="27" y="21"/>
                    </a:lnTo>
                    <a:lnTo>
                      <a:pt x="27" y="21"/>
                    </a:lnTo>
                    <a:lnTo>
                      <a:pt x="27" y="21"/>
                    </a:lnTo>
                    <a:lnTo>
                      <a:pt x="27" y="21"/>
                    </a:lnTo>
                    <a:lnTo>
                      <a:pt x="27" y="21"/>
                    </a:lnTo>
                    <a:lnTo>
                      <a:pt x="27" y="22"/>
                    </a:lnTo>
                    <a:lnTo>
                      <a:pt x="27" y="22"/>
                    </a:lnTo>
                    <a:lnTo>
                      <a:pt x="27" y="22"/>
                    </a:lnTo>
                    <a:lnTo>
                      <a:pt x="27" y="22"/>
                    </a:lnTo>
                    <a:lnTo>
                      <a:pt x="27" y="22"/>
                    </a:lnTo>
                    <a:lnTo>
                      <a:pt x="27" y="22"/>
                    </a:lnTo>
                    <a:lnTo>
                      <a:pt x="26" y="24"/>
                    </a:lnTo>
                    <a:lnTo>
                      <a:pt x="26" y="24"/>
                    </a:lnTo>
                    <a:lnTo>
                      <a:pt x="26" y="24"/>
                    </a:lnTo>
                    <a:lnTo>
                      <a:pt x="26" y="24"/>
                    </a:lnTo>
                    <a:lnTo>
                      <a:pt x="26" y="24"/>
                    </a:lnTo>
                    <a:lnTo>
                      <a:pt x="26" y="24"/>
                    </a:lnTo>
                    <a:lnTo>
                      <a:pt x="26" y="24"/>
                    </a:lnTo>
                    <a:lnTo>
                      <a:pt x="26" y="25"/>
                    </a:lnTo>
                    <a:lnTo>
                      <a:pt x="26" y="25"/>
                    </a:lnTo>
                    <a:lnTo>
                      <a:pt x="26" y="25"/>
                    </a:lnTo>
                    <a:lnTo>
                      <a:pt x="26" y="25"/>
                    </a:lnTo>
                    <a:lnTo>
                      <a:pt x="26" y="25"/>
                    </a:lnTo>
                    <a:lnTo>
                      <a:pt x="24" y="25"/>
                    </a:lnTo>
                    <a:lnTo>
                      <a:pt x="24" y="25"/>
                    </a:lnTo>
                    <a:lnTo>
                      <a:pt x="24" y="27"/>
                    </a:lnTo>
                    <a:lnTo>
                      <a:pt x="24" y="27"/>
                    </a:lnTo>
                    <a:lnTo>
                      <a:pt x="24" y="27"/>
                    </a:lnTo>
                    <a:lnTo>
                      <a:pt x="24" y="27"/>
                    </a:lnTo>
                    <a:lnTo>
                      <a:pt x="24" y="27"/>
                    </a:lnTo>
                    <a:lnTo>
                      <a:pt x="24" y="27"/>
                    </a:lnTo>
                    <a:lnTo>
                      <a:pt x="24" y="27"/>
                    </a:lnTo>
                    <a:lnTo>
                      <a:pt x="24" y="27"/>
                    </a:lnTo>
                    <a:lnTo>
                      <a:pt x="23" y="28"/>
                    </a:lnTo>
                    <a:lnTo>
                      <a:pt x="23" y="28"/>
                    </a:lnTo>
                    <a:lnTo>
                      <a:pt x="23" y="28"/>
                    </a:lnTo>
                    <a:lnTo>
                      <a:pt x="23" y="28"/>
                    </a:lnTo>
                    <a:lnTo>
                      <a:pt x="23" y="28"/>
                    </a:lnTo>
                    <a:lnTo>
                      <a:pt x="23" y="28"/>
                    </a:lnTo>
                    <a:lnTo>
                      <a:pt x="23" y="28"/>
                    </a:lnTo>
                    <a:lnTo>
                      <a:pt x="23" y="28"/>
                    </a:lnTo>
                    <a:lnTo>
                      <a:pt x="21" y="28"/>
                    </a:lnTo>
                    <a:lnTo>
                      <a:pt x="21" y="28"/>
                    </a:lnTo>
                    <a:lnTo>
                      <a:pt x="21" y="30"/>
                    </a:lnTo>
                    <a:lnTo>
                      <a:pt x="21" y="30"/>
                    </a:lnTo>
                    <a:lnTo>
                      <a:pt x="21" y="30"/>
                    </a:lnTo>
                    <a:lnTo>
                      <a:pt x="21" y="30"/>
                    </a:lnTo>
                    <a:lnTo>
                      <a:pt x="21" y="30"/>
                    </a:lnTo>
                    <a:lnTo>
                      <a:pt x="20" y="30"/>
                    </a:lnTo>
                    <a:lnTo>
                      <a:pt x="20" y="30"/>
                    </a:lnTo>
                    <a:lnTo>
                      <a:pt x="20" y="30"/>
                    </a:lnTo>
                    <a:lnTo>
                      <a:pt x="20" y="30"/>
                    </a:lnTo>
                    <a:lnTo>
                      <a:pt x="20" y="30"/>
                    </a:lnTo>
                    <a:lnTo>
                      <a:pt x="20" y="30"/>
                    </a:lnTo>
                    <a:lnTo>
                      <a:pt x="20" y="30"/>
                    </a:lnTo>
                    <a:lnTo>
                      <a:pt x="18" y="30"/>
                    </a:lnTo>
                    <a:lnTo>
                      <a:pt x="18" y="30"/>
                    </a:lnTo>
                    <a:lnTo>
                      <a:pt x="18" y="30"/>
                    </a:lnTo>
                    <a:lnTo>
                      <a:pt x="18" y="30"/>
                    </a:lnTo>
                    <a:lnTo>
                      <a:pt x="18" y="30"/>
                    </a:lnTo>
                    <a:lnTo>
                      <a:pt x="18" y="31"/>
                    </a:lnTo>
                    <a:lnTo>
                      <a:pt x="18" y="31"/>
                    </a:lnTo>
                    <a:lnTo>
                      <a:pt x="17" y="31"/>
                    </a:lnTo>
                    <a:lnTo>
                      <a:pt x="17" y="31"/>
                    </a:lnTo>
                    <a:lnTo>
                      <a:pt x="17" y="31"/>
                    </a:lnTo>
                    <a:lnTo>
                      <a:pt x="17" y="31"/>
                    </a:lnTo>
                    <a:lnTo>
                      <a:pt x="17" y="31"/>
                    </a:lnTo>
                    <a:lnTo>
                      <a:pt x="17" y="31"/>
                    </a:lnTo>
                    <a:lnTo>
                      <a:pt x="15" y="31"/>
                    </a:lnTo>
                    <a:lnTo>
                      <a:pt x="15" y="31"/>
                    </a:lnTo>
                    <a:lnTo>
                      <a:pt x="15" y="31"/>
                    </a:lnTo>
                    <a:lnTo>
                      <a:pt x="15" y="31"/>
                    </a:lnTo>
                    <a:lnTo>
                      <a:pt x="15" y="31"/>
                    </a:lnTo>
                    <a:lnTo>
                      <a:pt x="15" y="31"/>
                    </a:lnTo>
                    <a:lnTo>
                      <a:pt x="15" y="31"/>
                    </a:lnTo>
                    <a:lnTo>
                      <a:pt x="14" y="31"/>
                    </a:lnTo>
                    <a:lnTo>
                      <a:pt x="14" y="31"/>
                    </a:lnTo>
                    <a:lnTo>
                      <a:pt x="14" y="31"/>
                    </a:lnTo>
                    <a:lnTo>
                      <a:pt x="14" y="31"/>
                    </a:lnTo>
                    <a:lnTo>
                      <a:pt x="14" y="31"/>
                    </a:lnTo>
                    <a:lnTo>
                      <a:pt x="14" y="31"/>
                    </a:lnTo>
                    <a:lnTo>
                      <a:pt x="12" y="31"/>
                    </a:lnTo>
                    <a:lnTo>
                      <a:pt x="12" y="31"/>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28"/>
                    </a:lnTo>
                    <a:lnTo>
                      <a:pt x="8" y="28"/>
                    </a:lnTo>
                    <a:lnTo>
                      <a:pt x="8" y="28"/>
                    </a:lnTo>
                    <a:lnTo>
                      <a:pt x="8" y="28"/>
                    </a:lnTo>
                    <a:lnTo>
                      <a:pt x="8" y="28"/>
                    </a:lnTo>
                    <a:lnTo>
                      <a:pt x="8" y="28"/>
                    </a:lnTo>
                    <a:lnTo>
                      <a:pt x="8" y="28"/>
                    </a:lnTo>
                    <a:lnTo>
                      <a:pt x="8" y="28"/>
                    </a:lnTo>
                    <a:lnTo>
                      <a:pt x="6" y="28"/>
                    </a:lnTo>
                    <a:lnTo>
                      <a:pt x="6" y="28"/>
                    </a:lnTo>
                    <a:lnTo>
                      <a:pt x="6" y="27"/>
                    </a:lnTo>
                    <a:lnTo>
                      <a:pt x="6" y="27"/>
                    </a:lnTo>
                    <a:lnTo>
                      <a:pt x="6" y="27"/>
                    </a:lnTo>
                    <a:lnTo>
                      <a:pt x="6" y="27"/>
                    </a:lnTo>
                    <a:lnTo>
                      <a:pt x="6" y="27"/>
                    </a:lnTo>
                    <a:lnTo>
                      <a:pt x="5" y="27"/>
                    </a:lnTo>
                    <a:lnTo>
                      <a:pt x="5" y="27"/>
                    </a:lnTo>
                    <a:lnTo>
                      <a:pt x="5" y="27"/>
                    </a:lnTo>
                    <a:lnTo>
                      <a:pt x="5" y="25"/>
                    </a:lnTo>
                    <a:lnTo>
                      <a:pt x="5" y="25"/>
                    </a:lnTo>
                    <a:lnTo>
                      <a:pt x="5" y="25"/>
                    </a:lnTo>
                    <a:lnTo>
                      <a:pt x="5" y="25"/>
                    </a:lnTo>
                    <a:lnTo>
                      <a:pt x="5" y="25"/>
                    </a:lnTo>
                    <a:lnTo>
                      <a:pt x="5" y="25"/>
                    </a:lnTo>
                    <a:lnTo>
                      <a:pt x="3" y="25"/>
                    </a:lnTo>
                    <a:lnTo>
                      <a:pt x="3" y="24"/>
                    </a:lnTo>
                    <a:lnTo>
                      <a:pt x="3" y="24"/>
                    </a:lnTo>
                    <a:lnTo>
                      <a:pt x="3" y="24"/>
                    </a:lnTo>
                    <a:lnTo>
                      <a:pt x="3" y="24"/>
                    </a:lnTo>
                    <a:lnTo>
                      <a:pt x="3" y="24"/>
                    </a:lnTo>
                    <a:lnTo>
                      <a:pt x="3" y="24"/>
                    </a:lnTo>
                    <a:lnTo>
                      <a:pt x="3" y="24"/>
                    </a:lnTo>
                    <a:lnTo>
                      <a:pt x="3" y="22"/>
                    </a:lnTo>
                    <a:lnTo>
                      <a:pt x="3" y="22"/>
                    </a:lnTo>
                    <a:lnTo>
                      <a:pt x="2" y="22"/>
                    </a:lnTo>
                    <a:lnTo>
                      <a:pt x="2" y="22"/>
                    </a:lnTo>
                    <a:lnTo>
                      <a:pt x="2" y="22"/>
                    </a:lnTo>
                    <a:lnTo>
                      <a:pt x="2" y="22"/>
                    </a:lnTo>
                    <a:lnTo>
                      <a:pt x="2" y="21"/>
                    </a:lnTo>
                    <a:lnTo>
                      <a:pt x="2" y="21"/>
                    </a:lnTo>
                    <a:lnTo>
                      <a:pt x="2" y="21"/>
                    </a:lnTo>
                    <a:lnTo>
                      <a:pt x="2" y="21"/>
                    </a:lnTo>
                    <a:lnTo>
                      <a:pt x="2" y="21"/>
                    </a:lnTo>
                    <a:lnTo>
                      <a:pt x="2" y="21"/>
                    </a:lnTo>
                    <a:lnTo>
                      <a:pt x="2" y="19"/>
                    </a:lnTo>
                    <a:lnTo>
                      <a:pt x="2" y="19"/>
                    </a:lnTo>
                    <a:lnTo>
                      <a:pt x="2" y="19"/>
                    </a:lnTo>
                    <a:lnTo>
                      <a:pt x="2" y="19"/>
                    </a:lnTo>
                    <a:lnTo>
                      <a:pt x="2" y="19"/>
                    </a:lnTo>
                    <a:lnTo>
                      <a:pt x="0" y="18"/>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2" y="9"/>
                    </a:lnTo>
                    <a:lnTo>
                      <a:pt x="2" y="9"/>
                    </a:lnTo>
                    <a:lnTo>
                      <a:pt x="2" y="9"/>
                    </a:lnTo>
                    <a:lnTo>
                      <a:pt x="2" y="9"/>
                    </a:lnTo>
                    <a:lnTo>
                      <a:pt x="2" y="7"/>
                    </a:lnTo>
                    <a:lnTo>
                      <a:pt x="2" y="7"/>
                    </a:lnTo>
                    <a:lnTo>
                      <a:pt x="2" y="7"/>
                    </a:lnTo>
                    <a:lnTo>
                      <a:pt x="2" y="7"/>
                    </a:lnTo>
                    <a:lnTo>
                      <a:pt x="2" y="7"/>
                    </a:lnTo>
                    <a:lnTo>
                      <a:pt x="2" y="7"/>
                    </a:lnTo>
                    <a:lnTo>
                      <a:pt x="2" y="7"/>
                    </a:lnTo>
                    <a:lnTo>
                      <a:pt x="2" y="6"/>
                    </a:lnTo>
                    <a:lnTo>
                      <a:pt x="2" y="6"/>
                    </a:lnTo>
                    <a:lnTo>
                      <a:pt x="2" y="6"/>
                    </a:lnTo>
                    <a:lnTo>
                      <a:pt x="2" y="6"/>
                    </a:lnTo>
                    <a:lnTo>
                      <a:pt x="3" y="6"/>
                    </a:lnTo>
                    <a:lnTo>
                      <a:pt x="3" y="6"/>
                    </a:lnTo>
                    <a:lnTo>
                      <a:pt x="3" y="6"/>
                    </a:lnTo>
                    <a:lnTo>
                      <a:pt x="3" y="4"/>
                    </a:lnTo>
                    <a:lnTo>
                      <a:pt x="3" y="4"/>
                    </a:lnTo>
                    <a:lnTo>
                      <a:pt x="3" y="4"/>
                    </a:lnTo>
                    <a:lnTo>
                      <a:pt x="3" y="4"/>
                    </a:lnTo>
                    <a:lnTo>
                      <a:pt x="3" y="4"/>
                    </a:lnTo>
                    <a:lnTo>
                      <a:pt x="3" y="4"/>
                    </a:lnTo>
                    <a:lnTo>
                      <a:pt x="3" y="4"/>
                    </a:lnTo>
                    <a:lnTo>
                      <a:pt x="5" y="3"/>
                    </a:lnTo>
                    <a:lnTo>
                      <a:pt x="5" y="3"/>
                    </a:lnTo>
                    <a:lnTo>
                      <a:pt x="5" y="3"/>
                    </a:lnTo>
                    <a:lnTo>
                      <a:pt x="5" y="3"/>
                    </a:lnTo>
                    <a:lnTo>
                      <a:pt x="5" y="3"/>
                    </a:lnTo>
                    <a:lnTo>
                      <a:pt x="5" y="3"/>
                    </a:lnTo>
                    <a:lnTo>
                      <a:pt x="5" y="3"/>
                    </a:lnTo>
                    <a:lnTo>
                      <a:pt x="5" y="3"/>
                    </a:lnTo>
                    <a:lnTo>
                      <a:pt x="5" y="3"/>
                    </a:lnTo>
                    <a:lnTo>
                      <a:pt x="6" y="3"/>
                    </a:lnTo>
                    <a:lnTo>
                      <a:pt x="6" y="1"/>
                    </a:lnTo>
                    <a:lnTo>
                      <a:pt x="6" y="1"/>
                    </a:lnTo>
                    <a:lnTo>
                      <a:pt x="6" y="1"/>
                    </a:lnTo>
                    <a:lnTo>
                      <a:pt x="6" y="1"/>
                    </a:lnTo>
                    <a:lnTo>
                      <a:pt x="6" y="1"/>
                    </a:lnTo>
                    <a:lnTo>
                      <a:pt x="6" y="1"/>
                    </a:lnTo>
                    <a:lnTo>
                      <a:pt x="6" y="1"/>
                    </a:lnTo>
                    <a:lnTo>
                      <a:pt x="8" y="1"/>
                    </a:lnTo>
                    <a:lnTo>
                      <a:pt x="8" y="1"/>
                    </a:lnTo>
                    <a:lnTo>
                      <a:pt x="8" y="1"/>
                    </a:lnTo>
                    <a:lnTo>
                      <a:pt x="8" y="1"/>
                    </a:lnTo>
                    <a:lnTo>
                      <a:pt x="8" y="1"/>
                    </a:lnTo>
                    <a:lnTo>
                      <a:pt x="8" y="1"/>
                    </a:lnTo>
                    <a:lnTo>
                      <a:pt x="8"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1"/>
                    </a:lnTo>
                    <a:lnTo>
                      <a:pt x="17" y="1"/>
                    </a:lnTo>
                    <a:lnTo>
                      <a:pt x="18" y="1"/>
                    </a:lnTo>
                    <a:lnTo>
                      <a:pt x="18" y="1"/>
                    </a:lnTo>
                    <a:lnTo>
                      <a:pt x="18" y="1"/>
                    </a:lnTo>
                    <a:lnTo>
                      <a:pt x="18" y="1"/>
                    </a:lnTo>
                    <a:lnTo>
                      <a:pt x="18" y="1"/>
                    </a:lnTo>
                    <a:lnTo>
                      <a:pt x="18" y="1"/>
                    </a:lnTo>
                    <a:lnTo>
                      <a:pt x="18" y="1"/>
                    </a:lnTo>
                    <a:lnTo>
                      <a:pt x="20" y="1"/>
                    </a:lnTo>
                    <a:lnTo>
                      <a:pt x="20" y="1"/>
                    </a:lnTo>
                    <a:lnTo>
                      <a:pt x="20" y="1"/>
                    </a:lnTo>
                    <a:lnTo>
                      <a:pt x="20" y="1"/>
                    </a:lnTo>
                    <a:lnTo>
                      <a:pt x="20" y="3"/>
                    </a:lnTo>
                    <a:lnTo>
                      <a:pt x="20" y="3"/>
                    </a:lnTo>
                    <a:lnTo>
                      <a:pt x="20" y="3"/>
                    </a:lnTo>
                    <a:lnTo>
                      <a:pt x="21" y="3"/>
                    </a:lnTo>
                    <a:lnTo>
                      <a:pt x="21" y="3"/>
                    </a:lnTo>
                    <a:lnTo>
                      <a:pt x="21" y="3"/>
                    </a:lnTo>
                    <a:lnTo>
                      <a:pt x="21" y="3"/>
                    </a:lnTo>
                    <a:lnTo>
                      <a:pt x="21" y="3"/>
                    </a:lnTo>
                    <a:lnTo>
                      <a:pt x="21" y="3"/>
                    </a:lnTo>
                    <a:lnTo>
                      <a:pt x="21" y="3"/>
                    </a:lnTo>
                    <a:lnTo>
                      <a:pt x="23" y="4"/>
                    </a:lnTo>
                    <a:lnTo>
                      <a:pt x="23" y="4"/>
                    </a:lnTo>
                    <a:lnTo>
                      <a:pt x="23" y="4"/>
                    </a:lnTo>
                    <a:lnTo>
                      <a:pt x="23" y="4"/>
                    </a:lnTo>
                    <a:lnTo>
                      <a:pt x="23" y="4"/>
                    </a:lnTo>
                    <a:lnTo>
                      <a:pt x="23" y="4"/>
                    </a:lnTo>
                    <a:lnTo>
                      <a:pt x="23" y="4"/>
                    </a:lnTo>
                    <a:lnTo>
                      <a:pt x="23" y="6"/>
                    </a:lnTo>
                    <a:lnTo>
                      <a:pt x="24" y="6"/>
                    </a:lnTo>
                    <a:lnTo>
                      <a:pt x="24" y="6"/>
                    </a:lnTo>
                    <a:lnTo>
                      <a:pt x="24" y="6"/>
                    </a:lnTo>
                    <a:lnTo>
                      <a:pt x="24" y="6"/>
                    </a:lnTo>
                    <a:lnTo>
                      <a:pt x="24" y="6"/>
                    </a:lnTo>
                    <a:lnTo>
                      <a:pt x="24" y="6"/>
                    </a:lnTo>
                    <a:lnTo>
                      <a:pt x="24" y="7"/>
                    </a:lnTo>
                    <a:lnTo>
                      <a:pt x="24" y="7"/>
                    </a:lnTo>
                    <a:lnTo>
                      <a:pt x="24" y="7"/>
                    </a:lnTo>
                    <a:lnTo>
                      <a:pt x="24" y="7"/>
                    </a:lnTo>
                    <a:lnTo>
                      <a:pt x="26" y="7"/>
                    </a:lnTo>
                    <a:lnTo>
                      <a:pt x="26" y="7"/>
                    </a:lnTo>
                    <a:lnTo>
                      <a:pt x="26" y="7"/>
                    </a:lnTo>
                    <a:lnTo>
                      <a:pt x="26" y="9"/>
                    </a:lnTo>
                    <a:lnTo>
                      <a:pt x="26" y="9"/>
                    </a:lnTo>
                    <a:lnTo>
                      <a:pt x="26" y="9"/>
                    </a:lnTo>
                    <a:lnTo>
                      <a:pt x="26" y="9"/>
                    </a:lnTo>
                    <a:lnTo>
                      <a:pt x="26" y="9"/>
                    </a:lnTo>
                    <a:lnTo>
                      <a:pt x="26" y="9"/>
                    </a:lnTo>
                    <a:lnTo>
                      <a:pt x="26" y="10"/>
                    </a:lnTo>
                    <a:lnTo>
                      <a:pt x="26" y="10"/>
                    </a:lnTo>
                    <a:lnTo>
                      <a:pt x="26" y="10"/>
                    </a:lnTo>
                    <a:lnTo>
                      <a:pt x="27" y="10"/>
                    </a:lnTo>
                    <a:lnTo>
                      <a:pt x="27" y="10"/>
                    </a:lnTo>
                    <a:lnTo>
                      <a:pt x="27" y="10"/>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lnTo>
                      <a:pt x="27" y="15"/>
                    </a:lnTo>
                    <a:lnTo>
                      <a:pt x="27" y="15"/>
                    </a:lnTo>
                    <a:lnTo>
                      <a:pt x="27" y="15"/>
                    </a:lnTo>
                    <a:close/>
                  </a:path>
                </a:pathLst>
              </a:custGeom>
              <a:solidFill>
                <a:srgbClr val="FFAA00"/>
              </a:solidFill>
              <a:ln w="1588">
                <a:solidFill>
                  <a:srgbClr val="6E6E6E"/>
                </a:solidFill>
                <a:prstDash val="solid"/>
                <a:round/>
                <a:headEnd/>
                <a:tailEnd/>
              </a:ln>
            </p:spPr>
            <p:txBody>
              <a:bodyPr/>
              <a:lstStyle/>
              <a:p>
                <a:endParaRPr lang="en-US"/>
              </a:p>
            </p:txBody>
          </p:sp>
          <p:sp>
            <p:nvSpPr>
              <p:cNvPr id="321196" name="Freeform 684"/>
              <p:cNvSpPr>
                <a:spLocks/>
              </p:cNvSpPr>
              <p:nvPr/>
            </p:nvSpPr>
            <p:spPr bwMode="auto">
              <a:xfrm>
                <a:off x="5931" y="2493"/>
                <a:ext cx="28" cy="30"/>
              </a:xfrm>
              <a:custGeom>
                <a:avLst/>
                <a:gdLst/>
                <a:ahLst/>
                <a:cxnLst>
                  <a:cxn ang="0">
                    <a:pos x="27" y="17"/>
                  </a:cxn>
                  <a:cxn ang="0">
                    <a:pos x="27" y="18"/>
                  </a:cxn>
                  <a:cxn ang="0">
                    <a:pos x="27" y="20"/>
                  </a:cxn>
                  <a:cxn ang="0">
                    <a:pos x="27" y="21"/>
                  </a:cxn>
                  <a:cxn ang="0">
                    <a:pos x="25" y="23"/>
                  </a:cxn>
                  <a:cxn ang="0">
                    <a:pos x="25" y="24"/>
                  </a:cxn>
                  <a:cxn ang="0">
                    <a:pos x="24" y="26"/>
                  </a:cxn>
                  <a:cxn ang="0">
                    <a:pos x="24" y="27"/>
                  </a:cxn>
                  <a:cxn ang="0">
                    <a:pos x="22" y="27"/>
                  </a:cxn>
                  <a:cxn ang="0">
                    <a:pos x="21" y="29"/>
                  </a:cxn>
                  <a:cxn ang="0">
                    <a:pos x="19" y="30"/>
                  </a:cxn>
                  <a:cxn ang="0">
                    <a:pos x="18" y="30"/>
                  </a:cxn>
                  <a:cxn ang="0">
                    <a:pos x="16" y="30"/>
                  </a:cxn>
                  <a:cxn ang="0">
                    <a:pos x="15" y="30"/>
                  </a:cxn>
                  <a:cxn ang="0">
                    <a:pos x="13" y="30"/>
                  </a:cxn>
                  <a:cxn ang="0">
                    <a:pos x="13" y="30"/>
                  </a:cxn>
                  <a:cxn ang="0">
                    <a:pos x="12" y="30"/>
                  </a:cxn>
                  <a:cxn ang="0">
                    <a:pos x="10" y="30"/>
                  </a:cxn>
                  <a:cxn ang="0">
                    <a:pos x="9" y="30"/>
                  </a:cxn>
                  <a:cxn ang="0">
                    <a:pos x="7" y="29"/>
                  </a:cxn>
                  <a:cxn ang="0">
                    <a:pos x="6" y="29"/>
                  </a:cxn>
                  <a:cxn ang="0">
                    <a:pos x="4" y="27"/>
                  </a:cxn>
                  <a:cxn ang="0">
                    <a:pos x="4" y="26"/>
                  </a:cxn>
                  <a:cxn ang="0">
                    <a:pos x="3" y="24"/>
                  </a:cxn>
                  <a:cxn ang="0">
                    <a:pos x="3" y="23"/>
                  </a:cxn>
                  <a:cxn ang="0">
                    <a:pos x="1" y="21"/>
                  </a:cxn>
                  <a:cxn ang="0">
                    <a:pos x="1" y="20"/>
                  </a:cxn>
                  <a:cxn ang="0">
                    <a:pos x="1" y="18"/>
                  </a:cxn>
                  <a:cxn ang="0">
                    <a:pos x="0" y="17"/>
                  </a:cxn>
                  <a:cxn ang="0">
                    <a:pos x="0" y="15"/>
                  </a:cxn>
                  <a:cxn ang="0">
                    <a:pos x="0" y="14"/>
                  </a:cxn>
                  <a:cxn ang="0">
                    <a:pos x="1" y="12"/>
                  </a:cxn>
                  <a:cxn ang="0">
                    <a:pos x="1" y="11"/>
                  </a:cxn>
                  <a:cxn ang="0">
                    <a:pos x="1" y="9"/>
                  </a:cxn>
                  <a:cxn ang="0">
                    <a:pos x="3" y="8"/>
                  </a:cxn>
                  <a:cxn ang="0">
                    <a:pos x="3" y="6"/>
                  </a:cxn>
                  <a:cxn ang="0">
                    <a:pos x="4" y="5"/>
                  </a:cxn>
                  <a:cxn ang="0">
                    <a:pos x="4" y="3"/>
                  </a:cxn>
                  <a:cxn ang="0">
                    <a:pos x="6" y="3"/>
                  </a:cxn>
                  <a:cxn ang="0">
                    <a:pos x="7" y="2"/>
                  </a:cxn>
                  <a:cxn ang="0">
                    <a:pos x="9" y="2"/>
                  </a:cxn>
                  <a:cxn ang="0">
                    <a:pos x="10" y="0"/>
                  </a:cxn>
                  <a:cxn ang="0">
                    <a:pos x="10" y="0"/>
                  </a:cxn>
                  <a:cxn ang="0">
                    <a:pos x="12" y="0"/>
                  </a:cxn>
                  <a:cxn ang="0">
                    <a:pos x="13" y="0"/>
                  </a:cxn>
                  <a:cxn ang="0">
                    <a:pos x="15" y="0"/>
                  </a:cxn>
                  <a:cxn ang="0">
                    <a:pos x="16" y="0"/>
                  </a:cxn>
                  <a:cxn ang="0">
                    <a:pos x="18" y="0"/>
                  </a:cxn>
                  <a:cxn ang="0">
                    <a:pos x="19" y="2"/>
                  </a:cxn>
                  <a:cxn ang="0">
                    <a:pos x="21" y="2"/>
                  </a:cxn>
                  <a:cxn ang="0">
                    <a:pos x="22" y="3"/>
                  </a:cxn>
                  <a:cxn ang="0">
                    <a:pos x="22" y="3"/>
                  </a:cxn>
                  <a:cxn ang="0">
                    <a:pos x="24" y="5"/>
                  </a:cxn>
                  <a:cxn ang="0">
                    <a:pos x="25" y="6"/>
                  </a:cxn>
                  <a:cxn ang="0">
                    <a:pos x="25" y="8"/>
                  </a:cxn>
                  <a:cxn ang="0">
                    <a:pos x="27" y="9"/>
                  </a:cxn>
                  <a:cxn ang="0">
                    <a:pos x="27" y="11"/>
                  </a:cxn>
                  <a:cxn ang="0">
                    <a:pos x="27" y="12"/>
                  </a:cxn>
                  <a:cxn ang="0">
                    <a:pos x="27" y="14"/>
                  </a:cxn>
                  <a:cxn ang="0">
                    <a:pos x="28" y="15"/>
                  </a:cxn>
                </a:cxnLst>
                <a:rect l="0" t="0" r="r" b="b"/>
                <a:pathLst>
                  <a:path w="28" h="30">
                    <a:moveTo>
                      <a:pt x="28" y="15"/>
                    </a:moveTo>
                    <a:lnTo>
                      <a:pt x="28" y="15"/>
                    </a:lnTo>
                    <a:lnTo>
                      <a:pt x="28" y="15"/>
                    </a:lnTo>
                    <a:lnTo>
                      <a:pt x="28" y="17"/>
                    </a:lnTo>
                    <a:lnTo>
                      <a:pt x="28"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5" y="23"/>
                    </a:lnTo>
                    <a:lnTo>
                      <a:pt x="25" y="23"/>
                    </a:lnTo>
                    <a:lnTo>
                      <a:pt x="25" y="23"/>
                    </a:lnTo>
                    <a:lnTo>
                      <a:pt x="25" y="23"/>
                    </a:lnTo>
                    <a:lnTo>
                      <a:pt x="25" y="23"/>
                    </a:lnTo>
                    <a:lnTo>
                      <a:pt x="25" y="24"/>
                    </a:lnTo>
                    <a:lnTo>
                      <a:pt x="25" y="24"/>
                    </a:lnTo>
                    <a:lnTo>
                      <a:pt x="25" y="24"/>
                    </a:lnTo>
                    <a:lnTo>
                      <a:pt x="25" y="24"/>
                    </a:lnTo>
                    <a:lnTo>
                      <a:pt x="25" y="24"/>
                    </a:lnTo>
                    <a:lnTo>
                      <a:pt x="25" y="24"/>
                    </a:lnTo>
                    <a:lnTo>
                      <a:pt x="25" y="24"/>
                    </a:lnTo>
                    <a:lnTo>
                      <a:pt x="24" y="26"/>
                    </a:lnTo>
                    <a:lnTo>
                      <a:pt x="24" y="26"/>
                    </a:lnTo>
                    <a:lnTo>
                      <a:pt x="24" y="26"/>
                    </a:lnTo>
                    <a:lnTo>
                      <a:pt x="24" y="26"/>
                    </a:lnTo>
                    <a:lnTo>
                      <a:pt x="24" y="26"/>
                    </a:lnTo>
                    <a:lnTo>
                      <a:pt x="24" y="26"/>
                    </a:lnTo>
                    <a:lnTo>
                      <a:pt x="24" y="26"/>
                    </a:lnTo>
                    <a:lnTo>
                      <a:pt x="24" y="27"/>
                    </a:lnTo>
                    <a:lnTo>
                      <a:pt x="24" y="27"/>
                    </a:lnTo>
                    <a:lnTo>
                      <a:pt x="22" y="27"/>
                    </a:lnTo>
                    <a:lnTo>
                      <a:pt x="22" y="27"/>
                    </a:lnTo>
                    <a:lnTo>
                      <a:pt x="22" y="27"/>
                    </a:lnTo>
                    <a:lnTo>
                      <a:pt x="22" y="27"/>
                    </a:lnTo>
                    <a:lnTo>
                      <a:pt x="22" y="27"/>
                    </a:lnTo>
                    <a:lnTo>
                      <a:pt x="22" y="27"/>
                    </a:lnTo>
                    <a:lnTo>
                      <a:pt x="22" y="27"/>
                    </a:lnTo>
                    <a:lnTo>
                      <a:pt x="22" y="29"/>
                    </a:lnTo>
                    <a:lnTo>
                      <a:pt x="21" y="29"/>
                    </a:lnTo>
                    <a:lnTo>
                      <a:pt x="21" y="29"/>
                    </a:lnTo>
                    <a:lnTo>
                      <a:pt x="21" y="29"/>
                    </a:lnTo>
                    <a:lnTo>
                      <a:pt x="21" y="29"/>
                    </a:lnTo>
                    <a:lnTo>
                      <a:pt x="21" y="29"/>
                    </a:lnTo>
                    <a:lnTo>
                      <a:pt x="21" y="29"/>
                    </a:lnTo>
                    <a:lnTo>
                      <a:pt x="21" y="29"/>
                    </a:lnTo>
                    <a:lnTo>
                      <a:pt x="19" y="29"/>
                    </a:lnTo>
                    <a:lnTo>
                      <a:pt x="19" y="29"/>
                    </a:lnTo>
                    <a:lnTo>
                      <a:pt x="19" y="30"/>
                    </a:lnTo>
                    <a:lnTo>
                      <a:pt x="19" y="30"/>
                    </a:lnTo>
                    <a:lnTo>
                      <a:pt x="19" y="30"/>
                    </a:lnTo>
                    <a:lnTo>
                      <a:pt x="19" y="30"/>
                    </a:lnTo>
                    <a:lnTo>
                      <a:pt x="19" y="30"/>
                    </a:lnTo>
                    <a:lnTo>
                      <a:pt x="18" y="30"/>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7" y="30"/>
                    </a:lnTo>
                    <a:lnTo>
                      <a:pt x="7" y="29"/>
                    </a:lnTo>
                    <a:lnTo>
                      <a:pt x="7" y="29"/>
                    </a:lnTo>
                    <a:lnTo>
                      <a:pt x="7" y="29"/>
                    </a:lnTo>
                    <a:lnTo>
                      <a:pt x="7" y="29"/>
                    </a:lnTo>
                    <a:lnTo>
                      <a:pt x="7" y="29"/>
                    </a:lnTo>
                    <a:lnTo>
                      <a:pt x="7" y="29"/>
                    </a:lnTo>
                    <a:lnTo>
                      <a:pt x="7" y="29"/>
                    </a:lnTo>
                    <a:lnTo>
                      <a:pt x="6" y="29"/>
                    </a:lnTo>
                    <a:lnTo>
                      <a:pt x="6" y="29"/>
                    </a:lnTo>
                    <a:lnTo>
                      <a:pt x="6" y="29"/>
                    </a:lnTo>
                    <a:lnTo>
                      <a:pt x="6" y="27"/>
                    </a:lnTo>
                    <a:lnTo>
                      <a:pt x="6" y="27"/>
                    </a:lnTo>
                    <a:lnTo>
                      <a:pt x="6" y="27"/>
                    </a:lnTo>
                    <a:lnTo>
                      <a:pt x="6" y="27"/>
                    </a:lnTo>
                    <a:lnTo>
                      <a:pt x="6" y="27"/>
                    </a:lnTo>
                    <a:lnTo>
                      <a:pt x="4" y="27"/>
                    </a:lnTo>
                    <a:lnTo>
                      <a:pt x="4" y="27"/>
                    </a:lnTo>
                    <a:lnTo>
                      <a:pt x="4" y="27"/>
                    </a:lnTo>
                    <a:lnTo>
                      <a:pt x="4" y="27"/>
                    </a:lnTo>
                    <a:lnTo>
                      <a:pt x="4" y="26"/>
                    </a:lnTo>
                    <a:lnTo>
                      <a:pt x="4" y="26"/>
                    </a:lnTo>
                    <a:lnTo>
                      <a:pt x="4" y="26"/>
                    </a:lnTo>
                    <a:lnTo>
                      <a:pt x="4" y="26"/>
                    </a:lnTo>
                    <a:lnTo>
                      <a:pt x="4" y="26"/>
                    </a:lnTo>
                    <a:lnTo>
                      <a:pt x="3" y="26"/>
                    </a:lnTo>
                    <a:lnTo>
                      <a:pt x="3" y="26"/>
                    </a:lnTo>
                    <a:lnTo>
                      <a:pt x="3" y="24"/>
                    </a:lnTo>
                    <a:lnTo>
                      <a:pt x="3" y="24"/>
                    </a:lnTo>
                    <a:lnTo>
                      <a:pt x="3" y="24"/>
                    </a:lnTo>
                    <a:lnTo>
                      <a:pt x="3" y="24"/>
                    </a:lnTo>
                    <a:lnTo>
                      <a:pt x="3" y="24"/>
                    </a:lnTo>
                    <a:lnTo>
                      <a:pt x="3" y="24"/>
                    </a:lnTo>
                    <a:lnTo>
                      <a:pt x="3" y="24"/>
                    </a:lnTo>
                    <a:lnTo>
                      <a:pt x="3" y="23"/>
                    </a:lnTo>
                    <a:lnTo>
                      <a:pt x="3" y="23"/>
                    </a:lnTo>
                    <a:lnTo>
                      <a:pt x="1" y="23"/>
                    </a:lnTo>
                    <a:lnTo>
                      <a:pt x="1" y="23"/>
                    </a:lnTo>
                    <a:lnTo>
                      <a:pt x="1" y="23"/>
                    </a:lnTo>
                    <a:lnTo>
                      <a:pt x="1" y="23"/>
                    </a:lnTo>
                    <a:lnTo>
                      <a:pt x="1" y="21"/>
                    </a:lnTo>
                    <a:lnTo>
                      <a:pt x="1" y="21"/>
                    </a:lnTo>
                    <a:lnTo>
                      <a:pt x="1" y="21"/>
                    </a:lnTo>
                    <a:lnTo>
                      <a:pt x="1" y="21"/>
                    </a:lnTo>
                    <a:lnTo>
                      <a:pt x="1" y="21"/>
                    </a:lnTo>
                    <a:lnTo>
                      <a:pt x="1" y="21"/>
                    </a:lnTo>
                    <a:lnTo>
                      <a:pt x="1" y="20"/>
                    </a:lnTo>
                    <a:lnTo>
                      <a:pt x="1" y="20"/>
                    </a:lnTo>
                    <a:lnTo>
                      <a:pt x="1" y="20"/>
                    </a:lnTo>
                    <a:lnTo>
                      <a:pt x="1" y="20"/>
                    </a:lnTo>
                    <a:lnTo>
                      <a:pt x="1" y="20"/>
                    </a:lnTo>
                    <a:lnTo>
                      <a:pt x="1" y="20"/>
                    </a:lnTo>
                    <a:lnTo>
                      <a:pt x="1" y="18"/>
                    </a:lnTo>
                    <a:lnTo>
                      <a:pt x="1" y="18"/>
                    </a:lnTo>
                    <a:lnTo>
                      <a:pt x="1"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1" y="12"/>
                    </a:lnTo>
                    <a:lnTo>
                      <a:pt x="1" y="12"/>
                    </a:lnTo>
                    <a:lnTo>
                      <a:pt x="1" y="12"/>
                    </a:lnTo>
                    <a:lnTo>
                      <a:pt x="1" y="12"/>
                    </a:lnTo>
                    <a:lnTo>
                      <a:pt x="1" y="12"/>
                    </a:lnTo>
                    <a:lnTo>
                      <a:pt x="1" y="12"/>
                    </a:lnTo>
                    <a:lnTo>
                      <a:pt x="1" y="11"/>
                    </a:lnTo>
                    <a:lnTo>
                      <a:pt x="1" y="11"/>
                    </a:lnTo>
                    <a:lnTo>
                      <a:pt x="1" y="11"/>
                    </a:lnTo>
                    <a:lnTo>
                      <a:pt x="1" y="11"/>
                    </a:lnTo>
                    <a:lnTo>
                      <a:pt x="1" y="11"/>
                    </a:lnTo>
                    <a:lnTo>
                      <a:pt x="1" y="11"/>
                    </a:lnTo>
                    <a:lnTo>
                      <a:pt x="1" y="9"/>
                    </a:lnTo>
                    <a:lnTo>
                      <a:pt x="1" y="9"/>
                    </a:lnTo>
                    <a:lnTo>
                      <a:pt x="1" y="9"/>
                    </a:lnTo>
                    <a:lnTo>
                      <a:pt x="1" y="9"/>
                    </a:lnTo>
                    <a:lnTo>
                      <a:pt x="1" y="9"/>
                    </a:lnTo>
                    <a:lnTo>
                      <a:pt x="1" y="9"/>
                    </a:lnTo>
                    <a:lnTo>
                      <a:pt x="1" y="8"/>
                    </a:lnTo>
                    <a:lnTo>
                      <a:pt x="1" y="8"/>
                    </a:lnTo>
                    <a:lnTo>
                      <a:pt x="3" y="8"/>
                    </a:lnTo>
                    <a:lnTo>
                      <a:pt x="3" y="8"/>
                    </a:lnTo>
                    <a:lnTo>
                      <a:pt x="3" y="8"/>
                    </a:lnTo>
                    <a:lnTo>
                      <a:pt x="3" y="8"/>
                    </a:lnTo>
                    <a:lnTo>
                      <a:pt x="3" y="6"/>
                    </a:lnTo>
                    <a:lnTo>
                      <a:pt x="3" y="6"/>
                    </a:lnTo>
                    <a:lnTo>
                      <a:pt x="3" y="6"/>
                    </a:lnTo>
                    <a:lnTo>
                      <a:pt x="3" y="6"/>
                    </a:lnTo>
                    <a:lnTo>
                      <a:pt x="3" y="6"/>
                    </a:lnTo>
                    <a:lnTo>
                      <a:pt x="3" y="6"/>
                    </a:lnTo>
                    <a:lnTo>
                      <a:pt x="3" y="6"/>
                    </a:lnTo>
                    <a:lnTo>
                      <a:pt x="4" y="5"/>
                    </a:lnTo>
                    <a:lnTo>
                      <a:pt x="4" y="5"/>
                    </a:lnTo>
                    <a:lnTo>
                      <a:pt x="4" y="5"/>
                    </a:lnTo>
                    <a:lnTo>
                      <a:pt x="4" y="5"/>
                    </a:lnTo>
                    <a:lnTo>
                      <a:pt x="4" y="5"/>
                    </a:lnTo>
                    <a:lnTo>
                      <a:pt x="4" y="5"/>
                    </a:lnTo>
                    <a:lnTo>
                      <a:pt x="4" y="5"/>
                    </a:lnTo>
                    <a:lnTo>
                      <a:pt x="4" y="3"/>
                    </a:lnTo>
                    <a:lnTo>
                      <a:pt x="4" y="3"/>
                    </a:lnTo>
                    <a:lnTo>
                      <a:pt x="6" y="3"/>
                    </a:lnTo>
                    <a:lnTo>
                      <a:pt x="6" y="3"/>
                    </a:lnTo>
                    <a:lnTo>
                      <a:pt x="6" y="3"/>
                    </a:lnTo>
                    <a:lnTo>
                      <a:pt x="6" y="3"/>
                    </a:lnTo>
                    <a:lnTo>
                      <a:pt x="6" y="3"/>
                    </a:lnTo>
                    <a:lnTo>
                      <a:pt x="6" y="3"/>
                    </a:lnTo>
                    <a:lnTo>
                      <a:pt x="6" y="3"/>
                    </a:lnTo>
                    <a:lnTo>
                      <a:pt x="6" y="2"/>
                    </a:lnTo>
                    <a:lnTo>
                      <a:pt x="7" y="2"/>
                    </a:lnTo>
                    <a:lnTo>
                      <a:pt x="7" y="2"/>
                    </a:lnTo>
                    <a:lnTo>
                      <a:pt x="7" y="2"/>
                    </a:lnTo>
                    <a:lnTo>
                      <a:pt x="7" y="2"/>
                    </a:lnTo>
                    <a:lnTo>
                      <a:pt x="7" y="2"/>
                    </a:lnTo>
                    <a:lnTo>
                      <a:pt x="7" y="2"/>
                    </a:lnTo>
                    <a:lnTo>
                      <a:pt x="7" y="2"/>
                    </a:lnTo>
                    <a:lnTo>
                      <a:pt x="7" y="2"/>
                    </a:lnTo>
                    <a:lnTo>
                      <a:pt x="9" y="2"/>
                    </a:lnTo>
                    <a:lnTo>
                      <a:pt x="9" y="2"/>
                    </a:lnTo>
                    <a:lnTo>
                      <a:pt x="9" y="2"/>
                    </a:lnTo>
                    <a:lnTo>
                      <a:pt x="9" y="0"/>
                    </a:lnTo>
                    <a:lnTo>
                      <a:pt x="9" y="0"/>
                    </a:lnTo>
                    <a:lnTo>
                      <a:pt x="9"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8" y="0"/>
                    </a:lnTo>
                    <a:lnTo>
                      <a:pt x="18" y="0"/>
                    </a:lnTo>
                    <a:lnTo>
                      <a:pt x="18" y="0"/>
                    </a:lnTo>
                    <a:lnTo>
                      <a:pt x="18" y="0"/>
                    </a:lnTo>
                    <a:lnTo>
                      <a:pt x="18" y="0"/>
                    </a:lnTo>
                    <a:lnTo>
                      <a:pt x="18" y="0"/>
                    </a:lnTo>
                    <a:lnTo>
                      <a:pt x="18" y="0"/>
                    </a:lnTo>
                    <a:lnTo>
                      <a:pt x="19" y="0"/>
                    </a:lnTo>
                    <a:lnTo>
                      <a:pt x="19" y="0"/>
                    </a:lnTo>
                    <a:lnTo>
                      <a:pt x="19" y="0"/>
                    </a:lnTo>
                    <a:lnTo>
                      <a:pt x="19" y="2"/>
                    </a:lnTo>
                    <a:lnTo>
                      <a:pt x="19" y="2"/>
                    </a:lnTo>
                    <a:lnTo>
                      <a:pt x="19" y="2"/>
                    </a:lnTo>
                    <a:lnTo>
                      <a:pt x="19" y="2"/>
                    </a:lnTo>
                    <a:lnTo>
                      <a:pt x="21" y="2"/>
                    </a:lnTo>
                    <a:lnTo>
                      <a:pt x="21" y="2"/>
                    </a:lnTo>
                    <a:lnTo>
                      <a:pt x="21" y="2"/>
                    </a:lnTo>
                    <a:lnTo>
                      <a:pt x="21" y="2"/>
                    </a:lnTo>
                    <a:lnTo>
                      <a:pt x="21" y="2"/>
                    </a:lnTo>
                    <a:lnTo>
                      <a:pt x="21" y="2"/>
                    </a:lnTo>
                    <a:lnTo>
                      <a:pt x="21" y="2"/>
                    </a:lnTo>
                    <a:lnTo>
                      <a:pt x="22" y="2"/>
                    </a:lnTo>
                    <a:lnTo>
                      <a:pt x="22" y="3"/>
                    </a:lnTo>
                    <a:lnTo>
                      <a:pt x="22" y="3"/>
                    </a:lnTo>
                    <a:lnTo>
                      <a:pt x="22" y="3"/>
                    </a:lnTo>
                    <a:lnTo>
                      <a:pt x="22" y="3"/>
                    </a:lnTo>
                    <a:lnTo>
                      <a:pt x="22" y="3"/>
                    </a:lnTo>
                    <a:lnTo>
                      <a:pt x="22" y="3"/>
                    </a:lnTo>
                    <a:lnTo>
                      <a:pt x="22" y="3"/>
                    </a:lnTo>
                    <a:lnTo>
                      <a:pt x="24" y="3"/>
                    </a:lnTo>
                    <a:lnTo>
                      <a:pt x="24" y="3"/>
                    </a:lnTo>
                    <a:lnTo>
                      <a:pt x="24" y="5"/>
                    </a:lnTo>
                    <a:lnTo>
                      <a:pt x="24" y="5"/>
                    </a:lnTo>
                    <a:lnTo>
                      <a:pt x="24" y="5"/>
                    </a:lnTo>
                    <a:lnTo>
                      <a:pt x="24" y="5"/>
                    </a:lnTo>
                    <a:lnTo>
                      <a:pt x="24" y="5"/>
                    </a:lnTo>
                    <a:lnTo>
                      <a:pt x="24" y="5"/>
                    </a:lnTo>
                    <a:lnTo>
                      <a:pt x="24" y="5"/>
                    </a:lnTo>
                    <a:lnTo>
                      <a:pt x="25" y="6"/>
                    </a:lnTo>
                    <a:lnTo>
                      <a:pt x="25" y="6"/>
                    </a:lnTo>
                    <a:lnTo>
                      <a:pt x="25" y="6"/>
                    </a:lnTo>
                    <a:lnTo>
                      <a:pt x="25" y="6"/>
                    </a:lnTo>
                    <a:lnTo>
                      <a:pt x="25" y="6"/>
                    </a:lnTo>
                    <a:lnTo>
                      <a:pt x="25" y="6"/>
                    </a:lnTo>
                    <a:lnTo>
                      <a:pt x="25" y="6"/>
                    </a:lnTo>
                    <a:lnTo>
                      <a:pt x="25" y="8"/>
                    </a:lnTo>
                    <a:lnTo>
                      <a:pt x="25" y="8"/>
                    </a:lnTo>
                    <a:lnTo>
                      <a:pt x="25" y="8"/>
                    </a:lnTo>
                    <a:lnTo>
                      <a:pt x="25"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8" y="14"/>
                    </a:lnTo>
                    <a:lnTo>
                      <a:pt x="28" y="14"/>
                    </a:lnTo>
                    <a:lnTo>
                      <a:pt x="28" y="15"/>
                    </a:lnTo>
                    <a:lnTo>
                      <a:pt x="28" y="15"/>
                    </a:lnTo>
                    <a:lnTo>
                      <a:pt x="28" y="15"/>
                    </a:lnTo>
                    <a:lnTo>
                      <a:pt x="28" y="15"/>
                    </a:lnTo>
                    <a:close/>
                  </a:path>
                </a:pathLst>
              </a:custGeom>
              <a:solidFill>
                <a:srgbClr val="FFAA00"/>
              </a:solidFill>
              <a:ln w="1588">
                <a:solidFill>
                  <a:srgbClr val="6E6E6E"/>
                </a:solidFill>
                <a:prstDash val="solid"/>
                <a:round/>
                <a:headEnd/>
                <a:tailEnd/>
              </a:ln>
            </p:spPr>
            <p:txBody>
              <a:bodyPr/>
              <a:lstStyle/>
              <a:p>
                <a:endParaRPr lang="en-US"/>
              </a:p>
            </p:txBody>
          </p:sp>
          <p:sp>
            <p:nvSpPr>
              <p:cNvPr id="321197" name="Freeform 685"/>
              <p:cNvSpPr>
                <a:spLocks/>
              </p:cNvSpPr>
              <p:nvPr/>
            </p:nvSpPr>
            <p:spPr bwMode="auto">
              <a:xfrm>
                <a:off x="2397" y="2258"/>
                <a:ext cx="28" cy="32"/>
              </a:xfrm>
              <a:custGeom>
                <a:avLst/>
                <a:gdLst/>
                <a:ahLst/>
                <a:cxnLst>
                  <a:cxn ang="0">
                    <a:pos x="27" y="17"/>
                  </a:cxn>
                  <a:cxn ang="0">
                    <a:pos x="27" y="18"/>
                  </a:cxn>
                  <a:cxn ang="0">
                    <a:pos x="27" y="21"/>
                  </a:cxn>
                  <a:cxn ang="0">
                    <a:pos x="27" y="23"/>
                  </a:cxn>
                  <a:cxn ang="0">
                    <a:pos x="25" y="24"/>
                  </a:cxn>
                  <a:cxn ang="0">
                    <a:pos x="25" y="24"/>
                  </a:cxn>
                  <a:cxn ang="0">
                    <a:pos x="24" y="26"/>
                  </a:cxn>
                  <a:cxn ang="0">
                    <a:pos x="22" y="27"/>
                  </a:cxn>
                  <a:cxn ang="0">
                    <a:pos x="22" y="29"/>
                  </a:cxn>
                  <a:cxn ang="0">
                    <a:pos x="21" y="29"/>
                  </a:cxn>
                  <a:cxn ang="0">
                    <a:pos x="19" y="30"/>
                  </a:cxn>
                  <a:cxn ang="0">
                    <a:pos x="18" y="30"/>
                  </a:cxn>
                  <a:cxn ang="0">
                    <a:pos x="16" y="32"/>
                  </a:cxn>
                  <a:cxn ang="0">
                    <a:pos x="15" y="32"/>
                  </a:cxn>
                  <a:cxn ang="0">
                    <a:pos x="13" y="32"/>
                  </a:cxn>
                  <a:cxn ang="0">
                    <a:pos x="12" y="32"/>
                  </a:cxn>
                  <a:cxn ang="0">
                    <a:pos x="10" y="32"/>
                  </a:cxn>
                  <a:cxn ang="0">
                    <a:pos x="9" y="30"/>
                  </a:cxn>
                  <a:cxn ang="0">
                    <a:pos x="7" y="30"/>
                  </a:cxn>
                  <a:cxn ang="0">
                    <a:pos x="7" y="30"/>
                  </a:cxn>
                  <a:cxn ang="0">
                    <a:pos x="6" y="29"/>
                  </a:cxn>
                  <a:cxn ang="0">
                    <a:pos x="4" y="27"/>
                  </a:cxn>
                  <a:cxn ang="0">
                    <a:pos x="4" y="27"/>
                  </a:cxn>
                  <a:cxn ang="0">
                    <a:pos x="3" y="26"/>
                  </a:cxn>
                  <a:cxn ang="0">
                    <a:pos x="1" y="24"/>
                  </a:cxn>
                  <a:cxn ang="0">
                    <a:pos x="1" y="23"/>
                  </a:cxn>
                  <a:cxn ang="0">
                    <a:pos x="1" y="21"/>
                  </a:cxn>
                  <a:cxn ang="0">
                    <a:pos x="1" y="20"/>
                  </a:cxn>
                  <a:cxn ang="0">
                    <a:pos x="0" y="18"/>
                  </a:cxn>
                  <a:cxn ang="0">
                    <a:pos x="0" y="17"/>
                  </a:cxn>
                  <a:cxn ang="0">
                    <a:pos x="1" y="15"/>
                  </a:cxn>
                  <a:cxn ang="0">
                    <a:pos x="1" y="14"/>
                  </a:cxn>
                  <a:cxn ang="0">
                    <a:pos x="1" y="12"/>
                  </a:cxn>
                  <a:cxn ang="0">
                    <a:pos x="1" y="11"/>
                  </a:cxn>
                  <a:cxn ang="0">
                    <a:pos x="3" y="9"/>
                  </a:cxn>
                  <a:cxn ang="0">
                    <a:pos x="3" y="8"/>
                  </a:cxn>
                  <a:cxn ang="0">
                    <a:pos x="4" y="6"/>
                  </a:cxn>
                  <a:cxn ang="0">
                    <a:pos x="6" y="5"/>
                  </a:cxn>
                  <a:cxn ang="0">
                    <a:pos x="7" y="3"/>
                  </a:cxn>
                  <a:cxn ang="0">
                    <a:pos x="7" y="3"/>
                  </a:cxn>
                  <a:cxn ang="0">
                    <a:pos x="9" y="2"/>
                  </a:cxn>
                  <a:cxn ang="0">
                    <a:pos x="10" y="2"/>
                  </a:cxn>
                  <a:cxn ang="0">
                    <a:pos x="12" y="2"/>
                  </a:cxn>
                  <a:cxn ang="0">
                    <a:pos x="13" y="0"/>
                  </a:cxn>
                  <a:cxn ang="0">
                    <a:pos x="15" y="0"/>
                  </a:cxn>
                  <a:cxn ang="0">
                    <a:pos x="16" y="0"/>
                  </a:cxn>
                  <a:cxn ang="0">
                    <a:pos x="18" y="0"/>
                  </a:cxn>
                  <a:cxn ang="0">
                    <a:pos x="19" y="2"/>
                  </a:cxn>
                  <a:cxn ang="0">
                    <a:pos x="21" y="2"/>
                  </a:cxn>
                  <a:cxn ang="0">
                    <a:pos x="21" y="3"/>
                  </a:cxn>
                  <a:cxn ang="0">
                    <a:pos x="22" y="3"/>
                  </a:cxn>
                  <a:cxn ang="0">
                    <a:pos x="24" y="5"/>
                  </a:cxn>
                  <a:cxn ang="0">
                    <a:pos x="24" y="6"/>
                  </a:cxn>
                  <a:cxn ang="0">
                    <a:pos x="25" y="6"/>
                  </a:cxn>
                  <a:cxn ang="0">
                    <a:pos x="27" y="8"/>
                  </a:cxn>
                  <a:cxn ang="0">
                    <a:pos x="27" y="9"/>
                  </a:cxn>
                  <a:cxn ang="0">
                    <a:pos x="27" y="11"/>
                  </a:cxn>
                  <a:cxn ang="0">
                    <a:pos x="27" y="12"/>
                  </a:cxn>
                  <a:cxn ang="0">
                    <a:pos x="28" y="14"/>
                  </a:cxn>
                  <a:cxn ang="0">
                    <a:pos x="28" y="15"/>
                  </a:cxn>
                </a:cxnLst>
                <a:rect l="0" t="0" r="r" b="b"/>
                <a:pathLst>
                  <a:path w="28" h="32">
                    <a:moveTo>
                      <a:pt x="28" y="17"/>
                    </a:moveTo>
                    <a:lnTo>
                      <a:pt x="28" y="17"/>
                    </a:lnTo>
                    <a:lnTo>
                      <a:pt x="27"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7" y="23"/>
                    </a:lnTo>
                    <a:lnTo>
                      <a:pt x="25" y="23"/>
                    </a:lnTo>
                    <a:lnTo>
                      <a:pt x="25" y="23"/>
                    </a:lnTo>
                    <a:lnTo>
                      <a:pt x="25" y="23"/>
                    </a:lnTo>
                    <a:lnTo>
                      <a:pt x="25" y="23"/>
                    </a:lnTo>
                    <a:lnTo>
                      <a:pt x="25" y="24"/>
                    </a:lnTo>
                    <a:lnTo>
                      <a:pt x="25" y="24"/>
                    </a:lnTo>
                    <a:lnTo>
                      <a:pt x="25" y="24"/>
                    </a:lnTo>
                    <a:lnTo>
                      <a:pt x="25" y="24"/>
                    </a:lnTo>
                    <a:lnTo>
                      <a:pt x="25" y="24"/>
                    </a:lnTo>
                    <a:lnTo>
                      <a:pt x="25" y="24"/>
                    </a:lnTo>
                    <a:lnTo>
                      <a:pt x="25" y="24"/>
                    </a:lnTo>
                    <a:lnTo>
                      <a:pt x="24" y="26"/>
                    </a:lnTo>
                    <a:lnTo>
                      <a:pt x="24" y="26"/>
                    </a:lnTo>
                    <a:lnTo>
                      <a:pt x="24" y="26"/>
                    </a:lnTo>
                    <a:lnTo>
                      <a:pt x="24" y="26"/>
                    </a:lnTo>
                    <a:lnTo>
                      <a:pt x="24" y="26"/>
                    </a:lnTo>
                    <a:lnTo>
                      <a:pt x="24" y="26"/>
                    </a:lnTo>
                    <a:lnTo>
                      <a:pt x="24" y="26"/>
                    </a:lnTo>
                    <a:lnTo>
                      <a:pt x="24" y="27"/>
                    </a:lnTo>
                    <a:lnTo>
                      <a:pt x="24" y="27"/>
                    </a:lnTo>
                    <a:lnTo>
                      <a:pt x="22" y="27"/>
                    </a:lnTo>
                    <a:lnTo>
                      <a:pt x="22" y="27"/>
                    </a:lnTo>
                    <a:lnTo>
                      <a:pt x="22" y="27"/>
                    </a:lnTo>
                    <a:lnTo>
                      <a:pt x="22" y="27"/>
                    </a:lnTo>
                    <a:lnTo>
                      <a:pt x="22" y="27"/>
                    </a:lnTo>
                    <a:lnTo>
                      <a:pt x="22" y="27"/>
                    </a:lnTo>
                    <a:lnTo>
                      <a:pt x="22" y="29"/>
                    </a:lnTo>
                    <a:lnTo>
                      <a:pt x="22" y="29"/>
                    </a:lnTo>
                    <a:lnTo>
                      <a:pt x="22" y="29"/>
                    </a:lnTo>
                    <a:lnTo>
                      <a:pt x="21" y="29"/>
                    </a:lnTo>
                    <a:lnTo>
                      <a:pt x="21" y="29"/>
                    </a:lnTo>
                    <a:lnTo>
                      <a:pt x="21" y="29"/>
                    </a:lnTo>
                    <a:lnTo>
                      <a:pt x="21" y="29"/>
                    </a:lnTo>
                    <a:lnTo>
                      <a:pt x="21" y="29"/>
                    </a:lnTo>
                    <a:lnTo>
                      <a:pt x="21" y="29"/>
                    </a:lnTo>
                    <a:lnTo>
                      <a:pt x="21" y="29"/>
                    </a:lnTo>
                    <a:lnTo>
                      <a:pt x="19" y="30"/>
                    </a:lnTo>
                    <a:lnTo>
                      <a:pt x="19" y="30"/>
                    </a:lnTo>
                    <a:lnTo>
                      <a:pt x="19" y="30"/>
                    </a:lnTo>
                    <a:lnTo>
                      <a:pt x="19" y="30"/>
                    </a:lnTo>
                    <a:lnTo>
                      <a:pt x="19" y="30"/>
                    </a:lnTo>
                    <a:lnTo>
                      <a:pt x="19" y="30"/>
                    </a:lnTo>
                    <a:lnTo>
                      <a:pt x="19" y="30"/>
                    </a:lnTo>
                    <a:lnTo>
                      <a:pt x="18" y="30"/>
                    </a:lnTo>
                    <a:lnTo>
                      <a:pt x="18" y="30"/>
                    </a:lnTo>
                    <a:lnTo>
                      <a:pt x="18" y="30"/>
                    </a:lnTo>
                    <a:lnTo>
                      <a:pt x="18" y="30"/>
                    </a:lnTo>
                    <a:lnTo>
                      <a:pt x="18" y="30"/>
                    </a:lnTo>
                    <a:lnTo>
                      <a:pt x="18" y="30"/>
                    </a:lnTo>
                    <a:lnTo>
                      <a:pt x="16" y="30"/>
                    </a:lnTo>
                    <a:lnTo>
                      <a:pt x="16" y="30"/>
                    </a:lnTo>
                    <a:lnTo>
                      <a:pt x="16" y="32"/>
                    </a:lnTo>
                    <a:lnTo>
                      <a:pt x="16" y="32"/>
                    </a:lnTo>
                    <a:lnTo>
                      <a:pt x="16" y="32"/>
                    </a:lnTo>
                    <a:lnTo>
                      <a:pt x="16" y="32"/>
                    </a:lnTo>
                    <a:lnTo>
                      <a:pt x="16" y="32"/>
                    </a:lnTo>
                    <a:lnTo>
                      <a:pt x="15" y="32"/>
                    </a:lnTo>
                    <a:lnTo>
                      <a:pt x="15" y="32"/>
                    </a:lnTo>
                    <a:lnTo>
                      <a:pt x="15" y="32"/>
                    </a:lnTo>
                    <a:lnTo>
                      <a:pt x="15" y="32"/>
                    </a:lnTo>
                    <a:lnTo>
                      <a:pt x="15" y="32"/>
                    </a:lnTo>
                    <a:lnTo>
                      <a:pt x="15" y="32"/>
                    </a:lnTo>
                    <a:lnTo>
                      <a:pt x="13" y="32"/>
                    </a:lnTo>
                    <a:lnTo>
                      <a:pt x="13" y="32"/>
                    </a:lnTo>
                    <a:lnTo>
                      <a:pt x="13" y="32"/>
                    </a:lnTo>
                    <a:lnTo>
                      <a:pt x="13" y="32"/>
                    </a:lnTo>
                    <a:lnTo>
                      <a:pt x="13" y="32"/>
                    </a:lnTo>
                    <a:lnTo>
                      <a:pt x="13" y="32"/>
                    </a:lnTo>
                    <a:lnTo>
                      <a:pt x="12" y="32"/>
                    </a:lnTo>
                    <a:lnTo>
                      <a:pt x="12" y="32"/>
                    </a:lnTo>
                    <a:lnTo>
                      <a:pt x="12" y="32"/>
                    </a:lnTo>
                    <a:lnTo>
                      <a:pt x="12" y="32"/>
                    </a:lnTo>
                    <a:lnTo>
                      <a:pt x="12" y="32"/>
                    </a:lnTo>
                    <a:lnTo>
                      <a:pt x="12" y="32"/>
                    </a:lnTo>
                    <a:lnTo>
                      <a:pt x="12" y="32"/>
                    </a:lnTo>
                    <a:lnTo>
                      <a:pt x="10" y="32"/>
                    </a:lnTo>
                    <a:lnTo>
                      <a:pt x="10" y="32"/>
                    </a:lnTo>
                    <a:lnTo>
                      <a:pt x="10" y="32"/>
                    </a:lnTo>
                    <a:lnTo>
                      <a:pt x="10" y="32"/>
                    </a:lnTo>
                    <a:lnTo>
                      <a:pt x="10" y="32"/>
                    </a:lnTo>
                    <a:lnTo>
                      <a:pt x="10" y="30"/>
                    </a:lnTo>
                    <a:lnTo>
                      <a:pt x="9" y="30"/>
                    </a:lnTo>
                    <a:lnTo>
                      <a:pt x="9" y="30"/>
                    </a:lnTo>
                    <a:lnTo>
                      <a:pt x="9" y="30"/>
                    </a:lnTo>
                    <a:lnTo>
                      <a:pt x="9" y="30"/>
                    </a:lnTo>
                    <a:lnTo>
                      <a:pt x="9" y="30"/>
                    </a:lnTo>
                    <a:lnTo>
                      <a:pt x="9" y="30"/>
                    </a:lnTo>
                    <a:lnTo>
                      <a:pt x="9" y="30"/>
                    </a:lnTo>
                    <a:lnTo>
                      <a:pt x="7" y="30"/>
                    </a:lnTo>
                    <a:lnTo>
                      <a:pt x="7" y="30"/>
                    </a:lnTo>
                    <a:lnTo>
                      <a:pt x="7" y="30"/>
                    </a:lnTo>
                    <a:lnTo>
                      <a:pt x="7" y="30"/>
                    </a:lnTo>
                    <a:lnTo>
                      <a:pt x="7" y="30"/>
                    </a:lnTo>
                    <a:lnTo>
                      <a:pt x="7" y="30"/>
                    </a:lnTo>
                    <a:lnTo>
                      <a:pt x="7" y="30"/>
                    </a:lnTo>
                    <a:lnTo>
                      <a:pt x="7" y="29"/>
                    </a:lnTo>
                    <a:lnTo>
                      <a:pt x="6" y="29"/>
                    </a:lnTo>
                    <a:lnTo>
                      <a:pt x="6" y="29"/>
                    </a:lnTo>
                    <a:lnTo>
                      <a:pt x="6" y="29"/>
                    </a:lnTo>
                    <a:lnTo>
                      <a:pt x="6" y="29"/>
                    </a:lnTo>
                    <a:lnTo>
                      <a:pt x="6" y="29"/>
                    </a:lnTo>
                    <a:lnTo>
                      <a:pt x="6" y="29"/>
                    </a:lnTo>
                    <a:lnTo>
                      <a:pt x="6" y="29"/>
                    </a:lnTo>
                    <a:lnTo>
                      <a:pt x="6" y="29"/>
                    </a:lnTo>
                    <a:lnTo>
                      <a:pt x="4" y="29"/>
                    </a:lnTo>
                    <a:lnTo>
                      <a:pt x="4" y="27"/>
                    </a:lnTo>
                    <a:lnTo>
                      <a:pt x="4" y="27"/>
                    </a:lnTo>
                    <a:lnTo>
                      <a:pt x="4" y="27"/>
                    </a:lnTo>
                    <a:lnTo>
                      <a:pt x="4" y="27"/>
                    </a:lnTo>
                    <a:lnTo>
                      <a:pt x="4" y="27"/>
                    </a:lnTo>
                    <a:lnTo>
                      <a:pt x="4" y="27"/>
                    </a:lnTo>
                    <a:lnTo>
                      <a:pt x="4" y="27"/>
                    </a:lnTo>
                    <a:lnTo>
                      <a:pt x="4" y="27"/>
                    </a:lnTo>
                    <a:lnTo>
                      <a:pt x="3" y="26"/>
                    </a:lnTo>
                    <a:lnTo>
                      <a:pt x="3" y="26"/>
                    </a:lnTo>
                    <a:lnTo>
                      <a:pt x="3" y="26"/>
                    </a:lnTo>
                    <a:lnTo>
                      <a:pt x="3" y="26"/>
                    </a:lnTo>
                    <a:lnTo>
                      <a:pt x="3" y="26"/>
                    </a:lnTo>
                    <a:lnTo>
                      <a:pt x="3" y="26"/>
                    </a:lnTo>
                    <a:lnTo>
                      <a:pt x="3" y="26"/>
                    </a:lnTo>
                    <a:lnTo>
                      <a:pt x="3" y="24"/>
                    </a:lnTo>
                    <a:lnTo>
                      <a:pt x="3" y="24"/>
                    </a:lnTo>
                    <a:lnTo>
                      <a:pt x="3" y="24"/>
                    </a:lnTo>
                    <a:lnTo>
                      <a:pt x="3" y="24"/>
                    </a:lnTo>
                    <a:lnTo>
                      <a:pt x="1" y="24"/>
                    </a:lnTo>
                    <a:lnTo>
                      <a:pt x="1" y="24"/>
                    </a:lnTo>
                    <a:lnTo>
                      <a:pt x="1" y="24"/>
                    </a:lnTo>
                    <a:lnTo>
                      <a:pt x="1" y="23"/>
                    </a:lnTo>
                    <a:lnTo>
                      <a:pt x="1" y="23"/>
                    </a:lnTo>
                    <a:lnTo>
                      <a:pt x="1" y="23"/>
                    </a:lnTo>
                    <a:lnTo>
                      <a:pt x="1" y="23"/>
                    </a:lnTo>
                    <a:lnTo>
                      <a:pt x="1" y="23"/>
                    </a:lnTo>
                    <a:lnTo>
                      <a:pt x="1" y="23"/>
                    </a:lnTo>
                    <a:lnTo>
                      <a:pt x="1" y="21"/>
                    </a:lnTo>
                    <a:lnTo>
                      <a:pt x="1" y="21"/>
                    </a:lnTo>
                    <a:lnTo>
                      <a:pt x="1" y="21"/>
                    </a:lnTo>
                    <a:lnTo>
                      <a:pt x="1" y="21"/>
                    </a:lnTo>
                    <a:lnTo>
                      <a:pt x="1" y="21"/>
                    </a:lnTo>
                    <a:lnTo>
                      <a:pt x="1" y="21"/>
                    </a:lnTo>
                    <a:lnTo>
                      <a:pt x="1" y="20"/>
                    </a:lnTo>
                    <a:lnTo>
                      <a:pt x="1" y="20"/>
                    </a:lnTo>
                    <a:lnTo>
                      <a:pt x="1" y="20"/>
                    </a:lnTo>
                    <a:lnTo>
                      <a:pt x="1" y="20"/>
                    </a:lnTo>
                    <a:lnTo>
                      <a:pt x="1" y="20"/>
                    </a:lnTo>
                    <a:lnTo>
                      <a:pt x="1" y="18"/>
                    </a:lnTo>
                    <a:lnTo>
                      <a:pt x="1" y="18"/>
                    </a:lnTo>
                    <a:lnTo>
                      <a:pt x="1" y="18"/>
                    </a:lnTo>
                    <a:lnTo>
                      <a:pt x="0" y="18"/>
                    </a:lnTo>
                    <a:lnTo>
                      <a:pt x="0" y="18"/>
                    </a:lnTo>
                    <a:lnTo>
                      <a:pt x="0" y="18"/>
                    </a:lnTo>
                    <a:lnTo>
                      <a:pt x="0" y="17"/>
                    </a:lnTo>
                    <a:lnTo>
                      <a:pt x="0" y="17"/>
                    </a:lnTo>
                    <a:lnTo>
                      <a:pt x="0" y="17"/>
                    </a:lnTo>
                    <a:lnTo>
                      <a:pt x="0" y="17"/>
                    </a:lnTo>
                    <a:lnTo>
                      <a:pt x="0" y="17"/>
                    </a:lnTo>
                    <a:lnTo>
                      <a:pt x="0" y="17"/>
                    </a:lnTo>
                    <a:lnTo>
                      <a:pt x="0" y="15"/>
                    </a:lnTo>
                    <a:lnTo>
                      <a:pt x="1" y="15"/>
                    </a:lnTo>
                    <a:lnTo>
                      <a:pt x="1" y="15"/>
                    </a:lnTo>
                    <a:lnTo>
                      <a:pt x="1" y="15"/>
                    </a:lnTo>
                    <a:lnTo>
                      <a:pt x="1" y="15"/>
                    </a:lnTo>
                    <a:lnTo>
                      <a:pt x="1" y="14"/>
                    </a:lnTo>
                    <a:lnTo>
                      <a:pt x="1" y="14"/>
                    </a:lnTo>
                    <a:lnTo>
                      <a:pt x="1" y="14"/>
                    </a:lnTo>
                    <a:lnTo>
                      <a:pt x="1" y="14"/>
                    </a:lnTo>
                    <a:lnTo>
                      <a:pt x="1" y="14"/>
                    </a:lnTo>
                    <a:lnTo>
                      <a:pt x="1" y="14"/>
                    </a:lnTo>
                    <a:lnTo>
                      <a:pt x="1" y="12"/>
                    </a:lnTo>
                    <a:lnTo>
                      <a:pt x="1" y="12"/>
                    </a:lnTo>
                    <a:lnTo>
                      <a:pt x="1" y="12"/>
                    </a:lnTo>
                    <a:lnTo>
                      <a:pt x="1" y="12"/>
                    </a:lnTo>
                    <a:lnTo>
                      <a:pt x="1" y="12"/>
                    </a:lnTo>
                    <a:lnTo>
                      <a:pt x="1" y="12"/>
                    </a:lnTo>
                    <a:lnTo>
                      <a:pt x="1" y="11"/>
                    </a:lnTo>
                    <a:lnTo>
                      <a:pt x="1" y="11"/>
                    </a:lnTo>
                    <a:lnTo>
                      <a:pt x="1" y="11"/>
                    </a:lnTo>
                    <a:lnTo>
                      <a:pt x="1" y="11"/>
                    </a:lnTo>
                    <a:lnTo>
                      <a:pt x="1" y="11"/>
                    </a:lnTo>
                    <a:lnTo>
                      <a:pt x="1" y="11"/>
                    </a:lnTo>
                    <a:lnTo>
                      <a:pt x="1" y="9"/>
                    </a:lnTo>
                    <a:lnTo>
                      <a:pt x="3" y="9"/>
                    </a:lnTo>
                    <a:lnTo>
                      <a:pt x="3" y="9"/>
                    </a:lnTo>
                    <a:lnTo>
                      <a:pt x="3" y="9"/>
                    </a:lnTo>
                    <a:lnTo>
                      <a:pt x="3" y="9"/>
                    </a:lnTo>
                    <a:lnTo>
                      <a:pt x="3" y="9"/>
                    </a:lnTo>
                    <a:lnTo>
                      <a:pt x="3" y="8"/>
                    </a:lnTo>
                    <a:lnTo>
                      <a:pt x="3" y="8"/>
                    </a:lnTo>
                    <a:lnTo>
                      <a:pt x="3" y="8"/>
                    </a:lnTo>
                    <a:lnTo>
                      <a:pt x="3" y="8"/>
                    </a:lnTo>
                    <a:lnTo>
                      <a:pt x="3" y="8"/>
                    </a:lnTo>
                    <a:lnTo>
                      <a:pt x="3" y="8"/>
                    </a:lnTo>
                    <a:lnTo>
                      <a:pt x="4" y="6"/>
                    </a:lnTo>
                    <a:lnTo>
                      <a:pt x="4" y="6"/>
                    </a:lnTo>
                    <a:lnTo>
                      <a:pt x="4" y="6"/>
                    </a:lnTo>
                    <a:lnTo>
                      <a:pt x="4" y="6"/>
                    </a:lnTo>
                    <a:lnTo>
                      <a:pt x="4" y="6"/>
                    </a:lnTo>
                    <a:lnTo>
                      <a:pt x="4" y="6"/>
                    </a:lnTo>
                    <a:lnTo>
                      <a:pt x="4" y="6"/>
                    </a:lnTo>
                    <a:lnTo>
                      <a:pt x="4" y="6"/>
                    </a:lnTo>
                    <a:lnTo>
                      <a:pt x="4" y="5"/>
                    </a:lnTo>
                    <a:lnTo>
                      <a:pt x="6" y="5"/>
                    </a:lnTo>
                    <a:lnTo>
                      <a:pt x="6" y="5"/>
                    </a:lnTo>
                    <a:lnTo>
                      <a:pt x="6" y="5"/>
                    </a:lnTo>
                    <a:lnTo>
                      <a:pt x="6" y="5"/>
                    </a:lnTo>
                    <a:lnTo>
                      <a:pt x="6" y="5"/>
                    </a:lnTo>
                    <a:lnTo>
                      <a:pt x="6" y="5"/>
                    </a:lnTo>
                    <a:lnTo>
                      <a:pt x="6" y="5"/>
                    </a:lnTo>
                    <a:lnTo>
                      <a:pt x="6" y="3"/>
                    </a:lnTo>
                    <a:lnTo>
                      <a:pt x="7" y="3"/>
                    </a:lnTo>
                    <a:lnTo>
                      <a:pt x="7" y="3"/>
                    </a:lnTo>
                    <a:lnTo>
                      <a:pt x="7" y="3"/>
                    </a:lnTo>
                    <a:lnTo>
                      <a:pt x="7" y="3"/>
                    </a:lnTo>
                    <a:lnTo>
                      <a:pt x="7" y="3"/>
                    </a:lnTo>
                    <a:lnTo>
                      <a:pt x="7" y="3"/>
                    </a:lnTo>
                    <a:lnTo>
                      <a:pt x="7" y="3"/>
                    </a:lnTo>
                    <a:lnTo>
                      <a:pt x="7" y="3"/>
                    </a:lnTo>
                    <a:lnTo>
                      <a:pt x="9" y="3"/>
                    </a:lnTo>
                    <a:lnTo>
                      <a:pt x="9" y="2"/>
                    </a:lnTo>
                    <a:lnTo>
                      <a:pt x="9" y="2"/>
                    </a:lnTo>
                    <a:lnTo>
                      <a:pt x="9" y="2"/>
                    </a:lnTo>
                    <a:lnTo>
                      <a:pt x="9" y="2"/>
                    </a:lnTo>
                    <a:lnTo>
                      <a:pt x="9" y="2"/>
                    </a:lnTo>
                    <a:lnTo>
                      <a:pt x="9" y="2"/>
                    </a:lnTo>
                    <a:lnTo>
                      <a:pt x="10" y="2"/>
                    </a:lnTo>
                    <a:lnTo>
                      <a:pt x="10" y="2"/>
                    </a:lnTo>
                    <a:lnTo>
                      <a:pt x="10" y="2"/>
                    </a:lnTo>
                    <a:lnTo>
                      <a:pt x="10" y="2"/>
                    </a:lnTo>
                    <a:lnTo>
                      <a:pt x="10" y="2"/>
                    </a:lnTo>
                    <a:lnTo>
                      <a:pt x="10" y="2"/>
                    </a:lnTo>
                    <a:lnTo>
                      <a:pt x="12" y="2"/>
                    </a:lnTo>
                    <a:lnTo>
                      <a:pt x="12" y="2"/>
                    </a:lnTo>
                    <a:lnTo>
                      <a:pt x="12" y="2"/>
                    </a:lnTo>
                    <a:lnTo>
                      <a:pt x="12" y="2"/>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2"/>
                    </a:lnTo>
                    <a:lnTo>
                      <a:pt x="18" y="2"/>
                    </a:lnTo>
                    <a:lnTo>
                      <a:pt x="18" y="2"/>
                    </a:lnTo>
                    <a:lnTo>
                      <a:pt x="19" y="2"/>
                    </a:lnTo>
                    <a:lnTo>
                      <a:pt x="19" y="2"/>
                    </a:lnTo>
                    <a:lnTo>
                      <a:pt x="19" y="2"/>
                    </a:lnTo>
                    <a:lnTo>
                      <a:pt x="19" y="2"/>
                    </a:lnTo>
                    <a:lnTo>
                      <a:pt x="19" y="2"/>
                    </a:lnTo>
                    <a:lnTo>
                      <a:pt x="19" y="2"/>
                    </a:lnTo>
                    <a:lnTo>
                      <a:pt x="19" y="2"/>
                    </a:lnTo>
                    <a:lnTo>
                      <a:pt x="21" y="2"/>
                    </a:lnTo>
                    <a:lnTo>
                      <a:pt x="21" y="2"/>
                    </a:lnTo>
                    <a:lnTo>
                      <a:pt x="21" y="2"/>
                    </a:lnTo>
                    <a:lnTo>
                      <a:pt x="21" y="2"/>
                    </a:lnTo>
                    <a:lnTo>
                      <a:pt x="21" y="2"/>
                    </a:lnTo>
                    <a:lnTo>
                      <a:pt x="21" y="2"/>
                    </a:lnTo>
                    <a:lnTo>
                      <a:pt x="21" y="3"/>
                    </a:lnTo>
                    <a:lnTo>
                      <a:pt x="21" y="3"/>
                    </a:lnTo>
                    <a:lnTo>
                      <a:pt x="22" y="3"/>
                    </a:lnTo>
                    <a:lnTo>
                      <a:pt x="22" y="3"/>
                    </a:lnTo>
                    <a:lnTo>
                      <a:pt x="22" y="3"/>
                    </a:lnTo>
                    <a:lnTo>
                      <a:pt x="22" y="3"/>
                    </a:lnTo>
                    <a:lnTo>
                      <a:pt x="22" y="3"/>
                    </a:lnTo>
                    <a:lnTo>
                      <a:pt x="22" y="3"/>
                    </a:lnTo>
                    <a:lnTo>
                      <a:pt x="22" y="3"/>
                    </a:lnTo>
                    <a:lnTo>
                      <a:pt x="22" y="3"/>
                    </a:lnTo>
                    <a:lnTo>
                      <a:pt x="24" y="5"/>
                    </a:lnTo>
                    <a:lnTo>
                      <a:pt x="24" y="5"/>
                    </a:lnTo>
                    <a:lnTo>
                      <a:pt x="24" y="5"/>
                    </a:lnTo>
                    <a:lnTo>
                      <a:pt x="24" y="5"/>
                    </a:lnTo>
                    <a:lnTo>
                      <a:pt x="24" y="5"/>
                    </a:lnTo>
                    <a:lnTo>
                      <a:pt x="24" y="5"/>
                    </a:lnTo>
                    <a:lnTo>
                      <a:pt x="24" y="5"/>
                    </a:lnTo>
                    <a:lnTo>
                      <a:pt x="24" y="5"/>
                    </a:lnTo>
                    <a:lnTo>
                      <a:pt x="24" y="6"/>
                    </a:lnTo>
                    <a:lnTo>
                      <a:pt x="25" y="6"/>
                    </a:lnTo>
                    <a:lnTo>
                      <a:pt x="25" y="6"/>
                    </a:lnTo>
                    <a:lnTo>
                      <a:pt x="25" y="6"/>
                    </a:lnTo>
                    <a:lnTo>
                      <a:pt x="25" y="6"/>
                    </a:lnTo>
                    <a:lnTo>
                      <a:pt x="25" y="6"/>
                    </a:lnTo>
                    <a:lnTo>
                      <a:pt x="25" y="6"/>
                    </a:lnTo>
                    <a:lnTo>
                      <a:pt x="25" y="6"/>
                    </a:lnTo>
                    <a:lnTo>
                      <a:pt x="25" y="8"/>
                    </a:lnTo>
                    <a:lnTo>
                      <a:pt x="25" y="8"/>
                    </a:lnTo>
                    <a:lnTo>
                      <a:pt x="25" y="8"/>
                    </a:lnTo>
                    <a:lnTo>
                      <a:pt x="25"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8" y="14"/>
                    </a:lnTo>
                    <a:lnTo>
                      <a:pt x="28" y="14"/>
                    </a:lnTo>
                    <a:lnTo>
                      <a:pt x="28" y="14"/>
                    </a:lnTo>
                    <a:lnTo>
                      <a:pt x="28" y="15"/>
                    </a:lnTo>
                    <a:lnTo>
                      <a:pt x="28" y="15"/>
                    </a:lnTo>
                    <a:lnTo>
                      <a:pt x="28" y="15"/>
                    </a:lnTo>
                    <a:lnTo>
                      <a:pt x="28" y="15"/>
                    </a:lnTo>
                    <a:lnTo>
                      <a:pt x="28" y="15"/>
                    </a:lnTo>
                    <a:lnTo>
                      <a:pt x="28" y="17"/>
                    </a:lnTo>
                    <a:close/>
                  </a:path>
                </a:pathLst>
              </a:custGeom>
              <a:solidFill>
                <a:srgbClr val="FFAA00"/>
              </a:solidFill>
              <a:ln w="1588">
                <a:solidFill>
                  <a:srgbClr val="6E6E6E"/>
                </a:solidFill>
                <a:prstDash val="solid"/>
                <a:round/>
                <a:headEnd/>
                <a:tailEnd/>
              </a:ln>
            </p:spPr>
            <p:txBody>
              <a:bodyPr/>
              <a:lstStyle/>
              <a:p>
                <a:endParaRPr lang="en-US"/>
              </a:p>
            </p:txBody>
          </p:sp>
          <p:sp>
            <p:nvSpPr>
              <p:cNvPr id="321198" name="Freeform 686"/>
              <p:cNvSpPr>
                <a:spLocks/>
              </p:cNvSpPr>
              <p:nvPr/>
            </p:nvSpPr>
            <p:spPr bwMode="auto">
              <a:xfrm>
                <a:off x="2413" y="2062"/>
                <a:ext cx="27" cy="30"/>
              </a:xfrm>
              <a:custGeom>
                <a:avLst/>
                <a:gdLst/>
                <a:ahLst/>
                <a:cxnLst>
                  <a:cxn ang="0">
                    <a:pos x="27" y="16"/>
                  </a:cxn>
                  <a:cxn ang="0">
                    <a:pos x="27" y="18"/>
                  </a:cxn>
                  <a:cxn ang="0">
                    <a:pos x="27" y="19"/>
                  </a:cxn>
                  <a:cxn ang="0">
                    <a:pos x="26" y="21"/>
                  </a:cxn>
                  <a:cxn ang="0">
                    <a:pos x="26" y="22"/>
                  </a:cxn>
                  <a:cxn ang="0">
                    <a:pos x="24" y="24"/>
                  </a:cxn>
                  <a:cxn ang="0">
                    <a:pos x="23" y="25"/>
                  </a:cxn>
                  <a:cxn ang="0">
                    <a:pos x="23" y="25"/>
                  </a:cxn>
                  <a:cxn ang="0">
                    <a:pos x="21" y="27"/>
                  </a:cxn>
                  <a:cxn ang="0">
                    <a:pos x="20" y="28"/>
                  </a:cxn>
                  <a:cxn ang="0">
                    <a:pos x="18" y="28"/>
                  </a:cxn>
                  <a:cxn ang="0">
                    <a:pos x="17" y="30"/>
                  </a:cxn>
                  <a:cxn ang="0">
                    <a:pos x="15" y="30"/>
                  </a:cxn>
                  <a:cxn ang="0">
                    <a:pos x="15" y="30"/>
                  </a:cxn>
                  <a:cxn ang="0">
                    <a:pos x="14" y="30"/>
                  </a:cxn>
                  <a:cxn ang="0">
                    <a:pos x="12" y="30"/>
                  </a:cxn>
                  <a:cxn ang="0">
                    <a:pos x="11" y="30"/>
                  </a:cxn>
                  <a:cxn ang="0">
                    <a:pos x="9" y="30"/>
                  </a:cxn>
                  <a:cxn ang="0">
                    <a:pos x="8" y="28"/>
                  </a:cxn>
                  <a:cxn ang="0">
                    <a:pos x="6" y="28"/>
                  </a:cxn>
                  <a:cxn ang="0">
                    <a:pos x="6" y="27"/>
                  </a:cxn>
                  <a:cxn ang="0">
                    <a:pos x="5" y="27"/>
                  </a:cxn>
                  <a:cxn ang="0">
                    <a:pos x="3" y="25"/>
                  </a:cxn>
                  <a:cxn ang="0">
                    <a:pos x="3" y="24"/>
                  </a:cxn>
                  <a:cxn ang="0">
                    <a:pos x="2" y="22"/>
                  </a:cxn>
                  <a:cxn ang="0">
                    <a:pos x="2" y="21"/>
                  </a:cxn>
                  <a:cxn ang="0">
                    <a:pos x="2" y="19"/>
                  </a:cxn>
                  <a:cxn ang="0">
                    <a:pos x="2" y="18"/>
                  </a:cxn>
                  <a:cxn ang="0">
                    <a:pos x="0" y="16"/>
                  </a:cxn>
                  <a:cxn ang="0">
                    <a:pos x="2" y="15"/>
                  </a:cxn>
                  <a:cxn ang="0">
                    <a:pos x="2" y="13"/>
                  </a:cxn>
                  <a:cxn ang="0">
                    <a:pos x="2" y="12"/>
                  </a:cxn>
                  <a:cxn ang="0">
                    <a:pos x="2" y="10"/>
                  </a:cxn>
                  <a:cxn ang="0">
                    <a:pos x="3" y="9"/>
                  </a:cxn>
                  <a:cxn ang="0">
                    <a:pos x="3" y="7"/>
                  </a:cxn>
                  <a:cxn ang="0">
                    <a:pos x="5" y="6"/>
                  </a:cxn>
                  <a:cxn ang="0">
                    <a:pos x="5" y="4"/>
                  </a:cxn>
                  <a:cxn ang="0">
                    <a:pos x="6" y="3"/>
                  </a:cxn>
                  <a:cxn ang="0">
                    <a:pos x="8" y="3"/>
                  </a:cxn>
                  <a:cxn ang="0">
                    <a:pos x="9" y="1"/>
                  </a:cxn>
                  <a:cxn ang="0">
                    <a:pos x="11" y="1"/>
                  </a:cxn>
                  <a:cxn ang="0">
                    <a:pos x="11" y="0"/>
                  </a:cxn>
                  <a:cxn ang="0">
                    <a:pos x="12" y="0"/>
                  </a:cxn>
                  <a:cxn ang="0">
                    <a:pos x="14" y="0"/>
                  </a:cxn>
                  <a:cxn ang="0">
                    <a:pos x="15" y="0"/>
                  </a:cxn>
                  <a:cxn ang="0">
                    <a:pos x="17" y="0"/>
                  </a:cxn>
                  <a:cxn ang="0">
                    <a:pos x="18" y="0"/>
                  </a:cxn>
                  <a:cxn ang="0">
                    <a:pos x="20" y="0"/>
                  </a:cxn>
                  <a:cxn ang="0">
                    <a:pos x="21" y="0"/>
                  </a:cxn>
                  <a:cxn ang="0">
                    <a:pos x="23" y="1"/>
                  </a:cxn>
                  <a:cxn ang="0">
                    <a:pos x="23" y="1"/>
                  </a:cxn>
                  <a:cxn ang="0">
                    <a:pos x="24" y="3"/>
                  </a:cxn>
                  <a:cxn ang="0">
                    <a:pos x="26" y="4"/>
                  </a:cxn>
                  <a:cxn ang="0">
                    <a:pos x="26" y="6"/>
                  </a:cxn>
                  <a:cxn ang="0">
                    <a:pos x="27" y="7"/>
                  </a:cxn>
                  <a:cxn ang="0">
                    <a:pos x="27" y="9"/>
                  </a:cxn>
                  <a:cxn ang="0">
                    <a:pos x="27" y="10"/>
                  </a:cxn>
                  <a:cxn ang="0">
                    <a:pos x="27" y="12"/>
                  </a:cxn>
                  <a:cxn ang="0">
                    <a:pos x="27" y="13"/>
                  </a:cxn>
                  <a:cxn ang="0">
                    <a:pos x="27" y="15"/>
                  </a:cxn>
                </a:cxnLst>
                <a:rect l="0" t="0" r="r" b="b"/>
                <a:pathLst>
                  <a:path w="27" h="30">
                    <a:moveTo>
                      <a:pt x="27" y="15"/>
                    </a:moveTo>
                    <a:lnTo>
                      <a:pt x="27" y="15"/>
                    </a:lnTo>
                    <a:lnTo>
                      <a:pt x="27" y="15"/>
                    </a:lnTo>
                    <a:lnTo>
                      <a:pt x="27" y="15"/>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6" y="19"/>
                    </a:lnTo>
                    <a:lnTo>
                      <a:pt x="26" y="19"/>
                    </a:lnTo>
                    <a:lnTo>
                      <a:pt x="26" y="21"/>
                    </a:lnTo>
                    <a:lnTo>
                      <a:pt x="26" y="21"/>
                    </a:lnTo>
                    <a:lnTo>
                      <a:pt x="26" y="21"/>
                    </a:lnTo>
                    <a:lnTo>
                      <a:pt x="26" y="21"/>
                    </a:lnTo>
                    <a:lnTo>
                      <a:pt x="26" y="21"/>
                    </a:lnTo>
                    <a:lnTo>
                      <a:pt x="26" y="21"/>
                    </a:lnTo>
                    <a:lnTo>
                      <a:pt x="26" y="22"/>
                    </a:lnTo>
                    <a:lnTo>
                      <a:pt x="26" y="22"/>
                    </a:lnTo>
                    <a:lnTo>
                      <a:pt x="26" y="22"/>
                    </a:lnTo>
                    <a:lnTo>
                      <a:pt x="26" y="22"/>
                    </a:lnTo>
                    <a:lnTo>
                      <a:pt x="26" y="22"/>
                    </a:lnTo>
                    <a:lnTo>
                      <a:pt x="24" y="22"/>
                    </a:lnTo>
                    <a:lnTo>
                      <a:pt x="24" y="24"/>
                    </a:lnTo>
                    <a:lnTo>
                      <a:pt x="24" y="24"/>
                    </a:lnTo>
                    <a:lnTo>
                      <a:pt x="24" y="24"/>
                    </a:lnTo>
                    <a:lnTo>
                      <a:pt x="24" y="24"/>
                    </a:lnTo>
                    <a:lnTo>
                      <a:pt x="24" y="24"/>
                    </a:lnTo>
                    <a:lnTo>
                      <a:pt x="24" y="24"/>
                    </a:lnTo>
                    <a:lnTo>
                      <a:pt x="24" y="24"/>
                    </a:lnTo>
                    <a:lnTo>
                      <a:pt x="24" y="25"/>
                    </a:lnTo>
                    <a:lnTo>
                      <a:pt x="23" y="25"/>
                    </a:lnTo>
                    <a:lnTo>
                      <a:pt x="23" y="25"/>
                    </a:lnTo>
                    <a:lnTo>
                      <a:pt x="23" y="25"/>
                    </a:lnTo>
                    <a:lnTo>
                      <a:pt x="23" y="25"/>
                    </a:lnTo>
                    <a:lnTo>
                      <a:pt x="23" y="25"/>
                    </a:lnTo>
                    <a:lnTo>
                      <a:pt x="23" y="25"/>
                    </a:lnTo>
                    <a:lnTo>
                      <a:pt x="23" y="25"/>
                    </a:lnTo>
                    <a:lnTo>
                      <a:pt x="23" y="27"/>
                    </a:lnTo>
                    <a:lnTo>
                      <a:pt x="23" y="27"/>
                    </a:lnTo>
                    <a:lnTo>
                      <a:pt x="21" y="27"/>
                    </a:lnTo>
                    <a:lnTo>
                      <a:pt x="21" y="27"/>
                    </a:lnTo>
                    <a:lnTo>
                      <a:pt x="21" y="27"/>
                    </a:lnTo>
                    <a:lnTo>
                      <a:pt x="21" y="27"/>
                    </a:lnTo>
                    <a:lnTo>
                      <a:pt x="21" y="27"/>
                    </a:lnTo>
                    <a:lnTo>
                      <a:pt x="21" y="27"/>
                    </a:lnTo>
                    <a:lnTo>
                      <a:pt x="21" y="27"/>
                    </a:lnTo>
                    <a:lnTo>
                      <a:pt x="20" y="28"/>
                    </a:lnTo>
                    <a:lnTo>
                      <a:pt x="20" y="28"/>
                    </a:lnTo>
                    <a:lnTo>
                      <a:pt x="20" y="28"/>
                    </a:lnTo>
                    <a:lnTo>
                      <a:pt x="20" y="28"/>
                    </a:lnTo>
                    <a:lnTo>
                      <a:pt x="20" y="28"/>
                    </a:lnTo>
                    <a:lnTo>
                      <a:pt x="20" y="28"/>
                    </a:lnTo>
                    <a:lnTo>
                      <a:pt x="20" y="28"/>
                    </a:lnTo>
                    <a:lnTo>
                      <a:pt x="18" y="28"/>
                    </a:lnTo>
                    <a:lnTo>
                      <a:pt x="18" y="28"/>
                    </a:lnTo>
                    <a:lnTo>
                      <a:pt x="18" y="28"/>
                    </a:lnTo>
                    <a:lnTo>
                      <a:pt x="18" y="28"/>
                    </a:lnTo>
                    <a:lnTo>
                      <a:pt x="18" y="28"/>
                    </a:lnTo>
                    <a:lnTo>
                      <a:pt x="18" y="30"/>
                    </a:lnTo>
                    <a:lnTo>
                      <a:pt x="18"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28"/>
                    </a:lnTo>
                    <a:lnTo>
                      <a:pt x="8" y="28"/>
                    </a:lnTo>
                    <a:lnTo>
                      <a:pt x="8" y="28"/>
                    </a:lnTo>
                    <a:lnTo>
                      <a:pt x="8" y="28"/>
                    </a:lnTo>
                    <a:lnTo>
                      <a:pt x="8" y="28"/>
                    </a:lnTo>
                    <a:lnTo>
                      <a:pt x="8" y="28"/>
                    </a:lnTo>
                    <a:lnTo>
                      <a:pt x="6" y="28"/>
                    </a:lnTo>
                    <a:lnTo>
                      <a:pt x="6" y="28"/>
                    </a:lnTo>
                    <a:lnTo>
                      <a:pt x="6" y="28"/>
                    </a:lnTo>
                    <a:lnTo>
                      <a:pt x="6" y="28"/>
                    </a:lnTo>
                    <a:lnTo>
                      <a:pt x="6" y="28"/>
                    </a:lnTo>
                    <a:lnTo>
                      <a:pt x="6" y="28"/>
                    </a:lnTo>
                    <a:lnTo>
                      <a:pt x="6" y="27"/>
                    </a:lnTo>
                    <a:lnTo>
                      <a:pt x="6" y="27"/>
                    </a:lnTo>
                    <a:lnTo>
                      <a:pt x="5" y="27"/>
                    </a:lnTo>
                    <a:lnTo>
                      <a:pt x="5" y="27"/>
                    </a:lnTo>
                    <a:lnTo>
                      <a:pt x="5" y="27"/>
                    </a:lnTo>
                    <a:lnTo>
                      <a:pt x="5" y="27"/>
                    </a:lnTo>
                    <a:lnTo>
                      <a:pt x="5" y="27"/>
                    </a:lnTo>
                    <a:lnTo>
                      <a:pt x="5" y="27"/>
                    </a:lnTo>
                    <a:lnTo>
                      <a:pt x="5" y="27"/>
                    </a:lnTo>
                    <a:lnTo>
                      <a:pt x="5" y="25"/>
                    </a:lnTo>
                    <a:lnTo>
                      <a:pt x="5" y="25"/>
                    </a:lnTo>
                    <a:lnTo>
                      <a:pt x="3" y="25"/>
                    </a:lnTo>
                    <a:lnTo>
                      <a:pt x="3" y="25"/>
                    </a:lnTo>
                    <a:lnTo>
                      <a:pt x="3" y="25"/>
                    </a:lnTo>
                    <a:lnTo>
                      <a:pt x="3" y="25"/>
                    </a:lnTo>
                    <a:lnTo>
                      <a:pt x="3" y="25"/>
                    </a:lnTo>
                    <a:lnTo>
                      <a:pt x="3" y="25"/>
                    </a:lnTo>
                    <a:lnTo>
                      <a:pt x="3" y="24"/>
                    </a:lnTo>
                    <a:lnTo>
                      <a:pt x="3" y="24"/>
                    </a:lnTo>
                    <a:lnTo>
                      <a:pt x="3" y="24"/>
                    </a:lnTo>
                    <a:lnTo>
                      <a:pt x="3" y="24"/>
                    </a:lnTo>
                    <a:lnTo>
                      <a:pt x="3" y="24"/>
                    </a:lnTo>
                    <a:lnTo>
                      <a:pt x="3" y="24"/>
                    </a:lnTo>
                    <a:lnTo>
                      <a:pt x="2" y="24"/>
                    </a:lnTo>
                    <a:lnTo>
                      <a:pt x="2" y="22"/>
                    </a:lnTo>
                    <a:lnTo>
                      <a:pt x="2" y="22"/>
                    </a:lnTo>
                    <a:lnTo>
                      <a:pt x="2" y="22"/>
                    </a:lnTo>
                    <a:lnTo>
                      <a:pt x="2" y="22"/>
                    </a:lnTo>
                    <a:lnTo>
                      <a:pt x="2" y="22"/>
                    </a:lnTo>
                    <a:lnTo>
                      <a:pt x="2" y="22"/>
                    </a:lnTo>
                    <a:lnTo>
                      <a:pt x="2" y="21"/>
                    </a:lnTo>
                    <a:lnTo>
                      <a:pt x="2" y="21"/>
                    </a:lnTo>
                    <a:lnTo>
                      <a:pt x="2" y="21"/>
                    </a:lnTo>
                    <a:lnTo>
                      <a:pt x="2" y="21"/>
                    </a:lnTo>
                    <a:lnTo>
                      <a:pt x="2" y="21"/>
                    </a:lnTo>
                    <a:lnTo>
                      <a:pt x="2" y="21"/>
                    </a:lnTo>
                    <a:lnTo>
                      <a:pt x="2" y="19"/>
                    </a:lnTo>
                    <a:lnTo>
                      <a:pt x="2" y="19"/>
                    </a:lnTo>
                    <a:lnTo>
                      <a:pt x="2" y="19"/>
                    </a:lnTo>
                    <a:lnTo>
                      <a:pt x="2" y="19"/>
                    </a:lnTo>
                    <a:lnTo>
                      <a:pt x="2" y="19"/>
                    </a:lnTo>
                    <a:lnTo>
                      <a:pt x="2" y="19"/>
                    </a:lnTo>
                    <a:lnTo>
                      <a:pt x="2" y="18"/>
                    </a:lnTo>
                    <a:lnTo>
                      <a:pt x="2" y="18"/>
                    </a:lnTo>
                    <a:lnTo>
                      <a:pt x="2" y="18"/>
                    </a:lnTo>
                    <a:lnTo>
                      <a:pt x="2" y="18"/>
                    </a:lnTo>
                    <a:lnTo>
                      <a:pt x="2" y="18"/>
                    </a:lnTo>
                    <a:lnTo>
                      <a:pt x="2" y="18"/>
                    </a:lnTo>
                    <a:lnTo>
                      <a:pt x="2" y="16"/>
                    </a:lnTo>
                    <a:lnTo>
                      <a:pt x="0" y="16"/>
                    </a:lnTo>
                    <a:lnTo>
                      <a:pt x="0" y="16"/>
                    </a:lnTo>
                    <a:lnTo>
                      <a:pt x="2" y="16"/>
                    </a:lnTo>
                    <a:lnTo>
                      <a:pt x="2" y="16"/>
                    </a:lnTo>
                    <a:lnTo>
                      <a:pt x="2" y="15"/>
                    </a:lnTo>
                    <a:lnTo>
                      <a:pt x="2" y="15"/>
                    </a:lnTo>
                    <a:lnTo>
                      <a:pt x="2" y="15"/>
                    </a:lnTo>
                    <a:lnTo>
                      <a:pt x="2" y="15"/>
                    </a:lnTo>
                    <a:lnTo>
                      <a:pt x="2" y="15"/>
                    </a:lnTo>
                    <a:lnTo>
                      <a:pt x="2" y="15"/>
                    </a:lnTo>
                    <a:lnTo>
                      <a:pt x="2" y="13"/>
                    </a:lnTo>
                    <a:lnTo>
                      <a:pt x="2" y="13"/>
                    </a:lnTo>
                    <a:lnTo>
                      <a:pt x="2" y="13"/>
                    </a:lnTo>
                    <a:lnTo>
                      <a:pt x="2" y="13"/>
                    </a:lnTo>
                    <a:lnTo>
                      <a:pt x="2" y="13"/>
                    </a:lnTo>
                    <a:lnTo>
                      <a:pt x="2" y="12"/>
                    </a:lnTo>
                    <a:lnTo>
                      <a:pt x="2" y="12"/>
                    </a:lnTo>
                    <a:lnTo>
                      <a:pt x="2" y="12"/>
                    </a:lnTo>
                    <a:lnTo>
                      <a:pt x="2" y="12"/>
                    </a:lnTo>
                    <a:lnTo>
                      <a:pt x="2" y="12"/>
                    </a:lnTo>
                    <a:lnTo>
                      <a:pt x="2" y="12"/>
                    </a:lnTo>
                    <a:lnTo>
                      <a:pt x="2" y="10"/>
                    </a:lnTo>
                    <a:lnTo>
                      <a:pt x="2" y="10"/>
                    </a:lnTo>
                    <a:lnTo>
                      <a:pt x="2" y="10"/>
                    </a:lnTo>
                    <a:lnTo>
                      <a:pt x="2" y="10"/>
                    </a:lnTo>
                    <a:lnTo>
                      <a:pt x="2" y="10"/>
                    </a:lnTo>
                    <a:lnTo>
                      <a:pt x="2" y="10"/>
                    </a:lnTo>
                    <a:lnTo>
                      <a:pt x="2" y="9"/>
                    </a:lnTo>
                    <a:lnTo>
                      <a:pt x="2" y="9"/>
                    </a:lnTo>
                    <a:lnTo>
                      <a:pt x="3" y="9"/>
                    </a:lnTo>
                    <a:lnTo>
                      <a:pt x="3" y="9"/>
                    </a:lnTo>
                    <a:lnTo>
                      <a:pt x="3" y="9"/>
                    </a:lnTo>
                    <a:lnTo>
                      <a:pt x="3" y="9"/>
                    </a:lnTo>
                    <a:lnTo>
                      <a:pt x="3" y="7"/>
                    </a:lnTo>
                    <a:lnTo>
                      <a:pt x="3" y="7"/>
                    </a:lnTo>
                    <a:lnTo>
                      <a:pt x="3" y="7"/>
                    </a:lnTo>
                    <a:lnTo>
                      <a:pt x="3" y="7"/>
                    </a:lnTo>
                    <a:lnTo>
                      <a:pt x="3" y="7"/>
                    </a:lnTo>
                    <a:lnTo>
                      <a:pt x="3" y="7"/>
                    </a:lnTo>
                    <a:lnTo>
                      <a:pt x="3" y="6"/>
                    </a:lnTo>
                    <a:lnTo>
                      <a:pt x="5" y="6"/>
                    </a:lnTo>
                    <a:lnTo>
                      <a:pt x="5" y="6"/>
                    </a:lnTo>
                    <a:lnTo>
                      <a:pt x="5" y="6"/>
                    </a:lnTo>
                    <a:lnTo>
                      <a:pt x="5" y="6"/>
                    </a:lnTo>
                    <a:lnTo>
                      <a:pt x="5" y="6"/>
                    </a:lnTo>
                    <a:lnTo>
                      <a:pt x="5" y="6"/>
                    </a:lnTo>
                    <a:lnTo>
                      <a:pt x="5" y="4"/>
                    </a:lnTo>
                    <a:lnTo>
                      <a:pt x="5" y="4"/>
                    </a:lnTo>
                    <a:lnTo>
                      <a:pt x="5" y="4"/>
                    </a:lnTo>
                    <a:lnTo>
                      <a:pt x="5" y="4"/>
                    </a:lnTo>
                    <a:lnTo>
                      <a:pt x="6" y="4"/>
                    </a:lnTo>
                    <a:lnTo>
                      <a:pt x="6" y="4"/>
                    </a:lnTo>
                    <a:lnTo>
                      <a:pt x="6" y="4"/>
                    </a:lnTo>
                    <a:lnTo>
                      <a:pt x="6" y="4"/>
                    </a:lnTo>
                    <a:lnTo>
                      <a:pt x="6" y="3"/>
                    </a:lnTo>
                    <a:lnTo>
                      <a:pt x="6" y="3"/>
                    </a:lnTo>
                    <a:lnTo>
                      <a:pt x="6" y="3"/>
                    </a:lnTo>
                    <a:lnTo>
                      <a:pt x="6" y="3"/>
                    </a:lnTo>
                    <a:lnTo>
                      <a:pt x="8" y="3"/>
                    </a:lnTo>
                    <a:lnTo>
                      <a:pt x="8" y="3"/>
                    </a:lnTo>
                    <a:lnTo>
                      <a:pt x="8" y="3"/>
                    </a:lnTo>
                    <a:lnTo>
                      <a:pt x="8" y="3"/>
                    </a:lnTo>
                    <a:lnTo>
                      <a:pt x="8" y="1"/>
                    </a:lnTo>
                    <a:lnTo>
                      <a:pt x="8" y="1"/>
                    </a:lnTo>
                    <a:lnTo>
                      <a:pt x="8" y="1"/>
                    </a:lnTo>
                    <a:lnTo>
                      <a:pt x="9" y="1"/>
                    </a:lnTo>
                    <a:lnTo>
                      <a:pt x="9" y="1"/>
                    </a:lnTo>
                    <a:lnTo>
                      <a:pt x="9" y="1"/>
                    </a:lnTo>
                    <a:lnTo>
                      <a:pt x="9" y="1"/>
                    </a:lnTo>
                    <a:lnTo>
                      <a:pt x="9" y="1"/>
                    </a:lnTo>
                    <a:lnTo>
                      <a:pt x="9" y="1"/>
                    </a:lnTo>
                    <a:lnTo>
                      <a:pt x="9" y="1"/>
                    </a:lnTo>
                    <a:lnTo>
                      <a:pt x="11" y="1"/>
                    </a:lnTo>
                    <a:lnTo>
                      <a:pt x="11" y="1"/>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1" y="0"/>
                    </a:lnTo>
                    <a:lnTo>
                      <a:pt x="21" y="0"/>
                    </a:lnTo>
                    <a:lnTo>
                      <a:pt x="21" y="1"/>
                    </a:lnTo>
                    <a:lnTo>
                      <a:pt x="21" y="1"/>
                    </a:lnTo>
                    <a:lnTo>
                      <a:pt x="21" y="1"/>
                    </a:lnTo>
                    <a:lnTo>
                      <a:pt x="21" y="1"/>
                    </a:lnTo>
                    <a:lnTo>
                      <a:pt x="21" y="1"/>
                    </a:lnTo>
                    <a:lnTo>
                      <a:pt x="23" y="1"/>
                    </a:lnTo>
                    <a:lnTo>
                      <a:pt x="23" y="1"/>
                    </a:lnTo>
                    <a:lnTo>
                      <a:pt x="23" y="1"/>
                    </a:lnTo>
                    <a:lnTo>
                      <a:pt x="23" y="1"/>
                    </a:lnTo>
                    <a:lnTo>
                      <a:pt x="23" y="1"/>
                    </a:lnTo>
                    <a:lnTo>
                      <a:pt x="23" y="1"/>
                    </a:lnTo>
                    <a:lnTo>
                      <a:pt x="23" y="1"/>
                    </a:lnTo>
                    <a:lnTo>
                      <a:pt x="23" y="3"/>
                    </a:lnTo>
                    <a:lnTo>
                      <a:pt x="24" y="3"/>
                    </a:lnTo>
                    <a:lnTo>
                      <a:pt x="24" y="3"/>
                    </a:lnTo>
                    <a:lnTo>
                      <a:pt x="24" y="3"/>
                    </a:lnTo>
                    <a:lnTo>
                      <a:pt x="24" y="3"/>
                    </a:lnTo>
                    <a:lnTo>
                      <a:pt x="24" y="3"/>
                    </a:lnTo>
                    <a:lnTo>
                      <a:pt x="24" y="3"/>
                    </a:lnTo>
                    <a:lnTo>
                      <a:pt x="24" y="3"/>
                    </a:lnTo>
                    <a:lnTo>
                      <a:pt x="24" y="4"/>
                    </a:lnTo>
                    <a:lnTo>
                      <a:pt x="24" y="4"/>
                    </a:lnTo>
                    <a:lnTo>
                      <a:pt x="24" y="4"/>
                    </a:lnTo>
                    <a:lnTo>
                      <a:pt x="26" y="4"/>
                    </a:lnTo>
                    <a:lnTo>
                      <a:pt x="26" y="4"/>
                    </a:lnTo>
                    <a:lnTo>
                      <a:pt x="26" y="4"/>
                    </a:lnTo>
                    <a:lnTo>
                      <a:pt x="26" y="4"/>
                    </a:lnTo>
                    <a:lnTo>
                      <a:pt x="26" y="4"/>
                    </a:lnTo>
                    <a:lnTo>
                      <a:pt x="26" y="6"/>
                    </a:lnTo>
                    <a:lnTo>
                      <a:pt x="26" y="6"/>
                    </a:lnTo>
                    <a:lnTo>
                      <a:pt x="26" y="6"/>
                    </a:lnTo>
                    <a:lnTo>
                      <a:pt x="26" y="6"/>
                    </a:lnTo>
                    <a:lnTo>
                      <a:pt x="26" y="6"/>
                    </a:lnTo>
                    <a:lnTo>
                      <a:pt x="26" y="6"/>
                    </a:lnTo>
                    <a:lnTo>
                      <a:pt x="26" y="6"/>
                    </a:lnTo>
                    <a:lnTo>
                      <a:pt x="27" y="7"/>
                    </a:lnTo>
                    <a:lnTo>
                      <a:pt x="27" y="7"/>
                    </a:lnTo>
                    <a:lnTo>
                      <a:pt x="27" y="7"/>
                    </a:lnTo>
                    <a:lnTo>
                      <a:pt x="27" y="7"/>
                    </a:lnTo>
                    <a:lnTo>
                      <a:pt x="27" y="7"/>
                    </a:lnTo>
                    <a:lnTo>
                      <a:pt x="27" y="7"/>
                    </a:lnTo>
                    <a:lnTo>
                      <a:pt x="27" y="9"/>
                    </a:lnTo>
                    <a:lnTo>
                      <a:pt x="27" y="9"/>
                    </a:lnTo>
                    <a:lnTo>
                      <a:pt x="27" y="9"/>
                    </a:lnTo>
                    <a:lnTo>
                      <a:pt x="27" y="9"/>
                    </a:lnTo>
                    <a:lnTo>
                      <a:pt x="27" y="9"/>
                    </a:lnTo>
                    <a:lnTo>
                      <a:pt x="27" y="9"/>
                    </a:lnTo>
                    <a:lnTo>
                      <a:pt x="27" y="10"/>
                    </a:lnTo>
                    <a:lnTo>
                      <a:pt x="27" y="10"/>
                    </a:lnTo>
                    <a:lnTo>
                      <a:pt x="27"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close/>
                  </a:path>
                </a:pathLst>
              </a:custGeom>
              <a:solidFill>
                <a:srgbClr val="FFAA00"/>
              </a:solidFill>
              <a:ln w="1588">
                <a:solidFill>
                  <a:srgbClr val="6E6E6E"/>
                </a:solidFill>
                <a:prstDash val="solid"/>
                <a:round/>
                <a:headEnd/>
                <a:tailEnd/>
              </a:ln>
            </p:spPr>
            <p:txBody>
              <a:bodyPr/>
              <a:lstStyle/>
              <a:p>
                <a:endParaRPr lang="en-US"/>
              </a:p>
            </p:txBody>
          </p:sp>
          <p:sp>
            <p:nvSpPr>
              <p:cNvPr id="321199" name="Freeform 687"/>
              <p:cNvSpPr>
                <a:spLocks/>
              </p:cNvSpPr>
              <p:nvPr/>
            </p:nvSpPr>
            <p:spPr bwMode="auto">
              <a:xfrm>
                <a:off x="2434" y="2164"/>
                <a:ext cx="27" cy="30"/>
              </a:xfrm>
              <a:custGeom>
                <a:avLst/>
                <a:gdLst/>
                <a:ahLst/>
                <a:cxnLst>
                  <a:cxn ang="0">
                    <a:pos x="27" y="16"/>
                  </a:cxn>
                  <a:cxn ang="0">
                    <a:pos x="27" y="18"/>
                  </a:cxn>
                  <a:cxn ang="0">
                    <a:pos x="26" y="19"/>
                  </a:cxn>
                  <a:cxn ang="0">
                    <a:pos x="26" y="21"/>
                  </a:cxn>
                  <a:cxn ang="0">
                    <a:pos x="24" y="22"/>
                  </a:cxn>
                  <a:cxn ang="0">
                    <a:pos x="24" y="24"/>
                  </a:cxn>
                  <a:cxn ang="0">
                    <a:pos x="23" y="25"/>
                  </a:cxn>
                  <a:cxn ang="0">
                    <a:pos x="23" y="27"/>
                  </a:cxn>
                  <a:cxn ang="0">
                    <a:pos x="21" y="27"/>
                  </a:cxn>
                  <a:cxn ang="0">
                    <a:pos x="20" y="28"/>
                  </a:cxn>
                  <a:cxn ang="0">
                    <a:pos x="18" y="28"/>
                  </a:cxn>
                  <a:cxn ang="0">
                    <a:pos x="17" y="30"/>
                  </a:cxn>
                  <a:cxn ang="0">
                    <a:pos x="15" y="30"/>
                  </a:cxn>
                  <a:cxn ang="0">
                    <a:pos x="14" y="30"/>
                  </a:cxn>
                  <a:cxn ang="0">
                    <a:pos x="12" y="30"/>
                  </a:cxn>
                  <a:cxn ang="0">
                    <a:pos x="11" y="30"/>
                  </a:cxn>
                  <a:cxn ang="0">
                    <a:pos x="11" y="30"/>
                  </a:cxn>
                  <a:cxn ang="0">
                    <a:pos x="9" y="30"/>
                  </a:cxn>
                  <a:cxn ang="0">
                    <a:pos x="8" y="30"/>
                  </a:cxn>
                  <a:cxn ang="0">
                    <a:pos x="6" y="28"/>
                  </a:cxn>
                  <a:cxn ang="0">
                    <a:pos x="5" y="28"/>
                  </a:cxn>
                  <a:cxn ang="0">
                    <a:pos x="5" y="27"/>
                  </a:cxn>
                  <a:cxn ang="0">
                    <a:pos x="3" y="25"/>
                  </a:cxn>
                  <a:cxn ang="0">
                    <a:pos x="2" y="24"/>
                  </a:cxn>
                  <a:cxn ang="0">
                    <a:pos x="2" y="22"/>
                  </a:cxn>
                  <a:cxn ang="0">
                    <a:pos x="2" y="21"/>
                  </a:cxn>
                  <a:cxn ang="0">
                    <a:pos x="0" y="19"/>
                  </a:cxn>
                  <a:cxn ang="0">
                    <a:pos x="0" y="18"/>
                  </a:cxn>
                  <a:cxn ang="0">
                    <a:pos x="0" y="16"/>
                  </a:cxn>
                  <a:cxn ang="0">
                    <a:pos x="0" y="15"/>
                  </a:cxn>
                  <a:cxn ang="0">
                    <a:pos x="0" y="13"/>
                  </a:cxn>
                  <a:cxn ang="0">
                    <a:pos x="0" y="12"/>
                  </a:cxn>
                  <a:cxn ang="0">
                    <a:pos x="2" y="10"/>
                  </a:cxn>
                  <a:cxn ang="0">
                    <a:pos x="2" y="9"/>
                  </a:cxn>
                  <a:cxn ang="0">
                    <a:pos x="3" y="7"/>
                  </a:cxn>
                  <a:cxn ang="0">
                    <a:pos x="3" y="6"/>
                  </a:cxn>
                  <a:cxn ang="0">
                    <a:pos x="5" y="4"/>
                  </a:cxn>
                  <a:cxn ang="0">
                    <a:pos x="5" y="4"/>
                  </a:cxn>
                  <a:cxn ang="0">
                    <a:pos x="6" y="3"/>
                  </a:cxn>
                  <a:cxn ang="0">
                    <a:pos x="8" y="1"/>
                  </a:cxn>
                  <a:cxn ang="0">
                    <a:pos x="9" y="1"/>
                  </a:cxn>
                  <a:cxn ang="0">
                    <a:pos x="11" y="0"/>
                  </a:cxn>
                  <a:cxn ang="0">
                    <a:pos x="12" y="0"/>
                  </a:cxn>
                  <a:cxn ang="0">
                    <a:pos x="14" y="0"/>
                  </a:cxn>
                  <a:cxn ang="0">
                    <a:pos x="15" y="0"/>
                  </a:cxn>
                  <a:cxn ang="0">
                    <a:pos x="17" y="0"/>
                  </a:cxn>
                  <a:cxn ang="0">
                    <a:pos x="17" y="0"/>
                  </a:cxn>
                  <a:cxn ang="0">
                    <a:pos x="18" y="0"/>
                  </a:cxn>
                  <a:cxn ang="0">
                    <a:pos x="20" y="1"/>
                  </a:cxn>
                  <a:cxn ang="0">
                    <a:pos x="21" y="1"/>
                  </a:cxn>
                  <a:cxn ang="0">
                    <a:pos x="23" y="3"/>
                  </a:cxn>
                  <a:cxn ang="0">
                    <a:pos x="23" y="3"/>
                  </a:cxn>
                  <a:cxn ang="0">
                    <a:pos x="24" y="4"/>
                  </a:cxn>
                  <a:cxn ang="0">
                    <a:pos x="26" y="6"/>
                  </a:cxn>
                  <a:cxn ang="0">
                    <a:pos x="26" y="7"/>
                  </a:cxn>
                  <a:cxn ang="0">
                    <a:pos x="26" y="9"/>
                  </a:cxn>
                  <a:cxn ang="0">
                    <a:pos x="27" y="10"/>
                  </a:cxn>
                  <a:cxn ang="0">
                    <a:pos x="27" y="12"/>
                  </a:cxn>
                  <a:cxn ang="0">
                    <a:pos x="27" y="13"/>
                  </a:cxn>
                  <a:cxn ang="0">
                    <a:pos x="27" y="15"/>
                  </a:cxn>
                </a:cxnLst>
                <a:rect l="0" t="0" r="r" b="b"/>
                <a:pathLst>
                  <a:path w="27" h="30">
                    <a:moveTo>
                      <a:pt x="27" y="15"/>
                    </a:moveTo>
                    <a:lnTo>
                      <a:pt x="27" y="15"/>
                    </a:lnTo>
                    <a:lnTo>
                      <a:pt x="27" y="15"/>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6" y="19"/>
                    </a:lnTo>
                    <a:lnTo>
                      <a:pt x="26" y="19"/>
                    </a:lnTo>
                    <a:lnTo>
                      <a:pt x="26" y="19"/>
                    </a:lnTo>
                    <a:lnTo>
                      <a:pt x="26" y="19"/>
                    </a:lnTo>
                    <a:lnTo>
                      <a:pt x="26" y="19"/>
                    </a:lnTo>
                    <a:lnTo>
                      <a:pt x="26" y="21"/>
                    </a:lnTo>
                    <a:lnTo>
                      <a:pt x="26" y="21"/>
                    </a:lnTo>
                    <a:lnTo>
                      <a:pt x="26" y="21"/>
                    </a:lnTo>
                    <a:lnTo>
                      <a:pt x="26" y="21"/>
                    </a:lnTo>
                    <a:lnTo>
                      <a:pt x="26" y="21"/>
                    </a:lnTo>
                    <a:lnTo>
                      <a:pt x="26" y="21"/>
                    </a:lnTo>
                    <a:lnTo>
                      <a:pt x="26" y="22"/>
                    </a:lnTo>
                    <a:lnTo>
                      <a:pt x="26" y="22"/>
                    </a:lnTo>
                    <a:lnTo>
                      <a:pt x="26" y="22"/>
                    </a:lnTo>
                    <a:lnTo>
                      <a:pt x="24" y="22"/>
                    </a:lnTo>
                    <a:lnTo>
                      <a:pt x="24" y="22"/>
                    </a:lnTo>
                    <a:lnTo>
                      <a:pt x="24" y="22"/>
                    </a:lnTo>
                    <a:lnTo>
                      <a:pt x="24" y="24"/>
                    </a:lnTo>
                    <a:lnTo>
                      <a:pt x="24" y="24"/>
                    </a:lnTo>
                    <a:lnTo>
                      <a:pt x="24" y="24"/>
                    </a:lnTo>
                    <a:lnTo>
                      <a:pt x="24" y="24"/>
                    </a:lnTo>
                    <a:lnTo>
                      <a:pt x="24" y="24"/>
                    </a:lnTo>
                    <a:lnTo>
                      <a:pt x="24" y="24"/>
                    </a:lnTo>
                    <a:lnTo>
                      <a:pt x="24" y="24"/>
                    </a:lnTo>
                    <a:lnTo>
                      <a:pt x="23" y="25"/>
                    </a:lnTo>
                    <a:lnTo>
                      <a:pt x="23" y="25"/>
                    </a:lnTo>
                    <a:lnTo>
                      <a:pt x="23" y="25"/>
                    </a:lnTo>
                    <a:lnTo>
                      <a:pt x="23" y="25"/>
                    </a:lnTo>
                    <a:lnTo>
                      <a:pt x="23" y="25"/>
                    </a:lnTo>
                    <a:lnTo>
                      <a:pt x="23" y="25"/>
                    </a:lnTo>
                    <a:lnTo>
                      <a:pt x="23" y="25"/>
                    </a:lnTo>
                    <a:lnTo>
                      <a:pt x="23" y="27"/>
                    </a:lnTo>
                    <a:lnTo>
                      <a:pt x="23" y="27"/>
                    </a:lnTo>
                    <a:lnTo>
                      <a:pt x="21" y="27"/>
                    </a:lnTo>
                    <a:lnTo>
                      <a:pt x="21" y="27"/>
                    </a:lnTo>
                    <a:lnTo>
                      <a:pt x="21" y="27"/>
                    </a:lnTo>
                    <a:lnTo>
                      <a:pt x="21" y="27"/>
                    </a:lnTo>
                    <a:lnTo>
                      <a:pt x="21" y="27"/>
                    </a:lnTo>
                    <a:lnTo>
                      <a:pt x="21" y="27"/>
                    </a:lnTo>
                    <a:lnTo>
                      <a:pt x="21" y="27"/>
                    </a:lnTo>
                    <a:lnTo>
                      <a:pt x="21" y="28"/>
                    </a:lnTo>
                    <a:lnTo>
                      <a:pt x="20" y="28"/>
                    </a:lnTo>
                    <a:lnTo>
                      <a:pt x="20" y="28"/>
                    </a:lnTo>
                    <a:lnTo>
                      <a:pt x="20" y="28"/>
                    </a:lnTo>
                    <a:lnTo>
                      <a:pt x="20" y="28"/>
                    </a:lnTo>
                    <a:lnTo>
                      <a:pt x="20" y="28"/>
                    </a:lnTo>
                    <a:lnTo>
                      <a:pt x="20" y="28"/>
                    </a:lnTo>
                    <a:lnTo>
                      <a:pt x="20" y="28"/>
                    </a:lnTo>
                    <a:lnTo>
                      <a:pt x="18" y="28"/>
                    </a:lnTo>
                    <a:lnTo>
                      <a:pt x="18" y="28"/>
                    </a:lnTo>
                    <a:lnTo>
                      <a:pt x="18" y="28"/>
                    </a:lnTo>
                    <a:lnTo>
                      <a:pt x="18" y="28"/>
                    </a:lnTo>
                    <a:lnTo>
                      <a:pt x="18" y="30"/>
                    </a:lnTo>
                    <a:lnTo>
                      <a:pt x="18" y="30"/>
                    </a:lnTo>
                    <a:lnTo>
                      <a:pt x="18"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28"/>
                    </a:lnTo>
                    <a:lnTo>
                      <a:pt x="8" y="28"/>
                    </a:lnTo>
                    <a:lnTo>
                      <a:pt x="6" y="28"/>
                    </a:lnTo>
                    <a:lnTo>
                      <a:pt x="6" y="28"/>
                    </a:lnTo>
                    <a:lnTo>
                      <a:pt x="6" y="28"/>
                    </a:lnTo>
                    <a:lnTo>
                      <a:pt x="6" y="28"/>
                    </a:lnTo>
                    <a:lnTo>
                      <a:pt x="6" y="28"/>
                    </a:lnTo>
                    <a:lnTo>
                      <a:pt x="6" y="28"/>
                    </a:lnTo>
                    <a:lnTo>
                      <a:pt x="6" y="28"/>
                    </a:lnTo>
                    <a:lnTo>
                      <a:pt x="5" y="28"/>
                    </a:lnTo>
                    <a:lnTo>
                      <a:pt x="5" y="28"/>
                    </a:lnTo>
                    <a:lnTo>
                      <a:pt x="5" y="28"/>
                    </a:lnTo>
                    <a:lnTo>
                      <a:pt x="5" y="27"/>
                    </a:lnTo>
                    <a:lnTo>
                      <a:pt x="5" y="27"/>
                    </a:lnTo>
                    <a:lnTo>
                      <a:pt x="5" y="27"/>
                    </a:lnTo>
                    <a:lnTo>
                      <a:pt x="5" y="27"/>
                    </a:lnTo>
                    <a:lnTo>
                      <a:pt x="5" y="27"/>
                    </a:lnTo>
                    <a:lnTo>
                      <a:pt x="5" y="27"/>
                    </a:lnTo>
                    <a:lnTo>
                      <a:pt x="3" y="27"/>
                    </a:lnTo>
                    <a:lnTo>
                      <a:pt x="3" y="27"/>
                    </a:lnTo>
                    <a:lnTo>
                      <a:pt x="3" y="27"/>
                    </a:lnTo>
                    <a:lnTo>
                      <a:pt x="3" y="25"/>
                    </a:lnTo>
                    <a:lnTo>
                      <a:pt x="3" y="25"/>
                    </a:lnTo>
                    <a:lnTo>
                      <a:pt x="3" y="25"/>
                    </a:lnTo>
                    <a:lnTo>
                      <a:pt x="3" y="25"/>
                    </a:lnTo>
                    <a:lnTo>
                      <a:pt x="3" y="25"/>
                    </a:lnTo>
                    <a:lnTo>
                      <a:pt x="3" y="25"/>
                    </a:lnTo>
                    <a:lnTo>
                      <a:pt x="3" y="25"/>
                    </a:lnTo>
                    <a:lnTo>
                      <a:pt x="2" y="24"/>
                    </a:lnTo>
                    <a:lnTo>
                      <a:pt x="2" y="24"/>
                    </a:lnTo>
                    <a:lnTo>
                      <a:pt x="2" y="24"/>
                    </a:lnTo>
                    <a:lnTo>
                      <a:pt x="2" y="24"/>
                    </a:lnTo>
                    <a:lnTo>
                      <a:pt x="2" y="24"/>
                    </a:lnTo>
                    <a:lnTo>
                      <a:pt x="2" y="24"/>
                    </a:lnTo>
                    <a:lnTo>
                      <a:pt x="2" y="24"/>
                    </a:lnTo>
                    <a:lnTo>
                      <a:pt x="2" y="22"/>
                    </a:lnTo>
                    <a:lnTo>
                      <a:pt x="2" y="22"/>
                    </a:lnTo>
                    <a:lnTo>
                      <a:pt x="2" y="22"/>
                    </a:lnTo>
                    <a:lnTo>
                      <a:pt x="2" y="22"/>
                    </a:lnTo>
                    <a:lnTo>
                      <a:pt x="2" y="22"/>
                    </a:lnTo>
                    <a:lnTo>
                      <a:pt x="2" y="22"/>
                    </a:lnTo>
                    <a:lnTo>
                      <a:pt x="2" y="21"/>
                    </a:lnTo>
                    <a:lnTo>
                      <a:pt x="2"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2" y="12"/>
                    </a:lnTo>
                    <a:lnTo>
                      <a:pt x="2" y="10"/>
                    </a:lnTo>
                    <a:lnTo>
                      <a:pt x="2" y="10"/>
                    </a:lnTo>
                    <a:lnTo>
                      <a:pt x="2" y="10"/>
                    </a:lnTo>
                    <a:lnTo>
                      <a:pt x="2" y="10"/>
                    </a:lnTo>
                    <a:lnTo>
                      <a:pt x="2" y="10"/>
                    </a:lnTo>
                    <a:lnTo>
                      <a:pt x="2" y="10"/>
                    </a:lnTo>
                    <a:lnTo>
                      <a:pt x="2" y="9"/>
                    </a:lnTo>
                    <a:lnTo>
                      <a:pt x="2" y="9"/>
                    </a:lnTo>
                    <a:lnTo>
                      <a:pt x="2" y="9"/>
                    </a:lnTo>
                    <a:lnTo>
                      <a:pt x="2" y="9"/>
                    </a:lnTo>
                    <a:lnTo>
                      <a:pt x="2" y="9"/>
                    </a:lnTo>
                    <a:lnTo>
                      <a:pt x="2" y="9"/>
                    </a:lnTo>
                    <a:lnTo>
                      <a:pt x="2" y="7"/>
                    </a:lnTo>
                    <a:lnTo>
                      <a:pt x="2" y="7"/>
                    </a:lnTo>
                    <a:lnTo>
                      <a:pt x="3" y="7"/>
                    </a:lnTo>
                    <a:lnTo>
                      <a:pt x="3" y="7"/>
                    </a:lnTo>
                    <a:lnTo>
                      <a:pt x="3" y="7"/>
                    </a:lnTo>
                    <a:lnTo>
                      <a:pt x="3" y="7"/>
                    </a:lnTo>
                    <a:lnTo>
                      <a:pt x="3" y="7"/>
                    </a:lnTo>
                    <a:lnTo>
                      <a:pt x="3" y="6"/>
                    </a:lnTo>
                    <a:lnTo>
                      <a:pt x="3" y="6"/>
                    </a:lnTo>
                    <a:lnTo>
                      <a:pt x="3" y="6"/>
                    </a:lnTo>
                    <a:lnTo>
                      <a:pt x="3" y="6"/>
                    </a:lnTo>
                    <a:lnTo>
                      <a:pt x="3" y="6"/>
                    </a:lnTo>
                    <a:lnTo>
                      <a:pt x="5" y="6"/>
                    </a:lnTo>
                    <a:lnTo>
                      <a:pt x="5" y="4"/>
                    </a:lnTo>
                    <a:lnTo>
                      <a:pt x="5" y="4"/>
                    </a:lnTo>
                    <a:lnTo>
                      <a:pt x="5" y="4"/>
                    </a:lnTo>
                    <a:lnTo>
                      <a:pt x="5" y="4"/>
                    </a:lnTo>
                    <a:lnTo>
                      <a:pt x="5" y="4"/>
                    </a:lnTo>
                    <a:lnTo>
                      <a:pt x="5" y="4"/>
                    </a:lnTo>
                    <a:lnTo>
                      <a:pt x="5" y="4"/>
                    </a:lnTo>
                    <a:lnTo>
                      <a:pt x="5" y="4"/>
                    </a:lnTo>
                    <a:lnTo>
                      <a:pt x="6" y="3"/>
                    </a:lnTo>
                    <a:lnTo>
                      <a:pt x="6" y="3"/>
                    </a:lnTo>
                    <a:lnTo>
                      <a:pt x="6" y="3"/>
                    </a:lnTo>
                    <a:lnTo>
                      <a:pt x="6" y="3"/>
                    </a:lnTo>
                    <a:lnTo>
                      <a:pt x="6" y="3"/>
                    </a:lnTo>
                    <a:lnTo>
                      <a:pt x="6" y="3"/>
                    </a:lnTo>
                    <a:lnTo>
                      <a:pt x="6" y="3"/>
                    </a:lnTo>
                    <a:lnTo>
                      <a:pt x="8" y="3"/>
                    </a:lnTo>
                    <a:lnTo>
                      <a:pt x="8" y="3"/>
                    </a:lnTo>
                    <a:lnTo>
                      <a:pt x="8" y="1"/>
                    </a:lnTo>
                    <a:lnTo>
                      <a:pt x="8" y="1"/>
                    </a:lnTo>
                    <a:lnTo>
                      <a:pt x="8" y="1"/>
                    </a:lnTo>
                    <a:lnTo>
                      <a:pt x="8" y="1"/>
                    </a:lnTo>
                    <a:lnTo>
                      <a:pt x="8" y="1"/>
                    </a:lnTo>
                    <a:lnTo>
                      <a:pt x="9" y="1"/>
                    </a:lnTo>
                    <a:lnTo>
                      <a:pt x="9" y="1"/>
                    </a:lnTo>
                    <a:lnTo>
                      <a:pt x="9" y="1"/>
                    </a:lnTo>
                    <a:lnTo>
                      <a:pt x="9" y="1"/>
                    </a:lnTo>
                    <a:lnTo>
                      <a:pt x="9" y="1"/>
                    </a:lnTo>
                    <a:lnTo>
                      <a:pt x="9" y="1"/>
                    </a:lnTo>
                    <a:lnTo>
                      <a:pt x="9" y="1"/>
                    </a:lnTo>
                    <a:lnTo>
                      <a:pt x="11" y="1"/>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0"/>
                    </a:lnTo>
                    <a:lnTo>
                      <a:pt x="20" y="0"/>
                    </a:lnTo>
                    <a:lnTo>
                      <a:pt x="20" y="0"/>
                    </a:lnTo>
                    <a:lnTo>
                      <a:pt x="20" y="1"/>
                    </a:lnTo>
                    <a:lnTo>
                      <a:pt x="20" y="1"/>
                    </a:lnTo>
                    <a:lnTo>
                      <a:pt x="20" y="1"/>
                    </a:lnTo>
                    <a:lnTo>
                      <a:pt x="20" y="1"/>
                    </a:lnTo>
                    <a:lnTo>
                      <a:pt x="21" y="1"/>
                    </a:lnTo>
                    <a:lnTo>
                      <a:pt x="21" y="1"/>
                    </a:lnTo>
                    <a:lnTo>
                      <a:pt x="21" y="1"/>
                    </a:lnTo>
                    <a:lnTo>
                      <a:pt x="21" y="1"/>
                    </a:lnTo>
                    <a:lnTo>
                      <a:pt x="21" y="1"/>
                    </a:lnTo>
                    <a:lnTo>
                      <a:pt x="21" y="1"/>
                    </a:lnTo>
                    <a:lnTo>
                      <a:pt x="21" y="1"/>
                    </a:lnTo>
                    <a:lnTo>
                      <a:pt x="21" y="1"/>
                    </a:lnTo>
                    <a:lnTo>
                      <a:pt x="23" y="1"/>
                    </a:lnTo>
                    <a:lnTo>
                      <a:pt x="23" y="3"/>
                    </a:lnTo>
                    <a:lnTo>
                      <a:pt x="23" y="3"/>
                    </a:lnTo>
                    <a:lnTo>
                      <a:pt x="23" y="3"/>
                    </a:lnTo>
                    <a:lnTo>
                      <a:pt x="23" y="3"/>
                    </a:lnTo>
                    <a:lnTo>
                      <a:pt x="23" y="3"/>
                    </a:lnTo>
                    <a:lnTo>
                      <a:pt x="23" y="3"/>
                    </a:lnTo>
                    <a:lnTo>
                      <a:pt x="23" y="3"/>
                    </a:lnTo>
                    <a:lnTo>
                      <a:pt x="23" y="3"/>
                    </a:lnTo>
                    <a:lnTo>
                      <a:pt x="24" y="3"/>
                    </a:lnTo>
                    <a:lnTo>
                      <a:pt x="24" y="4"/>
                    </a:lnTo>
                    <a:lnTo>
                      <a:pt x="24" y="4"/>
                    </a:lnTo>
                    <a:lnTo>
                      <a:pt x="24" y="4"/>
                    </a:lnTo>
                    <a:lnTo>
                      <a:pt x="24" y="4"/>
                    </a:lnTo>
                    <a:lnTo>
                      <a:pt x="24" y="4"/>
                    </a:lnTo>
                    <a:lnTo>
                      <a:pt x="24" y="4"/>
                    </a:lnTo>
                    <a:lnTo>
                      <a:pt x="24" y="4"/>
                    </a:lnTo>
                    <a:lnTo>
                      <a:pt x="24" y="4"/>
                    </a:lnTo>
                    <a:lnTo>
                      <a:pt x="24" y="6"/>
                    </a:lnTo>
                    <a:lnTo>
                      <a:pt x="26" y="6"/>
                    </a:lnTo>
                    <a:lnTo>
                      <a:pt x="26" y="6"/>
                    </a:lnTo>
                    <a:lnTo>
                      <a:pt x="26" y="6"/>
                    </a:lnTo>
                    <a:lnTo>
                      <a:pt x="26" y="6"/>
                    </a:lnTo>
                    <a:lnTo>
                      <a:pt x="26" y="6"/>
                    </a:lnTo>
                    <a:lnTo>
                      <a:pt x="26" y="7"/>
                    </a:lnTo>
                    <a:lnTo>
                      <a:pt x="26" y="7"/>
                    </a:lnTo>
                    <a:lnTo>
                      <a:pt x="26" y="7"/>
                    </a:lnTo>
                    <a:lnTo>
                      <a:pt x="26" y="7"/>
                    </a:lnTo>
                    <a:lnTo>
                      <a:pt x="26" y="7"/>
                    </a:lnTo>
                    <a:lnTo>
                      <a:pt x="26" y="7"/>
                    </a:lnTo>
                    <a:lnTo>
                      <a:pt x="26" y="7"/>
                    </a:lnTo>
                    <a:lnTo>
                      <a:pt x="26" y="9"/>
                    </a:lnTo>
                    <a:lnTo>
                      <a:pt x="26" y="9"/>
                    </a:lnTo>
                    <a:lnTo>
                      <a:pt x="26" y="9"/>
                    </a:lnTo>
                    <a:lnTo>
                      <a:pt x="27" y="9"/>
                    </a:lnTo>
                    <a:lnTo>
                      <a:pt x="27" y="9"/>
                    </a:lnTo>
                    <a:lnTo>
                      <a:pt x="27" y="9"/>
                    </a:lnTo>
                    <a:lnTo>
                      <a:pt x="27" y="10"/>
                    </a:lnTo>
                    <a:lnTo>
                      <a:pt x="27" y="10"/>
                    </a:lnTo>
                    <a:lnTo>
                      <a:pt x="27"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lnTo>
                      <a:pt x="27" y="15"/>
                    </a:lnTo>
                    <a:close/>
                  </a:path>
                </a:pathLst>
              </a:custGeom>
              <a:solidFill>
                <a:srgbClr val="FFAA00"/>
              </a:solidFill>
              <a:ln w="1588">
                <a:solidFill>
                  <a:srgbClr val="6E6E6E"/>
                </a:solidFill>
                <a:prstDash val="solid"/>
                <a:round/>
                <a:headEnd/>
                <a:tailEnd/>
              </a:ln>
            </p:spPr>
            <p:txBody>
              <a:bodyPr/>
              <a:lstStyle/>
              <a:p>
                <a:endParaRPr lang="en-US"/>
              </a:p>
            </p:txBody>
          </p:sp>
          <p:sp>
            <p:nvSpPr>
              <p:cNvPr id="321200" name="Freeform 688"/>
              <p:cNvSpPr>
                <a:spLocks/>
              </p:cNvSpPr>
              <p:nvPr/>
            </p:nvSpPr>
            <p:spPr bwMode="auto">
              <a:xfrm>
                <a:off x="2351" y="2308"/>
                <a:ext cx="26" cy="30"/>
              </a:xfrm>
              <a:custGeom>
                <a:avLst/>
                <a:gdLst/>
                <a:ahLst/>
                <a:cxnLst>
                  <a:cxn ang="0">
                    <a:pos x="26" y="16"/>
                  </a:cxn>
                  <a:cxn ang="0">
                    <a:pos x="25" y="18"/>
                  </a:cxn>
                  <a:cxn ang="0">
                    <a:pos x="25" y="19"/>
                  </a:cxn>
                  <a:cxn ang="0">
                    <a:pos x="25" y="21"/>
                  </a:cxn>
                  <a:cxn ang="0">
                    <a:pos x="23" y="22"/>
                  </a:cxn>
                  <a:cxn ang="0">
                    <a:pos x="23" y="24"/>
                  </a:cxn>
                  <a:cxn ang="0">
                    <a:pos x="22" y="25"/>
                  </a:cxn>
                  <a:cxn ang="0">
                    <a:pos x="20" y="25"/>
                  </a:cxn>
                  <a:cxn ang="0">
                    <a:pos x="20" y="27"/>
                  </a:cxn>
                  <a:cxn ang="0">
                    <a:pos x="19" y="28"/>
                  </a:cxn>
                  <a:cxn ang="0">
                    <a:pos x="17" y="28"/>
                  </a:cxn>
                  <a:cxn ang="0">
                    <a:pos x="16" y="30"/>
                  </a:cxn>
                  <a:cxn ang="0">
                    <a:pos x="14" y="30"/>
                  </a:cxn>
                  <a:cxn ang="0">
                    <a:pos x="13" y="30"/>
                  </a:cxn>
                  <a:cxn ang="0">
                    <a:pos x="12" y="30"/>
                  </a:cxn>
                  <a:cxn ang="0">
                    <a:pos x="10" y="30"/>
                  </a:cxn>
                  <a:cxn ang="0">
                    <a:pos x="9" y="30"/>
                  </a:cxn>
                  <a:cxn ang="0">
                    <a:pos x="9" y="30"/>
                  </a:cxn>
                  <a:cxn ang="0">
                    <a:pos x="7" y="28"/>
                  </a:cxn>
                  <a:cxn ang="0">
                    <a:pos x="6" y="28"/>
                  </a:cxn>
                  <a:cxn ang="0">
                    <a:pos x="4" y="27"/>
                  </a:cxn>
                  <a:cxn ang="0">
                    <a:pos x="3" y="27"/>
                  </a:cxn>
                  <a:cxn ang="0">
                    <a:pos x="3" y="25"/>
                  </a:cxn>
                  <a:cxn ang="0">
                    <a:pos x="1" y="24"/>
                  </a:cxn>
                  <a:cxn ang="0">
                    <a:pos x="1" y="22"/>
                  </a:cxn>
                  <a:cxn ang="0">
                    <a:pos x="0" y="21"/>
                  </a:cxn>
                  <a:cxn ang="0">
                    <a:pos x="0" y="19"/>
                  </a:cxn>
                  <a:cxn ang="0">
                    <a:pos x="0" y="18"/>
                  </a:cxn>
                  <a:cxn ang="0">
                    <a:pos x="0" y="16"/>
                  </a:cxn>
                  <a:cxn ang="0">
                    <a:pos x="0" y="15"/>
                  </a:cxn>
                  <a:cxn ang="0">
                    <a:pos x="0" y="13"/>
                  </a:cxn>
                  <a:cxn ang="0">
                    <a:pos x="0" y="12"/>
                  </a:cxn>
                  <a:cxn ang="0">
                    <a:pos x="0" y="10"/>
                  </a:cxn>
                  <a:cxn ang="0">
                    <a:pos x="0" y="9"/>
                  </a:cxn>
                  <a:cxn ang="0">
                    <a:pos x="1" y="7"/>
                  </a:cxn>
                  <a:cxn ang="0">
                    <a:pos x="1" y="6"/>
                  </a:cxn>
                  <a:cxn ang="0">
                    <a:pos x="3" y="4"/>
                  </a:cxn>
                  <a:cxn ang="0">
                    <a:pos x="4" y="3"/>
                  </a:cxn>
                  <a:cxn ang="0">
                    <a:pos x="6" y="3"/>
                  </a:cxn>
                  <a:cxn ang="0">
                    <a:pos x="6" y="1"/>
                  </a:cxn>
                  <a:cxn ang="0">
                    <a:pos x="7" y="1"/>
                  </a:cxn>
                  <a:cxn ang="0">
                    <a:pos x="9" y="0"/>
                  </a:cxn>
                  <a:cxn ang="0">
                    <a:pos x="10" y="0"/>
                  </a:cxn>
                  <a:cxn ang="0">
                    <a:pos x="12" y="0"/>
                  </a:cxn>
                  <a:cxn ang="0">
                    <a:pos x="13" y="0"/>
                  </a:cxn>
                  <a:cxn ang="0">
                    <a:pos x="14" y="0"/>
                  </a:cxn>
                  <a:cxn ang="0">
                    <a:pos x="16" y="0"/>
                  </a:cxn>
                  <a:cxn ang="0">
                    <a:pos x="17" y="0"/>
                  </a:cxn>
                  <a:cxn ang="0">
                    <a:pos x="19" y="0"/>
                  </a:cxn>
                  <a:cxn ang="0">
                    <a:pos x="19" y="1"/>
                  </a:cxn>
                  <a:cxn ang="0">
                    <a:pos x="20" y="1"/>
                  </a:cxn>
                  <a:cxn ang="0">
                    <a:pos x="22" y="3"/>
                  </a:cxn>
                  <a:cxn ang="0">
                    <a:pos x="22" y="4"/>
                  </a:cxn>
                  <a:cxn ang="0">
                    <a:pos x="23" y="6"/>
                  </a:cxn>
                  <a:cxn ang="0">
                    <a:pos x="25" y="7"/>
                  </a:cxn>
                  <a:cxn ang="0">
                    <a:pos x="25" y="9"/>
                  </a:cxn>
                  <a:cxn ang="0">
                    <a:pos x="25" y="10"/>
                  </a:cxn>
                  <a:cxn ang="0">
                    <a:pos x="25" y="12"/>
                  </a:cxn>
                  <a:cxn ang="0">
                    <a:pos x="26" y="13"/>
                  </a:cxn>
                  <a:cxn ang="0">
                    <a:pos x="26" y="15"/>
                  </a:cxn>
                </a:cxnLst>
                <a:rect l="0" t="0" r="r" b="b"/>
                <a:pathLst>
                  <a:path w="26" h="30">
                    <a:moveTo>
                      <a:pt x="26" y="15"/>
                    </a:moveTo>
                    <a:lnTo>
                      <a:pt x="26" y="15"/>
                    </a:lnTo>
                    <a:lnTo>
                      <a:pt x="26" y="15"/>
                    </a:lnTo>
                    <a:lnTo>
                      <a:pt x="26" y="15"/>
                    </a:lnTo>
                    <a:lnTo>
                      <a:pt x="26" y="16"/>
                    </a:lnTo>
                    <a:lnTo>
                      <a:pt x="26" y="16"/>
                    </a:lnTo>
                    <a:lnTo>
                      <a:pt x="26" y="16"/>
                    </a:lnTo>
                    <a:lnTo>
                      <a:pt x="26" y="16"/>
                    </a:lnTo>
                    <a:lnTo>
                      <a:pt x="25" y="16"/>
                    </a:lnTo>
                    <a:lnTo>
                      <a:pt x="25" y="16"/>
                    </a:lnTo>
                    <a:lnTo>
                      <a:pt x="25" y="18"/>
                    </a:lnTo>
                    <a:lnTo>
                      <a:pt x="25" y="18"/>
                    </a:lnTo>
                    <a:lnTo>
                      <a:pt x="25" y="18"/>
                    </a:lnTo>
                    <a:lnTo>
                      <a:pt x="25" y="18"/>
                    </a:lnTo>
                    <a:lnTo>
                      <a:pt x="25" y="18"/>
                    </a:lnTo>
                    <a:lnTo>
                      <a:pt x="25" y="19"/>
                    </a:lnTo>
                    <a:lnTo>
                      <a:pt x="25" y="19"/>
                    </a:lnTo>
                    <a:lnTo>
                      <a:pt x="25" y="19"/>
                    </a:lnTo>
                    <a:lnTo>
                      <a:pt x="25" y="19"/>
                    </a:lnTo>
                    <a:lnTo>
                      <a:pt x="25" y="19"/>
                    </a:lnTo>
                    <a:lnTo>
                      <a:pt x="25" y="19"/>
                    </a:lnTo>
                    <a:lnTo>
                      <a:pt x="25" y="21"/>
                    </a:lnTo>
                    <a:lnTo>
                      <a:pt x="25" y="21"/>
                    </a:lnTo>
                    <a:lnTo>
                      <a:pt x="25" y="21"/>
                    </a:lnTo>
                    <a:lnTo>
                      <a:pt x="25" y="21"/>
                    </a:lnTo>
                    <a:lnTo>
                      <a:pt x="25" y="21"/>
                    </a:lnTo>
                    <a:lnTo>
                      <a:pt x="25" y="21"/>
                    </a:lnTo>
                    <a:lnTo>
                      <a:pt x="23" y="22"/>
                    </a:lnTo>
                    <a:lnTo>
                      <a:pt x="23" y="22"/>
                    </a:lnTo>
                    <a:lnTo>
                      <a:pt x="23" y="22"/>
                    </a:lnTo>
                    <a:lnTo>
                      <a:pt x="23" y="22"/>
                    </a:lnTo>
                    <a:lnTo>
                      <a:pt x="23" y="22"/>
                    </a:lnTo>
                    <a:lnTo>
                      <a:pt x="23" y="22"/>
                    </a:lnTo>
                    <a:lnTo>
                      <a:pt x="23" y="22"/>
                    </a:lnTo>
                    <a:lnTo>
                      <a:pt x="23" y="24"/>
                    </a:lnTo>
                    <a:lnTo>
                      <a:pt x="23" y="24"/>
                    </a:lnTo>
                    <a:lnTo>
                      <a:pt x="23" y="24"/>
                    </a:lnTo>
                    <a:lnTo>
                      <a:pt x="23" y="24"/>
                    </a:lnTo>
                    <a:lnTo>
                      <a:pt x="22" y="24"/>
                    </a:lnTo>
                    <a:lnTo>
                      <a:pt x="22" y="24"/>
                    </a:lnTo>
                    <a:lnTo>
                      <a:pt x="22" y="24"/>
                    </a:lnTo>
                    <a:lnTo>
                      <a:pt x="22" y="25"/>
                    </a:lnTo>
                    <a:lnTo>
                      <a:pt x="22" y="25"/>
                    </a:lnTo>
                    <a:lnTo>
                      <a:pt x="22" y="25"/>
                    </a:lnTo>
                    <a:lnTo>
                      <a:pt x="22" y="25"/>
                    </a:lnTo>
                    <a:lnTo>
                      <a:pt x="22" y="25"/>
                    </a:lnTo>
                    <a:lnTo>
                      <a:pt x="22" y="25"/>
                    </a:lnTo>
                    <a:lnTo>
                      <a:pt x="20" y="25"/>
                    </a:lnTo>
                    <a:lnTo>
                      <a:pt x="20" y="27"/>
                    </a:lnTo>
                    <a:lnTo>
                      <a:pt x="20" y="27"/>
                    </a:lnTo>
                    <a:lnTo>
                      <a:pt x="20" y="27"/>
                    </a:lnTo>
                    <a:lnTo>
                      <a:pt x="20" y="27"/>
                    </a:lnTo>
                    <a:lnTo>
                      <a:pt x="20" y="27"/>
                    </a:lnTo>
                    <a:lnTo>
                      <a:pt x="20" y="27"/>
                    </a:lnTo>
                    <a:lnTo>
                      <a:pt x="20" y="27"/>
                    </a:lnTo>
                    <a:lnTo>
                      <a:pt x="19" y="27"/>
                    </a:lnTo>
                    <a:lnTo>
                      <a:pt x="19" y="27"/>
                    </a:lnTo>
                    <a:lnTo>
                      <a:pt x="19" y="27"/>
                    </a:lnTo>
                    <a:lnTo>
                      <a:pt x="19" y="28"/>
                    </a:lnTo>
                    <a:lnTo>
                      <a:pt x="19" y="28"/>
                    </a:lnTo>
                    <a:lnTo>
                      <a:pt x="19" y="28"/>
                    </a:lnTo>
                    <a:lnTo>
                      <a:pt x="19" y="28"/>
                    </a:lnTo>
                    <a:lnTo>
                      <a:pt x="17" y="28"/>
                    </a:lnTo>
                    <a:lnTo>
                      <a:pt x="17" y="28"/>
                    </a:lnTo>
                    <a:lnTo>
                      <a:pt x="17" y="28"/>
                    </a:lnTo>
                    <a:lnTo>
                      <a:pt x="17" y="28"/>
                    </a:lnTo>
                    <a:lnTo>
                      <a:pt x="17" y="28"/>
                    </a:lnTo>
                    <a:lnTo>
                      <a:pt x="17" y="28"/>
                    </a:lnTo>
                    <a:lnTo>
                      <a:pt x="17" y="28"/>
                    </a:lnTo>
                    <a:lnTo>
                      <a:pt x="16" y="28"/>
                    </a:lnTo>
                    <a:lnTo>
                      <a:pt x="16" y="30"/>
                    </a:lnTo>
                    <a:lnTo>
                      <a:pt x="16" y="30"/>
                    </a:lnTo>
                    <a:lnTo>
                      <a:pt x="16" y="30"/>
                    </a:lnTo>
                    <a:lnTo>
                      <a:pt x="16" y="30"/>
                    </a:lnTo>
                    <a:lnTo>
                      <a:pt x="16" y="30"/>
                    </a:lnTo>
                    <a:lnTo>
                      <a:pt x="16" y="30"/>
                    </a:lnTo>
                    <a:lnTo>
                      <a:pt x="14" y="30"/>
                    </a:lnTo>
                    <a:lnTo>
                      <a:pt x="14" y="30"/>
                    </a:lnTo>
                    <a:lnTo>
                      <a:pt x="14" y="30"/>
                    </a:lnTo>
                    <a:lnTo>
                      <a:pt x="14" y="30"/>
                    </a:lnTo>
                    <a:lnTo>
                      <a:pt x="14" y="30"/>
                    </a:lnTo>
                    <a:lnTo>
                      <a:pt x="14"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9" y="30"/>
                    </a:lnTo>
                    <a:lnTo>
                      <a:pt x="7" y="30"/>
                    </a:lnTo>
                    <a:lnTo>
                      <a:pt x="7" y="30"/>
                    </a:lnTo>
                    <a:lnTo>
                      <a:pt x="7" y="30"/>
                    </a:lnTo>
                    <a:lnTo>
                      <a:pt x="7" y="28"/>
                    </a:lnTo>
                    <a:lnTo>
                      <a:pt x="7" y="28"/>
                    </a:lnTo>
                    <a:lnTo>
                      <a:pt x="7" y="28"/>
                    </a:lnTo>
                    <a:lnTo>
                      <a:pt x="7" y="28"/>
                    </a:lnTo>
                    <a:lnTo>
                      <a:pt x="6" y="28"/>
                    </a:lnTo>
                    <a:lnTo>
                      <a:pt x="6" y="28"/>
                    </a:lnTo>
                    <a:lnTo>
                      <a:pt x="6" y="28"/>
                    </a:lnTo>
                    <a:lnTo>
                      <a:pt x="6" y="28"/>
                    </a:lnTo>
                    <a:lnTo>
                      <a:pt x="6" y="28"/>
                    </a:lnTo>
                    <a:lnTo>
                      <a:pt x="6" y="28"/>
                    </a:lnTo>
                    <a:lnTo>
                      <a:pt x="6" y="28"/>
                    </a:lnTo>
                    <a:lnTo>
                      <a:pt x="4" y="28"/>
                    </a:lnTo>
                    <a:lnTo>
                      <a:pt x="4" y="27"/>
                    </a:lnTo>
                    <a:lnTo>
                      <a:pt x="4" y="27"/>
                    </a:lnTo>
                    <a:lnTo>
                      <a:pt x="4" y="27"/>
                    </a:lnTo>
                    <a:lnTo>
                      <a:pt x="4" y="27"/>
                    </a:lnTo>
                    <a:lnTo>
                      <a:pt x="4" y="27"/>
                    </a:lnTo>
                    <a:lnTo>
                      <a:pt x="4" y="27"/>
                    </a:lnTo>
                    <a:lnTo>
                      <a:pt x="4" y="27"/>
                    </a:lnTo>
                    <a:lnTo>
                      <a:pt x="3" y="27"/>
                    </a:lnTo>
                    <a:lnTo>
                      <a:pt x="3" y="27"/>
                    </a:lnTo>
                    <a:lnTo>
                      <a:pt x="3" y="27"/>
                    </a:lnTo>
                    <a:lnTo>
                      <a:pt x="3" y="25"/>
                    </a:lnTo>
                    <a:lnTo>
                      <a:pt x="3" y="25"/>
                    </a:lnTo>
                    <a:lnTo>
                      <a:pt x="3" y="25"/>
                    </a:lnTo>
                    <a:lnTo>
                      <a:pt x="3" y="25"/>
                    </a:lnTo>
                    <a:lnTo>
                      <a:pt x="3" y="25"/>
                    </a:lnTo>
                    <a:lnTo>
                      <a:pt x="3" y="25"/>
                    </a:lnTo>
                    <a:lnTo>
                      <a:pt x="1" y="25"/>
                    </a:lnTo>
                    <a:lnTo>
                      <a:pt x="1" y="24"/>
                    </a:lnTo>
                    <a:lnTo>
                      <a:pt x="1" y="24"/>
                    </a:lnTo>
                    <a:lnTo>
                      <a:pt x="1" y="24"/>
                    </a:lnTo>
                    <a:lnTo>
                      <a:pt x="1" y="24"/>
                    </a:lnTo>
                    <a:lnTo>
                      <a:pt x="1" y="24"/>
                    </a:lnTo>
                    <a:lnTo>
                      <a:pt x="1" y="24"/>
                    </a:lnTo>
                    <a:lnTo>
                      <a:pt x="1" y="24"/>
                    </a:lnTo>
                    <a:lnTo>
                      <a:pt x="1" y="22"/>
                    </a:lnTo>
                    <a:lnTo>
                      <a:pt x="1" y="22"/>
                    </a:lnTo>
                    <a:lnTo>
                      <a:pt x="1" y="22"/>
                    </a:lnTo>
                    <a:lnTo>
                      <a:pt x="1" y="22"/>
                    </a:lnTo>
                    <a:lnTo>
                      <a:pt x="0" y="22"/>
                    </a:lnTo>
                    <a:lnTo>
                      <a:pt x="0" y="22"/>
                    </a:lnTo>
                    <a:lnTo>
                      <a:pt x="0" y="22"/>
                    </a:lnTo>
                    <a:lnTo>
                      <a:pt x="0" y="21"/>
                    </a:lnTo>
                    <a:lnTo>
                      <a:pt x="0"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0" y="9"/>
                    </a:lnTo>
                    <a:lnTo>
                      <a:pt x="1" y="9"/>
                    </a:lnTo>
                    <a:lnTo>
                      <a:pt x="1" y="9"/>
                    </a:lnTo>
                    <a:lnTo>
                      <a:pt x="1" y="7"/>
                    </a:lnTo>
                    <a:lnTo>
                      <a:pt x="1" y="7"/>
                    </a:lnTo>
                    <a:lnTo>
                      <a:pt x="1" y="7"/>
                    </a:lnTo>
                    <a:lnTo>
                      <a:pt x="1" y="7"/>
                    </a:lnTo>
                    <a:lnTo>
                      <a:pt x="1" y="7"/>
                    </a:lnTo>
                    <a:lnTo>
                      <a:pt x="1" y="7"/>
                    </a:lnTo>
                    <a:lnTo>
                      <a:pt x="1" y="6"/>
                    </a:lnTo>
                    <a:lnTo>
                      <a:pt x="1" y="6"/>
                    </a:lnTo>
                    <a:lnTo>
                      <a:pt x="1" y="6"/>
                    </a:lnTo>
                    <a:lnTo>
                      <a:pt x="1" y="6"/>
                    </a:lnTo>
                    <a:lnTo>
                      <a:pt x="3" y="6"/>
                    </a:lnTo>
                    <a:lnTo>
                      <a:pt x="3" y="6"/>
                    </a:lnTo>
                    <a:lnTo>
                      <a:pt x="3" y="6"/>
                    </a:lnTo>
                    <a:lnTo>
                      <a:pt x="3" y="4"/>
                    </a:lnTo>
                    <a:lnTo>
                      <a:pt x="3" y="4"/>
                    </a:lnTo>
                    <a:lnTo>
                      <a:pt x="3" y="4"/>
                    </a:lnTo>
                    <a:lnTo>
                      <a:pt x="3" y="4"/>
                    </a:lnTo>
                    <a:lnTo>
                      <a:pt x="3" y="4"/>
                    </a:lnTo>
                    <a:lnTo>
                      <a:pt x="3" y="4"/>
                    </a:lnTo>
                    <a:lnTo>
                      <a:pt x="4" y="4"/>
                    </a:lnTo>
                    <a:lnTo>
                      <a:pt x="4" y="3"/>
                    </a:lnTo>
                    <a:lnTo>
                      <a:pt x="4" y="3"/>
                    </a:lnTo>
                    <a:lnTo>
                      <a:pt x="4" y="3"/>
                    </a:lnTo>
                    <a:lnTo>
                      <a:pt x="4" y="3"/>
                    </a:lnTo>
                    <a:lnTo>
                      <a:pt x="4" y="3"/>
                    </a:lnTo>
                    <a:lnTo>
                      <a:pt x="4" y="3"/>
                    </a:lnTo>
                    <a:lnTo>
                      <a:pt x="4" y="3"/>
                    </a:lnTo>
                    <a:lnTo>
                      <a:pt x="6" y="3"/>
                    </a:lnTo>
                    <a:lnTo>
                      <a:pt x="6" y="3"/>
                    </a:lnTo>
                    <a:lnTo>
                      <a:pt x="6" y="1"/>
                    </a:lnTo>
                    <a:lnTo>
                      <a:pt x="6" y="1"/>
                    </a:lnTo>
                    <a:lnTo>
                      <a:pt x="6" y="1"/>
                    </a:lnTo>
                    <a:lnTo>
                      <a:pt x="6" y="1"/>
                    </a:lnTo>
                    <a:lnTo>
                      <a:pt x="6" y="1"/>
                    </a:lnTo>
                    <a:lnTo>
                      <a:pt x="6" y="1"/>
                    </a:lnTo>
                    <a:lnTo>
                      <a:pt x="7" y="1"/>
                    </a:lnTo>
                    <a:lnTo>
                      <a:pt x="7" y="1"/>
                    </a:lnTo>
                    <a:lnTo>
                      <a:pt x="7" y="1"/>
                    </a:lnTo>
                    <a:lnTo>
                      <a:pt x="7" y="1"/>
                    </a:lnTo>
                    <a:lnTo>
                      <a:pt x="7" y="1"/>
                    </a:lnTo>
                    <a:lnTo>
                      <a:pt x="7" y="0"/>
                    </a:lnTo>
                    <a:lnTo>
                      <a:pt x="7"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4" y="0"/>
                    </a:lnTo>
                    <a:lnTo>
                      <a:pt x="14" y="0"/>
                    </a:lnTo>
                    <a:lnTo>
                      <a:pt x="14" y="0"/>
                    </a:lnTo>
                    <a:lnTo>
                      <a:pt x="14" y="0"/>
                    </a:lnTo>
                    <a:lnTo>
                      <a:pt x="14" y="0"/>
                    </a:lnTo>
                    <a:lnTo>
                      <a:pt x="14" y="0"/>
                    </a:lnTo>
                    <a:lnTo>
                      <a:pt x="14" y="0"/>
                    </a:lnTo>
                    <a:lnTo>
                      <a:pt x="16" y="0"/>
                    </a:lnTo>
                    <a:lnTo>
                      <a:pt x="16" y="0"/>
                    </a:lnTo>
                    <a:lnTo>
                      <a:pt x="16" y="0"/>
                    </a:lnTo>
                    <a:lnTo>
                      <a:pt x="16" y="0"/>
                    </a:lnTo>
                    <a:lnTo>
                      <a:pt x="16" y="0"/>
                    </a:lnTo>
                    <a:lnTo>
                      <a:pt x="16" y="0"/>
                    </a:lnTo>
                    <a:lnTo>
                      <a:pt x="17" y="0"/>
                    </a:lnTo>
                    <a:lnTo>
                      <a:pt x="17" y="0"/>
                    </a:lnTo>
                    <a:lnTo>
                      <a:pt x="17" y="0"/>
                    </a:lnTo>
                    <a:lnTo>
                      <a:pt x="17" y="0"/>
                    </a:lnTo>
                    <a:lnTo>
                      <a:pt x="17" y="0"/>
                    </a:lnTo>
                    <a:lnTo>
                      <a:pt x="17" y="0"/>
                    </a:lnTo>
                    <a:lnTo>
                      <a:pt x="17" y="0"/>
                    </a:lnTo>
                    <a:lnTo>
                      <a:pt x="19" y="0"/>
                    </a:lnTo>
                    <a:lnTo>
                      <a:pt x="19" y="0"/>
                    </a:lnTo>
                    <a:lnTo>
                      <a:pt x="19" y="1"/>
                    </a:lnTo>
                    <a:lnTo>
                      <a:pt x="19" y="1"/>
                    </a:lnTo>
                    <a:lnTo>
                      <a:pt x="19" y="1"/>
                    </a:lnTo>
                    <a:lnTo>
                      <a:pt x="19" y="1"/>
                    </a:lnTo>
                    <a:lnTo>
                      <a:pt x="19" y="1"/>
                    </a:lnTo>
                    <a:lnTo>
                      <a:pt x="19" y="1"/>
                    </a:lnTo>
                    <a:lnTo>
                      <a:pt x="20" y="1"/>
                    </a:lnTo>
                    <a:lnTo>
                      <a:pt x="20" y="1"/>
                    </a:lnTo>
                    <a:lnTo>
                      <a:pt x="20" y="1"/>
                    </a:lnTo>
                    <a:lnTo>
                      <a:pt x="20" y="1"/>
                    </a:lnTo>
                    <a:lnTo>
                      <a:pt x="20" y="1"/>
                    </a:lnTo>
                    <a:lnTo>
                      <a:pt x="20" y="3"/>
                    </a:lnTo>
                    <a:lnTo>
                      <a:pt x="20" y="3"/>
                    </a:lnTo>
                    <a:lnTo>
                      <a:pt x="22" y="3"/>
                    </a:lnTo>
                    <a:lnTo>
                      <a:pt x="22" y="3"/>
                    </a:lnTo>
                    <a:lnTo>
                      <a:pt x="22" y="3"/>
                    </a:lnTo>
                    <a:lnTo>
                      <a:pt x="22" y="3"/>
                    </a:lnTo>
                    <a:lnTo>
                      <a:pt x="22" y="3"/>
                    </a:lnTo>
                    <a:lnTo>
                      <a:pt x="22" y="3"/>
                    </a:lnTo>
                    <a:lnTo>
                      <a:pt x="22" y="3"/>
                    </a:lnTo>
                    <a:lnTo>
                      <a:pt x="22" y="4"/>
                    </a:lnTo>
                    <a:lnTo>
                      <a:pt x="22" y="4"/>
                    </a:lnTo>
                    <a:lnTo>
                      <a:pt x="22" y="4"/>
                    </a:lnTo>
                    <a:lnTo>
                      <a:pt x="23" y="4"/>
                    </a:lnTo>
                    <a:lnTo>
                      <a:pt x="23" y="4"/>
                    </a:lnTo>
                    <a:lnTo>
                      <a:pt x="23" y="4"/>
                    </a:lnTo>
                    <a:lnTo>
                      <a:pt x="23" y="4"/>
                    </a:lnTo>
                    <a:lnTo>
                      <a:pt x="23" y="6"/>
                    </a:lnTo>
                    <a:lnTo>
                      <a:pt x="23" y="6"/>
                    </a:lnTo>
                    <a:lnTo>
                      <a:pt x="23" y="6"/>
                    </a:lnTo>
                    <a:lnTo>
                      <a:pt x="23" y="6"/>
                    </a:lnTo>
                    <a:lnTo>
                      <a:pt x="23" y="6"/>
                    </a:lnTo>
                    <a:lnTo>
                      <a:pt x="23" y="6"/>
                    </a:lnTo>
                    <a:lnTo>
                      <a:pt x="23" y="6"/>
                    </a:lnTo>
                    <a:lnTo>
                      <a:pt x="25" y="7"/>
                    </a:lnTo>
                    <a:lnTo>
                      <a:pt x="25" y="7"/>
                    </a:lnTo>
                    <a:lnTo>
                      <a:pt x="25" y="7"/>
                    </a:lnTo>
                    <a:lnTo>
                      <a:pt x="25" y="7"/>
                    </a:lnTo>
                    <a:lnTo>
                      <a:pt x="25" y="7"/>
                    </a:lnTo>
                    <a:lnTo>
                      <a:pt x="25" y="7"/>
                    </a:lnTo>
                    <a:lnTo>
                      <a:pt x="25" y="9"/>
                    </a:lnTo>
                    <a:lnTo>
                      <a:pt x="25" y="9"/>
                    </a:lnTo>
                    <a:lnTo>
                      <a:pt x="25" y="9"/>
                    </a:lnTo>
                    <a:lnTo>
                      <a:pt x="25" y="9"/>
                    </a:lnTo>
                    <a:lnTo>
                      <a:pt x="25" y="9"/>
                    </a:lnTo>
                    <a:lnTo>
                      <a:pt x="25" y="9"/>
                    </a:lnTo>
                    <a:lnTo>
                      <a:pt x="25" y="10"/>
                    </a:lnTo>
                    <a:lnTo>
                      <a:pt x="25" y="10"/>
                    </a:lnTo>
                    <a:lnTo>
                      <a:pt x="25" y="10"/>
                    </a:lnTo>
                    <a:lnTo>
                      <a:pt x="25" y="10"/>
                    </a:lnTo>
                    <a:lnTo>
                      <a:pt x="25" y="10"/>
                    </a:lnTo>
                    <a:lnTo>
                      <a:pt x="25" y="10"/>
                    </a:lnTo>
                    <a:lnTo>
                      <a:pt x="25" y="12"/>
                    </a:lnTo>
                    <a:lnTo>
                      <a:pt x="26" y="12"/>
                    </a:lnTo>
                    <a:lnTo>
                      <a:pt x="26" y="12"/>
                    </a:lnTo>
                    <a:lnTo>
                      <a:pt x="26" y="12"/>
                    </a:lnTo>
                    <a:lnTo>
                      <a:pt x="26" y="12"/>
                    </a:lnTo>
                    <a:lnTo>
                      <a:pt x="26" y="12"/>
                    </a:lnTo>
                    <a:lnTo>
                      <a:pt x="26" y="13"/>
                    </a:lnTo>
                    <a:lnTo>
                      <a:pt x="26" y="13"/>
                    </a:lnTo>
                    <a:lnTo>
                      <a:pt x="26" y="13"/>
                    </a:lnTo>
                    <a:lnTo>
                      <a:pt x="26" y="13"/>
                    </a:lnTo>
                    <a:lnTo>
                      <a:pt x="26" y="13"/>
                    </a:lnTo>
                    <a:lnTo>
                      <a:pt x="26" y="15"/>
                    </a:lnTo>
                    <a:lnTo>
                      <a:pt x="26" y="15"/>
                    </a:lnTo>
                    <a:lnTo>
                      <a:pt x="26" y="15"/>
                    </a:lnTo>
                    <a:close/>
                  </a:path>
                </a:pathLst>
              </a:custGeom>
              <a:solidFill>
                <a:srgbClr val="FFAA00"/>
              </a:solidFill>
              <a:ln w="1588">
                <a:solidFill>
                  <a:srgbClr val="6E6E6E"/>
                </a:solidFill>
                <a:prstDash val="solid"/>
                <a:round/>
                <a:headEnd/>
                <a:tailEnd/>
              </a:ln>
            </p:spPr>
            <p:txBody>
              <a:bodyPr/>
              <a:lstStyle/>
              <a:p>
                <a:endParaRPr lang="en-US"/>
              </a:p>
            </p:txBody>
          </p:sp>
          <p:sp>
            <p:nvSpPr>
              <p:cNvPr id="321201" name="Freeform 689"/>
              <p:cNvSpPr>
                <a:spLocks/>
              </p:cNvSpPr>
              <p:nvPr/>
            </p:nvSpPr>
            <p:spPr bwMode="auto">
              <a:xfrm>
                <a:off x="2404" y="2027"/>
                <a:ext cx="27" cy="32"/>
              </a:xfrm>
              <a:custGeom>
                <a:avLst/>
                <a:gdLst/>
                <a:ahLst/>
                <a:cxnLst>
                  <a:cxn ang="0">
                    <a:pos x="26" y="18"/>
                  </a:cxn>
                  <a:cxn ang="0">
                    <a:pos x="26" y="20"/>
                  </a:cxn>
                  <a:cxn ang="0">
                    <a:pos x="26" y="21"/>
                  </a:cxn>
                  <a:cxn ang="0">
                    <a:pos x="24" y="23"/>
                  </a:cxn>
                  <a:cxn ang="0">
                    <a:pos x="24" y="24"/>
                  </a:cxn>
                  <a:cxn ang="0">
                    <a:pos x="23" y="26"/>
                  </a:cxn>
                  <a:cxn ang="0">
                    <a:pos x="23" y="27"/>
                  </a:cxn>
                  <a:cxn ang="0">
                    <a:pos x="21" y="27"/>
                  </a:cxn>
                  <a:cxn ang="0">
                    <a:pos x="20" y="29"/>
                  </a:cxn>
                  <a:cxn ang="0">
                    <a:pos x="18" y="30"/>
                  </a:cxn>
                  <a:cxn ang="0">
                    <a:pos x="17" y="30"/>
                  </a:cxn>
                  <a:cxn ang="0">
                    <a:pos x="17" y="30"/>
                  </a:cxn>
                  <a:cxn ang="0">
                    <a:pos x="15" y="32"/>
                  </a:cxn>
                  <a:cxn ang="0">
                    <a:pos x="14" y="32"/>
                  </a:cxn>
                  <a:cxn ang="0">
                    <a:pos x="12" y="32"/>
                  </a:cxn>
                  <a:cxn ang="0">
                    <a:pos x="11" y="32"/>
                  </a:cxn>
                  <a:cxn ang="0">
                    <a:pos x="9" y="32"/>
                  </a:cxn>
                  <a:cxn ang="0">
                    <a:pos x="8" y="32"/>
                  </a:cxn>
                  <a:cxn ang="0">
                    <a:pos x="6" y="30"/>
                  </a:cxn>
                  <a:cxn ang="0">
                    <a:pos x="6" y="30"/>
                  </a:cxn>
                  <a:cxn ang="0">
                    <a:pos x="5" y="29"/>
                  </a:cxn>
                  <a:cxn ang="0">
                    <a:pos x="3" y="29"/>
                  </a:cxn>
                  <a:cxn ang="0">
                    <a:pos x="3" y="27"/>
                  </a:cxn>
                  <a:cxn ang="0">
                    <a:pos x="2" y="26"/>
                  </a:cxn>
                  <a:cxn ang="0">
                    <a:pos x="2" y="24"/>
                  </a:cxn>
                  <a:cxn ang="0">
                    <a:pos x="0" y="23"/>
                  </a:cxn>
                  <a:cxn ang="0">
                    <a:pos x="0" y="21"/>
                  </a:cxn>
                  <a:cxn ang="0">
                    <a:pos x="0" y="20"/>
                  </a:cxn>
                  <a:cxn ang="0">
                    <a:pos x="0" y="18"/>
                  </a:cxn>
                  <a:cxn ang="0">
                    <a:pos x="0" y="17"/>
                  </a:cxn>
                  <a:cxn ang="0">
                    <a:pos x="0" y="15"/>
                  </a:cxn>
                  <a:cxn ang="0">
                    <a:pos x="0" y="14"/>
                  </a:cxn>
                  <a:cxn ang="0">
                    <a:pos x="2" y="12"/>
                  </a:cxn>
                  <a:cxn ang="0">
                    <a:pos x="2" y="11"/>
                  </a:cxn>
                  <a:cxn ang="0">
                    <a:pos x="3" y="9"/>
                  </a:cxn>
                  <a:cxn ang="0">
                    <a:pos x="3" y="8"/>
                  </a:cxn>
                  <a:cxn ang="0">
                    <a:pos x="5" y="6"/>
                  </a:cxn>
                  <a:cxn ang="0">
                    <a:pos x="6" y="5"/>
                  </a:cxn>
                  <a:cxn ang="0">
                    <a:pos x="6" y="5"/>
                  </a:cxn>
                  <a:cxn ang="0">
                    <a:pos x="8" y="3"/>
                  </a:cxn>
                  <a:cxn ang="0">
                    <a:pos x="9" y="2"/>
                  </a:cxn>
                  <a:cxn ang="0">
                    <a:pos x="11" y="2"/>
                  </a:cxn>
                  <a:cxn ang="0">
                    <a:pos x="12" y="2"/>
                  </a:cxn>
                  <a:cxn ang="0">
                    <a:pos x="14" y="2"/>
                  </a:cxn>
                  <a:cxn ang="0">
                    <a:pos x="15" y="0"/>
                  </a:cxn>
                  <a:cxn ang="0">
                    <a:pos x="17" y="2"/>
                  </a:cxn>
                  <a:cxn ang="0">
                    <a:pos x="18" y="2"/>
                  </a:cxn>
                  <a:cxn ang="0">
                    <a:pos x="18" y="2"/>
                  </a:cxn>
                  <a:cxn ang="0">
                    <a:pos x="20" y="2"/>
                  </a:cxn>
                  <a:cxn ang="0">
                    <a:pos x="21" y="3"/>
                  </a:cxn>
                  <a:cxn ang="0">
                    <a:pos x="23" y="3"/>
                  </a:cxn>
                  <a:cxn ang="0">
                    <a:pos x="23" y="5"/>
                  </a:cxn>
                  <a:cxn ang="0">
                    <a:pos x="24" y="6"/>
                  </a:cxn>
                  <a:cxn ang="0">
                    <a:pos x="24" y="8"/>
                  </a:cxn>
                  <a:cxn ang="0">
                    <a:pos x="26" y="8"/>
                  </a:cxn>
                  <a:cxn ang="0">
                    <a:pos x="26" y="9"/>
                  </a:cxn>
                  <a:cxn ang="0">
                    <a:pos x="26" y="11"/>
                  </a:cxn>
                  <a:cxn ang="0">
                    <a:pos x="27" y="12"/>
                  </a:cxn>
                  <a:cxn ang="0">
                    <a:pos x="27" y="15"/>
                  </a:cxn>
                  <a:cxn ang="0">
                    <a:pos x="27" y="17"/>
                  </a:cxn>
                </a:cxnLst>
                <a:rect l="0" t="0" r="r" b="b"/>
                <a:pathLst>
                  <a:path w="27" h="32">
                    <a:moveTo>
                      <a:pt x="27" y="17"/>
                    </a:moveTo>
                    <a:lnTo>
                      <a:pt x="27" y="17"/>
                    </a:lnTo>
                    <a:lnTo>
                      <a:pt x="27" y="17"/>
                    </a:lnTo>
                    <a:lnTo>
                      <a:pt x="26" y="17"/>
                    </a:lnTo>
                    <a:lnTo>
                      <a:pt x="26" y="17"/>
                    </a:lnTo>
                    <a:lnTo>
                      <a:pt x="26" y="18"/>
                    </a:lnTo>
                    <a:lnTo>
                      <a:pt x="26" y="18"/>
                    </a:lnTo>
                    <a:lnTo>
                      <a:pt x="26" y="18"/>
                    </a:lnTo>
                    <a:lnTo>
                      <a:pt x="26" y="18"/>
                    </a:lnTo>
                    <a:lnTo>
                      <a:pt x="26" y="18"/>
                    </a:lnTo>
                    <a:lnTo>
                      <a:pt x="26" y="20"/>
                    </a:lnTo>
                    <a:lnTo>
                      <a:pt x="26" y="20"/>
                    </a:lnTo>
                    <a:lnTo>
                      <a:pt x="26" y="20"/>
                    </a:lnTo>
                    <a:lnTo>
                      <a:pt x="26" y="20"/>
                    </a:lnTo>
                    <a:lnTo>
                      <a:pt x="26" y="20"/>
                    </a:lnTo>
                    <a:lnTo>
                      <a:pt x="26" y="20"/>
                    </a:lnTo>
                    <a:lnTo>
                      <a:pt x="26" y="21"/>
                    </a:lnTo>
                    <a:lnTo>
                      <a:pt x="26" y="21"/>
                    </a:lnTo>
                    <a:lnTo>
                      <a:pt x="26" y="21"/>
                    </a:lnTo>
                    <a:lnTo>
                      <a:pt x="26" y="21"/>
                    </a:lnTo>
                    <a:lnTo>
                      <a:pt x="26" y="21"/>
                    </a:lnTo>
                    <a:lnTo>
                      <a:pt x="26" y="21"/>
                    </a:lnTo>
                    <a:lnTo>
                      <a:pt x="24" y="23"/>
                    </a:lnTo>
                    <a:lnTo>
                      <a:pt x="24" y="23"/>
                    </a:lnTo>
                    <a:lnTo>
                      <a:pt x="24" y="23"/>
                    </a:lnTo>
                    <a:lnTo>
                      <a:pt x="24" y="23"/>
                    </a:lnTo>
                    <a:lnTo>
                      <a:pt x="24" y="23"/>
                    </a:lnTo>
                    <a:lnTo>
                      <a:pt x="24" y="23"/>
                    </a:lnTo>
                    <a:lnTo>
                      <a:pt x="24" y="24"/>
                    </a:lnTo>
                    <a:lnTo>
                      <a:pt x="24" y="24"/>
                    </a:lnTo>
                    <a:lnTo>
                      <a:pt x="24" y="24"/>
                    </a:lnTo>
                    <a:lnTo>
                      <a:pt x="24" y="24"/>
                    </a:lnTo>
                    <a:lnTo>
                      <a:pt x="24" y="24"/>
                    </a:lnTo>
                    <a:lnTo>
                      <a:pt x="24" y="24"/>
                    </a:lnTo>
                    <a:lnTo>
                      <a:pt x="23" y="26"/>
                    </a:lnTo>
                    <a:lnTo>
                      <a:pt x="23" y="26"/>
                    </a:lnTo>
                    <a:lnTo>
                      <a:pt x="23" y="26"/>
                    </a:lnTo>
                    <a:lnTo>
                      <a:pt x="23" y="26"/>
                    </a:lnTo>
                    <a:lnTo>
                      <a:pt x="23" y="26"/>
                    </a:lnTo>
                    <a:lnTo>
                      <a:pt x="23" y="26"/>
                    </a:lnTo>
                    <a:lnTo>
                      <a:pt x="23" y="26"/>
                    </a:lnTo>
                    <a:lnTo>
                      <a:pt x="23" y="27"/>
                    </a:lnTo>
                    <a:lnTo>
                      <a:pt x="23" y="27"/>
                    </a:lnTo>
                    <a:lnTo>
                      <a:pt x="21" y="27"/>
                    </a:lnTo>
                    <a:lnTo>
                      <a:pt x="21" y="27"/>
                    </a:lnTo>
                    <a:lnTo>
                      <a:pt x="21" y="27"/>
                    </a:lnTo>
                    <a:lnTo>
                      <a:pt x="21" y="27"/>
                    </a:lnTo>
                    <a:lnTo>
                      <a:pt x="21" y="27"/>
                    </a:lnTo>
                    <a:lnTo>
                      <a:pt x="21" y="27"/>
                    </a:lnTo>
                    <a:lnTo>
                      <a:pt x="21" y="29"/>
                    </a:lnTo>
                    <a:lnTo>
                      <a:pt x="21" y="29"/>
                    </a:lnTo>
                    <a:lnTo>
                      <a:pt x="20" y="29"/>
                    </a:lnTo>
                    <a:lnTo>
                      <a:pt x="20" y="29"/>
                    </a:lnTo>
                    <a:lnTo>
                      <a:pt x="20" y="29"/>
                    </a:lnTo>
                    <a:lnTo>
                      <a:pt x="20" y="29"/>
                    </a:lnTo>
                    <a:lnTo>
                      <a:pt x="20" y="29"/>
                    </a:lnTo>
                    <a:lnTo>
                      <a:pt x="20" y="29"/>
                    </a:lnTo>
                    <a:lnTo>
                      <a:pt x="20" y="29"/>
                    </a:lnTo>
                    <a:lnTo>
                      <a:pt x="20" y="29"/>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2"/>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2"/>
                    </a:lnTo>
                    <a:lnTo>
                      <a:pt x="9" y="32"/>
                    </a:lnTo>
                    <a:lnTo>
                      <a:pt x="9" y="32"/>
                    </a:lnTo>
                    <a:lnTo>
                      <a:pt x="9" y="32"/>
                    </a:lnTo>
                    <a:lnTo>
                      <a:pt x="9" y="32"/>
                    </a:lnTo>
                    <a:lnTo>
                      <a:pt x="9" y="32"/>
                    </a:lnTo>
                    <a:lnTo>
                      <a:pt x="9" y="32"/>
                    </a:lnTo>
                    <a:lnTo>
                      <a:pt x="9" y="32"/>
                    </a:lnTo>
                    <a:lnTo>
                      <a:pt x="8" y="32"/>
                    </a:lnTo>
                    <a:lnTo>
                      <a:pt x="8" y="32"/>
                    </a:lnTo>
                    <a:lnTo>
                      <a:pt x="8" y="32"/>
                    </a:lnTo>
                    <a:lnTo>
                      <a:pt x="8" y="32"/>
                    </a:lnTo>
                    <a:lnTo>
                      <a:pt x="8" y="30"/>
                    </a:lnTo>
                    <a:lnTo>
                      <a:pt x="8" y="30"/>
                    </a:lnTo>
                    <a:lnTo>
                      <a:pt x="8" y="30"/>
                    </a:lnTo>
                    <a:lnTo>
                      <a:pt x="6" y="30"/>
                    </a:lnTo>
                    <a:lnTo>
                      <a:pt x="6" y="30"/>
                    </a:lnTo>
                    <a:lnTo>
                      <a:pt x="6" y="30"/>
                    </a:lnTo>
                    <a:lnTo>
                      <a:pt x="6" y="30"/>
                    </a:lnTo>
                    <a:lnTo>
                      <a:pt x="6" y="30"/>
                    </a:lnTo>
                    <a:lnTo>
                      <a:pt x="6" y="30"/>
                    </a:lnTo>
                    <a:lnTo>
                      <a:pt x="6" y="30"/>
                    </a:lnTo>
                    <a:lnTo>
                      <a:pt x="6" y="30"/>
                    </a:lnTo>
                    <a:lnTo>
                      <a:pt x="5" y="30"/>
                    </a:lnTo>
                    <a:lnTo>
                      <a:pt x="5" y="30"/>
                    </a:lnTo>
                    <a:lnTo>
                      <a:pt x="5" y="29"/>
                    </a:lnTo>
                    <a:lnTo>
                      <a:pt x="5" y="29"/>
                    </a:lnTo>
                    <a:lnTo>
                      <a:pt x="5" y="29"/>
                    </a:lnTo>
                    <a:lnTo>
                      <a:pt x="5" y="29"/>
                    </a:lnTo>
                    <a:lnTo>
                      <a:pt x="5" y="29"/>
                    </a:lnTo>
                    <a:lnTo>
                      <a:pt x="5" y="29"/>
                    </a:lnTo>
                    <a:lnTo>
                      <a:pt x="3" y="29"/>
                    </a:lnTo>
                    <a:lnTo>
                      <a:pt x="3" y="29"/>
                    </a:lnTo>
                    <a:lnTo>
                      <a:pt x="3" y="29"/>
                    </a:lnTo>
                    <a:lnTo>
                      <a:pt x="3" y="29"/>
                    </a:lnTo>
                    <a:lnTo>
                      <a:pt x="3" y="27"/>
                    </a:lnTo>
                    <a:lnTo>
                      <a:pt x="3" y="27"/>
                    </a:lnTo>
                    <a:lnTo>
                      <a:pt x="3" y="27"/>
                    </a:lnTo>
                    <a:lnTo>
                      <a:pt x="3" y="27"/>
                    </a:lnTo>
                    <a:lnTo>
                      <a:pt x="3" y="27"/>
                    </a:lnTo>
                    <a:lnTo>
                      <a:pt x="3" y="27"/>
                    </a:lnTo>
                    <a:lnTo>
                      <a:pt x="2" y="27"/>
                    </a:lnTo>
                    <a:lnTo>
                      <a:pt x="2" y="27"/>
                    </a:lnTo>
                    <a:lnTo>
                      <a:pt x="2" y="26"/>
                    </a:lnTo>
                    <a:lnTo>
                      <a:pt x="2" y="26"/>
                    </a:lnTo>
                    <a:lnTo>
                      <a:pt x="2" y="26"/>
                    </a:lnTo>
                    <a:lnTo>
                      <a:pt x="2" y="26"/>
                    </a:lnTo>
                    <a:lnTo>
                      <a:pt x="2" y="26"/>
                    </a:lnTo>
                    <a:lnTo>
                      <a:pt x="2" y="26"/>
                    </a:lnTo>
                    <a:lnTo>
                      <a:pt x="2" y="26"/>
                    </a:lnTo>
                    <a:lnTo>
                      <a:pt x="2" y="24"/>
                    </a:lnTo>
                    <a:lnTo>
                      <a:pt x="2" y="24"/>
                    </a:lnTo>
                    <a:lnTo>
                      <a:pt x="2" y="24"/>
                    </a:lnTo>
                    <a:lnTo>
                      <a:pt x="2" y="24"/>
                    </a:lnTo>
                    <a:lnTo>
                      <a:pt x="0" y="24"/>
                    </a:lnTo>
                    <a:lnTo>
                      <a:pt x="0" y="24"/>
                    </a:lnTo>
                    <a:lnTo>
                      <a:pt x="0" y="23"/>
                    </a:lnTo>
                    <a:lnTo>
                      <a:pt x="0"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2"/>
                    </a:lnTo>
                    <a:lnTo>
                      <a:pt x="0" y="12"/>
                    </a:lnTo>
                    <a:lnTo>
                      <a:pt x="2" y="12"/>
                    </a:lnTo>
                    <a:lnTo>
                      <a:pt x="2" y="12"/>
                    </a:lnTo>
                    <a:lnTo>
                      <a:pt x="2" y="12"/>
                    </a:lnTo>
                    <a:lnTo>
                      <a:pt x="2" y="12"/>
                    </a:lnTo>
                    <a:lnTo>
                      <a:pt x="2" y="11"/>
                    </a:lnTo>
                    <a:lnTo>
                      <a:pt x="2" y="11"/>
                    </a:lnTo>
                    <a:lnTo>
                      <a:pt x="2" y="11"/>
                    </a:lnTo>
                    <a:lnTo>
                      <a:pt x="2" y="11"/>
                    </a:lnTo>
                    <a:lnTo>
                      <a:pt x="2" y="11"/>
                    </a:lnTo>
                    <a:lnTo>
                      <a:pt x="2" y="11"/>
                    </a:lnTo>
                    <a:lnTo>
                      <a:pt x="2" y="9"/>
                    </a:lnTo>
                    <a:lnTo>
                      <a:pt x="2" y="9"/>
                    </a:lnTo>
                    <a:lnTo>
                      <a:pt x="2" y="9"/>
                    </a:lnTo>
                    <a:lnTo>
                      <a:pt x="2" y="9"/>
                    </a:lnTo>
                    <a:lnTo>
                      <a:pt x="3" y="9"/>
                    </a:lnTo>
                    <a:lnTo>
                      <a:pt x="3" y="9"/>
                    </a:lnTo>
                    <a:lnTo>
                      <a:pt x="3" y="8"/>
                    </a:lnTo>
                    <a:lnTo>
                      <a:pt x="3" y="8"/>
                    </a:lnTo>
                    <a:lnTo>
                      <a:pt x="3" y="8"/>
                    </a:lnTo>
                    <a:lnTo>
                      <a:pt x="3" y="8"/>
                    </a:lnTo>
                    <a:lnTo>
                      <a:pt x="3" y="8"/>
                    </a:lnTo>
                    <a:lnTo>
                      <a:pt x="3" y="8"/>
                    </a:lnTo>
                    <a:lnTo>
                      <a:pt x="3" y="8"/>
                    </a:lnTo>
                    <a:lnTo>
                      <a:pt x="5" y="6"/>
                    </a:lnTo>
                    <a:lnTo>
                      <a:pt x="5" y="6"/>
                    </a:lnTo>
                    <a:lnTo>
                      <a:pt x="5" y="6"/>
                    </a:lnTo>
                    <a:lnTo>
                      <a:pt x="5" y="6"/>
                    </a:lnTo>
                    <a:lnTo>
                      <a:pt x="5" y="6"/>
                    </a:lnTo>
                    <a:lnTo>
                      <a:pt x="5" y="6"/>
                    </a:lnTo>
                    <a:lnTo>
                      <a:pt x="5" y="6"/>
                    </a:lnTo>
                    <a:lnTo>
                      <a:pt x="5" y="5"/>
                    </a:lnTo>
                    <a:lnTo>
                      <a:pt x="5" y="5"/>
                    </a:lnTo>
                    <a:lnTo>
                      <a:pt x="6" y="5"/>
                    </a:lnTo>
                    <a:lnTo>
                      <a:pt x="6" y="5"/>
                    </a:lnTo>
                    <a:lnTo>
                      <a:pt x="6" y="5"/>
                    </a:lnTo>
                    <a:lnTo>
                      <a:pt x="6" y="5"/>
                    </a:lnTo>
                    <a:lnTo>
                      <a:pt x="6" y="5"/>
                    </a:lnTo>
                    <a:lnTo>
                      <a:pt x="6" y="5"/>
                    </a:lnTo>
                    <a:lnTo>
                      <a:pt x="6" y="5"/>
                    </a:lnTo>
                    <a:lnTo>
                      <a:pt x="8" y="3"/>
                    </a:lnTo>
                    <a:lnTo>
                      <a:pt x="8" y="3"/>
                    </a:lnTo>
                    <a:lnTo>
                      <a:pt x="8" y="3"/>
                    </a:lnTo>
                    <a:lnTo>
                      <a:pt x="8" y="3"/>
                    </a:lnTo>
                    <a:lnTo>
                      <a:pt x="8" y="3"/>
                    </a:lnTo>
                    <a:lnTo>
                      <a:pt x="8" y="3"/>
                    </a:lnTo>
                    <a:lnTo>
                      <a:pt x="8" y="3"/>
                    </a:lnTo>
                    <a:lnTo>
                      <a:pt x="8" y="3"/>
                    </a:lnTo>
                    <a:lnTo>
                      <a:pt x="9" y="3"/>
                    </a:lnTo>
                    <a:lnTo>
                      <a:pt x="9" y="3"/>
                    </a:lnTo>
                    <a:lnTo>
                      <a:pt x="9" y="3"/>
                    </a:lnTo>
                    <a:lnTo>
                      <a:pt x="9" y="2"/>
                    </a:lnTo>
                    <a:lnTo>
                      <a:pt x="9" y="2"/>
                    </a:lnTo>
                    <a:lnTo>
                      <a:pt x="9" y="2"/>
                    </a:lnTo>
                    <a:lnTo>
                      <a:pt x="11" y="2"/>
                    </a:lnTo>
                    <a:lnTo>
                      <a:pt x="11" y="2"/>
                    </a:lnTo>
                    <a:lnTo>
                      <a:pt x="11" y="2"/>
                    </a:lnTo>
                    <a:lnTo>
                      <a:pt x="11" y="2"/>
                    </a:lnTo>
                    <a:lnTo>
                      <a:pt x="11" y="2"/>
                    </a:lnTo>
                    <a:lnTo>
                      <a:pt x="11" y="2"/>
                    </a:lnTo>
                    <a:lnTo>
                      <a:pt x="11" y="2"/>
                    </a:lnTo>
                    <a:lnTo>
                      <a:pt x="12" y="2"/>
                    </a:lnTo>
                    <a:lnTo>
                      <a:pt x="12" y="2"/>
                    </a:lnTo>
                    <a:lnTo>
                      <a:pt x="12" y="2"/>
                    </a:lnTo>
                    <a:lnTo>
                      <a:pt x="12" y="2"/>
                    </a:lnTo>
                    <a:lnTo>
                      <a:pt x="12" y="2"/>
                    </a:lnTo>
                    <a:lnTo>
                      <a:pt x="12" y="2"/>
                    </a:lnTo>
                    <a:lnTo>
                      <a:pt x="14" y="2"/>
                    </a:lnTo>
                    <a:lnTo>
                      <a:pt x="14" y="2"/>
                    </a:lnTo>
                    <a:lnTo>
                      <a:pt x="14" y="2"/>
                    </a:lnTo>
                    <a:lnTo>
                      <a:pt x="14" y="2"/>
                    </a:lnTo>
                    <a:lnTo>
                      <a:pt x="14" y="2"/>
                    </a:lnTo>
                    <a:lnTo>
                      <a:pt x="14" y="0"/>
                    </a:lnTo>
                    <a:lnTo>
                      <a:pt x="14" y="0"/>
                    </a:lnTo>
                    <a:lnTo>
                      <a:pt x="15" y="0"/>
                    </a:lnTo>
                    <a:lnTo>
                      <a:pt x="15" y="0"/>
                    </a:lnTo>
                    <a:lnTo>
                      <a:pt x="15" y="0"/>
                    </a:lnTo>
                    <a:lnTo>
                      <a:pt x="15" y="0"/>
                    </a:lnTo>
                    <a:lnTo>
                      <a:pt x="15" y="0"/>
                    </a:lnTo>
                    <a:lnTo>
                      <a:pt x="15" y="0"/>
                    </a:lnTo>
                    <a:lnTo>
                      <a:pt x="17" y="0"/>
                    </a:lnTo>
                    <a:lnTo>
                      <a:pt x="17" y="2"/>
                    </a:lnTo>
                    <a:lnTo>
                      <a:pt x="17" y="2"/>
                    </a:lnTo>
                    <a:lnTo>
                      <a:pt x="17" y="2"/>
                    </a:lnTo>
                    <a:lnTo>
                      <a:pt x="17" y="2"/>
                    </a:lnTo>
                    <a:lnTo>
                      <a:pt x="17" y="2"/>
                    </a:lnTo>
                    <a:lnTo>
                      <a:pt x="17" y="2"/>
                    </a:lnTo>
                    <a:lnTo>
                      <a:pt x="18" y="2"/>
                    </a:lnTo>
                    <a:lnTo>
                      <a:pt x="18" y="2"/>
                    </a:lnTo>
                    <a:lnTo>
                      <a:pt x="18" y="2"/>
                    </a:lnTo>
                    <a:lnTo>
                      <a:pt x="18" y="2"/>
                    </a:lnTo>
                    <a:lnTo>
                      <a:pt x="18" y="2"/>
                    </a:lnTo>
                    <a:lnTo>
                      <a:pt x="18" y="2"/>
                    </a:lnTo>
                    <a:lnTo>
                      <a:pt x="18" y="2"/>
                    </a:lnTo>
                    <a:lnTo>
                      <a:pt x="20" y="2"/>
                    </a:lnTo>
                    <a:lnTo>
                      <a:pt x="20" y="2"/>
                    </a:lnTo>
                    <a:lnTo>
                      <a:pt x="20" y="2"/>
                    </a:lnTo>
                    <a:lnTo>
                      <a:pt x="20" y="2"/>
                    </a:lnTo>
                    <a:lnTo>
                      <a:pt x="20" y="2"/>
                    </a:lnTo>
                    <a:lnTo>
                      <a:pt x="20" y="2"/>
                    </a:lnTo>
                    <a:lnTo>
                      <a:pt x="20" y="2"/>
                    </a:lnTo>
                    <a:lnTo>
                      <a:pt x="21" y="2"/>
                    </a:lnTo>
                    <a:lnTo>
                      <a:pt x="21" y="3"/>
                    </a:lnTo>
                    <a:lnTo>
                      <a:pt x="21" y="3"/>
                    </a:lnTo>
                    <a:lnTo>
                      <a:pt x="21" y="3"/>
                    </a:lnTo>
                    <a:lnTo>
                      <a:pt x="21" y="3"/>
                    </a:lnTo>
                    <a:lnTo>
                      <a:pt x="21" y="3"/>
                    </a:lnTo>
                    <a:lnTo>
                      <a:pt x="21" y="3"/>
                    </a:lnTo>
                    <a:lnTo>
                      <a:pt x="21" y="3"/>
                    </a:lnTo>
                    <a:lnTo>
                      <a:pt x="23" y="3"/>
                    </a:lnTo>
                    <a:lnTo>
                      <a:pt x="23" y="3"/>
                    </a:lnTo>
                    <a:lnTo>
                      <a:pt x="23" y="3"/>
                    </a:lnTo>
                    <a:lnTo>
                      <a:pt x="23" y="3"/>
                    </a:lnTo>
                    <a:lnTo>
                      <a:pt x="23" y="5"/>
                    </a:lnTo>
                    <a:lnTo>
                      <a:pt x="23" y="5"/>
                    </a:lnTo>
                    <a:lnTo>
                      <a:pt x="23" y="5"/>
                    </a:lnTo>
                    <a:lnTo>
                      <a:pt x="23" y="5"/>
                    </a:lnTo>
                    <a:lnTo>
                      <a:pt x="23" y="5"/>
                    </a:lnTo>
                    <a:lnTo>
                      <a:pt x="24" y="5"/>
                    </a:lnTo>
                    <a:lnTo>
                      <a:pt x="24" y="5"/>
                    </a:lnTo>
                    <a:lnTo>
                      <a:pt x="24" y="5"/>
                    </a:lnTo>
                    <a:lnTo>
                      <a:pt x="24" y="5"/>
                    </a:lnTo>
                    <a:lnTo>
                      <a:pt x="24" y="6"/>
                    </a:lnTo>
                    <a:lnTo>
                      <a:pt x="24" y="6"/>
                    </a:lnTo>
                    <a:lnTo>
                      <a:pt x="24" y="6"/>
                    </a:lnTo>
                    <a:lnTo>
                      <a:pt x="24" y="6"/>
                    </a:lnTo>
                    <a:lnTo>
                      <a:pt x="24" y="6"/>
                    </a:lnTo>
                    <a:lnTo>
                      <a:pt x="24" y="6"/>
                    </a:lnTo>
                    <a:lnTo>
                      <a:pt x="24" y="6"/>
                    </a:lnTo>
                    <a:lnTo>
                      <a:pt x="24" y="8"/>
                    </a:lnTo>
                    <a:lnTo>
                      <a:pt x="26" y="8"/>
                    </a:lnTo>
                    <a:lnTo>
                      <a:pt x="26" y="8"/>
                    </a:lnTo>
                    <a:lnTo>
                      <a:pt x="26" y="8"/>
                    </a:lnTo>
                    <a:lnTo>
                      <a:pt x="26" y="8"/>
                    </a:lnTo>
                    <a:lnTo>
                      <a:pt x="26" y="8"/>
                    </a:lnTo>
                    <a:lnTo>
                      <a:pt x="26" y="8"/>
                    </a:lnTo>
                    <a:lnTo>
                      <a:pt x="26" y="9"/>
                    </a:lnTo>
                    <a:lnTo>
                      <a:pt x="26"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7" y="17"/>
                    </a:lnTo>
                    <a:lnTo>
                      <a:pt x="27" y="17"/>
                    </a:lnTo>
                    <a:close/>
                  </a:path>
                </a:pathLst>
              </a:custGeom>
              <a:solidFill>
                <a:srgbClr val="FFAA00"/>
              </a:solidFill>
              <a:ln w="1588">
                <a:solidFill>
                  <a:srgbClr val="6E6E6E"/>
                </a:solidFill>
                <a:prstDash val="solid"/>
                <a:round/>
                <a:headEnd/>
                <a:tailEnd/>
              </a:ln>
            </p:spPr>
            <p:txBody>
              <a:bodyPr/>
              <a:lstStyle/>
              <a:p>
                <a:endParaRPr lang="en-US"/>
              </a:p>
            </p:txBody>
          </p:sp>
          <p:sp>
            <p:nvSpPr>
              <p:cNvPr id="321202" name="Freeform 690"/>
              <p:cNvSpPr>
                <a:spLocks/>
              </p:cNvSpPr>
              <p:nvPr/>
            </p:nvSpPr>
            <p:spPr bwMode="auto">
              <a:xfrm>
                <a:off x="3336" y="1760"/>
                <a:ext cx="25" cy="30"/>
              </a:xfrm>
              <a:custGeom>
                <a:avLst/>
                <a:gdLst/>
                <a:ahLst/>
                <a:cxnLst>
                  <a:cxn ang="0">
                    <a:pos x="25" y="17"/>
                  </a:cxn>
                  <a:cxn ang="0">
                    <a:pos x="25" y="18"/>
                  </a:cxn>
                  <a:cxn ang="0">
                    <a:pos x="25" y="20"/>
                  </a:cxn>
                  <a:cxn ang="0">
                    <a:pos x="25" y="21"/>
                  </a:cxn>
                  <a:cxn ang="0">
                    <a:pos x="24" y="23"/>
                  </a:cxn>
                  <a:cxn ang="0">
                    <a:pos x="24" y="24"/>
                  </a:cxn>
                  <a:cxn ang="0">
                    <a:pos x="22" y="24"/>
                  </a:cxn>
                  <a:cxn ang="0">
                    <a:pos x="22" y="26"/>
                  </a:cxn>
                  <a:cxn ang="0">
                    <a:pos x="21" y="27"/>
                  </a:cxn>
                  <a:cxn ang="0">
                    <a:pos x="19" y="29"/>
                  </a:cxn>
                  <a:cxn ang="0">
                    <a:pos x="18" y="29"/>
                  </a:cxn>
                  <a:cxn ang="0">
                    <a:pos x="18" y="29"/>
                  </a:cxn>
                  <a:cxn ang="0">
                    <a:pos x="16" y="30"/>
                  </a:cxn>
                  <a:cxn ang="0">
                    <a:pos x="15" y="30"/>
                  </a:cxn>
                  <a:cxn ang="0">
                    <a:pos x="13" y="30"/>
                  </a:cxn>
                  <a:cxn ang="0">
                    <a:pos x="12" y="30"/>
                  </a:cxn>
                  <a:cxn ang="0">
                    <a:pos x="10" y="30"/>
                  </a:cxn>
                  <a:cxn ang="0">
                    <a:pos x="9" y="30"/>
                  </a:cxn>
                  <a:cxn ang="0">
                    <a:pos x="9" y="29"/>
                  </a:cxn>
                  <a:cxn ang="0">
                    <a:pos x="7" y="29"/>
                  </a:cxn>
                  <a:cxn ang="0">
                    <a:pos x="6" y="27"/>
                  </a:cxn>
                  <a:cxn ang="0">
                    <a:pos x="4" y="26"/>
                  </a:cxn>
                  <a:cxn ang="0">
                    <a:pos x="4" y="26"/>
                  </a:cxn>
                  <a:cxn ang="0">
                    <a:pos x="3" y="24"/>
                  </a:cxn>
                  <a:cxn ang="0">
                    <a:pos x="3" y="23"/>
                  </a:cxn>
                  <a:cxn ang="0">
                    <a:pos x="1" y="21"/>
                  </a:cxn>
                  <a:cxn ang="0">
                    <a:pos x="1" y="20"/>
                  </a:cxn>
                  <a:cxn ang="0">
                    <a:pos x="1" y="18"/>
                  </a:cxn>
                  <a:cxn ang="0">
                    <a:pos x="0" y="17"/>
                  </a:cxn>
                  <a:cxn ang="0">
                    <a:pos x="0" y="15"/>
                  </a:cxn>
                  <a:cxn ang="0">
                    <a:pos x="0" y="14"/>
                  </a:cxn>
                  <a:cxn ang="0">
                    <a:pos x="0" y="12"/>
                  </a:cxn>
                  <a:cxn ang="0">
                    <a:pos x="1" y="11"/>
                  </a:cxn>
                  <a:cxn ang="0">
                    <a:pos x="1" y="9"/>
                  </a:cxn>
                  <a:cxn ang="0">
                    <a:pos x="1" y="8"/>
                  </a:cxn>
                  <a:cxn ang="0">
                    <a:pos x="3" y="6"/>
                  </a:cxn>
                  <a:cxn ang="0">
                    <a:pos x="3" y="5"/>
                  </a:cxn>
                  <a:cxn ang="0">
                    <a:pos x="4" y="3"/>
                  </a:cxn>
                  <a:cxn ang="0">
                    <a:pos x="6" y="3"/>
                  </a:cxn>
                  <a:cxn ang="0">
                    <a:pos x="6" y="2"/>
                  </a:cxn>
                  <a:cxn ang="0">
                    <a:pos x="7" y="0"/>
                  </a:cxn>
                  <a:cxn ang="0">
                    <a:pos x="9" y="0"/>
                  </a:cxn>
                  <a:cxn ang="0">
                    <a:pos x="10" y="0"/>
                  </a:cxn>
                  <a:cxn ang="0">
                    <a:pos x="12" y="0"/>
                  </a:cxn>
                  <a:cxn ang="0">
                    <a:pos x="12" y="0"/>
                  </a:cxn>
                  <a:cxn ang="0">
                    <a:pos x="13" y="0"/>
                  </a:cxn>
                  <a:cxn ang="0">
                    <a:pos x="15" y="0"/>
                  </a:cxn>
                  <a:cxn ang="0">
                    <a:pos x="16" y="0"/>
                  </a:cxn>
                  <a:cxn ang="0">
                    <a:pos x="18" y="0"/>
                  </a:cxn>
                  <a:cxn ang="0">
                    <a:pos x="19" y="2"/>
                  </a:cxn>
                  <a:cxn ang="0">
                    <a:pos x="19" y="2"/>
                  </a:cxn>
                  <a:cxn ang="0">
                    <a:pos x="21" y="3"/>
                  </a:cxn>
                  <a:cxn ang="0">
                    <a:pos x="22" y="5"/>
                  </a:cxn>
                  <a:cxn ang="0">
                    <a:pos x="22" y="6"/>
                  </a:cxn>
                  <a:cxn ang="0">
                    <a:pos x="24" y="6"/>
                  </a:cxn>
                  <a:cxn ang="0">
                    <a:pos x="24" y="8"/>
                  </a:cxn>
                  <a:cxn ang="0">
                    <a:pos x="25" y="9"/>
                  </a:cxn>
                  <a:cxn ang="0">
                    <a:pos x="25" y="11"/>
                  </a:cxn>
                  <a:cxn ang="0">
                    <a:pos x="25" y="12"/>
                  </a:cxn>
                  <a:cxn ang="0">
                    <a:pos x="25" y="15"/>
                  </a:cxn>
                </a:cxnLst>
                <a:rect l="0" t="0" r="r" b="b"/>
                <a:pathLst>
                  <a:path w="25" h="30">
                    <a:moveTo>
                      <a:pt x="25" y="15"/>
                    </a:moveTo>
                    <a:lnTo>
                      <a:pt x="25" y="15"/>
                    </a:lnTo>
                    <a:lnTo>
                      <a:pt x="25" y="15"/>
                    </a:lnTo>
                    <a:lnTo>
                      <a:pt x="25" y="15"/>
                    </a:lnTo>
                    <a:lnTo>
                      <a:pt x="25" y="15"/>
                    </a:lnTo>
                    <a:lnTo>
                      <a:pt x="25" y="17"/>
                    </a:lnTo>
                    <a:lnTo>
                      <a:pt x="25" y="17"/>
                    </a:lnTo>
                    <a:lnTo>
                      <a:pt x="25" y="17"/>
                    </a:lnTo>
                    <a:lnTo>
                      <a:pt x="25" y="17"/>
                    </a:lnTo>
                    <a:lnTo>
                      <a:pt x="25" y="17"/>
                    </a:lnTo>
                    <a:lnTo>
                      <a:pt x="25" y="18"/>
                    </a:lnTo>
                    <a:lnTo>
                      <a:pt x="25" y="18"/>
                    </a:lnTo>
                    <a:lnTo>
                      <a:pt x="25" y="18"/>
                    </a:lnTo>
                    <a:lnTo>
                      <a:pt x="25" y="18"/>
                    </a:lnTo>
                    <a:lnTo>
                      <a:pt x="25" y="18"/>
                    </a:lnTo>
                    <a:lnTo>
                      <a:pt x="25" y="18"/>
                    </a:lnTo>
                    <a:lnTo>
                      <a:pt x="25" y="20"/>
                    </a:lnTo>
                    <a:lnTo>
                      <a:pt x="25" y="20"/>
                    </a:lnTo>
                    <a:lnTo>
                      <a:pt x="25" y="20"/>
                    </a:lnTo>
                    <a:lnTo>
                      <a:pt x="25" y="20"/>
                    </a:lnTo>
                    <a:lnTo>
                      <a:pt x="25" y="20"/>
                    </a:lnTo>
                    <a:lnTo>
                      <a:pt x="25" y="20"/>
                    </a:lnTo>
                    <a:lnTo>
                      <a:pt x="25" y="21"/>
                    </a:lnTo>
                    <a:lnTo>
                      <a:pt x="25" y="21"/>
                    </a:lnTo>
                    <a:lnTo>
                      <a:pt x="24" y="21"/>
                    </a:lnTo>
                    <a:lnTo>
                      <a:pt x="24" y="21"/>
                    </a:lnTo>
                    <a:lnTo>
                      <a:pt x="24" y="21"/>
                    </a:lnTo>
                    <a:lnTo>
                      <a:pt x="24" y="21"/>
                    </a:lnTo>
                    <a:lnTo>
                      <a:pt x="24" y="23"/>
                    </a:lnTo>
                    <a:lnTo>
                      <a:pt x="24" y="23"/>
                    </a:lnTo>
                    <a:lnTo>
                      <a:pt x="24" y="23"/>
                    </a:lnTo>
                    <a:lnTo>
                      <a:pt x="24" y="23"/>
                    </a:lnTo>
                    <a:lnTo>
                      <a:pt x="24" y="23"/>
                    </a:lnTo>
                    <a:lnTo>
                      <a:pt x="24" y="23"/>
                    </a:lnTo>
                    <a:lnTo>
                      <a:pt x="24" y="23"/>
                    </a:lnTo>
                    <a:lnTo>
                      <a:pt x="24" y="24"/>
                    </a:lnTo>
                    <a:lnTo>
                      <a:pt x="24" y="24"/>
                    </a:lnTo>
                    <a:lnTo>
                      <a:pt x="24" y="24"/>
                    </a:lnTo>
                    <a:lnTo>
                      <a:pt x="22" y="24"/>
                    </a:lnTo>
                    <a:lnTo>
                      <a:pt x="22" y="24"/>
                    </a:lnTo>
                    <a:lnTo>
                      <a:pt x="22" y="24"/>
                    </a:lnTo>
                    <a:lnTo>
                      <a:pt x="22" y="24"/>
                    </a:lnTo>
                    <a:lnTo>
                      <a:pt x="22" y="26"/>
                    </a:lnTo>
                    <a:lnTo>
                      <a:pt x="22" y="26"/>
                    </a:lnTo>
                    <a:lnTo>
                      <a:pt x="22" y="26"/>
                    </a:lnTo>
                    <a:lnTo>
                      <a:pt x="22" y="26"/>
                    </a:lnTo>
                    <a:lnTo>
                      <a:pt x="22" y="26"/>
                    </a:lnTo>
                    <a:lnTo>
                      <a:pt x="22" y="26"/>
                    </a:lnTo>
                    <a:lnTo>
                      <a:pt x="21" y="26"/>
                    </a:lnTo>
                    <a:lnTo>
                      <a:pt x="21" y="26"/>
                    </a:lnTo>
                    <a:lnTo>
                      <a:pt x="21" y="27"/>
                    </a:lnTo>
                    <a:lnTo>
                      <a:pt x="21" y="27"/>
                    </a:lnTo>
                    <a:lnTo>
                      <a:pt x="21" y="27"/>
                    </a:lnTo>
                    <a:lnTo>
                      <a:pt x="21" y="27"/>
                    </a:lnTo>
                    <a:lnTo>
                      <a:pt x="21" y="27"/>
                    </a:lnTo>
                    <a:lnTo>
                      <a:pt x="21" y="27"/>
                    </a:lnTo>
                    <a:lnTo>
                      <a:pt x="21" y="27"/>
                    </a:lnTo>
                    <a:lnTo>
                      <a:pt x="19" y="27"/>
                    </a:lnTo>
                    <a:lnTo>
                      <a:pt x="19" y="27"/>
                    </a:lnTo>
                    <a:lnTo>
                      <a:pt x="19" y="29"/>
                    </a:lnTo>
                    <a:lnTo>
                      <a:pt x="19" y="29"/>
                    </a:lnTo>
                    <a:lnTo>
                      <a:pt x="19" y="29"/>
                    </a:lnTo>
                    <a:lnTo>
                      <a:pt x="19" y="29"/>
                    </a:lnTo>
                    <a:lnTo>
                      <a:pt x="19" y="29"/>
                    </a:lnTo>
                    <a:lnTo>
                      <a:pt x="19" y="29"/>
                    </a:lnTo>
                    <a:lnTo>
                      <a:pt x="18" y="29"/>
                    </a:lnTo>
                    <a:lnTo>
                      <a:pt x="18" y="29"/>
                    </a:lnTo>
                    <a:lnTo>
                      <a:pt x="18" y="29"/>
                    </a:lnTo>
                    <a:lnTo>
                      <a:pt x="18" y="29"/>
                    </a:lnTo>
                    <a:lnTo>
                      <a:pt x="18" y="29"/>
                    </a:lnTo>
                    <a:lnTo>
                      <a:pt x="18" y="29"/>
                    </a:lnTo>
                    <a:lnTo>
                      <a:pt x="18" y="29"/>
                    </a:lnTo>
                    <a:lnTo>
                      <a:pt x="16" y="29"/>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30"/>
                    </a:lnTo>
                    <a:lnTo>
                      <a:pt x="9" y="29"/>
                    </a:lnTo>
                    <a:lnTo>
                      <a:pt x="9" y="29"/>
                    </a:lnTo>
                    <a:lnTo>
                      <a:pt x="9" y="29"/>
                    </a:lnTo>
                    <a:lnTo>
                      <a:pt x="9" y="29"/>
                    </a:lnTo>
                    <a:lnTo>
                      <a:pt x="9" y="29"/>
                    </a:lnTo>
                    <a:lnTo>
                      <a:pt x="9" y="29"/>
                    </a:lnTo>
                    <a:lnTo>
                      <a:pt x="7" y="29"/>
                    </a:lnTo>
                    <a:lnTo>
                      <a:pt x="7" y="29"/>
                    </a:lnTo>
                    <a:lnTo>
                      <a:pt x="7" y="29"/>
                    </a:lnTo>
                    <a:lnTo>
                      <a:pt x="7" y="29"/>
                    </a:lnTo>
                    <a:lnTo>
                      <a:pt x="7" y="29"/>
                    </a:lnTo>
                    <a:lnTo>
                      <a:pt x="7" y="29"/>
                    </a:lnTo>
                    <a:lnTo>
                      <a:pt x="7" y="29"/>
                    </a:lnTo>
                    <a:lnTo>
                      <a:pt x="7" y="29"/>
                    </a:lnTo>
                    <a:lnTo>
                      <a:pt x="6" y="27"/>
                    </a:lnTo>
                    <a:lnTo>
                      <a:pt x="6" y="27"/>
                    </a:lnTo>
                    <a:lnTo>
                      <a:pt x="6" y="27"/>
                    </a:lnTo>
                    <a:lnTo>
                      <a:pt x="6" y="27"/>
                    </a:lnTo>
                    <a:lnTo>
                      <a:pt x="6" y="27"/>
                    </a:lnTo>
                    <a:lnTo>
                      <a:pt x="6" y="27"/>
                    </a:lnTo>
                    <a:lnTo>
                      <a:pt x="6" y="27"/>
                    </a:lnTo>
                    <a:lnTo>
                      <a:pt x="6" y="27"/>
                    </a:lnTo>
                    <a:lnTo>
                      <a:pt x="4" y="27"/>
                    </a:lnTo>
                    <a:lnTo>
                      <a:pt x="4" y="26"/>
                    </a:lnTo>
                    <a:lnTo>
                      <a:pt x="4" y="26"/>
                    </a:lnTo>
                    <a:lnTo>
                      <a:pt x="4" y="26"/>
                    </a:lnTo>
                    <a:lnTo>
                      <a:pt x="4" y="26"/>
                    </a:lnTo>
                    <a:lnTo>
                      <a:pt x="4" y="26"/>
                    </a:lnTo>
                    <a:lnTo>
                      <a:pt x="4" y="26"/>
                    </a:lnTo>
                    <a:lnTo>
                      <a:pt x="4" y="26"/>
                    </a:lnTo>
                    <a:lnTo>
                      <a:pt x="4" y="26"/>
                    </a:lnTo>
                    <a:lnTo>
                      <a:pt x="4" y="24"/>
                    </a:lnTo>
                    <a:lnTo>
                      <a:pt x="3" y="24"/>
                    </a:lnTo>
                    <a:lnTo>
                      <a:pt x="3" y="24"/>
                    </a:lnTo>
                    <a:lnTo>
                      <a:pt x="3" y="24"/>
                    </a:lnTo>
                    <a:lnTo>
                      <a:pt x="3" y="24"/>
                    </a:lnTo>
                    <a:lnTo>
                      <a:pt x="3" y="24"/>
                    </a:lnTo>
                    <a:lnTo>
                      <a:pt x="3" y="24"/>
                    </a:lnTo>
                    <a:lnTo>
                      <a:pt x="3" y="23"/>
                    </a:lnTo>
                    <a:lnTo>
                      <a:pt x="3" y="23"/>
                    </a:lnTo>
                    <a:lnTo>
                      <a:pt x="3" y="23"/>
                    </a:lnTo>
                    <a:lnTo>
                      <a:pt x="3" y="23"/>
                    </a:lnTo>
                    <a:lnTo>
                      <a:pt x="3" y="23"/>
                    </a:lnTo>
                    <a:lnTo>
                      <a:pt x="1" y="23"/>
                    </a:lnTo>
                    <a:lnTo>
                      <a:pt x="1" y="23"/>
                    </a:lnTo>
                    <a:lnTo>
                      <a:pt x="1" y="21"/>
                    </a:lnTo>
                    <a:lnTo>
                      <a:pt x="1" y="21"/>
                    </a:lnTo>
                    <a:lnTo>
                      <a:pt x="1" y="21"/>
                    </a:lnTo>
                    <a:lnTo>
                      <a:pt x="1" y="21"/>
                    </a:lnTo>
                    <a:lnTo>
                      <a:pt x="1" y="21"/>
                    </a:lnTo>
                    <a:lnTo>
                      <a:pt x="1" y="21"/>
                    </a:lnTo>
                    <a:lnTo>
                      <a:pt x="1" y="20"/>
                    </a:lnTo>
                    <a:lnTo>
                      <a:pt x="1" y="20"/>
                    </a:lnTo>
                    <a:lnTo>
                      <a:pt x="1" y="20"/>
                    </a:lnTo>
                    <a:lnTo>
                      <a:pt x="1" y="20"/>
                    </a:lnTo>
                    <a:lnTo>
                      <a:pt x="1" y="20"/>
                    </a:lnTo>
                    <a:lnTo>
                      <a:pt x="1" y="20"/>
                    </a:lnTo>
                    <a:lnTo>
                      <a:pt x="1" y="18"/>
                    </a:lnTo>
                    <a:lnTo>
                      <a:pt x="1" y="18"/>
                    </a:lnTo>
                    <a:lnTo>
                      <a:pt x="1" y="18"/>
                    </a:lnTo>
                    <a:lnTo>
                      <a:pt x="1" y="18"/>
                    </a:lnTo>
                    <a:lnTo>
                      <a:pt x="1" y="18"/>
                    </a:lnTo>
                    <a:lnTo>
                      <a:pt x="1"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2"/>
                    </a:lnTo>
                    <a:lnTo>
                      <a:pt x="0" y="12"/>
                    </a:lnTo>
                    <a:lnTo>
                      <a:pt x="0" y="12"/>
                    </a:lnTo>
                    <a:lnTo>
                      <a:pt x="0" y="12"/>
                    </a:lnTo>
                    <a:lnTo>
                      <a:pt x="0" y="12"/>
                    </a:lnTo>
                    <a:lnTo>
                      <a:pt x="1" y="12"/>
                    </a:lnTo>
                    <a:lnTo>
                      <a:pt x="1" y="11"/>
                    </a:lnTo>
                    <a:lnTo>
                      <a:pt x="1" y="11"/>
                    </a:lnTo>
                    <a:lnTo>
                      <a:pt x="1" y="11"/>
                    </a:lnTo>
                    <a:lnTo>
                      <a:pt x="1" y="11"/>
                    </a:lnTo>
                    <a:lnTo>
                      <a:pt x="1" y="11"/>
                    </a:lnTo>
                    <a:lnTo>
                      <a:pt x="1" y="11"/>
                    </a:lnTo>
                    <a:lnTo>
                      <a:pt x="1" y="9"/>
                    </a:lnTo>
                    <a:lnTo>
                      <a:pt x="1" y="9"/>
                    </a:lnTo>
                    <a:lnTo>
                      <a:pt x="1" y="9"/>
                    </a:lnTo>
                    <a:lnTo>
                      <a:pt x="1" y="9"/>
                    </a:lnTo>
                    <a:lnTo>
                      <a:pt x="1" y="9"/>
                    </a:lnTo>
                    <a:lnTo>
                      <a:pt x="1" y="9"/>
                    </a:lnTo>
                    <a:lnTo>
                      <a:pt x="1" y="8"/>
                    </a:lnTo>
                    <a:lnTo>
                      <a:pt x="1" y="8"/>
                    </a:lnTo>
                    <a:lnTo>
                      <a:pt x="1" y="8"/>
                    </a:lnTo>
                    <a:lnTo>
                      <a:pt x="1" y="8"/>
                    </a:lnTo>
                    <a:lnTo>
                      <a:pt x="1" y="8"/>
                    </a:lnTo>
                    <a:lnTo>
                      <a:pt x="1" y="8"/>
                    </a:lnTo>
                    <a:lnTo>
                      <a:pt x="1" y="6"/>
                    </a:lnTo>
                    <a:lnTo>
                      <a:pt x="3" y="6"/>
                    </a:lnTo>
                    <a:lnTo>
                      <a:pt x="3" y="6"/>
                    </a:lnTo>
                    <a:lnTo>
                      <a:pt x="3" y="6"/>
                    </a:lnTo>
                    <a:lnTo>
                      <a:pt x="3" y="6"/>
                    </a:lnTo>
                    <a:lnTo>
                      <a:pt x="3" y="6"/>
                    </a:lnTo>
                    <a:lnTo>
                      <a:pt x="3" y="6"/>
                    </a:lnTo>
                    <a:lnTo>
                      <a:pt x="3" y="5"/>
                    </a:lnTo>
                    <a:lnTo>
                      <a:pt x="3" y="5"/>
                    </a:lnTo>
                    <a:lnTo>
                      <a:pt x="3" y="5"/>
                    </a:lnTo>
                    <a:lnTo>
                      <a:pt x="3" y="5"/>
                    </a:lnTo>
                    <a:lnTo>
                      <a:pt x="3" y="5"/>
                    </a:lnTo>
                    <a:lnTo>
                      <a:pt x="4" y="5"/>
                    </a:lnTo>
                    <a:lnTo>
                      <a:pt x="4" y="5"/>
                    </a:lnTo>
                    <a:lnTo>
                      <a:pt x="4" y="5"/>
                    </a:lnTo>
                    <a:lnTo>
                      <a:pt x="4" y="3"/>
                    </a:lnTo>
                    <a:lnTo>
                      <a:pt x="4" y="3"/>
                    </a:lnTo>
                    <a:lnTo>
                      <a:pt x="4" y="3"/>
                    </a:lnTo>
                    <a:lnTo>
                      <a:pt x="4" y="3"/>
                    </a:lnTo>
                    <a:lnTo>
                      <a:pt x="4" y="3"/>
                    </a:lnTo>
                    <a:lnTo>
                      <a:pt x="4" y="3"/>
                    </a:lnTo>
                    <a:lnTo>
                      <a:pt x="4" y="3"/>
                    </a:lnTo>
                    <a:lnTo>
                      <a:pt x="6" y="3"/>
                    </a:lnTo>
                    <a:lnTo>
                      <a:pt x="6" y="2"/>
                    </a:lnTo>
                    <a:lnTo>
                      <a:pt x="6" y="2"/>
                    </a:lnTo>
                    <a:lnTo>
                      <a:pt x="6" y="2"/>
                    </a:lnTo>
                    <a:lnTo>
                      <a:pt x="6" y="2"/>
                    </a:lnTo>
                    <a:lnTo>
                      <a:pt x="6" y="2"/>
                    </a:lnTo>
                    <a:lnTo>
                      <a:pt x="6" y="2"/>
                    </a:lnTo>
                    <a:lnTo>
                      <a:pt x="6" y="2"/>
                    </a:lnTo>
                    <a:lnTo>
                      <a:pt x="7" y="2"/>
                    </a:lnTo>
                    <a:lnTo>
                      <a:pt x="7" y="2"/>
                    </a:lnTo>
                    <a:lnTo>
                      <a:pt x="7" y="2"/>
                    </a:lnTo>
                    <a:lnTo>
                      <a:pt x="7" y="2"/>
                    </a:lnTo>
                    <a:lnTo>
                      <a:pt x="7" y="0"/>
                    </a:lnTo>
                    <a:lnTo>
                      <a:pt x="7" y="0"/>
                    </a:lnTo>
                    <a:lnTo>
                      <a:pt x="7" y="0"/>
                    </a:lnTo>
                    <a:lnTo>
                      <a:pt x="7" y="0"/>
                    </a:lnTo>
                    <a:lnTo>
                      <a:pt x="9"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0"/>
                    </a:lnTo>
                    <a:lnTo>
                      <a:pt x="18" y="0"/>
                    </a:lnTo>
                    <a:lnTo>
                      <a:pt x="18" y="2"/>
                    </a:lnTo>
                    <a:lnTo>
                      <a:pt x="18" y="2"/>
                    </a:lnTo>
                    <a:lnTo>
                      <a:pt x="18" y="2"/>
                    </a:lnTo>
                    <a:lnTo>
                      <a:pt x="19" y="2"/>
                    </a:lnTo>
                    <a:lnTo>
                      <a:pt x="19" y="2"/>
                    </a:lnTo>
                    <a:lnTo>
                      <a:pt x="19" y="2"/>
                    </a:lnTo>
                    <a:lnTo>
                      <a:pt x="19" y="2"/>
                    </a:lnTo>
                    <a:lnTo>
                      <a:pt x="19" y="2"/>
                    </a:lnTo>
                    <a:lnTo>
                      <a:pt x="19" y="2"/>
                    </a:lnTo>
                    <a:lnTo>
                      <a:pt x="19" y="2"/>
                    </a:lnTo>
                    <a:lnTo>
                      <a:pt x="19" y="2"/>
                    </a:lnTo>
                    <a:lnTo>
                      <a:pt x="21" y="3"/>
                    </a:lnTo>
                    <a:lnTo>
                      <a:pt x="21" y="3"/>
                    </a:lnTo>
                    <a:lnTo>
                      <a:pt x="21" y="3"/>
                    </a:lnTo>
                    <a:lnTo>
                      <a:pt x="21" y="3"/>
                    </a:lnTo>
                    <a:lnTo>
                      <a:pt x="21" y="3"/>
                    </a:lnTo>
                    <a:lnTo>
                      <a:pt x="21" y="3"/>
                    </a:lnTo>
                    <a:lnTo>
                      <a:pt x="21" y="3"/>
                    </a:lnTo>
                    <a:lnTo>
                      <a:pt x="21" y="3"/>
                    </a:lnTo>
                    <a:lnTo>
                      <a:pt x="22" y="5"/>
                    </a:lnTo>
                    <a:lnTo>
                      <a:pt x="22" y="5"/>
                    </a:lnTo>
                    <a:lnTo>
                      <a:pt x="22" y="5"/>
                    </a:lnTo>
                    <a:lnTo>
                      <a:pt x="22" y="5"/>
                    </a:lnTo>
                    <a:lnTo>
                      <a:pt x="22" y="5"/>
                    </a:lnTo>
                    <a:lnTo>
                      <a:pt x="22" y="5"/>
                    </a:lnTo>
                    <a:lnTo>
                      <a:pt x="22" y="5"/>
                    </a:lnTo>
                    <a:lnTo>
                      <a:pt x="22" y="5"/>
                    </a:lnTo>
                    <a:lnTo>
                      <a:pt x="22" y="6"/>
                    </a:lnTo>
                    <a:lnTo>
                      <a:pt x="22" y="6"/>
                    </a:lnTo>
                    <a:lnTo>
                      <a:pt x="22" y="6"/>
                    </a:lnTo>
                    <a:lnTo>
                      <a:pt x="24" y="6"/>
                    </a:lnTo>
                    <a:lnTo>
                      <a:pt x="24" y="6"/>
                    </a:lnTo>
                    <a:lnTo>
                      <a:pt x="24" y="6"/>
                    </a:lnTo>
                    <a:lnTo>
                      <a:pt x="24" y="6"/>
                    </a:lnTo>
                    <a:lnTo>
                      <a:pt x="24" y="8"/>
                    </a:lnTo>
                    <a:lnTo>
                      <a:pt x="24" y="8"/>
                    </a:lnTo>
                    <a:lnTo>
                      <a:pt x="24" y="8"/>
                    </a:lnTo>
                    <a:lnTo>
                      <a:pt x="24" y="8"/>
                    </a:lnTo>
                    <a:lnTo>
                      <a:pt x="24" y="8"/>
                    </a:lnTo>
                    <a:lnTo>
                      <a:pt x="24" y="8"/>
                    </a:lnTo>
                    <a:lnTo>
                      <a:pt x="24" y="9"/>
                    </a:lnTo>
                    <a:lnTo>
                      <a:pt x="24" y="9"/>
                    </a:lnTo>
                    <a:lnTo>
                      <a:pt x="24" y="9"/>
                    </a:lnTo>
                    <a:lnTo>
                      <a:pt x="24" y="9"/>
                    </a:lnTo>
                    <a:lnTo>
                      <a:pt x="25" y="9"/>
                    </a:lnTo>
                    <a:lnTo>
                      <a:pt x="25" y="9"/>
                    </a:lnTo>
                    <a:lnTo>
                      <a:pt x="25" y="11"/>
                    </a:lnTo>
                    <a:lnTo>
                      <a:pt x="25" y="11"/>
                    </a:lnTo>
                    <a:lnTo>
                      <a:pt x="25" y="11"/>
                    </a:lnTo>
                    <a:lnTo>
                      <a:pt x="25" y="11"/>
                    </a:lnTo>
                    <a:lnTo>
                      <a:pt x="25" y="11"/>
                    </a:lnTo>
                    <a:lnTo>
                      <a:pt x="25" y="11"/>
                    </a:lnTo>
                    <a:lnTo>
                      <a:pt x="25" y="12"/>
                    </a:lnTo>
                    <a:lnTo>
                      <a:pt x="25" y="12"/>
                    </a:lnTo>
                    <a:lnTo>
                      <a:pt x="25" y="12"/>
                    </a:lnTo>
                    <a:lnTo>
                      <a:pt x="25" y="12"/>
                    </a:lnTo>
                    <a:lnTo>
                      <a:pt x="25" y="12"/>
                    </a:lnTo>
                    <a:lnTo>
                      <a:pt x="25" y="12"/>
                    </a:lnTo>
                    <a:lnTo>
                      <a:pt x="25" y="14"/>
                    </a:lnTo>
                    <a:lnTo>
                      <a:pt x="25" y="14"/>
                    </a:lnTo>
                    <a:lnTo>
                      <a:pt x="25" y="14"/>
                    </a:lnTo>
                    <a:lnTo>
                      <a:pt x="25" y="14"/>
                    </a:lnTo>
                    <a:lnTo>
                      <a:pt x="25" y="14"/>
                    </a:lnTo>
                    <a:lnTo>
                      <a:pt x="25" y="15"/>
                    </a:lnTo>
                    <a:lnTo>
                      <a:pt x="25" y="15"/>
                    </a:lnTo>
                    <a:close/>
                  </a:path>
                </a:pathLst>
              </a:custGeom>
              <a:solidFill>
                <a:srgbClr val="FFAA00"/>
              </a:solidFill>
              <a:ln w="1588">
                <a:solidFill>
                  <a:srgbClr val="6E6E6E"/>
                </a:solidFill>
                <a:prstDash val="solid"/>
                <a:round/>
                <a:headEnd/>
                <a:tailEnd/>
              </a:ln>
            </p:spPr>
            <p:txBody>
              <a:bodyPr/>
              <a:lstStyle/>
              <a:p>
                <a:endParaRPr lang="en-US"/>
              </a:p>
            </p:txBody>
          </p:sp>
          <p:sp>
            <p:nvSpPr>
              <p:cNvPr id="321203" name="Freeform 691"/>
              <p:cNvSpPr>
                <a:spLocks/>
              </p:cNvSpPr>
              <p:nvPr/>
            </p:nvSpPr>
            <p:spPr bwMode="auto">
              <a:xfrm>
                <a:off x="3487" y="1696"/>
                <a:ext cx="16" cy="21"/>
              </a:xfrm>
              <a:custGeom>
                <a:avLst/>
                <a:gdLst/>
                <a:ahLst/>
                <a:cxnLst>
                  <a:cxn ang="0">
                    <a:pos x="16" y="12"/>
                  </a:cxn>
                  <a:cxn ang="0">
                    <a:pos x="16" y="13"/>
                  </a:cxn>
                  <a:cxn ang="0">
                    <a:pos x="16" y="15"/>
                  </a:cxn>
                  <a:cxn ang="0">
                    <a:pos x="16" y="15"/>
                  </a:cxn>
                  <a:cxn ang="0">
                    <a:pos x="15" y="16"/>
                  </a:cxn>
                  <a:cxn ang="0">
                    <a:pos x="15" y="18"/>
                  </a:cxn>
                  <a:cxn ang="0">
                    <a:pos x="15" y="18"/>
                  </a:cxn>
                  <a:cxn ang="0">
                    <a:pos x="13" y="19"/>
                  </a:cxn>
                  <a:cxn ang="0">
                    <a:pos x="13" y="19"/>
                  </a:cxn>
                  <a:cxn ang="0">
                    <a:pos x="12" y="19"/>
                  </a:cxn>
                  <a:cxn ang="0">
                    <a:pos x="12" y="21"/>
                  </a:cxn>
                  <a:cxn ang="0">
                    <a:pos x="10" y="21"/>
                  </a:cxn>
                  <a:cxn ang="0">
                    <a:pos x="10" y="21"/>
                  </a:cxn>
                  <a:cxn ang="0">
                    <a:pos x="9" y="21"/>
                  </a:cxn>
                  <a:cxn ang="0">
                    <a:pos x="9" y="21"/>
                  </a:cxn>
                  <a:cxn ang="0">
                    <a:pos x="7" y="21"/>
                  </a:cxn>
                  <a:cxn ang="0">
                    <a:pos x="7" y="21"/>
                  </a:cxn>
                  <a:cxn ang="0">
                    <a:pos x="6" y="21"/>
                  </a:cxn>
                  <a:cxn ang="0">
                    <a:pos x="4" y="21"/>
                  </a:cxn>
                  <a:cxn ang="0">
                    <a:pos x="4" y="21"/>
                  </a:cxn>
                  <a:cxn ang="0">
                    <a:pos x="3" y="19"/>
                  </a:cxn>
                  <a:cxn ang="0">
                    <a:pos x="3" y="19"/>
                  </a:cxn>
                  <a:cxn ang="0">
                    <a:pos x="1" y="18"/>
                  </a:cxn>
                  <a:cxn ang="0">
                    <a:pos x="1" y="18"/>
                  </a:cxn>
                  <a:cxn ang="0">
                    <a:pos x="1" y="16"/>
                  </a:cxn>
                  <a:cxn ang="0">
                    <a:pos x="0" y="15"/>
                  </a:cxn>
                  <a:cxn ang="0">
                    <a:pos x="0" y="15"/>
                  </a:cxn>
                  <a:cxn ang="0">
                    <a:pos x="0" y="13"/>
                  </a:cxn>
                  <a:cxn ang="0">
                    <a:pos x="0" y="12"/>
                  </a:cxn>
                  <a:cxn ang="0">
                    <a:pos x="0" y="12"/>
                  </a:cxn>
                  <a:cxn ang="0">
                    <a:pos x="0" y="10"/>
                  </a:cxn>
                  <a:cxn ang="0">
                    <a:pos x="0" y="9"/>
                  </a:cxn>
                  <a:cxn ang="0">
                    <a:pos x="0" y="7"/>
                  </a:cxn>
                  <a:cxn ang="0">
                    <a:pos x="0" y="7"/>
                  </a:cxn>
                  <a:cxn ang="0">
                    <a:pos x="0" y="6"/>
                  </a:cxn>
                  <a:cxn ang="0">
                    <a:pos x="0" y="4"/>
                  </a:cxn>
                  <a:cxn ang="0">
                    <a:pos x="1" y="4"/>
                  </a:cxn>
                  <a:cxn ang="0">
                    <a:pos x="1" y="3"/>
                  </a:cxn>
                  <a:cxn ang="0">
                    <a:pos x="3" y="3"/>
                  </a:cxn>
                  <a:cxn ang="0">
                    <a:pos x="3" y="1"/>
                  </a:cxn>
                  <a:cxn ang="0">
                    <a:pos x="3" y="1"/>
                  </a:cxn>
                  <a:cxn ang="0">
                    <a:pos x="4" y="1"/>
                  </a:cxn>
                  <a:cxn ang="0">
                    <a:pos x="6" y="1"/>
                  </a:cxn>
                  <a:cxn ang="0">
                    <a:pos x="6" y="1"/>
                  </a:cxn>
                  <a:cxn ang="0">
                    <a:pos x="7" y="0"/>
                  </a:cxn>
                  <a:cxn ang="0">
                    <a:pos x="7" y="0"/>
                  </a:cxn>
                  <a:cxn ang="0">
                    <a:pos x="9" y="1"/>
                  </a:cxn>
                  <a:cxn ang="0">
                    <a:pos x="9" y="1"/>
                  </a:cxn>
                  <a:cxn ang="0">
                    <a:pos x="10" y="1"/>
                  </a:cxn>
                  <a:cxn ang="0">
                    <a:pos x="10" y="1"/>
                  </a:cxn>
                  <a:cxn ang="0">
                    <a:pos x="12" y="3"/>
                  </a:cxn>
                  <a:cxn ang="0">
                    <a:pos x="12" y="3"/>
                  </a:cxn>
                  <a:cxn ang="0">
                    <a:pos x="13" y="4"/>
                  </a:cxn>
                  <a:cxn ang="0">
                    <a:pos x="13" y="4"/>
                  </a:cxn>
                  <a:cxn ang="0">
                    <a:pos x="15" y="6"/>
                  </a:cxn>
                  <a:cxn ang="0">
                    <a:pos x="15" y="7"/>
                  </a:cxn>
                  <a:cxn ang="0">
                    <a:pos x="15" y="7"/>
                  </a:cxn>
                  <a:cxn ang="0">
                    <a:pos x="16" y="9"/>
                  </a:cxn>
                  <a:cxn ang="0">
                    <a:pos x="16" y="10"/>
                  </a:cxn>
                  <a:cxn ang="0">
                    <a:pos x="16" y="10"/>
                  </a:cxn>
                </a:cxnLst>
                <a:rect l="0" t="0" r="r" b="b"/>
                <a:pathLst>
                  <a:path w="16" h="21">
                    <a:moveTo>
                      <a:pt x="16" y="10"/>
                    </a:moveTo>
                    <a:lnTo>
                      <a:pt x="16" y="12"/>
                    </a:lnTo>
                    <a:lnTo>
                      <a:pt x="16" y="12"/>
                    </a:lnTo>
                    <a:lnTo>
                      <a:pt x="16" y="12"/>
                    </a:lnTo>
                    <a:lnTo>
                      <a:pt x="16" y="12"/>
                    </a:lnTo>
                    <a:lnTo>
                      <a:pt x="16" y="12"/>
                    </a:lnTo>
                    <a:lnTo>
                      <a:pt x="16" y="12"/>
                    </a:lnTo>
                    <a:lnTo>
                      <a:pt x="16" y="12"/>
                    </a:lnTo>
                    <a:lnTo>
                      <a:pt x="16" y="12"/>
                    </a:lnTo>
                    <a:lnTo>
                      <a:pt x="16" y="13"/>
                    </a:lnTo>
                    <a:lnTo>
                      <a:pt x="16" y="13"/>
                    </a:lnTo>
                    <a:lnTo>
                      <a:pt x="16" y="13"/>
                    </a:lnTo>
                    <a:lnTo>
                      <a:pt x="16" y="13"/>
                    </a:lnTo>
                    <a:lnTo>
                      <a:pt x="16" y="13"/>
                    </a:lnTo>
                    <a:lnTo>
                      <a:pt x="16" y="13"/>
                    </a:lnTo>
                    <a:lnTo>
                      <a:pt x="16" y="13"/>
                    </a:lnTo>
                    <a:lnTo>
                      <a:pt x="16" y="13"/>
                    </a:lnTo>
                    <a:lnTo>
                      <a:pt x="16" y="15"/>
                    </a:lnTo>
                    <a:lnTo>
                      <a:pt x="16" y="15"/>
                    </a:lnTo>
                    <a:lnTo>
                      <a:pt x="16" y="15"/>
                    </a:lnTo>
                    <a:lnTo>
                      <a:pt x="16" y="15"/>
                    </a:lnTo>
                    <a:lnTo>
                      <a:pt x="16" y="15"/>
                    </a:lnTo>
                    <a:lnTo>
                      <a:pt x="16" y="15"/>
                    </a:lnTo>
                    <a:lnTo>
                      <a:pt x="16" y="15"/>
                    </a:lnTo>
                    <a:lnTo>
                      <a:pt x="15" y="15"/>
                    </a:lnTo>
                    <a:lnTo>
                      <a:pt x="15" y="15"/>
                    </a:lnTo>
                    <a:lnTo>
                      <a:pt x="15" y="16"/>
                    </a:lnTo>
                    <a:lnTo>
                      <a:pt x="15" y="16"/>
                    </a:lnTo>
                    <a:lnTo>
                      <a:pt x="15" y="16"/>
                    </a:lnTo>
                    <a:lnTo>
                      <a:pt x="15" y="16"/>
                    </a:lnTo>
                    <a:lnTo>
                      <a:pt x="15" y="16"/>
                    </a:lnTo>
                    <a:lnTo>
                      <a:pt x="15" y="16"/>
                    </a:lnTo>
                    <a:lnTo>
                      <a:pt x="15" y="16"/>
                    </a:lnTo>
                    <a:lnTo>
                      <a:pt x="15" y="16"/>
                    </a:lnTo>
                    <a:lnTo>
                      <a:pt x="15" y="16"/>
                    </a:lnTo>
                    <a:lnTo>
                      <a:pt x="15" y="18"/>
                    </a:lnTo>
                    <a:lnTo>
                      <a:pt x="15" y="18"/>
                    </a:lnTo>
                    <a:lnTo>
                      <a:pt x="15" y="18"/>
                    </a:lnTo>
                    <a:lnTo>
                      <a:pt x="15" y="18"/>
                    </a:lnTo>
                    <a:lnTo>
                      <a:pt x="15" y="18"/>
                    </a:lnTo>
                    <a:lnTo>
                      <a:pt x="15" y="18"/>
                    </a:lnTo>
                    <a:lnTo>
                      <a:pt x="15" y="18"/>
                    </a:lnTo>
                    <a:lnTo>
                      <a:pt x="15" y="18"/>
                    </a:lnTo>
                    <a:lnTo>
                      <a:pt x="15" y="18"/>
                    </a:lnTo>
                    <a:lnTo>
                      <a:pt x="15" y="18"/>
                    </a:lnTo>
                    <a:lnTo>
                      <a:pt x="13" y="18"/>
                    </a:lnTo>
                    <a:lnTo>
                      <a:pt x="13" y="19"/>
                    </a:lnTo>
                    <a:lnTo>
                      <a:pt x="13" y="19"/>
                    </a:lnTo>
                    <a:lnTo>
                      <a:pt x="13" y="19"/>
                    </a:lnTo>
                    <a:lnTo>
                      <a:pt x="13" y="19"/>
                    </a:lnTo>
                    <a:lnTo>
                      <a:pt x="13" y="19"/>
                    </a:lnTo>
                    <a:lnTo>
                      <a:pt x="13" y="19"/>
                    </a:lnTo>
                    <a:lnTo>
                      <a:pt x="13" y="19"/>
                    </a:lnTo>
                    <a:lnTo>
                      <a:pt x="13" y="19"/>
                    </a:lnTo>
                    <a:lnTo>
                      <a:pt x="13" y="19"/>
                    </a:lnTo>
                    <a:lnTo>
                      <a:pt x="13" y="19"/>
                    </a:lnTo>
                    <a:lnTo>
                      <a:pt x="13" y="19"/>
                    </a:lnTo>
                    <a:lnTo>
                      <a:pt x="13" y="19"/>
                    </a:lnTo>
                    <a:lnTo>
                      <a:pt x="13" y="19"/>
                    </a:lnTo>
                    <a:lnTo>
                      <a:pt x="12" y="19"/>
                    </a:lnTo>
                    <a:lnTo>
                      <a:pt x="12" y="21"/>
                    </a:lnTo>
                    <a:lnTo>
                      <a:pt x="12" y="21"/>
                    </a:lnTo>
                    <a:lnTo>
                      <a:pt x="12" y="21"/>
                    </a:lnTo>
                    <a:lnTo>
                      <a:pt x="12" y="21"/>
                    </a:lnTo>
                    <a:lnTo>
                      <a:pt x="12" y="21"/>
                    </a:lnTo>
                    <a:lnTo>
                      <a:pt x="12" y="21"/>
                    </a:lnTo>
                    <a:lnTo>
                      <a:pt x="12" y="21"/>
                    </a:lnTo>
                    <a:lnTo>
                      <a:pt x="12" y="21"/>
                    </a:lnTo>
                    <a:lnTo>
                      <a:pt x="12" y="21"/>
                    </a:lnTo>
                    <a:lnTo>
                      <a:pt x="12" y="21"/>
                    </a:lnTo>
                    <a:lnTo>
                      <a:pt x="12" y="21"/>
                    </a:lnTo>
                    <a:lnTo>
                      <a:pt x="10" y="21"/>
                    </a:lnTo>
                    <a:lnTo>
                      <a:pt x="10" y="21"/>
                    </a:lnTo>
                    <a:lnTo>
                      <a:pt x="10" y="21"/>
                    </a:lnTo>
                    <a:lnTo>
                      <a:pt x="10" y="21"/>
                    </a:lnTo>
                    <a:lnTo>
                      <a:pt x="10" y="21"/>
                    </a:lnTo>
                    <a:lnTo>
                      <a:pt x="10" y="21"/>
                    </a:lnTo>
                    <a:lnTo>
                      <a:pt x="10" y="21"/>
                    </a:lnTo>
                    <a:lnTo>
                      <a:pt x="10" y="21"/>
                    </a:lnTo>
                    <a:lnTo>
                      <a:pt x="10" y="21"/>
                    </a:lnTo>
                    <a:lnTo>
                      <a:pt x="10" y="21"/>
                    </a:lnTo>
                    <a:lnTo>
                      <a:pt x="10" y="21"/>
                    </a:lnTo>
                    <a:lnTo>
                      <a:pt x="9" y="21"/>
                    </a:lnTo>
                    <a:lnTo>
                      <a:pt x="9" y="21"/>
                    </a:lnTo>
                    <a:lnTo>
                      <a:pt x="9" y="21"/>
                    </a:lnTo>
                    <a:lnTo>
                      <a:pt x="9" y="21"/>
                    </a:lnTo>
                    <a:lnTo>
                      <a:pt x="9" y="21"/>
                    </a:lnTo>
                    <a:lnTo>
                      <a:pt x="9" y="21"/>
                    </a:lnTo>
                    <a:lnTo>
                      <a:pt x="9" y="21"/>
                    </a:lnTo>
                    <a:lnTo>
                      <a:pt x="9" y="21"/>
                    </a:lnTo>
                    <a:lnTo>
                      <a:pt x="9" y="21"/>
                    </a:lnTo>
                    <a:lnTo>
                      <a:pt x="9" y="21"/>
                    </a:lnTo>
                    <a:lnTo>
                      <a:pt x="9" y="21"/>
                    </a:lnTo>
                    <a:lnTo>
                      <a:pt x="7" y="21"/>
                    </a:lnTo>
                    <a:lnTo>
                      <a:pt x="7" y="21"/>
                    </a:lnTo>
                    <a:lnTo>
                      <a:pt x="7" y="21"/>
                    </a:lnTo>
                    <a:lnTo>
                      <a:pt x="7" y="21"/>
                    </a:lnTo>
                    <a:lnTo>
                      <a:pt x="7" y="21"/>
                    </a:lnTo>
                    <a:lnTo>
                      <a:pt x="7" y="21"/>
                    </a:lnTo>
                    <a:lnTo>
                      <a:pt x="7" y="21"/>
                    </a:lnTo>
                    <a:lnTo>
                      <a:pt x="7" y="21"/>
                    </a:lnTo>
                    <a:lnTo>
                      <a:pt x="7" y="21"/>
                    </a:lnTo>
                    <a:lnTo>
                      <a:pt x="7" y="21"/>
                    </a:lnTo>
                    <a:lnTo>
                      <a:pt x="6" y="21"/>
                    </a:lnTo>
                    <a:lnTo>
                      <a:pt x="6" y="21"/>
                    </a:lnTo>
                    <a:lnTo>
                      <a:pt x="6" y="21"/>
                    </a:lnTo>
                    <a:lnTo>
                      <a:pt x="6" y="21"/>
                    </a:lnTo>
                    <a:lnTo>
                      <a:pt x="6" y="21"/>
                    </a:lnTo>
                    <a:lnTo>
                      <a:pt x="6" y="21"/>
                    </a:lnTo>
                    <a:lnTo>
                      <a:pt x="6" y="21"/>
                    </a:lnTo>
                    <a:lnTo>
                      <a:pt x="6" y="21"/>
                    </a:lnTo>
                    <a:lnTo>
                      <a:pt x="6" y="21"/>
                    </a:lnTo>
                    <a:lnTo>
                      <a:pt x="6" y="21"/>
                    </a:lnTo>
                    <a:lnTo>
                      <a:pt x="4" y="21"/>
                    </a:lnTo>
                    <a:lnTo>
                      <a:pt x="4" y="21"/>
                    </a:lnTo>
                    <a:lnTo>
                      <a:pt x="4" y="21"/>
                    </a:lnTo>
                    <a:lnTo>
                      <a:pt x="4" y="21"/>
                    </a:lnTo>
                    <a:lnTo>
                      <a:pt x="4" y="21"/>
                    </a:lnTo>
                    <a:lnTo>
                      <a:pt x="4" y="21"/>
                    </a:lnTo>
                    <a:lnTo>
                      <a:pt x="4" y="21"/>
                    </a:lnTo>
                    <a:lnTo>
                      <a:pt x="4" y="21"/>
                    </a:lnTo>
                    <a:lnTo>
                      <a:pt x="4" y="19"/>
                    </a:lnTo>
                    <a:lnTo>
                      <a:pt x="4" y="19"/>
                    </a:lnTo>
                    <a:lnTo>
                      <a:pt x="4" y="19"/>
                    </a:lnTo>
                    <a:lnTo>
                      <a:pt x="4" y="19"/>
                    </a:lnTo>
                    <a:lnTo>
                      <a:pt x="3" y="19"/>
                    </a:lnTo>
                    <a:lnTo>
                      <a:pt x="3" y="19"/>
                    </a:lnTo>
                    <a:lnTo>
                      <a:pt x="3" y="19"/>
                    </a:lnTo>
                    <a:lnTo>
                      <a:pt x="3" y="19"/>
                    </a:lnTo>
                    <a:lnTo>
                      <a:pt x="3" y="19"/>
                    </a:lnTo>
                    <a:lnTo>
                      <a:pt x="3" y="19"/>
                    </a:lnTo>
                    <a:lnTo>
                      <a:pt x="3" y="19"/>
                    </a:lnTo>
                    <a:lnTo>
                      <a:pt x="3" y="19"/>
                    </a:lnTo>
                    <a:lnTo>
                      <a:pt x="3" y="19"/>
                    </a:lnTo>
                    <a:lnTo>
                      <a:pt x="3" y="19"/>
                    </a:lnTo>
                    <a:lnTo>
                      <a:pt x="3" y="18"/>
                    </a:lnTo>
                    <a:lnTo>
                      <a:pt x="3" y="18"/>
                    </a:lnTo>
                    <a:lnTo>
                      <a:pt x="1" y="18"/>
                    </a:lnTo>
                    <a:lnTo>
                      <a:pt x="1" y="18"/>
                    </a:lnTo>
                    <a:lnTo>
                      <a:pt x="1" y="18"/>
                    </a:lnTo>
                    <a:lnTo>
                      <a:pt x="1" y="18"/>
                    </a:lnTo>
                    <a:lnTo>
                      <a:pt x="1" y="18"/>
                    </a:lnTo>
                    <a:lnTo>
                      <a:pt x="1" y="18"/>
                    </a:lnTo>
                    <a:lnTo>
                      <a:pt x="1" y="18"/>
                    </a:lnTo>
                    <a:lnTo>
                      <a:pt x="1" y="18"/>
                    </a:lnTo>
                    <a:lnTo>
                      <a:pt x="1" y="16"/>
                    </a:lnTo>
                    <a:lnTo>
                      <a:pt x="1" y="16"/>
                    </a:lnTo>
                    <a:lnTo>
                      <a:pt x="1" y="16"/>
                    </a:lnTo>
                    <a:lnTo>
                      <a:pt x="1" y="16"/>
                    </a:lnTo>
                    <a:lnTo>
                      <a:pt x="1" y="16"/>
                    </a:lnTo>
                    <a:lnTo>
                      <a:pt x="1" y="16"/>
                    </a:lnTo>
                    <a:lnTo>
                      <a:pt x="1" y="16"/>
                    </a:lnTo>
                    <a:lnTo>
                      <a:pt x="1" y="16"/>
                    </a:lnTo>
                    <a:lnTo>
                      <a:pt x="1" y="16"/>
                    </a:lnTo>
                    <a:lnTo>
                      <a:pt x="0" y="16"/>
                    </a:lnTo>
                    <a:lnTo>
                      <a:pt x="0" y="15"/>
                    </a:lnTo>
                    <a:lnTo>
                      <a:pt x="0" y="15"/>
                    </a:lnTo>
                    <a:lnTo>
                      <a:pt x="0" y="15"/>
                    </a:lnTo>
                    <a:lnTo>
                      <a:pt x="0" y="15"/>
                    </a:lnTo>
                    <a:lnTo>
                      <a:pt x="0" y="15"/>
                    </a:lnTo>
                    <a:lnTo>
                      <a:pt x="0" y="15"/>
                    </a:lnTo>
                    <a:lnTo>
                      <a:pt x="0" y="15"/>
                    </a:lnTo>
                    <a:lnTo>
                      <a:pt x="0" y="15"/>
                    </a:lnTo>
                    <a:lnTo>
                      <a:pt x="0" y="15"/>
                    </a:lnTo>
                    <a:lnTo>
                      <a:pt x="0" y="15"/>
                    </a:lnTo>
                    <a:lnTo>
                      <a:pt x="0" y="13"/>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7"/>
                    </a:lnTo>
                    <a:lnTo>
                      <a:pt x="0" y="7"/>
                    </a:lnTo>
                    <a:lnTo>
                      <a:pt x="0" y="7"/>
                    </a:lnTo>
                    <a:lnTo>
                      <a:pt x="0" y="6"/>
                    </a:lnTo>
                    <a:lnTo>
                      <a:pt x="0" y="6"/>
                    </a:lnTo>
                    <a:lnTo>
                      <a:pt x="0" y="6"/>
                    </a:lnTo>
                    <a:lnTo>
                      <a:pt x="0" y="6"/>
                    </a:lnTo>
                    <a:lnTo>
                      <a:pt x="0" y="6"/>
                    </a:lnTo>
                    <a:lnTo>
                      <a:pt x="0" y="6"/>
                    </a:lnTo>
                    <a:lnTo>
                      <a:pt x="0" y="6"/>
                    </a:lnTo>
                    <a:lnTo>
                      <a:pt x="0" y="6"/>
                    </a:lnTo>
                    <a:lnTo>
                      <a:pt x="0" y="6"/>
                    </a:lnTo>
                    <a:lnTo>
                      <a:pt x="0" y="4"/>
                    </a:lnTo>
                    <a:lnTo>
                      <a:pt x="0" y="4"/>
                    </a:lnTo>
                    <a:lnTo>
                      <a:pt x="1" y="4"/>
                    </a:lnTo>
                    <a:lnTo>
                      <a:pt x="1" y="4"/>
                    </a:lnTo>
                    <a:lnTo>
                      <a:pt x="1" y="4"/>
                    </a:lnTo>
                    <a:lnTo>
                      <a:pt x="1" y="4"/>
                    </a:lnTo>
                    <a:lnTo>
                      <a:pt x="1" y="4"/>
                    </a:lnTo>
                    <a:lnTo>
                      <a:pt x="1" y="4"/>
                    </a:lnTo>
                    <a:lnTo>
                      <a:pt x="1" y="4"/>
                    </a:lnTo>
                    <a:lnTo>
                      <a:pt x="1" y="4"/>
                    </a:lnTo>
                    <a:lnTo>
                      <a:pt x="1" y="4"/>
                    </a:lnTo>
                    <a:lnTo>
                      <a:pt x="1" y="3"/>
                    </a:lnTo>
                    <a:lnTo>
                      <a:pt x="1" y="3"/>
                    </a:lnTo>
                    <a:lnTo>
                      <a:pt x="1" y="3"/>
                    </a:lnTo>
                    <a:lnTo>
                      <a:pt x="1" y="3"/>
                    </a:lnTo>
                    <a:lnTo>
                      <a:pt x="1" y="3"/>
                    </a:lnTo>
                    <a:lnTo>
                      <a:pt x="1" y="3"/>
                    </a:lnTo>
                    <a:lnTo>
                      <a:pt x="1" y="3"/>
                    </a:lnTo>
                    <a:lnTo>
                      <a:pt x="3" y="3"/>
                    </a:lnTo>
                    <a:lnTo>
                      <a:pt x="3" y="3"/>
                    </a:lnTo>
                    <a:lnTo>
                      <a:pt x="3" y="3"/>
                    </a:lnTo>
                    <a:lnTo>
                      <a:pt x="3" y="3"/>
                    </a:lnTo>
                    <a:lnTo>
                      <a:pt x="3" y="3"/>
                    </a:lnTo>
                    <a:lnTo>
                      <a:pt x="3" y="3"/>
                    </a:lnTo>
                    <a:lnTo>
                      <a:pt x="3" y="1"/>
                    </a:lnTo>
                    <a:lnTo>
                      <a:pt x="3" y="1"/>
                    </a:lnTo>
                    <a:lnTo>
                      <a:pt x="3" y="1"/>
                    </a:lnTo>
                    <a:lnTo>
                      <a:pt x="3" y="1"/>
                    </a:lnTo>
                    <a:lnTo>
                      <a:pt x="3" y="1"/>
                    </a:lnTo>
                    <a:lnTo>
                      <a:pt x="3" y="1"/>
                    </a:lnTo>
                    <a:lnTo>
                      <a:pt x="3" y="1"/>
                    </a:lnTo>
                    <a:lnTo>
                      <a:pt x="4" y="1"/>
                    </a:lnTo>
                    <a:lnTo>
                      <a:pt x="4" y="1"/>
                    </a:lnTo>
                    <a:lnTo>
                      <a:pt x="4" y="1"/>
                    </a:lnTo>
                    <a:lnTo>
                      <a:pt x="4" y="1"/>
                    </a:lnTo>
                    <a:lnTo>
                      <a:pt x="4" y="1"/>
                    </a:lnTo>
                    <a:lnTo>
                      <a:pt x="4" y="1"/>
                    </a:lnTo>
                    <a:lnTo>
                      <a:pt x="4" y="1"/>
                    </a:lnTo>
                    <a:lnTo>
                      <a:pt x="4" y="1"/>
                    </a:lnTo>
                    <a:lnTo>
                      <a:pt x="4" y="1"/>
                    </a:lnTo>
                    <a:lnTo>
                      <a:pt x="4" y="1"/>
                    </a:lnTo>
                    <a:lnTo>
                      <a:pt x="4" y="1"/>
                    </a:lnTo>
                    <a:lnTo>
                      <a:pt x="6" y="1"/>
                    </a:lnTo>
                    <a:lnTo>
                      <a:pt x="6" y="1"/>
                    </a:lnTo>
                    <a:lnTo>
                      <a:pt x="6" y="1"/>
                    </a:lnTo>
                    <a:lnTo>
                      <a:pt x="6" y="1"/>
                    </a:lnTo>
                    <a:lnTo>
                      <a:pt x="6" y="1"/>
                    </a:lnTo>
                    <a:lnTo>
                      <a:pt x="6" y="1"/>
                    </a:lnTo>
                    <a:lnTo>
                      <a:pt x="6" y="1"/>
                    </a:lnTo>
                    <a:lnTo>
                      <a:pt x="6" y="0"/>
                    </a:lnTo>
                    <a:lnTo>
                      <a:pt x="6" y="0"/>
                    </a:lnTo>
                    <a:lnTo>
                      <a:pt x="6" y="0"/>
                    </a:lnTo>
                    <a:lnTo>
                      <a:pt x="6" y="0"/>
                    </a:lnTo>
                    <a:lnTo>
                      <a:pt x="7" y="0"/>
                    </a:lnTo>
                    <a:lnTo>
                      <a:pt x="7" y="0"/>
                    </a:lnTo>
                    <a:lnTo>
                      <a:pt x="7" y="0"/>
                    </a:lnTo>
                    <a:lnTo>
                      <a:pt x="7" y="0"/>
                    </a:lnTo>
                    <a:lnTo>
                      <a:pt x="7" y="0"/>
                    </a:lnTo>
                    <a:lnTo>
                      <a:pt x="7" y="0"/>
                    </a:lnTo>
                    <a:lnTo>
                      <a:pt x="7" y="0"/>
                    </a:lnTo>
                    <a:lnTo>
                      <a:pt x="7" y="0"/>
                    </a:lnTo>
                    <a:lnTo>
                      <a:pt x="7" y="0"/>
                    </a:lnTo>
                    <a:lnTo>
                      <a:pt x="7" y="1"/>
                    </a:lnTo>
                    <a:lnTo>
                      <a:pt x="9" y="1"/>
                    </a:lnTo>
                    <a:lnTo>
                      <a:pt x="9" y="1"/>
                    </a:lnTo>
                    <a:lnTo>
                      <a:pt x="9" y="1"/>
                    </a:lnTo>
                    <a:lnTo>
                      <a:pt x="9" y="1"/>
                    </a:lnTo>
                    <a:lnTo>
                      <a:pt x="9" y="1"/>
                    </a:lnTo>
                    <a:lnTo>
                      <a:pt x="9" y="1"/>
                    </a:lnTo>
                    <a:lnTo>
                      <a:pt x="9" y="1"/>
                    </a:lnTo>
                    <a:lnTo>
                      <a:pt x="9" y="1"/>
                    </a:lnTo>
                    <a:lnTo>
                      <a:pt x="9" y="1"/>
                    </a:lnTo>
                    <a:lnTo>
                      <a:pt x="9" y="1"/>
                    </a:lnTo>
                    <a:lnTo>
                      <a:pt x="9" y="1"/>
                    </a:lnTo>
                    <a:lnTo>
                      <a:pt x="10" y="1"/>
                    </a:lnTo>
                    <a:lnTo>
                      <a:pt x="10" y="1"/>
                    </a:lnTo>
                    <a:lnTo>
                      <a:pt x="10" y="1"/>
                    </a:lnTo>
                    <a:lnTo>
                      <a:pt x="10" y="1"/>
                    </a:lnTo>
                    <a:lnTo>
                      <a:pt x="10" y="1"/>
                    </a:lnTo>
                    <a:lnTo>
                      <a:pt x="10" y="1"/>
                    </a:lnTo>
                    <a:lnTo>
                      <a:pt x="10" y="1"/>
                    </a:lnTo>
                    <a:lnTo>
                      <a:pt x="10" y="1"/>
                    </a:lnTo>
                    <a:lnTo>
                      <a:pt x="10" y="1"/>
                    </a:lnTo>
                    <a:lnTo>
                      <a:pt x="10" y="1"/>
                    </a:lnTo>
                    <a:lnTo>
                      <a:pt x="10" y="1"/>
                    </a:lnTo>
                    <a:lnTo>
                      <a:pt x="12" y="1"/>
                    </a:lnTo>
                    <a:lnTo>
                      <a:pt x="12" y="1"/>
                    </a:lnTo>
                    <a:lnTo>
                      <a:pt x="12" y="3"/>
                    </a:lnTo>
                    <a:lnTo>
                      <a:pt x="12" y="3"/>
                    </a:lnTo>
                    <a:lnTo>
                      <a:pt x="12" y="3"/>
                    </a:lnTo>
                    <a:lnTo>
                      <a:pt x="12" y="3"/>
                    </a:lnTo>
                    <a:lnTo>
                      <a:pt x="12" y="3"/>
                    </a:lnTo>
                    <a:lnTo>
                      <a:pt x="12" y="3"/>
                    </a:lnTo>
                    <a:lnTo>
                      <a:pt x="12" y="3"/>
                    </a:lnTo>
                    <a:lnTo>
                      <a:pt x="12" y="3"/>
                    </a:lnTo>
                    <a:lnTo>
                      <a:pt x="12" y="3"/>
                    </a:lnTo>
                    <a:lnTo>
                      <a:pt x="12" y="3"/>
                    </a:lnTo>
                    <a:lnTo>
                      <a:pt x="13" y="3"/>
                    </a:lnTo>
                    <a:lnTo>
                      <a:pt x="13" y="3"/>
                    </a:lnTo>
                    <a:lnTo>
                      <a:pt x="13" y="3"/>
                    </a:lnTo>
                    <a:lnTo>
                      <a:pt x="13" y="4"/>
                    </a:lnTo>
                    <a:lnTo>
                      <a:pt x="13" y="4"/>
                    </a:lnTo>
                    <a:lnTo>
                      <a:pt x="13" y="4"/>
                    </a:lnTo>
                    <a:lnTo>
                      <a:pt x="13" y="4"/>
                    </a:lnTo>
                    <a:lnTo>
                      <a:pt x="13" y="4"/>
                    </a:lnTo>
                    <a:lnTo>
                      <a:pt x="13" y="4"/>
                    </a:lnTo>
                    <a:lnTo>
                      <a:pt x="13" y="4"/>
                    </a:lnTo>
                    <a:lnTo>
                      <a:pt x="13" y="4"/>
                    </a:lnTo>
                    <a:lnTo>
                      <a:pt x="13" y="4"/>
                    </a:lnTo>
                    <a:lnTo>
                      <a:pt x="13" y="4"/>
                    </a:lnTo>
                    <a:lnTo>
                      <a:pt x="13" y="4"/>
                    </a:lnTo>
                    <a:lnTo>
                      <a:pt x="15" y="6"/>
                    </a:lnTo>
                    <a:lnTo>
                      <a:pt x="15" y="6"/>
                    </a:lnTo>
                    <a:lnTo>
                      <a:pt x="15" y="6"/>
                    </a:lnTo>
                    <a:lnTo>
                      <a:pt x="15" y="6"/>
                    </a:lnTo>
                    <a:lnTo>
                      <a:pt x="15" y="6"/>
                    </a:lnTo>
                    <a:lnTo>
                      <a:pt x="15" y="6"/>
                    </a:lnTo>
                    <a:lnTo>
                      <a:pt x="15" y="6"/>
                    </a:lnTo>
                    <a:lnTo>
                      <a:pt x="15" y="6"/>
                    </a:lnTo>
                    <a:lnTo>
                      <a:pt x="15" y="6"/>
                    </a:lnTo>
                    <a:lnTo>
                      <a:pt x="15" y="7"/>
                    </a:lnTo>
                    <a:lnTo>
                      <a:pt x="15" y="7"/>
                    </a:lnTo>
                    <a:lnTo>
                      <a:pt x="15" y="7"/>
                    </a:lnTo>
                    <a:lnTo>
                      <a:pt x="15" y="7"/>
                    </a:lnTo>
                    <a:lnTo>
                      <a:pt x="15" y="7"/>
                    </a:lnTo>
                    <a:lnTo>
                      <a:pt x="15" y="7"/>
                    </a:lnTo>
                    <a:lnTo>
                      <a:pt x="15" y="7"/>
                    </a:lnTo>
                    <a:lnTo>
                      <a:pt x="15" y="7"/>
                    </a:lnTo>
                    <a:lnTo>
                      <a:pt x="15" y="7"/>
                    </a:lnTo>
                    <a:lnTo>
                      <a:pt x="15" y="9"/>
                    </a:lnTo>
                    <a:lnTo>
                      <a:pt x="15" y="9"/>
                    </a:lnTo>
                    <a:lnTo>
                      <a:pt x="15" y="9"/>
                    </a:lnTo>
                    <a:lnTo>
                      <a:pt x="16" y="9"/>
                    </a:lnTo>
                    <a:lnTo>
                      <a:pt x="16" y="9"/>
                    </a:lnTo>
                    <a:lnTo>
                      <a:pt x="16" y="9"/>
                    </a:lnTo>
                    <a:lnTo>
                      <a:pt x="16" y="9"/>
                    </a:lnTo>
                    <a:lnTo>
                      <a:pt x="16" y="9"/>
                    </a:lnTo>
                    <a:lnTo>
                      <a:pt x="16" y="9"/>
                    </a:lnTo>
                    <a:lnTo>
                      <a:pt x="16" y="10"/>
                    </a:lnTo>
                    <a:lnTo>
                      <a:pt x="16" y="10"/>
                    </a:lnTo>
                    <a:lnTo>
                      <a:pt x="16" y="10"/>
                    </a:lnTo>
                    <a:lnTo>
                      <a:pt x="16" y="10"/>
                    </a:lnTo>
                    <a:lnTo>
                      <a:pt x="16" y="10"/>
                    </a:lnTo>
                    <a:lnTo>
                      <a:pt x="16" y="10"/>
                    </a:lnTo>
                    <a:lnTo>
                      <a:pt x="16" y="10"/>
                    </a:lnTo>
                    <a:lnTo>
                      <a:pt x="16" y="10"/>
                    </a:lnTo>
                    <a:close/>
                  </a:path>
                </a:pathLst>
              </a:custGeom>
              <a:solidFill>
                <a:srgbClr val="FFAA00"/>
              </a:solidFill>
              <a:ln w="1588">
                <a:solidFill>
                  <a:srgbClr val="6E6E6E"/>
                </a:solidFill>
                <a:prstDash val="solid"/>
                <a:round/>
                <a:headEnd/>
                <a:tailEnd/>
              </a:ln>
            </p:spPr>
            <p:txBody>
              <a:bodyPr/>
              <a:lstStyle/>
              <a:p>
                <a:endParaRPr lang="en-US"/>
              </a:p>
            </p:txBody>
          </p:sp>
          <p:sp>
            <p:nvSpPr>
              <p:cNvPr id="321204" name="Freeform 692"/>
              <p:cNvSpPr>
                <a:spLocks/>
              </p:cNvSpPr>
              <p:nvPr/>
            </p:nvSpPr>
            <p:spPr bwMode="auto">
              <a:xfrm>
                <a:off x="2901" y="2200"/>
                <a:ext cx="27" cy="30"/>
              </a:xfrm>
              <a:custGeom>
                <a:avLst/>
                <a:gdLst/>
                <a:ahLst/>
                <a:cxnLst>
                  <a:cxn ang="0">
                    <a:pos x="27" y="16"/>
                  </a:cxn>
                  <a:cxn ang="0">
                    <a:pos x="27" y="18"/>
                  </a:cxn>
                  <a:cxn ang="0">
                    <a:pos x="25" y="19"/>
                  </a:cxn>
                  <a:cxn ang="0">
                    <a:pos x="25" y="21"/>
                  </a:cxn>
                  <a:cxn ang="0">
                    <a:pos x="25" y="22"/>
                  </a:cxn>
                  <a:cxn ang="0">
                    <a:pos x="24" y="24"/>
                  </a:cxn>
                  <a:cxn ang="0">
                    <a:pos x="22" y="25"/>
                  </a:cxn>
                  <a:cxn ang="0">
                    <a:pos x="22" y="25"/>
                  </a:cxn>
                  <a:cxn ang="0">
                    <a:pos x="21" y="27"/>
                  </a:cxn>
                  <a:cxn ang="0">
                    <a:pos x="19" y="28"/>
                  </a:cxn>
                  <a:cxn ang="0">
                    <a:pos x="18" y="28"/>
                  </a:cxn>
                  <a:cxn ang="0">
                    <a:pos x="16" y="30"/>
                  </a:cxn>
                  <a:cxn ang="0">
                    <a:pos x="16" y="30"/>
                  </a:cxn>
                  <a:cxn ang="0">
                    <a:pos x="15" y="30"/>
                  </a:cxn>
                  <a:cxn ang="0">
                    <a:pos x="13" y="30"/>
                  </a:cxn>
                  <a:cxn ang="0">
                    <a:pos x="12" y="30"/>
                  </a:cxn>
                  <a:cxn ang="0">
                    <a:pos x="10" y="30"/>
                  </a:cxn>
                  <a:cxn ang="0">
                    <a:pos x="9" y="30"/>
                  </a:cxn>
                  <a:cxn ang="0">
                    <a:pos x="7" y="28"/>
                  </a:cxn>
                  <a:cxn ang="0">
                    <a:pos x="6" y="28"/>
                  </a:cxn>
                  <a:cxn ang="0">
                    <a:pos x="4" y="27"/>
                  </a:cxn>
                  <a:cxn ang="0">
                    <a:pos x="4" y="27"/>
                  </a:cxn>
                  <a:cxn ang="0">
                    <a:pos x="3" y="25"/>
                  </a:cxn>
                  <a:cxn ang="0">
                    <a:pos x="1" y="24"/>
                  </a:cxn>
                  <a:cxn ang="0">
                    <a:pos x="1" y="22"/>
                  </a:cxn>
                  <a:cxn ang="0">
                    <a:pos x="1" y="21"/>
                  </a:cxn>
                  <a:cxn ang="0">
                    <a:pos x="0" y="19"/>
                  </a:cxn>
                  <a:cxn ang="0">
                    <a:pos x="0" y="18"/>
                  </a:cxn>
                  <a:cxn ang="0">
                    <a:pos x="0" y="16"/>
                  </a:cxn>
                  <a:cxn ang="0">
                    <a:pos x="0" y="15"/>
                  </a:cxn>
                  <a:cxn ang="0">
                    <a:pos x="0" y="13"/>
                  </a:cxn>
                  <a:cxn ang="0">
                    <a:pos x="0" y="12"/>
                  </a:cxn>
                  <a:cxn ang="0">
                    <a:pos x="0" y="10"/>
                  </a:cxn>
                  <a:cxn ang="0">
                    <a:pos x="1" y="9"/>
                  </a:cxn>
                  <a:cxn ang="0">
                    <a:pos x="1" y="7"/>
                  </a:cxn>
                  <a:cxn ang="0">
                    <a:pos x="3" y="6"/>
                  </a:cxn>
                  <a:cxn ang="0">
                    <a:pos x="3" y="4"/>
                  </a:cxn>
                  <a:cxn ang="0">
                    <a:pos x="4" y="3"/>
                  </a:cxn>
                  <a:cxn ang="0">
                    <a:pos x="6" y="3"/>
                  </a:cxn>
                  <a:cxn ang="0">
                    <a:pos x="6" y="1"/>
                  </a:cxn>
                  <a:cxn ang="0">
                    <a:pos x="7" y="1"/>
                  </a:cxn>
                  <a:cxn ang="0">
                    <a:pos x="9" y="0"/>
                  </a:cxn>
                  <a:cxn ang="0">
                    <a:pos x="10" y="0"/>
                  </a:cxn>
                  <a:cxn ang="0">
                    <a:pos x="12" y="0"/>
                  </a:cxn>
                  <a:cxn ang="0">
                    <a:pos x="13" y="0"/>
                  </a:cxn>
                  <a:cxn ang="0">
                    <a:pos x="15" y="0"/>
                  </a:cxn>
                  <a:cxn ang="0">
                    <a:pos x="16" y="0"/>
                  </a:cxn>
                  <a:cxn ang="0">
                    <a:pos x="18" y="0"/>
                  </a:cxn>
                  <a:cxn ang="0">
                    <a:pos x="19" y="0"/>
                  </a:cxn>
                  <a:cxn ang="0">
                    <a:pos x="19" y="1"/>
                  </a:cxn>
                  <a:cxn ang="0">
                    <a:pos x="21" y="3"/>
                  </a:cxn>
                  <a:cxn ang="0">
                    <a:pos x="22" y="3"/>
                  </a:cxn>
                  <a:cxn ang="0">
                    <a:pos x="24" y="4"/>
                  </a:cxn>
                  <a:cxn ang="0">
                    <a:pos x="24" y="6"/>
                  </a:cxn>
                  <a:cxn ang="0">
                    <a:pos x="25" y="7"/>
                  </a:cxn>
                  <a:cxn ang="0">
                    <a:pos x="25" y="9"/>
                  </a:cxn>
                  <a:cxn ang="0">
                    <a:pos x="25" y="10"/>
                  </a:cxn>
                  <a:cxn ang="0">
                    <a:pos x="27" y="12"/>
                  </a:cxn>
                  <a:cxn ang="0">
                    <a:pos x="27" y="13"/>
                  </a:cxn>
                  <a:cxn ang="0">
                    <a:pos x="27" y="15"/>
                  </a:cxn>
                </a:cxnLst>
                <a:rect l="0" t="0" r="r" b="b"/>
                <a:pathLst>
                  <a:path w="27" h="30">
                    <a:moveTo>
                      <a:pt x="27" y="15"/>
                    </a:moveTo>
                    <a:lnTo>
                      <a:pt x="27" y="15"/>
                    </a:lnTo>
                    <a:lnTo>
                      <a:pt x="27" y="15"/>
                    </a:lnTo>
                    <a:lnTo>
                      <a:pt x="27" y="15"/>
                    </a:lnTo>
                    <a:lnTo>
                      <a:pt x="27" y="16"/>
                    </a:lnTo>
                    <a:lnTo>
                      <a:pt x="27" y="16"/>
                    </a:lnTo>
                    <a:lnTo>
                      <a:pt x="27" y="16"/>
                    </a:lnTo>
                    <a:lnTo>
                      <a:pt x="27" y="16"/>
                    </a:lnTo>
                    <a:lnTo>
                      <a:pt x="27" y="16"/>
                    </a:lnTo>
                    <a:lnTo>
                      <a:pt x="27" y="18"/>
                    </a:lnTo>
                    <a:lnTo>
                      <a:pt x="27" y="18"/>
                    </a:lnTo>
                    <a:lnTo>
                      <a:pt x="27" y="18"/>
                    </a:lnTo>
                    <a:lnTo>
                      <a:pt x="27" y="18"/>
                    </a:lnTo>
                    <a:lnTo>
                      <a:pt x="25" y="18"/>
                    </a:lnTo>
                    <a:lnTo>
                      <a:pt x="25" y="18"/>
                    </a:lnTo>
                    <a:lnTo>
                      <a:pt x="25" y="19"/>
                    </a:lnTo>
                    <a:lnTo>
                      <a:pt x="25" y="19"/>
                    </a:lnTo>
                    <a:lnTo>
                      <a:pt x="25" y="19"/>
                    </a:lnTo>
                    <a:lnTo>
                      <a:pt x="25" y="19"/>
                    </a:lnTo>
                    <a:lnTo>
                      <a:pt x="25" y="19"/>
                    </a:lnTo>
                    <a:lnTo>
                      <a:pt x="25" y="19"/>
                    </a:lnTo>
                    <a:lnTo>
                      <a:pt x="25" y="21"/>
                    </a:lnTo>
                    <a:lnTo>
                      <a:pt x="25" y="21"/>
                    </a:lnTo>
                    <a:lnTo>
                      <a:pt x="25" y="21"/>
                    </a:lnTo>
                    <a:lnTo>
                      <a:pt x="25" y="21"/>
                    </a:lnTo>
                    <a:lnTo>
                      <a:pt x="25" y="21"/>
                    </a:lnTo>
                    <a:lnTo>
                      <a:pt x="25" y="21"/>
                    </a:lnTo>
                    <a:lnTo>
                      <a:pt x="25" y="22"/>
                    </a:lnTo>
                    <a:lnTo>
                      <a:pt x="25" y="22"/>
                    </a:lnTo>
                    <a:lnTo>
                      <a:pt x="25" y="22"/>
                    </a:lnTo>
                    <a:lnTo>
                      <a:pt x="24" y="22"/>
                    </a:lnTo>
                    <a:lnTo>
                      <a:pt x="24" y="22"/>
                    </a:lnTo>
                    <a:lnTo>
                      <a:pt x="24" y="22"/>
                    </a:lnTo>
                    <a:lnTo>
                      <a:pt x="24" y="24"/>
                    </a:lnTo>
                    <a:lnTo>
                      <a:pt x="24" y="24"/>
                    </a:lnTo>
                    <a:lnTo>
                      <a:pt x="24" y="24"/>
                    </a:lnTo>
                    <a:lnTo>
                      <a:pt x="24" y="24"/>
                    </a:lnTo>
                    <a:lnTo>
                      <a:pt x="24" y="24"/>
                    </a:lnTo>
                    <a:lnTo>
                      <a:pt x="24" y="24"/>
                    </a:lnTo>
                    <a:lnTo>
                      <a:pt x="24" y="24"/>
                    </a:lnTo>
                    <a:lnTo>
                      <a:pt x="24" y="25"/>
                    </a:lnTo>
                    <a:lnTo>
                      <a:pt x="22" y="25"/>
                    </a:lnTo>
                    <a:lnTo>
                      <a:pt x="22" y="25"/>
                    </a:lnTo>
                    <a:lnTo>
                      <a:pt x="22" y="25"/>
                    </a:lnTo>
                    <a:lnTo>
                      <a:pt x="22" y="25"/>
                    </a:lnTo>
                    <a:lnTo>
                      <a:pt x="22" y="25"/>
                    </a:lnTo>
                    <a:lnTo>
                      <a:pt x="22" y="25"/>
                    </a:lnTo>
                    <a:lnTo>
                      <a:pt x="22" y="25"/>
                    </a:lnTo>
                    <a:lnTo>
                      <a:pt x="22" y="27"/>
                    </a:lnTo>
                    <a:lnTo>
                      <a:pt x="21" y="27"/>
                    </a:lnTo>
                    <a:lnTo>
                      <a:pt x="21" y="27"/>
                    </a:lnTo>
                    <a:lnTo>
                      <a:pt x="21" y="27"/>
                    </a:lnTo>
                    <a:lnTo>
                      <a:pt x="21" y="27"/>
                    </a:lnTo>
                    <a:lnTo>
                      <a:pt x="21" y="27"/>
                    </a:lnTo>
                    <a:lnTo>
                      <a:pt x="21" y="27"/>
                    </a:lnTo>
                    <a:lnTo>
                      <a:pt x="21" y="27"/>
                    </a:lnTo>
                    <a:lnTo>
                      <a:pt x="21" y="27"/>
                    </a:lnTo>
                    <a:lnTo>
                      <a:pt x="19" y="28"/>
                    </a:lnTo>
                    <a:lnTo>
                      <a:pt x="19" y="28"/>
                    </a:lnTo>
                    <a:lnTo>
                      <a:pt x="19" y="28"/>
                    </a:lnTo>
                    <a:lnTo>
                      <a:pt x="19" y="28"/>
                    </a:lnTo>
                    <a:lnTo>
                      <a:pt x="19" y="28"/>
                    </a:lnTo>
                    <a:lnTo>
                      <a:pt x="19" y="28"/>
                    </a:lnTo>
                    <a:lnTo>
                      <a:pt x="19" y="28"/>
                    </a:lnTo>
                    <a:lnTo>
                      <a:pt x="18" y="28"/>
                    </a:lnTo>
                    <a:lnTo>
                      <a:pt x="18" y="28"/>
                    </a:lnTo>
                    <a:lnTo>
                      <a:pt x="18" y="28"/>
                    </a:lnTo>
                    <a:lnTo>
                      <a:pt x="18" y="28"/>
                    </a:lnTo>
                    <a:lnTo>
                      <a:pt x="18" y="28"/>
                    </a:lnTo>
                    <a:lnTo>
                      <a:pt x="18" y="30"/>
                    </a:lnTo>
                    <a:lnTo>
                      <a:pt x="18" y="30"/>
                    </a:lnTo>
                    <a:lnTo>
                      <a:pt x="16" y="30"/>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7" y="30"/>
                    </a:lnTo>
                    <a:lnTo>
                      <a:pt x="7" y="30"/>
                    </a:lnTo>
                    <a:lnTo>
                      <a:pt x="7" y="28"/>
                    </a:lnTo>
                    <a:lnTo>
                      <a:pt x="7" y="28"/>
                    </a:lnTo>
                    <a:lnTo>
                      <a:pt x="7" y="28"/>
                    </a:lnTo>
                    <a:lnTo>
                      <a:pt x="7" y="28"/>
                    </a:lnTo>
                    <a:lnTo>
                      <a:pt x="7" y="28"/>
                    </a:lnTo>
                    <a:lnTo>
                      <a:pt x="6" y="28"/>
                    </a:lnTo>
                    <a:lnTo>
                      <a:pt x="6" y="28"/>
                    </a:lnTo>
                    <a:lnTo>
                      <a:pt x="6" y="28"/>
                    </a:lnTo>
                    <a:lnTo>
                      <a:pt x="6" y="28"/>
                    </a:lnTo>
                    <a:lnTo>
                      <a:pt x="6" y="28"/>
                    </a:lnTo>
                    <a:lnTo>
                      <a:pt x="6" y="28"/>
                    </a:lnTo>
                    <a:lnTo>
                      <a:pt x="6" y="28"/>
                    </a:lnTo>
                    <a:lnTo>
                      <a:pt x="6" y="27"/>
                    </a:lnTo>
                    <a:lnTo>
                      <a:pt x="4" y="27"/>
                    </a:lnTo>
                    <a:lnTo>
                      <a:pt x="4" y="27"/>
                    </a:lnTo>
                    <a:lnTo>
                      <a:pt x="4" y="27"/>
                    </a:lnTo>
                    <a:lnTo>
                      <a:pt x="4" y="27"/>
                    </a:lnTo>
                    <a:lnTo>
                      <a:pt x="4" y="27"/>
                    </a:lnTo>
                    <a:lnTo>
                      <a:pt x="4" y="27"/>
                    </a:lnTo>
                    <a:lnTo>
                      <a:pt x="4" y="27"/>
                    </a:lnTo>
                    <a:lnTo>
                      <a:pt x="4" y="27"/>
                    </a:lnTo>
                    <a:lnTo>
                      <a:pt x="3" y="25"/>
                    </a:lnTo>
                    <a:lnTo>
                      <a:pt x="3" y="25"/>
                    </a:lnTo>
                    <a:lnTo>
                      <a:pt x="3" y="25"/>
                    </a:lnTo>
                    <a:lnTo>
                      <a:pt x="3" y="25"/>
                    </a:lnTo>
                    <a:lnTo>
                      <a:pt x="3" y="25"/>
                    </a:lnTo>
                    <a:lnTo>
                      <a:pt x="3" y="25"/>
                    </a:lnTo>
                    <a:lnTo>
                      <a:pt x="3" y="25"/>
                    </a:lnTo>
                    <a:lnTo>
                      <a:pt x="3" y="25"/>
                    </a:lnTo>
                    <a:lnTo>
                      <a:pt x="3" y="24"/>
                    </a:lnTo>
                    <a:lnTo>
                      <a:pt x="3" y="24"/>
                    </a:lnTo>
                    <a:lnTo>
                      <a:pt x="1" y="24"/>
                    </a:lnTo>
                    <a:lnTo>
                      <a:pt x="1" y="24"/>
                    </a:lnTo>
                    <a:lnTo>
                      <a:pt x="1" y="24"/>
                    </a:lnTo>
                    <a:lnTo>
                      <a:pt x="1" y="24"/>
                    </a:lnTo>
                    <a:lnTo>
                      <a:pt x="1" y="24"/>
                    </a:lnTo>
                    <a:lnTo>
                      <a:pt x="1" y="22"/>
                    </a:lnTo>
                    <a:lnTo>
                      <a:pt x="1" y="22"/>
                    </a:lnTo>
                    <a:lnTo>
                      <a:pt x="1" y="22"/>
                    </a:lnTo>
                    <a:lnTo>
                      <a:pt x="1" y="22"/>
                    </a:lnTo>
                    <a:lnTo>
                      <a:pt x="1" y="22"/>
                    </a:lnTo>
                    <a:lnTo>
                      <a:pt x="1" y="22"/>
                    </a:lnTo>
                    <a:lnTo>
                      <a:pt x="1" y="21"/>
                    </a:lnTo>
                    <a:lnTo>
                      <a:pt x="1"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1" y="9"/>
                    </a:lnTo>
                    <a:lnTo>
                      <a:pt x="1" y="9"/>
                    </a:lnTo>
                    <a:lnTo>
                      <a:pt x="1" y="9"/>
                    </a:lnTo>
                    <a:lnTo>
                      <a:pt x="1" y="9"/>
                    </a:lnTo>
                    <a:lnTo>
                      <a:pt x="1" y="9"/>
                    </a:lnTo>
                    <a:lnTo>
                      <a:pt x="1" y="7"/>
                    </a:lnTo>
                    <a:lnTo>
                      <a:pt x="1" y="7"/>
                    </a:lnTo>
                    <a:lnTo>
                      <a:pt x="1" y="7"/>
                    </a:lnTo>
                    <a:lnTo>
                      <a:pt x="1" y="7"/>
                    </a:lnTo>
                    <a:lnTo>
                      <a:pt x="1" y="7"/>
                    </a:lnTo>
                    <a:lnTo>
                      <a:pt x="1" y="7"/>
                    </a:lnTo>
                    <a:lnTo>
                      <a:pt x="1" y="6"/>
                    </a:lnTo>
                    <a:lnTo>
                      <a:pt x="1" y="6"/>
                    </a:lnTo>
                    <a:lnTo>
                      <a:pt x="3" y="6"/>
                    </a:lnTo>
                    <a:lnTo>
                      <a:pt x="3" y="6"/>
                    </a:lnTo>
                    <a:lnTo>
                      <a:pt x="3" y="6"/>
                    </a:lnTo>
                    <a:lnTo>
                      <a:pt x="3" y="6"/>
                    </a:lnTo>
                    <a:lnTo>
                      <a:pt x="3" y="6"/>
                    </a:lnTo>
                    <a:lnTo>
                      <a:pt x="3" y="4"/>
                    </a:lnTo>
                    <a:lnTo>
                      <a:pt x="3" y="4"/>
                    </a:lnTo>
                    <a:lnTo>
                      <a:pt x="3" y="4"/>
                    </a:lnTo>
                    <a:lnTo>
                      <a:pt x="3" y="4"/>
                    </a:lnTo>
                    <a:lnTo>
                      <a:pt x="3" y="4"/>
                    </a:lnTo>
                    <a:lnTo>
                      <a:pt x="4" y="4"/>
                    </a:lnTo>
                    <a:lnTo>
                      <a:pt x="4" y="4"/>
                    </a:lnTo>
                    <a:lnTo>
                      <a:pt x="4" y="4"/>
                    </a:lnTo>
                    <a:lnTo>
                      <a:pt x="4" y="3"/>
                    </a:lnTo>
                    <a:lnTo>
                      <a:pt x="4" y="3"/>
                    </a:lnTo>
                    <a:lnTo>
                      <a:pt x="4" y="3"/>
                    </a:lnTo>
                    <a:lnTo>
                      <a:pt x="4" y="3"/>
                    </a:lnTo>
                    <a:lnTo>
                      <a:pt x="4" y="3"/>
                    </a:lnTo>
                    <a:lnTo>
                      <a:pt x="6" y="3"/>
                    </a:lnTo>
                    <a:lnTo>
                      <a:pt x="6" y="3"/>
                    </a:lnTo>
                    <a:lnTo>
                      <a:pt x="6" y="3"/>
                    </a:lnTo>
                    <a:lnTo>
                      <a:pt x="6" y="3"/>
                    </a:lnTo>
                    <a:lnTo>
                      <a:pt x="6" y="1"/>
                    </a:lnTo>
                    <a:lnTo>
                      <a:pt x="6" y="1"/>
                    </a:lnTo>
                    <a:lnTo>
                      <a:pt x="6" y="1"/>
                    </a:lnTo>
                    <a:lnTo>
                      <a:pt x="6" y="1"/>
                    </a:lnTo>
                    <a:lnTo>
                      <a:pt x="7" y="1"/>
                    </a:lnTo>
                    <a:lnTo>
                      <a:pt x="7" y="1"/>
                    </a:lnTo>
                    <a:lnTo>
                      <a:pt x="7" y="1"/>
                    </a:lnTo>
                    <a:lnTo>
                      <a:pt x="7" y="1"/>
                    </a:lnTo>
                    <a:lnTo>
                      <a:pt x="7" y="1"/>
                    </a:lnTo>
                    <a:lnTo>
                      <a:pt x="7" y="1"/>
                    </a:lnTo>
                    <a:lnTo>
                      <a:pt x="7" y="1"/>
                    </a:lnTo>
                    <a:lnTo>
                      <a:pt x="9"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0"/>
                    </a:lnTo>
                    <a:lnTo>
                      <a:pt x="18" y="0"/>
                    </a:lnTo>
                    <a:lnTo>
                      <a:pt x="18" y="0"/>
                    </a:lnTo>
                    <a:lnTo>
                      <a:pt x="18" y="0"/>
                    </a:lnTo>
                    <a:lnTo>
                      <a:pt x="19" y="0"/>
                    </a:lnTo>
                    <a:lnTo>
                      <a:pt x="19" y="1"/>
                    </a:lnTo>
                    <a:lnTo>
                      <a:pt x="19" y="1"/>
                    </a:lnTo>
                    <a:lnTo>
                      <a:pt x="19" y="1"/>
                    </a:lnTo>
                    <a:lnTo>
                      <a:pt x="19" y="1"/>
                    </a:lnTo>
                    <a:lnTo>
                      <a:pt x="19" y="1"/>
                    </a:lnTo>
                    <a:lnTo>
                      <a:pt x="19" y="1"/>
                    </a:lnTo>
                    <a:lnTo>
                      <a:pt x="21" y="1"/>
                    </a:lnTo>
                    <a:lnTo>
                      <a:pt x="21" y="1"/>
                    </a:lnTo>
                    <a:lnTo>
                      <a:pt x="21" y="1"/>
                    </a:lnTo>
                    <a:lnTo>
                      <a:pt x="21" y="1"/>
                    </a:lnTo>
                    <a:lnTo>
                      <a:pt x="21" y="1"/>
                    </a:lnTo>
                    <a:lnTo>
                      <a:pt x="21" y="3"/>
                    </a:lnTo>
                    <a:lnTo>
                      <a:pt x="21" y="3"/>
                    </a:lnTo>
                    <a:lnTo>
                      <a:pt x="21" y="3"/>
                    </a:lnTo>
                    <a:lnTo>
                      <a:pt x="22" y="3"/>
                    </a:lnTo>
                    <a:lnTo>
                      <a:pt x="22" y="3"/>
                    </a:lnTo>
                    <a:lnTo>
                      <a:pt x="22" y="3"/>
                    </a:lnTo>
                    <a:lnTo>
                      <a:pt x="22" y="3"/>
                    </a:lnTo>
                    <a:lnTo>
                      <a:pt x="22" y="3"/>
                    </a:lnTo>
                    <a:lnTo>
                      <a:pt x="22" y="3"/>
                    </a:lnTo>
                    <a:lnTo>
                      <a:pt x="22" y="4"/>
                    </a:lnTo>
                    <a:lnTo>
                      <a:pt x="22" y="4"/>
                    </a:lnTo>
                    <a:lnTo>
                      <a:pt x="22" y="4"/>
                    </a:lnTo>
                    <a:lnTo>
                      <a:pt x="24" y="4"/>
                    </a:lnTo>
                    <a:lnTo>
                      <a:pt x="24" y="4"/>
                    </a:lnTo>
                    <a:lnTo>
                      <a:pt x="24" y="4"/>
                    </a:lnTo>
                    <a:lnTo>
                      <a:pt x="24" y="4"/>
                    </a:lnTo>
                    <a:lnTo>
                      <a:pt x="24" y="4"/>
                    </a:lnTo>
                    <a:lnTo>
                      <a:pt x="24" y="6"/>
                    </a:lnTo>
                    <a:lnTo>
                      <a:pt x="24" y="6"/>
                    </a:lnTo>
                    <a:lnTo>
                      <a:pt x="24" y="6"/>
                    </a:lnTo>
                    <a:lnTo>
                      <a:pt x="24" y="6"/>
                    </a:lnTo>
                    <a:lnTo>
                      <a:pt x="24" y="6"/>
                    </a:lnTo>
                    <a:lnTo>
                      <a:pt x="25" y="6"/>
                    </a:lnTo>
                    <a:lnTo>
                      <a:pt x="25" y="6"/>
                    </a:lnTo>
                    <a:lnTo>
                      <a:pt x="25" y="7"/>
                    </a:lnTo>
                    <a:lnTo>
                      <a:pt x="25" y="7"/>
                    </a:lnTo>
                    <a:lnTo>
                      <a:pt x="25" y="7"/>
                    </a:lnTo>
                    <a:lnTo>
                      <a:pt x="25" y="7"/>
                    </a:lnTo>
                    <a:lnTo>
                      <a:pt x="25" y="7"/>
                    </a:lnTo>
                    <a:lnTo>
                      <a:pt x="25" y="7"/>
                    </a:lnTo>
                    <a:lnTo>
                      <a:pt x="25" y="9"/>
                    </a:lnTo>
                    <a:lnTo>
                      <a:pt x="25" y="9"/>
                    </a:lnTo>
                    <a:lnTo>
                      <a:pt x="25" y="9"/>
                    </a:lnTo>
                    <a:lnTo>
                      <a:pt x="25" y="9"/>
                    </a:lnTo>
                    <a:lnTo>
                      <a:pt x="25" y="9"/>
                    </a:lnTo>
                    <a:lnTo>
                      <a:pt x="25" y="9"/>
                    </a:lnTo>
                    <a:lnTo>
                      <a:pt x="25" y="10"/>
                    </a:lnTo>
                    <a:lnTo>
                      <a:pt x="25" y="10"/>
                    </a:lnTo>
                    <a:lnTo>
                      <a:pt x="25" y="10"/>
                    </a:lnTo>
                    <a:lnTo>
                      <a:pt x="27" y="10"/>
                    </a:lnTo>
                    <a:lnTo>
                      <a:pt x="27" y="10"/>
                    </a:lnTo>
                    <a:lnTo>
                      <a:pt x="27" y="10"/>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lnTo>
                      <a:pt x="27" y="15"/>
                    </a:lnTo>
                    <a:close/>
                  </a:path>
                </a:pathLst>
              </a:custGeom>
              <a:solidFill>
                <a:srgbClr val="FFAA00"/>
              </a:solidFill>
              <a:ln w="1588">
                <a:solidFill>
                  <a:srgbClr val="6E6E6E"/>
                </a:solidFill>
                <a:prstDash val="solid"/>
                <a:round/>
                <a:headEnd/>
                <a:tailEnd/>
              </a:ln>
            </p:spPr>
            <p:txBody>
              <a:bodyPr/>
              <a:lstStyle/>
              <a:p>
                <a:endParaRPr lang="en-US"/>
              </a:p>
            </p:txBody>
          </p:sp>
          <p:sp>
            <p:nvSpPr>
              <p:cNvPr id="321205" name="Freeform 693"/>
              <p:cNvSpPr>
                <a:spLocks/>
              </p:cNvSpPr>
              <p:nvPr/>
            </p:nvSpPr>
            <p:spPr bwMode="auto">
              <a:xfrm>
                <a:off x="3385" y="2477"/>
                <a:ext cx="27" cy="30"/>
              </a:xfrm>
              <a:custGeom>
                <a:avLst/>
                <a:gdLst/>
                <a:ahLst/>
                <a:cxnLst>
                  <a:cxn ang="0">
                    <a:pos x="27" y="16"/>
                  </a:cxn>
                  <a:cxn ang="0">
                    <a:pos x="27" y="18"/>
                  </a:cxn>
                  <a:cxn ang="0">
                    <a:pos x="27" y="19"/>
                  </a:cxn>
                  <a:cxn ang="0">
                    <a:pos x="27" y="21"/>
                  </a:cxn>
                  <a:cxn ang="0">
                    <a:pos x="25" y="22"/>
                  </a:cxn>
                  <a:cxn ang="0">
                    <a:pos x="25" y="24"/>
                  </a:cxn>
                  <a:cxn ang="0">
                    <a:pos x="24" y="25"/>
                  </a:cxn>
                  <a:cxn ang="0">
                    <a:pos x="24" y="25"/>
                  </a:cxn>
                  <a:cxn ang="0">
                    <a:pos x="22" y="27"/>
                  </a:cxn>
                  <a:cxn ang="0">
                    <a:pos x="21" y="28"/>
                  </a:cxn>
                  <a:cxn ang="0">
                    <a:pos x="19" y="28"/>
                  </a:cxn>
                  <a:cxn ang="0">
                    <a:pos x="18" y="30"/>
                  </a:cxn>
                  <a:cxn ang="0">
                    <a:pos x="16" y="30"/>
                  </a:cxn>
                  <a:cxn ang="0">
                    <a:pos x="15" y="30"/>
                  </a:cxn>
                  <a:cxn ang="0">
                    <a:pos x="13" y="30"/>
                  </a:cxn>
                  <a:cxn ang="0">
                    <a:pos x="13" y="30"/>
                  </a:cxn>
                  <a:cxn ang="0">
                    <a:pos x="12" y="30"/>
                  </a:cxn>
                  <a:cxn ang="0">
                    <a:pos x="10" y="30"/>
                  </a:cxn>
                  <a:cxn ang="0">
                    <a:pos x="9" y="28"/>
                  </a:cxn>
                  <a:cxn ang="0">
                    <a:pos x="8" y="28"/>
                  </a:cxn>
                  <a:cxn ang="0">
                    <a:pos x="6" y="27"/>
                  </a:cxn>
                  <a:cxn ang="0">
                    <a:pos x="5" y="27"/>
                  </a:cxn>
                  <a:cxn ang="0">
                    <a:pos x="5" y="25"/>
                  </a:cxn>
                  <a:cxn ang="0">
                    <a:pos x="3" y="24"/>
                  </a:cxn>
                  <a:cxn ang="0">
                    <a:pos x="3" y="22"/>
                  </a:cxn>
                  <a:cxn ang="0">
                    <a:pos x="2" y="21"/>
                  </a:cxn>
                  <a:cxn ang="0">
                    <a:pos x="2" y="19"/>
                  </a:cxn>
                  <a:cxn ang="0">
                    <a:pos x="0" y="18"/>
                  </a:cxn>
                  <a:cxn ang="0">
                    <a:pos x="0" y="16"/>
                  </a:cxn>
                  <a:cxn ang="0">
                    <a:pos x="0" y="15"/>
                  </a:cxn>
                  <a:cxn ang="0">
                    <a:pos x="0" y="13"/>
                  </a:cxn>
                  <a:cxn ang="0">
                    <a:pos x="0" y="12"/>
                  </a:cxn>
                  <a:cxn ang="0">
                    <a:pos x="2" y="10"/>
                  </a:cxn>
                  <a:cxn ang="0">
                    <a:pos x="2" y="9"/>
                  </a:cxn>
                  <a:cxn ang="0">
                    <a:pos x="2" y="7"/>
                  </a:cxn>
                  <a:cxn ang="0">
                    <a:pos x="3" y="6"/>
                  </a:cxn>
                  <a:cxn ang="0">
                    <a:pos x="3" y="4"/>
                  </a:cxn>
                  <a:cxn ang="0">
                    <a:pos x="5" y="3"/>
                  </a:cxn>
                  <a:cxn ang="0">
                    <a:pos x="6" y="3"/>
                  </a:cxn>
                  <a:cxn ang="0">
                    <a:pos x="8" y="1"/>
                  </a:cxn>
                  <a:cxn ang="0">
                    <a:pos x="8" y="1"/>
                  </a:cxn>
                  <a:cxn ang="0">
                    <a:pos x="9" y="0"/>
                  </a:cxn>
                  <a:cxn ang="0">
                    <a:pos x="10" y="0"/>
                  </a:cxn>
                  <a:cxn ang="0">
                    <a:pos x="12" y="0"/>
                  </a:cxn>
                  <a:cxn ang="0">
                    <a:pos x="13" y="0"/>
                  </a:cxn>
                  <a:cxn ang="0">
                    <a:pos x="15" y="0"/>
                  </a:cxn>
                  <a:cxn ang="0">
                    <a:pos x="16" y="0"/>
                  </a:cxn>
                  <a:cxn ang="0">
                    <a:pos x="18" y="0"/>
                  </a:cxn>
                  <a:cxn ang="0">
                    <a:pos x="19" y="0"/>
                  </a:cxn>
                  <a:cxn ang="0">
                    <a:pos x="21" y="1"/>
                  </a:cxn>
                  <a:cxn ang="0">
                    <a:pos x="22" y="1"/>
                  </a:cxn>
                  <a:cxn ang="0">
                    <a:pos x="22" y="3"/>
                  </a:cxn>
                  <a:cxn ang="0">
                    <a:pos x="24" y="4"/>
                  </a:cxn>
                  <a:cxn ang="0">
                    <a:pos x="25" y="6"/>
                  </a:cxn>
                  <a:cxn ang="0">
                    <a:pos x="25" y="7"/>
                  </a:cxn>
                  <a:cxn ang="0">
                    <a:pos x="27" y="7"/>
                  </a:cxn>
                  <a:cxn ang="0">
                    <a:pos x="27" y="9"/>
                  </a:cxn>
                  <a:cxn ang="0">
                    <a:pos x="27" y="12"/>
                  </a:cxn>
                  <a:cxn ang="0">
                    <a:pos x="27" y="13"/>
                  </a:cxn>
                  <a:cxn ang="0">
                    <a:pos x="27" y="15"/>
                  </a:cxn>
                </a:cxnLst>
                <a:rect l="0" t="0" r="r" b="b"/>
                <a:pathLst>
                  <a:path w="27" h="30">
                    <a:moveTo>
                      <a:pt x="27" y="15"/>
                    </a:moveTo>
                    <a:lnTo>
                      <a:pt x="27" y="15"/>
                    </a:lnTo>
                    <a:lnTo>
                      <a:pt x="27" y="15"/>
                    </a:lnTo>
                    <a:lnTo>
                      <a:pt x="27" y="15"/>
                    </a:lnTo>
                    <a:lnTo>
                      <a:pt x="27" y="16"/>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7" y="19"/>
                    </a:lnTo>
                    <a:lnTo>
                      <a:pt x="27" y="21"/>
                    </a:lnTo>
                    <a:lnTo>
                      <a:pt x="27" y="21"/>
                    </a:lnTo>
                    <a:lnTo>
                      <a:pt x="27" y="21"/>
                    </a:lnTo>
                    <a:lnTo>
                      <a:pt x="27" y="21"/>
                    </a:lnTo>
                    <a:lnTo>
                      <a:pt x="27" y="21"/>
                    </a:lnTo>
                    <a:lnTo>
                      <a:pt x="25" y="21"/>
                    </a:lnTo>
                    <a:lnTo>
                      <a:pt x="25" y="21"/>
                    </a:lnTo>
                    <a:lnTo>
                      <a:pt x="25" y="22"/>
                    </a:lnTo>
                    <a:lnTo>
                      <a:pt x="25" y="22"/>
                    </a:lnTo>
                    <a:lnTo>
                      <a:pt x="25" y="22"/>
                    </a:lnTo>
                    <a:lnTo>
                      <a:pt x="25" y="22"/>
                    </a:lnTo>
                    <a:lnTo>
                      <a:pt x="25" y="22"/>
                    </a:lnTo>
                    <a:lnTo>
                      <a:pt x="25" y="22"/>
                    </a:lnTo>
                    <a:lnTo>
                      <a:pt x="25" y="24"/>
                    </a:lnTo>
                    <a:lnTo>
                      <a:pt x="25" y="24"/>
                    </a:lnTo>
                    <a:lnTo>
                      <a:pt x="25" y="24"/>
                    </a:lnTo>
                    <a:lnTo>
                      <a:pt x="25" y="24"/>
                    </a:lnTo>
                    <a:lnTo>
                      <a:pt x="24" y="24"/>
                    </a:lnTo>
                    <a:lnTo>
                      <a:pt x="24" y="24"/>
                    </a:lnTo>
                    <a:lnTo>
                      <a:pt x="24" y="24"/>
                    </a:lnTo>
                    <a:lnTo>
                      <a:pt x="24" y="25"/>
                    </a:lnTo>
                    <a:lnTo>
                      <a:pt x="24" y="25"/>
                    </a:lnTo>
                    <a:lnTo>
                      <a:pt x="24" y="25"/>
                    </a:lnTo>
                    <a:lnTo>
                      <a:pt x="24" y="25"/>
                    </a:lnTo>
                    <a:lnTo>
                      <a:pt x="24" y="25"/>
                    </a:lnTo>
                    <a:lnTo>
                      <a:pt x="24" y="25"/>
                    </a:lnTo>
                    <a:lnTo>
                      <a:pt x="24" y="25"/>
                    </a:lnTo>
                    <a:lnTo>
                      <a:pt x="22" y="25"/>
                    </a:lnTo>
                    <a:lnTo>
                      <a:pt x="22" y="27"/>
                    </a:lnTo>
                    <a:lnTo>
                      <a:pt x="22" y="27"/>
                    </a:lnTo>
                    <a:lnTo>
                      <a:pt x="22" y="27"/>
                    </a:lnTo>
                    <a:lnTo>
                      <a:pt x="22" y="27"/>
                    </a:lnTo>
                    <a:lnTo>
                      <a:pt x="22" y="27"/>
                    </a:lnTo>
                    <a:lnTo>
                      <a:pt x="22" y="27"/>
                    </a:lnTo>
                    <a:lnTo>
                      <a:pt x="22" y="27"/>
                    </a:lnTo>
                    <a:lnTo>
                      <a:pt x="21" y="27"/>
                    </a:lnTo>
                    <a:lnTo>
                      <a:pt x="21" y="27"/>
                    </a:lnTo>
                    <a:lnTo>
                      <a:pt x="21" y="28"/>
                    </a:lnTo>
                    <a:lnTo>
                      <a:pt x="21" y="28"/>
                    </a:lnTo>
                    <a:lnTo>
                      <a:pt x="21" y="28"/>
                    </a:lnTo>
                    <a:lnTo>
                      <a:pt x="21" y="28"/>
                    </a:lnTo>
                    <a:lnTo>
                      <a:pt x="21" y="28"/>
                    </a:lnTo>
                    <a:lnTo>
                      <a:pt x="19" y="28"/>
                    </a:lnTo>
                    <a:lnTo>
                      <a:pt x="19" y="28"/>
                    </a:lnTo>
                    <a:lnTo>
                      <a:pt x="19" y="28"/>
                    </a:lnTo>
                    <a:lnTo>
                      <a:pt x="19" y="28"/>
                    </a:lnTo>
                    <a:lnTo>
                      <a:pt x="19" y="28"/>
                    </a:lnTo>
                    <a:lnTo>
                      <a:pt x="19" y="28"/>
                    </a:lnTo>
                    <a:lnTo>
                      <a:pt x="19" y="28"/>
                    </a:lnTo>
                    <a:lnTo>
                      <a:pt x="18" y="28"/>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9" y="30"/>
                    </a:lnTo>
                    <a:lnTo>
                      <a:pt x="9" y="30"/>
                    </a:lnTo>
                    <a:lnTo>
                      <a:pt x="9" y="28"/>
                    </a:lnTo>
                    <a:lnTo>
                      <a:pt x="9" y="28"/>
                    </a:lnTo>
                    <a:lnTo>
                      <a:pt x="9" y="28"/>
                    </a:lnTo>
                    <a:lnTo>
                      <a:pt x="9" y="28"/>
                    </a:lnTo>
                    <a:lnTo>
                      <a:pt x="9" y="28"/>
                    </a:lnTo>
                    <a:lnTo>
                      <a:pt x="8" y="28"/>
                    </a:lnTo>
                    <a:lnTo>
                      <a:pt x="8" y="28"/>
                    </a:lnTo>
                    <a:lnTo>
                      <a:pt x="8" y="28"/>
                    </a:lnTo>
                    <a:lnTo>
                      <a:pt x="8" y="28"/>
                    </a:lnTo>
                    <a:lnTo>
                      <a:pt x="8" y="28"/>
                    </a:lnTo>
                    <a:lnTo>
                      <a:pt x="8" y="28"/>
                    </a:lnTo>
                    <a:lnTo>
                      <a:pt x="8" y="28"/>
                    </a:lnTo>
                    <a:lnTo>
                      <a:pt x="6" y="28"/>
                    </a:lnTo>
                    <a:lnTo>
                      <a:pt x="6" y="27"/>
                    </a:lnTo>
                    <a:lnTo>
                      <a:pt x="6" y="27"/>
                    </a:lnTo>
                    <a:lnTo>
                      <a:pt x="6" y="27"/>
                    </a:lnTo>
                    <a:lnTo>
                      <a:pt x="6" y="27"/>
                    </a:lnTo>
                    <a:lnTo>
                      <a:pt x="6" y="27"/>
                    </a:lnTo>
                    <a:lnTo>
                      <a:pt x="6" y="27"/>
                    </a:lnTo>
                    <a:lnTo>
                      <a:pt x="6" y="27"/>
                    </a:lnTo>
                    <a:lnTo>
                      <a:pt x="5" y="27"/>
                    </a:lnTo>
                    <a:lnTo>
                      <a:pt x="5" y="27"/>
                    </a:lnTo>
                    <a:lnTo>
                      <a:pt x="5" y="25"/>
                    </a:lnTo>
                    <a:lnTo>
                      <a:pt x="5" y="25"/>
                    </a:lnTo>
                    <a:lnTo>
                      <a:pt x="5" y="25"/>
                    </a:lnTo>
                    <a:lnTo>
                      <a:pt x="5" y="25"/>
                    </a:lnTo>
                    <a:lnTo>
                      <a:pt x="5" y="25"/>
                    </a:lnTo>
                    <a:lnTo>
                      <a:pt x="5" y="25"/>
                    </a:lnTo>
                    <a:lnTo>
                      <a:pt x="5" y="25"/>
                    </a:lnTo>
                    <a:lnTo>
                      <a:pt x="3" y="25"/>
                    </a:lnTo>
                    <a:lnTo>
                      <a:pt x="3" y="24"/>
                    </a:lnTo>
                    <a:lnTo>
                      <a:pt x="3" y="24"/>
                    </a:lnTo>
                    <a:lnTo>
                      <a:pt x="3" y="24"/>
                    </a:lnTo>
                    <a:lnTo>
                      <a:pt x="3" y="24"/>
                    </a:lnTo>
                    <a:lnTo>
                      <a:pt x="3" y="24"/>
                    </a:lnTo>
                    <a:lnTo>
                      <a:pt x="3" y="24"/>
                    </a:lnTo>
                    <a:lnTo>
                      <a:pt x="3" y="24"/>
                    </a:lnTo>
                    <a:lnTo>
                      <a:pt x="3" y="22"/>
                    </a:lnTo>
                    <a:lnTo>
                      <a:pt x="3" y="22"/>
                    </a:lnTo>
                    <a:lnTo>
                      <a:pt x="3" y="22"/>
                    </a:lnTo>
                    <a:lnTo>
                      <a:pt x="2" y="22"/>
                    </a:lnTo>
                    <a:lnTo>
                      <a:pt x="2" y="22"/>
                    </a:lnTo>
                    <a:lnTo>
                      <a:pt x="2" y="22"/>
                    </a:lnTo>
                    <a:lnTo>
                      <a:pt x="2" y="21"/>
                    </a:lnTo>
                    <a:lnTo>
                      <a:pt x="2" y="21"/>
                    </a:lnTo>
                    <a:lnTo>
                      <a:pt x="2" y="21"/>
                    </a:lnTo>
                    <a:lnTo>
                      <a:pt x="2" y="21"/>
                    </a:lnTo>
                    <a:lnTo>
                      <a:pt x="2" y="21"/>
                    </a:lnTo>
                    <a:lnTo>
                      <a:pt x="2" y="21"/>
                    </a:lnTo>
                    <a:lnTo>
                      <a:pt x="2" y="21"/>
                    </a:lnTo>
                    <a:lnTo>
                      <a:pt x="2" y="19"/>
                    </a:lnTo>
                    <a:lnTo>
                      <a:pt x="2" y="19"/>
                    </a:lnTo>
                    <a:lnTo>
                      <a:pt x="2" y="19"/>
                    </a:lnTo>
                    <a:lnTo>
                      <a:pt x="2" y="19"/>
                    </a:lnTo>
                    <a:lnTo>
                      <a:pt x="2" y="19"/>
                    </a:lnTo>
                    <a:lnTo>
                      <a:pt x="2" y="18"/>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2" y="10"/>
                    </a:lnTo>
                    <a:lnTo>
                      <a:pt x="2" y="10"/>
                    </a:lnTo>
                    <a:lnTo>
                      <a:pt x="2" y="10"/>
                    </a:lnTo>
                    <a:lnTo>
                      <a:pt x="2" y="10"/>
                    </a:lnTo>
                    <a:lnTo>
                      <a:pt x="2" y="9"/>
                    </a:lnTo>
                    <a:lnTo>
                      <a:pt x="2" y="9"/>
                    </a:lnTo>
                    <a:lnTo>
                      <a:pt x="2" y="9"/>
                    </a:lnTo>
                    <a:lnTo>
                      <a:pt x="2" y="9"/>
                    </a:lnTo>
                    <a:lnTo>
                      <a:pt x="2" y="9"/>
                    </a:lnTo>
                    <a:lnTo>
                      <a:pt x="2" y="9"/>
                    </a:lnTo>
                    <a:lnTo>
                      <a:pt x="2" y="7"/>
                    </a:lnTo>
                    <a:lnTo>
                      <a:pt x="2" y="7"/>
                    </a:lnTo>
                    <a:lnTo>
                      <a:pt x="2" y="7"/>
                    </a:lnTo>
                    <a:lnTo>
                      <a:pt x="2" y="7"/>
                    </a:lnTo>
                    <a:lnTo>
                      <a:pt x="2" y="7"/>
                    </a:lnTo>
                    <a:lnTo>
                      <a:pt x="2" y="7"/>
                    </a:lnTo>
                    <a:lnTo>
                      <a:pt x="3" y="7"/>
                    </a:lnTo>
                    <a:lnTo>
                      <a:pt x="3" y="6"/>
                    </a:lnTo>
                    <a:lnTo>
                      <a:pt x="3" y="6"/>
                    </a:lnTo>
                    <a:lnTo>
                      <a:pt x="3" y="6"/>
                    </a:lnTo>
                    <a:lnTo>
                      <a:pt x="3" y="6"/>
                    </a:lnTo>
                    <a:lnTo>
                      <a:pt x="3" y="6"/>
                    </a:lnTo>
                    <a:lnTo>
                      <a:pt x="3" y="6"/>
                    </a:lnTo>
                    <a:lnTo>
                      <a:pt x="3" y="4"/>
                    </a:lnTo>
                    <a:lnTo>
                      <a:pt x="3" y="4"/>
                    </a:lnTo>
                    <a:lnTo>
                      <a:pt x="3" y="4"/>
                    </a:lnTo>
                    <a:lnTo>
                      <a:pt x="3" y="4"/>
                    </a:lnTo>
                    <a:lnTo>
                      <a:pt x="5" y="4"/>
                    </a:lnTo>
                    <a:lnTo>
                      <a:pt x="5" y="4"/>
                    </a:lnTo>
                    <a:lnTo>
                      <a:pt x="5" y="4"/>
                    </a:lnTo>
                    <a:lnTo>
                      <a:pt x="5" y="4"/>
                    </a:lnTo>
                    <a:lnTo>
                      <a:pt x="5" y="3"/>
                    </a:lnTo>
                    <a:lnTo>
                      <a:pt x="5" y="3"/>
                    </a:lnTo>
                    <a:lnTo>
                      <a:pt x="5" y="3"/>
                    </a:lnTo>
                    <a:lnTo>
                      <a:pt x="5" y="3"/>
                    </a:lnTo>
                    <a:lnTo>
                      <a:pt x="5" y="3"/>
                    </a:lnTo>
                    <a:lnTo>
                      <a:pt x="6" y="3"/>
                    </a:lnTo>
                    <a:lnTo>
                      <a:pt x="6" y="3"/>
                    </a:lnTo>
                    <a:lnTo>
                      <a:pt x="6" y="3"/>
                    </a:lnTo>
                    <a:lnTo>
                      <a:pt x="6" y="3"/>
                    </a:lnTo>
                    <a:lnTo>
                      <a:pt x="6" y="1"/>
                    </a:lnTo>
                    <a:lnTo>
                      <a:pt x="6" y="1"/>
                    </a:lnTo>
                    <a:lnTo>
                      <a:pt x="6" y="1"/>
                    </a:lnTo>
                    <a:lnTo>
                      <a:pt x="6" y="1"/>
                    </a:lnTo>
                    <a:lnTo>
                      <a:pt x="8" y="1"/>
                    </a:lnTo>
                    <a:lnTo>
                      <a:pt x="8" y="1"/>
                    </a:lnTo>
                    <a:lnTo>
                      <a:pt x="8" y="1"/>
                    </a:lnTo>
                    <a:lnTo>
                      <a:pt x="8" y="1"/>
                    </a:lnTo>
                    <a:lnTo>
                      <a:pt x="8" y="1"/>
                    </a:lnTo>
                    <a:lnTo>
                      <a:pt x="8" y="1"/>
                    </a:lnTo>
                    <a:lnTo>
                      <a:pt x="8" y="1"/>
                    </a:lnTo>
                    <a:lnTo>
                      <a:pt x="9"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0"/>
                    </a:lnTo>
                    <a:lnTo>
                      <a:pt x="18" y="0"/>
                    </a:lnTo>
                    <a:lnTo>
                      <a:pt x="18" y="0"/>
                    </a:lnTo>
                    <a:lnTo>
                      <a:pt x="19" y="0"/>
                    </a:lnTo>
                    <a:lnTo>
                      <a:pt x="19" y="0"/>
                    </a:lnTo>
                    <a:lnTo>
                      <a:pt x="19" y="0"/>
                    </a:lnTo>
                    <a:lnTo>
                      <a:pt x="19" y="0"/>
                    </a:lnTo>
                    <a:lnTo>
                      <a:pt x="19" y="1"/>
                    </a:lnTo>
                    <a:lnTo>
                      <a:pt x="19" y="1"/>
                    </a:lnTo>
                    <a:lnTo>
                      <a:pt x="19" y="1"/>
                    </a:lnTo>
                    <a:lnTo>
                      <a:pt x="21" y="1"/>
                    </a:lnTo>
                    <a:lnTo>
                      <a:pt x="21" y="1"/>
                    </a:lnTo>
                    <a:lnTo>
                      <a:pt x="21" y="1"/>
                    </a:lnTo>
                    <a:lnTo>
                      <a:pt x="21" y="1"/>
                    </a:lnTo>
                    <a:lnTo>
                      <a:pt x="21" y="1"/>
                    </a:lnTo>
                    <a:lnTo>
                      <a:pt x="21" y="1"/>
                    </a:lnTo>
                    <a:lnTo>
                      <a:pt x="21" y="1"/>
                    </a:lnTo>
                    <a:lnTo>
                      <a:pt x="22" y="1"/>
                    </a:lnTo>
                    <a:lnTo>
                      <a:pt x="22" y="3"/>
                    </a:lnTo>
                    <a:lnTo>
                      <a:pt x="22" y="3"/>
                    </a:lnTo>
                    <a:lnTo>
                      <a:pt x="22" y="3"/>
                    </a:lnTo>
                    <a:lnTo>
                      <a:pt x="22" y="3"/>
                    </a:lnTo>
                    <a:lnTo>
                      <a:pt x="22" y="3"/>
                    </a:lnTo>
                    <a:lnTo>
                      <a:pt x="22" y="3"/>
                    </a:lnTo>
                    <a:lnTo>
                      <a:pt x="22" y="3"/>
                    </a:lnTo>
                    <a:lnTo>
                      <a:pt x="22" y="3"/>
                    </a:lnTo>
                    <a:lnTo>
                      <a:pt x="24" y="3"/>
                    </a:lnTo>
                    <a:lnTo>
                      <a:pt x="24" y="4"/>
                    </a:lnTo>
                    <a:lnTo>
                      <a:pt x="24" y="4"/>
                    </a:lnTo>
                    <a:lnTo>
                      <a:pt x="24" y="4"/>
                    </a:lnTo>
                    <a:lnTo>
                      <a:pt x="24" y="4"/>
                    </a:lnTo>
                    <a:lnTo>
                      <a:pt x="24" y="4"/>
                    </a:lnTo>
                    <a:lnTo>
                      <a:pt x="24" y="4"/>
                    </a:lnTo>
                    <a:lnTo>
                      <a:pt x="24" y="4"/>
                    </a:lnTo>
                    <a:lnTo>
                      <a:pt x="24" y="4"/>
                    </a:lnTo>
                    <a:lnTo>
                      <a:pt x="25" y="6"/>
                    </a:lnTo>
                    <a:lnTo>
                      <a:pt x="25" y="6"/>
                    </a:lnTo>
                    <a:lnTo>
                      <a:pt x="25" y="6"/>
                    </a:lnTo>
                    <a:lnTo>
                      <a:pt x="25" y="6"/>
                    </a:lnTo>
                    <a:lnTo>
                      <a:pt x="25" y="6"/>
                    </a:lnTo>
                    <a:lnTo>
                      <a:pt x="25" y="6"/>
                    </a:lnTo>
                    <a:lnTo>
                      <a:pt x="25" y="7"/>
                    </a:lnTo>
                    <a:lnTo>
                      <a:pt x="25" y="7"/>
                    </a:lnTo>
                    <a:lnTo>
                      <a:pt x="25" y="7"/>
                    </a:lnTo>
                    <a:lnTo>
                      <a:pt x="25" y="7"/>
                    </a:lnTo>
                    <a:lnTo>
                      <a:pt x="25" y="7"/>
                    </a:lnTo>
                    <a:lnTo>
                      <a:pt x="25" y="7"/>
                    </a:lnTo>
                    <a:lnTo>
                      <a:pt x="27" y="7"/>
                    </a:lnTo>
                    <a:lnTo>
                      <a:pt x="27" y="9"/>
                    </a:lnTo>
                    <a:lnTo>
                      <a:pt x="27" y="9"/>
                    </a:lnTo>
                    <a:lnTo>
                      <a:pt x="27" y="9"/>
                    </a:lnTo>
                    <a:lnTo>
                      <a:pt x="27" y="9"/>
                    </a:lnTo>
                    <a:lnTo>
                      <a:pt x="27" y="9"/>
                    </a:lnTo>
                    <a:lnTo>
                      <a:pt x="27" y="9"/>
                    </a:lnTo>
                    <a:lnTo>
                      <a:pt x="27" y="10"/>
                    </a:lnTo>
                    <a:lnTo>
                      <a:pt x="27"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close/>
                  </a:path>
                </a:pathLst>
              </a:custGeom>
              <a:solidFill>
                <a:srgbClr val="CCCCCC"/>
              </a:solidFill>
              <a:ln w="1588">
                <a:solidFill>
                  <a:srgbClr val="6E6E6E"/>
                </a:solidFill>
                <a:prstDash val="solid"/>
                <a:round/>
                <a:headEnd/>
                <a:tailEnd/>
              </a:ln>
            </p:spPr>
            <p:txBody>
              <a:bodyPr/>
              <a:lstStyle/>
              <a:p>
                <a:endParaRPr lang="en-US"/>
              </a:p>
            </p:txBody>
          </p:sp>
          <p:sp>
            <p:nvSpPr>
              <p:cNvPr id="321206" name="Freeform 694"/>
              <p:cNvSpPr>
                <a:spLocks/>
              </p:cNvSpPr>
              <p:nvPr/>
            </p:nvSpPr>
            <p:spPr bwMode="auto">
              <a:xfrm>
                <a:off x="5400" y="2363"/>
                <a:ext cx="27" cy="31"/>
              </a:xfrm>
              <a:custGeom>
                <a:avLst/>
                <a:gdLst/>
                <a:ahLst/>
                <a:cxnLst>
                  <a:cxn ang="0">
                    <a:pos x="27" y="18"/>
                  </a:cxn>
                  <a:cxn ang="0">
                    <a:pos x="27" y="19"/>
                  </a:cxn>
                  <a:cxn ang="0">
                    <a:pos x="27" y="21"/>
                  </a:cxn>
                  <a:cxn ang="0">
                    <a:pos x="27" y="22"/>
                  </a:cxn>
                  <a:cxn ang="0">
                    <a:pos x="26" y="24"/>
                  </a:cxn>
                  <a:cxn ang="0">
                    <a:pos x="26" y="25"/>
                  </a:cxn>
                  <a:cxn ang="0">
                    <a:pos x="24" y="25"/>
                  </a:cxn>
                  <a:cxn ang="0">
                    <a:pos x="24" y="27"/>
                  </a:cxn>
                  <a:cxn ang="0">
                    <a:pos x="23" y="28"/>
                  </a:cxn>
                  <a:cxn ang="0">
                    <a:pos x="21" y="30"/>
                  </a:cxn>
                  <a:cxn ang="0">
                    <a:pos x="20" y="30"/>
                  </a:cxn>
                  <a:cxn ang="0">
                    <a:pos x="20" y="30"/>
                  </a:cxn>
                  <a:cxn ang="0">
                    <a:pos x="18" y="31"/>
                  </a:cxn>
                  <a:cxn ang="0">
                    <a:pos x="17" y="31"/>
                  </a:cxn>
                  <a:cxn ang="0">
                    <a:pos x="15" y="31"/>
                  </a:cxn>
                  <a:cxn ang="0">
                    <a:pos x="14" y="31"/>
                  </a:cxn>
                  <a:cxn ang="0">
                    <a:pos x="12" y="31"/>
                  </a:cxn>
                  <a:cxn ang="0">
                    <a:pos x="11" y="31"/>
                  </a:cxn>
                  <a:cxn ang="0">
                    <a:pos x="9" y="30"/>
                  </a:cxn>
                  <a:cxn ang="0">
                    <a:pos x="8" y="30"/>
                  </a:cxn>
                  <a:cxn ang="0">
                    <a:pos x="6" y="28"/>
                  </a:cxn>
                  <a:cxn ang="0">
                    <a:pos x="6" y="27"/>
                  </a:cxn>
                  <a:cxn ang="0">
                    <a:pos x="5" y="27"/>
                  </a:cxn>
                  <a:cxn ang="0">
                    <a:pos x="3" y="25"/>
                  </a:cxn>
                  <a:cxn ang="0">
                    <a:pos x="3" y="24"/>
                  </a:cxn>
                  <a:cxn ang="0">
                    <a:pos x="2" y="22"/>
                  </a:cxn>
                  <a:cxn ang="0">
                    <a:pos x="2" y="21"/>
                  </a:cxn>
                  <a:cxn ang="0">
                    <a:pos x="0" y="19"/>
                  </a:cxn>
                  <a:cxn ang="0">
                    <a:pos x="0" y="18"/>
                  </a:cxn>
                  <a:cxn ang="0">
                    <a:pos x="0" y="16"/>
                  </a:cxn>
                  <a:cxn ang="0">
                    <a:pos x="0" y="15"/>
                  </a:cxn>
                  <a:cxn ang="0">
                    <a:pos x="0" y="13"/>
                  </a:cxn>
                  <a:cxn ang="0">
                    <a:pos x="0" y="12"/>
                  </a:cxn>
                  <a:cxn ang="0">
                    <a:pos x="0" y="10"/>
                  </a:cxn>
                  <a:cxn ang="0">
                    <a:pos x="2" y="9"/>
                  </a:cxn>
                  <a:cxn ang="0">
                    <a:pos x="2" y="7"/>
                  </a:cxn>
                  <a:cxn ang="0">
                    <a:pos x="3" y="6"/>
                  </a:cxn>
                  <a:cxn ang="0">
                    <a:pos x="3" y="4"/>
                  </a:cxn>
                  <a:cxn ang="0">
                    <a:pos x="5" y="3"/>
                  </a:cxn>
                  <a:cxn ang="0">
                    <a:pos x="6" y="3"/>
                  </a:cxn>
                  <a:cxn ang="0">
                    <a:pos x="6" y="1"/>
                  </a:cxn>
                  <a:cxn ang="0">
                    <a:pos x="8" y="1"/>
                  </a:cxn>
                  <a:cxn ang="0">
                    <a:pos x="9" y="1"/>
                  </a:cxn>
                  <a:cxn ang="0">
                    <a:pos x="11" y="0"/>
                  </a:cxn>
                  <a:cxn ang="0">
                    <a:pos x="12" y="0"/>
                  </a:cxn>
                  <a:cxn ang="0">
                    <a:pos x="14" y="0"/>
                  </a:cxn>
                  <a:cxn ang="0">
                    <a:pos x="15" y="0"/>
                  </a:cxn>
                  <a:cxn ang="0">
                    <a:pos x="17" y="1"/>
                  </a:cxn>
                  <a:cxn ang="0">
                    <a:pos x="18" y="1"/>
                  </a:cxn>
                  <a:cxn ang="0">
                    <a:pos x="20" y="3"/>
                  </a:cxn>
                  <a:cxn ang="0">
                    <a:pos x="21" y="3"/>
                  </a:cxn>
                  <a:cxn ang="0">
                    <a:pos x="21" y="4"/>
                  </a:cxn>
                  <a:cxn ang="0">
                    <a:pos x="23" y="6"/>
                  </a:cxn>
                  <a:cxn ang="0">
                    <a:pos x="24" y="6"/>
                  </a:cxn>
                  <a:cxn ang="0">
                    <a:pos x="24" y="7"/>
                  </a:cxn>
                  <a:cxn ang="0">
                    <a:pos x="26" y="9"/>
                  </a:cxn>
                  <a:cxn ang="0">
                    <a:pos x="26" y="10"/>
                  </a:cxn>
                  <a:cxn ang="0">
                    <a:pos x="27" y="12"/>
                  </a:cxn>
                  <a:cxn ang="0">
                    <a:pos x="27" y="13"/>
                  </a:cxn>
                  <a:cxn ang="0">
                    <a:pos x="27" y="15"/>
                  </a:cxn>
                </a:cxnLst>
                <a:rect l="0" t="0" r="r" b="b"/>
                <a:pathLst>
                  <a:path w="27" h="31">
                    <a:moveTo>
                      <a:pt x="27" y="16"/>
                    </a:move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7" y="19"/>
                    </a:lnTo>
                    <a:lnTo>
                      <a:pt x="27" y="21"/>
                    </a:lnTo>
                    <a:lnTo>
                      <a:pt x="27" y="21"/>
                    </a:lnTo>
                    <a:lnTo>
                      <a:pt x="27" y="21"/>
                    </a:lnTo>
                    <a:lnTo>
                      <a:pt x="27" y="21"/>
                    </a:lnTo>
                    <a:lnTo>
                      <a:pt x="27" y="21"/>
                    </a:lnTo>
                    <a:lnTo>
                      <a:pt x="27" y="21"/>
                    </a:lnTo>
                    <a:lnTo>
                      <a:pt x="27" y="22"/>
                    </a:lnTo>
                    <a:lnTo>
                      <a:pt x="27" y="22"/>
                    </a:lnTo>
                    <a:lnTo>
                      <a:pt x="27" y="22"/>
                    </a:lnTo>
                    <a:lnTo>
                      <a:pt x="26" y="22"/>
                    </a:lnTo>
                    <a:lnTo>
                      <a:pt x="26" y="22"/>
                    </a:lnTo>
                    <a:lnTo>
                      <a:pt x="26" y="22"/>
                    </a:lnTo>
                    <a:lnTo>
                      <a:pt x="26" y="24"/>
                    </a:lnTo>
                    <a:lnTo>
                      <a:pt x="26" y="24"/>
                    </a:lnTo>
                    <a:lnTo>
                      <a:pt x="26" y="24"/>
                    </a:lnTo>
                    <a:lnTo>
                      <a:pt x="26" y="24"/>
                    </a:lnTo>
                    <a:lnTo>
                      <a:pt x="26" y="24"/>
                    </a:lnTo>
                    <a:lnTo>
                      <a:pt x="26" y="24"/>
                    </a:lnTo>
                    <a:lnTo>
                      <a:pt x="26" y="24"/>
                    </a:lnTo>
                    <a:lnTo>
                      <a:pt x="26" y="25"/>
                    </a:lnTo>
                    <a:lnTo>
                      <a:pt x="26" y="25"/>
                    </a:lnTo>
                    <a:lnTo>
                      <a:pt x="26" y="25"/>
                    </a:lnTo>
                    <a:lnTo>
                      <a:pt x="26" y="25"/>
                    </a:lnTo>
                    <a:lnTo>
                      <a:pt x="24" y="25"/>
                    </a:lnTo>
                    <a:lnTo>
                      <a:pt x="24" y="25"/>
                    </a:lnTo>
                    <a:lnTo>
                      <a:pt x="24" y="25"/>
                    </a:lnTo>
                    <a:lnTo>
                      <a:pt x="24" y="27"/>
                    </a:lnTo>
                    <a:lnTo>
                      <a:pt x="24" y="27"/>
                    </a:lnTo>
                    <a:lnTo>
                      <a:pt x="24" y="27"/>
                    </a:lnTo>
                    <a:lnTo>
                      <a:pt x="24" y="27"/>
                    </a:lnTo>
                    <a:lnTo>
                      <a:pt x="24" y="27"/>
                    </a:lnTo>
                    <a:lnTo>
                      <a:pt x="24" y="27"/>
                    </a:lnTo>
                    <a:lnTo>
                      <a:pt x="24" y="27"/>
                    </a:lnTo>
                    <a:lnTo>
                      <a:pt x="23" y="27"/>
                    </a:lnTo>
                    <a:lnTo>
                      <a:pt x="23" y="28"/>
                    </a:lnTo>
                    <a:lnTo>
                      <a:pt x="23" y="28"/>
                    </a:lnTo>
                    <a:lnTo>
                      <a:pt x="23" y="28"/>
                    </a:lnTo>
                    <a:lnTo>
                      <a:pt x="23" y="28"/>
                    </a:lnTo>
                    <a:lnTo>
                      <a:pt x="23" y="28"/>
                    </a:lnTo>
                    <a:lnTo>
                      <a:pt x="23" y="28"/>
                    </a:lnTo>
                    <a:lnTo>
                      <a:pt x="23" y="28"/>
                    </a:lnTo>
                    <a:lnTo>
                      <a:pt x="21" y="28"/>
                    </a:lnTo>
                    <a:lnTo>
                      <a:pt x="21" y="28"/>
                    </a:lnTo>
                    <a:lnTo>
                      <a:pt x="21" y="30"/>
                    </a:lnTo>
                    <a:lnTo>
                      <a:pt x="21" y="30"/>
                    </a:lnTo>
                    <a:lnTo>
                      <a:pt x="21" y="30"/>
                    </a:lnTo>
                    <a:lnTo>
                      <a:pt x="21" y="30"/>
                    </a:lnTo>
                    <a:lnTo>
                      <a:pt x="21" y="30"/>
                    </a:lnTo>
                    <a:lnTo>
                      <a:pt x="21" y="30"/>
                    </a:lnTo>
                    <a:lnTo>
                      <a:pt x="20" y="30"/>
                    </a:lnTo>
                    <a:lnTo>
                      <a:pt x="20" y="30"/>
                    </a:lnTo>
                    <a:lnTo>
                      <a:pt x="20" y="30"/>
                    </a:lnTo>
                    <a:lnTo>
                      <a:pt x="20" y="30"/>
                    </a:lnTo>
                    <a:lnTo>
                      <a:pt x="20" y="30"/>
                    </a:lnTo>
                    <a:lnTo>
                      <a:pt x="20" y="30"/>
                    </a:lnTo>
                    <a:lnTo>
                      <a:pt x="20" y="30"/>
                    </a:lnTo>
                    <a:lnTo>
                      <a:pt x="18" y="31"/>
                    </a:lnTo>
                    <a:lnTo>
                      <a:pt x="18" y="31"/>
                    </a:lnTo>
                    <a:lnTo>
                      <a:pt x="18" y="31"/>
                    </a:lnTo>
                    <a:lnTo>
                      <a:pt x="18" y="31"/>
                    </a:lnTo>
                    <a:lnTo>
                      <a:pt x="18" y="31"/>
                    </a:lnTo>
                    <a:lnTo>
                      <a:pt x="18" y="31"/>
                    </a:lnTo>
                    <a:lnTo>
                      <a:pt x="17" y="31"/>
                    </a:lnTo>
                    <a:lnTo>
                      <a:pt x="17" y="31"/>
                    </a:lnTo>
                    <a:lnTo>
                      <a:pt x="17" y="31"/>
                    </a:lnTo>
                    <a:lnTo>
                      <a:pt x="17" y="31"/>
                    </a:lnTo>
                    <a:lnTo>
                      <a:pt x="17" y="31"/>
                    </a:lnTo>
                    <a:lnTo>
                      <a:pt x="17" y="31"/>
                    </a:lnTo>
                    <a:lnTo>
                      <a:pt x="17" y="31"/>
                    </a:lnTo>
                    <a:lnTo>
                      <a:pt x="15" y="31"/>
                    </a:lnTo>
                    <a:lnTo>
                      <a:pt x="15" y="31"/>
                    </a:lnTo>
                    <a:lnTo>
                      <a:pt x="15" y="31"/>
                    </a:lnTo>
                    <a:lnTo>
                      <a:pt x="15" y="31"/>
                    </a:lnTo>
                    <a:lnTo>
                      <a:pt x="15" y="31"/>
                    </a:lnTo>
                    <a:lnTo>
                      <a:pt x="15" y="31"/>
                    </a:lnTo>
                    <a:lnTo>
                      <a:pt x="14" y="31"/>
                    </a:lnTo>
                    <a:lnTo>
                      <a:pt x="14" y="31"/>
                    </a:lnTo>
                    <a:lnTo>
                      <a:pt x="14" y="31"/>
                    </a:lnTo>
                    <a:lnTo>
                      <a:pt x="14" y="31"/>
                    </a:lnTo>
                    <a:lnTo>
                      <a:pt x="14" y="31"/>
                    </a:lnTo>
                    <a:lnTo>
                      <a:pt x="14" y="31"/>
                    </a:lnTo>
                    <a:lnTo>
                      <a:pt x="14" y="31"/>
                    </a:lnTo>
                    <a:lnTo>
                      <a:pt x="12" y="31"/>
                    </a:lnTo>
                    <a:lnTo>
                      <a:pt x="12" y="31"/>
                    </a:lnTo>
                    <a:lnTo>
                      <a:pt x="12" y="31"/>
                    </a:lnTo>
                    <a:lnTo>
                      <a:pt x="12" y="31"/>
                    </a:lnTo>
                    <a:lnTo>
                      <a:pt x="12" y="31"/>
                    </a:lnTo>
                    <a:lnTo>
                      <a:pt x="12" y="31"/>
                    </a:lnTo>
                    <a:lnTo>
                      <a:pt x="11" y="31"/>
                    </a:lnTo>
                    <a:lnTo>
                      <a:pt x="11" y="31"/>
                    </a:lnTo>
                    <a:lnTo>
                      <a:pt x="11" y="31"/>
                    </a:lnTo>
                    <a:lnTo>
                      <a:pt x="11" y="31"/>
                    </a:lnTo>
                    <a:lnTo>
                      <a:pt x="11" y="31"/>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28"/>
                    </a:lnTo>
                    <a:lnTo>
                      <a:pt x="8" y="28"/>
                    </a:lnTo>
                    <a:lnTo>
                      <a:pt x="6" y="28"/>
                    </a:lnTo>
                    <a:lnTo>
                      <a:pt x="6" y="28"/>
                    </a:lnTo>
                    <a:lnTo>
                      <a:pt x="6" y="28"/>
                    </a:lnTo>
                    <a:lnTo>
                      <a:pt x="6" y="28"/>
                    </a:lnTo>
                    <a:lnTo>
                      <a:pt x="6" y="28"/>
                    </a:lnTo>
                    <a:lnTo>
                      <a:pt x="6" y="28"/>
                    </a:lnTo>
                    <a:lnTo>
                      <a:pt x="6" y="28"/>
                    </a:lnTo>
                    <a:lnTo>
                      <a:pt x="6" y="27"/>
                    </a:lnTo>
                    <a:lnTo>
                      <a:pt x="5" y="27"/>
                    </a:lnTo>
                    <a:lnTo>
                      <a:pt x="5" y="27"/>
                    </a:lnTo>
                    <a:lnTo>
                      <a:pt x="5" y="27"/>
                    </a:lnTo>
                    <a:lnTo>
                      <a:pt x="5" y="27"/>
                    </a:lnTo>
                    <a:lnTo>
                      <a:pt x="5" y="27"/>
                    </a:lnTo>
                    <a:lnTo>
                      <a:pt x="5" y="27"/>
                    </a:lnTo>
                    <a:lnTo>
                      <a:pt x="5" y="27"/>
                    </a:lnTo>
                    <a:lnTo>
                      <a:pt x="5" y="25"/>
                    </a:lnTo>
                    <a:lnTo>
                      <a:pt x="3" y="25"/>
                    </a:lnTo>
                    <a:lnTo>
                      <a:pt x="3" y="25"/>
                    </a:lnTo>
                    <a:lnTo>
                      <a:pt x="3" y="25"/>
                    </a:lnTo>
                    <a:lnTo>
                      <a:pt x="3" y="25"/>
                    </a:lnTo>
                    <a:lnTo>
                      <a:pt x="3" y="25"/>
                    </a:lnTo>
                    <a:lnTo>
                      <a:pt x="3" y="25"/>
                    </a:lnTo>
                    <a:lnTo>
                      <a:pt x="3" y="24"/>
                    </a:lnTo>
                    <a:lnTo>
                      <a:pt x="3" y="24"/>
                    </a:lnTo>
                    <a:lnTo>
                      <a:pt x="3" y="24"/>
                    </a:lnTo>
                    <a:lnTo>
                      <a:pt x="3" y="24"/>
                    </a:lnTo>
                    <a:lnTo>
                      <a:pt x="2" y="24"/>
                    </a:lnTo>
                    <a:lnTo>
                      <a:pt x="2" y="24"/>
                    </a:lnTo>
                    <a:lnTo>
                      <a:pt x="2" y="24"/>
                    </a:lnTo>
                    <a:lnTo>
                      <a:pt x="2" y="22"/>
                    </a:lnTo>
                    <a:lnTo>
                      <a:pt x="2" y="22"/>
                    </a:lnTo>
                    <a:lnTo>
                      <a:pt x="2" y="22"/>
                    </a:lnTo>
                    <a:lnTo>
                      <a:pt x="2" y="22"/>
                    </a:lnTo>
                    <a:lnTo>
                      <a:pt x="2" y="22"/>
                    </a:lnTo>
                    <a:lnTo>
                      <a:pt x="2" y="22"/>
                    </a:lnTo>
                    <a:lnTo>
                      <a:pt x="2" y="21"/>
                    </a:lnTo>
                    <a:lnTo>
                      <a:pt x="2" y="21"/>
                    </a:lnTo>
                    <a:lnTo>
                      <a:pt x="2" y="21"/>
                    </a:lnTo>
                    <a:lnTo>
                      <a:pt x="2" y="21"/>
                    </a:lnTo>
                    <a:lnTo>
                      <a:pt x="0" y="21"/>
                    </a:lnTo>
                    <a:lnTo>
                      <a:pt x="0" y="21"/>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2" y="9"/>
                    </a:lnTo>
                    <a:lnTo>
                      <a:pt x="2" y="9"/>
                    </a:lnTo>
                    <a:lnTo>
                      <a:pt x="2" y="9"/>
                    </a:lnTo>
                    <a:lnTo>
                      <a:pt x="2" y="7"/>
                    </a:lnTo>
                    <a:lnTo>
                      <a:pt x="2" y="7"/>
                    </a:lnTo>
                    <a:lnTo>
                      <a:pt x="2" y="7"/>
                    </a:lnTo>
                    <a:lnTo>
                      <a:pt x="2" y="7"/>
                    </a:lnTo>
                    <a:lnTo>
                      <a:pt x="2" y="7"/>
                    </a:lnTo>
                    <a:lnTo>
                      <a:pt x="2" y="7"/>
                    </a:lnTo>
                    <a:lnTo>
                      <a:pt x="2" y="7"/>
                    </a:lnTo>
                    <a:lnTo>
                      <a:pt x="2" y="6"/>
                    </a:lnTo>
                    <a:lnTo>
                      <a:pt x="2" y="6"/>
                    </a:lnTo>
                    <a:lnTo>
                      <a:pt x="2" y="6"/>
                    </a:lnTo>
                    <a:lnTo>
                      <a:pt x="3" y="6"/>
                    </a:lnTo>
                    <a:lnTo>
                      <a:pt x="3" y="6"/>
                    </a:lnTo>
                    <a:lnTo>
                      <a:pt x="3" y="6"/>
                    </a:lnTo>
                    <a:lnTo>
                      <a:pt x="3" y="6"/>
                    </a:lnTo>
                    <a:lnTo>
                      <a:pt x="3" y="4"/>
                    </a:lnTo>
                    <a:lnTo>
                      <a:pt x="3" y="4"/>
                    </a:lnTo>
                    <a:lnTo>
                      <a:pt x="3" y="4"/>
                    </a:lnTo>
                    <a:lnTo>
                      <a:pt x="3" y="4"/>
                    </a:lnTo>
                    <a:lnTo>
                      <a:pt x="3" y="4"/>
                    </a:lnTo>
                    <a:lnTo>
                      <a:pt x="3" y="4"/>
                    </a:lnTo>
                    <a:lnTo>
                      <a:pt x="5" y="4"/>
                    </a:lnTo>
                    <a:lnTo>
                      <a:pt x="5" y="4"/>
                    </a:lnTo>
                    <a:lnTo>
                      <a:pt x="5" y="3"/>
                    </a:lnTo>
                    <a:lnTo>
                      <a:pt x="5" y="3"/>
                    </a:lnTo>
                    <a:lnTo>
                      <a:pt x="5" y="3"/>
                    </a:lnTo>
                    <a:lnTo>
                      <a:pt x="5" y="3"/>
                    </a:lnTo>
                    <a:lnTo>
                      <a:pt x="5" y="3"/>
                    </a:lnTo>
                    <a:lnTo>
                      <a:pt x="5" y="3"/>
                    </a:lnTo>
                    <a:lnTo>
                      <a:pt x="6" y="3"/>
                    </a:lnTo>
                    <a:lnTo>
                      <a:pt x="6" y="3"/>
                    </a:lnTo>
                    <a:lnTo>
                      <a:pt x="6" y="3"/>
                    </a:lnTo>
                    <a:lnTo>
                      <a:pt x="6" y="3"/>
                    </a:lnTo>
                    <a:lnTo>
                      <a:pt x="6" y="1"/>
                    </a:lnTo>
                    <a:lnTo>
                      <a:pt x="6" y="1"/>
                    </a:lnTo>
                    <a:lnTo>
                      <a:pt x="6" y="1"/>
                    </a:lnTo>
                    <a:lnTo>
                      <a:pt x="6" y="1"/>
                    </a:lnTo>
                    <a:lnTo>
                      <a:pt x="8" y="1"/>
                    </a:lnTo>
                    <a:lnTo>
                      <a:pt x="8" y="1"/>
                    </a:lnTo>
                    <a:lnTo>
                      <a:pt x="8" y="1"/>
                    </a:lnTo>
                    <a:lnTo>
                      <a:pt x="8" y="1"/>
                    </a:lnTo>
                    <a:lnTo>
                      <a:pt x="8" y="1"/>
                    </a:lnTo>
                    <a:lnTo>
                      <a:pt x="8" y="1"/>
                    </a:lnTo>
                    <a:lnTo>
                      <a:pt x="8" y="1"/>
                    </a:lnTo>
                    <a:lnTo>
                      <a:pt x="9" y="1"/>
                    </a:lnTo>
                    <a:lnTo>
                      <a:pt x="9" y="1"/>
                    </a:lnTo>
                    <a:lnTo>
                      <a:pt x="9" y="1"/>
                    </a:lnTo>
                    <a:lnTo>
                      <a:pt x="9" y="1"/>
                    </a:lnTo>
                    <a:lnTo>
                      <a:pt x="9" y="1"/>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1"/>
                    </a:lnTo>
                    <a:lnTo>
                      <a:pt x="15" y="1"/>
                    </a:lnTo>
                    <a:lnTo>
                      <a:pt x="17" y="1"/>
                    </a:lnTo>
                    <a:lnTo>
                      <a:pt x="17" y="1"/>
                    </a:lnTo>
                    <a:lnTo>
                      <a:pt x="17" y="1"/>
                    </a:lnTo>
                    <a:lnTo>
                      <a:pt x="17" y="1"/>
                    </a:lnTo>
                    <a:lnTo>
                      <a:pt x="17" y="1"/>
                    </a:lnTo>
                    <a:lnTo>
                      <a:pt x="17" y="1"/>
                    </a:lnTo>
                    <a:lnTo>
                      <a:pt x="17" y="1"/>
                    </a:lnTo>
                    <a:lnTo>
                      <a:pt x="18" y="1"/>
                    </a:lnTo>
                    <a:lnTo>
                      <a:pt x="18" y="1"/>
                    </a:lnTo>
                    <a:lnTo>
                      <a:pt x="18" y="1"/>
                    </a:lnTo>
                    <a:lnTo>
                      <a:pt x="18" y="1"/>
                    </a:lnTo>
                    <a:lnTo>
                      <a:pt x="18" y="1"/>
                    </a:lnTo>
                    <a:lnTo>
                      <a:pt x="18" y="1"/>
                    </a:lnTo>
                    <a:lnTo>
                      <a:pt x="20" y="1"/>
                    </a:lnTo>
                    <a:lnTo>
                      <a:pt x="20" y="3"/>
                    </a:lnTo>
                    <a:lnTo>
                      <a:pt x="20" y="3"/>
                    </a:lnTo>
                    <a:lnTo>
                      <a:pt x="20" y="3"/>
                    </a:lnTo>
                    <a:lnTo>
                      <a:pt x="20" y="3"/>
                    </a:lnTo>
                    <a:lnTo>
                      <a:pt x="20" y="3"/>
                    </a:lnTo>
                    <a:lnTo>
                      <a:pt x="20" y="3"/>
                    </a:lnTo>
                    <a:lnTo>
                      <a:pt x="21" y="3"/>
                    </a:lnTo>
                    <a:lnTo>
                      <a:pt x="21" y="3"/>
                    </a:lnTo>
                    <a:lnTo>
                      <a:pt x="21" y="3"/>
                    </a:lnTo>
                    <a:lnTo>
                      <a:pt x="21" y="3"/>
                    </a:lnTo>
                    <a:lnTo>
                      <a:pt x="21" y="4"/>
                    </a:lnTo>
                    <a:lnTo>
                      <a:pt x="21" y="4"/>
                    </a:lnTo>
                    <a:lnTo>
                      <a:pt x="21" y="4"/>
                    </a:lnTo>
                    <a:lnTo>
                      <a:pt x="21" y="4"/>
                    </a:lnTo>
                    <a:lnTo>
                      <a:pt x="23" y="4"/>
                    </a:lnTo>
                    <a:lnTo>
                      <a:pt x="23" y="4"/>
                    </a:lnTo>
                    <a:lnTo>
                      <a:pt x="23" y="4"/>
                    </a:lnTo>
                    <a:lnTo>
                      <a:pt x="23" y="4"/>
                    </a:lnTo>
                    <a:lnTo>
                      <a:pt x="23" y="6"/>
                    </a:lnTo>
                    <a:lnTo>
                      <a:pt x="23" y="6"/>
                    </a:lnTo>
                    <a:lnTo>
                      <a:pt x="23" y="6"/>
                    </a:lnTo>
                    <a:lnTo>
                      <a:pt x="23" y="6"/>
                    </a:lnTo>
                    <a:lnTo>
                      <a:pt x="24" y="6"/>
                    </a:lnTo>
                    <a:lnTo>
                      <a:pt x="24" y="6"/>
                    </a:lnTo>
                    <a:lnTo>
                      <a:pt x="24" y="6"/>
                    </a:lnTo>
                    <a:lnTo>
                      <a:pt x="24" y="7"/>
                    </a:lnTo>
                    <a:lnTo>
                      <a:pt x="24" y="7"/>
                    </a:lnTo>
                    <a:lnTo>
                      <a:pt x="24" y="7"/>
                    </a:lnTo>
                    <a:lnTo>
                      <a:pt x="24" y="7"/>
                    </a:lnTo>
                    <a:lnTo>
                      <a:pt x="24" y="7"/>
                    </a:lnTo>
                    <a:lnTo>
                      <a:pt x="24" y="7"/>
                    </a:lnTo>
                    <a:lnTo>
                      <a:pt x="24" y="7"/>
                    </a:lnTo>
                    <a:lnTo>
                      <a:pt x="26" y="9"/>
                    </a:lnTo>
                    <a:lnTo>
                      <a:pt x="26" y="9"/>
                    </a:lnTo>
                    <a:lnTo>
                      <a:pt x="26" y="9"/>
                    </a:lnTo>
                    <a:lnTo>
                      <a:pt x="26" y="9"/>
                    </a:lnTo>
                    <a:lnTo>
                      <a:pt x="26" y="9"/>
                    </a:lnTo>
                    <a:lnTo>
                      <a:pt x="26" y="9"/>
                    </a:lnTo>
                    <a:lnTo>
                      <a:pt x="26" y="10"/>
                    </a:lnTo>
                    <a:lnTo>
                      <a:pt x="26" y="10"/>
                    </a:lnTo>
                    <a:lnTo>
                      <a:pt x="26" y="10"/>
                    </a:lnTo>
                    <a:lnTo>
                      <a:pt x="26" y="10"/>
                    </a:lnTo>
                    <a:lnTo>
                      <a:pt x="26" y="10"/>
                    </a:lnTo>
                    <a:lnTo>
                      <a:pt x="26" y="10"/>
                    </a:lnTo>
                    <a:lnTo>
                      <a:pt x="26" y="12"/>
                    </a:lnTo>
                    <a:lnTo>
                      <a:pt x="26"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lnTo>
                      <a:pt x="27" y="15"/>
                    </a:lnTo>
                    <a:lnTo>
                      <a:pt x="27" y="15"/>
                    </a:lnTo>
                    <a:lnTo>
                      <a:pt x="27" y="15"/>
                    </a:lnTo>
                    <a:lnTo>
                      <a:pt x="27" y="16"/>
                    </a:lnTo>
                    <a:close/>
                  </a:path>
                </a:pathLst>
              </a:custGeom>
              <a:solidFill>
                <a:srgbClr val="FFAA00"/>
              </a:solidFill>
              <a:ln w="1588">
                <a:solidFill>
                  <a:srgbClr val="6E6E6E"/>
                </a:solidFill>
                <a:prstDash val="solid"/>
                <a:round/>
                <a:headEnd/>
                <a:tailEnd/>
              </a:ln>
            </p:spPr>
            <p:txBody>
              <a:bodyPr/>
              <a:lstStyle/>
              <a:p>
                <a:endParaRPr lang="en-US"/>
              </a:p>
            </p:txBody>
          </p:sp>
          <p:sp>
            <p:nvSpPr>
              <p:cNvPr id="321207" name="Freeform 695"/>
              <p:cNvSpPr>
                <a:spLocks noEditPoints="1"/>
              </p:cNvSpPr>
              <p:nvPr/>
            </p:nvSpPr>
            <p:spPr bwMode="auto">
              <a:xfrm>
                <a:off x="3475" y="2579"/>
                <a:ext cx="196" cy="244"/>
              </a:xfrm>
              <a:custGeom>
                <a:avLst/>
                <a:gdLst/>
                <a:ahLst/>
                <a:cxnLst>
                  <a:cxn ang="0">
                    <a:pos x="10" y="31"/>
                  </a:cxn>
                  <a:cxn ang="0">
                    <a:pos x="24" y="27"/>
                  </a:cxn>
                  <a:cxn ang="0">
                    <a:pos x="79" y="27"/>
                  </a:cxn>
                  <a:cxn ang="0">
                    <a:pos x="94" y="67"/>
                  </a:cxn>
                  <a:cxn ang="0">
                    <a:pos x="122" y="66"/>
                  </a:cxn>
                  <a:cxn ang="0">
                    <a:pos x="124" y="57"/>
                  </a:cxn>
                  <a:cxn ang="0">
                    <a:pos x="127" y="55"/>
                  </a:cxn>
                  <a:cxn ang="0">
                    <a:pos x="127" y="46"/>
                  </a:cxn>
                  <a:cxn ang="0">
                    <a:pos x="143" y="46"/>
                  </a:cxn>
                  <a:cxn ang="0">
                    <a:pos x="143" y="52"/>
                  </a:cxn>
                  <a:cxn ang="0">
                    <a:pos x="163" y="54"/>
                  </a:cxn>
                  <a:cxn ang="0">
                    <a:pos x="161" y="91"/>
                  </a:cxn>
                  <a:cxn ang="0">
                    <a:pos x="170" y="108"/>
                  </a:cxn>
                  <a:cxn ang="0">
                    <a:pos x="167" y="123"/>
                  </a:cxn>
                  <a:cxn ang="0">
                    <a:pos x="196" y="117"/>
                  </a:cxn>
                  <a:cxn ang="0">
                    <a:pos x="194" y="156"/>
                  </a:cxn>
                  <a:cxn ang="0">
                    <a:pos x="164" y="156"/>
                  </a:cxn>
                  <a:cxn ang="0">
                    <a:pos x="163" y="216"/>
                  </a:cxn>
                  <a:cxn ang="0">
                    <a:pos x="182" y="238"/>
                  </a:cxn>
                  <a:cxn ang="0">
                    <a:pos x="149" y="244"/>
                  </a:cxn>
                  <a:cxn ang="0">
                    <a:pos x="106" y="234"/>
                  </a:cxn>
                  <a:cxn ang="0">
                    <a:pos x="0" y="232"/>
                  </a:cxn>
                  <a:cxn ang="0">
                    <a:pos x="1" y="207"/>
                  </a:cxn>
                  <a:cxn ang="0">
                    <a:pos x="12" y="175"/>
                  </a:cxn>
                  <a:cxn ang="0">
                    <a:pos x="16" y="156"/>
                  </a:cxn>
                  <a:cxn ang="0">
                    <a:pos x="28" y="147"/>
                  </a:cxn>
                  <a:cxn ang="0">
                    <a:pos x="36" y="120"/>
                  </a:cxn>
                  <a:cxn ang="0">
                    <a:pos x="22" y="85"/>
                  </a:cxn>
                  <a:cxn ang="0">
                    <a:pos x="30" y="76"/>
                  </a:cxn>
                  <a:cxn ang="0">
                    <a:pos x="10" y="31"/>
                  </a:cxn>
                  <a:cxn ang="0">
                    <a:pos x="24" y="4"/>
                  </a:cxn>
                  <a:cxn ang="0">
                    <a:pos x="16" y="10"/>
                  </a:cxn>
                  <a:cxn ang="0">
                    <a:pos x="15" y="24"/>
                  </a:cxn>
                  <a:cxn ang="0">
                    <a:pos x="10" y="25"/>
                  </a:cxn>
                  <a:cxn ang="0">
                    <a:pos x="7" y="12"/>
                  </a:cxn>
                  <a:cxn ang="0">
                    <a:pos x="21" y="0"/>
                  </a:cxn>
                  <a:cxn ang="0">
                    <a:pos x="24" y="4"/>
                  </a:cxn>
                </a:cxnLst>
                <a:rect l="0" t="0" r="r" b="b"/>
                <a:pathLst>
                  <a:path w="196" h="244">
                    <a:moveTo>
                      <a:pt x="10" y="31"/>
                    </a:moveTo>
                    <a:lnTo>
                      <a:pt x="24" y="27"/>
                    </a:lnTo>
                    <a:lnTo>
                      <a:pt x="79" y="27"/>
                    </a:lnTo>
                    <a:lnTo>
                      <a:pt x="94" y="67"/>
                    </a:lnTo>
                    <a:lnTo>
                      <a:pt x="122" y="66"/>
                    </a:lnTo>
                    <a:lnTo>
                      <a:pt x="124" y="57"/>
                    </a:lnTo>
                    <a:lnTo>
                      <a:pt x="127" y="55"/>
                    </a:lnTo>
                    <a:lnTo>
                      <a:pt x="127" y="46"/>
                    </a:lnTo>
                    <a:lnTo>
                      <a:pt x="143" y="46"/>
                    </a:lnTo>
                    <a:lnTo>
                      <a:pt x="143" y="52"/>
                    </a:lnTo>
                    <a:lnTo>
                      <a:pt x="163" y="54"/>
                    </a:lnTo>
                    <a:lnTo>
                      <a:pt x="161" y="91"/>
                    </a:lnTo>
                    <a:lnTo>
                      <a:pt x="170" y="108"/>
                    </a:lnTo>
                    <a:lnTo>
                      <a:pt x="167" y="123"/>
                    </a:lnTo>
                    <a:lnTo>
                      <a:pt x="196" y="117"/>
                    </a:lnTo>
                    <a:lnTo>
                      <a:pt x="194" y="156"/>
                    </a:lnTo>
                    <a:lnTo>
                      <a:pt x="164" y="156"/>
                    </a:lnTo>
                    <a:lnTo>
                      <a:pt x="163" y="216"/>
                    </a:lnTo>
                    <a:lnTo>
                      <a:pt x="182" y="238"/>
                    </a:lnTo>
                    <a:lnTo>
                      <a:pt x="149" y="244"/>
                    </a:lnTo>
                    <a:lnTo>
                      <a:pt x="106" y="234"/>
                    </a:lnTo>
                    <a:lnTo>
                      <a:pt x="0" y="232"/>
                    </a:lnTo>
                    <a:lnTo>
                      <a:pt x="1" y="207"/>
                    </a:lnTo>
                    <a:lnTo>
                      <a:pt x="12" y="175"/>
                    </a:lnTo>
                    <a:lnTo>
                      <a:pt x="16" y="156"/>
                    </a:lnTo>
                    <a:lnTo>
                      <a:pt x="28" y="147"/>
                    </a:lnTo>
                    <a:lnTo>
                      <a:pt x="36" y="120"/>
                    </a:lnTo>
                    <a:lnTo>
                      <a:pt x="22" y="85"/>
                    </a:lnTo>
                    <a:lnTo>
                      <a:pt x="30" y="76"/>
                    </a:lnTo>
                    <a:lnTo>
                      <a:pt x="10" y="31"/>
                    </a:lnTo>
                    <a:close/>
                    <a:moveTo>
                      <a:pt x="24" y="4"/>
                    </a:moveTo>
                    <a:lnTo>
                      <a:pt x="16" y="10"/>
                    </a:lnTo>
                    <a:lnTo>
                      <a:pt x="15" y="24"/>
                    </a:lnTo>
                    <a:lnTo>
                      <a:pt x="10" y="25"/>
                    </a:lnTo>
                    <a:lnTo>
                      <a:pt x="7" y="12"/>
                    </a:lnTo>
                    <a:lnTo>
                      <a:pt x="21" y="0"/>
                    </a:lnTo>
                    <a:lnTo>
                      <a:pt x="24" y="4"/>
                    </a:lnTo>
                    <a:close/>
                  </a:path>
                </a:pathLst>
              </a:custGeom>
              <a:solidFill>
                <a:srgbClr val="CCCCCC"/>
              </a:solidFill>
              <a:ln w="1588">
                <a:solidFill>
                  <a:srgbClr val="6E6E6E"/>
                </a:solidFill>
                <a:prstDash val="solid"/>
                <a:round/>
                <a:headEnd/>
                <a:tailEnd/>
              </a:ln>
            </p:spPr>
            <p:txBody>
              <a:bodyPr/>
              <a:lstStyle/>
              <a:p>
                <a:endParaRPr lang="en-US"/>
              </a:p>
            </p:txBody>
          </p:sp>
          <p:sp>
            <p:nvSpPr>
              <p:cNvPr id="321208" name="Freeform 696"/>
              <p:cNvSpPr>
                <a:spLocks noEditPoints="1"/>
              </p:cNvSpPr>
              <p:nvPr/>
            </p:nvSpPr>
            <p:spPr bwMode="auto">
              <a:xfrm>
                <a:off x="2222" y="2892"/>
                <a:ext cx="245" cy="591"/>
              </a:xfrm>
              <a:custGeom>
                <a:avLst/>
                <a:gdLst/>
                <a:ahLst/>
                <a:cxnLst>
                  <a:cxn ang="0">
                    <a:pos x="120" y="541"/>
                  </a:cxn>
                  <a:cxn ang="0">
                    <a:pos x="87" y="538"/>
                  </a:cxn>
                  <a:cxn ang="0">
                    <a:pos x="66" y="517"/>
                  </a:cxn>
                  <a:cxn ang="0">
                    <a:pos x="55" y="426"/>
                  </a:cxn>
                  <a:cxn ang="0">
                    <a:pos x="18" y="324"/>
                  </a:cxn>
                  <a:cxn ang="0">
                    <a:pos x="12" y="272"/>
                  </a:cxn>
                  <a:cxn ang="0">
                    <a:pos x="3" y="168"/>
                  </a:cxn>
                  <a:cxn ang="0">
                    <a:pos x="7" y="116"/>
                  </a:cxn>
                  <a:cxn ang="0">
                    <a:pos x="10" y="56"/>
                  </a:cxn>
                  <a:cxn ang="0">
                    <a:pos x="39" y="0"/>
                  </a:cxn>
                  <a:cxn ang="0">
                    <a:pos x="48" y="6"/>
                  </a:cxn>
                  <a:cxn ang="0">
                    <a:pos x="70" y="20"/>
                  </a:cxn>
                  <a:cxn ang="0">
                    <a:pos x="75" y="5"/>
                  </a:cxn>
                  <a:cxn ang="0">
                    <a:pos x="96" y="9"/>
                  </a:cxn>
                  <a:cxn ang="0">
                    <a:pos x="124" y="38"/>
                  </a:cxn>
                  <a:cxn ang="0">
                    <a:pos x="176" y="62"/>
                  </a:cxn>
                  <a:cxn ang="0">
                    <a:pos x="172" y="93"/>
                  </a:cxn>
                  <a:cxn ang="0">
                    <a:pos x="226" y="89"/>
                  </a:cxn>
                  <a:cxn ang="0">
                    <a:pos x="230" y="65"/>
                  </a:cxn>
                  <a:cxn ang="0">
                    <a:pos x="242" y="95"/>
                  </a:cxn>
                  <a:cxn ang="0">
                    <a:pos x="200" y="144"/>
                  </a:cxn>
                  <a:cxn ang="0">
                    <a:pos x="191" y="153"/>
                  </a:cxn>
                  <a:cxn ang="0">
                    <a:pos x="188" y="194"/>
                  </a:cxn>
                  <a:cxn ang="0">
                    <a:pos x="188" y="206"/>
                  </a:cxn>
                  <a:cxn ang="0">
                    <a:pos x="193" y="231"/>
                  </a:cxn>
                  <a:cxn ang="0">
                    <a:pos x="214" y="257"/>
                  </a:cxn>
                  <a:cxn ang="0">
                    <a:pos x="220" y="296"/>
                  </a:cxn>
                  <a:cxn ang="0">
                    <a:pos x="151" y="308"/>
                  </a:cxn>
                  <a:cxn ang="0">
                    <a:pos x="158" y="327"/>
                  </a:cxn>
                  <a:cxn ang="0">
                    <a:pos x="141" y="350"/>
                  </a:cxn>
                  <a:cxn ang="0">
                    <a:pos x="120" y="347"/>
                  </a:cxn>
                  <a:cxn ang="0">
                    <a:pos x="146" y="368"/>
                  </a:cxn>
                  <a:cxn ang="0">
                    <a:pos x="133" y="377"/>
                  </a:cxn>
                  <a:cxn ang="0">
                    <a:pos x="133" y="416"/>
                  </a:cxn>
                  <a:cxn ang="0">
                    <a:pos x="114" y="438"/>
                  </a:cxn>
                  <a:cxn ang="0">
                    <a:pos x="132" y="455"/>
                  </a:cxn>
                  <a:cxn ang="0">
                    <a:pos x="146" y="461"/>
                  </a:cxn>
                  <a:cxn ang="0">
                    <a:pos x="135" y="485"/>
                  </a:cxn>
                  <a:cxn ang="0">
                    <a:pos x="132" y="537"/>
                  </a:cxn>
                  <a:cxn ang="0">
                    <a:pos x="133" y="544"/>
                  </a:cxn>
                  <a:cxn ang="0">
                    <a:pos x="203" y="586"/>
                  </a:cxn>
                  <a:cxn ang="0">
                    <a:pos x="157" y="591"/>
                  </a:cxn>
                </a:cxnLst>
                <a:rect l="0" t="0" r="r" b="b"/>
                <a:pathLst>
                  <a:path w="245" h="591">
                    <a:moveTo>
                      <a:pt x="133" y="544"/>
                    </a:moveTo>
                    <a:lnTo>
                      <a:pt x="120" y="541"/>
                    </a:lnTo>
                    <a:lnTo>
                      <a:pt x="112" y="541"/>
                    </a:lnTo>
                    <a:lnTo>
                      <a:pt x="87" y="538"/>
                    </a:lnTo>
                    <a:lnTo>
                      <a:pt x="78" y="516"/>
                    </a:lnTo>
                    <a:lnTo>
                      <a:pt x="66" y="517"/>
                    </a:lnTo>
                    <a:lnTo>
                      <a:pt x="54" y="501"/>
                    </a:lnTo>
                    <a:lnTo>
                      <a:pt x="55" y="426"/>
                    </a:lnTo>
                    <a:lnTo>
                      <a:pt x="31" y="386"/>
                    </a:lnTo>
                    <a:lnTo>
                      <a:pt x="18" y="324"/>
                    </a:lnTo>
                    <a:lnTo>
                      <a:pt x="24" y="305"/>
                    </a:lnTo>
                    <a:lnTo>
                      <a:pt x="12" y="272"/>
                    </a:lnTo>
                    <a:lnTo>
                      <a:pt x="21" y="227"/>
                    </a:lnTo>
                    <a:lnTo>
                      <a:pt x="3" y="168"/>
                    </a:lnTo>
                    <a:lnTo>
                      <a:pt x="0" y="137"/>
                    </a:lnTo>
                    <a:lnTo>
                      <a:pt x="7" y="116"/>
                    </a:lnTo>
                    <a:lnTo>
                      <a:pt x="13" y="92"/>
                    </a:lnTo>
                    <a:lnTo>
                      <a:pt x="10" y="56"/>
                    </a:lnTo>
                    <a:lnTo>
                      <a:pt x="30" y="21"/>
                    </a:lnTo>
                    <a:lnTo>
                      <a:pt x="39" y="0"/>
                    </a:lnTo>
                    <a:lnTo>
                      <a:pt x="45" y="5"/>
                    </a:lnTo>
                    <a:lnTo>
                      <a:pt x="48" y="6"/>
                    </a:lnTo>
                    <a:lnTo>
                      <a:pt x="66" y="9"/>
                    </a:lnTo>
                    <a:lnTo>
                      <a:pt x="70" y="20"/>
                    </a:lnTo>
                    <a:lnTo>
                      <a:pt x="72" y="18"/>
                    </a:lnTo>
                    <a:lnTo>
                      <a:pt x="75" y="5"/>
                    </a:lnTo>
                    <a:lnTo>
                      <a:pt x="93" y="5"/>
                    </a:lnTo>
                    <a:lnTo>
                      <a:pt x="96" y="9"/>
                    </a:lnTo>
                    <a:lnTo>
                      <a:pt x="103" y="15"/>
                    </a:lnTo>
                    <a:lnTo>
                      <a:pt x="124" y="38"/>
                    </a:lnTo>
                    <a:lnTo>
                      <a:pt x="139" y="42"/>
                    </a:lnTo>
                    <a:lnTo>
                      <a:pt x="176" y="62"/>
                    </a:lnTo>
                    <a:lnTo>
                      <a:pt x="181" y="68"/>
                    </a:lnTo>
                    <a:lnTo>
                      <a:pt x="172" y="93"/>
                    </a:lnTo>
                    <a:lnTo>
                      <a:pt x="200" y="98"/>
                    </a:lnTo>
                    <a:lnTo>
                      <a:pt x="226" y="89"/>
                    </a:lnTo>
                    <a:lnTo>
                      <a:pt x="226" y="71"/>
                    </a:lnTo>
                    <a:lnTo>
                      <a:pt x="230" y="65"/>
                    </a:lnTo>
                    <a:lnTo>
                      <a:pt x="245" y="80"/>
                    </a:lnTo>
                    <a:lnTo>
                      <a:pt x="242" y="95"/>
                    </a:lnTo>
                    <a:lnTo>
                      <a:pt x="217" y="117"/>
                    </a:lnTo>
                    <a:lnTo>
                      <a:pt x="200" y="144"/>
                    </a:lnTo>
                    <a:lnTo>
                      <a:pt x="199" y="150"/>
                    </a:lnTo>
                    <a:lnTo>
                      <a:pt x="191" y="153"/>
                    </a:lnTo>
                    <a:lnTo>
                      <a:pt x="188" y="189"/>
                    </a:lnTo>
                    <a:lnTo>
                      <a:pt x="188" y="194"/>
                    </a:lnTo>
                    <a:lnTo>
                      <a:pt x="190" y="203"/>
                    </a:lnTo>
                    <a:lnTo>
                      <a:pt x="188" y="206"/>
                    </a:lnTo>
                    <a:lnTo>
                      <a:pt x="187" y="213"/>
                    </a:lnTo>
                    <a:lnTo>
                      <a:pt x="193" y="231"/>
                    </a:lnTo>
                    <a:lnTo>
                      <a:pt x="215" y="243"/>
                    </a:lnTo>
                    <a:lnTo>
                      <a:pt x="214" y="257"/>
                    </a:lnTo>
                    <a:lnTo>
                      <a:pt x="229" y="267"/>
                    </a:lnTo>
                    <a:lnTo>
                      <a:pt x="220" y="296"/>
                    </a:lnTo>
                    <a:lnTo>
                      <a:pt x="163" y="312"/>
                    </a:lnTo>
                    <a:lnTo>
                      <a:pt x="151" y="308"/>
                    </a:lnTo>
                    <a:lnTo>
                      <a:pt x="154" y="315"/>
                    </a:lnTo>
                    <a:lnTo>
                      <a:pt x="158" y="327"/>
                    </a:lnTo>
                    <a:lnTo>
                      <a:pt x="161" y="345"/>
                    </a:lnTo>
                    <a:lnTo>
                      <a:pt x="141" y="350"/>
                    </a:lnTo>
                    <a:lnTo>
                      <a:pt x="121" y="342"/>
                    </a:lnTo>
                    <a:lnTo>
                      <a:pt x="120" y="347"/>
                    </a:lnTo>
                    <a:lnTo>
                      <a:pt x="127" y="365"/>
                    </a:lnTo>
                    <a:lnTo>
                      <a:pt x="146" y="368"/>
                    </a:lnTo>
                    <a:lnTo>
                      <a:pt x="151" y="380"/>
                    </a:lnTo>
                    <a:lnTo>
                      <a:pt x="133" y="377"/>
                    </a:lnTo>
                    <a:lnTo>
                      <a:pt x="142" y="383"/>
                    </a:lnTo>
                    <a:lnTo>
                      <a:pt x="133" y="416"/>
                    </a:lnTo>
                    <a:lnTo>
                      <a:pt x="117" y="425"/>
                    </a:lnTo>
                    <a:lnTo>
                      <a:pt x="114" y="438"/>
                    </a:lnTo>
                    <a:lnTo>
                      <a:pt x="117" y="446"/>
                    </a:lnTo>
                    <a:lnTo>
                      <a:pt x="132" y="455"/>
                    </a:lnTo>
                    <a:lnTo>
                      <a:pt x="143" y="456"/>
                    </a:lnTo>
                    <a:lnTo>
                      <a:pt x="146" y="461"/>
                    </a:lnTo>
                    <a:lnTo>
                      <a:pt x="149" y="471"/>
                    </a:lnTo>
                    <a:lnTo>
                      <a:pt x="135" y="485"/>
                    </a:lnTo>
                    <a:lnTo>
                      <a:pt x="121" y="522"/>
                    </a:lnTo>
                    <a:lnTo>
                      <a:pt x="132" y="537"/>
                    </a:lnTo>
                    <a:lnTo>
                      <a:pt x="143" y="547"/>
                    </a:lnTo>
                    <a:lnTo>
                      <a:pt x="133" y="544"/>
                    </a:lnTo>
                    <a:close/>
                    <a:moveTo>
                      <a:pt x="145" y="559"/>
                    </a:moveTo>
                    <a:lnTo>
                      <a:pt x="203" y="586"/>
                    </a:lnTo>
                    <a:lnTo>
                      <a:pt x="202" y="591"/>
                    </a:lnTo>
                    <a:lnTo>
                      <a:pt x="157" y="591"/>
                    </a:lnTo>
                    <a:lnTo>
                      <a:pt x="145" y="559"/>
                    </a:lnTo>
                    <a:close/>
                  </a:path>
                </a:pathLst>
              </a:custGeom>
              <a:solidFill>
                <a:srgbClr val="FFAA00"/>
              </a:solidFill>
              <a:ln w="1588">
                <a:solidFill>
                  <a:srgbClr val="6E6E6E"/>
                </a:solidFill>
                <a:prstDash val="solid"/>
                <a:round/>
                <a:headEnd/>
                <a:tailEnd/>
              </a:ln>
            </p:spPr>
            <p:txBody>
              <a:bodyPr/>
              <a:lstStyle/>
              <a:p>
                <a:endParaRPr lang="en-US"/>
              </a:p>
            </p:txBody>
          </p:sp>
          <p:sp>
            <p:nvSpPr>
              <p:cNvPr id="321209" name="Freeform 697"/>
              <p:cNvSpPr>
                <a:spLocks noEditPoints="1"/>
              </p:cNvSpPr>
              <p:nvPr/>
            </p:nvSpPr>
            <p:spPr bwMode="auto">
              <a:xfrm>
                <a:off x="5020" y="2693"/>
                <a:ext cx="637" cy="594"/>
              </a:xfrm>
              <a:custGeom>
                <a:avLst/>
                <a:gdLst/>
                <a:ahLst/>
                <a:cxnLst>
                  <a:cxn ang="0">
                    <a:pos x="548" y="64"/>
                  </a:cxn>
                  <a:cxn ang="0">
                    <a:pos x="563" y="127"/>
                  </a:cxn>
                  <a:cxn ang="0">
                    <a:pos x="592" y="174"/>
                  </a:cxn>
                  <a:cxn ang="0">
                    <a:pos x="613" y="213"/>
                  </a:cxn>
                  <a:cxn ang="0">
                    <a:pos x="622" y="331"/>
                  </a:cxn>
                  <a:cxn ang="0">
                    <a:pos x="563" y="402"/>
                  </a:cxn>
                  <a:cxn ang="0">
                    <a:pos x="494" y="484"/>
                  </a:cxn>
                  <a:cxn ang="0">
                    <a:pos x="427" y="513"/>
                  </a:cxn>
                  <a:cxn ang="0">
                    <a:pos x="386" y="508"/>
                  </a:cxn>
                  <a:cxn ang="0">
                    <a:pos x="346" y="478"/>
                  </a:cxn>
                  <a:cxn ang="0">
                    <a:pos x="320" y="444"/>
                  </a:cxn>
                  <a:cxn ang="0">
                    <a:pos x="304" y="438"/>
                  </a:cxn>
                  <a:cxn ang="0">
                    <a:pos x="264" y="376"/>
                  </a:cxn>
                  <a:cxn ang="0">
                    <a:pos x="166" y="394"/>
                  </a:cxn>
                  <a:cxn ang="0">
                    <a:pos x="105" y="421"/>
                  </a:cxn>
                  <a:cxn ang="0">
                    <a:pos x="33" y="441"/>
                  </a:cxn>
                  <a:cxn ang="0">
                    <a:pos x="23" y="394"/>
                  </a:cxn>
                  <a:cxn ang="0">
                    <a:pos x="21" y="289"/>
                  </a:cxn>
                  <a:cxn ang="0">
                    <a:pos x="23" y="277"/>
                  </a:cxn>
                  <a:cxn ang="0">
                    <a:pos x="32" y="286"/>
                  </a:cxn>
                  <a:cxn ang="0">
                    <a:pos x="26" y="246"/>
                  </a:cxn>
                  <a:cxn ang="0">
                    <a:pos x="48" y="201"/>
                  </a:cxn>
                  <a:cxn ang="0">
                    <a:pos x="92" y="180"/>
                  </a:cxn>
                  <a:cxn ang="0">
                    <a:pos x="189" y="117"/>
                  </a:cxn>
                  <a:cxn ang="0">
                    <a:pos x="208" y="123"/>
                  </a:cxn>
                  <a:cxn ang="0">
                    <a:pos x="270" y="55"/>
                  </a:cxn>
                  <a:cxn ang="0">
                    <a:pos x="307" y="75"/>
                  </a:cxn>
                  <a:cxn ang="0">
                    <a:pos x="359" y="7"/>
                  </a:cxn>
                  <a:cxn ang="0">
                    <a:pos x="437" y="6"/>
                  </a:cxn>
                  <a:cxn ang="0">
                    <a:pos x="404" y="73"/>
                  </a:cxn>
                  <a:cxn ang="0">
                    <a:pos x="477" y="126"/>
                  </a:cxn>
                  <a:cxn ang="0">
                    <a:pos x="524" y="0"/>
                  </a:cxn>
                  <a:cxn ang="0">
                    <a:pos x="383" y="541"/>
                  </a:cxn>
                  <a:cxn ang="0">
                    <a:pos x="430" y="543"/>
                  </a:cxn>
                  <a:cxn ang="0">
                    <a:pos x="412" y="576"/>
                  </a:cxn>
                  <a:cxn ang="0">
                    <a:pos x="370" y="591"/>
                  </a:cxn>
                  <a:cxn ang="0">
                    <a:pos x="371" y="571"/>
                  </a:cxn>
                  <a:cxn ang="0">
                    <a:pos x="383" y="541"/>
                  </a:cxn>
                </a:cxnLst>
                <a:rect l="0" t="0" r="r" b="b"/>
                <a:pathLst>
                  <a:path w="637" h="594">
                    <a:moveTo>
                      <a:pt x="531" y="24"/>
                    </a:moveTo>
                    <a:lnTo>
                      <a:pt x="548" y="64"/>
                    </a:lnTo>
                    <a:lnTo>
                      <a:pt x="558" y="78"/>
                    </a:lnTo>
                    <a:lnTo>
                      <a:pt x="563" y="127"/>
                    </a:lnTo>
                    <a:lnTo>
                      <a:pt x="560" y="150"/>
                    </a:lnTo>
                    <a:lnTo>
                      <a:pt x="592" y="174"/>
                    </a:lnTo>
                    <a:lnTo>
                      <a:pt x="601" y="214"/>
                    </a:lnTo>
                    <a:lnTo>
                      <a:pt x="613" y="213"/>
                    </a:lnTo>
                    <a:lnTo>
                      <a:pt x="637" y="265"/>
                    </a:lnTo>
                    <a:lnTo>
                      <a:pt x="622" y="331"/>
                    </a:lnTo>
                    <a:lnTo>
                      <a:pt x="581" y="391"/>
                    </a:lnTo>
                    <a:lnTo>
                      <a:pt x="563" y="402"/>
                    </a:lnTo>
                    <a:lnTo>
                      <a:pt x="498" y="474"/>
                    </a:lnTo>
                    <a:lnTo>
                      <a:pt x="494" y="484"/>
                    </a:lnTo>
                    <a:lnTo>
                      <a:pt x="465" y="490"/>
                    </a:lnTo>
                    <a:lnTo>
                      <a:pt x="427" y="513"/>
                    </a:lnTo>
                    <a:lnTo>
                      <a:pt x="415" y="493"/>
                    </a:lnTo>
                    <a:lnTo>
                      <a:pt x="386" y="508"/>
                    </a:lnTo>
                    <a:lnTo>
                      <a:pt x="349" y="493"/>
                    </a:lnTo>
                    <a:lnTo>
                      <a:pt x="346" y="478"/>
                    </a:lnTo>
                    <a:lnTo>
                      <a:pt x="353" y="451"/>
                    </a:lnTo>
                    <a:lnTo>
                      <a:pt x="320" y="444"/>
                    </a:lnTo>
                    <a:lnTo>
                      <a:pt x="356" y="400"/>
                    </a:lnTo>
                    <a:lnTo>
                      <a:pt x="304" y="438"/>
                    </a:lnTo>
                    <a:lnTo>
                      <a:pt x="296" y="387"/>
                    </a:lnTo>
                    <a:lnTo>
                      <a:pt x="264" y="376"/>
                    </a:lnTo>
                    <a:lnTo>
                      <a:pt x="225" y="379"/>
                    </a:lnTo>
                    <a:lnTo>
                      <a:pt x="166" y="394"/>
                    </a:lnTo>
                    <a:lnTo>
                      <a:pt x="126" y="420"/>
                    </a:lnTo>
                    <a:lnTo>
                      <a:pt x="105" y="421"/>
                    </a:lnTo>
                    <a:lnTo>
                      <a:pt x="77" y="418"/>
                    </a:lnTo>
                    <a:lnTo>
                      <a:pt x="33" y="441"/>
                    </a:lnTo>
                    <a:lnTo>
                      <a:pt x="0" y="426"/>
                    </a:lnTo>
                    <a:lnTo>
                      <a:pt x="23" y="394"/>
                    </a:lnTo>
                    <a:lnTo>
                      <a:pt x="29" y="337"/>
                    </a:lnTo>
                    <a:lnTo>
                      <a:pt x="21" y="289"/>
                    </a:lnTo>
                    <a:lnTo>
                      <a:pt x="15" y="268"/>
                    </a:lnTo>
                    <a:lnTo>
                      <a:pt x="23" y="277"/>
                    </a:lnTo>
                    <a:lnTo>
                      <a:pt x="23" y="267"/>
                    </a:lnTo>
                    <a:lnTo>
                      <a:pt x="32" y="286"/>
                    </a:lnTo>
                    <a:lnTo>
                      <a:pt x="35" y="273"/>
                    </a:lnTo>
                    <a:lnTo>
                      <a:pt x="26" y="246"/>
                    </a:lnTo>
                    <a:lnTo>
                      <a:pt x="44" y="196"/>
                    </a:lnTo>
                    <a:lnTo>
                      <a:pt x="48" y="201"/>
                    </a:lnTo>
                    <a:lnTo>
                      <a:pt x="69" y="195"/>
                    </a:lnTo>
                    <a:lnTo>
                      <a:pt x="92" y="180"/>
                    </a:lnTo>
                    <a:lnTo>
                      <a:pt x="162" y="162"/>
                    </a:lnTo>
                    <a:lnTo>
                      <a:pt x="189" y="117"/>
                    </a:lnTo>
                    <a:lnTo>
                      <a:pt x="202" y="103"/>
                    </a:lnTo>
                    <a:lnTo>
                      <a:pt x="208" y="123"/>
                    </a:lnTo>
                    <a:lnTo>
                      <a:pt x="243" y="70"/>
                    </a:lnTo>
                    <a:lnTo>
                      <a:pt x="270" y="55"/>
                    </a:lnTo>
                    <a:lnTo>
                      <a:pt x="289" y="72"/>
                    </a:lnTo>
                    <a:lnTo>
                      <a:pt x="307" y="75"/>
                    </a:lnTo>
                    <a:lnTo>
                      <a:pt x="317" y="49"/>
                    </a:lnTo>
                    <a:lnTo>
                      <a:pt x="359" y="7"/>
                    </a:lnTo>
                    <a:lnTo>
                      <a:pt x="409" y="28"/>
                    </a:lnTo>
                    <a:lnTo>
                      <a:pt x="437" y="6"/>
                    </a:lnTo>
                    <a:lnTo>
                      <a:pt x="434" y="30"/>
                    </a:lnTo>
                    <a:lnTo>
                      <a:pt x="404" y="73"/>
                    </a:lnTo>
                    <a:lnTo>
                      <a:pt x="452" y="112"/>
                    </a:lnTo>
                    <a:lnTo>
                      <a:pt x="477" y="126"/>
                    </a:lnTo>
                    <a:lnTo>
                      <a:pt x="498" y="58"/>
                    </a:lnTo>
                    <a:lnTo>
                      <a:pt x="524" y="0"/>
                    </a:lnTo>
                    <a:lnTo>
                      <a:pt x="531" y="24"/>
                    </a:lnTo>
                    <a:close/>
                    <a:moveTo>
                      <a:pt x="383" y="541"/>
                    </a:moveTo>
                    <a:lnTo>
                      <a:pt x="403" y="550"/>
                    </a:lnTo>
                    <a:lnTo>
                      <a:pt x="430" y="543"/>
                    </a:lnTo>
                    <a:lnTo>
                      <a:pt x="433" y="546"/>
                    </a:lnTo>
                    <a:lnTo>
                      <a:pt x="412" y="576"/>
                    </a:lnTo>
                    <a:lnTo>
                      <a:pt x="380" y="594"/>
                    </a:lnTo>
                    <a:lnTo>
                      <a:pt x="370" y="591"/>
                    </a:lnTo>
                    <a:lnTo>
                      <a:pt x="370" y="580"/>
                    </a:lnTo>
                    <a:lnTo>
                      <a:pt x="371" y="571"/>
                    </a:lnTo>
                    <a:lnTo>
                      <a:pt x="379" y="547"/>
                    </a:lnTo>
                    <a:lnTo>
                      <a:pt x="383" y="541"/>
                    </a:lnTo>
                    <a:close/>
                  </a:path>
                </a:pathLst>
              </a:custGeom>
              <a:solidFill>
                <a:srgbClr val="FFAA00"/>
              </a:solidFill>
              <a:ln w="1588">
                <a:solidFill>
                  <a:srgbClr val="6E6E6E"/>
                </a:solidFill>
                <a:prstDash val="solid"/>
                <a:round/>
                <a:headEnd/>
                <a:tailEnd/>
              </a:ln>
            </p:spPr>
            <p:txBody>
              <a:bodyPr/>
              <a:lstStyle/>
              <a:p>
                <a:endParaRPr lang="en-US"/>
              </a:p>
            </p:txBody>
          </p:sp>
          <p:sp>
            <p:nvSpPr>
              <p:cNvPr id="321210" name="Freeform 698"/>
              <p:cNvSpPr>
                <a:spLocks noEditPoints="1"/>
              </p:cNvSpPr>
              <p:nvPr/>
            </p:nvSpPr>
            <p:spPr bwMode="auto">
              <a:xfrm>
                <a:off x="3946" y="1745"/>
                <a:ext cx="82" cy="63"/>
              </a:xfrm>
              <a:custGeom>
                <a:avLst/>
                <a:gdLst/>
                <a:ahLst/>
                <a:cxnLst>
                  <a:cxn ang="0">
                    <a:pos x="70" y="33"/>
                  </a:cxn>
                  <a:cxn ang="0">
                    <a:pos x="67" y="62"/>
                  </a:cxn>
                  <a:cxn ang="0">
                    <a:pos x="64" y="63"/>
                  </a:cxn>
                  <a:cxn ang="0">
                    <a:pos x="53" y="56"/>
                  </a:cxn>
                  <a:cxn ang="0">
                    <a:pos x="49" y="39"/>
                  </a:cxn>
                  <a:cxn ang="0">
                    <a:pos x="31" y="54"/>
                  </a:cxn>
                  <a:cxn ang="0">
                    <a:pos x="30" y="41"/>
                  </a:cxn>
                  <a:cxn ang="0">
                    <a:pos x="19" y="38"/>
                  </a:cxn>
                  <a:cxn ang="0">
                    <a:pos x="18" y="30"/>
                  </a:cxn>
                  <a:cxn ang="0">
                    <a:pos x="9" y="24"/>
                  </a:cxn>
                  <a:cxn ang="0">
                    <a:pos x="12" y="17"/>
                  </a:cxn>
                  <a:cxn ang="0">
                    <a:pos x="0" y="11"/>
                  </a:cxn>
                  <a:cxn ang="0">
                    <a:pos x="27" y="17"/>
                  </a:cxn>
                  <a:cxn ang="0">
                    <a:pos x="27" y="11"/>
                  </a:cxn>
                  <a:cxn ang="0">
                    <a:pos x="18" y="6"/>
                  </a:cxn>
                  <a:cxn ang="0">
                    <a:pos x="39" y="6"/>
                  </a:cxn>
                  <a:cxn ang="0">
                    <a:pos x="50" y="0"/>
                  </a:cxn>
                  <a:cxn ang="0">
                    <a:pos x="71" y="20"/>
                  </a:cxn>
                  <a:cxn ang="0">
                    <a:pos x="82" y="26"/>
                  </a:cxn>
                  <a:cxn ang="0">
                    <a:pos x="70" y="33"/>
                  </a:cxn>
                  <a:cxn ang="0">
                    <a:pos x="25" y="54"/>
                  </a:cxn>
                  <a:cxn ang="0">
                    <a:pos x="15" y="53"/>
                  </a:cxn>
                  <a:cxn ang="0">
                    <a:pos x="3" y="41"/>
                  </a:cxn>
                  <a:cxn ang="0">
                    <a:pos x="6" y="38"/>
                  </a:cxn>
                  <a:cxn ang="0">
                    <a:pos x="18" y="45"/>
                  </a:cxn>
                  <a:cxn ang="0">
                    <a:pos x="25" y="54"/>
                  </a:cxn>
                </a:cxnLst>
                <a:rect l="0" t="0" r="r" b="b"/>
                <a:pathLst>
                  <a:path w="82" h="63">
                    <a:moveTo>
                      <a:pt x="70" y="33"/>
                    </a:moveTo>
                    <a:lnTo>
                      <a:pt x="67" y="62"/>
                    </a:lnTo>
                    <a:lnTo>
                      <a:pt x="64" y="63"/>
                    </a:lnTo>
                    <a:lnTo>
                      <a:pt x="53" y="56"/>
                    </a:lnTo>
                    <a:lnTo>
                      <a:pt x="49" y="39"/>
                    </a:lnTo>
                    <a:lnTo>
                      <a:pt x="31" y="54"/>
                    </a:lnTo>
                    <a:lnTo>
                      <a:pt x="30" y="41"/>
                    </a:lnTo>
                    <a:lnTo>
                      <a:pt x="19" y="38"/>
                    </a:lnTo>
                    <a:lnTo>
                      <a:pt x="18" y="30"/>
                    </a:lnTo>
                    <a:lnTo>
                      <a:pt x="9" y="24"/>
                    </a:lnTo>
                    <a:lnTo>
                      <a:pt x="12" y="17"/>
                    </a:lnTo>
                    <a:lnTo>
                      <a:pt x="0" y="11"/>
                    </a:lnTo>
                    <a:lnTo>
                      <a:pt x="27" y="17"/>
                    </a:lnTo>
                    <a:lnTo>
                      <a:pt x="27" y="11"/>
                    </a:lnTo>
                    <a:lnTo>
                      <a:pt x="18" y="6"/>
                    </a:lnTo>
                    <a:lnTo>
                      <a:pt x="39" y="6"/>
                    </a:lnTo>
                    <a:lnTo>
                      <a:pt x="50" y="0"/>
                    </a:lnTo>
                    <a:lnTo>
                      <a:pt x="71" y="20"/>
                    </a:lnTo>
                    <a:lnTo>
                      <a:pt x="82" y="26"/>
                    </a:lnTo>
                    <a:lnTo>
                      <a:pt x="70" y="33"/>
                    </a:lnTo>
                    <a:close/>
                    <a:moveTo>
                      <a:pt x="25" y="54"/>
                    </a:moveTo>
                    <a:lnTo>
                      <a:pt x="15" y="53"/>
                    </a:lnTo>
                    <a:lnTo>
                      <a:pt x="3" y="41"/>
                    </a:lnTo>
                    <a:lnTo>
                      <a:pt x="6" y="38"/>
                    </a:lnTo>
                    <a:lnTo>
                      <a:pt x="18" y="45"/>
                    </a:lnTo>
                    <a:lnTo>
                      <a:pt x="25" y="54"/>
                    </a:lnTo>
                    <a:close/>
                  </a:path>
                </a:pathLst>
              </a:custGeom>
              <a:solidFill>
                <a:srgbClr val="FFAA00"/>
              </a:solidFill>
              <a:ln w="1588">
                <a:solidFill>
                  <a:srgbClr val="6E6E6E"/>
                </a:solidFill>
                <a:prstDash val="solid"/>
                <a:round/>
                <a:headEnd/>
                <a:tailEnd/>
              </a:ln>
            </p:spPr>
            <p:txBody>
              <a:bodyPr/>
              <a:lstStyle/>
              <a:p>
                <a:endParaRPr lang="en-US"/>
              </a:p>
            </p:txBody>
          </p:sp>
          <p:sp>
            <p:nvSpPr>
              <p:cNvPr id="321211" name="Freeform 699"/>
              <p:cNvSpPr>
                <a:spLocks noEditPoints="1"/>
              </p:cNvSpPr>
              <p:nvPr/>
            </p:nvSpPr>
            <p:spPr bwMode="auto">
              <a:xfrm>
                <a:off x="2119" y="2406"/>
                <a:ext cx="623" cy="704"/>
              </a:xfrm>
              <a:custGeom>
                <a:avLst/>
                <a:gdLst/>
                <a:ahLst/>
                <a:cxnLst>
                  <a:cxn ang="0">
                    <a:pos x="366" y="116"/>
                  </a:cxn>
                  <a:cxn ang="0">
                    <a:pos x="372" y="96"/>
                  </a:cxn>
                  <a:cxn ang="0">
                    <a:pos x="396" y="120"/>
                  </a:cxn>
                  <a:cxn ang="0">
                    <a:pos x="371" y="126"/>
                  </a:cxn>
                  <a:cxn ang="0">
                    <a:pos x="369" y="60"/>
                  </a:cxn>
                  <a:cxn ang="0">
                    <a:pos x="380" y="74"/>
                  </a:cxn>
                  <a:cxn ang="0">
                    <a:pos x="345" y="123"/>
                  </a:cxn>
                  <a:cxn ang="0">
                    <a:pos x="365" y="123"/>
                  </a:cxn>
                  <a:cxn ang="0">
                    <a:pos x="389" y="125"/>
                  </a:cxn>
                  <a:cxn ang="0">
                    <a:pos x="392" y="128"/>
                  </a:cxn>
                  <a:cxn ang="0">
                    <a:pos x="408" y="105"/>
                  </a:cxn>
                  <a:cxn ang="0">
                    <a:pos x="457" y="120"/>
                  </a:cxn>
                  <a:cxn ang="0">
                    <a:pos x="544" y="150"/>
                  </a:cxn>
                  <a:cxn ang="0">
                    <a:pos x="623" y="242"/>
                  </a:cxn>
                  <a:cxn ang="0">
                    <a:pos x="587" y="294"/>
                  </a:cxn>
                  <a:cxn ang="0">
                    <a:pos x="559" y="416"/>
                  </a:cxn>
                  <a:cxn ang="0">
                    <a:pos x="484" y="510"/>
                  </a:cxn>
                  <a:cxn ang="0">
                    <a:pos x="426" y="605"/>
                  </a:cxn>
                  <a:cxn ang="0">
                    <a:pos x="400" y="660"/>
                  </a:cxn>
                  <a:cxn ang="0">
                    <a:pos x="377" y="695"/>
                  </a:cxn>
                  <a:cxn ang="0">
                    <a:pos x="365" y="693"/>
                  </a:cxn>
                  <a:cxn ang="0">
                    <a:pos x="354" y="669"/>
                  </a:cxn>
                  <a:cxn ang="0">
                    <a:pos x="321" y="650"/>
                  </a:cxn>
                  <a:cxn ang="0">
                    <a:pos x="303" y="630"/>
                  </a:cxn>
                  <a:cxn ang="0">
                    <a:pos x="345" y="581"/>
                  </a:cxn>
                  <a:cxn ang="0">
                    <a:pos x="333" y="551"/>
                  </a:cxn>
                  <a:cxn ang="0">
                    <a:pos x="333" y="528"/>
                  </a:cxn>
                  <a:cxn ang="0">
                    <a:pos x="314" y="525"/>
                  </a:cxn>
                  <a:cxn ang="0">
                    <a:pos x="291" y="495"/>
                  </a:cxn>
                  <a:cxn ang="0">
                    <a:pos x="264" y="452"/>
                  </a:cxn>
                  <a:cxn ang="0">
                    <a:pos x="267" y="410"/>
                  </a:cxn>
                  <a:cxn ang="0">
                    <a:pos x="257" y="389"/>
                  </a:cxn>
                  <a:cxn ang="0">
                    <a:pos x="221" y="345"/>
                  </a:cxn>
                  <a:cxn ang="0">
                    <a:pos x="200" y="338"/>
                  </a:cxn>
                  <a:cxn ang="0">
                    <a:pos x="161" y="320"/>
                  </a:cxn>
                  <a:cxn ang="0">
                    <a:pos x="139" y="267"/>
                  </a:cxn>
                  <a:cxn ang="0">
                    <a:pos x="90" y="293"/>
                  </a:cxn>
                  <a:cxn ang="0">
                    <a:pos x="57" y="293"/>
                  </a:cxn>
                  <a:cxn ang="0">
                    <a:pos x="42" y="275"/>
                  </a:cxn>
                  <a:cxn ang="0">
                    <a:pos x="12" y="263"/>
                  </a:cxn>
                  <a:cxn ang="0">
                    <a:pos x="0" y="230"/>
                  </a:cxn>
                  <a:cxn ang="0">
                    <a:pos x="12" y="209"/>
                  </a:cxn>
                  <a:cxn ang="0">
                    <a:pos x="33" y="174"/>
                  </a:cxn>
                  <a:cxn ang="0">
                    <a:pos x="70" y="117"/>
                  </a:cxn>
                  <a:cxn ang="0">
                    <a:pos x="73" y="83"/>
                  </a:cxn>
                  <a:cxn ang="0">
                    <a:pos x="63" y="74"/>
                  </a:cxn>
                  <a:cxn ang="0">
                    <a:pos x="91" y="62"/>
                  </a:cxn>
                  <a:cxn ang="0">
                    <a:pos x="112" y="75"/>
                  </a:cxn>
                  <a:cxn ang="0">
                    <a:pos x="152" y="65"/>
                  </a:cxn>
                  <a:cxn ang="0">
                    <a:pos x="157" y="48"/>
                  </a:cxn>
                  <a:cxn ang="0">
                    <a:pos x="172" y="35"/>
                  </a:cxn>
                  <a:cxn ang="0">
                    <a:pos x="200" y="14"/>
                  </a:cxn>
                  <a:cxn ang="0">
                    <a:pos x="220" y="0"/>
                  </a:cxn>
                  <a:cxn ang="0">
                    <a:pos x="223" y="51"/>
                  </a:cxn>
                  <a:cxn ang="0">
                    <a:pos x="239" y="71"/>
                  </a:cxn>
                  <a:cxn ang="0">
                    <a:pos x="273" y="59"/>
                  </a:cxn>
                  <a:cxn ang="0">
                    <a:pos x="332" y="54"/>
                  </a:cxn>
                  <a:cxn ang="0">
                    <a:pos x="354" y="15"/>
                  </a:cxn>
                </a:cxnLst>
                <a:rect l="0" t="0" r="r" b="b"/>
                <a:pathLst>
                  <a:path w="623" h="704">
                    <a:moveTo>
                      <a:pt x="371" y="126"/>
                    </a:moveTo>
                    <a:lnTo>
                      <a:pt x="366" y="116"/>
                    </a:lnTo>
                    <a:lnTo>
                      <a:pt x="368" y="99"/>
                    </a:lnTo>
                    <a:lnTo>
                      <a:pt x="372" y="96"/>
                    </a:lnTo>
                    <a:lnTo>
                      <a:pt x="405" y="98"/>
                    </a:lnTo>
                    <a:lnTo>
                      <a:pt x="396" y="120"/>
                    </a:lnTo>
                    <a:lnTo>
                      <a:pt x="383" y="125"/>
                    </a:lnTo>
                    <a:lnTo>
                      <a:pt x="371" y="126"/>
                    </a:lnTo>
                    <a:close/>
                    <a:moveTo>
                      <a:pt x="362" y="24"/>
                    </a:moveTo>
                    <a:lnTo>
                      <a:pt x="369" y="60"/>
                    </a:lnTo>
                    <a:lnTo>
                      <a:pt x="380" y="63"/>
                    </a:lnTo>
                    <a:lnTo>
                      <a:pt x="380" y="74"/>
                    </a:lnTo>
                    <a:lnTo>
                      <a:pt x="339" y="122"/>
                    </a:lnTo>
                    <a:lnTo>
                      <a:pt x="345" y="123"/>
                    </a:lnTo>
                    <a:lnTo>
                      <a:pt x="363" y="110"/>
                    </a:lnTo>
                    <a:lnTo>
                      <a:pt x="365" y="123"/>
                    </a:lnTo>
                    <a:lnTo>
                      <a:pt x="372" y="129"/>
                    </a:lnTo>
                    <a:lnTo>
                      <a:pt x="389" y="125"/>
                    </a:lnTo>
                    <a:lnTo>
                      <a:pt x="387" y="140"/>
                    </a:lnTo>
                    <a:lnTo>
                      <a:pt x="392" y="128"/>
                    </a:lnTo>
                    <a:lnTo>
                      <a:pt x="394" y="128"/>
                    </a:lnTo>
                    <a:lnTo>
                      <a:pt x="408" y="105"/>
                    </a:lnTo>
                    <a:lnTo>
                      <a:pt x="418" y="105"/>
                    </a:lnTo>
                    <a:lnTo>
                      <a:pt x="457" y="120"/>
                    </a:lnTo>
                    <a:lnTo>
                      <a:pt x="475" y="138"/>
                    </a:lnTo>
                    <a:lnTo>
                      <a:pt x="544" y="150"/>
                    </a:lnTo>
                    <a:lnTo>
                      <a:pt x="611" y="189"/>
                    </a:lnTo>
                    <a:lnTo>
                      <a:pt x="623" y="242"/>
                    </a:lnTo>
                    <a:lnTo>
                      <a:pt x="599" y="284"/>
                    </a:lnTo>
                    <a:lnTo>
                      <a:pt x="587" y="294"/>
                    </a:lnTo>
                    <a:lnTo>
                      <a:pt x="560" y="333"/>
                    </a:lnTo>
                    <a:lnTo>
                      <a:pt x="559" y="416"/>
                    </a:lnTo>
                    <a:lnTo>
                      <a:pt x="520" y="509"/>
                    </a:lnTo>
                    <a:lnTo>
                      <a:pt x="484" y="510"/>
                    </a:lnTo>
                    <a:lnTo>
                      <a:pt x="423" y="551"/>
                    </a:lnTo>
                    <a:lnTo>
                      <a:pt x="426" y="605"/>
                    </a:lnTo>
                    <a:lnTo>
                      <a:pt x="412" y="626"/>
                    </a:lnTo>
                    <a:lnTo>
                      <a:pt x="400" y="660"/>
                    </a:lnTo>
                    <a:lnTo>
                      <a:pt x="384" y="674"/>
                    </a:lnTo>
                    <a:lnTo>
                      <a:pt x="377" y="695"/>
                    </a:lnTo>
                    <a:lnTo>
                      <a:pt x="369" y="704"/>
                    </a:lnTo>
                    <a:lnTo>
                      <a:pt x="365" y="693"/>
                    </a:lnTo>
                    <a:lnTo>
                      <a:pt x="371" y="684"/>
                    </a:lnTo>
                    <a:lnTo>
                      <a:pt x="354" y="669"/>
                    </a:lnTo>
                    <a:lnTo>
                      <a:pt x="326" y="650"/>
                    </a:lnTo>
                    <a:lnTo>
                      <a:pt x="321" y="650"/>
                    </a:lnTo>
                    <a:lnTo>
                      <a:pt x="302" y="636"/>
                    </a:lnTo>
                    <a:lnTo>
                      <a:pt x="303" y="630"/>
                    </a:lnTo>
                    <a:lnTo>
                      <a:pt x="320" y="603"/>
                    </a:lnTo>
                    <a:lnTo>
                      <a:pt x="345" y="581"/>
                    </a:lnTo>
                    <a:lnTo>
                      <a:pt x="348" y="566"/>
                    </a:lnTo>
                    <a:lnTo>
                      <a:pt x="333" y="551"/>
                    </a:lnTo>
                    <a:lnTo>
                      <a:pt x="330" y="545"/>
                    </a:lnTo>
                    <a:lnTo>
                      <a:pt x="333" y="528"/>
                    </a:lnTo>
                    <a:lnTo>
                      <a:pt x="326" y="524"/>
                    </a:lnTo>
                    <a:lnTo>
                      <a:pt x="314" y="525"/>
                    </a:lnTo>
                    <a:lnTo>
                      <a:pt x="305" y="495"/>
                    </a:lnTo>
                    <a:lnTo>
                      <a:pt x="291" y="495"/>
                    </a:lnTo>
                    <a:lnTo>
                      <a:pt x="270" y="492"/>
                    </a:lnTo>
                    <a:lnTo>
                      <a:pt x="264" y="452"/>
                    </a:lnTo>
                    <a:lnTo>
                      <a:pt x="273" y="422"/>
                    </a:lnTo>
                    <a:lnTo>
                      <a:pt x="267" y="410"/>
                    </a:lnTo>
                    <a:lnTo>
                      <a:pt x="255" y="405"/>
                    </a:lnTo>
                    <a:lnTo>
                      <a:pt x="257" y="389"/>
                    </a:lnTo>
                    <a:lnTo>
                      <a:pt x="229" y="387"/>
                    </a:lnTo>
                    <a:lnTo>
                      <a:pt x="221" y="345"/>
                    </a:lnTo>
                    <a:lnTo>
                      <a:pt x="214" y="339"/>
                    </a:lnTo>
                    <a:lnTo>
                      <a:pt x="200" y="338"/>
                    </a:lnTo>
                    <a:lnTo>
                      <a:pt x="176" y="323"/>
                    </a:lnTo>
                    <a:lnTo>
                      <a:pt x="161" y="320"/>
                    </a:lnTo>
                    <a:lnTo>
                      <a:pt x="140" y="303"/>
                    </a:lnTo>
                    <a:lnTo>
                      <a:pt x="139" y="267"/>
                    </a:lnTo>
                    <a:lnTo>
                      <a:pt x="125" y="270"/>
                    </a:lnTo>
                    <a:lnTo>
                      <a:pt x="90" y="293"/>
                    </a:lnTo>
                    <a:lnTo>
                      <a:pt x="73" y="291"/>
                    </a:lnTo>
                    <a:lnTo>
                      <a:pt x="57" y="293"/>
                    </a:lnTo>
                    <a:lnTo>
                      <a:pt x="55" y="264"/>
                    </a:lnTo>
                    <a:lnTo>
                      <a:pt x="42" y="275"/>
                    </a:lnTo>
                    <a:lnTo>
                      <a:pt x="31" y="273"/>
                    </a:lnTo>
                    <a:lnTo>
                      <a:pt x="12" y="263"/>
                    </a:lnTo>
                    <a:lnTo>
                      <a:pt x="19" y="257"/>
                    </a:lnTo>
                    <a:lnTo>
                      <a:pt x="0" y="230"/>
                    </a:lnTo>
                    <a:lnTo>
                      <a:pt x="3" y="218"/>
                    </a:lnTo>
                    <a:lnTo>
                      <a:pt x="12" y="209"/>
                    </a:lnTo>
                    <a:lnTo>
                      <a:pt x="16" y="186"/>
                    </a:lnTo>
                    <a:lnTo>
                      <a:pt x="33" y="174"/>
                    </a:lnTo>
                    <a:lnTo>
                      <a:pt x="63" y="171"/>
                    </a:lnTo>
                    <a:lnTo>
                      <a:pt x="70" y="117"/>
                    </a:lnTo>
                    <a:lnTo>
                      <a:pt x="58" y="84"/>
                    </a:lnTo>
                    <a:lnTo>
                      <a:pt x="73" y="83"/>
                    </a:lnTo>
                    <a:lnTo>
                      <a:pt x="73" y="75"/>
                    </a:lnTo>
                    <a:lnTo>
                      <a:pt x="63" y="74"/>
                    </a:lnTo>
                    <a:lnTo>
                      <a:pt x="64" y="62"/>
                    </a:lnTo>
                    <a:lnTo>
                      <a:pt x="91" y="62"/>
                    </a:lnTo>
                    <a:lnTo>
                      <a:pt x="106" y="54"/>
                    </a:lnTo>
                    <a:lnTo>
                      <a:pt x="112" y="75"/>
                    </a:lnTo>
                    <a:lnTo>
                      <a:pt x="131" y="81"/>
                    </a:lnTo>
                    <a:lnTo>
                      <a:pt x="152" y="65"/>
                    </a:lnTo>
                    <a:lnTo>
                      <a:pt x="167" y="50"/>
                    </a:lnTo>
                    <a:lnTo>
                      <a:pt x="157" y="48"/>
                    </a:lnTo>
                    <a:lnTo>
                      <a:pt x="143" y="17"/>
                    </a:lnTo>
                    <a:lnTo>
                      <a:pt x="172" y="35"/>
                    </a:lnTo>
                    <a:lnTo>
                      <a:pt x="181" y="18"/>
                    </a:lnTo>
                    <a:lnTo>
                      <a:pt x="200" y="14"/>
                    </a:lnTo>
                    <a:lnTo>
                      <a:pt x="212" y="3"/>
                    </a:lnTo>
                    <a:lnTo>
                      <a:pt x="220" y="0"/>
                    </a:lnTo>
                    <a:lnTo>
                      <a:pt x="226" y="23"/>
                    </a:lnTo>
                    <a:lnTo>
                      <a:pt x="223" y="51"/>
                    </a:lnTo>
                    <a:lnTo>
                      <a:pt x="227" y="63"/>
                    </a:lnTo>
                    <a:lnTo>
                      <a:pt x="239" y="71"/>
                    </a:lnTo>
                    <a:lnTo>
                      <a:pt x="249" y="63"/>
                    </a:lnTo>
                    <a:lnTo>
                      <a:pt x="273" y="59"/>
                    </a:lnTo>
                    <a:lnTo>
                      <a:pt x="305" y="51"/>
                    </a:lnTo>
                    <a:lnTo>
                      <a:pt x="332" y="54"/>
                    </a:lnTo>
                    <a:lnTo>
                      <a:pt x="339" y="44"/>
                    </a:lnTo>
                    <a:lnTo>
                      <a:pt x="354" y="15"/>
                    </a:lnTo>
                    <a:lnTo>
                      <a:pt x="362" y="24"/>
                    </a:lnTo>
                    <a:close/>
                  </a:path>
                </a:pathLst>
              </a:custGeom>
              <a:solidFill>
                <a:srgbClr val="FFAA00"/>
              </a:solidFill>
              <a:ln w="1588">
                <a:solidFill>
                  <a:srgbClr val="6E6E6E"/>
                </a:solidFill>
                <a:prstDash val="solid"/>
                <a:round/>
                <a:headEnd/>
                <a:tailEnd/>
              </a:ln>
            </p:spPr>
            <p:txBody>
              <a:bodyPr/>
              <a:lstStyle/>
              <a:p>
                <a:endParaRPr lang="en-US"/>
              </a:p>
            </p:txBody>
          </p:sp>
          <p:sp>
            <p:nvSpPr>
              <p:cNvPr id="321212" name="Freeform 700"/>
              <p:cNvSpPr>
                <a:spLocks noEditPoints="1"/>
              </p:cNvSpPr>
              <p:nvPr/>
            </p:nvSpPr>
            <p:spPr bwMode="auto">
              <a:xfrm>
                <a:off x="1506" y="1099"/>
                <a:ext cx="1206" cy="649"/>
              </a:xfrm>
              <a:custGeom>
                <a:avLst/>
                <a:gdLst/>
                <a:ahLst/>
                <a:cxnLst>
                  <a:cxn ang="0">
                    <a:pos x="937" y="556"/>
                  </a:cxn>
                  <a:cxn ang="0">
                    <a:pos x="933" y="555"/>
                  </a:cxn>
                  <a:cxn ang="0">
                    <a:pos x="27" y="430"/>
                  </a:cxn>
                  <a:cxn ang="0">
                    <a:pos x="166" y="182"/>
                  </a:cxn>
                  <a:cxn ang="0">
                    <a:pos x="380" y="180"/>
                  </a:cxn>
                  <a:cxn ang="0">
                    <a:pos x="547" y="202"/>
                  </a:cxn>
                  <a:cxn ang="0">
                    <a:pos x="700" y="195"/>
                  </a:cxn>
                  <a:cxn ang="0">
                    <a:pos x="738" y="182"/>
                  </a:cxn>
                  <a:cxn ang="0">
                    <a:pos x="755" y="228"/>
                  </a:cxn>
                  <a:cxn ang="0">
                    <a:pos x="738" y="249"/>
                  </a:cxn>
                  <a:cxn ang="0">
                    <a:pos x="626" y="298"/>
                  </a:cxn>
                  <a:cxn ang="0">
                    <a:pos x="604" y="378"/>
                  </a:cxn>
                  <a:cxn ang="0">
                    <a:pos x="722" y="463"/>
                  </a:cxn>
                  <a:cxn ang="0">
                    <a:pos x="816" y="294"/>
                  </a:cxn>
                  <a:cxn ang="0">
                    <a:pos x="982" y="378"/>
                  </a:cxn>
                  <a:cxn ang="0">
                    <a:pos x="1018" y="429"/>
                  </a:cxn>
                  <a:cxn ang="0">
                    <a:pos x="870" y="498"/>
                  </a:cxn>
                  <a:cxn ang="0">
                    <a:pos x="892" y="520"/>
                  </a:cxn>
                  <a:cxn ang="0">
                    <a:pos x="840" y="619"/>
                  </a:cxn>
                  <a:cxn ang="0">
                    <a:pos x="815" y="546"/>
                  </a:cxn>
                  <a:cxn ang="0">
                    <a:pos x="647" y="628"/>
                  </a:cxn>
                  <a:cxn ang="0">
                    <a:pos x="553" y="532"/>
                  </a:cxn>
                  <a:cxn ang="0">
                    <a:pos x="463" y="520"/>
                  </a:cxn>
                  <a:cxn ang="0">
                    <a:pos x="61" y="388"/>
                  </a:cxn>
                  <a:cxn ang="0">
                    <a:pos x="1" y="327"/>
                  </a:cxn>
                  <a:cxn ang="0">
                    <a:pos x="885" y="117"/>
                  </a:cxn>
                  <a:cxn ang="0">
                    <a:pos x="975" y="141"/>
                  </a:cxn>
                  <a:cxn ang="0">
                    <a:pos x="970" y="240"/>
                  </a:cxn>
                  <a:cxn ang="0">
                    <a:pos x="961" y="303"/>
                  </a:cxn>
                  <a:cxn ang="0">
                    <a:pos x="858" y="243"/>
                  </a:cxn>
                  <a:cxn ang="0">
                    <a:pos x="788" y="140"/>
                  </a:cxn>
                  <a:cxn ang="0">
                    <a:pos x="1103" y="30"/>
                  </a:cxn>
                  <a:cxn ang="0">
                    <a:pos x="943" y="68"/>
                  </a:cxn>
                  <a:cxn ang="0">
                    <a:pos x="879" y="63"/>
                  </a:cxn>
                  <a:cxn ang="0">
                    <a:pos x="985" y="38"/>
                  </a:cxn>
                  <a:cxn ang="0">
                    <a:pos x="493" y="131"/>
                  </a:cxn>
                  <a:cxn ang="0">
                    <a:pos x="617" y="144"/>
                  </a:cxn>
                  <a:cxn ang="0">
                    <a:pos x="439" y="179"/>
                  </a:cxn>
                  <a:cxn ang="0">
                    <a:pos x="999" y="508"/>
                  </a:cxn>
                  <a:cxn ang="0">
                    <a:pos x="1037" y="562"/>
                  </a:cxn>
                  <a:cxn ang="0">
                    <a:pos x="948" y="544"/>
                  </a:cxn>
                  <a:cxn ang="0">
                    <a:pos x="858" y="93"/>
                  </a:cxn>
                  <a:cxn ang="0">
                    <a:pos x="840" y="110"/>
                  </a:cxn>
                  <a:cxn ang="0">
                    <a:pos x="599" y="84"/>
                  </a:cxn>
                  <a:cxn ang="0">
                    <a:pos x="671" y="87"/>
                  </a:cxn>
                  <a:cxn ang="0">
                    <a:pos x="598" y="99"/>
                  </a:cxn>
                  <a:cxn ang="0">
                    <a:pos x="525" y="122"/>
                  </a:cxn>
                  <a:cxn ang="0">
                    <a:pos x="879" y="18"/>
                  </a:cxn>
                  <a:cxn ang="0">
                    <a:pos x="492" y="86"/>
                  </a:cxn>
                  <a:cxn ang="0">
                    <a:pos x="767" y="237"/>
                  </a:cxn>
                  <a:cxn ang="0">
                    <a:pos x="741" y="253"/>
                  </a:cxn>
                  <a:cxn ang="0">
                    <a:pos x="674" y="156"/>
                  </a:cxn>
                  <a:cxn ang="0">
                    <a:pos x="726" y="77"/>
                  </a:cxn>
                  <a:cxn ang="0">
                    <a:pos x="807" y="116"/>
                  </a:cxn>
                  <a:cxn ang="0">
                    <a:pos x="749" y="113"/>
                  </a:cxn>
                  <a:cxn ang="0">
                    <a:pos x="43" y="526"/>
                  </a:cxn>
                  <a:cxn ang="0">
                    <a:pos x="667" y="59"/>
                  </a:cxn>
                </a:cxnLst>
                <a:rect l="0" t="0" r="r" b="b"/>
                <a:pathLst>
                  <a:path w="1206" h="649">
                    <a:moveTo>
                      <a:pt x="824" y="54"/>
                    </a:moveTo>
                    <a:lnTo>
                      <a:pt x="813" y="62"/>
                    </a:lnTo>
                    <a:lnTo>
                      <a:pt x="786" y="60"/>
                    </a:lnTo>
                    <a:lnTo>
                      <a:pt x="794" y="50"/>
                    </a:lnTo>
                    <a:lnTo>
                      <a:pt x="824" y="54"/>
                    </a:lnTo>
                    <a:close/>
                    <a:moveTo>
                      <a:pt x="937" y="556"/>
                    </a:moveTo>
                    <a:lnTo>
                      <a:pt x="930" y="567"/>
                    </a:lnTo>
                    <a:lnTo>
                      <a:pt x="939" y="570"/>
                    </a:lnTo>
                    <a:lnTo>
                      <a:pt x="931" y="579"/>
                    </a:lnTo>
                    <a:lnTo>
                      <a:pt x="916" y="580"/>
                    </a:lnTo>
                    <a:lnTo>
                      <a:pt x="915" y="573"/>
                    </a:lnTo>
                    <a:lnTo>
                      <a:pt x="933" y="555"/>
                    </a:lnTo>
                    <a:lnTo>
                      <a:pt x="937" y="556"/>
                    </a:lnTo>
                    <a:close/>
                    <a:moveTo>
                      <a:pt x="24" y="400"/>
                    </a:moveTo>
                    <a:lnTo>
                      <a:pt x="42" y="391"/>
                    </a:lnTo>
                    <a:lnTo>
                      <a:pt x="30" y="424"/>
                    </a:lnTo>
                    <a:lnTo>
                      <a:pt x="24" y="400"/>
                    </a:lnTo>
                    <a:close/>
                    <a:moveTo>
                      <a:pt x="27" y="430"/>
                    </a:moveTo>
                    <a:lnTo>
                      <a:pt x="10" y="444"/>
                    </a:lnTo>
                    <a:lnTo>
                      <a:pt x="4" y="468"/>
                    </a:lnTo>
                    <a:lnTo>
                      <a:pt x="0" y="436"/>
                    </a:lnTo>
                    <a:lnTo>
                      <a:pt x="9" y="430"/>
                    </a:lnTo>
                    <a:lnTo>
                      <a:pt x="27" y="430"/>
                    </a:lnTo>
                    <a:close/>
                    <a:moveTo>
                      <a:pt x="166" y="182"/>
                    </a:moveTo>
                    <a:lnTo>
                      <a:pt x="211" y="194"/>
                    </a:lnTo>
                    <a:lnTo>
                      <a:pt x="308" y="177"/>
                    </a:lnTo>
                    <a:lnTo>
                      <a:pt x="336" y="179"/>
                    </a:lnTo>
                    <a:lnTo>
                      <a:pt x="344" y="174"/>
                    </a:lnTo>
                    <a:lnTo>
                      <a:pt x="359" y="186"/>
                    </a:lnTo>
                    <a:lnTo>
                      <a:pt x="380" y="180"/>
                    </a:lnTo>
                    <a:lnTo>
                      <a:pt x="441" y="197"/>
                    </a:lnTo>
                    <a:lnTo>
                      <a:pt x="426" y="211"/>
                    </a:lnTo>
                    <a:lnTo>
                      <a:pt x="469" y="211"/>
                    </a:lnTo>
                    <a:lnTo>
                      <a:pt x="483" y="225"/>
                    </a:lnTo>
                    <a:lnTo>
                      <a:pt x="511" y="204"/>
                    </a:lnTo>
                    <a:lnTo>
                      <a:pt x="547" y="202"/>
                    </a:lnTo>
                    <a:lnTo>
                      <a:pt x="602" y="211"/>
                    </a:lnTo>
                    <a:lnTo>
                      <a:pt x="617" y="201"/>
                    </a:lnTo>
                    <a:lnTo>
                      <a:pt x="638" y="204"/>
                    </a:lnTo>
                    <a:lnTo>
                      <a:pt x="644" y="208"/>
                    </a:lnTo>
                    <a:lnTo>
                      <a:pt x="661" y="217"/>
                    </a:lnTo>
                    <a:lnTo>
                      <a:pt x="700" y="195"/>
                    </a:lnTo>
                    <a:lnTo>
                      <a:pt x="701" y="182"/>
                    </a:lnTo>
                    <a:lnTo>
                      <a:pt x="685" y="170"/>
                    </a:lnTo>
                    <a:lnTo>
                      <a:pt x="717" y="149"/>
                    </a:lnTo>
                    <a:lnTo>
                      <a:pt x="737" y="149"/>
                    </a:lnTo>
                    <a:lnTo>
                      <a:pt x="743" y="170"/>
                    </a:lnTo>
                    <a:lnTo>
                      <a:pt x="738" y="182"/>
                    </a:lnTo>
                    <a:lnTo>
                      <a:pt x="755" y="216"/>
                    </a:lnTo>
                    <a:lnTo>
                      <a:pt x="801" y="192"/>
                    </a:lnTo>
                    <a:lnTo>
                      <a:pt x="804" y="179"/>
                    </a:lnTo>
                    <a:lnTo>
                      <a:pt x="848" y="186"/>
                    </a:lnTo>
                    <a:lnTo>
                      <a:pt x="824" y="219"/>
                    </a:lnTo>
                    <a:lnTo>
                      <a:pt x="755" y="228"/>
                    </a:lnTo>
                    <a:lnTo>
                      <a:pt x="759" y="232"/>
                    </a:lnTo>
                    <a:lnTo>
                      <a:pt x="734" y="246"/>
                    </a:lnTo>
                    <a:lnTo>
                      <a:pt x="714" y="235"/>
                    </a:lnTo>
                    <a:lnTo>
                      <a:pt x="694" y="237"/>
                    </a:lnTo>
                    <a:lnTo>
                      <a:pt x="719" y="246"/>
                    </a:lnTo>
                    <a:lnTo>
                      <a:pt x="738" y="249"/>
                    </a:lnTo>
                    <a:lnTo>
                      <a:pt x="707" y="267"/>
                    </a:lnTo>
                    <a:lnTo>
                      <a:pt x="688" y="265"/>
                    </a:lnTo>
                    <a:lnTo>
                      <a:pt x="677" y="271"/>
                    </a:lnTo>
                    <a:lnTo>
                      <a:pt x="640" y="265"/>
                    </a:lnTo>
                    <a:lnTo>
                      <a:pt x="674" y="279"/>
                    </a:lnTo>
                    <a:lnTo>
                      <a:pt x="626" y="298"/>
                    </a:lnTo>
                    <a:lnTo>
                      <a:pt x="590" y="322"/>
                    </a:lnTo>
                    <a:lnTo>
                      <a:pt x="575" y="343"/>
                    </a:lnTo>
                    <a:lnTo>
                      <a:pt x="572" y="352"/>
                    </a:lnTo>
                    <a:lnTo>
                      <a:pt x="589" y="352"/>
                    </a:lnTo>
                    <a:lnTo>
                      <a:pt x="578" y="382"/>
                    </a:lnTo>
                    <a:lnTo>
                      <a:pt x="604" y="378"/>
                    </a:lnTo>
                    <a:lnTo>
                      <a:pt x="658" y="411"/>
                    </a:lnTo>
                    <a:lnTo>
                      <a:pt x="694" y="415"/>
                    </a:lnTo>
                    <a:lnTo>
                      <a:pt x="677" y="450"/>
                    </a:lnTo>
                    <a:lnTo>
                      <a:pt x="686" y="477"/>
                    </a:lnTo>
                    <a:lnTo>
                      <a:pt x="695" y="481"/>
                    </a:lnTo>
                    <a:lnTo>
                      <a:pt x="722" y="463"/>
                    </a:lnTo>
                    <a:lnTo>
                      <a:pt x="726" y="421"/>
                    </a:lnTo>
                    <a:lnTo>
                      <a:pt x="783" y="393"/>
                    </a:lnTo>
                    <a:lnTo>
                      <a:pt x="789" y="367"/>
                    </a:lnTo>
                    <a:lnTo>
                      <a:pt x="774" y="355"/>
                    </a:lnTo>
                    <a:lnTo>
                      <a:pt x="803" y="336"/>
                    </a:lnTo>
                    <a:lnTo>
                      <a:pt x="816" y="294"/>
                    </a:lnTo>
                    <a:lnTo>
                      <a:pt x="871" y="291"/>
                    </a:lnTo>
                    <a:lnTo>
                      <a:pt x="910" y="315"/>
                    </a:lnTo>
                    <a:lnTo>
                      <a:pt x="897" y="340"/>
                    </a:lnTo>
                    <a:lnTo>
                      <a:pt x="918" y="361"/>
                    </a:lnTo>
                    <a:lnTo>
                      <a:pt x="969" y="324"/>
                    </a:lnTo>
                    <a:lnTo>
                      <a:pt x="982" y="378"/>
                    </a:lnTo>
                    <a:lnTo>
                      <a:pt x="979" y="397"/>
                    </a:lnTo>
                    <a:lnTo>
                      <a:pt x="988" y="414"/>
                    </a:lnTo>
                    <a:lnTo>
                      <a:pt x="1022" y="423"/>
                    </a:lnTo>
                    <a:lnTo>
                      <a:pt x="970" y="436"/>
                    </a:lnTo>
                    <a:lnTo>
                      <a:pt x="975" y="447"/>
                    </a:lnTo>
                    <a:lnTo>
                      <a:pt x="1018" y="429"/>
                    </a:lnTo>
                    <a:lnTo>
                      <a:pt x="1034" y="445"/>
                    </a:lnTo>
                    <a:lnTo>
                      <a:pt x="1030" y="463"/>
                    </a:lnTo>
                    <a:lnTo>
                      <a:pt x="1007" y="477"/>
                    </a:lnTo>
                    <a:lnTo>
                      <a:pt x="981" y="483"/>
                    </a:lnTo>
                    <a:lnTo>
                      <a:pt x="963" y="498"/>
                    </a:lnTo>
                    <a:lnTo>
                      <a:pt x="870" y="498"/>
                    </a:lnTo>
                    <a:lnTo>
                      <a:pt x="831" y="519"/>
                    </a:lnTo>
                    <a:lnTo>
                      <a:pt x="795" y="549"/>
                    </a:lnTo>
                    <a:lnTo>
                      <a:pt x="791" y="556"/>
                    </a:lnTo>
                    <a:lnTo>
                      <a:pt x="825" y="531"/>
                    </a:lnTo>
                    <a:lnTo>
                      <a:pt x="870" y="514"/>
                    </a:lnTo>
                    <a:lnTo>
                      <a:pt x="892" y="520"/>
                    </a:lnTo>
                    <a:lnTo>
                      <a:pt x="889" y="529"/>
                    </a:lnTo>
                    <a:lnTo>
                      <a:pt x="855" y="537"/>
                    </a:lnTo>
                    <a:lnTo>
                      <a:pt x="882" y="540"/>
                    </a:lnTo>
                    <a:lnTo>
                      <a:pt x="870" y="553"/>
                    </a:lnTo>
                    <a:lnTo>
                      <a:pt x="918" y="585"/>
                    </a:lnTo>
                    <a:lnTo>
                      <a:pt x="840" y="619"/>
                    </a:lnTo>
                    <a:lnTo>
                      <a:pt x="845" y="597"/>
                    </a:lnTo>
                    <a:lnTo>
                      <a:pt x="873" y="582"/>
                    </a:lnTo>
                    <a:lnTo>
                      <a:pt x="870" y="577"/>
                    </a:lnTo>
                    <a:lnTo>
                      <a:pt x="830" y="591"/>
                    </a:lnTo>
                    <a:lnTo>
                      <a:pt x="831" y="552"/>
                    </a:lnTo>
                    <a:lnTo>
                      <a:pt x="815" y="546"/>
                    </a:lnTo>
                    <a:lnTo>
                      <a:pt x="788" y="580"/>
                    </a:lnTo>
                    <a:lnTo>
                      <a:pt x="768" y="589"/>
                    </a:lnTo>
                    <a:lnTo>
                      <a:pt x="717" y="589"/>
                    </a:lnTo>
                    <a:lnTo>
                      <a:pt x="682" y="615"/>
                    </a:lnTo>
                    <a:lnTo>
                      <a:pt x="649" y="615"/>
                    </a:lnTo>
                    <a:lnTo>
                      <a:pt x="647" y="628"/>
                    </a:lnTo>
                    <a:lnTo>
                      <a:pt x="587" y="649"/>
                    </a:lnTo>
                    <a:lnTo>
                      <a:pt x="581" y="645"/>
                    </a:lnTo>
                    <a:lnTo>
                      <a:pt x="613" y="585"/>
                    </a:lnTo>
                    <a:lnTo>
                      <a:pt x="602" y="576"/>
                    </a:lnTo>
                    <a:lnTo>
                      <a:pt x="592" y="556"/>
                    </a:lnTo>
                    <a:lnTo>
                      <a:pt x="553" y="532"/>
                    </a:lnTo>
                    <a:lnTo>
                      <a:pt x="537" y="537"/>
                    </a:lnTo>
                    <a:lnTo>
                      <a:pt x="508" y="535"/>
                    </a:lnTo>
                    <a:lnTo>
                      <a:pt x="492" y="526"/>
                    </a:lnTo>
                    <a:lnTo>
                      <a:pt x="475" y="526"/>
                    </a:lnTo>
                    <a:lnTo>
                      <a:pt x="469" y="513"/>
                    </a:lnTo>
                    <a:lnTo>
                      <a:pt x="463" y="520"/>
                    </a:lnTo>
                    <a:lnTo>
                      <a:pt x="78" y="520"/>
                    </a:lnTo>
                    <a:lnTo>
                      <a:pt x="48" y="450"/>
                    </a:lnTo>
                    <a:lnTo>
                      <a:pt x="46" y="424"/>
                    </a:lnTo>
                    <a:lnTo>
                      <a:pt x="61" y="411"/>
                    </a:lnTo>
                    <a:lnTo>
                      <a:pt x="75" y="400"/>
                    </a:lnTo>
                    <a:lnTo>
                      <a:pt x="61" y="388"/>
                    </a:lnTo>
                    <a:lnTo>
                      <a:pt x="66" y="333"/>
                    </a:lnTo>
                    <a:lnTo>
                      <a:pt x="25" y="349"/>
                    </a:lnTo>
                    <a:lnTo>
                      <a:pt x="27" y="325"/>
                    </a:lnTo>
                    <a:lnTo>
                      <a:pt x="15" y="328"/>
                    </a:lnTo>
                    <a:lnTo>
                      <a:pt x="6" y="328"/>
                    </a:lnTo>
                    <a:lnTo>
                      <a:pt x="1" y="327"/>
                    </a:lnTo>
                    <a:lnTo>
                      <a:pt x="166" y="182"/>
                    </a:lnTo>
                    <a:close/>
                    <a:moveTo>
                      <a:pt x="862" y="119"/>
                    </a:moveTo>
                    <a:lnTo>
                      <a:pt x="828" y="134"/>
                    </a:lnTo>
                    <a:lnTo>
                      <a:pt x="833" y="153"/>
                    </a:lnTo>
                    <a:lnTo>
                      <a:pt x="846" y="129"/>
                    </a:lnTo>
                    <a:lnTo>
                      <a:pt x="885" y="117"/>
                    </a:lnTo>
                    <a:lnTo>
                      <a:pt x="900" y="120"/>
                    </a:lnTo>
                    <a:lnTo>
                      <a:pt x="888" y="141"/>
                    </a:lnTo>
                    <a:lnTo>
                      <a:pt x="907" y="140"/>
                    </a:lnTo>
                    <a:lnTo>
                      <a:pt x="930" y="134"/>
                    </a:lnTo>
                    <a:lnTo>
                      <a:pt x="942" y="135"/>
                    </a:lnTo>
                    <a:lnTo>
                      <a:pt x="975" y="141"/>
                    </a:lnTo>
                    <a:lnTo>
                      <a:pt x="1010" y="171"/>
                    </a:lnTo>
                    <a:lnTo>
                      <a:pt x="996" y="194"/>
                    </a:lnTo>
                    <a:lnTo>
                      <a:pt x="1040" y="228"/>
                    </a:lnTo>
                    <a:lnTo>
                      <a:pt x="1019" y="250"/>
                    </a:lnTo>
                    <a:lnTo>
                      <a:pt x="991" y="219"/>
                    </a:lnTo>
                    <a:lnTo>
                      <a:pt x="970" y="240"/>
                    </a:lnTo>
                    <a:lnTo>
                      <a:pt x="996" y="270"/>
                    </a:lnTo>
                    <a:lnTo>
                      <a:pt x="982" y="286"/>
                    </a:lnTo>
                    <a:lnTo>
                      <a:pt x="945" y="267"/>
                    </a:lnTo>
                    <a:lnTo>
                      <a:pt x="940" y="276"/>
                    </a:lnTo>
                    <a:lnTo>
                      <a:pt x="966" y="298"/>
                    </a:lnTo>
                    <a:lnTo>
                      <a:pt x="961" y="303"/>
                    </a:lnTo>
                    <a:lnTo>
                      <a:pt x="910" y="273"/>
                    </a:lnTo>
                    <a:lnTo>
                      <a:pt x="897" y="258"/>
                    </a:lnTo>
                    <a:lnTo>
                      <a:pt x="857" y="261"/>
                    </a:lnTo>
                    <a:lnTo>
                      <a:pt x="840" y="261"/>
                    </a:lnTo>
                    <a:lnTo>
                      <a:pt x="843" y="250"/>
                    </a:lnTo>
                    <a:lnTo>
                      <a:pt x="858" y="243"/>
                    </a:lnTo>
                    <a:lnTo>
                      <a:pt x="877" y="244"/>
                    </a:lnTo>
                    <a:lnTo>
                      <a:pt x="934" y="214"/>
                    </a:lnTo>
                    <a:lnTo>
                      <a:pt x="915" y="194"/>
                    </a:lnTo>
                    <a:lnTo>
                      <a:pt x="813" y="174"/>
                    </a:lnTo>
                    <a:lnTo>
                      <a:pt x="776" y="153"/>
                    </a:lnTo>
                    <a:lnTo>
                      <a:pt x="788" y="140"/>
                    </a:lnTo>
                    <a:lnTo>
                      <a:pt x="822" y="120"/>
                    </a:lnTo>
                    <a:lnTo>
                      <a:pt x="862" y="119"/>
                    </a:lnTo>
                    <a:close/>
                    <a:moveTo>
                      <a:pt x="1082" y="0"/>
                    </a:moveTo>
                    <a:lnTo>
                      <a:pt x="1206" y="6"/>
                    </a:lnTo>
                    <a:lnTo>
                      <a:pt x="1144" y="20"/>
                    </a:lnTo>
                    <a:lnTo>
                      <a:pt x="1103" y="30"/>
                    </a:lnTo>
                    <a:lnTo>
                      <a:pt x="1076" y="38"/>
                    </a:lnTo>
                    <a:lnTo>
                      <a:pt x="1019" y="41"/>
                    </a:lnTo>
                    <a:lnTo>
                      <a:pt x="1031" y="50"/>
                    </a:lnTo>
                    <a:lnTo>
                      <a:pt x="1010" y="60"/>
                    </a:lnTo>
                    <a:lnTo>
                      <a:pt x="987" y="65"/>
                    </a:lnTo>
                    <a:lnTo>
                      <a:pt x="943" y="68"/>
                    </a:lnTo>
                    <a:lnTo>
                      <a:pt x="978" y="75"/>
                    </a:lnTo>
                    <a:lnTo>
                      <a:pt x="939" y="86"/>
                    </a:lnTo>
                    <a:lnTo>
                      <a:pt x="927" y="83"/>
                    </a:lnTo>
                    <a:lnTo>
                      <a:pt x="846" y="81"/>
                    </a:lnTo>
                    <a:lnTo>
                      <a:pt x="882" y="71"/>
                    </a:lnTo>
                    <a:lnTo>
                      <a:pt x="879" y="63"/>
                    </a:lnTo>
                    <a:lnTo>
                      <a:pt x="919" y="62"/>
                    </a:lnTo>
                    <a:lnTo>
                      <a:pt x="894" y="57"/>
                    </a:lnTo>
                    <a:lnTo>
                      <a:pt x="924" y="48"/>
                    </a:lnTo>
                    <a:lnTo>
                      <a:pt x="948" y="48"/>
                    </a:lnTo>
                    <a:lnTo>
                      <a:pt x="937" y="30"/>
                    </a:lnTo>
                    <a:lnTo>
                      <a:pt x="985" y="38"/>
                    </a:lnTo>
                    <a:lnTo>
                      <a:pt x="972" y="27"/>
                    </a:lnTo>
                    <a:lnTo>
                      <a:pt x="903" y="14"/>
                    </a:lnTo>
                    <a:lnTo>
                      <a:pt x="1000" y="5"/>
                    </a:lnTo>
                    <a:lnTo>
                      <a:pt x="1082" y="0"/>
                    </a:lnTo>
                    <a:close/>
                    <a:moveTo>
                      <a:pt x="468" y="143"/>
                    </a:moveTo>
                    <a:lnTo>
                      <a:pt x="493" y="131"/>
                    </a:lnTo>
                    <a:lnTo>
                      <a:pt x="540" y="122"/>
                    </a:lnTo>
                    <a:lnTo>
                      <a:pt x="558" y="134"/>
                    </a:lnTo>
                    <a:lnTo>
                      <a:pt x="562" y="146"/>
                    </a:lnTo>
                    <a:lnTo>
                      <a:pt x="578" y="137"/>
                    </a:lnTo>
                    <a:lnTo>
                      <a:pt x="629" y="117"/>
                    </a:lnTo>
                    <a:lnTo>
                      <a:pt x="617" y="144"/>
                    </a:lnTo>
                    <a:lnTo>
                      <a:pt x="629" y="162"/>
                    </a:lnTo>
                    <a:lnTo>
                      <a:pt x="634" y="185"/>
                    </a:lnTo>
                    <a:lnTo>
                      <a:pt x="583" y="195"/>
                    </a:lnTo>
                    <a:lnTo>
                      <a:pt x="555" y="194"/>
                    </a:lnTo>
                    <a:lnTo>
                      <a:pt x="477" y="198"/>
                    </a:lnTo>
                    <a:lnTo>
                      <a:pt x="439" y="179"/>
                    </a:lnTo>
                    <a:lnTo>
                      <a:pt x="516" y="165"/>
                    </a:lnTo>
                    <a:lnTo>
                      <a:pt x="481" y="168"/>
                    </a:lnTo>
                    <a:lnTo>
                      <a:pt x="448" y="158"/>
                    </a:lnTo>
                    <a:lnTo>
                      <a:pt x="468" y="143"/>
                    </a:lnTo>
                    <a:close/>
                    <a:moveTo>
                      <a:pt x="1030" y="475"/>
                    </a:moveTo>
                    <a:lnTo>
                      <a:pt x="999" y="508"/>
                    </a:lnTo>
                    <a:lnTo>
                      <a:pt x="1013" y="499"/>
                    </a:lnTo>
                    <a:lnTo>
                      <a:pt x="1021" y="514"/>
                    </a:lnTo>
                    <a:lnTo>
                      <a:pt x="1043" y="514"/>
                    </a:lnTo>
                    <a:lnTo>
                      <a:pt x="1040" y="538"/>
                    </a:lnTo>
                    <a:lnTo>
                      <a:pt x="1048" y="544"/>
                    </a:lnTo>
                    <a:lnTo>
                      <a:pt x="1037" y="562"/>
                    </a:lnTo>
                    <a:lnTo>
                      <a:pt x="1024" y="556"/>
                    </a:lnTo>
                    <a:lnTo>
                      <a:pt x="1021" y="547"/>
                    </a:lnTo>
                    <a:lnTo>
                      <a:pt x="1007" y="556"/>
                    </a:lnTo>
                    <a:lnTo>
                      <a:pt x="1002" y="544"/>
                    </a:lnTo>
                    <a:lnTo>
                      <a:pt x="973" y="543"/>
                    </a:lnTo>
                    <a:lnTo>
                      <a:pt x="948" y="544"/>
                    </a:lnTo>
                    <a:lnTo>
                      <a:pt x="972" y="529"/>
                    </a:lnTo>
                    <a:lnTo>
                      <a:pt x="978" y="516"/>
                    </a:lnTo>
                    <a:lnTo>
                      <a:pt x="1012" y="477"/>
                    </a:lnTo>
                    <a:lnTo>
                      <a:pt x="1030" y="475"/>
                    </a:lnTo>
                    <a:close/>
                    <a:moveTo>
                      <a:pt x="831" y="77"/>
                    </a:moveTo>
                    <a:lnTo>
                      <a:pt x="858" y="93"/>
                    </a:lnTo>
                    <a:lnTo>
                      <a:pt x="927" y="89"/>
                    </a:lnTo>
                    <a:lnTo>
                      <a:pt x="937" y="93"/>
                    </a:lnTo>
                    <a:lnTo>
                      <a:pt x="940" y="96"/>
                    </a:lnTo>
                    <a:lnTo>
                      <a:pt x="922" y="105"/>
                    </a:lnTo>
                    <a:lnTo>
                      <a:pt x="907" y="108"/>
                    </a:lnTo>
                    <a:lnTo>
                      <a:pt x="840" y="110"/>
                    </a:lnTo>
                    <a:lnTo>
                      <a:pt x="798" y="105"/>
                    </a:lnTo>
                    <a:lnTo>
                      <a:pt x="780" y="74"/>
                    </a:lnTo>
                    <a:lnTo>
                      <a:pt x="831" y="77"/>
                    </a:lnTo>
                    <a:close/>
                    <a:moveTo>
                      <a:pt x="550" y="89"/>
                    </a:moveTo>
                    <a:lnTo>
                      <a:pt x="578" y="80"/>
                    </a:lnTo>
                    <a:lnTo>
                      <a:pt x="599" y="84"/>
                    </a:lnTo>
                    <a:lnTo>
                      <a:pt x="607" y="92"/>
                    </a:lnTo>
                    <a:lnTo>
                      <a:pt x="632" y="92"/>
                    </a:lnTo>
                    <a:lnTo>
                      <a:pt x="623" y="87"/>
                    </a:lnTo>
                    <a:lnTo>
                      <a:pt x="631" y="80"/>
                    </a:lnTo>
                    <a:lnTo>
                      <a:pt x="653" y="75"/>
                    </a:lnTo>
                    <a:lnTo>
                      <a:pt x="671" y="87"/>
                    </a:lnTo>
                    <a:lnTo>
                      <a:pt x="668" y="93"/>
                    </a:lnTo>
                    <a:lnTo>
                      <a:pt x="644" y="102"/>
                    </a:lnTo>
                    <a:lnTo>
                      <a:pt x="622" y="101"/>
                    </a:lnTo>
                    <a:lnTo>
                      <a:pt x="565" y="110"/>
                    </a:lnTo>
                    <a:lnTo>
                      <a:pt x="555" y="105"/>
                    </a:lnTo>
                    <a:lnTo>
                      <a:pt x="598" y="99"/>
                    </a:lnTo>
                    <a:lnTo>
                      <a:pt x="531" y="98"/>
                    </a:lnTo>
                    <a:lnTo>
                      <a:pt x="550" y="89"/>
                    </a:lnTo>
                    <a:close/>
                    <a:moveTo>
                      <a:pt x="447" y="110"/>
                    </a:moveTo>
                    <a:lnTo>
                      <a:pt x="478" y="108"/>
                    </a:lnTo>
                    <a:lnTo>
                      <a:pt x="517" y="113"/>
                    </a:lnTo>
                    <a:lnTo>
                      <a:pt x="525" y="122"/>
                    </a:lnTo>
                    <a:lnTo>
                      <a:pt x="466" y="137"/>
                    </a:lnTo>
                    <a:lnTo>
                      <a:pt x="399" y="158"/>
                    </a:lnTo>
                    <a:lnTo>
                      <a:pt x="386" y="146"/>
                    </a:lnTo>
                    <a:lnTo>
                      <a:pt x="447" y="110"/>
                    </a:lnTo>
                    <a:close/>
                    <a:moveTo>
                      <a:pt x="882" y="21"/>
                    </a:moveTo>
                    <a:lnTo>
                      <a:pt x="879" y="18"/>
                    </a:lnTo>
                    <a:lnTo>
                      <a:pt x="933" y="41"/>
                    </a:lnTo>
                    <a:lnTo>
                      <a:pt x="867" y="60"/>
                    </a:lnTo>
                    <a:lnTo>
                      <a:pt x="839" y="48"/>
                    </a:lnTo>
                    <a:lnTo>
                      <a:pt x="831" y="32"/>
                    </a:lnTo>
                    <a:lnTo>
                      <a:pt x="882" y="21"/>
                    </a:lnTo>
                    <a:close/>
                    <a:moveTo>
                      <a:pt x="492" y="86"/>
                    </a:moveTo>
                    <a:lnTo>
                      <a:pt x="555" y="69"/>
                    </a:lnTo>
                    <a:lnTo>
                      <a:pt x="587" y="66"/>
                    </a:lnTo>
                    <a:lnTo>
                      <a:pt x="595" y="69"/>
                    </a:lnTo>
                    <a:lnTo>
                      <a:pt x="526" y="95"/>
                    </a:lnTo>
                    <a:lnTo>
                      <a:pt x="492" y="86"/>
                    </a:lnTo>
                    <a:close/>
                    <a:moveTo>
                      <a:pt x="767" y="237"/>
                    </a:moveTo>
                    <a:lnTo>
                      <a:pt x="806" y="271"/>
                    </a:lnTo>
                    <a:lnTo>
                      <a:pt x="770" y="265"/>
                    </a:lnTo>
                    <a:lnTo>
                      <a:pt x="735" y="279"/>
                    </a:lnTo>
                    <a:lnTo>
                      <a:pt x="735" y="273"/>
                    </a:lnTo>
                    <a:lnTo>
                      <a:pt x="717" y="271"/>
                    </a:lnTo>
                    <a:lnTo>
                      <a:pt x="741" y="253"/>
                    </a:lnTo>
                    <a:lnTo>
                      <a:pt x="758" y="237"/>
                    </a:lnTo>
                    <a:lnTo>
                      <a:pt x="767" y="237"/>
                    </a:lnTo>
                    <a:close/>
                    <a:moveTo>
                      <a:pt x="676" y="120"/>
                    </a:moveTo>
                    <a:lnTo>
                      <a:pt x="732" y="116"/>
                    </a:lnTo>
                    <a:lnTo>
                      <a:pt x="707" y="147"/>
                    </a:lnTo>
                    <a:lnTo>
                      <a:pt x="674" y="156"/>
                    </a:lnTo>
                    <a:lnTo>
                      <a:pt x="652" y="132"/>
                    </a:lnTo>
                    <a:lnTo>
                      <a:pt x="676" y="120"/>
                    </a:lnTo>
                    <a:close/>
                    <a:moveTo>
                      <a:pt x="698" y="78"/>
                    </a:moveTo>
                    <a:lnTo>
                      <a:pt x="722" y="81"/>
                    </a:lnTo>
                    <a:lnTo>
                      <a:pt x="732" y="89"/>
                    </a:lnTo>
                    <a:lnTo>
                      <a:pt x="726" y="77"/>
                    </a:lnTo>
                    <a:lnTo>
                      <a:pt x="767" y="78"/>
                    </a:lnTo>
                    <a:lnTo>
                      <a:pt x="747" y="101"/>
                    </a:lnTo>
                    <a:lnTo>
                      <a:pt x="713" y="102"/>
                    </a:lnTo>
                    <a:lnTo>
                      <a:pt x="685" y="89"/>
                    </a:lnTo>
                    <a:lnTo>
                      <a:pt x="698" y="78"/>
                    </a:lnTo>
                    <a:close/>
                    <a:moveTo>
                      <a:pt x="807" y="116"/>
                    </a:moveTo>
                    <a:lnTo>
                      <a:pt x="773" y="132"/>
                    </a:lnTo>
                    <a:lnTo>
                      <a:pt x="750" y="134"/>
                    </a:lnTo>
                    <a:lnTo>
                      <a:pt x="738" y="144"/>
                    </a:lnTo>
                    <a:lnTo>
                      <a:pt x="725" y="144"/>
                    </a:lnTo>
                    <a:lnTo>
                      <a:pt x="729" y="131"/>
                    </a:lnTo>
                    <a:lnTo>
                      <a:pt x="749" y="113"/>
                    </a:lnTo>
                    <a:lnTo>
                      <a:pt x="807" y="116"/>
                    </a:lnTo>
                    <a:close/>
                    <a:moveTo>
                      <a:pt x="34" y="487"/>
                    </a:moveTo>
                    <a:lnTo>
                      <a:pt x="57" y="496"/>
                    </a:lnTo>
                    <a:lnTo>
                      <a:pt x="69" y="519"/>
                    </a:lnTo>
                    <a:lnTo>
                      <a:pt x="64" y="531"/>
                    </a:lnTo>
                    <a:lnTo>
                      <a:pt x="43" y="526"/>
                    </a:lnTo>
                    <a:lnTo>
                      <a:pt x="21" y="489"/>
                    </a:lnTo>
                    <a:lnTo>
                      <a:pt x="34" y="487"/>
                    </a:lnTo>
                    <a:close/>
                    <a:moveTo>
                      <a:pt x="638" y="54"/>
                    </a:moveTo>
                    <a:lnTo>
                      <a:pt x="670" y="50"/>
                    </a:lnTo>
                    <a:lnTo>
                      <a:pt x="677" y="54"/>
                    </a:lnTo>
                    <a:lnTo>
                      <a:pt x="667" y="59"/>
                    </a:lnTo>
                    <a:lnTo>
                      <a:pt x="652" y="66"/>
                    </a:lnTo>
                    <a:lnTo>
                      <a:pt x="628" y="69"/>
                    </a:lnTo>
                    <a:lnTo>
                      <a:pt x="605" y="62"/>
                    </a:lnTo>
                    <a:lnTo>
                      <a:pt x="638" y="54"/>
                    </a:lnTo>
                    <a:close/>
                  </a:path>
                </a:pathLst>
              </a:custGeom>
              <a:solidFill>
                <a:srgbClr val="FFAA00"/>
              </a:solidFill>
              <a:ln w="1588">
                <a:solidFill>
                  <a:srgbClr val="6E6E6E"/>
                </a:solidFill>
                <a:prstDash val="solid"/>
                <a:round/>
                <a:headEnd/>
                <a:tailEnd/>
              </a:ln>
            </p:spPr>
            <p:txBody>
              <a:bodyPr/>
              <a:lstStyle/>
              <a:p>
                <a:endParaRPr lang="en-US"/>
              </a:p>
            </p:txBody>
          </p:sp>
          <p:sp>
            <p:nvSpPr>
              <p:cNvPr id="321213" name="Freeform 701"/>
              <p:cNvSpPr>
                <a:spLocks noEditPoints="1"/>
              </p:cNvSpPr>
              <p:nvPr/>
            </p:nvSpPr>
            <p:spPr bwMode="auto">
              <a:xfrm>
                <a:off x="2191" y="2814"/>
                <a:ext cx="194" cy="678"/>
              </a:xfrm>
              <a:custGeom>
                <a:avLst/>
                <a:gdLst/>
                <a:ahLst/>
                <a:cxnLst>
                  <a:cxn ang="0">
                    <a:pos x="188" y="672"/>
                  </a:cxn>
                  <a:cxn ang="0">
                    <a:pos x="174" y="676"/>
                  </a:cxn>
                  <a:cxn ang="0">
                    <a:pos x="142" y="661"/>
                  </a:cxn>
                  <a:cxn ang="0">
                    <a:pos x="169" y="675"/>
                  </a:cxn>
                  <a:cxn ang="0">
                    <a:pos x="142" y="661"/>
                  </a:cxn>
                  <a:cxn ang="0">
                    <a:pos x="67" y="585"/>
                  </a:cxn>
                  <a:cxn ang="0">
                    <a:pos x="59" y="585"/>
                  </a:cxn>
                  <a:cxn ang="0">
                    <a:pos x="53" y="574"/>
                  </a:cxn>
                  <a:cxn ang="0">
                    <a:pos x="59" y="554"/>
                  </a:cxn>
                  <a:cxn ang="0">
                    <a:pos x="53" y="574"/>
                  </a:cxn>
                  <a:cxn ang="0">
                    <a:pos x="41" y="134"/>
                  </a:cxn>
                  <a:cxn ang="0">
                    <a:pos x="38" y="194"/>
                  </a:cxn>
                  <a:cxn ang="0">
                    <a:pos x="34" y="246"/>
                  </a:cxn>
                  <a:cxn ang="0">
                    <a:pos x="43" y="350"/>
                  </a:cxn>
                  <a:cxn ang="0">
                    <a:pos x="49" y="402"/>
                  </a:cxn>
                  <a:cxn ang="0">
                    <a:pos x="86" y="504"/>
                  </a:cxn>
                  <a:cxn ang="0">
                    <a:pos x="97" y="595"/>
                  </a:cxn>
                  <a:cxn ang="0">
                    <a:pos x="118" y="616"/>
                  </a:cxn>
                  <a:cxn ang="0">
                    <a:pos x="151" y="619"/>
                  </a:cxn>
                  <a:cxn ang="0">
                    <a:pos x="145" y="633"/>
                  </a:cxn>
                  <a:cxn ang="0">
                    <a:pos x="124" y="642"/>
                  </a:cxn>
                  <a:cxn ang="0">
                    <a:pos x="89" y="606"/>
                  </a:cxn>
                  <a:cxn ang="0">
                    <a:pos x="85" y="598"/>
                  </a:cxn>
                  <a:cxn ang="0">
                    <a:pos x="73" y="576"/>
                  </a:cxn>
                  <a:cxn ang="0">
                    <a:pos x="64" y="549"/>
                  </a:cxn>
                  <a:cxn ang="0">
                    <a:pos x="59" y="533"/>
                  </a:cxn>
                  <a:cxn ang="0">
                    <a:pos x="43" y="513"/>
                  </a:cxn>
                  <a:cxn ang="0">
                    <a:pos x="47" y="443"/>
                  </a:cxn>
                  <a:cxn ang="0">
                    <a:pos x="25" y="401"/>
                  </a:cxn>
                  <a:cxn ang="0">
                    <a:pos x="21" y="287"/>
                  </a:cxn>
                  <a:cxn ang="0">
                    <a:pos x="12" y="152"/>
                  </a:cxn>
                  <a:cxn ang="0">
                    <a:pos x="12" y="0"/>
                  </a:cxn>
                  <a:cxn ang="0">
                    <a:pos x="29" y="56"/>
                  </a:cxn>
                  <a:cxn ang="0">
                    <a:pos x="61" y="99"/>
                  </a:cxn>
                  <a:cxn ang="0">
                    <a:pos x="188" y="669"/>
                  </a:cxn>
                  <a:cxn ang="0">
                    <a:pos x="151" y="651"/>
                  </a:cxn>
                  <a:cxn ang="0">
                    <a:pos x="173" y="631"/>
                  </a:cxn>
                  <a:cxn ang="0">
                    <a:pos x="97" y="637"/>
                  </a:cxn>
                  <a:cxn ang="0">
                    <a:pos x="134" y="651"/>
                  </a:cxn>
                  <a:cxn ang="0">
                    <a:pos x="71" y="607"/>
                  </a:cxn>
                  <a:cxn ang="0">
                    <a:pos x="91" y="619"/>
                  </a:cxn>
                  <a:cxn ang="0">
                    <a:pos x="71" y="607"/>
                  </a:cxn>
                  <a:cxn ang="0">
                    <a:pos x="43" y="468"/>
                  </a:cxn>
                  <a:cxn ang="0">
                    <a:pos x="31" y="441"/>
                  </a:cxn>
                  <a:cxn ang="0">
                    <a:pos x="43" y="504"/>
                  </a:cxn>
                  <a:cxn ang="0">
                    <a:pos x="53" y="504"/>
                  </a:cxn>
                </a:cxnLst>
                <a:rect l="0" t="0" r="r" b="b"/>
                <a:pathLst>
                  <a:path w="194" h="678">
                    <a:moveTo>
                      <a:pt x="174" y="672"/>
                    </a:moveTo>
                    <a:lnTo>
                      <a:pt x="188" y="672"/>
                    </a:lnTo>
                    <a:lnTo>
                      <a:pt x="194" y="678"/>
                    </a:lnTo>
                    <a:lnTo>
                      <a:pt x="174" y="676"/>
                    </a:lnTo>
                    <a:lnTo>
                      <a:pt x="174" y="672"/>
                    </a:lnTo>
                    <a:close/>
                    <a:moveTo>
                      <a:pt x="142" y="661"/>
                    </a:moveTo>
                    <a:lnTo>
                      <a:pt x="157" y="661"/>
                    </a:lnTo>
                    <a:lnTo>
                      <a:pt x="169" y="675"/>
                    </a:lnTo>
                    <a:lnTo>
                      <a:pt x="142" y="664"/>
                    </a:lnTo>
                    <a:lnTo>
                      <a:pt x="142" y="661"/>
                    </a:lnTo>
                    <a:close/>
                    <a:moveTo>
                      <a:pt x="61" y="582"/>
                    </a:moveTo>
                    <a:lnTo>
                      <a:pt x="67" y="585"/>
                    </a:lnTo>
                    <a:lnTo>
                      <a:pt x="67" y="600"/>
                    </a:lnTo>
                    <a:lnTo>
                      <a:pt x="59" y="585"/>
                    </a:lnTo>
                    <a:lnTo>
                      <a:pt x="61" y="582"/>
                    </a:lnTo>
                    <a:close/>
                    <a:moveTo>
                      <a:pt x="53" y="574"/>
                    </a:moveTo>
                    <a:lnTo>
                      <a:pt x="50" y="548"/>
                    </a:lnTo>
                    <a:lnTo>
                      <a:pt x="59" y="554"/>
                    </a:lnTo>
                    <a:lnTo>
                      <a:pt x="68" y="573"/>
                    </a:lnTo>
                    <a:lnTo>
                      <a:pt x="53" y="574"/>
                    </a:lnTo>
                    <a:close/>
                    <a:moveTo>
                      <a:pt x="61" y="99"/>
                    </a:moveTo>
                    <a:lnTo>
                      <a:pt x="41" y="134"/>
                    </a:lnTo>
                    <a:lnTo>
                      <a:pt x="44" y="170"/>
                    </a:lnTo>
                    <a:lnTo>
                      <a:pt x="38" y="194"/>
                    </a:lnTo>
                    <a:lnTo>
                      <a:pt x="31" y="215"/>
                    </a:lnTo>
                    <a:lnTo>
                      <a:pt x="34" y="246"/>
                    </a:lnTo>
                    <a:lnTo>
                      <a:pt x="52" y="305"/>
                    </a:lnTo>
                    <a:lnTo>
                      <a:pt x="43" y="350"/>
                    </a:lnTo>
                    <a:lnTo>
                      <a:pt x="55" y="383"/>
                    </a:lnTo>
                    <a:lnTo>
                      <a:pt x="49" y="402"/>
                    </a:lnTo>
                    <a:lnTo>
                      <a:pt x="62" y="464"/>
                    </a:lnTo>
                    <a:lnTo>
                      <a:pt x="86" y="504"/>
                    </a:lnTo>
                    <a:lnTo>
                      <a:pt x="85" y="579"/>
                    </a:lnTo>
                    <a:lnTo>
                      <a:pt x="97" y="595"/>
                    </a:lnTo>
                    <a:lnTo>
                      <a:pt x="109" y="594"/>
                    </a:lnTo>
                    <a:lnTo>
                      <a:pt x="118" y="616"/>
                    </a:lnTo>
                    <a:lnTo>
                      <a:pt x="143" y="619"/>
                    </a:lnTo>
                    <a:lnTo>
                      <a:pt x="151" y="619"/>
                    </a:lnTo>
                    <a:lnTo>
                      <a:pt x="164" y="622"/>
                    </a:lnTo>
                    <a:lnTo>
                      <a:pt x="145" y="633"/>
                    </a:lnTo>
                    <a:lnTo>
                      <a:pt x="149" y="654"/>
                    </a:lnTo>
                    <a:lnTo>
                      <a:pt x="124" y="642"/>
                    </a:lnTo>
                    <a:lnTo>
                      <a:pt x="104" y="630"/>
                    </a:lnTo>
                    <a:lnTo>
                      <a:pt x="89" y="606"/>
                    </a:lnTo>
                    <a:lnTo>
                      <a:pt x="83" y="601"/>
                    </a:lnTo>
                    <a:lnTo>
                      <a:pt x="85" y="598"/>
                    </a:lnTo>
                    <a:lnTo>
                      <a:pt x="73" y="588"/>
                    </a:lnTo>
                    <a:lnTo>
                      <a:pt x="73" y="576"/>
                    </a:lnTo>
                    <a:lnTo>
                      <a:pt x="64" y="555"/>
                    </a:lnTo>
                    <a:lnTo>
                      <a:pt x="64" y="549"/>
                    </a:lnTo>
                    <a:lnTo>
                      <a:pt x="55" y="540"/>
                    </a:lnTo>
                    <a:lnTo>
                      <a:pt x="59" y="533"/>
                    </a:lnTo>
                    <a:lnTo>
                      <a:pt x="32" y="527"/>
                    </a:lnTo>
                    <a:lnTo>
                      <a:pt x="43" y="513"/>
                    </a:lnTo>
                    <a:lnTo>
                      <a:pt x="56" y="509"/>
                    </a:lnTo>
                    <a:lnTo>
                      <a:pt x="47" y="443"/>
                    </a:lnTo>
                    <a:lnTo>
                      <a:pt x="22" y="435"/>
                    </a:lnTo>
                    <a:lnTo>
                      <a:pt x="25" y="401"/>
                    </a:lnTo>
                    <a:lnTo>
                      <a:pt x="10" y="365"/>
                    </a:lnTo>
                    <a:lnTo>
                      <a:pt x="21" y="287"/>
                    </a:lnTo>
                    <a:lnTo>
                      <a:pt x="7" y="225"/>
                    </a:lnTo>
                    <a:lnTo>
                      <a:pt x="12" y="152"/>
                    </a:lnTo>
                    <a:lnTo>
                      <a:pt x="0" y="17"/>
                    </a:lnTo>
                    <a:lnTo>
                      <a:pt x="12" y="0"/>
                    </a:lnTo>
                    <a:lnTo>
                      <a:pt x="29" y="36"/>
                    </a:lnTo>
                    <a:lnTo>
                      <a:pt x="29" y="56"/>
                    </a:lnTo>
                    <a:lnTo>
                      <a:pt x="47" y="98"/>
                    </a:lnTo>
                    <a:lnTo>
                      <a:pt x="61" y="99"/>
                    </a:lnTo>
                    <a:close/>
                    <a:moveTo>
                      <a:pt x="173" y="631"/>
                    </a:moveTo>
                    <a:lnTo>
                      <a:pt x="188" y="669"/>
                    </a:lnTo>
                    <a:lnTo>
                      <a:pt x="164" y="667"/>
                    </a:lnTo>
                    <a:lnTo>
                      <a:pt x="151" y="651"/>
                    </a:lnTo>
                    <a:lnTo>
                      <a:pt x="151" y="633"/>
                    </a:lnTo>
                    <a:lnTo>
                      <a:pt x="173" y="631"/>
                    </a:lnTo>
                    <a:close/>
                    <a:moveTo>
                      <a:pt x="131" y="657"/>
                    </a:moveTo>
                    <a:lnTo>
                      <a:pt x="97" y="637"/>
                    </a:lnTo>
                    <a:lnTo>
                      <a:pt x="91" y="630"/>
                    </a:lnTo>
                    <a:lnTo>
                      <a:pt x="134" y="651"/>
                    </a:lnTo>
                    <a:lnTo>
                      <a:pt x="131" y="657"/>
                    </a:lnTo>
                    <a:close/>
                    <a:moveTo>
                      <a:pt x="71" y="607"/>
                    </a:moveTo>
                    <a:lnTo>
                      <a:pt x="80" y="604"/>
                    </a:lnTo>
                    <a:lnTo>
                      <a:pt x="91" y="619"/>
                    </a:lnTo>
                    <a:lnTo>
                      <a:pt x="88" y="624"/>
                    </a:lnTo>
                    <a:lnTo>
                      <a:pt x="71" y="607"/>
                    </a:lnTo>
                    <a:close/>
                    <a:moveTo>
                      <a:pt x="31" y="441"/>
                    </a:moveTo>
                    <a:lnTo>
                      <a:pt x="43" y="468"/>
                    </a:lnTo>
                    <a:lnTo>
                      <a:pt x="29" y="465"/>
                    </a:lnTo>
                    <a:lnTo>
                      <a:pt x="31" y="441"/>
                    </a:lnTo>
                    <a:close/>
                    <a:moveTo>
                      <a:pt x="53" y="504"/>
                    </a:moveTo>
                    <a:lnTo>
                      <a:pt x="43" y="504"/>
                    </a:lnTo>
                    <a:lnTo>
                      <a:pt x="41" y="476"/>
                    </a:lnTo>
                    <a:lnTo>
                      <a:pt x="53" y="504"/>
                    </a:lnTo>
                    <a:close/>
                  </a:path>
                </a:pathLst>
              </a:custGeom>
              <a:solidFill>
                <a:srgbClr val="FFAA00"/>
              </a:solidFill>
              <a:ln w="1588">
                <a:solidFill>
                  <a:srgbClr val="6E6E6E"/>
                </a:solidFill>
                <a:prstDash val="solid"/>
                <a:round/>
                <a:headEnd/>
                <a:tailEnd/>
              </a:ln>
            </p:spPr>
            <p:txBody>
              <a:bodyPr/>
              <a:lstStyle/>
              <a:p>
                <a:endParaRPr lang="en-US"/>
              </a:p>
            </p:txBody>
          </p:sp>
          <p:sp>
            <p:nvSpPr>
              <p:cNvPr id="321214" name="Freeform 702"/>
              <p:cNvSpPr>
                <a:spLocks noEditPoints="1"/>
              </p:cNvSpPr>
              <p:nvPr/>
            </p:nvSpPr>
            <p:spPr bwMode="auto">
              <a:xfrm>
                <a:off x="1975" y="2078"/>
                <a:ext cx="162" cy="65"/>
              </a:xfrm>
              <a:custGeom>
                <a:avLst/>
                <a:gdLst/>
                <a:ahLst/>
                <a:cxnLst>
                  <a:cxn ang="0">
                    <a:pos x="6" y="6"/>
                  </a:cxn>
                  <a:cxn ang="0">
                    <a:pos x="42" y="0"/>
                  </a:cxn>
                  <a:cxn ang="0">
                    <a:pos x="162" y="47"/>
                  </a:cxn>
                  <a:cxn ang="0">
                    <a:pos x="159" y="57"/>
                  </a:cxn>
                  <a:cxn ang="0">
                    <a:pos x="111" y="65"/>
                  </a:cxn>
                  <a:cxn ang="0">
                    <a:pos x="108" y="50"/>
                  </a:cxn>
                  <a:cxn ang="0">
                    <a:pos x="41" y="15"/>
                  </a:cxn>
                  <a:cxn ang="0">
                    <a:pos x="35" y="15"/>
                  </a:cxn>
                  <a:cxn ang="0">
                    <a:pos x="18" y="27"/>
                  </a:cxn>
                  <a:cxn ang="0">
                    <a:pos x="0" y="27"/>
                  </a:cxn>
                  <a:cxn ang="0">
                    <a:pos x="6" y="6"/>
                  </a:cxn>
                  <a:cxn ang="0">
                    <a:pos x="17" y="36"/>
                  </a:cxn>
                  <a:cxn ang="0">
                    <a:pos x="24" y="45"/>
                  </a:cxn>
                  <a:cxn ang="0">
                    <a:pos x="15" y="50"/>
                  </a:cxn>
                  <a:cxn ang="0">
                    <a:pos x="12" y="45"/>
                  </a:cxn>
                  <a:cxn ang="0">
                    <a:pos x="17" y="36"/>
                  </a:cxn>
                </a:cxnLst>
                <a:rect l="0" t="0" r="r" b="b"/>
                <a:pathLst>
                  <a:path w="162" h="65">
                    <a:moveTo>
                      <a:pt x="6" y="6"/>
                    </a:moveTo>
                    <a:lnTo>
                      <a:pt x="42" y="0"/>
                    </a:lnTo>
                    <a:lnTo>
                      <a:pt x="162" y="47"/>
                    </a:lnTo>
                    <a:lnTo>
                      <a:pt x="159" y="57"/>
                    </a:lnTo>
                    <a:lnTo>
                      <a:pt x="111" y="65"/>
                    </a:lnTo>
                    <a:lnTo>
                      <a:pt x="108" y="50"/>
                    </a:lnTo>
                    <a:lnTo>
                      <a:pt x="41" y="15"/>
                    </a:lnTo>
                    <a:lnTo>
                      <a:pt x="35" y="15"/>
                    </a:lnTo>
                    <a:lnTo>
                      <a:pt x="18" y="27"/>
                    </a:lnTo>
                    <a:lnTo>
                      <a:pt x="0" y="27"/>
                    </a:lnTo>
                    <a:lnTo>
                      <a:pt x="6" y="6"/>
                    </a:lnTo>
                    <a:close/>
                    <a:moveTo>
                      <a:pt x="17" y="36"/>
                    </a:moveTo>
                    <a:lnTo>
                      <a:pt x="24" y="45"/>
                    </a:lnTo>
                    <a:lnTo>
                      <a:pt x="15" y="50"/>
                    </a:lnTo>
                    <a:lnTo>
                      <a:pt x="12" y="45"/>
                    </a:lnTo>
                    <a:lnTo>
                      <a:pt x="17" y="36"/>
                    </a:lnTo>
                    <a:close/>
                  </a:path>
                </a:pathLst>
              </a:custGeom>
              <a:solidFill>
                <a:srgbClr val="FFAA00"/>
              </a:solidFill>
              <a:ln w="1588">
                <a:solidFill>
                  <a:srgbClr val="6E6E6E"/>
                </a:solidFill>
                <a:prstDash val="solid"/>
                <a:round/>
                <a:headEnd/>
                <a:tailEnd/>
              </a:ln>
            </p:spPr>
            <p:txBody>
              <a:bodyPr/>
              <a:lstStyle/>
              <a:p>
                <a:endParaRPr lang="en-US"/>
              </a:p>
            </p:txBody>
          </p:sp>
          <p:sp>
            <p:nvSpPr>
              <p:cNvPr id="321215" name="Freeform 703"/>
              <p:cNvSpPr>
                <a:spLocks noEditPoints="1"/>
              </p:cNvSpPr>
              <p:nvPr/>
            </p:nvSpPr>
            <p:spPr bwMode="auto">
              <a:xfrm>
                <a:off x="3398" y="1468"/>
                <a:ext cx="60" cy="54"/>
              </a:xfrm>
              <a:custGeom>
                <a:avLst/>
                <a:gdLst/>
                <a:ahLst/>
                <a:cxnLst>
                  <a:cxn ang="0">
                    <a:pos x="47" y="28"/>
                  </a:cxn>
                  <a:cxn ang="0">
                    <a:pos x="57" y="30"/>
                  </a:cxn>
                  <a:cxn ang="0">
                    <a:pos x="60" y="48"/>
                  </a:cxn>
                  <a:cxn ang="0">
                    <a:pos x="53" y="54"/>
                  </a:cxn>
                  <a:cxn ang="0">
                    <a:pos x="41" y="51"/>
                  </a:cxn>
                  <a:cxn ang="0">
                    <a:pos x="41" y="36"/>
                  </a:cxn>
                  <a:cxn ang="0">
                    <a:pos x="47" y="28"/>
                  </a:cxn>
                  <a:cxn ang="0">
                    <a:pos x="30" y="0"/>
                  </a:cxn>
                  <a:cxn ang="0">
                    <a:pos x="32" y="12"/>
                  </a:cxn>
                  <a:cxn ang="0">
                    <a:pos x="29" y="13"/>
                  </a:cxn>
                  <a:cxn ang="0">
                    <a:pos x="36" y="22"/>
                  </a:cxn>
                  <a:cxn ang="0">
                    <a:pos x="36" y="46"/>
                  </a:cxn>
                  <a:cxn ang="0">
                    <a:pos x="27" y="54"/>
                  </a:cxn>
                  <a:cxn ang="0">
                    <a:pos x="8" y="52"/>
                  </a:cxn>
                  <a:cxn ang="0">
                    <a:pos x="8" y="48"/>
                  </a:cxn>
                  <a:cxn ang="0">
                    <a:pos x="0" y="37"/>
                  </a:cxn>
                  <a:cxn ang="0">
                    <a:pos x="0" y="13"/>
                  </a:cxn>
                  <a:cxn ang="0">
                    <a:pos x="30" y="0"/>
                  </a:cxn>
                </a:cxnLst>
                <a:rect l="0" t="0" r="r" b="b"/>
                <a:pathLst>
                  <a:path w="60" h="54">
                    <a:moveTo>
                      <a:pt x="47" y="28"/>
                    </a:moveTo>
                    <a:lnTo>
                      <a:pt x="57" y="30"/>
                    </a:lnTo>
                    <a:lnTo>
                      <a:pt x="60" y="48"/>
                    </a:lnTo>
                    <a:lnTo>
                      <a:pt x="53" y="54"/>
                    </a:lnTo>
                    <a:lnTo>
                      <a:pt x="41" y="51"/>
                    </a:lnTo>
                    <a:lnTo>
                      <a:pt x="41" y="36"/>
                    </a:lnTo>
                    <a:lnTo>
                      <a:pt x="47" y="28"/>
                    </a:lnTo>
                    <a:close/>
                    <a:moveTo>
                      <a:pt x="30" y="0"/>
                    </a:moveTo>
                    <a:lnTo>
                      <a:pt x="32" y="12"/>
                    </a:lnTo>
                    <a:lnTo>
                      <a:pt x="29" y="13"/>
                    </a:lnTo>
                    <a:lnTo>
                      <a:pt x="36" y="22"/>
                    </a:lnTo>
                    <a:lnTo>
                      <a:pt x="36" y="46"/>
                    </a:lnTo>
                    <a:lnTo>
                      <a:pt x="27" y="54"/>
                    </a:lnTo>
                    <a:lnTo>
                      <a:pt x="8" y="52"/>
                    </a:lnTo>
                    <a:lnTo>
                      <a:pt x="8" y="48"/>
                    </a:lnTo>
                    <a:lnTo>
                      <a:pt x="0" y="37"/>
                    </a:lnTo>
                    <a:lnTo>
                      <a:pt x="0" y="13"/>
                    </a:lnTo>
                    <a:lnTo>
                      <a:pt x="30" y="0"/>
                    </a:lnTo>
                    <a:close/>
                  </a:path>
                </a:pathLst>
              </a:custGeom>
              <a:solidFill>
                <a:srgbClr val="FFAA00"/>
              </a:solidFill>
              <a:ln w="1588">
                <a:solidFill>
                  <a:srgbClr val="6E6E6E"/>
                </a:solidFill>
                <a:prstDash val="solid"/>
                <a:round/>
                <a:headEnd/>
                <a:tailEnd/>
              </a:ln>
            </p:spPr>
            <p:txBody>
              <a:bodyPr/>
              <a:lstStyle/>
              <a:p>
                <a:endParaRPr lang="en-US"/>
              </a:p>
            </p:txBody>
          </p:sp>
          <p:sp>
            <p:nvSpPr>
              <p:cNvPr id="321216" name="Freeform 704"/>
              <p:cNvSpPr>
                <a:spLocks noEditPoints="1"/>
              </p:cNvSpPr>
              <p:nvPr/>
            </p:nvSpPr>
            <p:spPr bwMode="auto">
              <a:xfrm>
                <a:off x="6082" y="2796"/>
                <a:ext cx="22" cy="35"/>
              </a:xfrm>
              <a:custGeom>
                <a:avLst/>
                <a:gdLst/>
                <a:ahLst/>
                <a:cxnLst>
                  <a:cxn ang="0">
                    <a:pos x="6" y="23"/>
                  </a:cxn>
                  <a:cxn ang="0">
                    <a:pos x="13" y="26"/>
                  </a:cxn>
                  <a:cxn ang="0">
                    <a:pos x="12" y="35"/>
                  </a:cxn>
                  <a:cxn ang="0">
                    <a:pos x="0" y="32"/>
                  </a:cxn>
                  <a:cxn ang="0">
                    <a:pos x="4" y="18"/>
                  </a:cxn>
                  <a:cxn ang="0">
                    <a:pos x="6" y="23"/>
                  </a:cxn>
                  <a:cxn ang="0">
                    <a:pos x="6" y="0"/>
                  </a:cxn>
                  <a:cxn ang="0">
                    <a:pos x="22" y="3"/>
                  </a:cxn>
                  <a:cxn ang="0">
                    <a:pos x="10" y="9"/>
                  </a:cxn>
                  <a:cxn ang="0">
                    <a:pos x="6" y="0"/>
                  </a:cxn>
                </a:cxnLst>
                <a:rect l="0" t="0" r="r" b="b"/>
                <a:pathLst>
                  <a:path w="22" h="35">
                    <a:moveTo>
                      <a:pt x="6" y="23"/>
                    </a:moveTo>
                    <a:lnTo>
                      <a:pt x="13" y="26"/>
                    </a:lnTo>
                    <a:lnTo>
                      <a:pt x="12" y="35"/>
                    </a:lnTo>
                    <a:lnTo>
                      <a:pt x="0" y="32"/>
                    </a:lnTo>
                    <a:lnTo>
                      <a:pt x="4" y="18"/>
                    </a:lnTo>
                    <a:lnTo>
                      <a:pt x="6" y="23"/>
                    </a:lnTo>
                    <a:close/>
                    <a:moveTo>
                      <a:pt x="6" y="0"/>
                    </a:moveTo>
                    <a:lnTo>
                      <a:pt x="22" y="3"/>
                    </a:lnTo>
                    <a:lnTo>
                      <a:pt x="10" y="9"/>
                    </a:lnTo>
                    <a:lnTo>
                      <a:pt x="6" y="0"/>
                    </a:lnTo>
                    <a:close/>
                  </a:path>
                </a:pathLst>
              </a:custGeom>
              <a:solidFill>
                <a:srgbClr val="FFAA00"/>
              </a:solidFill>
              <a:ln w="1588">
                <a:solidFill>
                  <a:srgbClr val="6E6E6E"/>
                </a:solidFill>
                <a:prstDash val="solid"/>
                <a:round/>
                <a:headEnd/>
                <a:tailEnd/>
              </a:ln>
            </p:spPr>
            <p:txBody>
              <a:bodyPr/>
              <a:lstStyle/>
              <a:p>
                <a:endParaRPr lang="en-US"/>
              </a:p>
            </p:txBody>
          </p:sp>
          <p:sp>
            <p:nvSpPr>
              <p:cNvPr id="321217" name="Freeform 705"/>
              <p:cNvSpPr>
                <a:spLocks noEditPoints="1"/>
              </p:cNvSpPr>
              <p:nvPr/>
            </p:nvSpPr>
            <p:spPr bwMode="auto">
              <a:xfrm>
                <a:off x="3225" y="1583"/>
                <a:ext cx="206" cy="170"/>
              </a:xfrm>
              <a:custGeom>
                <a:avLst/>
                <a:gdLst/>
                <a:ahLst/>
                <a:cxnLst>
                  <a:cxn ang="0">
                    <a:pos x="202" y="143"/>
                  </a:cxn>
                  <a:cxn ang="0">
                    <a:pos x="206" y="158"/>
                  </a:cxn>
                  <a:cxn ang="0">
                    <a:pos x="200" y="170"/>
                  </a:cxn>
                  <a:cxn ang="0">
                    <a:pos x="194" y="164"/>
                  </a:cxn>
                  <a:cxn ang="0">
                    <a:pos x="190" y="150"/>
                  </a:cxn>
                  <a:cxn ang="0">
                    <a:pos x="202" y="143"/>
                  </a:cxn>
                  <a:cxn ang="0">
                    <a:pos x="97" y="0"/>
                  </a:cxn>
                  <a:cxn ang="0">
                    <a:pos x="105" y="11"/>
                  </a:cxn>
                  <a:cxn ang="0">
                    <a:pos x="130" y="21"/>
                  </a:cxn>
                  <a:cxn ang="0">
                    <a:pos x="138" y="26"/>
                  </a:cxn>
                  <a:cxn ang="0">
                    <a:pos x="151" y="26"/>
                  </a:cxn>
                  <a:cxn ang="0">
                    <a:pos x="157" y="29"/>
                  </a:cxn>
                  <a:cxn ang="0">
                    <a:pos x="178" y="36"/>
                  </a:cxn>
                  <a:cxn ang="0">
                    <a:pos x="178" y="59"/>
                  </a:cxn>
                  <a:cxn ang="0">
                    <a:pos x="172" y="60"/>
                  </a:cxn>
                  <a:cxn ang="0">
                    <a:pos x="166" y="63"/>
                  </a:cxn>
                  <a:cxn ang="0">
                    <a:pos x="160" y="69"/>
                  </a:cxn>
                  <a:cxn ang="0">
                    <a:pos x="153" y="78"/>
                  </a:cxn>
                  <a:cxn ang="0">
                    <a:pos x="153" y="84"/>
                  </a:cxn>
                  <a:cxn ang="0">
                    <a:pos x="160" y="90"/>
                  </a:cxn>
                  <a:cxn ang="0">
                    <a:pos x="173" y="90"/>
                  </a:cxn>
                  <a:cxn ang="0">
                    <a:pos x="173" y="95"/>
                  </a:cxn>
                  <a:cxn ang="0">
                    <a:pos x="168" y="111"/>
                  </a:cxn>
                  <a:cxn ang="0">
                    <a:pos x="175" y="132"/>
                  </a:cxn>
                  <a:cxn ang="0">
                    <a:pos x="156" y="143"/>
                  </a:cxn>
                  <a:cxn ang="0">
                    <a:pos x="115" y="138"/>
                  </a:cxn>
                  <a:cxn ang="0">
                    <a:pos x="109" y="149"/>
                  </a:cxn>
                  <a:cxn ang="0">
                    <a:pos x="103" y="147"/>
                  </a:cxn>
                  <a:cxn ang="0">
                    <a:pos x="97" y="147"/>
                  </a:cxn>
                  <a:cxn ang="0">
                    <a:pos x="94" y="147"/>
                  </a:cxn>
                  <a:cxn ang="0">
                    <a:pos x="90" y="147"/>
                  </a:cxn>
                  <a:cxn ang="0">
                    <a:pos x="88" y="147"/>
                  </a:cxn>
                  <a:cxn ang="0">
                    <a:pos x="88" y="147"/>
                  </a:cxn>
                  <a:cxn ang="0">
                    <a:pos x="87" y="147"/>
                  </a:cxn>
                  <a:cxn ang="0">
                    <a:pos x="57" y="147"/>
                  </a:cxn>
                  <a:cxn ang="0">
                    <a:pos x="49" y="137"/>
                  </a:cxn>
                  <a:cxn ang="0">
                    <a:pos x="37" y="137"/>
                  </a:cxn>
                  <a:cxn ang="0">
                    <a:pos x="45" y="132"/>
                  </a:cxn>
                  <a:cxn ang="0">
                    <a:pos x="52" y="98"/>
                  </a:cxn>
                  <a:cxn ang="0">
                    <a:pos x="30" y="62"/>
                  </a:cxn>
                  <a:cxn ang="0">
                    <a:pos x="6" y="56"/>
                  </a:cxn>
                  <a:cxn ang="0">
                    <a:pos x="0" y="44"/>
                  </a:cxn>
                  <a:cxn ang="0">
                    <a:pos x="3" y="41"/>
                  </a:cxn>
                  <a:cxn ang="0">
                    <a:pos x="12" y="42"/>
                  </a:cxn>
                  <a:cxn ang="0">
                    <a:pos x="21" y="38"/>
                  </a:cxn>
                  <a:cxn ang="0">
                    <a:pos x="45" y="42"/>
                  </a:cxn>
                  <a:cxn ang="0">
                    <a:pos x="40" y="23"/>
                  </a:cxn>
                  <a:cxn ang="0">
                    <a:pos x="48" y="23"/>
                  </a:cxn>
                  <a:cxn ang="0">
                    <a:pos x="67" y="27"/>
                  </a:cxn>
                  <a:cxn ang="0">
                    <a:pos x="87" y="15"/>
                  </a:cxn>
                  <a:cxn ang="0">
                    <a:pos x="88" y="2"/>
                  </a:cxn>
                  <a:cxn ang="0">
                    <a:pos x="97" y="0"/>
                  </a:cxn>
                </a:cxnLst>
                <a:rect l="0" t="0" r="r" b="b"/>
                <a:pathLst>
                  <a:path w="206" h="170">
                    <a:moveTo>
                      <a:pt x="202" y="143"/>
                    </a:moveTo>
                    <a:lnTo>
                      <a:pt x="206" y="158"/>
                    </a:lnTo>
                    <a:lnTo>
                      <a:pt x="200" y="170"/>
                    </a:lnTo>
                    <a:lnTo>
                      <a:pt x="194" y="164"/>
                    </a:lnTo>
                    <a:lnTo>
                      <a:pt x="190" y="150"/>
                    </a:lnTo>
                    <a:lnTo>
                      <a:pt x="202" y="143"/>
                    </a:lnTo>
                    <a:close/>
                    <a:moveTo>
                      <a:pt x="97" y="0"/>
                    </a:moveTo>
                    <a:lnTo>
                      <a:pt x="105" y="11"/>
                    </a:lnTo>
                    <a:lnTo>
                      <a:pt x="130" y="21"/>
                    </a:lnTo>
                    <a:lnTo>
                      <a:pt x="138" y="26"/>
                    </a:lnTo>
                    <a:lnTo>
                      <a:pt x="151" y="26"/>
                    </a:lnTo>
                    <a:lnTo>
                      <a:pt x="157" y="29"/>
                    </a:lnTo>
                    <a:lnTo>
                      <a:pt x="178" y="36"/>
                    </a:lnTo>
                    <a:lnTo>
                      <a:pt x="178" y="59"/>
                    </a:lnTo>
                    <a:lnTo>
                      <a:pt x="172" y="60"/>
                    </a:lnTo>
                    <a:lnTo>
                      <a:pt x="166" y="63"/>
                    </a:lnTo>
                    <a:lnTo>
                      <a:pt x="160" y="69"/>
                    </a:lnTo>
                    <a:lnTo>
                      <a:pt x="153" y="78"/>
                    </a:lnTo>
                    <a:lnTo>
                      <a:pt x="153" y="84"/>
                    </a:lnTo>
                    <a:lnTo>
                      <a:pt x="160" y="90"/>
                    </a:lnTo>
                    <a:lnTo>
                      <a:pt x="173" y="90"/>
                    </a:lnTo>
                    <a:lnTo>
                      <a:pt x="173" y="95"/>
                    </a:lnTo>
                    <a:lnTo>
                      <a:pt x="168" y="111"/>
                    </a:lnTo>
                    <a:lnTo>
                      <a:pt x="175" y="132"/>
                    </a:lnTo>
                    <a:lnTo>
                      <a:pt x="156" y="143"/>
                    </a:lnTo>
                    <a:lnTo>
                      <a:pt x="115" y="138"/>
                    </a:lnTo>
                    <a:lnTo>
                      <a:pt x="109" y="149"/>
                    </a:lnTo>
                    <a:lnTo>
                      <a:pt x="103" y="147"/>
                    </a:lnTo>
                    <a:lnTo>
                      <a:pt x="97" y="147"/>
                    </a:lnTo>
                    <a:lnTo>
                      <a:pt x="94" y="147"/>
                    </a:lnTo>
                    <a:lnTo>
                      <a:pt x="90" y="147"/>
                    </a:lnTo>
                    <a:lnTo>
                      <a:pt x="88" y="147"/>
                    </a:lnTo>
                    <a:lnTo>
                      <a:pt x="88" y="147"/>
                    </a:lnTo>
                    <a:lnTo>
                      <a:pt x="87" y="147"/>
                    </a:lnTo>
                    <a:lnTo>
                      <a:pt x="57" y="147"/>
                    </a:lnTo>
                    <a:lnTo>
                      <a:pt x="49" y="137"/>
                    </a:lnTo>
                    <a:lnTo>
                      <a:pt x="37" y="137"/>
                    </a:lnTo>
                    <a:lnTo>
                      <a:pt x="45" y="132"/>
                    </a:lnTo>
                    <a:lnTo>
                      <a:pt x="52" y="98"/>
                    </a:lnTo>
                    <a:lnTo>
                      <a:pt x="30" y="62"/>
                    </a:lnTo>
                    <a:lnTo>
                      <a:pt x="6" y="56"/>
                    </a:lnTo>
                    <a:lnTo>
                      <a:pt x="0" y="44"/>
                    </a:lnTo>
                    <a:lnTo>
                      <a:pt x="3" y="41"/>
                    </a:lnTo>
                    <a:lnTo>
                      <a:pt x="12" y="42"/>
                    </a:lnTo>
                    <a:lnTo>
                      <a:pt x="21" y="38"/>
                    </a:lnTo>
                    <a:lnTo>
                      <a:pt x="45" y="42"/>
                    </a:lnTo>
                    <a:lnTo>
                      <a:pt x="40" y="23"/>
                    </a:lnTo>
                    <a:lnTo>
                      <a:pt x="48" y="23"/>
                    </a:lnTo>
                    <a:lnTo>
                      <a:pt x="67" y="27"/>
                    </a:lnTo>
                    <a:lnTo>
                      <a:pt x="87" y="15"/>
                    </a:lnTo>
                    <a:lnTo>
                      <a:pt x="88" y="2"/>
                    </a:lnTo>
                    <a:lnTo>
                      <a:pt x="97" y="0"/>
                    </a:lnTo>
                    <a:close/>
                  </a:path>
                </a:pathLst>
              </a:custGeom>
              <a:solidFill>
                <a:srgbClr val="FFAA00"/>
              </a:solidFill>
              <a:ln w="1588">
                <a:solidFill>
                  <a:srgbClr val="6E6E6E"/>
                </a:solidFill>
                <a:prstDash val="solid"/>
                <a:round/>
                <a:headEnd/>
                <a:tailEnd/>
              </a:ln>
            </p:spPr>
            <p:txBody>
              <a:bodyPr/>
              <a:lstStyle/>
              <a:p>
                <a:endParaRPr lang="en-US"/>
              </a:p>
            </p:txBody>
          </p:sp>
          <p:sp>
            <p:nvSpPr>
              <p:cNvPr id="321218" name="Freeform 706"/>
              <p:cNvSpPr>
                <a:spLocks noEditPoints="1"/>
              </p:cNvSpPr>
              <p:nvPr/>
            </p:nvSpPr>
            <p:spPr bwMode="auto">
              <a:xfrm>
                <a:off x="3587" y="1750"/>
                <a:ext cx="97" cy="120"/>
              </a:xfrm>
              <a:custGeom>
                <a:avLst/>
                <a:gdLst/>
                <a:ahLst/>
                <a:cxnLst>
                  <a:cxn ang="0">
                    <a:pos x="0" y="37"/>
                  </a:cxn>
                  <a:cxn ang="0">
                    <a:pos x="9" y="27"/>
                  </a:cxn>
                  <a:cxn ang="0">
                    <a:pos x="12" y="15"/>
                  </a:cxn>
                  <a:cxn ang="0">
                    <a:pos x="24" y="10"/>
                  </a:cxn>
                  <a:cxn ang="0">
                    <a:pos x="37" y="7"/>
                  </a:cxn>
                  <a:cxn ang="0">
                    <a:pos x="37" y="4"/>
                  </a:cxn>
                  <a:cxn ang="0">
                    <a:pos x="51" y="0"/>
                  </a:cxn>
                  <a:cxn ang="0">
                    <a:pos x="55" y="0"/>
                  </a:cxn>
                  <a:cxn ang="0">
                    <a:pos x="73" y="6"/>
                  </a:cxn>
                  <a:cxn ang="0">
                    <a:pos x="85" y="3"/>
                  </a:cxn>
                  <a:cxn ang="0">
                    <a:pos x="91" y="4"/>
                  </a:cxn>
                  <a:cxn ang="0">
                    <a:pos x="87" y="16"/>
                  </a:cxn>
                  <a:cxn ang="0">
                    <a:pos x="73" y="12"/>
                  </a:cxn>
                  <a:cxn ang="0">
                    <a:pos x="66" y="13"/>
                  </a:cxn>
                  <a:cxn ang="0">
                    <a:pos x="58" y="16"/>
                  </a:cxn>
                  <a:cxn ang="0">
                    <a:pos x="51" y="15"/>
                  </a:cxn>
                  <a:cxn ang="0">
                    <a:pos x="61" y="27"/>
                  </a:cxn>
                  <a:cxn ang="0">
                    <a:pos x="54" y="22"/>
                  </a:cxn>
                  <a:cxn ang="0">
                    <a:pos x="57" y="30"/>
                  </a:cxn>
                  <a:cxn ang="0">
                    <a:pos x="48" y="24"/>
                  </a:cxn>
                  <a:cxn ang="0">
                    <a:pos x="51" y="31"/>
                  </a:cxn>
                  <a:cxn ang="0">
                    <a:pos x="36" y="19"/>
                  </a:cxn>
                  <a:cxn ang="0">
                    <a:pos x="48" y="43"/>
                  </a:cxn>
                  <a:cxn ang="0">
                    <a:pos x="45" y="49"/>
                  </a:cxn>
                  <a:cxn ang="0">
                    <a:pos x="51" y="51"/>
                  </a:cxn>
                  <a:cxn ang="0">
                    <a:pos x="60" y="61"/>
                  </a:cxn>
                  <a:cxn ang="0">
                    <a:pos x="63" y="70"/>
                  </a:cxn>
                  <a:cxn ang="0">
                    <a:pos x="48" y="67"/>
                  </a:cxn>
                  <a:cxn ang="0">
                    <a:pos x="52" y="78"/>
                  </a:cxn>
                  <a:cxn ang="0">
                    <a:pos x="42" y="73"/>
                  </a:cxn>
                  <a:cxn ang="0">
                    <a:pos x="49" y="87"/>
                  </a:cxn>
                  <a:cxn ang="0">
                    <a:pos x="49" y="96"/>
                  </a:cxn>
                  <a:cxn ang="0">
                    <a:pos x="42" y="85"/>
                  </a:cxn>
                  <a:cxn ang="0">
                    <a:pos x="40" y="93"/>
                  </a:cxn>
                  <a:cxn ang="0">
                    <a:pos x="33" y="82"/>
                  </a:cxn>
                  <a:cxn ang="0">
                    <a:pos x="28" y="87"/>
                  </a:cxn>
                  <a:cxn ang="0">
                    <a:pos x="27" y="75"/>
                  </a:cxn>
                  <a:cxn ang="0">
                    <a:pos x="16" y="69"/>
                  </a:cxn>
                  <a:cxn ang="0">
                    <a:pos x="19" y="61"/>
                  </a:cxn>
                  <a:cxn ang="0">
                    <a:pos x="27" y="58"/>
                  </a:cxn>
                  <a:cxn ang="0">
                    <a:pos x="43" y="64"/>
                  </a:cxn>
                  <a:cxn ang="0">
                    <a:pos x="48" y="61"/>
                  </a:cxn>
                  <a:cxn ang="0">
                    <a:pos x="36" y="57"/>
                  </a:cxn>
                  <a:cxn ang="0">
                    <a:pos x="16" y="58"/>
                  </a:cxn>
                  <a:cxn ang="0">
                    <a:pos x="0" y="37"/>
                  </a:cxn>
                  <a:cxn ang="0">
                    <a:pos x="58" y="108"/>
                  </a:cxn>
                  <a:cxn ang="0">
                    <a:pos x="97" y="114"/>
                  </a:cxn>
                  <a:cxn ang="0">
                    <a:pos x="96" y="118"/>
                  </a:cxn>
                  <a:cxn ang="0">
                    <a:pos x="78" y="120"/>
                  </a:cxn>
                  <a:cxn ang="0">
                    <a:pos x="55" y="114"/>
                  </a:cxn>
                  <a:cxn ang="0">
                    <a:pos x="58" y="108"/>
                  </a:cxn>
                </a:cxnLst>
                <a:rect l="0" t="0" r="r" b="b"/>
                <a:pathLst>
                  <a:path w="97" h="120">
                    <a:moveTo>
                      <a:pt x="0" y="37"/>
                    </a:moveTo>
                    <a:lnTo>
                      <a:pt x="9" y="27"/>
                    </a:lnTo>
                    <a:lnTo>
                      <a:pt x="12" y="15"/>
                    </a:lnTo>
                    <a:lnTo>
                      <a:pt x="24" y="10"/>
                    </a:lnTo>
                    <a:lnTo>
                      <a:pt x="37" y="7"/>
                    </a:lnTo>
                    <a:lnTo>
                      <a:pt x="37" y="4"/>
                    </a:lnTo>
                    <a:lnTo>
                      <a:pt x="51" y="0"/>
                    </a:lnTo>
                    <a:lnTo>
                      <a:pt x="55" y="0"/>
                    </a:lnTo>
                    <a:lnTo>
                      <a:pt x="73" y="6"/>
                    </a:lnTo>
                    <a:lnTo>
                      <a:pt x="85" y="3"/>
                    </a:lnTo>
                    <a:lnTo>
                      <a:pt x="91" y="4"/>
                    </a:lnTo>
                    <a:lnTo>
                      <a:pt x="87" y="16"/>
                    </a:lnTo>
                    <a:lnTo>
                      <a:pt x="73" y="12"/>
                    </a:lnTo>
                    <a:lnTo>
                      <a:pt x="66" y="13"/>
                    </a:lnTo>
                    <a:lnTo>
                      <a:pt x="58" y="16"/>
                    </a:lnTo>
                    <a:lnTo>
                      <a:pt x="51" y="15"/>
                    </a:lnTo>
                    <a:lnTo>
                      <a:pt x="61" y="27"/>
                    </a:lnTo>
                    <a:lnTo>
                      <a:pt x="54" y="22"/>
                    </a:lnTo>
                    <a:lnTo>
                      <a:pt x="57" y="30"/>
                    </a:lnTo>
                    <a:lnTo>
                      <a:pt x="48" y="24"/>
                    </a:lnTo>
                    <a:lnTo>
                      <a:pt x="51" y="31"/>
                    </a:lnTo>
                    <a:lnTo>
                      <a:pt x="36" y="19"/>
                    </a:lnTo>
                    <a:lnTo>
                      <a:pt x="48" y="43"/>
                    </a:lnTo>
                    <a:lnTo>
                      <a:pt x="45" y="49"/>
                    </a:lnTo>
                    <a:lnTo>
                      <a:pt x="51" y="51"/>
                    </a:lnTo>
                    <a:lnTo>
                      <a:pt x="60" y="61"/>
                    </a:lnTo>
                    <a:lnTo>
                      <a:pt x="63" y="70"/>
                    </a:lnTo>
                    <a:lnTo>
                      <a:pt x="48" y="67"/>
                    </a:lnTo>
                    <a:lnTo>
                      <a:pt x="52" y="78"/>
                    </a:lnTo>
                    <a:lnTo>
                      <a:pt x="42" y="73"/>
                    </a:lnTo>
                    <a:lnTo>
                      <a:pt x="49" y="87"/>
                    </a:lnTo>
                    <a:lnTo>
                      <a:pt x="49" y="96"/>
                    </a:lnTo>
                    <a:lnTo>
                      <a:pt x="42" y="85"/>
                    </a:lnTo>
                    <a:lnTo>
                      <a:pt x="40" y="93"/>
                    </a:lnTo>
                    <a:lnTo>
                      <a:pt x="33" y="82"/>
                    </a:lnTo>
                    <a:lnTo>
                      <a:pt x="28" y="87"/>
                    </a:lnTo>
                    <a:lnTo>
                      <a:pt x="27" y="75"/>
                    </a:lnTo>
                    <a:lnTo>
                      <a:pt x="16" y="69"/>
                    </a:lnTo>
                    <a:lnTo>
                      <a:pt x="19" y="61"/>
                    </a:lnTo>
                    <a:lnTo>
                      <a:pt x="27" y="58"/>
                    </a:lnTo>
                    <a:lnTo>
                      <a:pt x="43" y="64"/>
                    </a:lnTo>
                    <a:lnTo>
                      <a:pt x="48" y="61"/>
                    </a:lnTo>
                    <a:lnTo>
                      <a:pt x="36" y="57"/>
                    </a:lnTo>
                    <a:lnTo>
                      <a:pt x="16" y="58"/>
                    </a:lnTo>
                    <a:lnTo>
                      <a:pt x="0" y="37"/>
                    </a:lnTo>
                    <a:close/>
                    <a:moveTo>
                      <a:pt x="58" y="108"/>
                    </a:moveTo>
                    <a:lnTo>
                      <a:pt x="97" y="114"/>
                    </a:lnTo>
                    <a:lnTo>
                      <a:pt x="96" y="118"/>
                    </a:lnTo>
                    <a:lnTo>
                      <a:pt x="78" y="120"/>
                    </a:lnTo>
                    <a:lnTo>
                      <a:pt x="55" y="114"/>
                    </a:lnTo>
                    <a:lnTo>
                      <a:pt x="58" y="108"/>
                    </a:lnTo>
                    <a:close/>
                  </a:path>
                </a:pathLst>
              </a:custGeom>
              <a:solidFill>
                <a:srgbClr val="FFAA00"/>
              </a:solidFill>
              <a:ln w="1588">
                <a:solidFill>
                  <a:srgbClr val="6E6E6E"/>
                </a:solidFill>
                <a:prstDash val="solid"/>
                <a:round/>
                <a:headEnd/>
                <a:tailEnd/>
              </a:ln>
            </p:spPr>
            <p:txBody>
              <a:bodyPr/>
              <a:lstStyle/>
              <a:p>
                <a:endParaRPr lang="en-US"/>
              </a:p>
            </p:txBody>
          </p:sp>
          <p:sp>
            <p:nvSpPr>
              <p:cNvPr id="321219" name="Freeform 707"/>
              <p:cNvSpPr>
                <a:spLocks noEditPoints="1"/>
              </p:cNvSpPr>
              <p:nvPr/>
            </p:nvSpPr>
            <p:spPr bwMode="auto">
              <a:xfrm>
                <a:off x="4796" y="2400"/>
                <a:ext cx="736" cy="284"/>
              </a:xfrm>
              <a:custGeom>
                <a:avLst/>
                <a:gdLst/>
                <a:ahLst/>
                <a:cxnLst>
                  <a:cxn ang="0">
                    <a:pos x="280" y="78"/>
                  </a:cxn>
                  <a:cxn ang="0">
                    <a:pos x="317" y="72"/>
                  </a:cxn>
                  <a:cxn ang="0">
                    <a:pos x="334" y="21"/>
                  </a:cxn>
                  <a:cxn ang="0">
                    <a:pos x="369" y="66"/>
                  </a:cxn>
                  <a:cxn ang="0">
                    <a:pos x="364" y="119"/>
                  </a:cxn>
                  <a:cxn ang="0">
                    <a:pos x="317" y="174"/>
                  </a:cxn>
                  <a:cxn ang="0">
                    <a:pos x="247" y="153"/>
                  </a:cxn>
                  <a:cxn ang="0">
                    <a:pos x="238" y="69"/>
                  </a:cxn>
                  <a:cxn ang="0">
                    <a:pos x="60" y="32"/>
                  </a:cxn>
                  <a:cxn ang="0">
                    <a:pos x="171" y="149"/>
                  </a:cxn>
                  <a:cxn ang="0">
                    <a:pos x="90" y="143"/>
                  </a:cxn>
                  <a:cxn ang="0">
                    <a:pos x="47" y="57"/>
                  </a:cxn>
                  <a:cxn ang="0">
                    <a:pos x="0" y="6"/>
                  </a:cxn>
                  <a:cxn ang="0">
                    <a:pos x="630" y="123"/>
                  </a:cxn>
                  <a:cxn ang="0">
                    <a:pos x="634" y="146"/>
                  </a:cxn>
                  <a:cxn ang="0">
                    <a:pos x="676" y="137"/>
                  </a:cxn>
                  <a:cxn ang="0">
                    <a:pos x="719" y="143"/>
                  </a:cxn>
                  <a:cxn ang="0">
                    <a:pos x="727" y="264"/>
                  </a:cxn>
                  <a:cxn ang="0">
                    <a:pos x="697" y="224"/>
                  </a:cxn>
                  <a:cxn ang="0">
                    <a:pos x="613" y="173"/>
                  </a:cxn>
                  <a:cxn ang="0">
                    <a:pos x="624" y="140"/>
                  </a:cxn>
                  <a:cxn ang="0">
                    <a:pos x="601" y="107"/>
                  </a:cxn>
                  <a:cxn ang="0">
                    <a:pos x="488" y="74"/>
                  </a:cxn>
                  <a:cxn ang="0">
                    <a:pos x="402" y="104"/>
                  </a:cxn>
                  <a:cxn ang="0">
                    <a:pos x="455" y="108"/>
                  </a:cxn>
                  <a:cxn ang="0">
                    <a:pos x="423" y="134"/>
                  </a:cxn>
                  <a:cxn ang="0">
                    <a:pos x="453" y="201"/>
                  </a:cxn>
                  <a:cxn ang="0">
                    <a:pos x="417" y="146"/>
                  </a:cxn>
                  <a:cxn ang="0">
                    <a:pos x="405" y="201"/>
                  </a:cxn>
                  <a:cxn ang="0">
                    <a:pos x="393" y="164"/>
                  </a:cxn>
                  <a:cxn ang="0">
                    <a:pos x="396" y="101"/>
                  </a:cxn>
                  <a:cxn ang="0">
                    <a:pos x="464" y="86"/>
                  </a:cxn>
                  <a:cxn ang="0">
                    <a:pos x="253" y="216"/>
                  </a:cxn>
                  <a:cxn ang="0">
                    <a:pos x="296" y="231"/>
                  </a:cxn>
                  <a:cxn ang="0">
                    <a:pos x="316" y="245"/>
                  </a:cxn>
                  <a:cxn ang="0">
                    <a:pos x="199" y="236"/>
                  </a:cxn>
                  <a:cxn ang="0">
                    <a:pos x="168" y="222"/>
                  </a:cxn>
                  <a:cxn ang="0">
                    <a:pos x="538" y="53"/>
                  </a:cxn>
                  <a:cxn ang="0">
                    <a:pos x="519" y="131"/>
                  </a:cxn>
                  <a:cxn ang="0">
                    <a:pos x="528" y="60"/>
                  </a:cxn>
                  <a:cxn ang="0">
                    <a:pos x="552" y="150"/>
                  </a:cxn>
                  <a:cxn ang="0">
                    <a:pos x="573" y="170"/>
                  </a:cxn>
                  <a:cxn ang="0">
                    <a:pos x="531" y="152"/>
                  </a:cxn>
                  <a:cxn ang="0">
                    <a:pos x="453" y="273"/>
                  </a:cxn>
                  <a:cxn ang="0">
                    <a:pos x="399" y="258"/>
                  </a:cxn>
                  <a:cxn ang="0">
                    <a:pos x="441" y="258"/>
                  </a:cxn>
                  <a:cxn ang="0">
                    <a:pos x="374" y="258"/>
                  </a:cxn>
                  <a:cxn ang="0">
                    <a:pos x="207" y="146"/>
                  </a:cxn>
                  <a:cxn ang="0">
                    <a:pos x="202" y="158"/>
                  </a:cxn>
                  <a:cxn ang="0">
                    <a:pos x="503" y="168"/>
                  </a:cxn>
                  <a:cxn ang="0">
                    <a:pos x="516" y="165"/>
                  </a:cxn>
                  <a:cxn ang="0">
                    <a:pos x="383" y="273"/>
                  </a:cxn>
                  <a:cxn ang="0">
                    <a:pos x="192" y="156"/>
                  </a:cxn>
                  <a:cxn ang="0">
                    <a:pos x="192" y="156"/>
                  </a:cxn>
                </a:cxnLst>
                <a:rect l="0" t="0" r="r" b="b"/>
                <a:pathLst>
                  <a:path w="736" h="284">
                    <a:moveTo>
                      <a:pt x="238" y="69"/>
                    </a:moveTo>
                    <a:lnTo>
                      <a:pt x="253" y="84"/>
                    </a:lnTo>
                    <a:lnTo>
                      <a:pt x="280" y="78"/>
                    </a:lnTo>
                    <a:lnTo>
                      <a:pt x="287" y="71"/>
                    </a:lnTo>
                    <a:lnTo>
                      <a:pt x="302" y="78"/>
                    </a:lnTo>
                    <a:lnTo>
                      <a:pt x="317" y="72"/>
                    </a:lnTo>
                    <a:lnTo>
                      <a:pt x="325" y="47"/>
                    </a:lnTo>
                    <a:lnTo>
                      <a:pt x="331" y="45"/>
                    </a:lnTo>
                    <a:lnTo>
                      <a:pt x="334" y="21"/>
                    </a:lnTo>
                    <a:lnTo>
                      <a:pt x="356" y="21"/>
                    </a:lnTo>
                    <a:lnTo>
                      <a:pt x="364" y="26"/>
                    </a:lnTo>
                    <a:lnTo>
                      <a:pt x="369" y="66"/>
                    </a:lnTo>
                    <a:lnTo>
                      <a:pt x="387" y="83"/>
                    </a:lnTo>
                    <a:lnTo>
                      <a:pt x="369" y="83"/>
                    </a:lnTo>
                    <a:lnTo>
                      <a:pt x="364" y="119"/>
                    </a:lnTo>
                    <a:lnTo>
                      <a:pt x="349" y="122"/>
                    </a:lnTo>
                    <a:lnTo>
                      <a:pt x="340" y="171"/>
                    </a:lnTo>
                    <a:lnTo>
                      <a:pt x="317" y="174"/>
                    </a:lnTo>
                    <a:lnTo>
                      <a:pt x="272" y="164"/>
                    </a:lnTo>
                    <a:lnTo>
                      <a:pt x="265" y="156"/>
                    </a:lnTo>
                    <a:lnTo>
                      <a:pt x="247" y="153"/>
                    </a:lnTo>
                    <a:lnTo>
                      <a:pt x="227" y="105"/>
                    </a:lnTo>
                    <a:lnTo>
                      <a:pt x="226" y="78"/>
                    </a:lnTo>
                    <a:lnTo>
                      <a:pt x="238" y="69"/>
                    </a:lnTo>
                    <a:close/>
                    <a:moveTo>
                      <a:pt x="0" y="0"/>
                    </a:moveTo>
                    <a:lnTo>
                      <a:pt x="44" y="6"/>
                    </a:lnTo>
                    <a:lnTo>
                      <a:pt x="60" y="32"/>
                    </a:lnTo>
                    <a:lnTo>
                      <a:pt x="74" y="36"/>
                    </a:lnTo>
                    <a:lnTo>
                      <a:pt x="115" y="83"/>
                    </a:lnTo>
                    <a:lnTo>
                      <a:pt x="171" y="149"/>
                    </a:lnTo>
                    <a:lnTo>
                      <a:pt x="172" y="183"/>
                    </a:lnTo>
                    <a:lnTo>
                      <a:pt x="154" y="194"/>
                    </a:lnTo>
                    <a:lnTo>
                      <a:pt x="90" y="143"/>
                    </a:lnTo>
                    <a:lnTo>
                      <a:pt x="90" y="123"/>
                    </a:lnTo>
                    <a:lnTo>
                      <a:pt x="60" y="83"/>
                    </a:lnTo>
                    <a:lnTo>
                      <a:pt x="47" y="57"/>
                    </a:lnTo>
                    <a:lnTo>
                      <a:pt x="35" y="51"/>
                    </a:lnTo>
                    <a:lnTo>
                      <a:pt x="36" y="36"/>
                    </a:lnTo>
                    <a:lnTo>
                      <a:pt x="0" y="6"/>
                    </a:lnTo>
                    <a:lnTo>
                      <a:pt x="0" y="0"/>
                    </a:lnTo>
                    <a:close/>
                    <a:moveTo>
                      <a:pt x="625" y="113"/>
                    </a:moveTo>
                    <a:lnTo>
                      <a:pt x="630" y="123"/>
                    </a:lnTo>
                    <a:lnTo>
                      <a:pt x="627" y="137"/>
                    </a:lnTo>
                    <a:lnTo>
                      <a:pt x="631" y="150"/>
                    </a:lnTo>
                    <a:lnTo>
                      <a:pt x="634" y="146"/>
                    </a:lnTo>
                    <a:lnTo>
                      <a:pt x="646" y="161"/>
                    </a:lnTo>
                    <a:lnTo>
                      <a:pt x="664" y="140"/>
                    </a:lnTo>
                    <a:lnTo>
                      <a:pt x="676" y="137"/>
                    </a:lnTo>
                    <a:lnTo>
                      <a:pt x="674" y="132"/>
                    </a:lnTo>
                    <a:lnTo>
                      <a:pt x="686" y="125"/>
                    </a:lnTo>
                    <a:lnTo>
                      <a:pt x="719" y="143"/>
                    </a:lnTo>
                    <a:lnTo>
                      <a:pt x="727" y="143"/>
                    </a:lnTo>
                    <a:lnTo>
                      <a:pt x="736" y="146"/>
                    </a:lnTo>
                    <a:lnTo>
                      <a:pt x="727" y="264"/>
                    </a:lnTo>
                    <a:lnTo>
                      <a:pt x="712" y="246"/>
                    </a:lnTo>
                    <a:lnTo>
                      <a:pt x="674" y="251"/>
                    </a:lnTo>
                    <a:lnTo>
                      <a:pt x="697" y="224"/>
                    </a:lnTo>
                    <a:lnTo>
                      <a:pt x="685" y="197"/>
                    </a:lnTo>
                    <a:lnTo>
                      <a:pt x="652" y="182"/>
                    </a:lnTo>
                    <a:lnTo>
                      <a:pt x="613" y="173"/>
                    </a:lnTo>
                    <a:lnTo>
                      <a:pt x="603" y="173"/>
                    </a:lnTo>
                    <a:lnTo>
                      <a:pt x="591" y="149"/>
                    </a:lnTo>
                    <a:lnTo>
                      <a:pt x="624" y="140"/>
                    </a:lnTo>
                    <a:lnTo>
                      <a:pt x="598" y="141"/>
                    </a:lnTo>
                    <a:lnTo>
                      <a:pt x="568" y="116"/>
                    </a:lnTo>
                    <a:lnTo>
                      <a:pt x="601" y="107"/>
                    </a:lnTo>
                    <a:lnTo>
                      <a:pt x="625" y="113"/>
                    </a:lnTo>
                    <a:close/>
                    <a:moveTo>
                      <a:pt x="483" y="68"/>
                    </a:moveTo>
                    <a:lnTo>
                      <a:pt x="488" y="74"/>
                    </a:lnTo>
                    <a:lnTo>
                      <a:pt x="473" y="92"/>
                    </a:lnTo>
                    <a:lnTo>
                      <a:pt x="411" y="90"/>
                    </a:lnTo>
                    <a:lnTo>
                      <a:pt x="402" y="104"/>
                    </a:lnTo>
                    <a:lnTo>
                      <a:pt x="414" y="126"/>
                    </a:lnTo>
                    <a:lnTo>
                      <a:pt x="428" y="114"/>
                    </a:lnTo>
                    <a:lnTo>
                      <a:pt x="455" y="108"/>
                    </a:lnTo>
                    <a:lnTo>
                      <a:pt x="458" y="113"/>
                    </a:lnTo>
                    <a:lnTo>
                      <a:pt x="459" y="128"/>
                    </a:lnTo>
                    <a:lnTo>
                      <a:pt x="423" y="134"/>
                    </a:lnTo>
                    <a:lnTo>
                      <a:pt x="441" y="158"/>
                    </a:lnTo>
                    <a:lnTo>
                      <a:pt x="459" y="173"/>
                    </a:lnTo>
                    <a:lnTo>
                      <a:pt x="453" y="201"/>
                    </a:lnTo>
                    <a:lnTo>
                      <a:pt x="429" y="198"/>
                    </a:lnTo>
                    <a:lnTo>
                      <a:pt x="416" y="162"/>
                    </a:lnTo>
                    <a:lnTo>
                      <a:pt x="417" y="146"/>
                    </a:lnTo>
                    <a:lnTo>
                      <a:pt x="405" y="153"/>
                    </a:lnTo>
                    <a:lnTo>
                      <a:pt x="408" y="158"/>
                    </a:lnTo>
                    <a:lnTo>
                      <a:pt x="405" y="201"/>
                    </a:lnTo>
                    <a:lnTo>
                      <a:pt x="395" y="203"/>
                    </a:lnTo>
                    <a:lnTo>
                      <a:pt x="389" y="198"/>
                    </a:lnTo>
                    <a:lnTo>
                      <a:pt x="393" y="164"/>
                    </a:lnTo>
                    <a:lnTo>
                      <a:pt x="384" y="164"/>
                    </a:lnTo>
                    <a:lnTo>
                      <a:pt x="383" y="147"/>
                    </a:lnTo>
                    <a:lnTo>
                      <a:pt x="396" y="101"/>
                    </a:lnTo>
                    <a:lnTo>
                      <a:pt x="402" y="87"/>
                    </a:lnTo>
                    <a:lnTo>
                      <a:pt x="416" y="75"/>
                    </a:lnTo>
                    <a:lnTo>
                      <a:pt x="464" y="86"/>
                    </a:lnTo>
                    <a:lnTo>
                      <a:pt x="483" y="68"/>
                    </a:lnTo>
                    <a:close/>
                    <a:moveTo>
                      <a:pt x="190" y="207"/>
                    </a:moveTo>
                    <a:lnTo>
                      <a:pt x="253" y="216"/>
                    </a:lnTo>
                    <a:lnTo>
                      <a:pt x="265" y="212"/>
                    </a:lnTo>
                    <a:lnTo>
                      <a:pt x="289" y="221"/>
                    </a:lnTo>
                    <a:lnTo>
                      <a:pt x="296" y="231"/>
                    </a:lnTo>
                    <a:lnTo>
                      <a:pt x="320" y="236"/>
                    </a:lnTo>
                    <a:lnTo>
                      <a:pt x="322" y="240"/>
                    </a:lnTo>
                    <a:lnTo>
                      <a:pt x="316" y="245"/>
                    </a:lnTo>
                    <a:lnTo>
                      <a:pt x="286" y="251"/>
                    </a:lnTo>
                    <a:lnTo>
                      <a:pt x="248" y="236"/>
                    </a:lnTo>
                    <a:lnTo>
                      <a:pt x="199" y="236"/>
                    </a:lnTo>
                    <a:lnTo>
                      <a:pt x="193" y="227"/>
                    </a:lnTo>
                    <a:lnTo>
                      <a:pt x="174" y="224"/>
                    </a:lnTo>
                    <a:lnTo>
                      <a:pt x="168" y="222"/>
                    </a:lnTo>
                    <a:lnTo>
                      <a:pt x="186" y="207"/>
                    </a:lnTo>
                    <a:lnTo>
                      <a:pt x="190" y="207"/>
                    </a:lnTo>
                    <a:close/>
                    <a:moveTo>
                      <a:pt x="538" y="53"/>
                    </a:moveTo>
                    <a:lnTo>
                      <a:pt x="541" y="95"/>
                    </a:lnTo>
                    <a:lnTo>
                      <a:pt x="532" y="131"/>
                    </a:lnTo>
                    <a:lnTo>
                      <a:pt x="519" y="131"/>
                    </a:lnTo>
                    <a:lnTo>
                      <a:pt x="515" y="113"/>
                    </a:lnTo>
                    <a:lnTo>
                      <a:pt x="517" y="86"/>
                    </a:lnTo>
                    <a:lnTo>
                      <a:pt x="528" y="60"/>
                    </a:lnTo>
                    <a:lnTo>
                      <a:pt x="538" y="53"/>
                    </a:lnTo>
                    <a:close/>
                    <a:moveTo>
                      <a:pt x="531" y="152"/>
                    </a:moveTo>
                    <a:lnTo>
                      <a:pt x="552" y="150"/>
                    </a:lnTo>
                    <a:lnTo>
                      <a:pt x="570" y="155"/>
                    </a:lnTo>
                    <a:lnTo>
                      <a:pt x="574" y="165"/>
                    </a:lnTo>
                    <a:lnTo>
                      <a:pt x="573" y="170"/>
                    </a:lnTo>
                    <a:lnTo>
                      <a:pt x="550" y="162"/>
                    </a:lnTo>
                    <a:lnTo>
                      <a:pt x="525" y="167"/>
                    </a:lnTo>
                    <a:lnTo>
                      <a:pt x="531" y="152"/>
                    </a:lnTo>
                    <a:close/>
                    <a:moveTo>
                      <a:pt x="479" y="267"/>
                    </a:moveTo>
                    <a:lnTo>
                      <a:pt x="453" y="278"/>
                    </a:lnTo>
                    <a:lnTo>
                      <a:pt x="453" y="273"/>
                    </a:lnTo>
                    <a:lnTo>
                      <a:pt x="477" y="261"/>
                    </a:lnTo>
                    <a:lnTo>
                      <a:pt x="479" y="267"/>
                    </a:lnTo>
                    <a:close/>
                    <a:moveTo>
                      <a:pt x="399" y="258"/>
                    </a:moveTo>
                    <a:lnTo>
                      <a:pt x="405" y="254"/>
                    </a:lnTo>
                    <a:lnTo>
                      <a:pt x="440" y="254"/>
                    </a:lnTo>
                    <a:lnTo>
                      <a:pt x="441" y="258"/>
                    </a:lnTo>
                    <a:lnTo>
                      <a:pt x="399" y="258"/>
                    </a:lnTo>
                    <a:close/>
                    <a:moveTo>
                      <a:pt x="344" y="254"/>
                    </a:moveTo>
                    <a:lnTo>
                      <a:pt x="374" y="258"/>
                    </a:lnTo>
                    <a:lnTo>
                      <a:pt x="344" y="264"/>
                    </a:lnTo>
                    <a:lnTo>
                      <a:pt x="344" y="254"/>
                    </a:lnTo>
                    <a:close/>
                    <a:moveTo>
                      <a:pt x="207" y="146"/>
                    </a:moveTo>
                    <a:lnTo>
                      <a:pt x="214" y="147"/>
                    </a:lnTo>
                    <a:lnTo>
                      <a:pt x="214" y="158"/>
                    </a:lnTo>
                    <a:lnTo>
                      <a:pt x="202" y="158"/>
                    </a:lnTo>
                    <a:lnTo>
                      <a:pt x="207" y="146"/>
                    </a:lnTo>
                    <a:close/>
                    <a:moveTo>
                      <a:pt x="516" y="165"/>
                    </a:moveTo>
                    <a:lnTo>
                      <a:pt x="503" y="168"/>
                    </a:lnTo>
                    <a:lnTo>
                      <a:pt x="498" y="156"/>
                    </a:lnTo>
                    <a:lnTo>
                      <a:pt x="513" y="156"/>
                    </a:lnTo>
                    <a:lnTo>
                      <a:pt x="516" y="165"/>
                    </a:lnTo>
                    <a:close/>
                    <a:moveTo>
                      <a:pt x="402" y="284"/>
                    </a:moveTo>
                    <a:lnTo>
                      <a:pt x="384" y="278"/>
                    </a:lnTo>
                    <a:lnTo>
                      <a:pt x="383" y="273"/>
                    </a:lnTo>
                    <a:lnTo>
                      <a:pt x="401" y="278"/>
                    </a:lnTo>
                    <a:lnTo>
                      <a:pt x="402" y="284"/>
                    </a:lnTo>
                    <a:close/>
                    <a:moveTo>
                      <a:pt x="192" y="156"/>
                    </a:moveTo>
                    <a:lnTo>
                      <a:pt x="165" y="135"/>
                    </a:lnTo>
                    <a:lnTo>
                      <a:pt x="178" y="125"/>
                    </a:lnTo>
                    <a:lnTo>
                      <a:pt x="192" y="156"/>
                    </a:lnTo>
                    <a:close/>
                  </a:path>
                </a:pathLst>
              </a:custGeom>
              <a:solidFill>
                <a:srgbClr val="FFAA00"/>
              </a:solidFill>
              <a:ln w="1588">
                <a:solidFill>
                  <a:srgbClr val="6E6E6E"/>
                </a:solidFill>
                <a:prstDash val="solid"/>
                <a:round/>
                <a:headEnd/>
                <a:tailEnd/>
              </a:ln>
            </p:spPr>
            <p:txBody>
              <a:bodyPr/>
              <a:lstStyle/>
              <a:p>
                <a:endParaRPr lang="en-US"/>
              </a:p>
            </p:txBody>
          </p:sp>
          <p:sp>
            <p:nvSpPr>
              <p:cNvPr id="321220" name="Freeform 708"/>
              <p:cNvSpPr>
                <a:spLocks noEditPoints="1"/>
              </p:cNvSpPr>
              <p:nvPr/>
            </p:nvSpPr>
            <p:spPr bwMode="auto">
              <a:xfrm>
                <a:off x="3393" y="1655"/>
                <a:ext cx="170" cy="185"/>
              </a:xfrm>
              <a:custGeom>
                <a:avLst/>
                <a:gdLst/>
                <a:ahLst/>
                <a:cxnLst>
                  <a:cxn ang="0">
                    <a:pos x="95" y="11"/>
                  </a:cxn>
                  <a:cxn ang="0">
                    <a:pos x="89" y="23"/>
                  </a:cxn>
                  <a:cxn ang="0">
                    <a:pos x="82" y="23"/>
                  </a:cxn>
                  <a:cxn ang="0">
                    <a:pos x="77" y="38"/>
                  </a:cxn>
                  <a:cxn ang="0">
                    <a:pos x="100" y="77"/>
                  </a:cxn>
                  <a:cxn ang="0">
                    <a:pos x="133" y="93"/>
                  </a:cxn>
                  <a:cxn ang="0">
                    <a:pos x="139" y="99"/>
                  </a:cxn>
                  <a:cxn ang="0">
                    <a:pos x="146" y="99"/>
                  </a:cxn>
                  <a:cxn ang="0">
                    <a:pos x="170" y="120"/>
                  </a:cxn>
                  <a:cxn ang="0">
                    <a:pos x="167" y="126"/>
                  </a:cxn>
                  <a:cxn ang="0">
                    <a:pos x="159" y="120"/>
                  </a:cxn>
                  <a:cxn ang="0">
                    <a:pos x="146" y="126"/>
                  </a:cxn>
                  <a:cxn ang="0">
                    <a:pos x="153" y="141"/>
                  </a:cxn>
                  <a:cxn ang="0">
                    <a:pos x="140" y="158"/>
                  </a:cxn>
                  <a:cxn ang="0">
                    <a:pos x="133" y="161"/>
                  </a:cxn>
                  <a:cxn ang="0">
                    <a:pos x="127" y="125"/>
                  </a:cxn>
                  <a:cxn ang="0">
                    <a:pos x="121" y="120"/>
                  </a:cxn>
                  <a:cxn ang="0">
                    <a:pos x="80" y="98"/>
                  </a:cxn>
                  <a:cxn ang="0">
                    <a:pos x="46" y="60"/>
                  </a:cxn>
                  <a:cxn ang="0">
                    <a:pos x="32" y="56"/>
                  </a:cxn>
                  <a:cxn ang="0">
                    <a:pos x="20" y="60"/>
                  </a:cxn>
                  <a:cxn ang="0">
                    <a:pos x="7" y="60"/>
                  </a:cxn>
                  <a:cxn ang="0">
                    <a:pos x="0" y="39"/>
                  </a:cxn>
                  <a:cxn ang="0">
                    <a:pos x="5" y="23"/>
                  </a:cxn>
                  <a:cxn ang="0">
                    <a:pos x="5" y="18"/>
                  </a:cxn>
                  <a:cxn ang="0">
                    <a:pos x="19" y="18"/>
                  </a:cxn>
                  <a:cxn ang="0">
                    <a:pos x="17" y="12"/>
                  </a:cxn>
                  <a:cxn ang="0">
                    <a:pos x="25" y="18"/>
                  </a:cxn>
                  <a:cxn ang="0">
                    <a:pos x="34" y="11"/>
                  </a:cxn>
                  <a:cxn ang="0">
                    <a:pos x="44" y="12"/>
                  </a:cxn>
                  <a:cxn ang="0">
                    <a:pos x="44" y="0"/>
                  </a:cxn>
                  <a:cxn ang="0">
                    <a:pos x="71" y="2"/>
                  </a:cxn>
                  <a:cxn ang="0">
                    <a:pos x="82" y="6"/>
                  </a:cxn>
                  <a:cxn ang="0">
                    <a:pos x="97" y="8"/>
                  </a:cxn>
                  <a:cxn ang="0">
                    <a:pos x="95" y="11"/>
                  </a:cxn>
                  <a:cxn ang="0">
                    <a:pos x="86" y="156"/>
                  </a:cxn>
                  <a:cxn ang="0">
                    <a:pos x="128" y="155"/>
                  </a:cxn>
                  <a:cxn ang="0">
                    <a:pos x="127" y="177"/>
                  </a:cxn>
                  <a:cxn ang="0">
                    <a:pos x="121" y="185"/>
                  </a:cxn>
                  <a:cxn ang="0">
                    <a:pos x="83" y="165"/>
                  </a:cxn>
                  <a:cxn ang="0">
                    <a:pos x="86" y="156"/>
                  </a:cxn>
                  <a:cxn ang="0">
                    <a:pos x="40" y="140"/>
                  </a:cxn>
                  <a:cxn ang="0">
                    <a:pos x="20" y="143"/>
                  </a:cxn>
                  <a:cxn ang="0">
                    <a:pos x="17" y="105"/>
                  </a:cxn>
                  <a:cxn ang="0">
                    <a:pos x="35" y="102"/>
                  </a:cxn>
                  <a:cxn ang="0">
                    <a:pos x="40" y="120"/>
                  </a:cxn>
                  <a:cxn ang="0">
                    <a:pos x="40" y="140"/>
                  </a:cxn>
                </a:cxnLst>
                <a:rect l="0" t="0" r="r" b="b"/>
                <a:pathLst>
                  <a:path w="170" h="185">
                    <a:moveTo>
                      <a:pt x="95" y="11"/>
                    </a:moveTo>
                    <a:lnTo>
                      <a:pt x="89" y="23"/>
                    </a:lnTo>
                    <a:lnTo>
                      <a:pt x="82" y="23"/>
                    </a:lnTo>
                    <a:lnTo>
                      <a:pt x="77" y="38"/>
                    </a:lnTo>
                    <a:lnTo>
                      <a:pt x="100" y="77"/>
                    </a:lnTo>
                    <a:lnTo>
                      <a:pt x="133" y="93"/>
                    </a:lnTo>
                    <a:lnTo>
                      <a:pt x="139" y="99"/>
                    </a:lnTo>
                    <a:lnTo>
                      <a:pt x="146" y="99"/>
                    </a:lnTo>
                    <a:lnTo>
                      <a:pt x="170" y="120"/>
                    </a:lnTo>
                    <a:lnTo>
                      <a:pt x="167" y="126"/>
                    </a:lnTo>
                    <a:lnTo>
                      <a:pt x="159" y="120"/>
                    </a:lnTo>
                    <a:lnTo>
                      <a:pt x="146" y="126"/>
                    </a:lnTo>
                    <a:lnTo>
                      <a:pt x="153" y="141"/>
                    </a:lnTo>
                    <a:lnTo>
                      <a:pt x="140" y="158"/>
                    </a:lnTo>
                    <a:lnTo>
                      <a:pt x="133" y="161"/>
                    </a:lnTo>
                    <a:lnTo>
                      <a:pt x="127" y="125"/>
                    </a:lnTo>
                    <a:lnTo>
                      <a:pt x="121" y="120"/>
                    </a:lnTo>
                    <a:lnTo>
                      <a:pt x="80" y="98"/>
                    </a:lnTo>
                    <a:lnTo>
                      <a:pt x="46" y="60"/>
                    </a:lnTo>
                    <a:lnTo>
                      <a:pt x="32" y="56"/>
                    </a:lnTo>
                    <a:lnTo>
                      <a:pt x="20" y="60"/>
                    </a:lnTo>
                    <a:lnTo>
                      <a:pt x="7" y="60"/>
                    </a:lnTo>
                    <a:lnTo>
                      <a:pt x="0" y="39"/>
                    </a:lnTo>
                    <a:lnTo>
                      <a:pt x="5" y="23"/>
                    </a:lnTo>
                    <a:lnTo>
                      <a:pt x="5" y="18"/>
                    </a:lnTo>
                    <a:lnTo>
                      <a:pt x="19" y="18"/>
                    </a:lnTo>
                    <a:lnTo>
                      <a:pt x="17" y="12"/>
                    </a:lnTo>
                    <a:lnTo>
                      <a:pt x="25" y="18"/>
                    </a:lnTo>
                    <a:lnTo>
                      <a:pt x="34" y="11"/>
                    </a:lnTo>
                    <a:lnTo>
                      <a:pt x="44" y="12"/>
                    </a:lnTo>
                    <a:lnTo>
                      <a:pt x="44" y="0"/>
                    </a:lnTo>
                    <a:lnTo>
                      <a:pt x="71" y="2"/>
                    </a:lnTo>
                    <a:lnTo>
                      <a:pt x="82" y="6"/>
                    </a:lnTo>
                    <a:lnTo>
                      <a:pt x="97" y="8"/>
                    </a:lnTo>
                    <a:lnTo>
                      <a:pt x="95" y="11"/>
                    </a:lnTo>
                    <a:close/>
                    <a:moveTo>
                      <a:pt x="86" y="156"/>
                    </a:moveTo>
                    <a:lnTo>
                      <a:pt x="128" y="155"/>
                    </a:lnTo>
                    <a:lnTo>
                      <a:pt x="127" y="177"/>
                    </a:lnTo>
                    <a:lnTo>
                      <a:pt x="121" y="185"/>
                    </a:lnTo>
                    <a:lnTo>
                      <a:pt x="83" y="165"/>
                    </a:lnTo>
                    <a:lnTo>
                      <a:pt x="86" y="156"/>
                    </a:lnTo>
                    <a:close/>
                    <a:moveTo>
                      <a:pt x="40" y="140"/>
                    </a:moveTo>
                    <a:lnTo>
                      <a:pt x="20" y="143"/>
                    </a:lnTo>
                    <a:lnTo>
                      <a:pt x="17" y="105"/>
                    </a:lnTo>
                    <a:lnTo>
                      <a:pt x="35" y="102"/>
                    </a:lnTo>
                    <a:lnTo>
                      <a:pt x="40" y="120"/>
                    </a:lnTo>
                    <a:lnTo>
                      <a:pt x="40" y="140"/>
                    </a:lnTo>
                    <a:close/>
                  </a:path>
                </a:pathLst>
              </a:custGeom>
              <a:solidFill>
                <a:srgbClr val="FFAA00"/>
              </a:solidFill>
              <a:ln w="1588">
                <a:solidFill>
                  <a:srgbClr val="6E6E6E"/>
                </a:solidFill>
                <a:prstDash val="solid"/>
                <a:round/>
                <a:headEnd/>
                <a:tailEnd/>
              </a:ln>
            </p:spPr>
            <p:txBody>
              <a:bodyPr/>
              <a:lstStyle/>
              <a:p>
                <a:endParaRPr lang="en-US"/>
              </a:p>
            </p:txBody>
          </p:sp>
          <p:sp>
            <p:nvSpPr>
              <p:cNvPr id="321221" name="Freeform 709"/>
              <p:cNvSpPr>
                <a:spLocks noEditPoints="1"/>
              </p:cNvSpPr>
              <p:nvPr/>
            </p:nvSpPr>
            <p:spPr bwMode="auto">
              <a:xfrm>
                <a:off x="5243" y="1681"/>
                <a:ext cx="151" cy="261"/>
              </a:xfrm>
              <a:custGeom>
                <a:avLst/>
                <a:gdLst/>
                <a:ahLst/>
                <a:cxnLst>
                  <a:cxn ang="0">
                    <a:pos x="133" y="105"/>
                  </a:cxn>
                  <a:cxn ang="0">
                    <a:pos x="132" y="130"/>
                  </a:cxn>
                  <a:cxn ang="0">
                    <a:pos x="151" y="183"/>
                  </a:cxn>
                  <a:cxn ang="0">
                    <a:pos x="129" y="195"/>
                  </a:cxn>
                  <a:cxn ang="0">
                    <a:pos x="99" y="189"/>
                  </a:cxn>
                  <a:cxn ang="0">
                    <a:pos x="97" y="219"/>
                  </a:cxn>
                  <a:cxn ang="0">
                    <a:pos x="78" y="201"/>
                  </a:cxn>
                  <a:cxn ang="0">
                    <a:pos x="60" y="195"/>
                  </a:cxn>
                  <a:cxn ang="0">
                    <a:pos x="38" y="210"/>
                  </a:cxn>
                  <a:cxn ang="0">
                    <a:pos x="18" y="207"/>
                  </a:cxn>
                  <a:cxn ang="0">
                    <a:pos x="21" y="198"/>
                  </a:cxn>
                  <a:cxn ang="0">
                    <a:pos x="57" y="177"/>
                  </a:cxn>
                  <a:cxn ang="0">
                    <a:pos x="82" y="165"/>
                  </a:cxn>
                  <a:cxn ang="0">
                    <a:pos x="91" y="156"/>
                  </a:cxn>
                  <a:cxn ang="0">
                    <a:pos x="108" y="114"/>
                  </a:cxn>
                  <a:cxn ang="0">
                    <a:pos x="97" y="70"/>
                  </a:cxn>
                  <a:cxn ang="0">
                    <a:pos x="68" y="1"/>
                  </a:cxn>
                  <a:cxn ang="0">
                    <a:pos x="130" y="19"/>
                  </a:cxn>
                  <a:cxn ang="0">
                    <a:pos x="126" y="45"/>
                  </a:cxn>
                  <a:cxn ang="0">
                    <a:pos x="82" y="52"/>
                  </a:cxn>
                  <a:cxn ang="0">
                    <a:pos x="70" y="54"/>
                  </a:cxn>
                  <a:cxn ang="0">
                    <a:pos x="79" y="31"/>
                  </a:cxn>
                  <a:cxn ang="0">
                    <a:pos x="59" y="0"/>
                  </a:cxn>
                  <a:cxn ang="0">
                    <a:pos x="20" y="208"/>
                  </a:cxn>
                  <a:cxn ang="0">
                    <a:pos x="44" y="226"/>
                  </a:cxn>
                  <a:cxn ang="0">
                    <a:pos x="39" y="261"/>
                  </a:cxn>
                  <a:cxn ang="0">
                    <a:pos x="14" y="243"/>
                  </a:cxn>
                  <a:cxn ang="0">
                    <a:pos x="11" y="231"/>
                  </a:cxn>
                  <a:cxn ang="0">
                    <a:pos x="14" y="207"/>
                  </a:cxn>
                  <a:cxn ang="0">
                    <a:pos x="45" y="216"/>
                  </a:cxn>
                  <a:cxn ang="0">
                    <a:pos x="47" y="204"/>
                  </a:cxn>
                  <a:cxn ang="0">
                    <a:pos x="59" y="201"/>
                  </a:cxn>
                  <a:cxn ang="0">
                    <a:pos x="72" y="202"/>
                  </a:cxn>
                  <a:cxn ang="0">
                    <a:pos x="73" y="220"/>
                  </a:cxn>
                  <a:cxn ang="0">
                    <a:pos x="60" y="231"/>
                  </a:cxn>
                </a:cxnLst>
                <a:rect l="0" t="0" r="r" b="b"/>
                <a:pathLst>
                  <a:path w="151" h="261">
                    <a:moveTo>
                      <a:pt x="97" y="70"/>
                    </a:moveTo>
                    <a:lnTo>
                      <a:pt x="133" y="105"/>
                    </a:lnTo>
                    <a:lnTo>
                      <a:pt x="138" y="126"/>
                    </a:lnTo>
                    <a:lnTo>
                      <a:pt x="132" y="130"/>
                    </a:lnTo>
                    <a:lnTo>
                      <a:pt x="142" y="150"/>
                    </a:lnTo>
                    <a:lnTo>
                      <a:pt x="151" y="183"/>
                    </a:lnTo>
                    <a:lnTo>
                      <a:pt x="145" y="189"/>
                    </a:lnTo>
                    <a:lnTo>
                      <a:pt x="129" y="195"/>
                    </a:lnTo>
                    <a:lnTo>
                      <a:pt x="118" y="195"/>
                    </a:lnTo>
                    <a:lnTo>
                      <a:pt x="99" y="189"/>
                    </a:lnTo>
                    <a:lnTo>
                      <a:pt x="108" y="204"/>
                    </a:lnTo>
                    <a:lnTo>
                      <a:pt x="97" y="219"/>
                    </a:lnTo>
                    <a:lnTo>
                      <a:pt x="81" y="208"/>
                    </a:lnTo>
                    <a:lnTo>
                      <a:pt x="78" y="201"/>
                    </a:lnTo>
                    <a:lnTo>
                      <a:pt x="81" y="195"/>
                    </a:lnTo>
                    <a:lnTo>
                      <a:pt x="60" y="195"/>
                    </a:lnTo>
                    <a:lnTo>
                      <a:pt x="41" y="204"/>
                    </a:lnTo>
                    <a:lnTo>
                      <a:pt x="38" y="210"/>
                    </a:lnTo>
                    <a:lnTo>
                      <a:pt x="29" y="204"/>
                    </a:lnTo>
                    <a:lnTo>
                      <a:pt x="18" y="207"/>
                    </a:lnTo>
                    <a:lnTo>
                      <a:pt x="14" y="198"/>
                    </a:lnTo>
                    <a:lnTo>
                      <a:pt x="21" y="198"/>
                    </a:lnTo>
                    <a:lnTo>
                      <a:pt x="32" y="178"/>
                    </a:lnTo>
                    <a:lnTo>
                      <a:pt x="57" y="177"/>
                    </a:lnTo>
                    <a:lnTo>
                      <a:pt x="69" y="172"/>
                    </a:lnTo>
                    <a:lnTo>
                      <a:pt x="82" y="165"/>
                    </a:lnTo>
                    <a:lnTo>
                      <a:pt x="78" y="139"/>
                    </a:lnTo>
                    <a:lnTo>
                      <a:pt x="91" y="156"/>
                    </a:lnTo>
                    <a:lnTo>
                      <a:pt x="103" y="139"/>
                    </a:lnTo>
                    <a:lnTo>
                      <a:pt x="108" y="114"/>
                    </a:lnTo>
                    <a:lnTo>
                      <a:pt x="91" y="85"/>
                    </a:lnTo>
                    <a:lnTo>
                      <a:pt x="97" y="70"/>
                    </a:lnTo>
                    <a:close/>
                    <a:moveTo>
                      <a:pt x="59" y="0"/>
                    </a:moveTo>
                    <a:lnTo>
                      <a:pt x="68" y="1"/>
                    </a:lnTo>
                    <a:lnTo>
                      <a:pt x="106" y="24"/>
                    </a:lnTo>
                    <a:lnTo>
                      <a:pt x="130" y="19"/>
                    </a:lnTo>
                    <a:lnTo>
                      <a:pt x="148" y="45"/>
                    </a:lnTo>
                    <a:lnTo>
                      <a:pt x="126" y="45"/>
                    </a:lnTo>
                    <a:lnTo>
                      <a:pt x="126" y="63"/>
                    </a:lnTo>
                    <a:lnTo>
                      <a:pt x="82" y="52"/>
                    </a:lnTo>
                    <a:lnTo>
                      <a:pt x="85" y="72"/>
                    </a:lnTo>
                    <a:lnTo>
                      <a:pt x="70" y="54"/>
                    </a:lnTo>
                    <a:lnTo>
                      <a:pt x="69" y="40"/>
                    </a:lnTo>
                    <a:lnTo>
                      <a:pt x="79" y="31"/>
                    </a:lnTo>
                    <a:lnTo>
                      <a:pt x="72" y="15"/>
                    </a:lnTo>
                    <a:lnTo>
                      <a:pt x="59" y="0"/>
                    </a:lnTo>
                    <a:close/>
                    <a:moveTo>
                      <a:pt x="14" y="207"/>
                    </a:moveTo>
                    <a:lnTo>
                      <a:pt x="20" y="208"/>
                    </a:lnTo>
                    <a:lnTo>
                      <a:pt x="33" y="213"/>
                    </a:lnTo>
                    <a:lnTo>
                      <a:pt x="44" y="226"/>
                    </a:lnTo>
                    <a:lnTo>
                      <a:pt x="44" y="253"/>
                    </a:lnTo>
                    <a:lnTo>
                      <a:pt x="39" y="261"/>
                    </a:lnTo>
                    <a:lnTo>
                      <a:pt x="17" y="252"/>
                    </a:lnTo>
                    <a:lnTo>
                      <a:pt x="14" y="243"/>
                    </a:lnTo>
                    <a:lnTo>
                      <a:pt x="18" y="229"/>
                    </a:lnTo>
                    <a:lnTo>
                      <a:pt x="11" y="231"/>
                    </a:lnTo>
                    <a:lnTo>
                      <a:pt x="0" y="219"/>
                    </a:lnTo>
                    <a:lnTo>
                      <a:pt x="14" y="207"/>
                    </a:lnTo>
                    <a:close/>
                    <a:moveTo>
                      <a:pt x="50" y="228"/>
                    </a:moveTo>
                    <a:lnTo>
                      <a:pt x="45" y="216"/>
                    </a:lnTo>
                    <a:lnTo>
                      <a:pt x="41" y="217"/>
                    </a:lnTo>
                    <a:lnTo>
                      <a:pt x="47" y="204"/>
                    </a:lnTo>
                    <a:lnTo>
                      <a:pt x="59" y="205"/>
                    </a:lnTo>
                    <a:lnTo>
                      <a:pt x="59" y="201"/>
                    </a:lnTo>
                    <a:lnTo>
                      <a:pt x="63" y="198"/>
                    </a:lnTo>
                    <a:lnTo>
                      <a:pt x="72" y="202"/>
                    </a:lnTo>
                    <a:lnTo>
                      <a:pt x="78" y="208"/>
                    </a:lnTo>
                    <a:lnTo>
                      <a:pt x="73" y="220"/>
                    </a:lnTo>
                    <a:lnTo>
                      <a:pt x="62" y="219"/>
                    </a:lnTo>
                    <a:lnTo>
                      <a:pt x="60" y="231"/>
                    </a:lnTo>
                    <a:lnTo>
                      <a:pt x="50" y="228"/>
                    </a:lnTo>
                    <a:close/>
                  </a:path>
                </a:pathLst>
              </a:custGeom>
              <a:solidFill>
                <a:srgbClr val="FFAA00"/>
              </a:solidFill>
              <a:ln w="1588">
                <a:solidFill>
                  <a:srgbClr val="6E6E6E"/>
                </a:solidFill>
                <a:prstDash val="solid"/>
                <a:round/>
                <a:headEnd/>
                <a:tailEnd/>
              </a:ln>
            </p:spPr>
            <p:txBody>
              <a:bodyPr/>
              <a:lstStyle/>
              <a:p>
                <a:endParaRPr lang="en-US"/>
              </a:p>
            </p:txBody>
          </p:sp>
          <p:sp>
            <p:nvSpPr>
              <p:cNvPr id="321222" name="Freeform 710"/>
              <p:cNvSpPr>
                <a:spLocks noEditPoints="1"/>
              </p:cNvSpPr>
              <p:nvPr/>
            </p:nvSpPr>
            <p:spPr bwMode="auto">
              <a:xfrm>
                <a:off x="4878" y="2372"/>
                <a:ext cx="311" cy="112"/>
              </a:xfrm>
              <a:custGeom>
                <a:avLst/>
                <a:gdLst/>
                <a:ahLst/>
                <a:cxnLst>
                  <a:cxn ang="0">
                    <a:pos x="148" y="94"/>
                  </a:cxn>
                  <a:cxn ang="0">
                    <a:pos x="156" y="91"/>
                  </a:cxn>
                  <a:cxn ang="0">
                    <a:pos x="177" y="102"/>
                  </a:cxn>
                  <a:cxn ang="0">
                    <a:pos x="183" y="79"/>
                  </a:cxn>
                  <a:cxn ang="0">
                    <a:pos x="208" y="70"/>
                  </a:cxn>
                  <a:cxn ang="0">
                    <a:pos x="216" y="57"/>
                  </a:cxn>
                  <a:cxn ang="0">
                    <a:pos x="225" y="45"/>
                  </a:cxn>
                  <a:cxn ang="0">
                    <a:pos x="235" y="55"/>
                  </a:cxn>
                  <a:cxn ang="0">
                    <a:pos x="246" y="49"/>
                  </a:cxn>
                  <a:cxn ang="0">
                    <a:pos x="240" y="37"/>
                  </a:cxn>
                  <a:cxn ang="0">
                    <a:pos x="264" y="3"/>
                  </a:cxn>
                  <a:cxn ang="0">
                    <a:pos x="271" y="0"/>
                  </a:cxn>
                  <a:cxn ang="0">
                    <a:pos x="280" y="10"/>
                  </a:cxn>
                  <a:cxn ang="0">
                    <a:pos x="280" y="22"/>
                  </a:cxn>
                  <a:cxn ang="0">
                    <a:pos x="290" y="24"/>
                  </a:cxn>
                  <a:cxn ang="0">
                    <a:pos x="311" y="33"/>
                  </a:cxn>
                  <a:cxn ang="0">
                    <a:pos x="299" y="39"/>
                  </a:cxn>
                  <a:cxn ang="0">
                    <a:pos x="290" y="39"/>
                  </a:cxn>
                  <a:cxn ang="0">
                    <a:pos x="298" y="48"/>
                  </a:cxn>
                  <a:cxn ang="0">
                    <a:pos x="282" y="54"/>
                  </a:cxn>
                  <a:cxn ang="0">
                    <a:pos x="274" y="49"/>
                  </a:cxn>
                  <a:cxn ang="0">
                    <a:pos x="252" y="49"/>
                  </a:cxn>
                  <a:cxn ang="0">
                    <a:pos x="249" y="73"/>
                  </a:cxn>
                  <a:cxn ang="0">
                    <a:pos x="243" y="75"/>
                  </a:cxn>
                  <a:cxn ang="0">
                    <a:pos x="235" y="100"/>
                  </a:cxn>
                  <a:cxn ang="0">
                    <a:pos x="220" y="106"/>
                  </a:cxn>
                  <a:cxn ang="0">
                    <a:pos x="205" y="99"/>
                  </a:cxn>
                  <a:cxn ang="0">
                    <a:pos x="198" y="106"/>
                  </a:cxn>
                  <a:cxn ang="0">
                    <a:pos x="171" y="112"/>
                  </a:cxn>
                  <a:cxn ang="0">
                    <a:pos x="156" y="97"/>
                  </a:cxn>
                  <a:cxn ang="0">
                    <a:pos x="144" y="106"/>
                  </a:cxn>
                  <a:cxn ang="0">
                    <a:pos x="148" y="94"/>
                  </a:cxn>
                  <a:cxn ang="0">
                    <a:pos x="6" y="27"/>
                  </a:cxn>
                  <a:cxn ang="0">
                    <a:pos x="0" y="12"/>
                  </a:cxn>
                  <a:cxn ang="0">
                    <a:pos x="2" y="4"/>
                  </a:cxn>
                  <a:cxn ang="0">
                    <a:pos x="18" y="13"/>
                  </a:cxn>
                  <a:cxn ang="0">
                    <a:pos x="17" y="27"/>
                  </a:cxn>
                  <a:cxn ang="0">
                    <a:pos x="24" y="21"/>
                  </a:cxn>
                  <a:cxn ang="0">
                    <a:pos x="30" y="22"/>
                  </a:cxn>
                  <a:cxn ang="0">
                    <a:pos x="33" y="13"/>
                  </a:cxn>
                  <a:cxn ang="0">
                    <a:pos x="50" y="30"/>
                  </a:cxn>
                  <a:cxn ang="0">
                    <a:pos x="56" y="43"/>
                  </a:cxn>
                  <a:cxn ang="0">
                    <a:pos x="57" y="66"/>
                  </a:cxn>
                  <a:cxn ang="0">
                    <a:pos x="57" y="76"/>
                  </a:cxn>
                  <a:cxn ang="0">
                    <a:pos x="63" y="81"/>
                  </a:cxn>
                  <a:cxn ang="0">
                    <a:pos x="71" y="102"/>
                  </a:cxn>
                  <a:cxn ang="0">
                    <a:pos x="71" y="102"/>
                  </a:cxn>
                  <a:cxn ang="0">
                    <a:pos x="68" y="102"/>
                  </a:cxn>
                  <a:cxn ang="0">
                    <a:pos x="60" y="103"/>
                  </a:cxn>
                  <a:cxn ang="0">
                    <a:pos x="59" y="105"/>
                  </a:cxn>
                  <a:cxn ang="0">
                    <a:pos x="56" y="100"/>
                  </a:cxn>
                  <a:cxn ang="0">
                    <a:pos x="23" y="76"/>
                  </a:cxn>
                  <a:cxn ang="0">
                    <a:pos x="24" y="70"/>
                  </a:cxn>
                  <a:cxn ang="0">
                    <a:pos x="12" y="58"/>
                  </a:cxn>
                  <a:cxn ang="0">
                    <a:pos x="6" y="39"/>
                  </a:cxn>
                  <a:cxn ang="0">
                    <a:pos x="6" y="27"/>
                  </a:cxn>
                </a:cxnLst>
                <a:rect l="0" t="0" r="r" b="b"/>
                <a:pathLst>
                  <a:path w="311" h="112">
                    <a:moveTo>
                      <a:pt x="148" y="94"/>
                    </a:moveTo>
                    <a:lnTo>
                      <a:pt x="156" y="91"/>
                    </a:lnTo>
                    <a:lnTo>
                      <a:pt x="177" y="102"/>
                    </a:lnTo>
                    <a:lnTo>
                      <a:pt x="183" y="79"/>
                    </a:lnTo>
                    <a:lnTo>
                      <a:pt x="208" y="70"/>
                    </a:lnTo>
                    <a:lnTo>
                      <a:pt x="216" y="57"/>
                    </a:lnTo>
                    <a:lnTo>
                      <a:pt x="225" y="45"/>
                    </a:lnTo>
                    <a:lnTo>
                      <a:pt x="235" y="55"/>
                    </a:lnTo>
                    <a:lnTo>
                      <a:pt x="246" y="49"/>
                    </a:lnTo>
                    <a:lnTo>
                      <a:pt x="240" y="37"/>
                    </a:lnTo>
                    <a:lnTo>
                      <a:pt x="264" y="3"/>
                    </a:lnTo>
                    <a:lnTo>
                      <a:pt x="271" y="0"/>
                    </a:lnTo>
                    <a:lnTo>
                      <a:pt x="280" y="10"/>
                    </a:lnTo>
                    <a:lnTo>
                      <a:pt x="280" y="22"/>
                    </a:lnTo>
                    <a:lnTo>
                      <a:pt x="290" y="24"/>
                    </a:lnTo>
                    <a:lnTo>
                      <a:pt x="311" y="33"/>
                    </a:lnTo>
                    <a:lnTo>
                      <a:pt x="299" y="39"/>
                    </a:lnTo>
                    <a:lnTo>
                      <a:pt x="290" y="39"/>
                    </a:lnTo>
                    <a:lnTo>
                      <a:pt x="298" y="48"/>
                    </a:lnTo>
                    <a:lnTo>
                      <a:pt x="282" y="54"/>
                    </a:lnTo>
                    <a:lnTo>
                      <a:pt x="274" y="49"/>
                    </a:lnTo>
                    <a:lnTo>
                      <a:pt x="252" y="49"/>
                    </a:lnTo>
                    <a:lnTo>
                      <a:pt x="249" y="73"/>
                    </a:lnTo>
                    <a:lnTo>
                      <a:pt x="243" y="75"/>
                    </a:lnTo>
                    <a:lnTo>
                      <a:pt x="235" y="100"/>
                    </a:lnTo>
                    <a:lnTo>
                      <a:pt x="220" y="106"/>
                    </a:lnTo>
                    <a:lnTo>
                      <a:pt x="205" y="99"/>
                    </a:lnTo>
                    <a:lnTo>
                      <a:pt x="198" y="106"/>
                    </a:lnTo>
                    <a:lnTo>
                      <a:pt x="171" y="112"/>
                    </a:lnTo>
                    <a:lnTo>
                      <a:pt x="156" y="97"/>
                    </a:lnTo>
                    <a:lnTo>
                      <a:pt x="144" y="106"/>
                    </a:lnTo>
                    <a:lnTo>
                      <a:pt x="148" y="94"/>
                    </a:lnTo>
                    <a:close/>
                    <a:moveTo>
                      <a:pt x="6" y="27"/>
                    </a:moveTo>
                    <a:lnTo>
                      <a:pt x="0" y="12"/>
                    </a:lnTo>
                    <a:lnTo>
                      <a:pt x="2" y="4"/>
                    </a:lnTo>
                    <a:lnTo>
                      <a:pt x="18" y="13"/>
                    </a:lnTo>
                    <a:lnTo>
                      <a:pt x="17" y="27"/>
                    </a:lnTo>
                    <a:lnTo>
                      <a:pt x="24" y="21"/>
                    </a:lnTo>
                    <a:lnTo>
                      <a:pt x="30" y="22"/>
                    </a:lnTo>
                    <a:lnTo>
                      <a:pt x="33" y="13"/>
                    </a:lnTo>
                    <a:lnTo>
                      <a:pt x="50" y="30"/>
                    </a:lnTo>
                    <a:lnTo>
                      <a:pt x="56" y="43"/>
                    </a:lnTo>
                    <a:lnTo>
                      <a:pt x="57" y="66"/>
                    </a:lnTo>
                    <a:lnTo>
                      <a:pt x="57" y="76"/>
                    </a:lnTo>
                    <a:lnTo>
                      <a:pt x="63" y="81"/>
                    </a:lnTo>
                    <a:lnTo>
                      <a:pt x="71" y="102"/>
                    </a:lnTo>
                    <a:lnTo>
                      <a:pt x="71" y="102"/>
                    </a:lnTo>
                    <a:lnTo>
                      <a:pt x="68" y="102"/>
                    </a:lnTo>
                    <a:lnTo>
                      <a:pt x="60" y="103"/>
                    </a:lnTo>
                    <a:lnTo>
                      <a:pt x="59" y="105"/>
                    </a:lnTo>
                    <a:lnTo>
                      <a:pt x="56" y="100"/>
                    </a:lnTo>
                    <a:lnTo>
                      <a:pt x="23" y="76"/>
                    </a:lnTo>
                    <a:lnTo>
                      <a:pt x="24" y="70"/>
                    </a:lnTo>
                    <a:lnTo>
                      <a:pt x="12" y="58"/>
                    </a:lnTo>
                    <a:lnTo>
                      <a:pt x="6" y="39"/>
                    </a:lnTo>
                    <a:lnTo>
                      <a:pt x="6" y="27"/>
                    </a:lnTo>
                    <a:close/>
                  </a:path>
                </a:pathLst>
              </a:custGeom>
              <a:solidFill>
                <a:srgbClr val="FFAA00"/>
              </a:solidFill>
              <a:ln w="1588">
                <a:solidFill>
                  <a:srgbClr val="6E6E6E"/>
                </a:solidFill>
                <a:prstDash val="solid"/>
                <a:round/>
                <a:headEnd/>
                <a:tailEnd/>
              </a:ln>
            </p:spPr>
            <p:txBody>
              <a:bodyPr/>
              <a:lstStyle/>
              <a:p>
                <a:endParaRPr lang="en-US"/>
              </a:p>
            </p:txBody>
          </p:sp>
          <p:sp>
            <p:nvSpPr>
              <p:cNvPr id="321223" name="Freeform 711"/>
              <p:cNvSpPr>
                <a:spLocks noEditPoints="1"/>
              </p:cNvSpPr>
              <p:nvPr/>
            </p:nvSpPr>
            <p:spPr bwMode="auto">
              <a:xfrm>
                <a:off x="5650" y="3120"/>
                <a:ext cx="285" cy="219"/>
              </a:xfrm>
              <a:custGeom>
                <a:avLst/>
                <a:gdLst/>
                <a:ahLst/>
                <a:cxnLst>
                  <a:cxn ang="0">
                    <a:pos x="130" y="132"/>
                  </a:cxn>
                  <a:cxn ang="0">
                    <a:pos x="145" y="125"/>
                  </a:cxn>
                  <a:cxn ang="0">
                    <a:pos x="164" y="110"/>
                  </a:cxn>
                  <a:cxn ang="0">
                    <a:pos x="176" y="117"/>
                  </a:cxn>
                  <a:cxn ang="0">
                    <a:pos x="170" y="134"/>
                  </a:cxn>
                  <a:cxn ang="0">
                    <a:pos x="127" y="161"/>
                  </a:cxn>
                  <a:cxn ang="0">
                    <a:pos x="125" y="170"/>
                  </a:cxn>
                  <a:cxn ang="0">
                    <a:pos x="118" y="171"/>
                  </a:cxn>
                  <a:cxn ang="0">
                    <a:pos x="115" y="170"/>
                  </a:cxn>
                  <a:cxn ang="0">
                    <a:pos x="94" y="177"/>
                  </a:cxn>
                  <a:cxn ang="0">
                    <a:pos x="81" y="191"/>
                  </a:cxn>
                  <a:cxn ang="0">
                    <a:pos x="57" y="207"/>
                  </a:cxn>
                  <a:cxn ang="0">
                    <a:pos x="33" y="219"/>
                  </a:cxn>
                  <a:cxn ang="0">
                    <a:pos x="18" y="219"/>
                  </a:cxn>
                  <a:cxn ang="0">
                    <a:pos x="0" y="213"/>
                  </a:cxn>
                  <a:cxn ang="0">
                    <a:pos x="0" y="206"/>
                  </a:cxn>
                  <a:cxn ang="0">
                    <a:pos x="24" y="189"/>
                  </a:cxn>
                  <a:cxn ang="0">
                    <a:pos x="54" y="174"/>
                  </a:cxn>
                  <a:cxn ang="0">
                    <a:pos x="81" y="165"/>
                  </a:cxn>
                  <a:cxn ang="0">
                    <a:pos x="110" y="150"/>
                  </a:cxn>
                  <a:cxn ang="0">
                    <a:pos x="130" y="132"/>
                  </a:cxn>
                  <a:cxn ang="0">
                    <a:pos x="241" y="0"/>
                  </a:cxn>
                  <a:cxn ang="0">
                    <a:pos x="251" y="17"/>
                  </a:cxn>
                  <a:cxn ang="0">
                    <a:pos x="244" y="44"/>
                  </a:cxn>
                  <a:cxn ang="0">
                    <a:pos x="247" y="50"/>
                  </a:cxn>
                  <a:cxn ang="0">
                    <a:pos x="258" y="30"/>
                  </a:cxn>
                  <a:cxn ang="0">
                    <a:pos x="251" y="59"/>
                  </a:cxn>
                  <a:cxn ang="0">
                    <a:pos x="263" y="65"/>
                  </a:cxn>
                  <a:cxn ang="0">
                    <a:pos x="281" y="57"/>
                  </a:cxn>
                  <a:cxn ang="0">
                    <a:pos x="285" y="59"/>
                  </a:cxn>
                  <a:cxn ang="0">
                    <a:pos x="272" y="74"/>
                  </a:cxn>
                  <a:cxn ang="0">
                    <a:pos x="257" y="87"/>
                  </a:cxn>
                  <a:cxn ang="0">
                    <a:pos x="247" y="87"/>
                  </a:cxn>
                  <a:cxn ang="0">
                    <a:pos x="239" y="98"/>
                  </a:cxn>
                  <a:cxn ang="0">
                    <a:pos x="208" y="122"/>
                  </a:cxn>
                  <a:cxn ang="0">
                    <a:pos x="187" y="131"/>
                  </a:cxn>
                  <a:cxn ang="0">
                    <a:pos x="182" y="125"/>
                  </a:cxn>
                  <a:cxn ang="0">
                    <a:pos x="206" y="105"/>
                  </a:cxn>
                  <a:cxn ang="0">
                    <a:pos x="194" y="93"/>
                  </a:cxn>
                  <a:cxn ang="0">
                    <a:pos x="196" y="89"/>
                  </a:cxn>
                  <a:cxn ang="0">
                    <a:pos x="215" y="80"/>
                  </a:cxn>
                  <a:cxn ang="0">
                    <a:pos x="232" y="59"/>
                  </a:cxn>
                  <a:cxn ang="0">
                    <a:pos x="235" y="0"/>
                  </a:cxn>
                  <a:cxn ang="0">
                    <a:pos x="241" y="0"/>
                  </a:cxn>
                </a:cxnLst>
                <a:rect l="0" t="0" r="r" b="b"/>
                <a:pathLst>
                  <a:path w="285" h="219">
                    <a:moveTo>
                      <a:pt x="130" y="132"/>
                    </a:moveTo>
                    <a:lnTo>
                      <a:pt x="145" y="125"/>
                    </a:lnTo>
                    <a:lnTo>
                      <a:pt x="164" y="110"/>
                    </a:lnTo>
                    <a:lnTo>
                      <a:pt x="176" y="117"/>
                    </a:lnTo>
                    <a:lnTo>
                      <a:pt x="170" y="134"/>
                    </a:lnTo>
                    <a:lnTo>
                      <a:pt x="127" y="161"/>
                    </a:lnTo>
                    <a:lnTo>
                      <a:pt x="125" y="170"/>
                    </a:lnTo>
                    <a:lnTo>
                      <a:pt x="118" y="171"/>
                    </a:lnTo>
                    <a:lnTo>
                      <a:pt x="115" y="170"/>
                    </a:lnTo>
                    <a:lnTo>
                      <a:pt x="94" y="177"/>
                    </a:lnTo>
                    <a:lnTo>
                      <a:pt x="81" y="191"/>
                    </a:lnTo>
                    <a:lnTo>
                      <a:pt x="57" y="207"/>
                    </a:lnTo>
                    <a:lnTo>
                      <a:pt x="33" y="219"/>
                    </a:lnTo>
                    <a:lnTo>
                      <a:pt x="18" y="219"/>
                    </a:lnTo>
                    <a:lnTo>
                      <a:pt x="0" y="213"/>
                    </a:lnTo>
                    <a:lnTo>
                      <a:pt x="0" y="206"/>
                    </a:lnTo>
                    <a:lnTo>
                      <a:pt x="24" y="189"/>
                    </a:lnTo>
                    <a:lnTo>
                      <a:pt x="54" y="174"/>
                    </a:lnTo>
                    <a:lnTo>
                      <a:pt x="81" y="165"/>
                    </a:lnTo>
                    <a:lnTo>
                      <a:pt x="110" y="150"/>
                    </a:lnTo>
                    <a:lnTo>
                      <a:pt x="130" y="132"/>
                    </a:lnTo>
                    <a:close/>
                    <a:moveTo>
                      <a:pt x="241" y="0"/>
                    </a:moveTo>
                    <a:lnTo>
                      <a:pt x="251" y="17"/>
                    </a:lnTo>
                    <a:lnTo>
                      <a:pt x="244" y="44"/>
                    </a:lnTo>
                    <a:lnTo>
                      <a:pt x="247" y="50"/>
                    </a:lnTo>
                    <a:lnTo>
                      <a:pt x="258" y="30"/>
                    </a:lnTo>
                    <a:lnTo>
                      <a:pt x="251" y="59"/>
                    </a:lnTo>
                    <a:lnTo>
                      <a:pt x="263" y="65"/>
                    </a:lnTo>
                    <a:lnTo>
                      <a:pt x="281" y="57"/>
                    </a:lnTo>
                    <a:lnTo>
                      <a:pt x="285" y="59"/>
                    </a:lnTo>
                    <a:lnTo>
                      <a:pt x="272" y="74"/>
                    </a:lnTo>
                    <a:lnTo>
                      <a:pt x="257" y="87"/>
                    </a:lnTo>
                    <a:lnTo>
                      <a:pt x="247" y="87"/>
                    </a:lnTo>
                    <a:lnTo>
                      <a:pt x="239" y="98"/>
                    </a:lnTo>
                    <a:lnTo>
                      <a:pt x="208" y="122"/>
                    </a:lnTo>
                    <a:lnTo>
                      <a:pt x="187" y="131"/>
                    </a:lnTo>
                    <a:lnTo>
                      <a:pt x="182" y="125"/>
                    </a:lnTo>
                    <a:lnTo>
                      <a:pt x="206" y="105"/>
                    </a:lnTo>
                    <a:lnTo>
                      <a:pt x="194" y="93"/>
                    </a:lnTo>
                    <a:lnTo>
                      <a:pt x="196" y="89"/>
                    </a:lnTo>
                    <a:lnTo>
                      <a:pt x="215" y="80"/>
                    </a:lnTo>
                    <a:lnTo>
                      <a:pt x="232" y="59"/>
                    </a:lnTo>
                    <a:lnTo>
                      <a:pt x="235" y="0"/>
                    </a:lnTo>
                    <a:lnTo>
                      <a:pt x="241" y="0"/>
                    </a:lnTo>
                    <a:close/>
                  </a:path>
                </a:pathLst>
              </a:custGeom>
              <a:solidFill>
                <a:srgbClr val="FFAA00"/>
              </a:solidFill>
              <a:ln w="1588">
                <a:solidFill>
                  <a:srgbClr val="6E6E6E"/>
                </a:solidFill>
                <a:prstDash val="solid"/>
                <a:round/>
                <a:headEnd/>
                <a:tailEnd/>
              </a:ln>
            </p:spPr>
            <p:txBody>
              <a:bodyPr/>
              <a:lstStyle/>
              <a:p>
                <a:endParaRPr lang="en-US"/>
              </a:p>
            </p:txBody>
          </p:sp>
          <p:sp>
            <p:nvSpPr>
              <p:cNvPr id="321224" name="Freeform 712"/>
              <p:cNvSpPr>
                <a:spLocks noEditPoints="1"/>
              </p:cNvSpPr>
              <p:nvPr/>
            </p:nvSpPr>
            <p:spPr bwMode="auto">
              <a:xfrm>
                <a:off x="5523" y="2546"/>
                <a:ext cx="200" cy="148"/>
              </a:xfrm>
              <a:custGeom>
                <a:avLst/>
                <a:gdLst/>
                <a:ahLst/>
                <a:cxnLst>
                  <a:cxn ang="0">
                    <a:pos x="9" y="0"/>
                  </a:cxn>
                  <a:cxn ang="0">
                    <a:pos x="61" y="24"/>
                  </a:cxn>
                  <a:cxn ang="0">
                    <a:pos x="82" y="37"/>
                  </a:cxn>
                  <a:cxn ang="0">
                    <a:pos x="82" y="52"/>
                  </a:cxn>
                  <a:cxn ang="0">
                    <a:pos x="110" y="64"/>
                  </a:cxn>
                  <a:cxn ang="0">
                    <a:pos x="115" y="76"/>
                  </a:cxn>
                  <a:cxn ang="0">
                    <a:pos x="98" y="76"/>
                  </a:cxn>
                  <a:cxn ang="0">
                    <a:pos x="157" y="145"/>
                  </a:cxn>
                  <a:cxn ang="0">
                    <a:pos x="145" y="148"/>
                  </a:cxn>
                  <a:cxn ang="0">
                    <a:pos x="104" y="136"/>
                  </a:cxn>
                  <a:cxn ang="0">
                    <a:pos x="82" y="100"/>
                  </a:cxn>
                  <a:cxn ang="0">
                    <a:pos x="61" y="91"/>
                  </a:cxn>
                  <a:cxn ang="0">
                    <a:pos x="52" y="96"/>
                  </a:cxn>
                  <a:cxn ang="0">
                    <a:pos x="43" y="111"/>
                  </a:cxn>
                  <a:cxn ang="0">
                    <a:pos x="25" y="123"/>
                  </a:cxn>
                  <a:cxn ang="0">
                    <a:pos x="3" y="120"/>
                  </a:cxn>
                  <a:cxn ang="0">
                    <a:pos x="0" y="118"/>
                  </a:cxn>
                  <a:cxn ang="0">
                    <a:pos x="9" y="0"/>
                  </a:cxn>
                  <a:cxn ang="0">
                    <a:pos x="176" y="30"/>
                  </a:cxn>
                  <a:cxn ang="0">
                    <a:pos x="188" y="33"/>
                  </a:cxn>
                  <a:cxn ang="0">
                    <a:pos x="182" y="52"/>
                  </a:cxn>
                  <a:cxn ang="0">
                    <a:pos x="154" y="67"/>
                  </a:cxn>
                  <a:cxn ang="0">
                    <a:pos x="140" y="69"/>
                  </a:cxn>
                  <a:cxn ang="0">
                    <a:pos x="121" y="58"/>
                  </a:cxn>
                  <a:cxn ang="0">
                    <a:pos x="122" y="52"/>
                  </a:cxn>
                  <a:cxn ang="0">
                    <a:pos x="140" y="54"/>
                  </a:cxn>
                  <a:cxn ang="0">
                    <a:pos x="160" y="54"/>
                  </a:cxn>
                  <a:cxn ang="0">
                    <a:pos x="176" y="42"/>
                  </a:cxn>
                  <a:cxn ang="0">
                    <a:pos x="176" y="30"/>
                  </a:cxn>
                  <a:cxn ang="0">
                    <a:pos x="164" y="0"/>
                  </a:cxn>
                  <a:cxn ang="0">
                    <a:pos x="184" y="12"/>
                  </a:cxn>
                  <a:cxn ang="0">
                    <a:pos x="199" y="27"/>
                  </a:cxn>
                  <a:cxn ang="0">
                    <a:pos x="200" y="33"/>
                  </a:cxn>
                  <a:cxn ang="0">
                    <a:pos x="196" y="42"/>
                  </a:cxn>
                  <a:cxn ang="0">
                    <a:pos x="193" y="39"/>
                  </a:cxn>
                  <a:cxn ang="0">
                    <a:pos x="188" y="21"/>
                  </a:cxn>
                  <a:cxn ang="0">
                    <a:pos x="163" y="3"/>
                  </a:cxn>
                  <a:cxn ang="0">
                    <a:pos x="164" y="0"/>
                  </a:cxn>
                </a:cxnLst>
                <a:rect l="0" t="0" r="r" b="b"/>
                <a:pathLst>
                  <a:path w="200" h="148">
                    <a:moveTo>
                      <a:pt x="9" y="0"/>
                    </a:moveTo>
                    <a:lnTo>
                      <a:pt x="61" y="24"/>
                    </a:lnTo>
                    <a:lnTo>
                      <a:pt x="82" y="37"/>
                    </a:lnTo>
                    <a:lnTo>
                      <a:pt x="82" y="52"/>
                    </a:lnTo>
                    <a:lnTo>
                      <a:pt x="110" y="64"/>
                    </a:lnTo>
                    <a:lnTo>
                      <a:pt x="115" y="76"/>
                    </a:lnTo>
                    <a:lnTo>
                      <a:pt x="98" y="76"/>
                    </a:lnTo>
                    <a:lnTo>
                      <a:pt x="157" y="145"/>
                    </a:lnTo>
                    <a:lnTo>
                      <a:pt x="145" y="148"/>
                    </a:lnTo>
                    <a:lnTo>
                      <a:pt x="104" y="136"/>
                    </a:lnTo>
                    <a:lnTo>
                      <a:pt x="82" y="100"/>
                    </a:lnTo>
                    <a:lnTo>
                      <a:pt x="61" y="91"/>
                    </a:lnTo>
                    <a:lnTo>
                      <a:pt x="52" y="96"/>
                    </a:lnTo>
                    <a:lnTo>
                      <a:pt x="43" y="111"/>
                    </a:lnTo>
                    <a:lnTo>
                      <a:pt x="25" y="123"/>
                    </a:lnTo>
                    <a:lnTo>
                      <a:pt x="3" y="120"/>
                    </a:lnTo>
                    <a:lnTo>
                      <a:pt x="0" y="118"/>
                    </a:lnTo>
                    <a:lnTo>
                      <a:pt x="9" y="0"/>
                    </a:lnTo>
                    <a:close/>
                    <a:moveTo>
                      <a:pt x="176" y="30"/>
                    </a:moveTo>
                    <a:lnTo>
                      <a:pt x="188" y="33"/>
                    </a:lnTo>
                    <a:lnTo>
                      <a:pt x="182" y="52"/>
                    </a:lnTo>
                    <a:lnTo>
                      <a:pt x="154" y="67"/>
                    </a:lnTo>
                    <a:lnTo>
                      <a:pt x="140" y="69"/>
                    </a:lnTo>
                    <a:lnTo>
                      <a:pt x="121" y="58"/>
                    </a:lnTo>
                    <a:lnTo>
                      <a:pt x="122" y="52"/>
                    </a:lnTo>
                    <a:lnTo>
                      <a:pt x="140" y="54"/>
                    </a:lnTo>
                    <a:lnTo>
                      <a:pt x="160" y="54"/>
                    </a:lnTo>
                    <a:lnTo>
                      <a:pt x="176" y="42"/>
                    </a:lnTo>
                    <a:lnTo>
                      <a:pt x="176" y="30"/>
                    </a:lnTo>
                    <a:close/>
                    <a:moveTo>
                      <a:pt x="164" y="0"/>
                    </a:moveTo>
                    <a:lnTo>
                      <a:pt x="184" y="12"/>
                    </a:lnTo>
                    <a:lnTo>
                      <a:pt x="199" y="27"/>
                    </a:lnTo>
                    <a:lnTo>
                      <a:pt x="200" y="33"/>
                    </a:lnTo>
                    <a:lnTo>
                      <a:pt x="196" y="42"/>
                    </a:lnTo>
                    <a:lnTo>
                      <a:pt x="193" y="39"/>
                    </a:lnTo>
                    <a:lnTo>
                      <a:pt x="188" y="21"/>
                    </a:lnTo>
                    <a:lnTo>
                      <a:pt x="163" y="3"/>
                    </a:lnTo>
                    <a:lnTo>
                      <a:pt x="164" y="0"/>
                    </a:lnTo>
                    <a:close/>
                  </a:path>
                </a:pathLst>
              </a:custGeom>
              <a:solidFill>
                <a:srgbClr val="FFAA00"/>
              </a:solidFill>
              <a:ln w="1588">
                <a:solidFill>
                  <a:srgbClr val="6E6E6E"/>
                </a:solidFill>
                <a:prstDash val="solid"/>
                <a:round/>
                <a:headEnd/>
                <a:tailEnd/>
              </a:ln>
            </p:spPr>
            <p:txBody>
              <a:bodyPr/>
              <a:lstStyle/>
              <a:p>
                <a:endParaRPr lang="en-US"/>
              </a:p>
            </p:txBody>
          </p:sp>
          <p:sp>
            <p:nvSpPr>
              <p:cNvPr id="321225" name="Freeform 713"/>
              <p:cNvSpPr>
                <a:spLocks noEditPoints="1"/>
              </p:cNvSpPr>
              <p:nvPr/>
            </p:nvSpPr>
            <p:spPr bwMode="auto">
              <a:xfrm>
                <a:off x="5149" y="2162"/>
                <a:ext cx="150" cy="240"/>
              </a:xfrm>
              <a:custGeom>
                <a:avLst/>
                <a:gdLst/>
                <a:ahLst/>
                <a:cxnLst>
                  <a:cxn ang="0">
                    <a:pos x="57" y="5"/>
                  </a:cxn>
                  <a:cxn ang="0">
                    <a:pos x="52" y="60"/>
                  </a:cxn>
                  <a:cxn ang="0">
                    <a:pos x="61" y="86"/>
                  </a:cxn>
                  <a:cxn ang="0">
                    <a:pos x="81" y="98"/>
                  </a:cxn>
                  <a:cxn ang="0">
                    <a:pos x="51" y="92"/>
                  </a:cxn>
                  <a:cxn ang="0">
                    <a:pos x="42" y="81"/>
                  </a:cxn>
                  <a:cxn ang="0">
                    <a:pos x="45" y="71"/>
                  </a:cxn>
                  <a:cxn ang="0">
                    <a:pos x="33" y="71"/>
                  </a:cxn>
                  <a:cxn ang="0">
                    <a:pos x="34" y="47"/>
                  </a:cxn>
                  <a:cxn ang="0">
                    <a:pos x="30" y="5"/>
                  </a:cxn>
                  <a:cxn ang="0">
                    <a:pos x="90" y="189"/>
                  </a:cxn>
                  <a:cxn ang="0">
                    <a:pos x="103" y="183"/>
                  </a:cxn>
                  <a:cxn ang="0">
                    <a:pos x="114" y="181"/>
                  </a:cxn>
                  <a:cxn ang="0">
                    <a:pos x="117" y="173"/>
                  </a:cxn>
                  <a:cxn ang="0">
                    <a:pos x="144" y="177"/>
                  </a:cxn>
                  <a:cxn ang="0">
                    <a:pos x="144" y="225"/>
                  </a:cxn>
                  <a:cxn ang="0">
                    <a:pos x="130" y="219"/>
                  </a:cxn>
                  <a:cxn ang="0">
                    <a:pos x="133" y="240"/>
                  </a:cxn>
                  <a:cxn ang="0">
                    <a:pos x="108" y="213"/>
                  </a:cxn>
                  <a:cxn ang="0">
                    <a:pos x="100" y="196"/>
                  </a:cxn>
                  <a:cxn ang="0">
                    <a:pos x="90" y="205"/>
                  </a:cxn>
                  <a:cxn ang="0">
                    <a:pos x="81" y="213"/>
                  </a:cxn>
                  <a:cxn ang="0">
                    <a:pos x="78" y="193"/>
                  </a:cxn>
                  <a:cxn ang="0">
                    <a:pos x="31" y="132"/>
                  </a:cxn>
                  <a:cxn ang="0">
                    <a:pos x="28" y="156"/>
                  </a:cxn>
                  <a:cxn ang="0">
                    <a:pos x="0" y="183"/>
                  </a:cxn>
                  <a:cxn ang="0">
                    <a:pos x="25" y="152"/>
                  </a:cxn>
                  <a:cxn ang="0">
                    <a:pos x="88" y="131"/>
                  </a:cxn>
                  <a:cxn ang="0">
                    <a:pos x="67" y="123"/>
                  </a:cxn>
                  <a:cxn ang="0">
                    <a:pos x="94" y="171"/>
                  </a:cxn>
                  <a:cxn ang="0">
                    <a:pos x="93" y="140"/>
                  </a:cxn>
                  <a:cxn ang="0">
                    <a:pos x="106" y="126"/>
                  </a:cxn>
                  <a:cxn ang="0">
                    <a:pos x="124" y="159"/>
                  </a:cxn>
                  <a:cxn ang="0">
                    <a:pos x="108" y="141"/>
                  </a:cxn>
                  <a:cxn ang="0">
                    <a:pos x="103" y="111"/>
                  </a:cxn>
                  <a:cxn ang="0">
                    <a:pos x="129" y="138"/>
                  </a:cxn>
                  <a:cxn ang="0">
                    <a:pos x="103" y="111"/>
                  </a:cxn>
                  <a:cxn ang="0">
                    <a:pos x="88" y="111"/>
                  </a:cxn>
                  <a:cxn ang="0">
                    <a:pos x="102" y="126"/>
                  </a:cxn>
                  <a:cxn ang="0">
                    <a:pos x="87" y="120"/>
                  </a:cxn>
                </a:cxnLst>
                <a:rect l="0" t="0" r="r" b="b"/>
                <a:pathLst>
                  <a:path w="150" h="240">
                    <a:moveTo>
                      <a:pt x="36" y="0"/>
                    </a:moveTo>
                    <a:lnTo>
                      <a:pt x="57" y="5"/>
                    </a:lnTo>
                    <a:lnTo>
                      <a:pt x="66" y="32"/>
                    </a:lnTo>
                    <a:lnTo>
                      <a:pt x="52" y="60"/>
                    </a:lnTo>
                    <a:lnTo>
                      <a:pt x="58" y="74"/>
                    </a:lnTo>
                    <a:lnTo>
                      <a:pt x="61" y="86"/>
                    </a:lnTo>
                    <a:lnTo>
                      <a:pt x="72" y="86"/>
                    </a:lnTo>
                    <a:lnTo>
                      <a:pt x="81" y="98"/>
                    </a:lnTo>
                    <a:lnTo>
                      <a:pt x="75" y="101"/>
                    </a:lnTo>
                    <a:lnTo>
                      <a:pt x="51" y="92"/>
                    </a:lnTo>
                    <a:lnTo>
                      <a:pt x="43" y="87"/>
                    </a:lnTo>
                    <a:lnTo>
                      <a:pt x="42" y="81"/>
                    </a:lnTo>
                    <a:lnTo>
                      <a:pt x="46" y="77"/>
                    </a:lnTo>
                    <a:lnTo>
                      <a:pt x="45" y="71"/>
                    </a:lnTo>
                    <a:lnTo>
                      <a:pt x="37" y="78"/>
                    </a:lnTo>
                    <a:lnTo>
                      <a:pt x="33" y="71"/>
                    </a:lnTo>
                    <a:lnTo>
                      <a:pt x="24" y="42"/>
                    </a:lnTo>
                    <a:lnTo>
                      <a:pt x="34" y="47"/>
                    </a:lnTo>
                    <a:lnTo>
                      <a:pt x="28" y="30"/>
                    </a:lnTo>
                    <a:lnTo>
                      <a:pt x="30" y="5"/>
                    </a:lnTo>
                    <a:lnTo>
                      <a:pt x="36" y="0"/>
                    </a:lnTo>
                    <a:close/>
                    <a:moveTo>
                      <a:pt x="90" y="189"/>
                    </a:moveTo>
                    <a:lnTo>
                      <a:pt x="97" y="181"/>
                    </a:lnTo>
                    <a:lnTo>
                      <a:pt x="103" y="183"/>
                    </a:lnTo>
                    <a:lnTo>
                      <a:pt x="109" y="190"/>
                    </a:lnTo>
                    <a:lnTo>
                      <a:pt x="114" y="181"/>
                    </a:lnTo>
                    <a:lnTo>
                      <a:pt x="118" y="184"/>
                    </a:lnTo>
                    <a:lnTo>
                      <a:pt x="117" y="173"/>
                    </a:lnTo>
                    <a:lnTo>
                      <a:pt x="129" y="161"/>
                    </a:lnTo>
                    <a:lnTo>
                      <a:pt x="144" y="177"/>
                    </a:lnTo>
                    <a:lnTo>
                      <a:pt x="150" y="207"/>
                    </a:lnTo>
                    <a:lnTo>
                      <a:pt x="144" y="225"/>
                    </a:lnTo>
                    <a:lnTo>
                      <a:pt x="136" y="205"/>
                    </a:lnTo>
                    <a:lnTo>
                      <a:pt x="130" y="219"/>
                    </a:lnTo>
                    <a:lnTo>
                      <a:pt x="138" y="226"/>
                    </a:lnTo>
                    <a:lnTo>
                      <a:pt x="133" y="240"/>
                    </a:lnTo>
                    <a:lnTo>
                      <a:pt x="114" y="226"/>
                    </a:lnTo>
                    <a:lnTo>
                      <a:pt x="108" y="213"/>
                    </a:lnTo>
                    <a:lnTo>
                      <a:pt x="111" y="202"/>
                    </a:lnTo>
                    <a:lnTo>
                      <a:pt x="100" y="196"/>
                    </a:lnTo>
                    <a:lnTo>
                      <a:pt x="99" y="201"/>
                    </a:lnTo>
                    <a:lnTo>
                      <a:pt x="90" y="205"/>
                    </a:lnTo>
                    <a:lnTo>
                      <a:pt x="85" y="196"/>
                    </a:lnTo>
                    <a:lnTo>
                      <a:pt x="81" y="213"/>
                    </a:lnTo>
                    <a:lnTo>
                      <a:pt x="75" y="213"/>
                    </a:lnTo>
                    <a:lnTo>
                      <a:pt x="78" y="193"/>
                    </a:lnTo>
                    <a:lnTo>
                      <a:pt x="90" y="189"/>
                    </a:lnTo>
                    <a:close/>
                    <a:moveTo>
                      <a:pt x="31" y="132"/>
                    </a:moveTo>
                    <a:lnTo>
                      <a:pt x="40" y="149"/>
                    </a:lnTo>
                    <a:lnTo>
                      <a:pt x="28" y="156"/>
                    </a:lnTo>
                    <a:lnTo>
                      <a:pt x="0" y="189"/>
                    </a:lnTo>
                    <a:lnTo>
                      <a:pt x="0" y="183"/>
                    </a:lnTo>
                    <a:lnTo>
                      <a:pt x="9" y="170"/>
                    </a:lnTo>
                    <a:lnTo>
                      <a:pt x="25" y="152"/>
                    </a:lnTo>
                    <a:lnTo>
                      <a:pt x="31" y="132"/>
                    </a:lnTo>
                    <a:close/>
                    <a:moveTo>
                      <a:pt x="88" y="131"/>
                    </a:moveTo>
                    <a:lnTo>
                      <a:pt x="72" y="150"/>
                    </a:lnTo>
                    <a:lnTo>
                      <a:pt x="67" y="123"/>
                    </a:lnTo>
                    <a:lnTo>
                      <a:pt x="88" y="131"/>
                    </a:lnTo>
                    <a:close/>
                    <a:moveTo>
                      <a:pt x="94" y="171"/>
                    </a:moveTo>
                    <a:lnTo>
                      <a:pt x="79" y="162"/>
                    </a:lnTo>
                    <a:lnTo>
                      <a:pt x="93" y="140"/>
                    </a:lnTo>
                    <a:lnTo>
                      <a:pt x="94" y="171"/>
                    </a:lnTo>
                    <a:close/>
                    <a:moveTo>
                      <a:pt x="106" y="126"/>
                    </a:moveTo>
                    <a:lnTo>
                      <a:pt x="118" y="135"/>
                    </a:lnTo>
                    <a:lnTo>
                      <a:pt x="124" y="159"/>
                    </a:lnTo>
                    <a:lnTo>
                      <a:pt x="118" y="158"/>
                    </a:lnTo>
                    <a:lnTo>
                      <a:pt x="108" y="141"/>
                    </a:lnTo>
                    <a:lnTo>
                      <a:pt x="106" y="126"/>
                    </a:lnTo>
                    <a:close/>
                    <a:moveTo>
                      <a:pt x="103" y="111"/>
                    </a:moveTo>
                    <a:lnTo>
                      <a:pt x="120" y="111"/>
                    </a:lnTo>
                    <a:lnTo>
                      <a:pt x="129" y="138"/>
                    </a:lnTo>
                    <a:lnTo>
                      <a:pt x="117" y="132"/>
                    </a:lnTo>
                    <a:lnTo>
                      <a:pt x="103" y="111"/>
                    </a:lnTo>
                    <a:close/>
                    <a:moveTo>
                      <a:pt x="87" y="120"/>
                    </a:moveTo>
                    <a:lnTo>
                      <a:pt x="88" y="111"/>
                    </a:lnTo>
                    <a:lnTo>
                      <a:pt x="102" y="122"/>
                    </a:lnTo>
                    <a:lnTo>
                      <a:pt x="102" y="126"/>
                    </a:lnTo>
                    <a:lnTo>
                      <a:pt x="93" y="117"/>
                    </a:lnTo>
                    <a:lnTo>
                      <a:pt x="87" y="120"/>
                    </a:lnTo>
                    <a:close/>
                  </a:path>
                </a:pathLst>
              </a:custGeom>
              <a:solidFill>
                <a:srgbClr val="FFAA00"/>
              </a:solidFill>
              <a:ln w="1588">
                <a:solidFill>
                  <a:srgbClr val="6E6E6E"/>
                </a:solidFill>
                <a:prstDash val="solid"/>
                <a:round/>
                <a:headEnd/>
                <a:tailEnd/>
              </a:ln>
            </p:spPr>
            <p:txBody>
              <a:bodyPr/>
              <a:lstStyle/>
              <a:p>
                <a:endParaRPr lang="en-US"/>
              </a:p>
            </p:txBody>
          </p:sp>
          <p:sp>
            <p:nvSpPr>
              <p:cNvPr id="321226" name="Freeform 714"/>
              <p:cNvSpPr>
                <a:spLocks noEditPoints="1"/>
              </p:cNvSpPr>
              <p:nvPr/>
            </p:nvSpPr>
            <p:spPr bwMode="auto">
              <a:xfrm>
                <a:off x="1120" y="1116"/>
                <a:ext cx="4394" cy="635"/>
              </a:xfrm>
              <a:custGeom>
                <a:avLst/>
                <a:gdLst/>
                <a:ahLst/>
                <a:cxnLst>
                  <a:cxn ang="0">
                    <a:pos x="2474" y="410"/>
                  </a:cxn>
                  <a:cxn ang="0">
                    <a:pos x="2657" y="193"/>
                  </a:cxn>
                  <a:cxn ang="0">
                    <a:pos x="2597" y="241"/>
                  </a:cxn>
                  <a:cxn ang="0">
                    <a:pos x="2675" y="208"/>
                  </a:cxn>
                  <a:cxn ang="0">
                    <a:pos x="2805" y="168"/>
                  </a:cxn>
                  <a:cxn ang="0">
                    <a:pos x="2932" y="169"/>
                  </a:cxn>
                  <a:cxn ang="0">
                    <a:pos x="2975" y="115"/>
                  </a:cxn>
                  <a:cxn ang="0">
                    <a:pos x="3008" y="212"/>
                  </a:cxn>
                  <a:cxn ang="0">
                    <a:pos x="3101" y="194"/>
                  </a:cxn>
                  <a:cxn ang="0">
                    <a:pos x="3012" y="159"/>
                  </a:cxn>
                  <a:cxn ang="0">
                    <a:pos x="3108" y="144"/>
                  </a:cxn>
                  <a:cxn ang="0">
                    <a:pos x="3123" y="69"/>
                  </a:cxn>
                  <a:cxn ang="0">
                    <a:pos x="3370" y="64"/>
                  </a:cxn>
                  <a:cxn ang="0">
                    <a:pos x="3471" y="103"/>
                  </a:cxn>
                  <a:cxn ang="0">
                    <a:pos x="3835" y="124"/>
                  </a:cxn>
                  <a:cxn ang="0">
                    <a:pos x="4095" y="163"/>
                  </a:cxn>
                  <a:cxn ang="0">
                    <a:pos x="4328" y="239"/>
                  </a:cxn>
                  <a:cxn ang="0">
                    <a:pos x="4353" y="305"/>
                  </a:cxn>
                  <a:cxn ang="0">
                    <a:pos x="4327" y="430"/>
                  </a:cxn>
                  <a:cxn ang="0">
                    <a:pos x="4216" y="274"/>
                  </a:cxn>
                  <a:cxn ang="0">
                    <a:pos x="4137" y="287"/>
                  </a:cxn>
                  <a:cxn ang="0">
                    <a:pos x="4038" y="410"/>
                  </a:cxn>
                  <a:cxn ang="0">
                    <a:pos x="4068" y="610"/>
                  </a:cxn>
                  <a:cxn ang="0">
                    <a:pos x="4005" y="526"/>
                  </a:cxn>
                  <a:cxn ang="0">
                    <a:pos x="3814" y="482"/>
                  </a:cxn>
                  <a:cxn ang="0">
                    <a:pos x="3606" y="482"/>
                  </a:cxn>
                  <a:cxn ang="0">
                    <a:pos x="3519" y="488"/>
                  </a:cxn>
                  <a:cxn ang="0">
                    <a:pos x="3382" y="503"/>
                  </a:cxn>
                  <a:cxn ang="0">
                    <a:pos x="3166" y="422"/>
                  </a:cxn>
                  <a:cxn ang="0">
                    <a:pos x="3014" y="472"/>
                  </a:cxn>
                  <a:cxn ang="0">
                    <a:pos x="2824" y="481"/>
                  </a:cxn>
                  <a:cxn ang="0">
                    <a:pos x="2859" y="592"/>
                  </a:cxn>
                  <a:cxn ang="0">
                    <a:pos x="2806" y="614"/>
                  </a:cxn>
                  <a:cxn ang="0">
                    <a:pos x="2722" y="535"/>
                  </a:cxn>
                  <a:cxn ang="0">
                    <a:pos x="2699" y="484"/>
                  </a:cxn>
                  <a:cxn ang="0">
                    <a:pos x="2612" y="427"/>
                  </a:cxn>
                  <a:cxn ang="0">
                    <a:pos x="2530" y="358"/>
                  </a:cxn>
                  <a:cxn ang="0">
                    <a:pos x="2540" y="293"/>
                  </a:cxn>
                  <a:cxn ang="0">
                    <a:pos x="2515" y="203"/>
                  </a:cxn>
                  <a:cxn ang="0">
                    <a:pos x="4182" y="544"/>
                  </a:cxn>
                  <a:cxn ang="0">
                    <a:pos x="4072" y="412"/>
                  </a:cxn>
                  <a:cxn ang="0">
                    <a:pos x="4167" y="523"/>
                  </a:cxn>
                  <a:cxn ang="0">
                    <a:pos x="2893" y="61"/>
                  </a:cxn>
                  <a:cxn ang="0">
                    <a:pos x="2778" y="147"/>
                  </a:cxn>
                  <a:cxn ang="0">
                    <a:pos x="3071" y="7"/>
                  </a:cxn>
                  <a:cxn ang="0">
                    <a:pos x="3071" y="7"/>
                  </a:cxn>
                  <a:cxn ang="0">
                    <a:pos x="3193" y="24"/>
                  </a:cxn>
                  <a:cxn ang="0">
                    <a:pos x="3628" y="67"/>
                  </a:cxn>
                  <a:cxn ang="0">
                    <a:pos x="4180" y="139"/>
                  </a:cxn>
                  <a:cxn ang="0">
                    <a:pos x="91" y="172"/>
                  </a:cxn>
                  <a:cxn ang="0">
                    <a:pos x="148" y="217"/>
                  </a:cxn>
                  <a:cxn ang="0">
                    <a:pos x="48" y="238"/>
                  </a:cxn>
                  <a:cxn ang="0">
                    <a:pos x="0" y="233"/>
                  </a:cxn>
                </a:cxnLst>
                <a:rect l="0" t="0" r="r" b="b"/>
                <a:pathLst>
                  <a:path w="4394" h="635">
                    <a:moveTo>
                      <a:pt x="2428" y="410"/>
                    </a:moveTo>
                    <a:lnTo>
                      <a:pt x="2435" y="394"/>
                    </a:lnTo>
                    <a:lnTo>
                      <a:pt x="2449" y="395"/>
                    </a:lnTo>
                    <a:lnTo>
                      <a:pt x="2453" y="395"/>
                    </a:lnTo>
                    <a:lnTo>
                      <a:pt x="2474" y="400"/>
                    </a:lnTo>
                    <a:lnTo>
                      <a:pt x="2474" y="410"/>
                    </a:lnTo>
                    <a:lnTo>
                      <a:pt x="2440" y="409"/>
                    </a:lnTo>
                    <a:lnTo>
                      <a:pt x="2428" y="410"/>
                    </a:lnTo>
                    <a:close/>
                    <a:moveTo>
                      <a:pt x="2525" y="150"/>
                    </a:moveTo>
                    <a:lnTo>
                      <a:pt x="2566" y="169"/>
                    </a:lnTo>
                    <a:lnTo>
                      <a:pt x="2592" y="171"/>
                    </a:lnTo>
                    <a:lnTo>
                      <a:pt x="2657" y="193"/>
                    </a:lnTo>
                    <a:lnTo>
                      <a:pt x="2663" y="203"/>
                    </a:lnTo>
                    <a:lnTo>
                      <a:pt x="2651" y="214"/>
                    </a:lnTo>
                    <a:lnTo>
                      <a:pt x="2625" y="218"/>
                    </a:lnTo>
                    <a:lnTo>
                      <a:pt x="2557" y="203"/>
                    </a:lnTo>
                    <a:lnTo>
                      <a:pt x="2586" y="217"/>
                    </a:lnTo>
                    <a:lnTo>
                      <a:pt x="2597" y="241"/>
                    </a:lnTo>
                    <a:lnTo>
                      <a:pt x="2631" y="254"/>
                    </a:lnTo>
                    <a:lnTo>
                      <a:pt x="2612" y="232"/>
                    </a:lnTo>
                    <a:lnTo>
                      <a:pt x="2637" y="238"/>
                    </a:lnTo>
                    <a:lnTo>
                      <a:pt x="2657" y="238"/>
                    </a:lnTo>
                    <a:lnTo>
                      <a:pt x="2646" y="224"/>
                    </a:lnTo>
                    <a:lnTo>
                      <a:pt x="2675" y="208"/>
                    </a:lnTo>
                    <a:lnTo>
                      <a:pt x="2675" y="177"/>
                    </a:lnTo>
                    <a:lnTo>
                      <a:pt x="2712" y="177"/>
                    </a:lnTo>
                    <a:lnTo>
                      <a:pt x="2714" y="205"/>
                    </a:lnTo>
                    <a:lnTo>
                      <a:pt x="2734" y="203"/>
                    </a:lnTo>
                    <a:lnTo>
                      <a:pt x="2730" y="185"/>
                    </a:lnTo>
                    <a:lnTo>
                      <a:pt x="2805" y="168"/>
                    </a:lnTo>
                    <a:lnTo>
                      <a:pt x="2857" y="174"/>
                    </a:lnTo>
                    <a:lnTo>
                      <a:pt x="2867" y="177"/>
                    </a:lnTo>
                    <a:lnTo>
                      <a:pt x="2876" y="172"/>
                    </a:lnTo>
                    <a:lnTo>
                      <a:pt x="2838" y="153"/>
                    </a:lnTo>
                    <a:lnTo>
                      <a:pt x="2897" y="159"/>
                    </a:lnTo>
                    <a:lnTo>
                      <a:pt x="2932" y="169"/>
                    </a:lnTo>
                    <a:lnTo>
                      <a:pt x="2966" y="181"/>
                    </a:lnTo>
                    <a:lnTo>
                      <a:pt x="2972" y="175"/>
                    </a:lnTo>
                    <a:lnTo>
                      <a:pt x="2936" y="162"/>
                    </a:lnTo>
                    <a:lnTo>
                      <a:pt x="2923" y="141"/>
                    </a:lnTo>
                    <a:lnTo>
                      <a:pt x="2935" y="112"/>
                    </a:lnTo>
                    <a:lnTo>
                      <a:pt x="2975" y="115"/>
                    </a:lnTo>
                    <a:lnTo>
                      <a:pt x="2980" y="135"/>
                    </a:lnTo>
                    <a:lnTo>
                      <a:pt x="2993" y="141"/>
                    </a:lnTo>
                    <a:lnTo>
                      <a:pt x="3008" y="169"/>
                    </a:lnTo>
                    <a:lnTo>
                      <a:pt x="3027" y="180"/>
                    </a:lnTo>
                    <a:lnTo>
                      <a:pt x="3023" y="199"/>
                    </a:lnTo>
                    <a:lnTo>
                      <a:pt x="3008" y="212"/>
                    </a:lnTo>
                    <a:lnTo>
                      <a:pt x="3029" y="211"/>
                    </a:lnTo>
                    <a:lnTo>
                      <a:pt x="3045" y="190"/>
                    </a:lnTo>
                    <a:lnTo>
                      <a:pt x="3035" y="175"/>
                    </a:lnTo>
                    <a:lnTo>
                      <a:pt x="3054" y="172"/>
                    </a:lnTo>
                    <a:lnTo>
                      <a:pt x="3077" y="191"/>
                    </a:lnTo>
                    <a:lnTo>
                      <a:pt x="3101" y="194"/>
                    </a:lnTo>
                    <a:lnTo>
                      <a:pt x="3098" y="191"/>
                    </a:lnTo>
                    <a:lnTo>
                      <a:pt x="3080" y="190"/>
                    </a:lnTo>
                    <a:lnTo>
                      <a:pt x="3071" y="175"/>
                    </a:lnTo>
                    <a:lnTo>
                      <a:pt x="3053" y="169"/>
                    </a:lnTo>
                    <a:lnTo>
                      <a:pt x="3023" y="169"/>
                    </a:lnTo>
                    <a:lnTo>
                      <a:pt x="3012" y="159"/>
                    </a:lnTo>
                    <a:lnTo>
                      <a:pt x="3014" y="147"/>
                    </a:lnTo>
                    <a:lnTo>
                      <a:pt x="2992" y="136"/>
                    </a:lnTo>
                    <a:lnTo>
                      <a:pt x="2999" y="115"/>
                    </a:lnTo>
                    <a:lnTo>
                      <a:pt x="3044" y="118"/>
                    </a:lnTo>
                    <a:lnTo>
                      <a:pt x="3092" y="130"/>
                    </a:lnTo>
                    <a:lnTo>
                      <a:pt x="3108" y="144"/>
                    </a:lnTo>
                    <a:lnTo>
                      <a:pt x="3116" y="145"/>
                    </a:lnTo>
                    <a:lnTo>
                      <a:pt x="3104" y="130"/>
                    </a:lnTo>
                    <a:lnTo>
                      <a:pt x="3065" y="120"/>
                    </a:lnTo>
                    <a:lnTo>
                      <a:pt x="3047" y="105"/>
                    </a:lnTo>
                    <a:lnTo>
                      <a:pt x="3057" y="99"/>
                    </a:lnTo>
                    <a:lnTo>
                      <a:pt x="3123" y="69"/>
                    </a:lnTo>
                    <a:lnTo>
                      <a:pt x="3196" y="61"/>
                    </a:lnTo>
                    <a:lnTo>
                      <a:pt x="3225" y="61"/>
                    </a:lnTo>
                    <a:lnTo>
                      <a:pt x="3223" y="49"/>
                    </a:lnTo>
                    <a:lnTo>
                      <a:pt x="3247" y="45"/>
                    </a:lnTo>
                    <a:lnTo>
                      <a:pt x="3279" y="57"/>
                    </a:lnTo>
                    <a:lnTo>
                      <a:pt x="3370" y="64"/>
                    </a:lnTo>
                    <a:lnTo>
                      <a:pt x="3382" y="78"/>
                    </a:lnTo>
                    <a:lnTo>
                      <a:pt x="3340" y="103"/>
                    </a:lnTo>
                    <a:lnTo>
                      <a:pt x="3335" y="117"/>
                    </a:lnTo>
                    <a:lnTo>
                      <a:pt x="3380" y="99"/>
                    </a:lnTo>
                    <a:lnTo>
                      <a:pt x="3419" y="102"/>
                    </a:lnTo>
                    <a:lnTo>
                      <a:pt x="3471" y="103"/>
                    </a:lnTo>
                    <a:lnTo>
                      <a:pt x="3557" y="106"/>
                    </a:lnTo>
                    <a:lnTo>
                      <a:pt x="3658" y="145"/>
                    </a:lnTo>
                    <a:lnTo>
                      <a:pt x="3646" y="127"/>
                    </a:lnTo>
                    <a:lnTo>
                      <a:pt x="3739" y="135"/>
                    </a:lnTo>
                    <a:lnTo>
                      <a:pt x="3721" y="114"/>
                    </a:lnTo>
                    <a:lnTo>
                      <a:pt x="3835" y="124"/>
                    </a:lnTo>
                    <a:lnTo>
                      <a:pt x="3892" y="144"/>
                    </a:lnTo>
                    <a:lnTo>
                      <a:pt x="3950" y="141"/>
                    </a:lnTo>
                    <a:lnTo>
                      <a:pt x="3987" y="148"/>
                    </a:lnTo>
                    <a:lnTo>
                      <a:pt x="4005" y="162"/>
                    </a:lnTo>
                    <a:lnTo>
                      <a:pt x="4066" y="165"/>
                    </a:lnTo>
                    <a:lnTo>
                      <a:pt x="4095" y="163"/>
                    </a:lnTo>
                    <a:lnTo>
                      <a:pt x="4093" y="154"/>
                    </a:lnTo>
                    <a:lnTo>
                      <a:pt x="4179" y="157"/>
                    </a:lnTo>
                    <a:lnTo>
                      <a:pt x="4252" y="172"/>
                    </a:lnTo>
                    <a:lnTo>
                      <a:pt x="4343" y="233"/>
                    </a:lnTo>
                    <a:lnTo>
                      <a:pt x="4340" y="238"/>
                    </a:lnTo>
                    <a:lnTo>
                      <a:pt x="4328" y="239"/>
                    </a:lnTo>
                    <a:lnTo>
                      <a:pt x="4307" y="233"/>
                    </a:lnTo>
                    <a:lnTo>
                      <a:pt x="4340" y="244"/>
                    </a:lnTo>
                    <a:lnTo>
                      <a:pt x="4388" y="269"/>
                    </a:lnTo>
                    <a:lnTo>
                      <a:pt x="4394" y="277"/>
                    </a:lnTo>
                    <a:lnTo>
                      <a:pt x="4359" y="271"/>
                    </a:lnTo>
                    <a:lnTo>
                      <a:pt x="4353" y="305"/>
                    </a:lnTo>
                    <a:lnTo>
                      <a:pt x="4334" y="316"/>
                    </a:lnTo>
                    <a:lnTo>
                      <a:pt x="4283" y="316"/>
                    </a:lnTo>
                    <a:lnTo>
                      <a:pt x="4250" y="314"/>
                    </a:lnTo>
                    <a:lnTo>
                      <a:pt x="4315" y="376"/>
                    </a:lnTo>
                    <a:lnTo>
                      <a:pt x="4327" y="403"/>
                    </a:lnTo>
                    <a:lnTo>
                      <a:pt x="4327" y="430"/>
                    </a:lnTo>
                    <a:lnTo>
                      <a:pt x="4319" y="470"/>
                    </a:lnTo>
                    <a:lnTo>
                      <a:pt x="4234" y="397"/>
                    </a:lnTo>
                    <a:lnTo>
                      <a:pt x="4210" y="370"/>
                    </a:lnTo>
                    <a:lnTo>
                      <a:pt x="4228" y="299"/>
                    </a:lnTo>
                    <a:lnTo>
                      <a:pt x="4210" y="277"/>
                    </a:lnTo>
                    <a:lnTo>
                      <a:pt x="4216" y="274"/>
                    </a:lnTo>
                    <a:lnTo>
                      <a:pt x="4193" y="274"/>
                    </a:lnTo>
                    <a:lnTo>
                      <a:pt x="4211" y="290"/>
                    </a:lnTo>
                    <a:lnTo>
                      <a:pt x="4195" y="305"/>
                    </a:lnTo>
                    <a:lnTo>
                      <a:pt x="4182" y="301"/>
                    </a:lnTo>
                    <a:lnTo>
                      <a:pt x="4170" y="284"/>
                    </a:lnTo>
                    <a:lnTo>
                      <a:pt x="4137" y="287"/>
                    </a:lnTo>
                    <a:lnTo>
                      <a:pt x="4135" y="320"/>
                    </a:lnTo>
                    <a:lnTo>
                      <a:pt x="4159" y="329"/>
                    </a:lnTo>
                    <a:lnTo>
                      <a:pt x="4119" y="335"/>
                    </a:lnTo>
                    <a:lnTo>
                      <a:pt x="3996" y="328"/>
                    </a:lnTo>
                    <a:lnTo>
                      <a:pt x="3977" y="398"/>
                    </a:lnTo>
                    <a:lnTo>
                      <a:pt x="4038" y="410"/>
                    </a:lnTo>
                    <a:lnTo>
                      <a:pt x="4075" y="430"/>
                    </a:lnTo>
                    <a:lnTo>
                      <a:pt x="4093" y="449"/>
                    </a:lnTo>
                    <a:lnTo>
                      <a:pt x="4123" y="505"/>
                    </a:lnTo>
                    <a:lnTo>
                      <a:pt x="4125" y="553"/>
                    </a:lnTo>
                    <a:lnTo>
                      <a:pt x="4113" y="613"/>
                    </a:lnTo>
                    <a:lnTo>
                      <a:pt x="4068" y="610"/>
                    </a:lnTo>
                    <a:lnTo>
                      <a:pt x="4038" y="575"/>
                    </a:lnTo>
                    <a:lnTo>
                      <a:pt x="4045" y="566"/>
                    </a:lnTo>
                    <a:lnTo>
                      <a:pt x="4065" y="572"/>
                    </a:lnTo>
                    <a:lnTo>
                      <a:pt x="4059" y="524"/>
                    </a:lnTo>
                    <a:lnTo>
                      <a:pt x="4051" y="515"/>
                    </a:lnTo>
                    <a:lnTo>
                      <a:pt x="4005" y="526"/>
                    </a:lnTo>
                    <a:lnTo>
                      <a:pt x="3987" y="506"/>
                    </a:lnTo>
                    <a:lnTo>
                      <a:pt x="3939" y="491"/>
                    </a:lnTo>
                    <a:lnTo>
                      <a:pt x="3868" y="431"/>
                    </a:lnTo>
                    <a:lnTo>
                      <a:pt x="3824" y="422"/>
                    </a:lnTo>
                    <a:lnTo>
                      <a:pt x="3796" y="430"/>
                    </a:lnTo>
                    <a:lnTo>
                      <a:pt x="3814" y="482"/>
                    </a:lnTo>
                    <a:lnTo>
                      <a:pt x="3782" y="488"/>
                    </a:lnTo>
                    <a:lnTo>
                      <a:pt x="3752" y="481"/>
                    </a:lnTo>
                    <a:lnTo>
                      <a:pt x="3745" y="481"/>
                    </a:lnTo>
                    <a:lnTo>
                      <a:pt x="3697" y="500"/>
                    </a:lnTo>
                    <a:lnTo>
                      <a:pt x="3625" y="473"/>
                    </a:lnTo>
                    <a:lnTo>
                      <a:pt x="3606" y="482"/>
                    </a:lnTo>
                    <a:lnTo>
                      <a:pt x="3578" y="476"/>
                    </a:lnTo>
                    <a:lnTo>
                      <a:pt x="3566" y="461"/>
                    </a:lnTo>
                    <a:lnTo>
                      <a:pt x="3513" y="448"/>
                    </a:lnTo>
                    <a:lnTo>
                      <a:pt x="3509" y="467"/>
                    </a:lnTo>
                    <a:lnTo>
                      <a:pt x="3525" y="478"/>
                    </a:lnTo>
                    <a:lnTo>
                      <a:pt x="3519" y="488"/>
                    </a:lnTo>
                    <a:lnTo>
                      <a:pt x="3483" y="487"/>
                    </a:lnTo>
                    <a:lnTo>
                      <a:pt x="3468" y="475"/>
                    </a:lnTo>
                    <a:lnTo>
                      <a:pt x="3437" y="470"/>
                    </a:lnTo>
                    <a:lnTo>
                      <a:pt x="3410" y="490"/>
                    </a:lnTo>
                    <a:lnTo>
                      <a:pt x="3391" y="494"/>
                    </a:lnTo>
                    <a:lnTo>
                      <a:pt x="3382" y="503"/>
                    </a:lnTo>
                    <a:lnTo>
                      <a:pt x="3379" y="502"/>
                    </a:lnTo>
                    <a:lnTo>
                      <a:pt x="3352" y="491"/>
                    </a:lnTo>
                    <a:lnTo>
                      <a:pt x="3316" y="466"/>
                    </a:lnTo>
                    <a:lnTo>
                      <a:pt x="3268" y="467"/>
                    </a:lnTo>
                    <a:lnTo>
                      <a:pt x="3192" y="412"/>
                    </a:lnTo>
                    <a:lnTo>
                      <a:pt x="3166" y="422"/>
                    </a:lnTo>
                    <a:lnTo>
                      <a:pt x="3110" y="394"/>
                    </a:lnTo>
                    <a:lnTo>
                      <a:pt x="3078" y="391"/>
                    </a:lnTo>
                    <a:lnTo>
                      <a:pt x="2990" y="416"/>
                    </a:lnTo>
                    <a:lnTo>
                      <a:pt x="3002" y="433"/>
                    </a:lnTo>
                    <a:lnTo>
                      <a:pt x="2990" y="451"/>
                    </a:lnTo>
                    <a:lnTo>
                      <a:pt x="3014" y="472"/>
                    </a:lnTo>
                    <a:lnTo>
                      <a:pt x="2974" y="466"/>
                    </a:lnTo>
                    <a:lnTo>
                      <a:pt x="2939" y="476"/>
                    </a:lnTo>
                    <a:lnTo>
                      <a:pt x="2903" y="460"/>
                    </a:lnTo>
                    <a:lnTo>
                      <a:pt x="2863" y="455"/>
                    </a:lnTo>
                    <a:lnTo>
                      <a:pt x="2844" y="485"/>
                    </a:lnTo>
                    <a:lnTo>
                      <a:pt x="2824" y="481"/>
                    </a:lnTo>
                    <a:lnTo>
                      <a:pt x="2821" y="514"/>
                    </a:lnTo>
                    <a:lnTo>
                      <a:pt x="2847" y="524"/>
                    </a:lnTo>
                    <a:lnTo>
                      <a:pt x="2869" y="550"/>
                    </a:lnTo>
                    <a:lnTo>
                      <a:pt x="2851" y="566"/>
                    </a:lnTo>
                    <a:lnTo>
                      <a:pt x="2841" y="583"/>
                    </a:lnTo>
                    <a:lnTo>
                      <a:pt x="2859" y="592"/>
                    </a:lnTo>
                    <a:lnTo>
                      <a:pt x="2876" y="629"/>
                    </a:lnTo>
                    <a:lnTo>
                      <a:pt x="2865" y="635"/>
                    </a:lnTo>
                    <a:lnTo>
                      <a:pt x="2844" y="635"/>
                    </a:lnTo>
                    <a:lnTo>
                      <a:pt x="2844" y="628"/>
                    </a:lnTo>
                    <a:lnTo>
                      <a:pt x="2832" y="617"/>
                    </a:lnTo>
                    <a:lnTo>
                      <a:pt x="2806" y="614"/>
                    </a:lnTo>
                    <a:lnTo>
                      <a:pt x="2755" y="599"/>
                    </a:lnTo>
                    <a:lnTo>
                      <a:pt x="2748" y="602"/>
                    </a:lnTo>
                    <a:lnTo>
                      <a:pt x="2694" y="571"/>
                    </a:lnTo>
                    <a:lnTo>
                      <a:pt x="2706" y="563"/>
                    </a:lnTo>
                    <a:lnTo>
                      <a:pt x="2703" y="545"/>
                    </a:lnTo>
                    <a:lnTo>
                      <a:pt x="2722" y="535"/>
                    </a:lnTo>
                    <a:lnTo>
                      <a:pt x="2708" y="536"/>
                    </a:lnTo>
                    <a:lnTo>
                      <a:pt x="2715" y="523"/>
                    </a:lnTo>
                    <a:lnTo>
                      <a:pt x="2730" y="523"/>
                    </a:lnTo>
                    <a:lnTo>
                      <a:pt x="2728" y="496"/>
                    </a:lnTo>
                    <a:lnTo>
                      <a:pt x="2719" y="493"/>
                    </a:lnTo>
                    <a:lnTo>
                      <a:pt x="2699" y="484"/>
                    </a:lnTo>
                    <a:lnTo>
                      <a:pt x="2661" y="479"/>
                    </a:lnTo>
                    <a:lnTo>
                      <a:pt x="2636" y="446"/>
                    </a:lnTo>
                    <a:lnTo>
                      <a:pt x="2624" y="443"/>
                    </a:lnTo>
                    <a:lnTo>
                      <a:pt x="2604" y="448"/>
                    </a:lnTo>
                    <a:lnTo>
                      <a:pt x="2594" y="430"/>
                    </a:lnTo>
                    <a:lnTo>
                      <a:pt x="2612" y="427"/>
                    </a:lnTo>
                    <a:lnTo>
                      <a:pt x="2583" y="404"/>
                    </a:lnTo>
                    <a:lnTo>
                      <a:pt x="2580" y="388"/>
                    </a:lnTo>
                    <a:lnTo>
                      <a:pt x="2543" y="379"/>
                    </a:lnTo>
                    <a:lnTo>
                      <a:pt x="2537" y="367"/>
                    </a:lnTo>
                    <a:lnTo>
                      <a:pt x="2534" y="359"/>
                    </a:lnTo>
                    <a:lnTo>
                      <a:pt x="2530" y="358"/>
                    </a:lnTo>
                    <a:lnTo>
                      <a:pt x="2533" y="337"/>
                    </a:lnTo>
                    <a:lnTo>
                      <a:pt x="2528" y="323"/>
                    </a:lnTo>
                    <a:lnTo>
                      <a:pt x="2530" y="316"/>
                    </a:lnTo>
                    <a:lnTo>
                      <a:pt x="2555" y="316"/>
                    </a:lnTo>
                    <a:lnTo>
                      <a:pt x="2524" y="305"/>
                    </a:lnTo>
                    <a:lnTo>
                      <a:pt x="2540" y="293"/>
                    </a:lnTo>
                    <a:lnTo>
                      <a:pt x="2561" y="268"/>
                    </a:lnTo>
                    <a:lnTo>
                      <a:pt x="2539" y="254"/>
                    </a:lnTo>
                    <a:lnTo>
                      <a:pt x="2545" y="247"/>
                    </a:lnTo>
                    <a:lnTo>
                      <a:pt x="2527" y="233"/>
                    </a:lnTo>
                    <a:lnTo>
                      <a:pt x="2533" y="223"/>
                    </a:lnTo>
                    <a:lnTo>
                      <a:pt x="2515" y="203"/>
                    </a:lnTo>
                    <a:lnTo>
                      <a:pt x="2524" y="193"/>
                    </a:lnTo>
                    <a:lnTo>
                      <a:pt x="2506" y="184"/>
                    </a:lnTo>
                    <a:lnTo>
                      <a:pt x="2504" y="175"/>
                    </a:lnTo>
                    <a:lnTo>
                      <a:pt x="2506" y="171"/>
                    </a:lnTo>
                    <a:lnTo>
                      <a:pt x="2525" y="150"/>
                    </a:lnTo>
                    <a:close/>
                    <a:moveTo>
                      <a:pt x="4182" y="544"/>
                    </a:moveTo>
                    <a:lnTo>
                      <a:pt x="4182" y="557"/>
                    </a:lnTo>
                    <a:lnTo>
                      <a:pt x="4147" y="509"/>
                    </a:lnTo>
                    <a:lnTo>
                      <a:pt x="4117" y="464"/>
                    </a:lnTo>
                    <a:lnTo>
                      <a:pt x="4099" y="452"/>
                    </a:lnTo>
                    <a:lnTo>
                      <a:pt x="4078" y="427"/>
                    </a:lnTo>
                    <a:lnTo>
                      <a:pt x="4072" y="412"/>
                    </a:lnTo>
                    <a:lnTo>
                      <a:pt x="4075" y="409"/>
                    </a:lnTo>
                    <a:lnTo>
                      <a:pt x="4107" y="434"/>
                    </a:lnTo>
                    <a:lnTo>
                      <a:pt x="4117" y="449"/>
                    </a:lnTo>
                    <a:lnTo>
                      <a:pt x="4188" y="511"/>
                    </a:lnTo>
                    <a:lnTo>
                      <a:pt x="4158" y="500"/>
                    </a:lnTo>
                    <a:lnTo>
                      <a:pt x="4167" y="523"/>
                    </a:lnTo>
                    <a:lnTo>
                      <a:pt x="4201" y="553"/>
                    </a:lnTo>
                    <a:lnTo>
                      <a:pt x="4182" y="544"/>
                    </a:lnTo>
                    <a:close/>
                    <a:moveTo>
                      <a:pt x="2785" y="72"/>
                    </a:moveTo>
                    <a:lnTo>
                      <a:pt x="2829" y="66"/>
                    </a:lnTo>
                    <a:lnTo>
                      <a:pt x="2859" y="58"/>
                    </a:lnTo>
                    <a:lnTo>
                      <a:pt x="2893" y="61"/>
                    </a:lnTo>
                    <a:lnTo>
                      <a:pt x="2844" y="75"/>
                    </a:lnTo>
                    <a:lnTo>
                      <a:pt x="2802" y="106"/>
                    </a:lnTo>
                    <a:lnTo>
                      <a:pt x="2757" y="102"/>
                    </a:lnTo>
                    <a:lnTo>
                      <a:pt x="2785" y="72"/>
                    </a:lnTo>
                    <a:close/>
                    <a:moveTo>
                      <a:pt x="2830" y="150"/>
                    </a:moveTo>
                    <a:lnTo>
                      <a:pt x="2778" y="147"/>
                    </a:lnTo>
                    <a:lnTo>
                      <a:pt x="2740" y="126"/>
                    </a:lnTo>
                    <a:lnTo>
                      <a:pt x="2757" y="105"/>
                    </a:lnTo>
                    <a:lnTo>
                      <a:pt x="2790" y="109"/>
                    </a:lnTo>
                    <a:lnTo>
                      <a:pt x="2790" y="129"/>
                    </a:lnTo>
                    <a:lnTo>
                      <a:pt x="2830" y="150"/>
                    </a:lnTo>
                    <a:close/>
                    <a:moveTo>
                      <a:pt x="3071" y="7"/>
                    </a:moveTo>
                    <a:lnTo>
                      <a:pt x="3074" y="3"/>
                    </a:lnTo>
                    <a:lnTo>
                      <a:pt x="3093" y="0"/>
                    </a:lnTo>
                    <a:lnTo>
                      <a:pt x="3166" y="19"/>
                    </a:lnTo>
                    <a:lnTo>
                      <a:pt x="3175" y="33"/>
                    </a:lnTo>
                    <a:lnTo>
                      <a:pt x="3084" y="24"/>
                    </a:lnTo>
                    <a:lnTo>
                      <a:pt x="3071" y="7"/>
                    </a:lnTo>
                    <a:close/>
                    <a:moveTo>
                      <a:pt x="3724" y="76"/>
                    </a:moveTo>
                    <a:lnTo>
                      <a:pt x="3779" y="78"/>
                    </a:lnTo>
                    <a:lnTo>
                      <a:pt x="3788" y="87"/>
                    </a:lnTo>
                    <a:lnTo>
                      <a:pt x="3733" y="84"/>
                    </a:lnTo>
                    <a:lnTo>
                      <a:pt x="3724" y="76"/>
                    </a:lnTo>
                    <a:close/>
                    <a:moveTo>
                      <a:pt x="3193" y="24"/>
                    </a:moveTo>
                    <a:lnTo>
                      <a:pt x="3234" y="33"/>
                    </a:lnTo>
                    <a:lnTo>
                      <a:pt x="3241" y="37"/>
                    </a:lnTo>
                    <a:lnTo>
                      <a:pt x="3186" y="43"/>
                    </a:lnTo>
                    <a:lnTo>
                      <a:pt x="3184" y="30"/>
                    </a:lnTo>
                    <a:lnTo>
                      <a:pt x="3193" y="24"/>
                    </a:lnTo>
                    <a:close/>
                    <a:moveTo>
                      <a:pt x="3628" y="67"/>
                    </a:moveTo>
                    <a:lnTo>
                      <a:pt x="3712" y="75"/>
                    </a:lnTo>
                    <a:lnTo>
                      <a:pt x="3721" y="82"/>
                    </a:lnTo>
                    <a:lnTo>
                      <a:pt x="3660" y="88"/>
                    </a:lnTo>
                    <a:lnTo>
                      <a:pt x="3630" y="79"/>
                    </a:lnTo>
                    <a:lnTo>
                      <a:pt x="3628" y="67"/>
                    </a:lnTo>
                    <a:close/>
                    <a:moveTo>
                      <a:pt x="4180" y="139"/>
                    </a:moveTo>
                    <a:lnTo>
                      <a:pt x="4189" y="135"/>
                    </a:lnTo>
                    <a:lnTo>
                      <a:pt x="4204" y="144"/>
                    </a:lnTo>
                    <a:lnTo>
                      <a:pt x="4195" y="147"/>
                    </a:lnTo>
                    <a:lnTo>
                      <a:pt x="4180" y="139"/>
                    </a:lnTo>
                    <a:close/>
                    <a:moveTo>
                      <a:pt x="0" y="233"/>
                    </a:moveTo>
                    <a:lnTo>
                      <a:pt x="91" y="172"/>
                    </a:lnTo>
                    <a:lnTo>
                      <a:pt x="114" y="196"/>
                    </a:lnTo>
                    <a:lnTo>
                      <a:pt x="94" y="214"/>
                    </a:lnTo>
                    <a:lnTo>
                      <a:pt x="115" y="200"/>
                    </a:lnTo>
                    <a:lnTo>
                      <a:pt x="126" y="202"/>
                    </a:lnTo>
                    <a:lnTo>
                      <a:pt x="141" y="203"/>
                    </a:lnTo>
                    <a:lnTo>
                      <a:pt x="148" y="217"/>
                    </a:lnTo>
                    <a:lnTo>
                      <a:pt x="115" y="226"/>
                    </a:lnTo>
                    <a:lnTo>
                      <a:pt x="100" y="223"/>
                    </a:lnTo>
                    <a:lnTo>
                      <a:pt x="94" y="233"/>
                    </a:lnTo>
                    <a:lnTo>
                      <a:pt x="78" y="244"/>
                    </a:lnTo>
                    <a:lnTo>
                      <a:pt x="64" y="245"/>
                    </a:lnTo>
                    <a:lnTo>
                      <a:pt x="48" y="238"/>
                    </a:lnTo>
                    <a:lnTo>
                      <a:pt x="57" y="227"/>
                    </a:lnTo>
                    <a:lnTo>
                      <a:pt x="47" y="224"/>
                    </a:lnTo>
                    <a:lnTo>
                      <a:pt x="27" y="226"/>
                    </a:lnTo>
                    <a:lnTo>
                      <a:pt x="39" y="212"/>
                    </a:lnTo>
                    <a:lnTo>
                      <a:pt x="6" y="232"/>
                    </a:lnTo>
                    <a:lnTo>
                      <a:pt x="0" y="233"/>
                    </a:lnTo>
                    <a:close/>
                    <a:moveTo>
                      <a:pt x="136" y="144"/>
                    </a:moveTo>
                    <a:lnTo>
                      <a:pt x="157" y="133"/>
                    </a:lnTo>
                    <a:lnTo>
                      <a:pt x="175" y="133"/>
                    </a:lnTo>
                    <a:lnTo>
                      <a:pt x="174" y="139"/>
                    </a:lnTo>
                    <a:lnTo>
                      <a:pt x="136" y="144"/>
                    </a:lnTo>
                    <a:close/>
                  </a:path>
                </a:pathLst>
              </a:custGeom>
              <a:solidFill>
                <a:srgbClr val="FFAA00"/>
              </a:solidFill>
              <a:ln w="1588">
                <a:solidFill>
                  <a:srgbClr val="6E6E6E"/>
                </a:solidFill>
                <a:prstDash val="solid"/>
                <a:round/>
                <a:headEnd/>
                <a:tailEnd/>
              </a:ln>
            </p:spPr>
            <p:txBody>
              <a:bodyPr/>
              <a:lstStyle/>
              <a:p>
                <a:endParaRPr lang="en-US"/>
              </a:p>
            </p:txBody>
          </p:sp>
          <p:sp>
            <p:nvSpPr>
              <p:cNvPr id="321227" name="Freeform 715"/>
              <p:cNvSpPr>
                <a:spLocks noEditPoints="1"/>
              </p:cNvSpPr>
              <p:nvPr/>
            </p:nvSpPr>
            <p:spPr bwMode="auto">
              <a:xfrm>
                <a:off x="3393" y="1126"/>
                <a:ext cx="174" cy="54"/>
              </a:xfrm>
              <a:custGeom>
                <a:avLst/>
                <a:gdLst/>
                <a:ahLst/>
                <a:cxnLst>
                  <a:cxn ang="0">
                    <a:pos x="79" y="5"/>
                  </a:cxn>
                  <a:cxn ang="0">
                    <a:pos x="94" y="0"/>
                  </a:cxn>
                  <a:cxn ang="0">
                    <a:pos x="148" y="0"/>
                  </a:cxn>
                  <a:cxn ang="0">
                    <a:pos x="174" y="6"/>
                  </a:cxn>
                  <a:cxn ang="0">
                    <a:pos x="150" y="15"/>
                  </a:cxn>
                  <a:cxn ang="0">
                    <a:pos x="113" y="17"/>
                  </a:cxn>
                  <a:cxn ang="0">
                    <a:pos x="79" y="5"/>
                  </a:cxn>
                  <a:cxn ang="0">
                    <a:pos x="70" y="6"/>
                  </a:cxn>
                  <a:cxn ang="0">
                    <a:pos x="103" y="23"/>
                  </a:cxn>
                  <a:cxn ang="0">
                    <a:pos x="86" y="38"/>
                  </a:cxn>
                  <a:cxn ang="0">
                    <a:pos x="82" y="54"/>
                  </a:cxn>
                  <a:cxn ang="0">
                    <a:pos x="41" y="41"/>
                  </a:cxn>
                  <a:cxn ang="0">
                    <a:pos x="38" y="35"/>
                  </a:cxn>
                  <a:cxn ang="0">
                    <a:pos x="59" y="26"/>
                  </a:cxn>
                  <a:cxn ang="0">
                    <a:pos x="53" y="21"/>
                  </a:cxn>
                  <a:cxn ang="0">
                    <a:pos x="32" y="32"/>
                  </a:cxn>
                  <a:cxn ang="0">
                    <a:pos x="16" y="24"/>
                  </a:cxn>
                  <a:cxn ang="0">
                    <a:pos x="0" y="8"/>
                  </a:cxn>
                  <a:cxn ang="0">
                    <a:pos x="58" y="11"/>
                  </a:cxn>
                  <a:cxn ang="0">
                    <a:pos x="70" y="6"/>
                  </a:cxn>
                  <a:cxn ang="0">
                    <a:pos x="109" y="20"/>
                  </a:cxn>
                  <a:cxn ang="0">
                    <a:pos x="155" y="36"/>
                  </a:cxn>
                  <a:cxn ang="0">
                    <a:pos x="110" y="41"/>
                  </a:cxn>
                  <a:cxn ang="0">
                    <a:pos x="109" y="20"/>
                  </a:cxn>
                </a:cxnLst>
                <a:rect l="0" t="0" r="r" b="b"/>
                <a:pathLst>
                  <a:path w="174" h="54">
                    <a:moveTo>
                      <a:pt x="79" y="5"/>
                    </a:moveTo>
                    <a:lnTo>
                      <a:pt x="94" y="0"/>
                    </a:lnTo>
                    <a:lnTo>
                      <a:pt x="148" y="0"/>
                    </a:lnTo>
                    <a:lnTo>
                      <a:pt x="174" y="6"/>
                    </a:lnTo>
                    <a:lnTo>
                      <a:pt x="150" y="15"/>
                    </a:lnTo>
                    <a:lnTo>
                      <a:pt x="113" y="17"/>
                    </a:lnTo>
                    <a:lnTo>
                      <a:pt x="79" y="5"/>
                    </a:lnTo>
                    <a:close/>
                    <a:moveTo>
                      <a:pt x="70" y="6"/>
                    </a:moveTo>
                    <a:lnTo>
                      <a:pt x="103" y="23"/>
                    </a:lnTo>
                    <a:lnTo>
                      <a:pt x="86" y="38"/>
                    </a:lnTo>
                    <a:lnTo>
                      <a:pt x="82" y="54"/>
                    </a:lnTo>
                    <a:lnTo>
                      <a:pt x="41" y="41"/>
                    </a:lnTo>
                    <a:lnTo>
                      <a:pt x="38" y="35"/>
                    </a:lnTo>
                    <a:lnTo>
                      <a:pt x="59" y="26"/>
                    </a:lnTo>
                    <a:lnTo>
                      <a:pt x="53" y="21"/>
                    </a:lnTo>
                    <a:lnTo>
                      <a:pt x="32" y="32"/>
                    </a:lnTo>
                    <a:lnTo>
                      <a:pt x="16" y="24"/>
                    </a:lnTo>
                    <a:lnTo>
                      <a:pt x="0" y="8"/>
                    </a:lnTo>
                    <a:lnTo>
                      <a:pt x="58" y="11"/>
                    </a:lnTo>
                    <a:lnTo>
                      <a:pt x="70" y="6"/>
                    </a:lnTo>
                    <a:close/>
                    <a:moveTo>
                      <a:pt x="109" y="20"/>
                    </a:moveTo>
                    <a:lnTo>
                      <a:pt x="155" y="36"/>
                    </a:lnTo>
                    <a:lnTo>
                      <a:pt x="110" y="41"/>
                    </a:lnTo>
                    <a:lnTo>
                      <a:pt x="109" y="20"/>
                    </a:lnTo>
                    <a:close/>
                  </a:path>
                </a:pathLst>
              </a:custGeom>
              <a:solidFill>
                <a:srgbClr val="FFAA00"/>
              </a:solidFill>
              <a:ln w="1588">
                <a:solidFill>
                  <a:srgbClr val="6E6E6E"/>
                </a:solidFill>
                <a:prstDash val="solid"/>
                <a:round/>
                <a:headEnd/>
                <a:tailEnd/>
              </a:ln>
            </p:spPr>
            <p:txBody>
              <a:bodyPr/>
              <a:lstStyle/>
              <a:p>
                <a:endParaRPr lang="en-US"/>
              </a:p>
            </p:txBody>
          </p:sp>
          <p:sp>
            <p:nvSpPr>
              <p:cNvPr id="321228" name="Freeform 716"/>
              <p:cNvSpPr>
                <a:spLocks noEditPoints="1"/>
              </p:cNvSpPr>
              <p:nvPr/>
            </p:nvSpPr>
            <p:spPr bwMode="auto">
              <a:xfrm>
                <a:off x="3674" y="1739"/>
                <a:ext cx="284" cy="116"/>
              </a:xfrm>
              <a:custGeom>
                <a:avLst/>
                <a:gdLst/>
                <a:ahLst/>
                <a:cxnLst>
                  <a:cxn ang="0">
                    <a:pos x="43" y="18"/>
                  </a:cxn>
                  <a:cxn ang="0">
                    <a:pos x="38" y="23"/>
                  </a:cxn>
                  <a:cxn ang="0">
                    <a:pos x="25" y="21"/>
                  </a:cxn>
                  <a:cxn ang="0">
                    <a:pos x="10" y="30"/>
                  </a:cxn>
                  <a:cxn ang="0">
                    <a:pos x="0" y="27"/>
                  </a:cxn>
                  <a:cxn ang="0">
                    <a:pos x="4" y="15"/>
                  </a:cxn>
                  <a:cxn ang="0">
                    <a:pos x="0" y="6"/>
                  </a:cxn>
                  <a:cxn ang="0">
                    <a:pos x="10" y="3"/>
                  </a:cxn>
                  <a:cxn ang="0">
                    <a:pos x="23" y="5"/>
                  </a:cxn>
                  <a:cxn ang="0">
                    <a:pos x="28" y="12"/>
                  </a:cxn>
                  <a:cxn ang="0">
                    <a:pos x="43" y="18"/>
                  </a:cxn>
                  <a:cxn ang="0">
                    <a:pos x="52" y="27"/>
                  </a:cxn>
                  <a:cxn ang="0">
                    <a:pos x="43" y="18"/>
                  </a:cxn>
                  <a:cxn ang="0">
                    <a:pos x="56" y="17"/>
                  </a:cxn>
                  <a:cxn ang="0">
                    <a:pos x="74" y="17"/>
                  </a:cxn>
                  <a:cxn ang="0">
                    <a:pos x="106" y="0"/>
                  </a:cxn>
                  <a:cxn ang="0">
                    <a:pos x="173" y="14"/>
                  </a:cxn>
                  <a:cxn ang="0">
                    <a:pos x="224" y="12"/>
                  </a:cxn>
                  <a:cxn ang="0">
                    <a:pos x="245" y="14"/>
                  </a:cxn>
                  <a:cxn ang="0">
                    <a:pos x="251" y="20"/>
                  </a:cxn>
                  <a:cxn ang="0">
                    <a:pos x="255" y="24"/>
                  </a:cxn>
                  <a:cxn ang="0">
                    <a:pos x="257" y="38"/>
                  </a:cxn>
                  <a:cxn ang="0">
                    <a:pos x="269" y="39"/>
                  </a:cxn>
                  <a:cxn ang="0">
                    <a:pos x="272" y="42"/>
                  </a:cxn>
                  <a:cxn ang="0">
                    <a:pos x="266" y="51"/>
                  </a:cxn>
                  <a:cxn ang="0">
                    <a:pos x="276" y="78"/>
                  </a:cxn>
                  <a:cxn ang="0">
                    <a:pos x="284" y="90"/>
                  </a:cxn>
                  <a:cxn ang="0">
                    <a:pos x="276" y="92"/>
                  </a:cxn>
                  <a:cxn ang="0">
                    <a:pos x="270" y="92"/>
                  </a:cxn>
                  <a:cxn ang="0">
                    <a:pos x="252" y="86"/>
                  </a:cxn>
                  <a:cxn ang="0">
                    <a:pos x="246" y="90"/>
                  </a:cxn>
                  <a:cxn ang="0">
                    <a:pos x="240" y="92"/>
                  </a:cxn>
                  <a:cxn ang="0">
                    <a:pos x="224" y="92"/>
                  </a:cxn>
                  <a:cxn ang="0">
                    <a:pos x="218" y="95"/>
                  </a:cxn>
                  <a:cxn ang="0">
                    <a:pos x="198" y="101"/>
                  </a:cxn>
                  <a:cxn ang="0">
                    <a:pos x="182" y="95"/>
                  </a:cxn>
                  <a:cxn ang="0">
                    <a:pos x="174" y="99"/>
                  </a:cxn>
                  <a:cxn ang="0">
                    <a:pos x="163" y="99"/>
                  </a:cxn>
                  <a:cxn ang="0">
                    <a:pos x="158" y="104"/>
                  </a:cxn>
                  <a:cxn ang="0">
                    <a:pos x="157" y="116"/>
                  </a:cxn>
                  <a:cxn ang="0">
                    <a:pos x="154" y="114"/>
                  </a:cxn>
                  <a:cxn ang="0">
                    <a:pos x="133" y="110"/>
                  </a:cxn>
                  <a:cxn ang="0">
                    <a:pos x="110" y="111"/>
                  </a:cxn>
                  <a:cxn ang="0">
                    <a:pos x="94" y="104"/>
                  </a:cxn>
                  <a:cxn ang="0">
                    <a:pos x="68" y="108"/>
                  </a:cxn>
                  <a:cxn ang="0">
                    <a:pos x="58" y="108"/>
                  </a:cxn>
                  <a:cxn ang="0">
                    <a:pos x="34" y="99"/>
                  </a:cxn>
                  <a:cxn ang="0">
                    <a:pos x="7" y="72"/>
                  </a:cxn>
                  <a:cxn ang="0">
                    <a:pos x="0" y="39"/>
                  </a:cxn>
                  <a:cxn ang="0">
                    <a:pos x="15" y="33"/>
                  </a:cxn>
                  <a:cxn ang="0">
                    <a:pos x="52" y="27"/>
                  </a:cxn>
                </a:cxnLst>
                <a:rect l="0" t="0" r="r" b="b"/>
                <a:pathLst>
                  <a:path w="284" h="116">
                    <a:moveTo>
                      <a:pt x="43" y="18"/>
                    </a:moveTo>
                    <a:lnTo>
                      <a:pt x="38" y="23"/>
                    </a:lnTo>
                    <a:lnTo>
                      <a:pt x="25" y="21"/>
                    </a:lnTo>
                    <a:lnTo>
                      <a:pt x="10" y="30"/>
                    </a:lnTo>
                    <a:lnTo>
                      <a:pt x="0" y="27"/>
                    </a:lnTo>
                    <a:lnTo>
                      <a:pt x="4" y="15"/>
                    </a:lnTo>
                    <a:lnTo>
                      <a:pt x="0" y="6"/>
                    </a:lnTo>
                    <a:lnTo>
                      <a:pt x="10" y="3"/>
                    </a:lnTo>
                    <a:lnTo>
                      <a:pt x="23" y="5"/>
                    </a:lnTo>
                    <a:lnTo>
                      <a:pt x="28" y="12"/>
                    </a:lnTo>
                    <a:lnTo>
                      <a:pt x="43" y="18"/>
                    </a:lnTo>
                    <a:close/>
                    <a:moveTo>
                      <a:pt x="52" y="27"/>
                    </a:moveTo>
                    <a:lnTo>
                      <a:pt x="43" y="18"/>
                    </a:lnTo>
                    <a:lnTo>
                      <a:pt x="56" y="17"/>
                    </a:lnTo>
                    <a:lnTo>
                      <a:pt x="74" y="17"/>
                    </a:lnTo>
                    <a:lnTo>
                      <a:pt x="106" y="0"/>
                    </a:lnTo>
                    <a:lnTo>
                      <a:pt x="173" y="14"/>
                    </a:lnTo>
                    <a:lnTo>
                      <a:pt x="224" y="12"/>
                    </a:lnTo>
                    <a:lnTo>
                      <a:pt x="245" y="14"/>
                    </a:lnTo>
                    <a:lnTo>
                      <a:pt x="251" y="20"/>
                    </a:lnTo>
                    <a:lnTo>
                      <a:pt x="255" y="24"/>
                    </a:lnTo>
                    <a:lnTo>
                      <a:pt x="257" y="38"/>
                    </a:lnTo>
                    <a:lnTo>
                      <a:pt x="269" y="39"/>
                    </a:lnTo>
                    <a:lnTo>
                      <a:pt x="272" y="42"/>
                    </a:lnTo>
                    <a:lnTo>
                      <a:pt x="266" y="51"/>
                    </a:lnTo>
                    <a:lnTo>
                      <a:pt x="276" y="78"/>
                    </a:lnTo>
                    <a:lnTo>
                      <a:pt x="284" y="90"/>
                    </a:lnTo>
                    <a:lnTo>
                      <a:pt x="276" y="92"/>
                    </a:lnTo>
                    <a:lnTo>
                      <a:pt x="270" y="92"/>
                    </a:lnTo>
                    <a:lnTo>
                      <a:pt x="252" y="86"/>
                    </a:lnTo>
                    <a:lnTo>
                      <a:pt x="246" y="90"/>
                    </a:lnTo>
                    <a:lnTo>
                      <a:pt x="240" y="92"/>
                    </a:lnTo>
                    <a:lnTo>
                      <a:pt x="224" y="92"/>
                    </a:lnTo>
                    <a:lnTo>
                      <a:pt x="218" y="95"/>
                    </a:lnTo>
                    <a:lnTo>
                      <a:pt x="198" y="101"/>
                    </a:lnTo>
                    <a:lnTo>
                      <a:pt x="182" y="95"/>
                    </a:lnTo>
                    <a:lnTo>
                      <a:pt x="174" y="99"/>
                    </a:lnTo>
                    <a:lnTo>
                      <a:pt x="163" y="99"/>
                    </a:lnTo>
                    <a:lnTo>
                      <a:pt x="158" y="104"/>
                    </a:lnTo>
                    <a:lnTo>
                      <a:pt x="157" y="116"/>
                    </a:lnTo>
                    <a:lnTo>
                      <a:pt x="154" y="114"/>
                    </a:lnTo>
                    <a:lnTo>
                      <a:pt x="133" y="110"/>
                    </a:lnTo>
                    <a:lnTo>
                      <a:pt x="110" y="111"/>
                    </a:lnTo>
                    <a:lnTo>
                      <a:pt x="94" y="104"/>
                    </a:lnTo>
                    <a:lnTo>
                      <a:pt x="68" y="108"/>
                    </a:lnTo>
                    <a:lnTo>
                      <a:pt x="58" y="108"/>
                    </a:lnTo>
                    <a:lnTo>
                      <a:pt x="34" y="99"/>
                    </a:lnTo>
                    <a:lnTo>
                      <a:pt x="7" y="72"/>
                    </a:lnTo>
                    <a:lnTo>
                      <a:pt x="0" y="39"/>
                    </a:lnTo>
                    <a:lnTo>
                      <a:pt x="15" y="33"/>
                    </a:lnTo>
                    <a:lnTo>
                      <a:pt x="52" y="27"/>
                    </a:lnTo>
                    <a:close/>
                  </a:path>
                </a:pathLst>
              </a:custGeom>
              <a:solidFill>
                <a:srgbClr val="FFAA00"/>
              </a:solidFill>
              <a:ln w="1588">
                <a:solidFill>
                  <a:srgbClr val="6E6E6E"/>
                </a:solidFill>
                <a:prstDash val="solid"/>
                <a:round/>
                <a:headEnd/>
                <a:tailEnd/>
              </a:ln>
            </p:spPr>
            <p:txBody>
              <a:bodyPr/>
              <a:lstStyle/>
              <a:p>
                <a:endParaRPr lang="en-US"/>
              </a:p>
            </p:txBody>
          </p:sp>
          <p:sp>
            <p:nvSpPr>
              <p:cNvPr id="321229" name="Freeform 717"/>
              <p:cNvSpPr>
                <a:spLocks noEditPoints="1"/>
              </p:cNvSpPr>
              <p:nvPr/>
            </p:nvSpPr>
            <p:spPr bwMode="auto">
              <a:xfrm>
                <a:off x="3188" y="1451"/>
                <a:ext cx="122" cy="150"/>
              </a:xfrm>
              <a:custGeom>
                <a:avLst/>
                <a:gdLst/>
                <a:ahLst/>
                <a:cxnLst>
                  <a:cxn ang="0">
                    <a:pos x="58" y="0"/>
                  </a:cxn>
                  <a:cxn ang="0">
                    <a:pos x="58" y="11"/>
                  </a:cxn>
                  <a:cxn ang="0">
                    <a:pos x="79" y="21"/>
                  </a:cxn>
                  <a:cxn ang="0">
                    <a:pos x="79" y="26"/>
                  </a:cxn>
                  <a:cxn ang="0">
                    <a:pos x="73" y="47"/>
                  </a:cxn>
                  <a:cxn ang="0">
                    <a:pos x="122" y="102"/>
                  </a:cxn>
                  <a:cxn ang="0">
                    <a:pos x="110" y="129"/>
                  </a:cxn>
                  <a:cxn ang="0">
                    <a:pos x="104" y="134"/>
                  </a:cxn>
                  <a:cxn ang="0">
                    <a:pos x="71" y="134"/>
                  </a:cxn>
                  <a:cxn ang="0">
                    <a:pos x="71" y="140"/>
                  </a:cxn>
                  <a:cxn ang="0">
                    <a:pos x="58" y="140"/>
                  </a:cxn>
                  <a:cxn ang="0">
                    <a:pos x="33" y="150"/>
                  </a:cxn>
                  <a:cxn ang="0">
                    <a:pos x="25" y="150"/>
                  </a:cxn>
                  <a:cxn ang="0">
                    <a:pos x="31" y="140"/>
                  </a:cxn>
                  <a:cxn ang="0">
                    <a:pos x="57" y="123"/>
                  </a:cxn>
                  <a:cxn ang="0">
                    <a:pos x="43" y="119"/>
                  </a:cxn>
                  <a:cxn ang="0">
                    <a:pos x="42" y="98"/>
                  </a:cxn>
                  <a:cxn ang="0">
                    <a:pos x="62" y="98"/>
                  </a:cxn>
                  <a:cxn ang="0">
                    <a:pos x="55" y="83"/>
                  </a:cxn>
                  <a:cxn ang="0">
                    <a:pos x="54" y="66"/>
                  </a:cxn>
                  <a:cxn ang="0">
                    <a:pos x="42" y="66"/>
                  </a:cxn>
                  <a:cxn ang="0">
                    <a:pos x="27" y="36"/>
                  </a:cxn>
                  <a:cxn ang="0">
                    <a:pos x="45" y="0"/>
                  </a:cxn>
                  <a:cxn ang="0">
                    <a:pos x="58" y="0"/>
                  </a:cxn>
                  <a:cxn ang="0">
                    <a:pos x="0" y="60"/>
                  </a:cxn>
                  <a:cxn ang="0">
                    <a:pos x="13" y="60"/>
                  </a:cxn>
                  <a:cxn ang="0">
                    <a:pos x="27" y="71"/>
                  </a:cxn>
                  <a:cxn ang="0">
                    <a:pos x="28" y="80"/>
                  </a:cxn>
                  <a:cxn ang="0">
                    <a:pos x="7" y="81"/>
                  </a:cxn>
                  <a:cxn ang="0">
                    <a:pos x="0" y="60"/>
                  </a:cxn>
                </a:cxnLst>
                <a:rect l="0" t="0" r="r" b="b"/>
                <a:pathLst>
                  <a:path w="122" h="150">
                    <a:moveTo>
                      <a:pt x="58" y="0"/>
                    </a:moveTo>
                    <a:lnTo>
                      <a:pt x="58" y="11"/>
                    </a:lnTo>
                    <a:lnTo>
                      <a:pt x="79" y="21"/>
                    </a:lnTo>
                    <a:lnTo>
                      <a:pt x="79" y="26"/>
                    </a:lnTo>
                    <a:lnTo>
                      <a:pt x="73" y="47"/>
                    </a:lnTo>
                    <a:lnTo>
                      <a:pt x="122" y="102"/>
                    </a:lnTo>
                    <a:lnTo>
                      <a:pt x="110" y="129"/>
                    </a:lnTo>
                    <a:lnTo>
                      <a:pt x="104" y="134"/>
                    </a:lnTo>
                    <a:lnTo>
                      <a:pt x="71" y="134"/>
                    </a:lnTo>
                    <a:lnTo>
                      <a:pt x="71" y="140"/>
                    </a:lnTo>
                    <a:lnTo>
                      <a:pt x="58" y="140"/>
                    </a:lnTo>
                    <a:lnTo>
                      <a:pt x="33" y="150"/>
                    </a:lnTo>
                    <a:lnTo>
                      <a:pt x="25" y="150"/>
                    </a:lnTo>
                    <a:lnTo>
                      <a:pt x="31" y="140"/>
                    </a:lnTo>
                    <a:lnTo>
                      <a:pt x="57" y="123"/>
                    </a:lnTo>
                    <a:lnTo>
                      <a:pt x="43" y="119"/>
                    </a:lnTo>
                    <a:lnTo>
                      <a:pt x="42" y="98"/>
                    </a:lnTo>
                    <a:lnTo>
                      <a:pt x="62" y="98"/>
                    </a:lnTo>
                    <a:lnTo>
                      <a:pt x="55" y="83"/>
                    </a:lnTo>
                    <a:lnTo>
                      <a:pt x="54" y="66"/>
                    </a:lnTo>
                    <a:lnTo>
                      <a:pt x="42" y="66"/>
                    </a:lnTo>
                    <a:lnTo>
                      <a:pt x="27" y="36"/>
                    </a:lnTo>
                    <a:lnTo>
                      <a:pt x="45" y="0"/>
                    </a:lnTo>
                    <a:lnTo>
                      <a:pt x="58" y="0"/>
                    </a:lnTo>
                    <a:close/>
                    <a:moveTo>
                      <a:pt x="0" y="60"/>
                    </a:moveTo>
                    <a:lnTo>
                      <a:pt x="13" y="60"/>
                    </a:lnTo>
                    <a:lnTo>
                      <a:pt x="27" y="71"/>
                    </a:lnTo>
                    <a:lnTo>
                      <a:pt x="28" y="80"/>
                    </a:lnTo>
                    <a:lnTo>
                      <a:pt x="7" y="81"/>
                    </a:lnTo>
                    <a:lnTo>
                      <a:pt x="0" y="60"/>
                    </a:lnTo>
                    <a:close/>
                  </a:path>
                </a:pathLst>
              </a:custGeom>
              <a:solidFill>
                <a:srgbClr val="FFAA00"/>
              </a:solidFill>
              <a:ln w="1588">
                <a:solidFill>
                  <a:srgbClr val="6E6E6E"/>
                </a:solidFill>
                <a:prstDash val="solid"/>
                <a:round/>
                <a:headEnd/>
                <a:tailEnd/>
              </a:ln>
            </p:spPr>
            <p:txBody>
              <a:bodyPr/>
              <a:lstStyle/>
              <a:p>
                <a:endParaRPr lang="en-US"/>
              </a:p>
            </p:txBody>
          </p:sp>
          <p:sp>
            <p:nvSpPr>
              <p:cNvPr id="321230" name="Freeform 718"/>
              <p:cNvSpPr>
                <a:spLocks noEditPoints="1"/>
              </p:cNvSpPr>
              <p:nvPr/>
            </p:nvSpPr>
            <p:spPr bwMode="auto">
              <a:xfrm>
                <a:off x="968" y="1255"/>
                <a:ext cx="1369" cy="792"/>
              </a:xfrm>
              <a:custGeom>
                <a:avLst/>
                <a:gdLst/>
                <a:ahLst/>
                <a:cxnLst>
                  <a:cxn ang="0">
                    <a:pos x="1007" y="357"/>
                  </a:cxn>
                  <a:cxn ang="0">
                    <a:pos x="1046" y="379"/>
                  </a:cxn>
                  <a:cxn ang="0">
                    <a:pos x="1130" y="400"/>
                  </a:cxn>
                  <a:cxn ang="0">
                    <a:pos x="1119" y="489"/>
                  </a:cxn>
                  <a:cxn ang="0">
                    <a:pos x="1187" y="459"/>
                  </a:cxn>
                  <a:cxn ang="0">
                    <a:pos x="1306" y="433"/>
                  </a:cxn>
                  <a:cxn ang="0">
                    <a:pos x="1369" y="396"/>
                  </a:cxn>
                  <a:cxn ang="0">
                    <a:pos x="1296" y="481"/>
                  </a:cxn>
                  <a:cxn ang="0">
                    <a:pos x="1226" y="541"/>
                  </a:cxn>
                  <a:cxn ang="0">
                    <a:pos x="1205" y="567"/>
                  </a:cxn>
                  <a:cxn ang="0">
                    <a:pos x="1196" y="606"/>
                  </a:cxn>
                  <a:cxn ang="0">
                    <a:pos x="1091" y="762"/>
                  </a:cxn>
                  <a:cxn ang="0">
                    <a:pos x="1040" y="700"/>
                  </a:cxn>
                  <a:cxn ang="0">
                    <a:pos x="949" y="697"/>
                  </a:cxn>
                  <a:cxn ang="0">
                    <a:pos x="835" y="738"/>
                  </a:cxn>
                  <a:cxn ang="0">
                    <a:pos x="780" y="711"/>
                  </a:cxn>
                  <a:cxn ang="0">
                    <a:pos x="728" y="711"/>
                  </a:cxn>
                  <a:cxn ang="0">
                    <a:pos x="662" y="679"/>
                  </a:cxn>
                  <a:cxn ang="0">
                    <a:pos x="553" y="657"/>
                  </a:cxn>
                  <a:cxn ang="0">
                    <a:pos x="507" y="516"/>
                  </a:cxn>
                  <a:cxn ang="0">
                    <a:pos x="529" y="471"/>
                  </a:cxn>
                  <a:cxn ang="0">
                    <a:pos x="614" y="382"/>
                  </a:cxn>
                  <a:cxn ang="0">
                    <a:pos x="127" y="267"/>
                  </a:cxn>
                  <a:cxn ang="0">
                    <a:pos x="242" y="199"/>
                  </a:cxn>
                  <a:cxn ang="0">
                    <a:pos x="248" y="148"/>
                  </a:cxn>
                  <a:cxn ang="0">
                    <a:pos x="376" y="96"/>
                  </a:cxn>
                  <a:cxn ang="0">
                    <a:pos x="370" y="69"/>
                  </a:cxn>
                  <a:cxn ang="0">
                    <a:pos x="385" y="42"/>
                  </a:cxn>
                  <a:cxn ang="0">
                    <a:pos x="562" y="0"/>
                  </a:cxn>
                  <a:cxn ang="0">
                    <a:pos x="539" y="171"/>
                  </a:cxn>
                  <a:cxn ang="0">
                    <a:pos x="565" y="169"/>
                  </a:cxn>
                  <a:cxn ang="0">
                    <a:pos x="599" y="232"/>
                  </a:cxn>
                  <a:cxn ang="0">
                    <a:pos x="584" y="268"/>
                  </a:cxn>
                  <a:cxn ang="0">
                    <a:pos x="542" y="184"/>
                  </a:cxn>
                  <a:cxn ang="0">
                    <a:pos x="388" y="190"/>
                  </a:cxn>
                  <a:cxn ang="0">
                    <a:pos x="415" y="165"/>
                  </a:cxn>
                  <a:cxn ang="0">
                    <a:pos x="412" y="162"/>
                  </a:cxn>
                  <a:cxn ang="0">
                    <a:pos x="234" y="244"/>
                  </a:cxn>
                  <a:cxn ang="0">
                    <a:pos x="559" y="210"/>
                  </a:cxn>
                  <a:cxn ang="0">
                    <a:pos x="556" y="240"/>
                  </a:cxn>
                  <a:cxn ang="0">
                    <a:pos x="76" y="256"/>
                  </a:cxn>
                  <a:cxn ang="0">
                    <a:pos x="57" y="268"/>
                  </a:cxn>
                  <a:cxn ang="0">
                    <a:pos x="31" y="285"/>
                  </a:cxn>
                </a:cxnLst>
                <a:rect l="0" t="0" r="r" b="b"/>
                <a:pathLst>
                  <a:path w="1369" h="792">
                    <a:moveTo>
                      <a:pt x="616" y="364"/>
                    </a:moveTo>
                    <a:lnTo>
                      <a:pt x="1001" y="364"/>
                    </a:lnTo>
                    <a:lnTo>
                      <a:pt x="1007" y="357"/>
                    </a:lnTo>
                    <a:lnTo>
                      <a:pt x="1013" y="370"/>
                    </a:lnTo>
                    <a:lnTo>
                      <a:pt x="1030" y="370"/>
                    </a:lnTo>
                    <a:lnTo>
                      <a:pt x="1046" y="379"/>
                    </a:lnTo>
                    <a:lnTo>
                      <a:pt x="1075" y="381"/>
                    </a:lnTo>
                    <a:lnTo>
                      <a:pt x="1091" y="376"/>
                    </a:lnTo>
                    <a:lnTo>
                      <a:pt x="1130" y="400"/>
                    </a:lnTo>
                    <a:lnTo>
                      <a:pt x="1140" y="420"/>
                    </a:lnTo>
                    <a:lnTo>
                      <a:pt x="1151" y="429"/>
                    </a:lnTo>
                    <a:lnTo>
                      <a:pt x="1119" y="489"/>
                    </a:lnTo>
                    <a:lnTo>
                      <a:pt x="1125" y="493"/>
                    </a:lnTo>
                    <a:lnTo>
                      <a:pt x="1185" y="472"/>
                    </a:lnTo>
                    <a:lnTo>
                      <a:pt x="1187" y="459"/>
                    </a:lnTo>
                    <a:lnTo>
                      <a:pt x="1220" y="459"/>
                    </a:lnTo>
                    <a:lnTo>
                      <a:pt x="1255" y="433"/>
                    </a:lnTo>
                    <a:lnTo>
                      <a:pt x="1306" y="433"/>
                    </a:lnTo>
                    <a:lnTo>
                      <a:pt x="1326" y="424"/>
                    </a:lnTo>
                    <a:lnTo>
                      <a:pt x="1353" y="390"/>
                    </a:lnTo>
                    <a:lnTo>
                      <a:pt x="1369" y="396"/>
                    </a:lnTo>
                    <a:lnTo>
                      <a:pt x="1368" y="435"/>
                    </a:lnTo>
                    <a:lnTo>
                      <a:pt x="1318" y="456"/>
                    </a:lnTo>
                    <a:lnTo>
                      <a:pt x="1296" y="481"/>
                    </a:lnTo>
                    <a:lnTo>
                      <a:pt x="1306" y="493"/>
                    </a:lnTo>
                    <a:lnTo>
                      <a:pt x="1245" y="505"/>
                    </a:lnTo>
                    <a:lnTo>
                      <a:pt x="1226" y="541"/>
                    </a:lnTo>
                    <a:lnTo>
                      <a:pt x="1215" y="535"/>
                    </a:lnTo>
                    <a:lnTo>
                      <a:pt x="1217" y="552"/>
                    </a:lnTo>
                    <a:lnTo>
                      <a:pt x="1205" y="567"/>
                    </a:lnTo>
                    <a:lnTo>
                      <a:pt x="1200" y="544"/>
                    </a:lnTo>
                    <a:lnTo>
                      <a:pt x="1188" y="577"/>
                    </a:lnTo>
                    <a:lnTo>
                      <a:pt x="1196" y="606"/>
                    </a:lnTo>
                    <a:lnTo>
                      <a:pt x="1103" y="661"/>
                    </a:lnTo>
                    <a:lnTo>
                      <a:pt x="1084" y="691"/>
                    </a:lnTo>
                    <a:lnTo>
                      <a:pt x="1091" y="762"/>
                    </a:lnTo>
                    <a:lnTo>
                      <a:pt x="1082" y="789"/>
                    </a:lnTo>
                    <a:lnTo>
                      <a:pt x="1072" y="792"/>
                    </a:lnTo>
                    <a:lnTo>
                      <a:pt x="1040" y="700"/>
                    </a:lnTo>
                    <a:lnTo>
                      <a:pt x="1025" y="709"/>
                    </a:lnTo>
                    <a:lnTo>
                      <a:pt x="1010" y="696"/>
                    </a:lnTo>
                    <a:lnTo>
                      <a:pt x="949" y="697"/>
                    </a:lnTo>
                    <a:lnTo>
                      <a:pt x="961" y="720"/>
                    </a:lnTo>
                    <a:lnTo>
                      <a:pt x="888" y="709"/>
                    </a:lnTo>
                    <a:lnTo>
                      <a:pt x="835" y="738"/>
                    </a:lnTo>
                    <a:lnTo>
                      <a:pt x="823" y="778"/>
                    </a:lnTo>
                    <a:lnTo>
                      <a:pt x="797" y="771"/>
                    </a:lnTo>
                    <a:lnTo>
                      <a:pt x="780" y="711"/>
                    </a:lnTo>
                    <a:lnTo>
                      <a:pt x="762" y="705"/>
                    </a:lnTo>
                    <a:lnTo>
                      <a:pt x="744" y="723"/>
                    </a:lnTo>
                    <a:lnTo>
                      <a:pt x="728" y="711"/>
                    </a:lnTo>
                    <a:lnTo>
                      <a:pt x="726" y="696"/>
                    </a:lnTo>
                    <a:lnTo>
                      <a:pt x="708" y="672"/>
                    </a:lnTo>
                    <a:lnTo>
                      <a:pt x="662" y="679"/>
                    </a:lnTo>
                    <a:lnTo>
                      <a:pt x="635" y="679"/>
                    </a:lnTo>
                    <a:lnTo>
                      <a:pt x="587" y="657"/>
                    </a:lnTo>
                    <a:lnTo>
                      <a:pt x="553" y="657"/>
                    </a:lnTo>
                    <a:lnTo>
                      <a:pt x="544" y="636"/>
                    </a:lnTo>
                    <a:lnTo>
                      <a:pt x="514" y="621"/>
                    </a:lnTo>
                    <a:lnTo>
                      <a:pt x="507" y="516"/>
                    </a:lnTo>
                    <a:lnTo>
                      <a:pt x="515" y="507"/>
                    </a:lnTo>
                    <a:lnTo>
                      <a:pt x="521" y="496"/>
                    </a:lnTo>
                    <a:lnTo>
                      <a:pt x="529" y="471"/>
                    </a:lnTo>
                    <a:lnTo>
                      <a:pt x="571" y="417"/>
                    </a:lnTo>
                    <a:lnTo>
                      <a:pt x="584" y="376"/>
                    </a:lnTo>
                    <a:lnTo>
                      <a:pt x="614" y="382"/>
                    </a:lnTo>
                    <a:lnTo>
                      <a:pt x="616" y="364"/>
                    </a:lnTo>
                    <a:close/>
                    <a:moveTo>
                      <a:pt x="127" y="271"/>
                    </a:moveTo>
                    <a:lnTo>
                      <a:pt x="127" y="267"/>
                    </a:lnTo>
                    <a:lnTo>
                      <a:pt x="278" y="216"/>
                    </a:lnTo>
                    <a:lnTo>
                      <a:pt x="290" y="195"/>
                    </a:lnTo>
                    <a:lnTo>
                      <a:pt x="242" y="199"/>
                    </a:lnTo>
                    <a:lnTo>
                      <a:pt x="269" y="174"/>
                    </a:lnTo>
                    <a:lnTo>
                      <a:pt x="239" y="178"/>
                    </a:lnTo>
                    <a:lnTo>
                      <a:pt x="248" y="148"/>
                    </a:lnTo>
                    <a:lnTo>
                      <a:pt x="300" y="124"/>
                    </a:lnTo>
                    <a:lnTo>
                      <a:pt x="353" y="117"/>
                    </a:lnTo>
                    <a:lnTo>
                      <a:pt x="376" y="96"/>
                    </a:lnTo>
                    <a:lnTo>
                      <a:pt x="321" y="103"/>
                    </a:lnTo>
                    <a:lnTo>
                      <a:pt x="306" y="85"/>
                    </a:lnTo>
                    <a:lnTo>
                      <a:pt x="370" y="69"/>
                    </a:lnTo>
                    <a:lnTo>
                      <a:pt x="387" y="79"/>
                    </a:lnTo>
                    <a:lnTo>
                      <a:pt x="409" y="69"/>
                    </a:lnTo>
                    <a:lnTo>
                      <a:pt x="385" y="42"/>
                    </a:lnTo>
                    <a:lnTo>
                      <a:pt x="400" y="35"/>
                    </a:lnTo>
                    <a:lnTo>
                      <a:pt x="480" y="14"/>
                    </a:lnTo>
                    <a:lnTo>
                      <a:pt x="562" y="0"/>
                    </a:lnTo>
                    <a:lnTo>
                      <a:pt x="623" y="9"/>
                    </a:lnTo>
                    <a:lnTo>
                      <a:pt x="704" y="26"/>
                    </a:lnTo>
                    <a:lnTo>
                      <a:pt x="539" y="171"/>
                    </a:lnTo>
                    <a:lnTo>
                      <a:pt x="544" y="172"/>
                    </a:lnTo>
                    <a:lnTo>
                      <a:pt x="553" y="172"/>
                    </a:lnTo>
                    <a:lnTo>
                      <a:pt x="565" y="169"/>
                    </a:lnTo>
                    <a:lnTo>
                      <a:pt x="563" y="193"/>
                    </a:lnTo>
                    <a:lnTo>
                      <a:pt x="604" y="177"/>
                    </a:lnTo>
                    <a:lnTo>
                      <a:pt x="599" y="232"/>
                    </a:lnTo>
                    <a:lnTo>
                      <a:pt x="613" y="244"/>
                    </a:lnTo>
                    <a:lnTo>
                      <a:pt x="599" y="255"/>
                    </a:lnTo>
                    <a:lnTo>
                      <a:pt x="584" y="268"/>
                    </a:lnTo>
                    <a:lnTo>
                      <a:pt x="590" y="193"/>
                    </a:lnTo>
                    <a:lnTo>
                      <a:pt x="560" y="205"/>
                    </a:lnTo>
                    <a:lnTo>
                      <a:pt x="542" y="184"/>
                    </a:lnTo>
                    <a:lnTo>
                      <a:pt x="527" y="181"/>
                    </a:lnTo>
                    <a:lnTo>
                      <a:pt x="471" y="165"/>
                    </a:lnTo>
                    <a:lnTo>
                      <a:pt x="388" y="190"/>
                    </a:lnTo>
                    <a:lnTo>
                      <a:pt x="381" y="190"/>
                    </a:lnTo>
                    <a:lnTo>
                      <a:pt x="391" y="180"/>
                    </a:lnTo>
                    <a:lnTo>
                      <a:pt x="415" y="165"/>
                    </a:lnTo>
                    <a:lnTo>
                      <a:pt x="444" y="157"/>
                    </a:lnTo>
                    <a:lnTo>
                      <a:pt x="442" y="154"/>
                    </a:lnTo>
                    <a:lnTo>
                      <a:pt x="412" y="162"/>
                    </a:lnTo>
                    <a:lnTo>
                      <a:pt x="351" y="189"/>
                    </a:lnTo>
                    <a:lnTo>
                      <a:pt x="356" y="196"/>
                    </a:lnTo>
                    <a:lnTo>
                      <a:pt x="234" y="244"/>
                    </a:lnTo>
                    <a:lnTo>
                      <a:pt x="196" y="258"/>
                    </a:lnTo>
                    <a:lnTo>
                      <a:pt x="127" y="271"/>
                    </a:lnTo>
                    <a:close/>
                    <a:moveTo>
                      <a:pt x="559" y="210"/>
                    </a:moveTo>
                    <a:lnTo>
                      <a:pt x="572" y="205"/>
                    </a:lnTo>
                    <a:lnTo>
                      <a:pt x="578" y="208"/>
                    </a:lnTo>
                    <a:lnTo>
                      <a:pt x="556" y="240"/>
                    </a:lnTo>
                    <a:lnTo>
                      <a:pt x="559" y="210"/>
                    </a:lnTo>
                    <a:close/>
                    <a:moveTo>
                      <a:pt x="57" y="268"/>
                    </a:moveTo>
                    <a:lnTo>
                      <a:pt x="76" y="256"/>
                    </a:lnTo>
                    <a:lnTo>
                      <a:pt x="86" y="264"/>
                    </a:lnTo>
                    <a:lnTo>
                      <a:pt x="66" y="271"/>
                    </a:lnTo>
                    <a:lnTo>
                      <a:pt x="57" y="268"/>
                    </a:lnTo>
                    <a:close/>
                    <a:moveTo>
                      <a:pt x="0" y="283"/>
                    </a:moveTo>
                    <a:lnTo>
                      <a:pt x="37" y="279"/>
                    </a:lnTo>
                    <a:lnTo>
                      <a:pt x="31" y="285"/>
                    </a:lnTo>
                    <a:lnTo>
                      <a:pt x="1" y="288"/>
                    </a:lnTo>
                    <a:lnTo>
                      <a:pt x="0" y="283"/>
                    </a:lnTo>
                    <a:close/>
                  </a:path>
                </a:pathLst>
              </a:custGeom>
              <a:solidFill>
                <a:srgbClr val="FFAA00"/>
              </a:solidFill>
              <a:ln w="1588">
                <a:solidFill>
                  <a:srgbClr val="6E6E6E"/>
                </a:solidFill>
                <a:prstDash val="solid"/>
                <a:round/>
                <a:headEnd/>
                <a:tailEnd/>
              </a:ln>
            </p:spPr>
            <p:txBody>
              <a:bodyPr/>
              <a:lstStyle/>
              <a:p>
                <a:endParaRPr lang="en-US"/>
              </a:p>
            </p:txBody>
          </p:sp>
          <p:sp>
            <p:nvSpPr>
              <p:cNvPr id="321231" name="Freeform 719"/>
              <p:cNvSpPr>
                <a:spLocks noEditPoints="1"/>
              </p:cNvSpPr>
              <p:nvPr/>
            </p:nvSpPr>
            <p:spPr bwMode="auto">
              <a:xfrm>
                <a:off x="5911" y="2766"/>
                <a:ext cx="24" cy="35"/>
              </a:xfrm>
              <a:custGeom>
                <a:avLst/>
                <a:gdLst/>
                <a:ahLst/>
                <a:cxnLst>
                  <a:cxn ang="0">
                    <a:pos x="0" y="0"/>
                  </a:cxn>
                  <a:cxn ang="0">
                    <a:pos x="15" y="14"/>
                  </a:cxn>
                  <a:cxn ang="0">
                    <a:pos x="9" y="23"/>
                  </a:cxn>
                  <a:cxn ang="0">
                    <a:pos x="0" y="14"/>
                  </a:cxn>
                  <a:cxn ang="0">
                    <a:pos x="0" y="0"/>
                  </a:cxn>
                  <a:cxn ang="0">
                    <a:pos x="18" y="32"/>
                  </a:cxn>
                  <a:cxn ang="0">
                    <a:pos x="24" y="35"/>
                  </a:cxn>
                  <a:cxn ang="0">
                    <a:pos x="20" y="35"/>
                  </a:cxn>
                  <a:cxn ang="0">
                    <a:pos x="18" y="32"/>
                  </a:cxn>
                </a:cxnLst>
                <a:rect l="0" t="0" r="r" b="b"/>
                <a:pathLst>
                  <a:path w="24" h="35">
                    <a:moveTo>
                      <a:pt x="0" y="0"/>
                    </a:moveTo>
                    <a:lnTo>
                      <a:pt x="15" y="14"/>
                    </a:lnTo>
                    <a:lnTo>
                      <a:pt x="9" y="23"/>
                    </a:lnTo>
                    <a:lnTo>
                      <a:pt x="0" y="14"/>
                    </a:lnTo>
                    <a:lnTo>
                      <a:pt x="0" y="0"/>
                    </a:lnTo>
                    <a:close/>
                    <a:moveTo>
                      <a:pt x="18" y="32"/>
                    </a:moveTo>
                    <a:lnTo>
                      <a:pt x="24" y="35"/>
                    </a:lnTo>
                    <a:lnTo>
                      <a:pt x="20" y="35"/>
                    </a:lnTo>
                    <a:lnTo>
                      <a:pt x="18" y="32"/>
                    </a:lnTo>
                    <a:close/>
                  </a:path>
                </a:pathLst>
              </a:custGeom>
              <a:solidFill>
                <a:srgbClr val="CCCCCC"/>
              </a:solidFill>
              <a:ln w="1588">
                <a:solidFill>
                  <a:srgbClr val="6E6E6E"/>
                </a:solidFill>
                <a:prstDash val="solid"/>
                <a:round/>
                <a:headEnd/>
                <a:tailEnd/>
              </a:ln>
            </p:spPr>
            <p:txBody>
              <a:bodyPr/>
              <a:lstStyle/>
              <a:p>
                <a:endParaRPr lang="en-US"/>
              </a:p>
            </p:txBody>
          </p:sp>
          <p:sp>
            <p:nvSpPr>
              <p:cNvPr id="321232" name="Freeform 720"/>
              <p:cNvSpPr>
                <a:spLocks noEditPoints="1"/>
              </p:cNvSpPr>
              <p:nvPr/>
            </p:nvSpPr>
            <p:spPr bwMode="auto">
              <a:xfrm>
                <a:off x="4373" y="1538"/>
                <a:ext cx="815" cy="635"/>
              </a:xfrm>
              <a:custGeom>
                <a:avLst/>
                <a:gdLst/>
                <a:ahLst/>
                <a:cxnLst>
                  <a:cxn ang="0">
                    <a:pos x="804" y="516"/>
                  </a:cxn>
                  <a:cxn ang="0">
                    <a:pos x="787" y="560"/>
                  </a:cxn>
                  <a:cxn ang="0">
                    <a:pos x="784" y="530"/>
                  </a:cxn>
                  <a:cxn ang="0">
                    <a:pos x="627" y="603"/>
                  </a:cxn>
                  <a:cxn ang="0">
                    <a:pos x="650" y="626"/>
                  </a:cxn>
                  <a:cxn ang="0">
                    <a:pos x="616" y="627"/>
                  </a:cxn>
                  <a:cxn ang="0">
                    <a:pos x="248" y="150"/>
                  </a:cxn>
                  <a:cxn ang="0">
                    <a:pos x="302" y="183"/>
                  </a:cxn>
                  <a:cxn ang="0">
                    <a:pos x="392" y="197"/>
                  </a:cxn>
                  <a:cxn ang="0">
                    <a:pos x="449" y="207"/>
                  </a:cxn>
                  <a:cxn ang="0">
                    <a:pos x="508" y="194"/>
                  </a:cxn>
                  <a:cxn ang="0">
                    <a:pos x="511" y="162"/>
                  </a:cxn>
                  <a:cxn ang="0">
                    <a:pos x="540" y="158"/>
                  </a:cxn>
                  <a:cxn ang="0">
                    <a:pos x="607" y="120"/>
                  </a:cxn>
                  <a:cxn ang="0">
                    <a:pos x="534" y="98"/>
                  </a:cxn>
                  <a:cxn ang="0">
                    <a:pos x="561" y="60"/>
                  </a:cxn>
                  <a:cxn ang="0">
                    <a:pos x="571" y="0"/>
                  </a:cxn>
                  <a:cxn ang="0">
                    <a:pos x="686" y="69"/>
                  </a:cxn>
                  <a:cxn ang="0">
                    <a:pos x="752" y="104"/>
                  </a:cxn>
                  <a:cxn ang="0">
                    <a:pos x="806" y="102"/>
                  </a:cxn>
                  <a:cxn ang="0">
                    <a:pos x="792" y="144"/>
                  </a:cxn>
                  <a:cxn ang="0">
                    <a:pos x="815" y="188"/>
                  </a:cxn>
                  <a:cxn ang="0">
                    <a:pos x="761" y="207"/>
                  </a:cxn>
                  <a:cxn ang="0">
                    <a:pos x="709" y="261"/>
                  </a:cxn>
                  <a:cxn ang="0">
                    <a:pos x="667" y="255"/>
                  </a:cxn>
                  <a:cxn ang="0">
                    <a:pos x="655" y="269"/>
                  </a:cxn>
                  <a:cxn ang="0">
                    <a:pos x="736" y="287"/>
                  </a:cxn>
                  <a:cxn ang="0">
                    <a:pos x="715" y="302"/>
                  </a:cxn>
                  <a:cxn ang="0">
                    <a:pos x="766" y="384"/>
                  </a:cxn>
                  <a:cxn ang="0">
                    <a:pos x="757" y="519"/>
                  </a:cxn>
                  <a:cxn ang="0">
                    <a:pos x="689" y="560"/>
                  </a:cxn>
                  <a:cxn ang="0">
                    <a:pos x="686" y="561"/>
                  </a:cxn>
                  <a:cxn ang="0">
                    <a:pos x="644" y="576"/>
                  </a:cxn>
                  <a:cxn ang="0">
                    <a:pos x="633" y="596"/>
                  </a:cxn>
                  <a:cxn ang="0">
                    <a:pos x="601" y="573"/>
                  </a:cxn>
                  <a:cxn ang="0">
                    <a:pos x="576" y="551"/>
                  </a:cxn>
                  <a:cxn ang="0">
                    <a:pos x="534" y="557"/>
                  </a:cxn>
                  <a:cxn ang="0">
                    <a:pos x="499" y="557"/>
                  </a:cxn>
                  <a:cxn ang="0">
                    <a:pos x="498" y="579"/>
                  </a:cxn>
                  <a:cxn ang="0">
                    <a:pos x="470" y="566"/>
                  </a:cxn>
                  <a:cxn ang="0">
                    <a:pos x="441" y="528"/>
                  </a:cxn>
                  <a:cxn ang="0">
                    <a:pos x="426" y="519"/>
                  </a:cxn>
                  <a:cxn ang="0">
                    <a:pos x="435" y="465"/>
                  </a:cxn>
                  <a:cxn ang="0">
                    <a:pos x="413" y="453"/>
                  </a:cxn>
                  <a:cxn ang="0">
                    <a:pos x="392" y="432"/>
                  </a:cxn>
                  <a:cxn ang="0">
                    <a:pos x="362" y="435"/>
                  </a:cxn>
                  <a:cxn ang="0">
                    <a:pos x="328" y="459"/>
                  </a:cxn>
                  <a:cxn ang="0">
                    <a:pos x="281" y="459"/>
                  </a:cxn>
                  <a:cxn ang="0">
                    <a:pos x="239" y="449"/>
                  </a:cxn>
                  <a:cxn ang="0">
                    <a:pos x="153" y="414"/>
                  </a:cxn>
                  <a:cxn ang="0">
                    <a:pos x="106" y="374"/>
                  </a:cxn>
                  <a:cxn ang="0">
                    <a:pos x="106" y="344"/>
                  </a:cxn>
                  <a:cxn ang="0">
                    <a:pos x="38" y="296"/>
                  </a:cxn>
                  <a:cxn ang="0">
                    <a:pos x="27" y="287"/>
                  </a:cxn>
                  <a:cxn ang="0">
                    <a:pos x="24" y="269"/>
                  </a:cxn>
                  <a:cxn ang="0">
                    <a:pos x="0" y="251"/>
                  </a:cxn>
                  <a:cxn ang="0">
                    <a:pos x="36" y="234"/>
                  </a:cxn>
                  <a:cxn ang="0">
                    <a:pos x="57" y="221"/>
                  </a:cxn>
                  <a:cxn ang="0">
                    <a:pos x="66" y="158"/>
                  </a:cxn>
                  <a:cxn ang="0">
                    <a:pos x="114" y="101"/>
                  </a:cxn>
                  <a:cxn ang="0">
                    <a:pos x="129" y="81"/>
                  </a:cxn>
                  <a:cxn ang="0">
                    <a:pos x="202" y="123"/>
                  </a:cxn>
                  <a:cxn ang="0">
                    <a:pos x="248" y="150"/>
                  </a:cxn>
                </a:cxnLst>
                <a:rect l="0" t="0" r="r" b="b"/>
                <a:pathLst>
                  <a:path w="815" h="635">
                    <a:moveTo>
                      <a:pt x="795" y="510"/>
                    </a:moveTo>
                    <a:lnTo>
                      <a:pt x="804" y="516"/>
                    </a:lnTo>
                    <a:lnTo>
                      <a:pt x="803" y="540"/>
                    </a:lnTo>
                    <a:lnTo>
                      <a:pt x="787" y="560"/>
                    </a:lnTo>
                    <a:lnTo>
                      <a:pt x="784" y="549"/>
                    </a:lnTo>
                    <a:lnTo>
                      <a:pt x="784" y="530"/>
                    </a:lnTo>
                    <a:lnTo>
                      <a:pt x="795" y="510"/>
                    </a:lnTo>
                    <a:close/>
                    <a:moveTo>
                      <a:pt x="627" y="603"/>
                    </a:moveTo>
                    <a:lnTo>
                      <a:pt x="652" y="600"/>
                    </a:lnTo>
                    <a:lnTo>
                      <a:pt x="650" y="626"/>
                    </a:lnTo>
                    <a:lnTo>
                      <a:pt x="637" y="635"/>
                    </a:lnTo>
                    <a:lnTo>
                      <a:pt x="616" y="627"/>
                    </a:lnTo>
                    <a:lnTo>
                      <a:pt x="627" y="603"/>
                    </a:lnTo>
                    <a:close/>
                    <a:moveTo>
                      <a:pt x="248" y="150"/>
                    </a:moveTo>
                    <a:lnTo>
                      <a:pt x="295" y="179"/>
                    </a:lnTo>
                    <a:lnTo>
                      <a:pt x="302" y="183"/>
                    </a:lnTo>
                    <a:lnTo>
                      <a:pt x="311" y="192"/>
                    </a:lnTo>
                    <a:lnTo>
                      <a:pt x="392" y="197"/>
                    </a:lnTo>
                    <a:lnTo>
                      <a:pt x="440" y="213"/>
                    </a:lnTo>
                    <a:lnTo>
                      <a:pt x="449" y="207"/>
                    </a:lnTo>
                    <a:lnTo>
                      <a:pt x="473" y="197"/>
                    </a:lnTo>
                    <a:lnTo>
                      <a:pt x="508" y="194"/>
                    </a:lnTo>
                    <a:lnTo>
                      <a:pt x="523" y="174"/>
                    </a:lnTo>
                    <a:lnTo>
                      <a:pt x="511" y="162"/>
                    </a:lnTo>
                    <a:lnTo>
                      <a:pt x="510" y="150"/>
                    </a:lnTo>
                    <a:lnTo>
                      <a:pt x="540" y="158"/>
                    </a:lnTo>
                    <a:lnTo>
                      <a:pt x="574" y="125"/>
                    </a:lnTo>
                    <a:lnTo>
                      <a:pt x="607" y="120"/>
                    </a:lnTo>
                    <a:lnTo>
                      <a:pt x="573" y="98"/>
                    </a:lnTo>
                    <a:lnTo>
                      <a:pt x="534" y="98"/>
                    </a:lnTo>
                    <a:lnTo>
                      <a:pt x="529" y="66"/>
                    </a:lnTo>
                    <a:lnTo>
                      <a:pt x="561" y="60"/>
                    </a:lnTo>
                    <a:lnTo>
                      <a:pt x="543" y="8"/>
                    </a:lnTo>
                    <a:lnTo>
                      <a:pt x="571" y="0"/>
                    </a:lnTo>
                    <a:lnTo>
                      <a:pt x="615" y="9"/>
                    </a:lnTo>
                    <a:lnTo>
                      <a:pt x="686" y="69"/>
                    </a:lnTo>
                    <a:lnTo>
                      <a:pt x="734" y="84"/>
                    </a:lnTo>
                    <a:lnTo>
                      <a:pt x="752" y="104"/>
                    </a:lnTo>
                    <a:lnTo>
                      <a:pt x="798" y="93"/>
                    </a:lnTo>
                    <a:lnTo>
                      <a:pt x="806" y="102"/>
                    </a:lnTo>
                    <a:lnTo>
                      <a:pt x="812" y="150"/>
                    </a:lnTo>
                    <a:lnTo>
                      <a:pt x="792" y="144"/>
                    </a:lnTo>
                    <a:lnTo>
                      <a:pt x="785" y="153"/>
                    </a:lnTo>
                    <a:lnTo>
                      <a:pt x="815" y="188"/>
                    </a:lnTo>
                    <a:lnTo>
                      <a:pt x="806" y="197"/>
                    </a:lnTo>
                    <a:lnTo>
                      <a:pt x="761" y="207"/>
                    </a:lnTo>
                    <a:lnTo>
                      <a:pt x="740" y="242"/>
                    </a:lnTo>
                    <a:lnTo>
                      <a:pt x="709" y="261"/>
                    </a:lnTo>
                    <a:lnTo>
                      <a:pt x="686" y="224"/>
                    </a:lnTo>
                    <a:lnTo>
                      <a:pt x="667" y="255"/>
                    </a:lnTo>
                    <a:lnTo>
                      <a:pt x="650" y="258"/>
                    </a:lnTo>
                    <a:lnTo>
                      <a:pt x="655" y="269"/>
                    </a:lnTo>
                    <a:lnTo>
                      <a:pt x="704" y="282"/>
                    </a:lnTo>
                    <a:lnTo>
                      <a:pt x="736" y="287"/>
                    </a:lnTo>
                    <a:lnTo>
                      <a:pt x="737" y="294"/>
                    </a:lnTo>
                    <a:lnTo>
                      <a:pt x="715" y="302"/>
                    </a:lnTo>
                    <a:lnTo>
                      <a:pt x="704" y="332"/>
                    </a:lnTo>
                    <a:lnTo>
                      <a:pt x="766" y="384"/>
                    </a:lnTo>
                    <a:lnTo>
                      <a:pt x="782" y="422"/>
                    </a:lnTo>
                    <a:lnTo>
                      <a:pt x="757" y="519"/>
                    </a:lnTo>
                    <a:lnTo>
                      <a:pt x="728" y="548"/>
                    </a:lnTo>
                    <a:lnTo>
                      <a:pt x="689" y="560"/>
                    </a:lnTo>
                    <a:lnTo>
                      <a:pt x="688" y="560"/>
                    </a:lnTo>
                    <a:lnTo>
                      <a:pt x="686" y="561"/>
                    </a:lnTo>
                    <a:lnTo>
                      <a:pt x="683" y="566"/>
                    </a:lnTo>
                    <a:lnTo>
                      <a:pt x="644" y="576"/>
                    </a:lnTo>
                    <a:lnTo>
                      <a:pt x="643" y="597"/>
                    </a:lnTo>
                    <a:lnTo>
                      <a:pt x="633" y="596"/>
                    </a:lnTo>
                    <a:lnTo>
                      <a:pt x="625" y="575"/>
                    </a:lnTo>
                    <a:lnTo>
                      <a:pt x="601" y="573"/>
                    </a:lnTo>
                    <a:lnTo>
                      <a:pt x="577" y="564"/>
                    </a:lnTo>
                    <a:lnTo>
                      <a:pt x="576" y="551"/>
                    </a:lnTo>
                    <a:lnTo>
                      <a:pt x="553" y="540"/>
                    </a:lnTo>
                    <a:lnTo>
                      <a:pt x="534" y="557"/>
                    </a:lnTo>
                    <a:lnTo>
                      <a:pt x="510" y="552"/>
                    </a:lnTo>
                    <a:lnTo>
                      <a:pt x="499" y="557"/>
                    </a:lnTo>
                    <a:lnTo>
                      <a:pt x="504" y="579"/>
                    </a:lnTo>
                    <a:lnTo>
                      <a:pt x="498" y="579"/>
                    </a:lnTo>
                    <a:lnTo>
                      <a:pt x="494" y="572"/>
                    </a:lnTo>
                    <a:lnTo>
                      <a:pt x="470" y="566"/>
                    </a:lnTo>
                    <a:lnTo>
                      <a:pt x="459" y="545"/>
                    </a:lnTo>
                    <a:lnTo>
                      <a:pt x="441" y="528"/>
                    </a:lnTo>
                    <a:lnTo>
                      <a:pt x="438" y="528"/>
                    </a:lnTo>
                    <a:lnTo>
                      <a:pt x="426" y="519"/>
                    </a:lnTo>
                    <a:lnTo>
                      <a:pt x="443" y="495"/>
                    </a:lnTo>
                    <a:lnTo>
                      <a:pt x="435" y="465"/>
                    </a:lnTo>
                    <a:lnTo>
                      <a:pt x="416" y="447"/>
                    </a:lnTo>
                    <a:lnTo>
                      <a:pt x="413" y="453"/>
                    </a:lnTo>
                    <a:lnTo>
                      <a:pt x="401" y="450"/>
                    </a:lnTo>
                    <a:lnTo>
                      <a:pt x="392" y="432"/>
                    </a:lnTo>
                    <a:lnTo>
                      <a:pt x="366" y="434"/>
                    </a:lnTo>
                    <a:lnTo>
                      <a:pt x="362" y="435"/>
                    </a:lnTo>
                    <a:lnTo>
                      <a:pt x="341" y="456"/>
                    </a:lnTo>
                    <a:lnTo>
                      <a:pt x="328" y="459"/>
                    </a:lnTo>
                    <a:lnTo>
                      <a:pt x="295" y="452"/>
                    </a:lnTo>
                    <a:lnTo>
                      <a:pt x="281" y="459"/>
                    </a:lnTo>
                    <a:lnTo>
                      <a:pt x="274" y="458"/>
                    </a:lnTo>
                    <a:lnTo>
                      <a:pt x="239" y="449"/>
                    </a:lnTo>
                    <a:lnTo>
                      <a:pt x="203" y="434"/>
                    </a:lnTo>
                    <a:lnTo>
                      <a:pt x="153" y="414"/>
                    </a:lnTo>
                    <a:lnTo>
                      <a:pt x="120" y="396"/>
                    </a:lnTo>
                    <a:lnTo>
                      <a:pt x="106" y="374"/>
                    </a:lnTo>
                    <a:lnTo>
                      <a:pt x="120" y="375"/>
                    </a:lnTo>
                    <a:lnTo>
                      <a:pt x="106" y="344"/>
                    </a:lnTo>
                    <a:lnTo>
                      <a:pt x="81" y="321"/>
                    </a:lnTo>
                    <a:lnTo>
                      <a:pt x="38" y="296"/>
                    </a:lnTo>
                    <a:lnTo>
                      <a:pt x="26" y="296"/>
                    </a:lnTo>
                    <a:lnTo>
                      <a:pt x="27" y="287"/>
                    </a:lnTo>
                    <a:lnTo>
                      <a:pt x="33" y="288"/>
                    </a:lnTo>
                    <a:lnTo>
                      <a:pt x="24" y="269"/>
                    </a:lnTo>
                    <a:lnTo>
                      <a:pt x="6" y="264"/>
                    </a:lnTo>
                    <a:lnTo>
                      <a:pt x="0" y="251"/>
                    </a:lnTo>
                    <a:lnTo>
                      <a:pt x="14" y="233"/>
                    </a:lnTo>
                    <a:lnTo>
                      <a:pt x="36" y="234"/>
                    </a:lnTo>
                    <a:lnTo>
                      <a:pt x="39" y="222"/>
                    </a:lnTo>
                    <a:lnTo>
                      <a:pt x="57" y="221"/>
                    </a:lnTo>
                    <a:lnTo>
                      <a:pt x="81" y="203"/>
                    </a:lnTo>
                    <a:lnTo>
                      <a:pt x="66" y="158"/>
                    </a:lnTo>
                    <a:lnTo>
                      <a:pt x="87" y="113"/>
                    </a:lnTo>
                    <a:lnTo>
                      <a:pt x="114" y="101"/>
                    </a:lnTo>
                    <a:lnTo>
                      <a:pt x="126" y="80"/>
                    </a:lnTo>
                    <a:lnTo>
                      <a:pt x="129" y="81"/>
                    </a:lnTo>
                    <a:lnTo>
                      <a:pt x="180" y="102"/>
                    </a:lnTo>
                    <a:lnTo>
                      <a:pt x="202" y="123"/>
                    </a:lnTo>
                    <a:lnTo>
                      <a:pt x="206" y="146"/>
                    </a:lnTo>
                    <a:lnTo>
                      <a:pt x="248" y="150"/>
                    </a:lnTo>
                    <a:close/>
                  </a:path>
                </a:pathLst>
              </a:custGeom>
              <a:solidFill>
                <a:srgbClr val="FFAA00"/>
              </a:solidFill>
              <a:ln w="1588">
                <a:solidFill>
                  <a:srgbClr val="6E6E6E"/>
                </a:solidFill>
                <a:prstDash val="solid"/>
                <a:round/>
                <a:headEnd/>
                <a:tailEnd/>
              </a:ln>
            </p:spPr>
            <p:txBody>
              <a:bodyPr/>
              <a:lstStyle/>
              <a:p>
                <a:endParaRPr lang="en-US"/>
              </a:p>
            </p:txBody>
          </p:sp>
          <p:sp>
            <p:nvSpPr>
              <p:cNvPr id="321233" name="Freeform 721"/>
              <p:cNvSpPr>
                <a:spLocks/>
              </p:cNvSpPr>
              <p:nvPr/>
            </p:nvSpPr>
            <p:spPr bwMode="auto">
              <a:xfrm>
                <a:off x="3382" y="1733"/>
                <a:ext cx="21" cy="27"/>
              </a:xfrm>
              <a:custGeom>
                <a:avLst/>
                <a:gdLst/>
                <a:ahLst/>
                <a:cxnLst>
                  <a:cxn ang="0">
                    <a:pos x="21" y="15"/>
                  </a:cxn>
                  <a:cxn ang="0">
                    <a:pos x="21" y="17"/>
                  </a:cxn>
                  <a:cxn ang="0">
                    <a:pos x="21" y="18"/>
                  </a:cxn>
                  <a:cxn ang="0">
                    <a:pos x="21" y="18"/>
                  </a:cxn>
                  <a:cxn ang="0">
                    <a:pos x="21" y="20"/>
                  </a:cxn>
                  <a:cxn ang="0">
                    <a:pos x="19" y="21"/>
                  </a:cxn>
                  <a:cxn ang="0">
                    <a:pos x="19" y="23"/>
                  </a:cxn>
                  <a:cxn ang="0">
                    <a:pos x="18" y="24"/>
                  </a:cxn>
                  <a:cxn ang="0">
                    <a:pos x="18" y="24"/>
                  </a:cxn>
                  <a:cxn ang="0">
                    <a:pos x="16" y="26"/>
                  </a:cxn>
                  <a:cxn ang="0">
                    <a:pos x="15" y="26"/>
                  </a:cxn>
                  <a:cxn ang="0">
                    <a:pos x="15" y="27"/>
                  </a:cxn>
                  <a:cxn ang="0">
                    <a:pos x="13" y="27"/>
                  </a:cxn>
                  <a:cxn ang="0">
                    <a:pos x="12" y="27"/>
                  </a:cxn>
                  <a:cxn ang="0">
                    <a:pos x="11" y="27"/>
                  </a:cxn>
                  <a:cxn ang="0">
                    <a:pos x="11" y="27"/>
                  </a:cxn>
                  <a:cxn ang="0">
                    <a:pos x="9" y="27"/>
                  </a:cxn>
                  <a:cxn ang="0">
                    <a:pos x="8" y="27"/>
                  </a:cxn>
                  <a:cxn ang="0">
                    <a:pos x="6" y="26"/>
                  </a:cxn>
                  <a:cxn ang="0">
                    <a:pos x="6" y="26"/>
                  </a:cxn>
                  <a:cxn ang="0">
                    <a:pos x="5" y="24"/>
                  </a:cxn>
                  <a:cxn ang="0">
                    <a:pos x="3" y="24"/>
                  </a:cxn>
                  <a:cxn ang="0">
                    <a:pos x="3" y="23"/>
                  </a:cxn>
                  <a:cxn ang="0">
                    <a:pos x="2" y="21"/>
                  </a:cxn>
                  <a:cxn ang="0">
                    <a:pos x="2" y="21"/>
                  </a:cxn>
                  <a:cxn ang="0">
                    <a:pos x="0" y="20"/>
                  </a:cxn>
                  <a:cxn ang="0">
                    <a:pos x="0" y="18"/>
                  </a:cxn>
                  <a:cxn ang="0">
                    <a:pos x="0" y="17"/>
                  </a:cxn>
                  <a:cxn ang="0">
                    <a:pos x="0" y="15"/>
                  </a:cxn>
                  <a:cxn ang="0">
                    <a:pos x="0" y="14"/>
                  </a:cxn>
                  <a:cxn ang="0">
                    <a:pos x="0" y="12"/>
                  </a:cxn>
                  <a:cxn ang="0">
                    <a:pos x="0" y="11"/>
                  </a:cxn>
                  <a:cxn ang="0">
                    <a:pos x="0" y="9"/>
                  </a:cxn>
                  <a:cxn ang="0">
                    <a:pos x="0" y="8"/>
                  </a:cxn>
                  <a:cxn ang="0">
                    <a:pos x="0" y="6"/>
                  </a:cxn>
                  <a:cxn ang="0">
                    <a:pos x="2" y="6"/>
                  </a:cxn>
                  <a:cxn ang="0">
                    <a:pos x="2" y="5"/>
                  </a:cxn>
                  <a:cxn ang="0">
                    <a:pos x="3" y="3"/>
                  </a:cxn>
                  <a:cxn ang="0">
                    <a:pos x="3" y="3"/>
                  </a:cxn>
                  <a:cxn ang="0">
                    <a:pos x="5" y="2"/>
                  </a:cxn>
                  <a:cxn ang="0">
                    <a:pos x="6" y="2"/>
                  </a:cxn>
                  <a:cxn ang="0">
                    <a:pos x="6" y="0"/>
                  </a:cxn>
                  <a:cxn ang="0">
                    <a:pos x="8" y="0"/>
                  </a:cxn>
                  <a:cxn ang="0">
                    <a:pos x="9" y="0"/>
                  </a:cxn>
                  <a:cxn ang="0">
                    <a:pos x="11" y="0"/>
                  </a:cxn>
                  <a:cxn ang="0">
                    <a:pos x="11" y="0"/>
                  </a:cxn>
                  <a:cxn ang="0">
                    <a:pos x="12" y="0"/>
                  </a:cxn>
                  <a:cxn ang="0">
                    <a:pos x="13" y="0"/>
                  </a:cxn>
                  <a:cxn ang="0">
                    <a:pos x="15" y="0"/>
                  </a:cxn>
                  <a:cxn ang="0">
                    <a:pos x="15" y="2"/>
                  </a:cxn>
                  <a:cxn ang="0">
                    <a:pos x="16" y="2"/>
                  </a:cxn>
                  <a:cxn ang="0">
                    <a:pos x="18" y="3"/>
                  </a:cxn>
                  <a:cxn ang="0">
                    <a:pos x="18" y="5"/>
                  </a:cxn>
                  <a:cxn ang="0">
                    <a:pos x="19" y="5"/>
                  </a:cxn>
                  <a:cxn ang="0">
                    <a:pos x="19" y="6"/>
                  </a:cxn>
                  <a:cxn ang="0">
                    <a:pos x="21" y="8"/>
                  </a:cxn>
                  <a:cxn ang="0">
                    <a:pos x="21" y="9"/>
                  </a:cxn>
                  <a:cxn ang="0">
                    <a:pos x="21" y="11"/>
                  </a:cxn>
                  <a:cxn ang="0">
                    <a:pos x="21" y="12"/>
                  </a:cxn>
                  <a:cxn ang="0">
                    <a:pos x="21" y="14"/>
                  </a:cxn>
                </a:cxnLst>
                <a:rect l="0" t="0" r="r" b="b"/>
                <a:pathLst>
                  <a:path w="21" h="27">
                    <a:moveTo>
                      <a:pt x="21" y="14"/>
                    </a:moveTo>
                    <a:lnTo>
                      <a:pt x="21" y="14"/>
                    </a:lnTo>
                    <a:lnTo>
                      <a:pt x="21" y="14"/>
                    </a:lnTo>
                    <a:lnTo>
                      <a:pt x="21" y="14"/>
                    </a:lnTo>
                    <a:lnTo>
                      <a:pt x="21" y="15"/>
                    </a:lnTo>
                    <a:lnTo>
                      <a:pt x="21" y="15"/>
                    </a:lnTo>
                    <a:lnTo>
                      <a:pt x="21" y="15"/>
                    </a:lnTo>
                    <a:lnTo>
                      <a:pt x="21" y="15"/>
                    </a:lnTo>
                    <a:lnTo>
                      <a:pt x="21" y="15"/>
                    </a:lnTo>
                    <a:lnTo>
                      <a:pt x="21" y="15"/>
                    </a:lnTo>
                    <a:lnTo>
                      <a:pt x="21" y="15"/>
                    </a:lnTo>
                    <a:lnTo>
                      <a:pt x="21" y="17"/>
                    </a:lnTo>
                    <a:lnTo>
                      <a:pt x="21" y="17"/>
                    </a:lnTo>
                    <a:lnTo>
                      <a:pt x="21" y="17"/>
                    </a:lnTo>
                    <a:lnTo>
                      <a:pt x="21" y="17"/>
                    </a:lnTo>
                    <a:lnTo>
                      <a:pt x="21" y="17"/>
                    </a:lnTo>
                    <a:lnTo>
                      <a:pt x="21" y="17"/>
                    </a:lnTo>
                    <a:lnTo>
                      <a:pt x="21" y="18"/>
                    </a:lnTo>
                    <a:lnTo>
                      <a:pt x="21" y="18"/>
                    </a:lnTo>
                    <a:lnTo>
                      <a:pt x="21" y="18"/>
                    </a:lnTo>
                    <a:lnTo>
                      <a:pt x="21" y="18"/>
                    </a:lnTo>
                    <a:lnTo>
                      <a:pt x="21" y="18"/>
                    </a:lnTo>
                    <a:lnTo>
                      <a:pt x="21" y="18"/>
                    </a:lnTo>
                    <a:lnTo>
                      <a:pt x="21" y="18"/>
                    </a:lnTo>
                    <a:lnTo>
                      <a:pt x="21" y="20"/>
                    </a:lnTo>
                    <a:lnTo>
                      <a:pt x="21" y="20"/>
                    </a:lnTo>
                    <a:lnTo>
                      <a:pt x="21" y="20"/>
                    </a:lnTo>
                    <a:lnTo>
                      <a:pt x="21" y="20"/>
                    </a:lnTo>
                    <a:lnTo>
                      <a:pt x="21" y="20"/>
                    </a:lnTo>
                    <a:lnTo>
                      <a:pt x="21" y="20"/>
                    </a:lnTo>
                    <a:lnTo>
                      <a:pt x="21" y="20"/>
                    </a:lnTo>
                    <a:lnTo>
                      <a:pt x="21" y="21"/>
                    </a:lnTo>
                    <a:lnTo>
                      <a:pt x="21" y="21"/>
                    </a:lnTo>
                    <a:lnTo>
                      <a:pt x="19" y="21"/>
                    </a:lnTo>
                    <a:lnTo>
                      <a:pt x="19" y="21"/>
                    </a:lnTo>
                    <a:lnTo>
                      <a:pt x="19" y="21"/>
                    </a:lnTo>
                    <a:lnTo>
                      <a:pt x="19" y="21"/>
                    </a:lnTo>
                    <a:lnTo>
                      <a:pt x="19" y="21"/>
                    </a:lnTo>
                    <a:lnTo>
                      <a:pt x="19" y="23"/>
                    </a:lnTo>
                    <a:lnTo>
                      <a:pt x="19" y="23"/>
                    </a:lnTo>
                    <a:lnTo>
                      <a:pt x="19" y="23"/>
                    </a:lnTo>
                    <a:lnTo>
                      <a:pt x="19" y="23"/>
                    </a:lnTo>
                    <a:lnTo>
                      <a:pt x="19" y="23"/>
                    </a:lnTo>
                    <a:lnTo>
                      <a:pt x="19" y="23"/>
                    </a:lnTo>
                    <a:lnTo>
                      <a:pt x="19" y="23"/>
                    </a:lnTo>
                    <a:lnTo>
                      <a:pt x="19" y="23"/>
                    </a:lnTo>
                    <a:lnTo>
                      <a:pt x="18" y="23"/>
                    </a:lnTo>
                    <a:lnTo>
                      <a:pt x="18" y="24"/>
                    </a:lnTo>
                    <a:lnTo>
                      <a:pt x="18" y="24"/>
                    </a:lnTo>
                    <a:lnTo>
                      <a:pt x="18" y="24"/>
                    </a:lnTo>
                    <a:lnTo>
                      <a:pt x="18" y="24"/>
                    </a:lnTo>
                    <a:lnTo>
                      <a:pt x="18" y="24"/>
                    </a:lnTo>
                    <a:lnTo>
                      <a:pt x="18" y="24"/>
                    </a:lnTo>
                    <a:lnTo>
                      <a:pt x="18" y="24"/>
                    </a:lnTo>
                    <a:lnTo>
                      <a:pt x="18" y="24"/>
                    </a:lnTo>
                    <a:lnTo>
                      <a:pt x="18" y="24"/>
                    </a:lnTo>
                    <a:lnTo>
                      <a:pt x="16" y="24"/>
                    </a:lnTo>
                    <a:lnTo>
                      <a:pt x="16" y="26"/>
                    </a:lnTo>
                    <a:lnTo>
                      <a:pt x="16" y="26"/>
                    </a:lnTo>
                    <a:lnTo>
                      <a:pt x="16" y="26"/>
                    </a:lnTo>
                    <a:lnTo>
                      <a:pt x="16" y="26"/>
                    </a:lnTo>
                    <a:lnTo>
                      <a:pt x="16" y="26"/>
                    </a:lnTo>
                    <a:lnTo>
                      <a:pt x="16" y="26"/>
                    </a:lnTo>
                    <a:lnTo>
                      <a:pt x="16" y="26"/>
                    </a:lnTo>
                    <a:lnTo>
                      <a:pt x="16" y="26"/>
                    </a:lnTo>
                    <a:lnTo>
                      <a:pt x="15" y="26"/>
                    </a:lnTo>
                    <a:lnTo>
                      <a:pt x="15" y="26"/>
                    </a:lnTo>
                    <a:lnTo>
                      <a:pt x="15" y="26"/>
                    </a:lnTo>
                    <a:lnTo>
                      <a:pt x="15" y="26"/>
                    </a:lnTo>
                    <a:lnTo>
                      <a:pt x="15" y="26"/>
                    </a:lnTo>
                    <a:lnTo>
                      <a:pt x="15" y="26"/>
                    </a:lnTo>
                    <a:lnTo>
                      <a:pt x="15" y="27"/>
                    </a:lnTo>
                    <a:lnTo>
                      <a:pt x="15" y="27"/>
                    </a:lnTo>
                    <a:lnTo>
                      <a:pt x="13" y="27"/>
                    </a:lnTo>
                    <a:lnTo>
                      <a:pt x="13" y="27"/>
                    </a:lnTo>
                    <a:lnTo>
                      <a:pt x="13" y="27"/>
                    </a:lnTo>
                    <a:lnTo>
                      <a:pt x="13" y="27"/>
                    </a:lnTo>
                    <a:lnTo>
                      <a:pt x="13" y="27"/>
                    </a:lnTo>
                    <a:lnTo>
                      <a:pt x="13" y="27"/>
                    </a:lnTo>
                    <a:lnTo>
                      <a:pt x="13" y="27"/>
                    </a:lnTo>
                    <a:lnTo>
                      <a:pt x="13" y="27"/>
                    </a:lnTo>
                    <a:lnTo>
                      <a:pt x="12" y="27"/>
                    </a:lnTo>
                    <a:lnTo>
                      <a:pt x="12" y="27"/>
                    </a:lnTo>
                    <a:lnTo>
                      <a:pt x="12" y="27"/>
                    </a:lnTo>
                    <a:lnTo>
                      <a:pt x="12" y="27"/>
                    </a:lnTo>
                    <a:lnTo>
                      <a:pt x="12" y="27"/>
                    </a:lnTo>
                    <a:lnTo>
                      <a:pt x="12" y="27"/>
                    </a:lnTo>
                    <a:lnTo>
                      <a:pt x="12" y="27"/>
                    </a:lnTo>
                    <a:lnTo>
                      <a:pt x="12" y="27"/>
                    </a:lnTo>
                    <a:lnTo>
                      <a:pt x="11" y="27"/>
                    </a:lnTo>
                    <a:lnTo>
                      <a:pt x="11" y="27"/>
                    </a:lnTo>
                    <a:lnTo>
                      <a:pt x="11" y="27"/>
                    </a:lnTo>
                    <a:lnTo>
                      <a:pt x="11" y="27"/>
                    </a:lnTo>
                    <a:lnTo>
                      <a:pt x="11" y="27"/>
                    </a:lnTo>
                    <a:lnTo>
                      <a:pt x="11" y="27"/>
                    </a:lnTo>
                    <a:lnTo>
                      <a:pt x="11" y="27"/>
                    </a:lnTo>
                    <a:lnTo>
                      <a:pt x="11" y="27"/>
                    </a:lnTo>
                    <a:lnTo>
                      <a:pt x="9" y="27"/>
                    </a:lnTo>
                    <a:lnTo>
                      <a:pt x="9" y="27"/>
                    </a:lnTo>
                    <a:lnTo>
                      <a:pt x="9" y="27"/>
                    </a:lnTo>
                    <a:lnTo>
                      <a:pt x="9" y="27"/>
                    </a:lnTo>
                    <a:lnTo>
                      <a:pt x="9" y="27"/>
                    </a:lnTo>
                    <a:lnTo>
                      <a:pt x="9" y="27"/>
                    </a:lnTo>
                    <a:lnTo>
                      <a:pt x="9" y="27"/>
                    </a:lnTo>
                    <a:lnTo>
                      <a:pt x="8" y="27"/>
                    </a:lnTo>
                    <a:lnTo>
                      <a:pt x="8" y="27"/>
                    </a:lnTo>
                    <a:lnTo>
                      <a:pt x="8" y="27"/>
                    </a:lnTo>
                    <a:lnTo>
                      <a:pt x="8" y="27"/>
                    </a:lnTo>
                    <a:lnTo>
                      <a:pt x="8" y="27"/>
                    </a:lnTo>
                    <a:lnTo>
                      <a:pt x="8" y="27"/>
                    </a:lnTo>
                    <a:lnTo>
                      <a:pt x="8" y="26"/>
                    </a:lnTo>
                    <a:lnTo>
                      <a:pt x="8" y="26"/>
                    </a:lnTo>
                    <a:lnTo>
                      <a:pt x="6" y="26"/>
                    </a:lnTo>
                    <a:lnTo>
                      <a:pt x="6" y="26"/>
                    </a:lnTo>
                    <a:lnTo>
                      <a:pt x="6" y="26"/>
                    </a:lnTo>
                    <a:lnTo>
                      <a:pt x="6" y="26"/>
                    </a:lnTo>
                    <a:lnTo>
                      <a:pt x="6" y="26"/>
                    </a:lnTo>
                    <a:lnTo>
                      <a:pt x="6" y="26"/>
                    </a:lnTo>
                    <a:lnTo>
                      <a:pt x="6" y="26"/>
                    </a:lnTo>
                    <a:lnTo>
                      <a:pt x="6" y="26"/>
                    </a:lnTo>
                    <a:lnTo>
                      <a:pt x="6" y="26"/>
                    </a:lnTo>
                    <a:lnTo>
                      <a:pt x="5" y="26"/>
                    </a:lnTo>
                    <a:lnTo>
                      <a:pt x="5" y="26"/>
                    </a:lnTo>
                    <a:lnTo>
                      <a:pt x="5" y="26"/>
                    </a:lnTo>
                    <a:lnTo>
                      <a:pt x="5" y="24"/>
                    </a:lnTo>
                    <a:lnTo>
                      <a:pt x="5" y="24"/>
                    </a:lnTo>
                    <a:lnTo>
                      <a:pt x="5" y="24"/>
                    </a:lnTo>
                    <a:lnTo>
                      <a:pt x="5" y="24"/>
                    </a:lnTo>
                    <a:lnTo>
                      <a:pt x="5" y="24"/>
                    </a:lnTo>
                    <a:lnTo>
                      <a:pt x="5" y="24"/>
                    </a:lnTo>
                    <a:lnTo>
                      <a:pt x="3" y="24"/>
                    </a:lnTo>
                    <a:lnTo>
                      <a:pt x="3" y="24"/>
                    </a:lnTo>
                    <a:lnTo>
                      <a:pt x="3" y="24"/>
                    </a:lnTo>
                    <a:lnTo>
                      <a:pt x="3" y="24"/>
                    </a:lnTo>
                    <a:lnTo>
                      <a:pt x="3" y="23"/>
                    </a:lnTo>
                    <a:lnTo>
                      <a:pt x="3" y="23"/>
                    </a:lnTo>
                    <a:lnTo>
                      <a:pt x="3" y="23"/>
                    </a:lnTo>
                    <a:lnTo>
                      <a:pt x="3" y="23"/>
                    </a:lnTo>
                    <a:lnTo>
                      <a:pt x="3" y="23"/>
                    </a:lnTo>
                    <a:lnTo>
                      <a:pt x="3" y="23"/>
                    </a:lnTo>
                    <a:lnTo>
                      <a:pt x="2" y="23"/>
                    </a:lnTo>
                    <a:lnTo>
                      <a:pt x="2" y="23"/>
                    </a:lnTo>
                    <a:lnTo>
                      <a:pt x="2" y="23"/>
                    </a:lnTo>
                    <a:lnTo>
                      <a:pt x="2" y="21"/>
                    </a:lnTo>
                    <a:lnTo>
                      <a:pt x="2" y="21"/>
                    </a:lnTo>
                    <a:lnTo>
                      <a:pt x="2" y="21"/>
                    </a:lnTo>
                    <a:lnTo>
                      <a:pt x="2" y="21"/>
                    </a:lnTo>
                    <a:lnTo>
                      <a:pt x="2" y="21"/>
                    </a:lnTo>
                    <a:lnTo>
                      <a:pt x="2" y="21"/>
                    </a:lnTo>
                    <a:lnTo>
                      <a:pt x="2" y="21"/>
                    </a:lnTo>
                    <a:lnTo>
                      <a:pt x="2" y="20"/>
                    </a:lnTo>
                    <a:lnTo>
                      <a:pt x="2" y="20"/>
                    </a:lnTo>
                    <a:lnTo>
                      <a:pt x="2" y="20"/>
                    </a:lnTo>
                    <a:lnTo>
                      <a:pt x="2" y="20"/>
                    </a:lnTo>
                    <a:lnTo>
                      <a:pt x="0" y="20"/>
                    </a:lnTo>
                    <a:lnTo>
                      <a:pt x="0" y="20"/>
                    </a:lnTo>
                    <a:lnTo>
                      <a:pt x="0" y="20"/>
                    </a:lnTo>
                    <a:lnTo>
                      <a:pt x="0" y="18"/>
                    </a:lnTo>
                    <a:lnTo>
                      <a:pt x="0" y="18"/>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8"/>
                    </a:lnTo>
                    <a:lnTo>
                      <a:pt x="0" y="6"/>
                    </a:lnTo>
                    <a:lnTo>
                      <a:pt x="0"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2" y="5"/>
                    </a:lnTo>
                    <a:lnTo>
                      <a:pt x="3" y="3"/>
                    </a:lnTo>
                    <a:lnTo>
                      <a:pt x="3" y="3"/>
                    </a:lnTo>
                    <a:lnTo>
                      <a:pt x="3" y="3"/>
                    </a:lnTo>
                    <a:lnTo>
                      <a:pt x="3" y="3"/>
                    </a:lnTo>
                    <a:lnTo>
                      <a:pt x="3" y="3"/>
                    </a:lnTo>
                    <a:lnTo>
                      <a:pt x="3" y="3"/>
                    </a:lnTo>
                    <a:lnTo>
                      <a:pt x="3" y="3"/>
                    </a:lnTo>
                    <a:lnTo>
                      <a:pt x="3" y="3"/>
                    </a:lnTo>
                    <a:lnTo>
                      <a:pt x="3" y="3"/>
                    </a:lnTo>
                    <a:lnTo>
                      <a:pt x="3" y="2"/>
                    </a:lnTo>
                    <a:lnTo>
                      <a:pt x="5" y="2"/>
                    </a:lnTo>
                    <a:lnTo>
                      <a:pt x="5" y="2"/>
                    </a:lnTo>
                    <a:lnTo>
                      <a:pt x="5" y="2"/>
                    </a:lnTo>
                    <a:lnTo>
                      <a:pt x="5" y="2"/>
                    </a:lnTo>
                    <a:lnTo>
                      <a:pt x="5" y="2"/>
                    </a:lnTo>
                    <a:lnTo>
                      <a:pt x="5" y="2"/>
                    </a:lnTo>
                    <a:lnTo>
                      <a:pt x="5" y="2"/>
                    </a:lnTo>
                    <a:lnTo>
                      <a:pt x="5" y="2"/>
                    </a:lnTo>
                    <a:lnTo>
                      <a:pt x="5" y="2"/>
                    </a:lnTo>
                    <a:lnTo>
                      <a:pt x="6" y="2"/>
                    </a:lnTo>
                    <a:lnTo>
                      <a:pt x="6" y="2"/>
                    </a:lnTo>
                    <a:lnTo>
                      <a:pt x="6" y="2"/>
                    </a:lnTo>
                    <a:lnTo>
                      <a:pt x="6" y="0"/>
                    </a:lnTo>
                    <a:lnTo>
                      <a:pt x="6" y="0"/>
                    </a:lnTo>
                    <a:lnTo>
                      <a:pt x="6" y="0"/>
                    </a:lnTo>
                    <a:lnTo>
                      <a:pt x="6" y="0"/>
                    </a:lnTo>
                    <a:lnTo>
                      <a:pt x="6" y="0"/>
                    </a:lnTo>
                    <a:lnTo>
                      <a:pt x="6" y="0"/>
                    </a:lnTo>
                    <a:lnTo>
                      <a:pt x="8" y="0"/>
                    </a:lnTo>
                    <a:lnTo>
                      <a:pt x="8"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3" y="0"/>
                    </a:lnTo>
                    <a:lnTo>
                      <a:pt x="15" y="0"/>
                    </a:lnTo>
                    <a:lnTo>
                      <a:pt x="15" y="0"/>
                    </a:lnTo>
                    <a:lnTo>
                      <a:pt x="15" y="2"/>
                    </a:lnTo>
                    <a:lnTo>
                      <a:pt x="15" y="2"/>
                    </a:lnTo>
                    <a:lnTo>
                      <a:pt x="15" y="2"/>
                    </a:lnTo>
                    <a:lnTo>
                      <a:pt x="15" y="2"/>
                    </a:lnTo>
                    <a:lnTo>
                      <a:pt x="15" y="2"/>
                    </a:lnTo>
                    <a:lnTo>
                      <a:pt x="15" y="2"/>
                    </a:lnTo>
                    <a:lnTo>
                      <a:pt x="15" y="2"/>
                    </a:lnTo>
                    <a:lnTo>
                      <a:pt x="16" y="2"/>
                    </a:lnTo>
                    <a:lnTo>
                      <a:pt x="16" y="2"/>
                    </a:lnTo>
                    <a:lnTo>
                      <a:pt x="16" y="2"/>
                    </a:lnTo>
                    <a:lnTo>
                      <a:pt x="16" y="2"/>
                    </a:lnTo>
                    <a:lnTo>
                      <a:pt x="16" y="2"/>
                    </a:lnTo>
                    <a:lnTo>
                      <a:pt x="16" y="2"/>
                    </a:lnTo>
                    <a:lnTo>
                      <a:pt x="16" y="3"/>
                    </a:lnTo>
                    <a:lnTo>
                      <a:pt x="16" y="3"/>
                    </a:lnTo>
                    <a:lnTo>
                      <a:pt x="16" y="3"/>
                    </a:lnTo>
                    <a:lnTo>
                      <a:pt x="18" y="3"/>
                    </a:lnTo>
                    <a:lnTo>
                      <a:pt x="18" y="3"/>
                    </a:lnTo>
                    <a:lnTo>
                      <a:pt x="18" y="3"/>
                    </a:lnTo>
                    <a:lnTo>
                      <a:pt x="18" y="3"/>
                    </a:lnTo>
                    <a:lnTo>
                      <a:pt x="18" y="3"/>
                    </a:lnTo>
                    <a:lnTo>
                      <a:pt x="18" y="3"/>
                    </a:lnTo>
                    <a:lnTo>
                      <a:pt x="18" y="5"/>
                    </a:lnTo>
                    <a:lnTo>
                      <a:pt x="18" y="5"/>
                    </a:lnTo>
                    <a:lnTo>
                      <a:pt x="18" y="5"/>
                    </a:lnTo>
                    <a:lnTo>
                      <a:pt x="18" y="5"/>
                    </a:lnTo>
                    <a:lnTo>
                      <a:pt x="19" y="5"/>
                    </a:lnTo>
                    <a:lnTo>
                      <a:pt x="19" y="5"/>
                    </a:lnTo>
                    <a:lnTo>
                      <a:pt x="19" y="5"/>
                    </a:lnTo>
                    <a:lnTo>
                      <a:pt x="19" y="5"/>
                    </a:lnTo>
                    <a:lnTo>
                      <a:pt x="19" y="6"/>
                    </a:lnTo>
                    <a:lnTo>
                      <a:pt x="19" y="6"/>
                    </a:lnTo>
                    <a:lnTo>
                      <a:pt x="19" y="6"/>
                    </a:lnTo>
                    <a:lnTo>
                      <a:pt x="19" y="6"/>
                    </a:lnTo>
                    <a:lnTo>
                      <a:pt x="19" y="6"/>
                    </a:lnTo>
                    <a:lnTo>
                      <a:pt x="19" y="6"/>
                    </a:lnTo>
                    <a:lnTo>
                      <a:pt x="19" y="6"/>
                    </a:lnTo>
                    <a:lnTo>
                      <a:pt x="19" y="6"/>
                    </a:lnTo>
                    <a:lnTo>
                      <a:pt x="19" y="8"/>
                    </a:lnTo>
                    <a:lnTo>
                      <a:pt x="21" y="8"/>
                    </a:lnTo>
                    <a:lnTo>
                      <a:pt x="21" y="8"/>
                    </a:lnTo>
                    <a:lnTo>
                      <a:pt x="21" y="8"/>
                    </a:lnTo>
                    <a:lnTo>
                      <a:pt x="21" y="8"/>
                    </a:lnTo>
                    <a:lnTo>
                      <a:pt x="21" y="8"/>
                    </a:lnTo>
                    <a:lnTo>
                      <a:pt x="21" y="8"/>
                    </a:lnTo>
                    <a:lnTo>
                      <a:pt x="21" y="9"/>
                    </a:lnTo>
                    <a:lnTo>
                      <a:pt x="21" y="9"/>
                    </a:lnTo>
                    <a:lnTo>
                      <a:pt x="21" y="9"/>
                    </a:lnTo>
                    <a:lnTo>
                      <a:pt x="21" y="9"/>
                    </a:lnTo>
                    <a:lnTo>
                      <a:pt x="21" y="9"/>
                    </a:lnTo>
                    <a:lnTo>
                      <a:pt x="21" y="9"/>
                    </a:lnTo>
                    <a:lnTo>
                      <a:pt x="21" y="11"/>
                    </a:lnTo>
                    <a:lnTo>
                      <a:pt x="21" y="11"/>
                    </a:lnTo>
                    <a:lnTo>
                      <a:pt x="21" y="11"/>
                    </a:lnTo>
                    <a:lnTo>
                      <a:pt x="21" y="11"/>
                    </a:lnTo>
                    <a:lnTo>
                      <a:pt x="21" y="11"/>
                    </a:lnTo>
                    <a:lnTo>
                      <a:pt x="21" y="11"/>
                    </a:lnTo>
                    <a:lnTo>
                      <a:pt x="21" y="11"/>
                    </a:lnTo>
                    <a:lnTo>
                      <a:pt x="21" y="12"/>
                    </a:lnTo>
                    <a:lnTo>
                      <a:pt x="21" y="12"/>
                    </a:lnTo>
                    <a:lnTo>
                      <a:pt x="21" y="12"/>
                    </a:lnTo>
                    <a:lnTo>
                      <a:pt x="21" y="12"/>
                    </a:lnTo>
                    <a:lnTo>
                      <a:pt x="21" y="12"/>
                    </a:lnTo>
                    <a:lnTo>
                      <a:pt x="21" y="12"/>
                    </a:lnTo>
                    <a:lnTo>
                      <a:pt x="21" y="14"/>
                    </a:lnTo>
                    <a:lnTo>
                      <a:pt x="21" y="14"/>
                    </a:lnTo>
                    <a:lnTo>
                      <a:pt x="21" y="14"/>
                    </a:lnTo>
                    <a:close/>
                  </a:path>
                </a:pathLst>
              </a:custGeom>
              <a:solidFill>
                <a:srgbClr val="FFAA00"/>
              </a:solidFill>
              <a:ln w="1588">
                <a:solidFill>
                  <a:srgbClr val="6E6E6E"/>
                </a:solidFill>
                <a:prstDash val="solid"/>
                <a:round/>
                <a:headEnd/>
                <a:tailEnd/>
              </a:ln>
            </p:spPr>
            <p:txBody>
              <a:bodyPr/>
              <a:lstStyle/>
              <a:p>
                <a:endParaRPr lang="en-US"/>
              </a:p>
            </p:txBody>
          </p:sp>
          <p:sp>
            <p:nvSpPr>
              <p:cNvPr id="321234" name="Freeform 722"/>
              <p:cNvSpPr>
                <a:spLocks/>
              </p:cNvSpPr>
              <p:nvPr/>
            </p:nvSpPr>
            <p:spPr bwMode="auto">
              <a:xfrm>
                <a:off x="5303" y="2673"/>
                <a:ext cx="27" cy="30"/>
              </a:xfrm>
              <a:custGeom>
                <a:avLst/>
                <a:gdLst/>
                <a:ahLst/>
                <a:cxnLst>
                  <a:cxn ang="0">
                    <a:pos x="27" y="17"/>
                  </a:cxn>
                  <a:cxn ang="0">
                    <a:pos x="25" y="18"/>
                  </a:cxn>
                  <a:cxn ang="0">
                    <a:pos x="25" y="20"/>
                  </a:cxn>
                  <a:cxn ang="0">
                    <a:pos x="25" y="21"/>
                  </a:cxn>
                  <a:cxn ang="0">
                    <a:pos x="24" y="23"/>
                  </a:cxn>
                  <a:cxn ang="0">
                    <a:pos x="24" y="24"/>
                  </a:cxn>
                  <a:cxn ang="0">
                    <a:pos x="22" y="26"/>
                  </a:cxn>
                  <a:cxn ang="0">
                    <a:pos x="21" y="27"/>
                  </a:cxn>
                  <a:cxn ang="0">
                    <a:pos x="19" y="27"/>
                  </a:cxn>
                  <a:cxn ang="0">
                    <a:pos x="18" y="29"/>
                  </a:cxn>
                  <a:cxn ang="0">
                    <a:pos x="18" y="29"/>
                  </a:cxn>
                  <a:cxn ang="0">
                    <a:pos x="16" y="30"/>
                  </a:cxn>
                  <a:cxn ang="0">
                    <a:pos x="15" y="30"/>
                  </a:cxn>
                  <a:cxn ang="0">
                    <a:pos x="13" y="30"/>
                  </a:cxn>
                  <a:cxn ang="0">
                    <a:pos x="12" y="30"/>
                  </a:cxn>
                  <a:cxn ang="0">
                    <a:pos x="10" y="30"/>
                  </a:cxn>
                  <a:cxn ang="0">
                    <a:pos x="9" y="30"/>
                  </a:cxn>
                  <a:cxn ang="0">
                    <a:pos x="8" y="30"/>
                  </a:cxn>
                  <a:cxn ang="0">
                    <a:pos x="6" y="30"/>
                  </a:cxn>
                  <a:cxn ang="0">
                    <a:pos x="5" y="29"/>
                  </a:cxn>
                  <a:cxn ang="0">
                    <a:pos x="5" y="29"/>
                  </a:cxn>
                  <a:cxn ang="0">
                    <a:pos x="3" y="27"/>
                  </a:cxn>
                  <a:cxn ang="0">
                    <a:pos x="2" y="26"/>
                  </a:cxn>
                  <a:cxn ang="0">
                    <a:pos x="2" y="24"/>
                  </a:cxn>
                  <a:cxn ang="0">
                    <a:pos x="0" y="23"/>
                  </a:cxn>
                  <a:cxn ang="0">
                    <a:pos x="0" y="21"/>
                  </a:cxn>
                  <a:cxn ang="0">
                    <a:pos x="0" y="20"/>
                  </a:cxn>
                  <a:cxn ang="0">
                    <a:pos x="0" y="18"/>
                  </a:cxn>
                  <a:cxn ang="0">
                    <a:pos x="0" y="17"/>
                  </a:cxn>
                  <a:cxn ang="0">
                    <a:pos x="0" y="15"/>
                  </a:cxn>
                  <a:cxn ang="0">
                    <a:pos x="0" y="14"/>
                  </a:cxn>
                  <a:cxn ang="0">
                    <a:pos x="0" y="12"/>
                  </a:cxn>
                  <a:cxn ang="0">
                    <a:pos x="0" y="11"/>
                  </a:cxn>
                  <a:cxn ang="0">
                    <a:pos x="2" y="9"/>
                  </a:cxn>
                  <a:cxn ang="0">
                    <a:pos x="2" y="8"/>
                  </a:cxn>
                  <a:cxn ang="0">
                    <a:pos x="3" y="6"/>
                  </a:cxn>
                  <a:cxn ang="0">
                    <a:pos x="5" y="5"/>
                  </a:cxn>
                  <a:cxn ang="0">
                    <a:pos x="5" y="3"/>
                  </a:cxn>
                  <a:cxn ang="0">
                    <a:pos x="6" y="3"/>
                  </a:cxn>
                  <a:cxn ang="0">
                    <a:pos x="8" y="2"/>
                  </a:cxn>
                  <a:cxn ang="0">
                    <a:pos x="9" y="2"/>
                  </a:cxn>
                  <a:cxn ang="0">
                    <a:pos x="10" y="0"/>
                  </a:cxn>
                  <a:cxn ang="0">
                    <a:pos x="12" y="0"/>
                  </a:cxn>
                  <a:cxn ang="0">
                    <a:pos x="13" y="0"/>
                  </a:cxn>
                  <a:cxn ang="0">
                    <a:pos x="15" y="0"/>
                  </a:cxn>
                  <a:cxn ang="0">
                    <a:pos x="16" y="0"/>
                  </a:cxn>
                  <a:cxn ang="0">
                    <a:pos x="16" y="0"/>
                  </a:cxn>
                  <a:cxn ang="0">
                    <a:pos x="18" y="0"/>
                  </a:cxn>
                  <a:cxn ang="0">
                    <a:pos x="19" y="0"/>
                  </a:cxn>
                  <a:cxn ang="0">
                    <a:pos x="21" y="2"/>
                  </a:cxn>
                  <a:cxn ang="0">
                    <a:pos x="22" y="2"/>
                  </a:cxn>
                  <a:cxn ang="0">
                    <a:pos x="22" y="3"/>
                  </a:cxn>
                  <a:cxn ang="0">
                    <a:pos x="24" y="5"/>
                  </a:cxn>
                  <a:cxn ang="0">
                    <a:pos x="25" y="6"/>
                  </a:cxn>
                  <a:cxn ang="0">
                    <a:pos x="25" y="8"/>
                  </a:cxn>
                  <a:cxn ang="0">
                    <a:pos x="25" y="9"/>
                  </a:cxn>
                  <a:cxn ang="0">
                    <a:pos x="27" y="11"/>
                  </a:cxn>
                  <a:cxn ang="0">
                    <a:pos x="27" y="12"/>
                  </a:cxn>
                  <a:cxn ang="0">
                    <a:pos x="27" y="14"/>
                  </a:cxn>
                  <a:cxn ang="0">
                    <a:pos x="27" y="15"/>
                  </a:cxn>
                </a:cxnLst>
                <a:rect l="0" t="0" r="r" b="b"/>
                <a:pathLst>
                  <a:path w="27" h="30">
                    <a:moveTo>
                      <a:pt x="27" y="15"/>
                    </a:moveTo>
                    <a:lnTo>
                      <a:pt x="27" y="15"/>
                    </a:lnTo>
                    <a:lnTo>
                      <a:pt x="27" y="15"/>
                    </a:lnTo>
                    <a:lnTo>
                      <a:pt x="27" y="17"/>
                    </a:lnTo>
                    <a:lnTo>
                      <a:pt x="27" y="17"/>
                    </a:lnTo>
                    <a:lnTo>
                      <a:pt x="27" y="17"/>
                    </a:lnTo>
                    <a:lnTo>
                      <a:pt x="27" y="17"/>
                    </a:lnTo>
                    <a:lnTo>
                      <a:pt x="27" y="17"/>
                    </a:lnTo>
                    <a:lnTo>
                      <a:pt x="27" y="17"/>
                    </a:lnTo>
                    <a:lnTo>
                      <a:pt x="27" y="18"/>
                    </a:lnTo>
                    <a:lnTo>
                      <a:pt x="25" y="18"/>
                    </a:lnTo>
                    <a:lnTo>
                      <a:pt x="25" y="18"/>
                    </a:lnTo>
                    <a:lnTo>
                      <a:pt x="25" y="18"/>
                    </a:lnTo>
                    <a:lnTo>
                      <a:pt x="25" y="18"/>
                    </a:lnTo>
                    <a:lnTo>
                      <a:pt x="25" y="20"/>
                    </a:lnTo>
                    <a:lnTo>
                      <a:pt x="25" y="20"/>
                    </a:lnTo>
                    <a:lnTo>
                      <a:pt x="25" y="20"/>
                    </a:lnTo>
                    <a:lnTo>
                      <a:pt x="25" y="20"/>
                    </a:lnTo>
                    <a:lnTo>
                      <a:pt x="25" y="20"/>
                    </a:lnTo>
                    <a:lnTo>
                      <a:pt x="25" y="20"/>
                    </a:lnTo>
                    <a:lnTo>
                      <a:pt x="25" y="21"/>
                    </a:lnTo>
                    <a:lnTo>
                      <a:pt x="25" y="21"/>
                    </a:lnTo>
                    <a:lnTo>
                      <a:pt x="25" y="21"/>
                    </a:lnTo>
                    <a:lnTo>
                      <a:pt x="25" y="21"/>
                    </a:lnTo>
                    <a:lnTo>
                      <a:pt x="25" y="21"/>
                    </a:lnTo>
                    <a:lnTo>
                      <a:pt x="25" y="21"/>
                    </a:lnTo>
                    <a:lnTo>
                      <a:pt x="24" y="23"/>
                    </a:lnTo>
                    <a:lnTo>
                      <a:pt x="24" y="23"/>
                    </a:lnTo>
                    <a:lnTo>
                      <a:pt x="24" y="23"/>
                    </a:lnTo>
                    <a:lnTo>
                      <a:pt x="24" y="23"/>
                    </a:lnTo>
                    <a:lnTo>
                      <a:pt x="24" y="23"/>
                    </a:lnTo>
                    <a:lnTo>
                      <a:pt x="24" y="23"/>
                    </a:lnTo>
                    <a:lnTo>
                      <a:pt x="24" y="24"/>
                    </a:lnTo>
                    <a:lnTo>
                      <a:pt x="24" y="24"/>
                    </a:lnTo>
                    <a:lnTo>
                      <a:pt x="24" y="24"/>
                    </a:lnTo>
                    <a:lnTo>
                      <a:pt x="24" y="24"/>
                    </a:lnTo>
                    <a:lnTo>
                      <a:pt x="22" y="24"/>
                    </a:lnTo>
                    <a:lnTo>
                      <a:pt x="22" y="24"/>
                    </a:lnTo>
                    <a:lnTo>
                      <a:pt x="22" y="24"/>
                    </a:lnTo>
                    <a:lnTo>
                      <a:pt x="22" y="26"/>
                    </a:lnTo>
                    <a:lnTo>
                      <a:pt x="22" y="26"/>
                    </a:lnTo>
                    <a:lnTo>
                      <a:pt x="22" y="26"/>
                    </a:lnTo>
                    <a:lnTo>
                      <a:pt x="22" y="26"/>
                    </a:lnTo>
                    <a:lnTo>
                      <a:pt x="22" y="26"/>
                    </a:lnTo>
                    <a:lnTo>
                      <a:pt x="22" y="26"/>
                    </a:lnTo>
                    <a:lnTo>
                      <a:pt x="21" y="26"/>
                    </a:lnTo>
                    <a:lnTo>
                      <a:pt x="21" y="26"/>
                    </a:lnTo>
                    <a:lnTo>
                      <a:pt x="21" y="27"/>
                    </a:lnTo>
                    <a:lnTo>
                      <a:pt x="21" y="27"/>
                    </a:lnTo>
                    <a:lnTo>
                      <a:pt x="21" y="27"/>
                    </a:lnTo>
                    <a:lnTo>
                      <a:pt x="21" y="27"/>
                    </a:lnTo>
                    <a:lnTo>
                      <a:pt x="21" y="27"/>
                    </a:lnTo>
                    <a:lnTo>
                      <a:pt x="19" y="27"/>
                    </a:lnTo>
                    <a:lnTo>
                      <a:pt x="19" y="27"/>
                    </a:lnTo>
                    <a:lnTo>
                      <a:pt x="19" y="27"/>
                    </a:lnTo>
                    <a:lnTo>
                      <a:pt x="19" y="29"/>
                    </a:lnTo>
                    <a:lnTo>
                      <a:pt x="19" y="29"/>
                    </a:lnTo>
                    <a:lnTo>
                      <a:pt x="19" y="29"/>
                    </a:lnTo>
                    <a:lnTo>
                      <a:pt x="19" y="29"/>
                    </a:lnTo>
                    <a:lnTo>
                      <a:pt x="18" y="29"/>
                    </a:lnTo>
                    <a:lnTo>
                      <a:pt x="18" y="29"/>
                    </a:lnTo>
                    <a:lnTo>
                      <a:pt x="18" y="29"/>
                    </a:lnTo>
                    <a:lnTo>
                      <a:pt x="18" y="29"/>
                    </a:lnTo>
                    <a:lnTo>
                      <a:pt x="18" y="29"/>
                    </a:lnTo>
                    <a:lnTo>
                      <a:pt x="18" y="29"/>
                    </a:lnTo>
                    <a:lnTo>
                      <a:pt x="18" y="29"/>
                    </a:lnTo>
                    <a:lnTo>
                      <a:pt x="16" y="29"/>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29"/>
                    </a:lnTo>
                    <a:lnTo>
                      <a:pt x="6" y="29"/>
                    </a:lnTo>
                    <a:lnTo>
                      <a:pt x="6" y="29"/>
                    </a:lnTo>
                    <a:lnTo>
                      <a:pt x="6" y="29"/>
                    </a:lnTo>
                    <a:lnTo>
                      <a:pt x="6" y="29"/>
                    </a:lnTo>
                    <a:lnTo>
                      <a:pt x="5" y="29"/>
                    </a:lnTo>
                    <a:lnTo>
                      <a:pt x="5" y="29"/>
                    </a:lnTo>
                    <a:lnTo>
                      <a:pt x="5" y="29"/>
                    </a:lnTo>
                    <a:lnTo>
                      <a:pt x="5" y="29"/>
                    </a:lnTo>
                    <a:lnTo>
                      <a:pt x="5" y="29"/>
                    </a:lnTo>
                    <a:lnTo>
                      <a:pt x="5" y="29"/>
                    </a:lnTo>
                    <a:lnTo>
                      <a:pt x="5" y="29"/>
                    </a:lnTo>
                    <a:lnTo>
                      <a:pt x="5" y="27"/>
                    </a:lnTo>
                    <a:lnTo>
                      <a:pt x="3" y="27"/>
                    </a:lnTo>
                    <a:lnTo>
                      <a:pt x="3" y="27"/>
                    </a:lnTo>
                    <a:lnTo>
                      <a:pt x="3" y="27"/>
                    </a:lnTo>
                    <a:lnTo>
                      <a:pt x="3" y="27"/>
                    </a:lnTo>
                    <a:lnTo>
                      <a:pt x="3" y="27"/>
                    </a:lnTo>
                    <a:lnTo>
                      <a:pt x="3" y="27"/>
                    </a:lnTo>
                    <a:lnTo>
                      <a:pt x="3" y="27"/>
                    </a:lnTo>
                    <a:lnTo>
                      <a:pt x="3" y="26"/>
                    </a:lnTo>
                    <a:lnTo>
                      <a:pt x="3" y="26"/>
                    </a:lnTo>
                    <a:lnTo>
                      <a:pt x="3" y="26"/>
                    </a:lnTo>
                    <a:lnTo>
                      <a:pt x="2" y="26"/>
                    </a:lnTo>
                    <a:lnTo>
                      <a:pt x="2" y="26"/>
                    </a:lnTo>
                    <a:lnTo>
                      <a:pt x="2" y="26"/>
                    </a:lnTo>
                    <a:lnTo>
                      <a:pt x="2" y="26"/>
                    </a:lnTo>
                    <a:lnTo>
                      <a:pt x="2" y="26"/>
                    </a:lnTo>
                    <a:lnTo>
                      <a:pt x="2" y="24"/>
                    </a:lnTo>
                    <a:lnTo>
                      <a:pt x="2" y="24"/>
                    </a:lnTo>
                    <a:lnTo>
                      <a:pt x="2" y="24"/>
                    </a:lnTo>
                    <a:lnTo>
                      <a:pt x="2" y="24"/>
                    </a:lnTo>
                    <a:lnTo>
                      <a:pt x="2" y="24"/>
                    </a:lnTo>
                    <a:lnTo>
                      <a:pt x="2" y="24"/>
                    </a:lnTo>
                    <a:lnTo>
                      <a:pt x="2" y="24"/>
                    </a:lnTo>
                    <a:lnTo>
                      <a:pt x="0" y="23"/>
                    </a:lnTo>
                    <a:lnTo>
                      <a:pt x="0"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2" y="11"/>
                    </a:lnTo>
                    <a:lnTo>
                      <a:pt x="2" y="9"/>
                    </a:lnTo>
                    <a:lnTo>
                      <a:pt x="2" y="9"/>
                    </a:lnTo>
                    <a:lnTo>
                      <a:pt x="2" y="9"/>
                    </a:lnTo>
                    <a:lnTo>
                      <a:pt x="2" y="9"/>
                    </a:lnTo>
                    <a:lnTo>
                      <a:pt x="2" y="9"/>
                    </a:lnTo>
                    <a:lnTo>
                      <a:pt x="2" y="9"/>
                    </a:lnTo>
                    <a:lnTo>
                      <a:pt x="2" y="8"/>
                    </a:lnTo>
                    <a:lnTo>
                      <a:pt x="2" y="8"/>
                    </a:lnTo>
                    <a:lnTo>
                      <a:pt x="2" y="8"/>
                    </a:lnTo>
                    <a:lnTo>
                      <a:pt x="2" y="8"/>
                    </a:lnTo>
                    <a:lnTo>
                      <a:pt x="2" y="8"/>
                    </a:lnTo>
                    <a:lnTo>
                      <a:pt x="3" y="8"/>
                    </a:lnTo>
                    <a:lnTo>
                      <a:pt x="3" y="6"/>
                    </a:lnTo>
                    <a:lnTo>
                      <a:pt x="3" y="6"/>
                    </a:lnTo>
                    <a:lnTo>
                      <a:pt x="3" y="6"/>
                    </a:lnTo>
                    <a:lnTo>
                      <a:pt x="3" y="6"/>
                    </a:lnTo>
                    <a:lnTo>
                      <a:pt x="3" y="6"/>
                    </a:lnTo>
                    <a:lnTo>
                      <a:pt x="3" y="6"/>
                    </a:lnTo>
                    <a:lnTo>
                      <a:pt x="3" y="6"/>
                    </a:lnTo>
                    <a:lnTo>
                      <a:pt x="3" y="5"/>
                    </a:lnTo>
                    <a:lnTo>
                      <a:pt x="3" y="5"/>
                    </a:lnTo>
                    <a:lnTo>
                      <a:pt x="5" y="5"/>
                    </a:lnTo>
                    <a:lnTo>
                      <a:pt x="5" y="5"/>
                    </a:lnTo>
                    <a:lnTo>
                      <a:pt x="5" y="5"/>
                    </a:lnTo>
                    <a:lnTo>
                      <a:pt x="5" y="5"/>
                    </a:lnTo>
                    <a:lnTo>
                      <a:pt x="5" y="5"/>
                    </a:lnTo>
                    <a:lnTo>
                      <a:pt x="5" y="5"/>
                    </a:lnTo>
                    <a:lnTo>
                      <a:pt x="5" y="3"/>
                    </a:lnTo>
                    <a:lnTo>
                      <a:pt x="5" y="3"/>
                    </a:lnTo>
                    <a:lnTo>
                      <a:pt x="6" y="3"/>
                    </a:lnTo>
                    <a:lnTo>
                      <a:pt x="6" y="3"/>
                    </a:lnTo>
                    <a:lnTo>
                      <a:pt x="6" y="3"/>
                    </a:lnTo>
                    <a:lnTo>
                      <a:pt x="6" y="3"/>
                    </a:lnTo>
                    <a:lnTo>
                      <a:pt x="6" y="3"/>
                    </a:lnTo>
                    <a:lnTo>
                      <a:pt x="6" y="3"/>
                    </a:lnTo>
                    <a:lnTo>
                      <a:pt x="6" y="2"/>
                    </a:lnTo>
                    <a:lnTo>
                      <a:pt x="8" y="2"/>
                    </a:lnTo>
                    <a:lnTo>
                      <a:pt x="8" y="2"/>
                    </a:lnTo>
                    <a:lnTo>
                      <a:pt x="8" y="2"/>
                    </a:lnTo>
                    <a:lnTo>
                      <a:pt x="8" y="2"/>
                    </a:lnTo>
                    <a:lnTo>
                      <a:pt x="8" y="2"/>
                    </a:lnTo>
                    <a:lnTo>
                      <a:pt x="8" y="2"/>
                    </a:lnTo>
                    <a:lnTo>
                      <a:pt x="8" y="2"/>
                    </a:lnTo>
                    <a:lnTo>
                      <a:pt x="9" y="2"/>
                    </a:lnTo>
                    <a:lnTo>
                      <a:pt x="9" y="2"/>
                    </a:lnTo>
                    <a:lnTo>
                      <a:pt x="9" y="2"/>
                    </a:lnTo>
                    <a:lnTo>
                      <a:pt x="9" y="2"/>
                    </a:lnTo>
                    <a:lnTo>
                      <a:pt x="9" y="0"/>
                    </a:lnTo>
                    <a:lnTo>
                      <a:pt x="9" y="0"/>
                    </a:lnTo>
                    <a:lnTo>
                      <a:pt x="9"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0"/>
                    </a:lnTo>
                    <a:lnTo>
                      <a:pt x="18" y="0"/>
                    </a:lnTo>
                    <a:lnTo>
                      <a:pt x="18" y="0"/>
                    </a:lnTo>
                    <a:lnTo>
                      <a:pt x="19" y="0"/>
                    </a:lnTo>
                    <a:lnTo>
                      <a:pt x="19" y="0"/>
                    </a:lnTo>
                    <a:lnTo>
                      <a:pt x="19" y="0"/>
                    </a:lnTo>
                    <a:lnTo>
                      <a:pt x="19" y="0"/>
                    </a:lnTo>
                    <a:lnTo>
                      <a:pt x="19" y="0"/>
                    </a:lnTo>
                    <a:lnTo>
                      <a:pt x="19" y="0"/>
                    </a:lnTo>
                    <a:lnTo>
                      <a:pt x="19" y="2"/>
                    </a:lnTo>
                    <a:lnTo>
                      <a:pt x="19" y="2"/>
                    </a:lnTo>
                    <a:lnTo>
                      <a:pt x="21" y="2"/>
                    </a:lnTo>
                    <a:lnTo>
                      <a:pt x="21" y="2"/>
                    </a:lnTo>
                    <a:lnTo>
                      <a:pt x="21" y="2"/>
                    </a:lnTo>
                    <a:lnTo>
                      <a:pt x="21" y="2"/>
                    </a:lnTo>
                    <a:lnTo>
                      <a:pt x="21" y="2"/>
                    </a:lnTo>
                    <a:lnTo>
                      <a:pt x="21" y="2"/>
                    </a:lnTo>
                    <a:lnTo>
                      <a:pt x="21" y="2"/>
                    </a:lnTo>
                    <a:lnTo>
                      <a:pt x="22" y="2"/>
                    </a:lnTo>
                    <a:lnTo>
                      <a:pt x="22" y="2"/>
                    </a:lnTo>
                    <a:lnTo>
                      <a:pt x="22" y="2"/>
                    </a:lnTo>
                    <a:lnTo>
                      <a:pt x="22" y="3"/>
                    </a:lnTo>
                    <a:lnTo>
                      <a:pt x="22" y="3"/>
                    </a:lnTo>
                    <a:lnTo>
                      <a:pt x="22" y="3"/>
                    </a:lnTo>
                    <a:lnTo>
                      <a:pt x="22" y="3"/>
                    </a:lnTo>
                    <a:lnTo>
                      <a:pt x="22" y="3"/>
                    </a:lnTo>
                    <a:lnTo>
                      <a:pt x="22" y="3"/>
                    </a:lnTo>
                    <a:lnTo>
                      <a:pt x="24" y="3"/>
                    </a:lnTo>
                    <a:lnTo>
                      <a:pt x="24" y="3"/>
                    </a:lnTo>
                    <a:lnTo>
                      <a:pt x="24" y="5"/>
                    </a:lnTo>
                    <a:lnTo>
                      <a:pt x="24" y="5"/>
                    </a:lnTo>
                    <a:lnTo>
                      <a:pt x="24" y="5"/>
                    </a:lnTo>
                    <a:lnTo>
                      <a:pt x="24" y="5"/>
                    </a:lnTo>
                    <a:lnTo>
                      <a:pt x="24" y="5"/>
                    </a:lnTo>
                    <a:lnTo>
                      <a:pt x="24" y="5"/>
                    </a:lnTo>
                    <a:lnTo>
                      <a:pt x="24" y="5"/>
                    </a:lnTo>
                    <a:lnTo>
                      <a:pt x="24" y="5"/>
                    </a:lnTo>
                    <a:lnTo>
                      <a:pt x="25" y="6"/>
                    </a:lnTo>
                    <a:lnTo>
                      <a:pt x="25" y="6"/>
                    </a:lnTo>
                    <a:lnTo>
                      <a:pt x="25" y="6"/>
                    </a:lnTo>
                    <a:lnTo>
                      <a:pt x="25" y="6"/>
                    </a:lnTo>
                    <a:lnTo>
                      <a:pt x="25" y="6"/>
                    </a:lnTo>
                    <a:lnTo>
                      <a:pt x="25" y="6"/>
                    </a:lnTo>
                    <a:lnTo>
                      <a:pt x="25" y="6"/>
                    </a:lnTo>
                    <a:lnTo>
                      <a:pt x="25" y="8"/>
                    </a:lnTo>
                    <a:lnTo>
                      <a:pt x="25" y="8"/>
                    </a:lnTo>
                    <a:lnTo>
                      <a:pt x="25" y="8"/>
                    </a:lnTo>
                    <a:lnTo>
                      <a:pt x="25" y="8"/>
                    </a:lnTo>
                    <a:lnTo>
                      <a:pt x="25" y="8"/>
                    </a:lnTo>
                    <a:lnTo>
                      <a:pt x="25" y="8"/>
                    </a:lnTo>
                    <a:lnTo>
                      <a:pt x="25" y="9"/>
                    </a:lnTo>
                    <a:lnTo>
                      <a:pt x="25" y="9"/>
                    </a:lnTo>
                    <a:lnTo>
                      <a:pt x="25"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close/>
                  </a:path>
                </a:pathLst>
              </a:custGeom>
              <a:solidFill>
                <a:srgbClr val="CCCCCC"/>
              </a:solidFill>
              <a:ln w="1588">
                <a:solidFill>
                  <a:srgbClr val="6E6E6E"/>
                </a:solidFill>
                <a:prstDash val="solid"/>
                <a:round/>
                <a:headEnd/>
                <a:tailEnd/>
              </a:ln>
            </p:spPr>
            <p:txBody>
              <a:bodyPr/>
              <a:lstStyle/>
              <a:p>
                <a:endParaRPr lang="en-US"/>
              </a:p>
            </p:txBody>
          </p:sp>
          <p:sp>
            <p:nvSpPr>
              <p:cNvPr id="321235" name="Freeform 723"/>
              <p:cNvSpPr>
                <a:spLocks/>
              </p:cNvSpPr>
              <p:nvPr/>
            </p:nvSpPr>
            <p:spPr bwMode="auto">
              <a:xfrm>
                <a:off x="2306" y="2186"/>
                <a:ext cx="4" cy="6"/>
              </a:xfrm>
              <a:custGeom>
                <a:avLst/>
                <a:gdLst/>
                <a:ahLst/>
                <a:cxnLst>
                  <a:cxn ang="0">
                    <a:pos x="0" y="0"/>
                  </a:cxn>
                  <a:cxn ang="0">
                    <a:pos x="4" y="0"/>
                  </a:cxn>
                  <a:cxn ang="0">
                    <a:pos x="4" y="6"/>
                  </a:cxn>
                  <a:cxn ang="0">
                    <a:pos x="0" y="0"/>
                  </a:cxn>
                </a:cxnLst>
                <a:rect l="0" t="0" r="r" b="b"/>
                <a:pathLst>
                  <a:path w="4" h="6">
                    <a:moveTo>
                      <a:pt x="0" y="0"/>
                    </a:moveTo>
                    <a:lnTo>
                      <a:pt x="4" y="0"/>
                    </a:lnTo>
                    <a:lnTo>
                      <a:pt x="4" y="6"/>
                    </a:lnTo>
                    <a:lnTo>
                      <a:pt x="0" y="0"/>
                    </a:lnTo>
                    <a:close/>
                  </a:path>
                </a:pathLst>
              </a:custGeom>
              <a:solidFill>
                <a:srgbClr val="FFAA00"/>
              </a:solidFill>
              <a:ln w="1588">
                <a:solidFill>
                  <a:srgbClr val="6E6E6E"/>
                </a:solidFill>
                <a:prstDash val="solid"/>
                <a:round/>
                <a:headEnd/>
                <a:tailEnd/>
              </a:ln>
            </p:spPr>
            <p:txBody>
              <a:bodyPr/>
              <a:lstStyle/>
              <a:p>
                <a:endParaRPr lang="en-US"/>
              </a:p>
            </p:txBody>
          </p:sp>
          <p:sp>
            <p:nvSpPr>
              <p:cNvPr id="321236" name="Freeform 724"/>
              <p:cNvSpPr>
                <a:spLocks noEditPoints="1"/>
              </p:cNvSpPr>
              <p:nvPr/>
            </p:nvSpPr>
            <p:spPr bwMode="auto">
              <a:xfrm>
                <a:off x="4104" y="2027"/>
                <a:ext cx="118" cy="171"/>
              </a:xfrm>
              <a:custGeom>
                <a:avLst/>
                <a:gdLst/>
                <a:ahLst/>
                <a:cxnLst>
                  <a:cxn ang="0">
                    <a:pos x="118" y="68"/>
                  </a:cxn>
                  <a:cxn ang="0">
                    <a:pos x="91" y="128"/>
                  </a:cxn>
                  <a:cxn ang="0">
                    <a:pos x="51" y="165"/>
                  </a:cxn>
                  <a:cxn ang="0">
                    <a:pos x="20" y="171"/>
                  </a:cxn>
                  <a:cxn ang="0">
                    <a:pos x="8" y="143"/>
                  </a:cxn>
                  <a:cxn ang="0">
                    <a:pos x="0" y="131"/>
                  </a:cxn>
                  <a:cxn ang="0">
                    <a:pos x="46" y="113"/>
                  </a:cxn>
                  <a:cxn ang="0">
                    <a:pos x="54" y="74"/>
                  </a:cxn>
                  <a:cxn ang="0">
                    <a:pos x="43" y="65"/>
                  </a:cxn>
                  <a:cxn ang="0">
                    <a:pos x="49" y="45"/>
                  </a:cxn>
                  <a:cxn ang="0">
                    <a:pos x="54" y="39"/>
                  </a:cxn>
                  <a:cxn ang="0">
                    <a:pos x="51" y="24"/>
                  </a:cxn>
                  <a:cxn ang="0">
                    <a:pos x="58" y="14"/>
                  </a:cxn>
                  <a:cxn ang="0">
                    <a:pos x="75" y="42"/>
                  </a:cxn>
                  <a:cxn ang="0">
                    <a:pos x="91" y="45"/>
                  </a:cxn>
                  <a:cxn ang="0">
                    <a:pos x="118" y="68"/>
                  </a:cxn>
                  <a:cxn ang="0">
                    <a:pos x="57" y="6"/>
                  </a:cxn>
                  <a:cxn ang="0">
                    <a:pos x="52" y="3"/>
                  </a:cxn>
                  <a:cxn ang="0">
                    <a:pos x="55" y="0"/>
                  </a:cxn>
                  <a:cxn ang="0">
                    <a:pos x="57" y="6"/>
                  </a:cxn>
                  <a:cxn ang="0">
                    <a:pos x="57" y="6"/>
                  </a:cxn>
                </a:cxnLst>
                <a:rect l="0" t="0" r="r" b="b"/>
                <a:pathLst>
                  <a:path w="118" h="171">
                    <a:moveTo>
                      <a:pt x="118" y="68"/>
                    </a:moveTo>
                    <a:lnTo>
                      <a:pt x="91" y="128"/>
                    </a:lnTo>
                    <a:lnTo>
                      <a:pt x="51" y="165"/>
                    </a:lnTo>
                    <a:lnTo>
                      <a:pt x="20" y="171"/>
                    </a:lnTo>
                    <a:lnTo>
                      <a:pt x="8" y="143"/>
                    </a:lnTo>
                    <a:lnTo>
                      <a:pt x="0" y="131"/>
                    </a:lnTo>
                    <a:lnTo>
                      <a:pt x="46" y="113"/>
                    </a:lnTo>
                    <a:lnTo>
                      <a:pt x="54" y="74"/>
                    </a:lnTo>
                    <a:lnTo>
                      <a:pt x="43" y="65"/>
                    </a:lnTo>
                    <a:lnTo>
                      <a:pt x="49" y="45"/>
                    </a:lnTo>
                    <a:lnTo>
                      <a:pt x="54" y="39"/>
                    </a:lnTo>
                    <a:lnTo>
                      <a:pt x="51" y="24"/>
                    </a:lnTo>
                    <a:lnTo>
                      <a:pt x="58" y="14"/>
                    </a:lnTo>
                    <a:lnTo>
                      <a:pt x="75" y="42"/>
                    </a:lnTo>
                    <a:lnTo>
                      <a:pt x="91" y="45"/>
                    </a:lnTo>
                    <a:lnTo>
                      <a:pt x="118" y="68"/>
                    </a:lnTo>
                    <a:close/>
                    <a:moveTo>
                      <a:pt x="57" y="6"/>
                    </a:moveTo>
                    <a:lnTo>
                      <a:pt x="52" y="3"/>
                    </a:lnTo>
                    <a:lnTo>
                      <a:pt x="55" y="0"/>
                    </a:lnTo>
                    <a:lnTo>
                      <a:pt x="57" y="6"/>
                    </a:lnTo>
                    <a:lnTo>
                      <a:pt x="57" y="6"/>
                    </a:lnTo>
                    <a:close/>
                  </a:path>
                </a:pathLst>
              </a:custGeom>
              <a:solidFill>
                <a:srgbClr val="FFAA00"/>
              </a:solidFill>
              <a:ln w="1588">
                <a:solidFill>
                  <a:srgbClr val="6E6E6E"/>
                </a:solidFill>
                <a:prstDash val="solid"/>
                <a:round/>
                <a:headEnd/>
                <a:tailEnd/>
              </a:ln>
            </p:spPr>
            <p:txBody>
              <a:bodyPr/>
              <a:lstStyle/>
              <a:p>
                <a:endParaRPr lang="en-US"/>
              </a:p>
            </p:txBody>
          </p:sp>
          <p:sp>
            <p:nvSpPr>
              <p:cNvPr id="321237" name="Freeform 725"/>
              <p:cNvSpPr>
                <a:spLocks/>
              </p:cNvSpPr>
              <p:nvPr/>
            </p:nvSpPr>
            <p:spPr bwMode="auto">
              <a:xfrm>
                <a:off x="3639" y="2083"/>
                <a:ext cx="257" cy="352"/>
              </a:xfrm>
              <a:custGeom>
                <a:avLst/>
                <a:gdLst/>
                <a:ahLst/>
                <a:cxnLst>
                  <a:cxn ang="0">
                    <a:pos x="42" y="21"/>
                  </a:cxn>
                  <a:cxn ang="0">
                    <a:pos x="168" y="21"/>
                  </a:cxn>
                  <a:cxn ang="0">
                    <a:pos x="177" y="25"/>
                  </a:cxn>
                  <a:cxn ang="0">
                    <a:pos x="183" y="22"/>
                  </a:cxn>
                  <a:cxn ang="0">
                    <a:pos x="206" y="0"/>
                  </a:cxn>
                  <a:cxn ang="0">
                    <a:pos x="226" y="19"/>
                  </a:cxn>
                  <a:cxn ang="0">
                    <a:pos x="238" y="79"/>
                  </a:cxn>
                  <a:cxn ang="0">
                    <a:pos x="257" y="91"/>
                  </a:cxn>
                  <a:cxn ang="0">
                    <a:pos x="253" y="100"/>
                  </a:cxn>
                  <a:cxn ang="0">
                    <a:pos x="241" y="105"/>
                  </a:cxn>
                  <a:cxn ang="0">
                    <a:pos x="233" y="109"/>
                  </a:cxn>
                  <a:cxn ang="0">
                    <a:pos x="233" y="124"/>
                  </a:cxn>
                  <a:cxn ang="0">
                    <a:pos x="226" y="144"/>
                  </a:cxn>
                  <a:cxn ang="0">
                    <a:pos x="227" y="159"/>
                  </a:cxn>
                  <a:cxn ang="0">
                    <a:pos x="224" y="177"/>
                  </a:cxn>
                  <a:cxn ang="0">
                    <a:pos x="223" y="187"/>
                  </a:cxn>
                  <a:cxn ang="0">
                    <a:pos x="215" y="189"/>
                  </a:cxn>
                  <a:cxn ang="0">
                    <a:pos x="203" y="222"/>
                  </a:cxn>
                  <a:cxn ang="0">
                    <a:pos x="203" y="223"/>
                  </a:cxn>
                  <a:cxn ang="0">
                    <a:pos x="198" y="220"/>
                  </a:cxn>
                  <a:cxn ang="0">
                    <a:pos x="192" y="265"/>
                  </a:cxn>
                  <a:cxn ang="0">
                    <a:pos x="180" y="263"/>
                  </a:cxn>
                  <a:cxn ang="0">
                    <a:pos x="175" y="275"/>
                  </a:cxn>
                  <a:cxn ang="0">
                    <a:pos x="190" y="280"/>
                  </a:cxn>
                  <a:cxn ang="0">
                    <a:pos x="205" y="301"/>
                  </a:cxn>
                  <a:cxn ang="0">
                    <a:pos x="212" y="320"/>
                  </a:cxn>
                  <a:cxn ang="0">
                    <a:pos x="220" y="320"/>
                  </a:cxn>
                  <a:cxn ang="0">
                    <a:pos x="223" y="334"/>
                  </a:cxn>
                  <a:cxn ang="0">
                    <a:pos x="218" y="334"/>
                  </a:cxn>
                  <a:cxn ang="0">
                    <a:pos x="214" y="334"/>
                  </a:cxn>
                  <a:cxn ang="0">
                    <a:pos x="199" y="334"/>
                  </a:cxn>
                  <a:cxn ang="0">
                    <a:pos x="199" y="334"/>
                  </a:cxn>
                  <a:cxn ang="0">
                    <a:pos x="193" y="340"/>
                  </a:cxn>
                  <a:cxn ang="0">
                    <a:pos x="186" y="349"/>
                  </a:cxn>
                  <a:cxn ang="0">
                    <a:pos x="163" y="352"/>
                  </a:cxn>
                  <a:cxn ang="0">
                    <a:pos x="142" y="350"/>
                  </a:cxn>
                  <a:cxn ang="0">
                    <a:pos x="121" y="332"/>
                  </a:cxn>
                  <a:cxn ang="0">
                    <a:pos x="99" y="338"/>
                  </a:cxn>
                  <a:cxn ang="0">
                    <a:pos x="88" y="326"/>
                  </a:cxn>
                  <a:cxn ang="0">
                    <a:pos x="85" y="316"/>
                  </a:cxn>
                  <a:cxn ang="0">
                    <a:pos x="72" y="307"/>
                  </a:cxn>
                  <a:cxn ang="0">
                    <a:pos x="72" y="296"/>
                  </a:cxn>
                  <a:cxn ang="0">
                    <a:pos x="52" y="281"/>
                  </a:cxn>
                  <a:cxn ang="0">
                    <a:pos x="52" y="275"/>
                  </a:cxn>
                  <a:cxn ang="0">
                    <a:pos x="36" y="263"/>
                  </a:cxn>
                  <a:cxn ang="0">
                    <a:pos x="26" y="259"/>
                  </a:cxn>
                  <a:cxn ang="0">
                    <a:pos x="27" y="240"/>
                  </a:cxn>
                  <a:cxn ang="0">
                    <a:pos x="15" y="220"/>
                  </a:cxn>
                  <a:cxn ang="0">
                    <a:pos x="2" y="189"/>
                  </a:cxn>
                  <a:cxn ang="0">
                    <a:pos x="0" y="169"/>
                  </a:cxn>
                  <a:cxn ang="0">
                    <a:pos x="15" y="135"/>
                  </a:cxn>
                  <a:cxn ang="0">
                    <a:pos x="30" y="133"/>
                  </a:cxn>
                  <a:cxn ang="0">
                    <a:pos x="27" y="64"/>
                  </a:cxn>
                  <a:cxn ang="0">
                    <a:pos x="27" y="57"/>
                  </a:cxn>
                  <a:cxn ang="0">
                    <a:pos x="42" y="55"/>
                  </a:cxn>
                  <a:cxn ang="0">
                    <a:pos x="42" y="21"/>
                  </a:cxn>
                </a:cxnLst>
                <a:rect l="0" t="0" r="r" b="b"/>
                <a:pathLst>
                  <a:path w="257" h="352">
                    <a:moveTo>
                      <a:pt x="42" y="21"/>
                    </a:moveTo>
                    <a:lnTo>
                      <a:pt x="168" y="21"/>
                    </a:lnTo>
                    <a:lnTo>
                      <a:pt x="177" y="25"/>
                    </a:lnTo>
                    <a:lnTo>
                      <a:pt x="183" y="22"/>
                    </a:lnTo>
                    <a:lnTo>
                      <a:pt x="206" y="0"/>
                    </a:lnTo>
                    <a:lnTo>
                      <a:pt x="226" y="19"/>
                    </a:lnTo>
                    <a:lnTo>
                      <a:pt x="238" y="79"/>
                    </a:lnTo>
                    <a:lnTo>
                      <a:pt x="257" y="91"/>
                    </a:lnTo>
                    <a:lnTo>
                      <a:pt x="253" y="100"/>
                    </a:lnTo>
                    <a:lnTo>
                      <a:pt x="241" y="105"/>
                    </a:lnTo>
                    <a:lnTo>
                      <a:pt x="233" y="109"/>
                    </a:lnTo>
                    <a:lnTo>
                      <a:pt x="233" y="124"/>
                    </a:lnTo>
                    <a:lnTo>
                      <a:pt x="226" y="144"/>
                    </a:lnTo>
                    <a:lnTo>
                      <a:pt x="227" y="159"/>
                    </a:lnTo>
                    <a:lnTo>
                      <a:pt x="224" y="177"/>
                    </a:lnTo>
                    <a:lnTo>
                      <a:pt x="223" y="187"/>
                    </a:lnTo>
                    <a:lnTo>
                      <a:pt x="215" y="189"/>
                    </a:lnTo>
                    <a:lnTo>
                      <a:pt x="203" y="222"/>
                    </a:lnTo>
                    <a:lnTo>
                      <a:pt x="203" y="223"/>
                    </a:lnTo>
                    <a:lnTo>
                      <a:pt x="198" y="220"/>
                    </a:lnTo>
                    <a:lnTo>
                      <a:pt x="192" y="265"/>
                    </a:lnTo>
                    <a:lnTo>
                      <a:pt x="180" y="263"/>
                    </a:lnTo>
                    <a:lnTo>
                      <a:pt x="175" y="275"/>
                    </a:lnTo>
                    <a:lnTo>
                      <a:pt x="190" y="280"/>
                    </a:lnTo>
                    <a:lnTo>
                      <a:pt x="205" y="301"/>
                    </a:lnTo>
                    <a:lnTo>
                      <a:pt x="212" y="320"/>
                    </a:lnTo>
                    <a:lnTo>
                      <a:pt x="220" y="320"/>
                    </a:lnTo>
                    <a:lnTo>
                      <a:pt x="223" y="334"/>
                    </a:lnTo>
                    <a:lnTo>
                      <a:pt x="218" y="334"/>
                    </a:lnTo>
                    <a:lnTo>
                      <a:pt x="214" y="334"/>
                    </a:lnTo>
                    <a:lnTo>
                      <a:pt x="199" y="334"/>
                    </a:lnTo>
                    <a:lnTo>
                      <a:pt x="199" y="334"/>
                    </a:lnTo>
                    <a:lnTo>
                      <a:pt x="193" y="340"/>
                    </a:lnTo>
                    <a:lnTo>
                      <a:pt x="186" y="349"/>
                    </a:lnTo>
                    <a:lnTo>
                      <a:pt x="163" y="352"/>
                    </a:lnTo>
                    <a:lnTo>
                      <a:pt x="142" y="350"/>
                    </a:lnTo>
                    <a:lnTo>
                      <a:pt x="121" y="332"/>
                    </a:lnTo>
                    <a:lnTo>
                      <a:pt x="99" y="338"/>
                    </a:lnTo>
                    <a:lnTo>
                      <a:pt x="88" y="326"/>
                    </a:lnTo>
                    <a:lnTo>
                      <a:pt x="85" y="316"/>
                    </a:lnTo>
                    <a:lnTo>
                      <a:pt x="72" y="307"/>
                    </a:lnTo>
                    <a:lnTo>
                      <a:pt x="72" y="296"/>
                    </a:lnTo>
                    <a:lnTo>
                      <a:pt x="52" y="281"/>
                    </a:lnTo>
                    <a:lnTo>
                      <a:pt x="52" y="275"/>
                    </a:lnTo>
                    <a:lnTo>
                      <a:pt x="36" y="263"/>
                    </a:lnTo>
                    <a:lnTo>
                      <a:pt x="26" y="259"/>
                    </a:lnTo>
                    <a:lnTo>
                      <a:pt x="27" y="240"/>
                    </a:lnTo>
                    <a:lnTo>
                      <a:pt x="15" y="220"/>
                    </a:lnTo>
                    <a:lnTo>
                      <a:pt x="2" y="189"/>
                    </a:lnTo>
                    <a:lnTo>
                      <a:pt x="0" y="169"/>
                    </a:lnTo>
                    <a:lnTo>
                      <a:pt x="15" y="135"/>
                    </a:lnTo>
                    <a:lnTo>
                      <a:pt x="30" y="133"/>
                    </a:lnTo>
                    <a:lnTo>
                      <a:pt x="27" y="64"/>
                    </a:lnTo>
                    <a:lnTo>
                      <a:pt x="27" y="57"/>
                    </a:lnTo>
                    <a:lnTo>
                      <a:pt x="42" y="55"/>
                    </a:lnTo>
                    <a:lnTo>
                      <a:pt x="42" y="21"/>
                    </a:lnTo>
                  </a:path>
                </a:pathLst>
              </a:custGeom>
              <a:noFill/>
              <a:ln w="1588">
                <a:solidFill>
                  <a:srgbClr val="6E6E6E"/>
                </a:solidFill>
                <a:prstDash val="solid"/>
                <a:round/>
                <a:headEnd/>
                <a:tailEnd/>
              </a:ln>
            </p:spPr>
            <p:txBody>
              <a:bodyPr/>
              <a:lstStyle/>
              <a:p>
                <a:endParaRPr lang="en-US"/>
              </a:p>
            </p:txBody>
          </p:sp>
          <p:sp>
            <p:nvSpPr>
              <p:cNvPr id="321238" name="Freeform 726"/>
              <p:cNvSpPr>
                <a:spLocks/>
              </p:cNvSpPr>
              <p:nvPr/>
            </p:nvSpPr>
            <p:spPr bwMode="auto">
              <a:xfrm>
                <a:off x="4454" y="1850"/>
                <a:ext cx="40" cy="36"/>
              </a:xfrm>
              <a:custGeom>
                <a:avLst/>
                <a:gdLst/>
                <a:ahLst/>
                <a:cxnLst>
                  <a:cxn ang="0">
                    <a:pos x="0" y="9"/>
                  </a:cxn>
                  <a:cxn ang="0">
                    <a:pos x="13" y="2"/>
                  </a:cxn>
                  <a:cxn ang="0">
                    <a:pos x="22" y="0"/>
                  </a:cxn>
                  <a:cxn ang="0">
                    <a:pos x="34" y="11"/>
                  </a:cxn>
                  <a:cxn ang="0">
                    <a:pos x="40" y="9"/>
                  </a:cxn>
                  <a:cxn ang="0">
                    <a:pos x="39" y="24"/>
                  </a:cxn>
                  <a:cxn ang="0">
                    <a:pos x="33" y="27"/>
                  </a:cxn>
                  <a:cxn ang="0">
                    <a:pos x="33" y="35"/>
                  </a:cxn>
                  <a:cxn ang="0">
                    <a:pos x="27" y="36"/>
                  </a:cxn>
                  <a:cxn ang="0">
                    <a:pos x="27" y="36"/>
                  </a:cxn>
                  <a:cxn ang="0">
                    <a:pos x="25" y="32"/>
                  </a:cxn>
                  <a:cxn ang="0">
                    <a:pos x="0" y="9"/>
                  </a:cxn>
                </a:cxnLst>
                <a:rect l="0" t="0" r="r" b="b"/>
                <a:pathLst>
                  <a:path w="40" h="36">
                    <a:moveTo>
                      <a:pt x="0" y="9"/>
                    </a:moveTo>
                    <a:lnTo>
                      <a:pt x="13" y="2"/>
                    </a:lnTo>
                    <a:lnTo>
                      <a:pt x="22" y="0"/>
                    </a:lnTo>
                    <a:lnTo>
                      <a:pt x="34" y="11"/>
                    </a:lnTo>
                    <a:lnTo>
                      <a:pt x="40" y="9"/>
                    </a:lnTo>
                    <a:lnTo>
                      <a:pt x="39" y="24"/>
                    </a:lnTo>
                    <a:lnTo>
                      <a:pt x="33" y="27"/>
                    </a:lnTo>
                    <a:lnTo>
                      <a:pt x="33" y="35"/>
                    </a:lnTo>
                    <a:lnTo>
                      <a:pt x="27" y="36"/>
                    </a:lnTo>
                    <a:lnTo>
                      <a:pt x="27" y="36"/>
                    </a:lnTo>
                    <a:lnTo>
                      <a:pt x="25" y="32"/>
                    </a:lnTo>
                    <a:lnTo>
                      <a:pt x="0" y="9"/>
                    </a:lnTo>
                    <a:close/>
                  </a:path>
                </a:pathLst>
              </a:custGeom>
              <a:solidFill>
                <a:srgbClr val="FFAA00"/>
              </a:solidFill>
              <a:ln w="1588">
                <a:solidFill>
                  <a:srgbClr val="6E6E6E"/>
                </a:solidFill>
                <a:prstDash val="solid"/>
                <a:round/>
                <a:headEnd/>
                <a:tailEnd/>
              </a:ln>
            </p:spPr>
            <p:txBody>
              <a:bodyPr/>
              <a:lstStyle/>
              <a:p>
                <a:endParaRPr lang="en-US"/>
              </a:p>
            </p:txBody>
          </p:sp>
          <p:sp>
            <p:nvSpPr>
              <p:cNvPr id="321239" name="Freeform 727"/>
              <p:cNvSpPr>
                <a:spLocks/>
              </p:cNvSpPr>
              <p:nvPr/>
            </p:nvSpPr>
            <p:spPr bwMode="auto">
              <a:xfrm>
                <a:off x="3482" y="1661"/>
                <a:ext cx="82" cy="66"/>
              </a:xfrm>
              <a:custGeom>
                <a:avLst/>
                <a:gdLst/>
                <a:ahLst/>
                <a:cxnLst>
                  <a:cxn ang="0">
                    <a:pos x="82" y="30"/>
                  </a:cxn>
                  <a:cxn ang="0">
                    <a:pos x="67" y="26"/>
                  </a:cxn>
                  <a:cxn ang="0">
                    <a:pos x="54" y="26"/>
                  </a:cxn>
                  <a:cxn ang="0">
                    <a:pos x="36" y="27"/>
                  </a:cxn>
                  <a:cxn ang="0">
                    <a:pos x="45" y="45"/>
                  </a:cxn>
                  <a:cxn ang="0">
                    <a:pos x="66" y="65"/>
                  </a:cxn>
                  <a:cxn ang="0">
                    <a:pos x="57" y="66"/>
                  </a:cxn>
                  <a:cxn ang="0">
                    <a:pos x="42" y="59"/>
                  </a:cxn>
                  <a:cxn ang="0">
                    <a:pos x="29" y="47"/>
                  </a:cxn>
                  <a:cxn ang="0">
                    <a:pos x="20" y="33"/>
                  </a:cxn>
                  <a:cxn ang="0">
                    <a:pos x="8" y="33"/>
                  </a:cxn>
                  <a:cxn ang="0">
                    <a:pos x="0" y="21"/>
                  </a:cxn>
                  <a:cxn ang="0">
                    <a:pos x="5" y="20"/>
                  </a:cxn>
                  <a:cxn ang="0">
                    <a:pos x="24" y="18"/>
                  </a:cxn>
                  <a:cxn ang="0">
                    <a:pos x="33" y="12"/>
                  </a:cxn>
                  <a:cxn ang="0">
                    <a:pos x="41" y="0"/>
                  </a:cxn>
                  <a:cxn ang="0">
                    <a:pos x="42" y="2"/>
                  </a:cxn>
                  <a:cxn ang="0">
                    <a:pos x="60" y="14"/>
                  </a:cxn>
                  <a:cxn ang="0">
                    <a:pos x="76" y="12"/>
                  </a:cxn>
                  <a:cxn ang="0">
                    <a:pos x="82" y="30"/>
                  </a:cxn>
                </a:cxnLst>
                <a:rect l="0" t="0" r="r" b="b"/>
                <a:pathLst>
                  <a:path w="82" h="66">
                    <a:moveTo>
                      <a:pt x="82" y="30"/>
                    </a:moveTo>
                    <a:lnTo>
                      <a:pt x="67" y="26"/>
                    </a:lnTo>
                    <a:lnTo>
                      <a:pt x="54" y="26"/>
                    </a:lnTo>
                    <a:lnTo>
                      <a:pt x="36" y="27"/>
                    </a:lnTo>
                    <a:lnTo>
                      <a:pt x="45" y="45"/>
                    </a:lnTo>
                    <a:lnTo>
                      <a:pt x="66" y="65"/>
                    </a:lnTo>
                    <a:lnTo>
                      <a:pt x="57" y="66"/>
                    </a:lnTo>
                    <a:lnTo>
                      <a:pt x="42" y="59"/>
                    </a:lnTo>
                    <a:lnTo>
                      <a:pt x="29" y="47"/>
                    </a:lnTo>
                    <a:lnTo>
                      <a:pt x="20" y="33"/>
                    </a:lnTo>
                    <a:lnTo>
                      <a:pt x="8" y="33"/>
                    </a:lnTo>
                    <a:lnTo>
                      <a:pt x="0" y="21"/>
                    </a:lnTo>
                    <a:lnTo>
                      <a:pt x="5" y="20"/>
                    </a:lnTo>
                    <a:lnTo>
                      <a:pt x="24" y="18"/>
                    </a:lnTo>
                    <a:lnTo>
                      <a:pt x="33" y="12"/>
                    </a:lnTo>
                    <a:lnTo>
                      <a:pt x="41" y="0"/>
                    </a:lnTo>
                    <a:lnTo>
                      <a:pt x="42" y="2"/>
                    </a:lnTo>
                    <a:lnTo>
                      <a:pt x="60" y="14"/>
                    </a:lnTo>
                    <a:lnTo>
                      <a:pt x="76" y="12"/>
                    </a:lnTo>
                    <a:lnTo>
                      <a:pt x="82" y="30"/>
                    </a:lnTo>
                    <a:close/>
                  </a:path>
                </a:pathLst>
              </a:custGeom>
              <a:solidFill>
                <a:srgbClr val="FFAA00"/>
              </a:solidFill>
              <a:ln w="1588">
                <a:solidFill>
                  <a:srgbClr val="6E6E6E"/>
                </a:solidFill>
                <a:prstDash val="solid"/>
                <a:round/>
                <a:headEnd/>
                <a:tailEnd/>
              </a:ln>
            </p:spPr>
            <p:txBody>
              <a:bodyPr/>
              <a:lstStyle/>
              <a:p>
                <a:endParaRPr lang="en-US"/>
              </a:p>
            </p:txBody>
          </p:sp>
          <p:sp>
            <p:nvSpPr>
              <p:cNvPr id="321240" name="Freeform 728"/>
              <p:cNvSpPr>
                <a:spLocks/>
              </p:cNvSpPr>
              <p:nvPr/>
            </p:nvSpPr>
            <p:spPr bwMode="auto">
              <a:xfrm>
                <a:off x="3558" y="1669"/>
                <a:ext cx="65" cy="69"/>
              </a:xfrm>
              <a:custGeom>
                <a:avLst/>
                <a:gdLst/>
                <a:ahLst/>
                <a:cxnLst>
                  <a:cxn ang="0">
                    <a:pos x="11" y="48"/>
                  </a:cxn>
                  <a:cxn ang="0">
                    <a:pos x="14" y="46"/>
                  </a:cxn>
                  <a:cxn ang="0">
                    <a:pos x="11" y="34"/>
                  </a:cxn>
                  <a:cxn ang="0">
                    <a:pos x="6" y="22"/>
                  </a:cxn>
                  <a:cxn ang="0">
                    <a:pos x="0" y="4"/>
                  </a:cxn>
                  <a:cxn ang="0">
                    <a:pos x="18" y="0"/>
                  </a:cxn>
                  <a:cxn ang="0">
                    <a:pos x="39" y="16"/>
                  </a:cxn>
                  <a:cxn ang="0">
                    <a:pos x="42" y="25"/>
                  </a:cxn>
                  <a:cxn ang="0">
                    <a:pos x="56" y="28"/>
                  </a:cxn>
                  <a:cxn ang="0">
                    <a:pos x="59" y="33"/>
                  </a:cxn>
                  <a:cxn ang="0">
                    <a:pos x="54" y="43"/>
                  </a:cxn>
                  <a:cxn ang="0">
                    <a:pos x="65" y="54"/>
                  </a:cxn>
                  <a:cxn ang="0">
                    <a:pos x="62" y="58"/>
                  </a:cxn>
                  <a:cxn ang="0">
                    <a:pos x="57" y="58"/>
                  </a:cxn>
                  <a:cxn ang="0">
                    <a:pos x="60" y="66"/>
                  </a:cxn>
                  <a:cxn ang="0">
                    <a:pos x="57" y="67"/>
                  </a:cxn>
                  <a:cxn ang="0">
                    <a:pos x="51" y="67"/>
                  </a:cxn>
                  <a:cxn ang="0">
                    <a:pos x="47" y="69"/>
                  </a:cxn>
                  <a:cxn ang="0">
                    <a:pos x="30" y="69"/>
                  </a:cxn>
                  <a:cxn ang="0">
                    <a:pos x="23" y="64"/>
                  </a:cxn>
                  <a:cxn ang="0">
                    <a:pos x="24" y="63"/>
                  </a:cxn>
                  <a:cxn ang="0">
                    <a:pos x="29" y="58"/>
                  </a:cxn>
                  <a:cxn ang="0">
                    <a:pos x="11" y="48"/>
                  </a:cxn>
                </a:cxnLst>
                <a:rect l="0" t="0" r="r" b="b"/>
                <a:pathLst>
                  <a:path w="65" h="69">
                    <a:moveTo>
                      <a:pt x="11" y="48"/>
                    </a:moveTo>
                    <a:lnTo>
                      <a:pt x="14" y="46"/>
                    </a:lnTo>
                    <a:lnTo>
                      <a:pt x="11" y="34"/>
                    </a:lnTo>
                    <a:lnTo>
                      <a:pt x="6" y="22"/>
                    </a:lnTo>
                    <a:lnTo>
                      <a:pt x="0" y="4"/>
                    </a:lnTo>
                    <a:lnTo>
                      <a:pt x="18" y="0"/>
                    </a:lnTo>
                    <a:lnTo>
                      <a:pt x="39" y="16"/>
                    </a:lnTo>
                    <a:lnTo>
                      <a:pt x="42" y="25"/>
                    </a:lnTo>
                    <a:lnTo>
                      <a:pt x="56" y="28"/>
                    </a:lnTo>
                    <a:lnTo>
                      <a:pt x="59" y="33"/>
                    </a:lnTo>
                    <a:lnTo>
                      <a:pt x="54" y="43"/>
                    </a:lnTo>
                    <a:lnTo>
                      <a:pt x="65" y="54"/>
                    </a:lnTo>
                    <a:lnTo>
                      <a:pt x="62" y="58"/>
                    </a:lnTo>
                    <a:lnTo>
                      <a:pt x="57" y="58"/>
                    </a:lnTo>
                    <a:lnTo>
                      <a:pt x="60" y="66"/>
                    </a:lnTo>
                    <a:lnTo>
                      <a:pt x="57" y="67"/>
                    </a:lnTo>
                    <a:lnTo>
                      <a:pt x="51" y="67"/>
                    </a:lnTo>
                    <a:lnTo>
                      <a:pt x="47" y="69"/>
                    </a:lnTo>
                    <a:lnTo>
                      <a:pt x="30" y="69"/>
                    </a:lnTo>
                    <a:lnTo>
                      <a:pt x="23" y="64"/>
                    </a:lnTo>
                    <a:lnTo>
                      <a:pt x="24" y="63"/>
                    </a:lnTo>
                    <a:lnTo>
                      <a:pt x="29" y="58"/>
                    </a:lnTo>
                    <a:lnTo>
                      <a:pt x="11" y="48"/>
                    </a:lnTo>
                    <a:close/>
                  </a:path>
                </a:pathLst>
              </a:custGeom>
              <a:solidFill>
                <a:srgbClr val="FFAA00"/>
              </a:solidFill>
              <a:ln w="1588">
                <a:solidFill>
                  <a:srgbClr val="6E6E6E"/>
                </a:solidFill>
                <a:prstDash val="solid"/>
                <a:round/>
                <a:headEnd/>
                <a:tailEnd/>
              </a:ln>
            </p:spPr>
            <p:txBody>
              <a:bodyPr/>
              <a:lstStyle/>
              <a:p>
                <a:endParaRPr lang="en-US"/>
              </a:p>
            </p:txBody>
          </p:sp>
          <p:sp>
            <p:nvSpPr>
              <p:cNvPr id="321241" name="Freeform 729"/>
              <p:cNvSpPr>
                <a:spLocks/>
              </p:cNvSpPr>
              <p:nvPr/>
            </p:nvSpPr>
            <p:spPr bwMode="auto">
              <a:xfrm>
                <a:off x="552" y="2844"/>
                <a:ext cx="29" cy="32"/>
              </a:xfrm>
              <a:custGeom>
                <a:avLst/>
                <a:gdLst/>
                <a:ahLst/>
                <a:cxnLst>
                  <a:cxn ang="0">
                    <a:pos x="29" y="18"/>
                  </a:cxn>
                  <a:cxn ang="0">
                    <a:pos x="29" y="20"/>
                  </a:cxn>
                  <a:cxn ang="0">
                    <a:pos x="29" y="21"/>
                  </a:cxn>
                  <a:cxn ang="0">
                    <a:pos x="29" y="23"/>
                  </a:cxn>
                  <a:cxn ang="0">
                    <a:pos x="29" y="24"/>
                  </a:cxn>
                  <a:cxn ang="0">
                    <a:pos x="29" y="26"/>
                  </a:cxn>
                  <a:cxn ang="0">
                    <a:pos x="27" y="26"/>
                  </a:cxn>
                  <a:cxn ang="0">
                    <a:pos x="27" y="27"/>
                  </a:cxn>
                  <a:cxn ang="0">
                    <a:pos x="26" y="29"/>
                  </a:cxn>
                  <a:cxn ang="0">
                    <a:pos x="26" y="29"/>
                  </a:cxn>
                  <a:cxn ang="0">
                    <a:pos x="24" y="30"/>
                  </a:cxn>
                  <a:cxn ang="0">
                    <a:pos x="23" y="30"/>
                  </a:cxn>
                  <a:cxn ang="0">
                    <a:pos x="23" y="32"/>
                  </a:cxn>
                  <a:cxn ang="0">
                    <a:pos x="21" y="32"/>
                  </a:cxn>
                  <a:cxn ang="0">
                    <a:pos x="20" y="32"/>
                  </a:cxn>
                  <a:cxn ang="0">
                    <a:pos x="18" y="32"/>
                  </a:cxn>
                  <a:cxn ang="0">
                    <a:pos x="17" y="32"/>
                  </a:cxn>
                  <a:cxn ang="0">
                    <a:pos x="15" y="32"/>
                  </a:cxn>
                  <a:cxn ang="0">
                    <a:pos x="14" y="30"/>
                  </a:cxn>
                  <a:cxn ang="0">
                    <a:pos x="12" y="30"/>
                  </a:cxn>
                  <a:cxn ang="0">
                    <a:pos x="11" y="29"/>
                  </a:cxn>
                  <a:cxn ang="0">
                    <a:pos x="9" y="27"/>
                  </a:cxn>
                  <a:cxn ang="0">
                    <a:pos x="8" y="27"/>
                  </a:cxn>
                  <a:cxn ang="0">
                    <a:pos x="6" y="26"/>
                  </a:cxn>
                  <a:cxn ang="0">
                    <a:pos x="6" y="24"/>
                  </a:cxn>
                  <a:cxn ang="0">
                    <a:pos x="5" y="23"/>
                  </a:cxn>
                  <a:cxn ang="0">
                    <a:pos x="3" y="21"/>
                  </a:cxn>
                  <a:cxn ang="0">
                    <a:pos x="3" y="20"/>
                  </a:cxn>
                  <a:cxn ang="0">
                    <a:pos x="2" y="18"/>
                  </a:cxn>
                  <a:cxn ang="0">
                    <a:pos x="2" y="17"/>
                  </a:cxn>
                  <a:cxn ang="0">
                    <a:pos x="0" y="15"/>
                  </a:cxn>
                  <a:cxn ang="0">
                    <a:pos x="0" y="14"/>
                  </a:cxn>
                  <a:cxn ang="0">
                    <a:pos x="0" y="12"/>
                  </a:cxn>
                  <a:cxn ang="0">
                    <a:pos x="0" y="11"/>
                  </a:cxn>
                  <a:cxn ang="0">
                    <a:pos x="0" y="9"/>
                  </a:cxn>
                  <a:cxn ang="0">
                    <a:pos x="0" y="8"/>
                  </a:cxn>
                  <a:cxn ang="0">
                    <a:pos x="2" y="6"/>
                  </a:cxn>
                  <a:cxn ang="0">
                    <a:pos x="2" y="5"/>
                  </a:cxn>
                  <a:cxn ang="0">
                    <a:pos x="3" y="3"/>
                  </a:cxn>
                  <a:cxn ang="0">
                    <a:pos x="3" y="3"/>
                  </a:cxn>
                  <a:cxn ang="0">
                    <a:pos x="5" y="2"/>
                  </a:cxn>
                  <a:cxn ang="0">
                    <a:pos x="6" y="2"/>
                  </a:cxn>
                  <a:cxn ang="0">
                    <a:pos x="6" y="2"/>
                  </a:cxn>
                  <a:cxn ang="0">
                    <a:pos x="8" y="0"/>
                  </a:cxn>
                  <a:cxn ang="0">
                    <a:pos x="9" y="0"/>
                  </a:cxn>
                  <a:cxn ang="0">
                    <a:pos x="11" y="0"/>
                  </a:cxn>
                  <a:cxn ang="0">
                    <a:pos x="12" y="2"/>
                  </a:cxn>
                  <a:cxn ang="0">
                    <a:pos x="14" y="2"/>
                  </a:cxn>
                  <a:cxn ang="0">
                    <a:pos x="15" y="2"/>
                  </a:cxn>
                  <a:cxn ang="0">
                    <a:pos x="17" y="3"/>
                  </a:cxn>
                  <a:cxn ang="0">
                    <a:pos x="18" y="3"/>
                  </a:cxn>
                  <a:cxn ang="0">
                    <a:pos x="20" y="5"/>
                  </a:cxn>
                  <a:cxn ang="0">
                    <a:pos x="21" y="6"/>
                  </a:cxn>
                  <a:cxn ang="0">
                    <a:pos x="23" y="6"/>
                  </a:cxn>
                  <a:cxn ang="0">
                    <a:pos x="24" y="8"/>
                  </a:cxn>
                  <a:cxn ang="0">
                    <a:pos x="24" y="9"/>
                  </a:cxn>
                  <a:cxn ang="0">
                    <a:pos x="26" y="11"/>
                  </a:cxn>
                  <a:cxn ang="0">
                    <a:pos x="27" y="12"/>
                  </a:cxn>
                  <a:cxn ang="0">
                    <a:pos x="27" y="14"/>
                  </a:cxn>
                  <a:cxn ang="0">
                    <a:pos x="27" y="15"/>
                  </a:cxn>
                </a:cxnLst>
                <a:rect l="0" t="0" r="r" b="b"/>
                <a:pathLst>
                  <a:path w="29" h="32">
                    <a:moveTo>
                      <a:pt x="29" y="17"/>
                    </a:moveTo>
                    <a:lnTo>
                      <a:pt x="29" y="17"/>
                    </a:lnTo>
                    <a:lnTo>
                      <a:pt x="29" y="17"/>
                    </a:lnTo>
                    <a:lnTo>
                      <a:pt x="29" y="17"/>
                    </a:lnTo>
                    <a:lnTo>
                      <a:pt x="29" y="17"/>
                    </a:lnTo>
                    <a:lnTo>
                      <a:pt x="29" y="18"/>
                    </a:lnTo>
                    <a:lnTo>
                      <a:pt x="29" y="18"/>
                    </a:lnTo>
                    <a:lnTo>
                      <a:pt x="29" y="18"/>
                    </a:lnTo>
                    <a:lnTo>
                      <a:pt x="29" y="18"/>
                    </a:lnTo>
                    <a:lnTo>
                      <a:pt x="29" y="18"/>
                    </a:lnTo>
                    <a:lnTo>
                      <a:pt x="29" y="18"/>
                    </a:lnTo>
                    <a:lnTo>
                      <a:pt x="29" y="20"/>
                    </a:lnTo>
                    <a:lnTo>
                      <a:pt x="29" y="20"/>
                    </a:lnTo>
                    <a:lnTo>
                      <a:pt x="29" y="20"/>
                    </a:lnTo>
                    <a:lnTo>
                      <a:pt x="29" y="20"/>
                    </a:lnTo>
                    <a:lnTo>
                      <a:pt x="29" y="20"/>
                    </a:lnTo>
                    <a:lnTo>
                      <a:pt x="29" y="21"/>
                    </a:lnTo>
                    <a:lnTo>
                      <a:pt x="29" y="21"/>
                    </a:lnTo>
                    <a:lnTo>
                      <a:pt x="29" y="21"/>
                    </a:lnTo>
                    <a:lnTo>
                      <a:pt x="29" y="21"/>
                    </a:lnTo>
                    <a:lnTo>
                      <a:pt x="29" y="21"/>
                    </a:lnTo>
                    <a:lnTo>
                      <a:pt x="29" y="21"/>
                    </a:lnTo>
                    <a:lnTo>
                      <a:pt x="29" y="23"/>
                    </a:lnTo>
                    <a:lnTo>
                      <a:pt x="29" y="23"/>
                    </a:lnTo>
                    <a:lnTo>
                      <a:pt x="29" y="23"/>
                    </a:lnTo>
                    <a:lnTo>
                      <a:pt x="29" y="23"/>
                    </a:lnTo>
                    <a:lnTo>
                      <a:pt x="29" y="23"/>
                    </a:lnTo>
                    <a:lnTo>
                      <a:pt x="29" y="23"/>
                    </a:lnTo>
                    <a:lnTo>
                      <a:pt x="29" y="23"/>
                    </a:lnTo>
                    <a:lnTo>
                      <a:pt x="29" y="24"/>
                    </a:lnTo>
                    <a:lnTo>
                      <a:pt x="29" y="24"/>
                    </a:lnTo>
                    <a:lnTo>
                      <a:pt x="29" y="24"/>
                    </a:lnTo>
                    <a:lnTo>
                      <a:pt x="29" y="24"/>
                    </a:lnTo>
                    <a:lnTo>
                      <a:pt x="29" y="24"/>
                    </a:lnTo>
                    <a:lnTo>
                      <a:pt x="29" y="24"/>
                    </a:lnTo>
                    <a:lnTo>
                      <a:pt x="29" y="26"/>
                    </a:lnTo>
                    <a:lnTo>
                      <a:pt x="29" y="26"/>
                    </a:lnTo>
                    <a:lnTo>
                      <a:pt x="29" y="26"/>
                    </a:lnTo>
                    <a:lnTo>
                      <a:pt x="29" y="26"/>
                    </a:lnTo>
                    <a:lnTo>
                      <a:pt x="29" y="26"/>
                    </a:lnTo>
                    <a:lnTo>
                      <a:pt x="27" y="26"/>
                    </a:lnTo>
                    <a:lnTo>
                      <a:pt x="27" y="26"/>
                    </a:lnTo>
                    <a:lnTo>
                      <a:pt x="27" y="27"/>
                    </a:lnTo>
                    <a:lnTo>
                      <a:pt x="27" y="27"/>
                    </a:lnTo>
                    <a:lnTo>
                      <a:pt x="27" y="27"/>
                    </a:lnTo>
                    <a:lnTo>
                      <a:pt x="27" y="27"/>
                    </a:lnTo>
                    <a:lnTo>
                      <a:pt x="27" y="27"/>
                    </a:lnTo>
                    <a:lnTo>
                      <a:pt x="27" y="27"/>
                    </a:lnTo>
                    <a:lnTo>
                      <a:pt x="27" y="27"/>
                    </a:lnTo>
                    <a:lnTo>
                      <a:pt x="27" y="27"/>
                    </a:lnTo>
                    <a:lnTo>
                      <a:pt x="27" y="29"/>
                    </a:lnTo>
                    <a:lnTo>
                      <a:pt x="27" y="29"/>
                    </a:lnTo>
                    <a:lnTo>
                      <a:pt x="27" y="29"/>
                    </a:lnTo>
                    <a:lnTo>
                      <a:pt x="26" y="29"/>
                    </a:lnTo>
                    <a:lnTo>
                      <a:pt x="26" y="29"/>
                    </a:lnTo>
                    <a:lnTo>
                      <a:pt x="26" y="29"/>
                    </a:lnTo>
                    <a:lnTo>
                      <a:pt x="26" y="29"/>
                    </a:lnTo>
                    <a:lnTo>
                      <a:pt x="26" y="29"/>
                    </a:lnTo>
                    <a:lnTo>
                      <a:pt x="26" y="29"/>
                    </a:lnTo>
                    <a:lnTo>
                      <a:pt x="26" y="29"/>
                    </a:lnTo>
                    <a:lnTo>
                      <a:pt x="26" y="30"/>
                    </a:lnTo>
                    <a:lnTo>
                      <a:pt x="26" y="30"/>
                    </a:lnTo>
                    <a:lnTo>
                      <a:pt x="26" y="30"/>
                    </a:lnTo>
                    <a:lnTo>
                      <a:pt x="24" y="30"/>
                    </a:lnTo>
                    <a:lnTo>
                      <a:pt x="24" y="30"/>
                    </a:lnTo>
                    <a:lnTo>
                      <a:pt x="24" y="30"/>
                    </a:lnTo>
                    <a:lnTo>
                      <a:pt x="24" y="30"/>
                    </a:lnTo>
                    <a:lnTo>
                      <a:pt x="24" y="30"/>
                    </a:lnTo>
                    <a:lnTo>
                      <a:pt x="24" y="30"/>
                    </a:lnTo>
                    <a:lnTo>
                      <a:pt x="24" y="30"/>
                    </a:lnTo>
                    <a:lnTo>
                      <a:pt x="24" y="30"/>
                    </a:lnTo>
                    <a:lnTo>
                      <a:pt x="23" y="30"/>
                    </a:lnTo>
                    <a:lnTo>
                      <a:pt x="23" y="30"/>
                    </a:lnTo>
                    <a:lnTo>
                      <a:pt x="23" y="32"/>
                    </a:lnTo>
                    <a:lnTo>
                      <a:pt x="23" y="32"/>
                    </a:lnTo>
                    <a:lnTo>
                      <a:pt x="23" y="32"/>
                    </a:lnTo>
                    <a:lnTo>
                      <a:pt x="23" y="32"/>
                    </a:lnTo>
                    <a:lnTo>
                      <a:pt x="23" y="32"/>
                    </a:lnTo>
                    <a:lnTo>
                      <a:pt x="23" y="32"/>
                    </a:lnTo>
                    <a:lnTo>
                      <a:pt x="21" y="32"/>
                    </a:lnTo>
                    <a:lnTo>
                      <a:pt x="21" y="32"/>
                    </a:lnTo>
                    <a:lnTo>
                      <a:pt x="21" y="32"/>
                    </a:lnTo>
                    <a:lnTo>
                      <a:pt x="21" y="32"/>
                    </a:lnTo>
                    <a:lnTo>
                      <a:pt x="21" y="32"/>
                    </a:lnTo>
                    <a:lnTo>
                      <a:pt x="21" y="32"/>
                    </a:lnTo>
                    <a:lnTo>
                      <a:pt x="21" y="32"/>
                    </a:lnTo>
                    <a:lnTo>
                      <a:pt x="20" y="32"/>
                    </a:lnTo>
                    <a:lnTo>
                      <a:pt x="20" y="32"/>
                    </a:lnTo>
                    <a:lnTo>
                      <a:pt x="20" y="32"/>
                    </a:lnTo>
                    <a:lnTo>
                      <a:pt x="20" y="32"/>
                    </a:lnTo>
                    <a:lnTo>
                      <a:pt x="20" y="32"/>
                    </a:lnTo>
                    <a:lnTo>
                      <a:pt x="20" y="32"/>
                    </a:lnTo>
                    <a:lnTo>
                      <a:pt x="18" y="32"/>
                    </a:lnTo>
                    <a:lnTo>
                      <a:pt x="18" y="32"/>
                    </a:lnTo>
                    <a:lnTo>
                      <a:pt x="18" y="32"/>
                    </a:lnTo>
                    <a:lnTo>
                      <a:pt x="18" y="32"/>
                    </a:lnTo>
                    <a:lnTo>
                      <a:pt x="18" y="32"/>
                    </a:lnTo>
                    <a:lnTo>
                      <a:pt x="18" y="32"/>
                    </a:lnTo>
                    <a:lnTo>
                      <a:pt x="18" y="32"/>
                    </a:lnTo>
                    <a:lnTo>
                      <a:pt x="17" y="32"/>
                    </a:lnTo>
                    <a:lnTo>
                      <a:pt x="17" y="32"/>
                    </a:lnTo>
                    <a:lnTo>
                      <a:pt x="17" y="32"/>
                    </a:lnTo>
                    <a:lnTo>
                      <a:pt x="17" y="32"/>
                    </a:lnTo>
                    <a:lnTo>
                      <a:pt x="17" y="32"/>
                    </a:lnTo>
                    <a:lnTo>
                      <a:pt x="17" y="32"/>
                    </a:lnTo>
                    <a:lnTo>
                      <a:pt x="15" y="32"/>
                    </a:lnTo>
                    <a:lnTo>
                      <a:pt x="15" y="32"/>
                    </a:lnTo>
                    <a:lnTo>
                      <a:pt x="15" y="32"/>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29"/>
                    </a:lnTo>
                    <a:lnTo>
                      <a:pt x="12" y="29"/>
                    </a:lnTo>
                    <a:lnTo>
                      <a:pt x="11" y="29"/>
                    </a:lnTo>
                    <a:lnTo>
                      <a:pt x="11" y="29"/>
                    </a:lnTo>
                    <a:lnTo>
                      <a:pt x="11" y="29"/>
                    </a:lnTo>
                    <a:lnTo>
                      <a:pt x="11" y="29"/>
                    </a:lnTo>
                    <a:lnTo>
                      <a:pt x="11" y="29"/>
                    </a:lnTo>
                    <a:lnTo>
                      <a:pt x="11" y="29"/>
                    </a:lnTo>
                    <a:lnTo>
                      <a:pt x="9" y="29"/>
                    </a:lnTo>
                    <a:lnTo>
                      <a:pt x="9" y="29"/>
                    </a:lnTo>
                    <a:lnTo>
                      <a:pt x="9" y="27"/>
                    </a:lnTo>
                    <a:lnTo>
                      <a:pt x="9" y="27"/>
                    </a:lnTo>
                    <a:lnTo>
                      <a:pt x="9" y="27"/>
                    </a:lnTo>
                    <a:lnTo>
                      <a:pt x="9" y="27"/>
                    </a:lnTo>
                    <a:lnTo>
                      <a:pt x="9" y="27"/>
                    </a:lnTo>
                    <a:lnTo>
                      <a:pt x="8" y="27"/>
                    </a:lnTo>
                    <a:lnTo>
                      <a:pt x="8" y="27"/>
                    </a:lnTo>
                    <a:lnTo>
                      <a:pt x="8" y="27"/>
                    </a:lnTo>
                    <a:lnTo>
                      <a:pt x="8" y="26"/>
                    </a:lnTo>
                    <a:lnTo>
                      <a:pt x="8" y="26"/>
                    </a:lnTo>
                    <a:lnTo>
                      <a:pt x="8" y="26"/>
                    </a:lnTo>
                    <a:lnTo>
                      <a:pt x="8" y="26"/>
                    </a:lnTo>
                    <a:lnTo>
                      <a:pt x="6" y="26"/>
                    </a:lnTo>
                    <a:lnTo>
                      <a:pt x="6" y="26"/>
                    </a:lnTo>
                    <a:lnTo>
                      <a:pt x="6" y="26"/>
                    </a:lnTo>
                    <a:lnTo>
                      <a:pt x="6" y="24"/>
                    </a:lnTo>
                    <a:lnTo>
                      <a:pt x="6" y="24"/>
                    </a:lnTo>
                    <a:lnTo>
                      <a:pt x="6" y="24"/>
                    </a:lnTo>
                    <a:lnTo>
                      <a:pt x="6" y="24"/>
                    </a:lnTo>
                    <a:lnTo>
                      <a:pt x="5" y="24"/>
                    </a:lnTo>
                    <a:lnTo>
                      <a:pt x="5" y="24"/>
                    </a:lnTo>
                    <a:lnTo>
                      <a:pt x="5" y="23"/>
                    </a:lnTo>
                    <a:lnTo>
                      <a:pt x="5" y="23"/>
                    </a:lnTo>
                    <a:lnTo>
                      <a:pt x="5" y="23"/>
                    </a:lnTo>
                    <a:lnTo>
                      <a:pt x="5" y="23"/>
                    </a:lnTo>
                    <a:lnTo>
                      <a:pt x="5" y="23"/>
                    </a:lnTo>
                    <a:lnTo>
                      <a:pt x="5" y="23"/>
                    </a:lnTo>
                    <a:lnTo>
                      <a:pt x="5" y="23"/>
                    </a:lnTo>
                    <a:lnTo>
                      <a:pt x="3" y="21"/>
                    </a:lnTo>
                    <a:lnTo>
                      <a:pt x="3" y="21"/>
                    </a:lnTo>
                    <a:lnTo>
                      <a:pt x="3" y="21"/>
                    </a:lnTo>
                    <a:lnTo>
                      <a:pt x="3" y="21"/>
                    </a:lnTo>
                    <a:lnTo>
                      <a:pt x="3" y="21"/>
                    </a:lnTo>
                    <a:lnTo>
                      <a:pt x="3" y="21"/>
                    </a:lnTo>
                    <a:lnTo>
                      <a:pt x="3" y="20"/>
                    </a:lnTo>
                    <a:lnTo>
                      <a:pt x="3" y="20"/>
                    </a:lnTo>
                    <a:lnTo>
                      <a:pt x="3" y="20"/>
                    </a:lnTo>
                    <a:lnTo>
                      <a:pt x="3" y="20"/>
                    </a:lnTo>
                    <a:lnTo>
                      <a:pt x="2" y="20"/>
                    </a:lnTo>
                    <a:lnTo>
                      <a:pt x="2" y="18"/>
                    </a:lnTo>
                    <a:lnTo>
                      <a:pt x="2" y="18"/>
                    </a:lnTo>
                    <a:lnTo>
                      <a:pt x="2" y="18"/>
                    </a:lnTo>
                    <a:lnTo>
                      <a:pt x="2" y="18"/>
                    </a:lnTo>
                    <a:lnTo>
                      <a:pt x="2" y="18"/>
                    </a:lnTo>
                    <a:lnTo>
                      <a:pt x="2" y="18"/>
                    </a:lnTo>
                    <a:lnTo>
                      <a:pt x="2" y="17"/>
                    </a:lnTo>
                    <a:lnTo>
                      <a:pt x="2" y="17"/>
                    </a:lnTo>
                    <a:lnTo>
                      <a:pt x="2" y="17"/>
                    </a:lnTo>
                    <a:lnTo>
                      <a:pt x="2" y="17"/>
                    </a:lnTo>
                    <a:lnTo>
                      <a:pt x="2" y="17"/>
                    </a:lnTo>
                    <a:lnTo>
                      <a:pt x="2" y="15"/>
                    </a:lnTo>
                    <a:lnTo>
                      <a:pt x="2" y="15"/>
                    </a:lnTo>
                    <a:lnTo>
                      <a:pt x="2"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2" y="6"/>
                    </a:lnTo>
                    <a:lnTo>
                      <a:pt x="2"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3" y="5"/>
                    </a:lnTo>
                    <a:lnTo>
                      <a:pt x="3" y="3"/>
                    </a:lnTo>
                    <a:lnTo>
                      <a:pt x="3" y="3"/>
                    </a:lnTo>
                    <a:lnTo>
                      <a:pt x="3" y="3"/>
                    </a:lnTo>
                    <a:lnTo>
                      <a:pt x="3" y="3"/>
                    </a:lnTo>
                    <a:lnTo>
                      <a:pt x="3" y="3"/>
                    </a:lnTo>
                    <a:lnTo>
                      <a:pt x="3" y="3"/>
                    </a:lnTo>
                    <a:lnTo>
                      <a:pt x="3" y="3"/>
                    </a:lnTo>
                    <a:lnTo>
                      <a:pt x="3" y="3"/>
                    </a:lnTo>
                    <a:lnTo>
                      <a:pt x="3" y="3"/>
                    </a:lnTo>
                    <a:lnTo>
                      <a:pt x="5" y="3"/>
                    </a:lnTo>
                    <a:lnTo>
                      <a:pt x="5" y="3"/>
                    </a:lnTo>
                    <a:lnTo>
                      <a:pt x="5" y="2"/>
                    </a:lnTo>
                    <a:lnTo>
                      <a:pt x="5" y="2"/>
                    </a:lnTo>
                    <a:lnTo>
                      <a:pt x="5" y="2"/>
                    </a:lnTo>
                    <a:lnTo>
                      <a:pt x="5" y="2"/>
                    </a:lnTo>
                    <a:lnTo>
                      <a:pt x="5" y="2"/>
                    </a:lnTo>
                    <a:lnTo>
                      <a:pt x="5" y="2"/>
                    </a:lnTo>
                    <a:lnTo>
                      <a:pt x="6" y="2"/>
                    </a:lnTo>
                    <a:lnTo>
                      <a:pt x="6" y="2"/>
                    </a:lnTo>
                    <a:lnTo>
                      <a:pt x="6" y="2"/>
                    </a:lnTo>
                    <a:lnTo>
                      <a:pt x="6" y="2"/>
                    </a:lnTo>
                    <a:lnTo>
                      <a:pt x="6" y="2"/>
                    </a:lnTo>
                    <a:lnTo>
                      <a:pt x="6" y="2"/>
                    </a:lnTo>
                    <a:lnTo>
                      <a:pt x="6" y="2"/>
                    </a:lnTo>
                    <a:lnTo>
                      <a:pt x="6" y="2"/>
                    </a:lnTo>
                    <a:lnTo>
                      <a:pt x="8" y="2"/>
                    </a:lnTo>
                    <a:lnTo>
                      <a:pt x="8" y="2"/>
                    </a:lnTo>
                    <a:lnTo>
                      <a:pt x="8" y="2"/>
                    </a:lnTo>
                    <a:lnTo>
                      <a:pt x="8" y="2"/>
                    </a:lnTo>
                    <a:lnTo>
                      <a:pt x="8" y="0"/>
                    </a:lnTo>
                    <a:lnTo>
                      <a:pt x="8" y="0"/>
                    </a:lnTo>
                    <a:lnTo>
                      <a:pt x="8"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2"/>
                    </a:lnTo>
                    <a:lnTo>
                      <a:pt x="12" y="2"/>
                    </a:lnTo>
                    <a:lnTo>
                      <a:pt x="12" y="2"/>
                    </a:lnTo>
                    <a:lnTo>
                      <a:pt x="12" y="2"/>
                    </a:lnTo>
                    <a:lnTo>
                      <a:pt x="12" y="2"/>
                    </a:lnTo>
                    <a:lnTo>
                      <a:pt x="14" y="2"/>
                    </a:lnTo>
                    <a:lnTo>
                      <a:pt x="14" y="2"/>
                    </a:lnTo>
                    <a:lnTo>
                      <a:pt x="14" y="2"/>
                    </a:lnTo>
                    <a:lnTo>
                      <a:pt x="14" y="2"/>
                    </a:lnTo>
                    <a:lnTo>
                      <a:pt x="14" y="2"/>
                    </a:lnTo>
                    <a:lnTo>
                      <a:pt x="14" y="2"/>
                    </a:lnTo>
                    <a:lnTo>
                      <a:pt x="15" y="2"/>
                    </a:lnTo>
                    <a:lnTo>
                      <a:pt x="15" y="2"/>
                    </a:lnTo>
                    <a:lnTo>
                      <a:pt x="15" y="2"/>
                    </a:lnTo>
                    <a:lnTo>
                      <a:pt x="15" y="2"/>
                    </a:lnTo>
                    <a:lnTo>
                      <a:pt x="15" y="2"/>
                    </a:lnTo>
                    <a:lnTo>
                      <a:pt x="15" y="2"/>
                    </a:lnTo>
                    <a:lnTo>
                      <a:pt x="17" y="2"/>
                    </a:lnTo>
                    <a:lnTo>
                      <a:pt x="17" y="3"/>
                    </a:lnTo>
                    <a:lnTo>
                      <a:pt x="17" y="3"/>
                    </a:lnTo>
                    <a:lnTo>
                      <a:pt x="17" y="3"/>
                    </a:lnTo>
                    <a:lnTo>
                      <a:pt x="17" y="3"/>
                    </a:lnTo>
                    <a:lnTo>
                      <a:pt x="17" y="3"/>
                    </a:lnTo>
                    <a:lnTo>
                      <a:pt x="18" y="3"/>
                    </a:lnTo>
                    <a:lnTo>
                      <a:pt x="18" y="3"/>
                    </a:lnTo>
                    <a:lnTo>
                      <a:pt x="18" y="3"/>
                    </a:lnTo>
                    <a:lnTo>
                      <a:pt x="18" y="3"/>
                    </a:lnTo>
                    <a:lnTo>
                      <a:pt x="18" y="3"/>
                    </a:lnTo>
                    <a:lnTo>
                      <a:pt x="18" y="3"/>
                    </a:lnTo>
                    <a:lnTo>
                      <a:pt x="20" y="5"/>
                    </a:lnTo>
                    <a:lnTo>
                      <a:pt x="20" y="5"/>
                    </a:lnTo>
                    <a:lnTo>
                      <a:pt x="20" y="5"/>
                    </a:lnTo>
                    <a:lnTo>
                      <a:pt x="20" y="5"/>
                    </a:lnTo>
                    <a:lnTo>
                      <a:pt x="20" y="5"/>
                    </a:lnTo>
                    <a:lnTo>
                      <a:pt x="20" y="5"/>
                    </a:lnTo>
                    <a:lnTo>
                      <a:pt x="20" y="5"/>
                    </a:lnTo>
                    <a:lnTo>
                      <a:pt x="21" y="5"/>
                    </a:lnTo>
                    <a:lnTo>
                      <a:pt x="21" y="6"/>
                    </a:lnTo>
                    <a:lnTo>
                      <a:pt x="21" y="6"/>
                    </a:lnTo>
                    <a:lnTo>
                      <a:pt x="21" y="6"/>
                    </a:lnTo>
                    <a:lnTo>
                      <a:pt x="21" y="6"/>
                    </a:lnTo>
                    <a:lnTo>
                      <a:pt x="21" y="6"/>
                    </a:lnTo>
                    <a:lnTo>
                      <a:pt x="21" y="6"/>
                    </a:lnTo>
                    <a:lnTo>
                      <a:pt x="23" y="6"/>
                    </a:lnTo>
                    <a:lnTo>
                      <a:pt x="23" y="6"/>
                    </a:lnTo>
                    <a:lnTo>
                      <a:pt x="23" y="8"/>
                    </a:lnTo>
                    <a:lnTo>
                      <a:pt x="23" y="8"/>
                    </a:lnTo>
                    <a:lnTo>
                      <a:pt x="23" y="8"/>
                    </a:lnTo>
                    <a:lnTo>
                      <a:pt x="23" y="8"/>
                    </a:lnTo>
                    <a:lnTo>
                      <a:pt x="23" y="8"/>
                    </a:lnTo>
                    <a:lnTo>
                      <a:pt x="24" y="8"/>
                    </a:lnTo>
                    <a:lnTo>
                      <a:pt x="24" y="9"/>
                    </a:lnTo>
                    <a:lnTo>
                      <a:pt x="24" y="9"/>
                    </a:lnTo>
                    <a:lnTo>
                      <a:pt x="24" y="9"/>
                    </a:lnTo>
                    <a:lnTo>
                      <a:pt x="24" y="9"/>
                    </a:lnTo>
                    <a:lnTo>
                      <a:pt x="24" y="9"/>
                    </a:lnTo>
                    <a:lnTo>
                      <a:pt x="24" y="9"/>
                    </a:lnTo>
                    <a:lnTo>
                      <a:pt x="24" y="9"/>
                    </a:lnTo>
                    <a:lnTo>
                      <a:pt x="26" y="11"/>
                    </a:lnTo>
                    <a:lnTo>
                      <a:pt x="26" y="11"/>
                    </a:lnTo>
                    <a:lnTo>
                      <a:pt x="26" y="11"/>
                    </a:lnTo>
                    <a:lnTo>
                      <a:pt x="26" y="11"/>
                    </a:lnTo>
                    <a:lnTo>
                      <a:pt x="26" y="11"/>
                    </a:lnTo>
                    <a:lnTo>
                      <a:pt x="26" y="11"/>
                    </a:lnTo>
                    <a:lnTo>
                      <a:pt x="26" y="12"/>
                    </a:lnTo>
                    <a:lnTo>
                      <a:pt x="26" y="12"/>
                    </a:lnTo>
                    <a:lnTo>
                      <a:pt x="26" y="12"/>
                    </a:lnTo>
                    <a:lnTo>
                      <a:pt x="26"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9" y="17"/>
                    </a:lnTo>
                    <a:close/>
                  </a:path>
                </a:pathLst>
              </a:custGeom>
              <a:solidFill>
                <a:srgbClr val="FFAA00"/>
              </a:solidFill>
              <a:ln w="1588">
                <a:solidFill>
                  <a:srgbClr val="6E6E6E"/>
                </a:solidFill>
                <a:prstDash val="solid"/>
                <a:round/>
                <a:headEnd/>
                <a:tailEnd/>
              </a:ln>
            </p:spPr>
            <p:txBody>
              <a:bodyPr/>
              <a:lstStyle/>
              <a:p>
                <a:endParaRPr lang="en-US"/>
              </a:p>
            </p:txBody>
          </p:sp>
          <p:sp>
            <p:nvSpPr>
              <p:cNvPr id="321242" name="Freeform 730"/>
              <p:cNvSpPr>
                <a:spLocks/>
              </p:cNvSpPr>
              <p:nvPr/>
            </p:nvSpPr>
            <p:spPr bwMode="auto">
              <a:xfrm>
                <a:off x="566" y="2732"/>
                <a:ext cx="27" cy="30"/>
              </a:xfrm>
              <a:custGeom>
                <a:avLst/>
                <a:gdLst/>
                <a:ahLst/>
                <a:cxnLst>
                  <a:cxn ang="0">
                    <a:pos x="27" y="16"/>
                  </a:cxn>
                  <a:cxn ang="0">
                    <a:pos x="27" y="18"/>
                  </a:cxn>
                  <a:cxn ang="0">
                    <a:pos x="27" y="19"/>
                  </a:cxn>
                  <a:cxn ang="0">
                    <a:pos x="27" y="21"/>
                  </a:cxn>
                  <a:cxn ang="0">
                    <a:pos x="27" y="22"/>
                  </a:cxn>
                  <a:cxn ang="0">
                    <a:pos x="27" y="24"/>
                  </a:cxn>
                  <a:cxn ang="0">
                    <a:pos x="25" y="25"/>
                  </a:cxn>
                  <a:cxn ang="0">
                    <a:pos x="25" y="27"/>
                  </a:cxn>
                  <a:cxn ang="0">
                    <a:pos x="24" y="27"/>
                  </a:cxn>
                  <a:cxn ang="0">
                    <a:pos x="24" y="28"/>
                  </a:cxn>
                  <a:cxn ang="0">
                    <a:pos x="22" y="30"/>
                  </a:cxn>
                  <a:cxn ang="0">
                    <a:pos x="21" y="30"/>
                  </a:cxn>
                  <a:cxn ang="0">
                    <a:pos x="19" y="30"/>
                  </a:cxn>
                  <a:cxn ang="0">
                    <a:pos x="18" y="30"/>
                  </a:cxn>
                  <a:cxn ang="0">
                    <a:pos x="16" y="30"/>
                  </a:cxn>
                  <a:cxn ang="0">
                    <a:pos x="15" y="30"/>
                  </a:cxn>
                  <a:cxn ang="0">
                    <a:pos x="15" y="30"/>
                  </a:cxn>
                  <a:cxn ang="0">
                    <a:pos x="13" y="30"/>
                  </a:cxn>
                  <a:cxn ang="0">
                    <a:pos x="12" y="30"/>
                  </a:cxn>
                  <a:cxn ang="0">
                    <a:pos x="10" y="28"/>
                  </a:cxn>
                  <a:cxn ang="0">
                    <a:pos x="9" y="28"/>
                  </a:cxn>
                  <a:cxn ang="0">
                    <a:pos x="7" y="27"/>
                  </a:cxn>
                  <a:cxn ang="0">
                    <a:pos x="6" y="25"/>
                  </a:cxn>
                  <a:cxn ang="0">
                    <a:pos x="4" y="24"/>
                  </a:cxn>
                  <a:cxn ang="0">
                    <a:pos x="3" y="22"/>
                  </a:cxn>
                  <a:cxn ang="0">
                    <a:pos x="3" y="22"/>
                  </a:cxn>
                  <a:cxn ang="0">
                    <a:pos x="1" y="21"/>
                  </a:cxn>
                  <a:cxn ang="0">
                    <a:pos x="1" y="18"/>
                  </a:cxn>
                  <a:cxn ang="0">
                    <a:pos x="0" y="16"/>
                  </a:cxn>
                  <a:cxn ang="0">
                    <a:pos x="0" y="15"/>
                  </a:cxn>
                  <a:cxn ang="0">
                    <a:pos x="0" y="13"/>
                  </a:cxn>
                  <a:cxn ang="0">
                    <a:pos x="0" y="12"/>
                  </a:cxn>
                  <a:cxn ang="0">
                    <a:pos x="0" y="10"/>
                  </a:cxn>
                  <a:cxn ang="0">
                    <a:pos x="0" y="9"/>
                  </a:cxn>
                  <a:cxn ang="0">
                    <a:pos x="0" y="7"/>
                  </a:cxn>
                  <a:cxn ang="0">
                    <a:pos x="0" y="6"/>
                  </a:cxn>
                  <a:cxn ang="0">
                    <a:pos x="1" y="4"/>
                  </a:cxn>
                  <a:cxn ang="0">
                    <a:pos x="1" y="4"/>
                  </a:cxn>
                  <a:cxn ang="0">
                    <a:pos x="3" y="3"/>
                  </a:cxn>
                  <a:cxn ang="0">
                    <a:pos x="4" y="1"/>
                  </a:cxn>
                  <a:cxn ang="0">
                    <a:pos x="4" y="1"/>
                  </a:cxn>
                  <a:cxn ang="0">
                    <a:pos x="6" y="0"/>
                  </a:cxn>
                  <a:cxn ang="0">
                    <a:pos x="7" y="0"/>
                  </a:cxn>
                  <a:cxn ang="0">
                    <a:pos x="9" y="0"/>
                  </a:cxn>
                  <a:cxn ang="0">
                    <a:pos x="10" y="0"/>
                  </a:cxn>
                  <a:cxn ang="0">
                    <a:pos x="12" y="0"/>
                  </a:cxn>
                  <a:cxn ang="0">
                    <a:pos x="13" y="0"/>
                  </a:cxn>
                  <a:cxn ang="0">
                    <a:pos x="15" y="0"/>
                  </a:cxn>
                  <a:cxn ang="0">
                    <a:pos x="16" y="1"/>
                  </a:cxn>
                  <a:cxn ang="0">
                    <a:pos x="18" y="1"/>
                  </a:cxn>
                  <a:cxn ang="0">
                    <a:pos x="18" y="3"/>
                  </a:cxn>
                  <a:cxn ang="0">
                    <a:pos x="19" y="3"/>
                  </a:cxn>
                  <a:cxn ang="0">
                    <a:pos x="21" y="4"/>
                  </a:cxn>
                  <a:cxn ang="0">
                    <a:pos x="22" y="6"/>
                  </a:cxn>
                  <a:cxn ang="0">
                    <a:pos x="24" y="7"/>
                  </a:cxn>
                  <a:cxn ang="0">
                    <a:pos x="24" y="9"/>
                  </a:cxn>
                  <a:cxn ang="0">
                    <a:pos x="25" y="10"/>
                  </a:cxn>
                  <a:cxn ang="0">
                    <a:pos x="25" y="12"/>
                  </a:cxn>
                  <a:cxn ang="0">
                    <a:pos x="27" y="13"/>
                  </a:cxn>
                  <a:cxn ang="0">
                    <a:pos x="27" y="15"/>
                  </a:cxn>
                </a:cxnLst>
                <a:rect l="0" t="0" r="r" b="b"/>
                <a:pathLst>
                  <a:path w="27" h="30">
                    <a:moveTo>
                      <a:pt x="27" y="15"/>
                    </a:moveTo>
                    <a:lnTo>
                      <a:pt x="27" y="15"/>
                    </a:lnTo>
                    <a:lnTo>
                      <a:pt x="27" y="16"/>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7" y="19"/>
                    </a:lnTo>
                    <a:lnTo>
                      <a:pt x="27" y="21"/>
                    </a:lnTo>
                    <a:lnTo>
                      <a:pt x="27" y="21"/>
                    </a:lnTo>
                    <a:lnTo>
                      <a:pt x="27" y="21"/>
                    </a:lnTo>
                    <a:lnTo>
                      <a:pt x="27" y="21"/>
                    </a:lnTo>
                    <a:lnTo>
                      <a:pt x="27" y="21"/>
                    </a:lnTo>
                    <a:lnTo>
                      <a:pt x="27" y="21"/>
                    </a:lnTo>
                    <a:lnTo>
                      <a:pt x="27" y="22"/>
                    </a:lnTo>
                    <a:lnTo>
                      <a:pt x="27" y="22"/>
                    </a:lnTo>
                    <a:lnTo>
                      <a:pt x="27" y="22"/>
                    </a:lnTo>
                    <a:lnTo>
                      <a:pt x="27" y="22"/>
                    </a:lnTo>
                    <a:lnTo>
                      <a:pt x="27" y="22"/>
                    </a:lnTo>
                    <a:lnTo>
                      <a:pt x="27" y="22"/>
                    </a:lnTo>
                    <a:lnTo>
                      <a:pt x="27" y="22"/>
                    </a:lnTo>
                    <a:lnTo>
                      <a:pt x="27" y="24"/>
                    </a:lnTo>
                    <a:lnTo>
                      <a:pt x="27" y="24"/>
                    </a:lnTo>
                    <a:lnTo>
                      <a:pt x="27" y="24"/>
                    </a:lnTo>
                    <a:lnTo>
                      <a:pt x="27" y="24"/>
                    </a:lnTo>
                    <a:lnTo>
                      <a:pt x="27" y="24"/>
                    </a:lnTo>
                    <a:lnTo>
                      <a:pt x="27" y="24"/>
                    </a:lnTo>
                    <a:lnTo>
                      <a:pt x="25" y="25"/>
                    </a:lnTo>
                    <a:lnTo>
                      <a:pt x="25" y="25"/>
                    </a:lnTo>
                    <a:lnTo>
                      <a:pt x="25" y="25"/>
                    </a:lnTo>
                    <a:lnTo>
                      <a:pt x="25" y="25"/>
                    </a:lnTo>
                    <a:lnTo>
                      <a:pt x="25" y="25"/>
                    </a:lnTo>
                    <a:lnTo>
                      <a:pt x="25" y="25"/>
                    </a:lnTo>
                    <a:lnTo>
                      <a:pt x="25" y="25"/>
                    </a:lnTo>
                    <a:lnTo>
                      <a:pt x="25" y="25"/>
                    </a:lnTo>
                    <a:lnTo>
                      <a:pt x="25" y="27"/>
                    </a:lnTo>
                    <a:lnTo>
                      <a:pt x="25" y="27"/>
                    </a:lnTo>
                    <a:lnTo>
                      <a:pt x="25" y="27"/>
                    </a:lnTo>
                    <a:lnTo>
                      <a:pt x="25" y="27"/>
                    </a:lnTo>
                    <a:lnTo>
                      <a:pt x="25" y="27"/>
                    </a:lnTo>
                    <a:lnTo>
                      <a:pt x="24" y="27"/>
                    </a:lnTo>
                    <a:lnTo>
                      <a:pt x="24" y="27"/>
                    </a:lnTo>
                    <a:lnTo>
                      <a:pt x="24" y="27"/>
                    </a:lnTo>
                    <a:lnTo>
                      <a:pt x="24" y="28"/>
                    </a:lnTo>
                    <a:lnTo>
                      <a:pt x="24" y="28"/>
                    </a:lnTo>
                    <a:lnTo>
                      <a:pt x="24" y="28"/>
                    </a:lnTo>
                    <a:lnTo>
                      <a:pt x="24" y="28"/>
                    </a:lnTo>
                    <a:lnTo>
                      <a:pt x="24" y="28"/>
                    </a:lnTo>
                    <a:lnTo>
                      <a:pt x="24" y="28"/>
                    </a:lnTo>
                    <a:lnTo>
                      <a:pt x="22" y="28"/>
                    </a:lnTo>
                    <a:lnTo>
                      <a:pt x="22" y="28"/>
                    </a:lnTo>
                    <a:lnTo>
                      <a:pt x="22" y="28"/>
                    </a:lnTo>
                    <a:lnTo>
                      <a:pt x="22" y="28"/>
                    </a:lnTo>
                    <a:lnTo>
                      <a:pt x="22" y="28"/>
                    </a:lnTo>
                    <a:lnTo>
                      <a:pt x="22" y="30"/>
                    </a:lnTo>
                    <a:lnTo>
                      <a:pt x="22" y="30"/>
                    </a:lnTo>
                    <a:lnTo>
                      <a:pt x="22" y="30"/>
                    </a:lnTo>
                    <a:lnTo>
                      <a:pt x="21" y="30"/>
                    </a:lnTo>
                    <a:lnTo>
                      <a:pt x="21" y="30"/>
                    </a:lnTo>
                    <a:lnTo>
                      <a:pt x="21" y="30"/>
                    </a:lnTo>
                    <a:lnTo>
                      <a:pt x="21" y="30"/>
                    </a:lnTo>
                    <a:lnTo>
                      <a:pt x="21" y="30"/>
                    </a:lnTo>
                    <a:lnTo>
                      <a:pt x="21" y="30"/>
                    </a:lnTo>
                    <a:lnTo>
                      <a:pt x="21" y="30"/>
                    </a:lnTo>
                    <a:lnTo>
                      <a:pt x="21" y="30"/>
                    </a:lnTo>
                    <a:lnTo>
                      <a:pt x="19" y="30"/>
                    </a:lnTo>
                    <a:lnTo>
                      <a:pt x="19" y="30"/>
                    </a:lnTo>
                    <a:lnTo>
                      <a:pt x="19" y="30"/>
                    </a:lnTo>
                    <a:lnTo>
                      <a:pt x="19" y="30"/>
                    </a:lnTo>
                    <a:lnTo>
                      <a:pt x="19" y="30"/>
                    </a:lnTo>
                    <a:lnTo>
                      <a:pt x="19" y="30"/>
                    </a:lnTo>
                    <a:lnTo>
                      <a:pt x="19" y="30"/>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28"/>
                    </a:lnTo>
                    <a:lnTo>
                      <a:pt x="10" y="28"/>
                    </a:lnTo>
                    <a:lnTo>
                      <a:pt x="10" y="28"/>
                    </a:lnTo>
                    <a:lnTo>
                      <a:pt x="10" y="28"/>
                    </a:lnTo>
                    <a:lnTo>
                      <a:pt x="9" y="28"/>
                    </a:lnTo>
                    <a:lnTo>
                      <a:pt x="9" y="28"/>
                    </a:lnTo>
                    <a:lnTo>
                      <a:pt x="9" y="28"/>
                    </a:lnTo>
                    <a:lnTo>
                      <a:pt x="9" y="28"/>
                    </a:lnTo>
                    <a:lnTo>
                      <a:pt x="9" y="28"/>
                    </a:lnTo>
                    <a:lnTo>
                      <a:pt x="9" y="28"/>
                    </a:lnTo>
                    <a:lnTo>
                      <a:pt x="9" y="28"/>
                    </a:lnTo>
                    <a:lnTo>
                      <a:pt x="7" y="27"/>
                    </a:lnTo>
                    <a:lnTo>
                      <a:pt x="7" y="27"/>
                    </a:lnTo>
                    <a:lnTo>
                      <a:pt x="7" y="27"/>
                    </a:lnTo>
                    <a:lnTo>
                      <a:pt x="7" y="27"/>
                    </a:lnTo>
                    <a:lnTo>
                      <a:pt x="7" y="27"/>
                    </a:lnTo>
                    <a:lnTo>
                      <a:pt x="7" y="27"/>
                    </a:lnTo>
                    <a:lnTo>
                      <a:pt x="7" y="27"/>
                    </a:lnTo>
                    <a:lnTo>
                      <a:pt x="6" y="27"/>
                    </a:lnTo>
                    <a:lnTo>
                      <a:pt x="6" y="25"/>
                    </a:lnTo>
                    <a:lnTo>
                      <a:pt x="6" y="25"/>
                    </a:lnTo>
                    <a:lnTo>
                      <a:pt x="6" y="25"/>
                    </a:lnTo>
                    <a:lnTo>
                      <a:pt x="6" y="25"/>
                    </a:lnTo>
                    <a:lnTo>
                      <a:pt x="6" y="25"/>
                    </a:lnTo>
                    <a:lnTo>
                      <a:pt x="6" y="25"/>
                    </a:lnTo>
                    <a:lnTo>
                      <a:pt x="4" y="25"/>
                    </a:lnTo>
                    <a:lnTo>
                      <a:pt x="4" y="25"/>
                    </a:lnTo>
                    <a:lnTo>
                      <a:pt x="4" y="24"/>
                    </a:lnTo>
                    <a:lnTo>
                      <a:pt x="4" y="24"/>
                    </a:lnTo>
                    <a:lnTo>
                      <a:pt x="4" y="24"/>
                    </a:lnTo>
                    <a:lnTo>
                      <a:pt x="4" y="24"/>
                    </a:lnTo>
                    <a:lnTo>
                      <a:pt x="4" y="24"/>
                    </a:lnTo>
                    <a:lnTo>
                      <a:pt x="4" y="24"/>
                    </a:lnTo>
                    <a:lnTo>
                      <a:pt x="3" y="22"/>
                    </a:lnTo>
                    <a:lnTo>
                      <a:pt x="3" y="22"/>
                    </a:lnTo>
                    <a:lnTo>
                      <a:pt x="3" y="22"/>
                    </a:lnTo>
                    <a:lnTo>
                      <a:pt x="3" y="22"/>
                    </a:lnTo>
                    <a:lnTo>
                      <a:pt x="3" y="22"/>
                    </a:lnTo>
                    <a:lnTo>
                      <a:pt x="3" y="22"/>
                    </a:lnTo>
                    <a:lnTo>
                      <a:pt x="3" y="22"/>
                    </a:lnTo>
                    <a:lnTo>
                      <a:pt x="3" y="21"/>
                    </a:lnTo>
                    <a:lnTo>
                      <a:pt x="3" y="21"/>
                    </a:lnTo>
                    <a:lnTo>
                      <a:pt x="3" y="21"/>
                    </a:lnTo>
                    <a:lnTo>
                      <a:pt x="1" y="21"/>
                    </a:lnTo>
                    <a:lnTo>
                      <a:pt x="1" y="21"/>
                    </a:lnTo>
                    <a:lnTo>
                      <a:pt x="1" y="21"/>
                    </a:lnTo>
                    <a:lnTo>
                      <a:pt x="1" y="19"/>
                    </a:lnTo>
                    <a:lnTo>
                      <a:pt x="1" y="19"/>
                    </a:lnTo>
                    <a:lnTo>
                      <a:pt x="1" y="19"/>
                    </a:lnTo>
                    <a:lnTo>
                      <a:pt x="1" y="19"/>
                    </a:lnTo>
                    <a:lnTo>
                      <a:pt x="1" y="19"/>
                    </a:lnTo>
                    <a:lnTo>
                      <a:pt x="1" y="18"/>
                    </a:lnTo>
                    <a:lnTo>
                      <a:pt x="1" y="18"/>
                    </a:lnTo>
                    <a:lnTo>
                      <a:pt x="1" y="18"/>
                    </a:lnTo>
                    <a:lnTo>
                      <a:pt x="1"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9"/>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6"/>
                    </a:lnTo>
                    <a:lnTo>
                      <a:pt x="0" y="6"/>
                    </a:lnTo>
                    <a:lnTo>
                      <a:pt x="0" y="6"/>
                    </a:lnTo>
                    <a:lnTo>
                      <a:pt x="1" y="6"/>
                    </a:lnTo>
                    <a:lnTo>
                      <a:pt x="1" y="6"/>
                    </a:lnTo>
                    <a:lnTo>
                      <a:pt x="1" y="6"/>
                    </a:lnTo>
                    <a:lnTo>
                      <a:pt x="1" y="6"/>
                    </a:lnTo>
                    <a:lnTo>
                      <a:pt x="1" y="4"/>
                    </a:lnTo>
                    <a:lnTo>
                      <a:pt x="1" y="4"/>
                    </a:lnTo>
                    <a:lnTo>
                      <a:pt x="1" y="4"/>
                    </a:lnTo>
                    <a:lnTo>
                      <a:pt x="1" y="4"/>
                    </a:lnTo>
                    <a:lnTo>
                      <a:pt x="1" y="4"/>
                    </a:lnTo>
                    <a:lnTo>
                      <a:pt x="1" y="4"/>
                    </a:lnTo>
                    <a:lnTo>
                      <a:pt x="1" y="4"/>
                    </a:lnTo>
                    <a:lnTo>
                      <a:pt x="1" y="4"/>
                    </a:lnTo>
                    <a:lnTo>
                      <a:pt x="1" y="3"/>
                    </a:lnTo>
                    <a:lnTo>
                      <a:pt x="3" y="3"/>
                    </a:lnTo>
                    <a:lnTo>
                      <a:pt x="3" y="3"/>
                    </a:lnTo>
                    <a:lnTo>
                      <a:pt x="3" y="3"/>
                    </a:lnTo>
                    <a:lnTo>
                      <a:pt x="3" y="3"/>
                    </a:lnTo>
                    <a:lnTo>
                      <a:pt x="3" y="3"/>
                    </a:lnTo>
                    <a:lnTo>
                      <a:pt x="3" y="3"/>
                    </a:lnTo>
                    <a:lnTo>
                      <a:pt x="3" y="3"/>
                    </a:lnTo>
                    <a:lnTo>
                      <a:pt x="3" y="3"/>
                    </a:lnTo>
                    <a:lnTo>
                      <a:pt x="3" y="1"/>
                    </a:lnTo>
                    <a:lnTo>
                      <a:pt x="4" y="1"/>
                    </a:lnTo>
                    <a:lnTo>
                      <a:pt x="4" y="1"/>
                    </a:lnTo>
                    <a:lnTo>
                      <a:pt x="4" y="1"/>
                    </a:lnTo>
                    <a:lnTo>
                      <a:pt x="4" y="1"/>
                    </a:lnTo>
                    <a:lnTo>
                      <a:pt x="4" y="1"/>
                    </a:lnTo>
                    <a:lnTo>
                      <a:pt x="4" y="1"/>
                    </a:lnTo>
                    <a:lnTo>
                      <a:pt x="4" y="1"/>
                    </a:lnTo>
                    <a:lnTo>
                      <a:pt x="4" y="1"/>
                    </a:lnTo>
                    <a:lnTo>
                      <a:pt x="6" y="1"/>
                    </a:lnTo>
                    <a:lnTo>
                      <a:pt x="6" y="1"/>
                    </a:lnTo>
                    <a:lnTo>
                      <a:pt x="6" y="1"/>
                    </a:lnTo>
                    <a:lnTo>
                      <a:pt x="6" y="1"/>
                    </a:lnTo>
                    <a:lnTo>
                      <a:pt x="6" y="0"/>
                    </a:lnTo>
                    <a:lnTo>
                      <a:pt x="6" y="0"/>
                    </a:lnTo>
                    <a:lnTo>
                      <a:pt x="6" y="0"/>
                    </a:lnTo>
                    <a:lnTo>
                      <a:pt x="6" y="0"/>
                    </a:lnTo>
                    <a:lnTo>
                      <a:pt x="7" y="0"/>
                    </a:lnTo>
                    <a:lnTo>
                      <a:pt x="7" y="0"/>
                    </a:lnTo>
                    <a:lnTo>
                      <a:pt x="7" y="0"/>
                    </a:lnTo>
                    <a:lnTo>
                      <a:pt x="7" y="0"/>
                    </a:lnTo>
                    <a:lnTo>
                      <a:pt x="7" y="0"/>
                    </a:lnTo>
                    <a:lnTo>
                      <a:pt x="7" y="0"/>
                    </a:lnTo>
                    <a:lnTo>
                      <a:pt x="9"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1"/>
                    </a:lnTo>
                    <a:lnTo>
                      <a:pt x="15" y="1"/>
                    </a:lnTo>
                    <a:lnTo>
                      <a:pt x="15" y="1"/>
                    </a:lnTo>
                    <a:lnTo>
                      <a:pt x="16" y="1"/>
                    </a:lnTo>
                    <a:lnTo>
                      <a:pt x="16" y="1"/>
                    </a:lnTo>
                    <a:lnTo>
                      <a:pt x="16" y="1"/>
                    </a:lnTo>
                    <a:lnTo>
                      <a:pt x="16" y="1"/>
                    </a:lnTo>
                    <a:lnTo>
                      <a:pt x="16" y="1"/>
                    </a:lnTo>
                    <a:lnTo>
                      <a:pt x="16" y="1"/>
                    </a:lnTo>
                    <a:lnTo>
                      <a:pt x="18" y="1"/>
                    </a:lnTo>
                    <a:lnTo>
                      <a:pt x="18" y="1"/>
                    </a:lnTo>
                    <a:lnTo>
                      <a:pt x="18" y="1"/>
                    </a:lnTo>
                    <a:lnTo>
                      <a:pt x="18" y="1"/>
                    </a:lnTo>
                    <a:lnTo>
                      <a:pt x="18" y="3"/>
                    </a:lnTo>
                    <a:lnTo>
                      <a:pt x="18" y="3"/>
                    </a:lnTo>
                    <a:lnTo>
                      <a:pt x="18" y="3"/>
                    </a:lnTo>
                    <a:lnTo>
                      <a:pt x="19" y="3"/>
                    </a:lnTo>
                    <a:lnTo>
                      <a:pt x="19" y="3"/>
                    </a:lnTo>
                    <a:lnTo>
                      <a:pt x="19" y="3"/>
                    </a:lnTo>
                    <a:lnTo>
                      <a:pt x="19" y="3"/>
                    </a:lnTo>
                    <a:lnTo>
                      <a:pt x="19" y="3"/>
                    </a:lnTo>
                    <a:lnTo>
                      <a:pt x="19" y="3"/>
                    </a:lnTo>
                    <a:lnTo>
                      <a:pt x="19" y="4"/>
                    </a:lnTo>
                    <a:lnTo>
                      <a:pt x="21" y="4"/>
                    </a:lnTo>
                    <a:lnTo>
                      <a:pt x="21" y="4"/>
                    </a:lnTo>
                    <a:lnTo>
                      <a:pt x="21" y="4"/>
                    </a:lnTo>
                    <a:lnTo>
                      <a:pt x="21" y="4"/>
                    </a:lnTo>
                    <a:lnTo>
                      <a:pt x="21" y="4"/>
                    </a:lnTo>
                    <a:lnTo>
                      <a:pt x="21" y="4"/>
                    </a:lnTo>
                    <a:lnTo>
                      <a:pt x="21" y="4"/>
                    </a:lnTo>
                    <a:lnTo>
                      <a:pt x="22" y="6"/>
                    </a:lnTo>
                    <a:lnTo>
                      <a:pt x="22" y="6"/>
                    </a:lnTo>
                    <a:lnTo>
                      <a:pt x="22" y="6"/>
                    </a:lnTo>
                    <a:lnTo>
                      <a:pt x="22" y="6"/>
                    </a:lnTo>
                    <a:lnTo>
                      <a:pt x="22" y="6"/>
                    </a:lnTo>
                    <a:lnTo>
                      <a:pt x="22" y="6"/>
                    </a:lnTo>
                    <a:lnTo>
                      <a:pt x="22" y="6"/>
                    </a:lnTo>
                    <a:lnTo>
                      <a:pt x="22" y="7"/>
                    </a:lnTo>
                    <a:lnTo>
                      <a:pt x="24" y="7"/>
                    </a:lnTo>
                    <a:lnTo>
                      <a:pt x="24" y="7"/>
                    </a:lnTo>
                    <a:lnTo>
                      <a:pt x="24" y="7"/>
                    </a:lnTo>
                    <a:lnTo>
                      <a:pt x="24" y="7"/>
                    </a:lnTo>
                    <a:lnTo>
                      <a:pt x="24" y="7"/>
                    </a:lnTo>
                    <a:lnTo>
                      <a:pt x="24" y="9"/>
                    </a:lnTo>
                    <a:lnTo>
                      <a:pt x="24" y="9"/>
                    </a:lnTo>
                    <a:lnTo>
                      <a:pt x="24" y="9"/>
                    </a:lnTo>
                    <a:lnTo>
                      <a:pt x="24" y="9"/>
                    </a:lnTo>
                    <a:lnTo>
                      <a:pt x="24" y="9"/>
                    </a:lnTo>
                    <a:lnTo>
                      <a:pt x="25" y="9"/>
                    </a:lnTo>
                    <a:lnTo>
                      <a:pt x="25" y="9"/>
                    </a:lnTo>
                    <a:lnTo>
                      <a:pt x="25" y="10"/>
                    </a:lnTo>
                    <a:lnTo>
                      <a:pt x="25" y="10"/>
                    </a:lnTo>
                    <a:lnTo>
                      <a:pt x="25" y="10"/>
                    </a:lnTo>
                    <a:lnTo>
                      <a:pt x="25" y="10"/>
                    </a:lnTo>
                    <a:lnTo>
                      <a:pt x="25" y="10"/>
                    </a:lnTo>
                    <a:lnTo>
                      <a:pt x="25" y="12"/>
                    </a:lnTo>
                    <a:lnTo>
                      <a:pt x="25" y="12"/>
                    </a:lnTo>
                    <a:lnTo>
                      <a:pt x="25" y="12"/>
                    </a:lnTo>
                    <a:lnTo>
                      <a:pt x="25" y="12"/>
                    </a:lnTo>
                    <a:lnTo>
                      <a:pt x="25" y="12"/>
                    </a:lnTo>
                    <a:lnTo>
                      <a:pt x="25" y="12"/>
                    </a:lnTo>
                    <a:lnTo>
                      <a:pt x="27" y="13"/>
                    </a:lnTo>
                    <a:lnTo>
                      <a:pt x="27" y="13"/>
                    </a:lnTo>
                    <a:lnTo>
                      <a:pt x="27" y="13"/>
                    </a:lnTo>
                    <a:lnTo>
                      <a:pt x="27" y="13"/>
                    </a:lnTo>
                    <a:lnTo>
                      <a:pt x="27" y="13"/>
                    </a:lnTo>
                    <a:lnTo>
                      <a:pt x="27" y="13"/>
                    </a:lnTo>
                    <a:lnTo>
                      <a:pt x="27" y="15"/>
                    </a:lnTo>
                    <a:lnTo>
                      <a:pt x="27" y="15"/>
                    </a:lnTo>
                    <a:lnTo>
                      <a:pt x="27" y="15"/>
                    </a:lnTo>
                    <a:lnTo>
                      <a:pt x="27" y="15"/>
                    </a:lnTo>
                    <a:close/>
                  </a:path>
                </a:pathLst>
              </a:custGeom>
              <a:solidFill>
                <a:srgbClr val="FFAA00"/>
              </a:solidFill>
              <a:ln w="1588">
                <a:solidFill>
                  <a:srgbClr val="6E6E6E"/>
                </a:solidFill>
                <a:prstDash val="solid"/>
                <a:round/>
                <a:headEnd/>
                <a:tailEnd/>
              </a:ln>
            </p:spPr>
            <p:txBody>
              <a:bodyPr/>
              <a:lstStyle/>
              <a:p>
                <a:endParaRPr lang="en-US"/>
              </a:p>
            </p:txBody>
          </p:sp>
          <p:sp>
            <p:nvSpPr>
              <p:cNvPr id="321243" name="Freeform 731"/>
              <p:cNvSpPr>
                <a:spLocks/>
              </p:cNvSpPr>
              <p:nvPr/>
            </p:nvSpPr>
            <p:spPr bwMode="auto">
              <a:xfrm>
                <a:off x="624" y="2828"/>
                <a:ext cx="28" cy="31"/>
              </a:xfrm>
              <a:custGeom>
                <a:avLst/>
                <a:gdLst/>
                <a:ahLst/>
                <a:cxnLst>
                  <a:cxn ang="0">
                    <a:pos x="27" y="16"/>
                  </a:cxn>
                  <a:cxn ang="0">
                    <a:pos x="27" y="18"/>
                  </a:cxn>
                  <a:cxn ang="0">
                    <a:pos x="28" y="19"/>
                  </a:cxn>
                  <a:cxn ang="0">
                    <a:pos x="28" y="21"/>
                  </a:cxn>
                  <a:cxn ang="0">
                    <a:pos x="27" y="22"/>
                  </a:cxn>
                  <a:cxn ang="0">
                    <a:pos x="27" y="24"/>
                  </a:cxn>
                  <a:cxn ang="0">
                    <a:pos x="27" y="25"/>
                  </a:cxn>
                  <a:cxn ang="0">
                    <a:pos x="25" y="27"/>
                  </a:cxn>
                  <a:cxn ang="0">
                    <a:pos x="25" y="28"/>
                  </a:cxn>
                  <a:cxn ang="0">
                    <a:pos x="24" y="28"/>
                  </a:cxn>
                  <a:cxn ang="0">
                    <a:pos x="24" y="30"/>
                  </a:cxn>
                  <a:cxn ang="0">
                    <a:pos x="22" y="30"/>
                  </a:cxn>
                  <a:cxn ang="0">
                    <a:pos x="21" y="30"/>
                  </a:cxn>
                  <a:cxn ang="0">
                    <a:pos x="19" y="31"/>
                  </a:cxn>
                  <a:cxn ang="0">
                    <a:pos x="18" y="31"/>
                  </a:cxn>
                  <a:cxn ang="0">
                    <a:pos x="16" y="31"/>
                  </a:cxn>
                  <a:cxn ang="0">
                    <a:pos x="15" y="31"/>
                  </a:cxn>
                  <a:cxn ang="0">
                    <a:pos x="15" y="30"/>
                  </a:cxn>
                  <a:cxn ang="0">
                    <a:pos x="13" y="30"/>
                  </a:cxn>
                  <a:cxn ang="0">
                    <a:pos x="12" y="28"/>
                  </a:cxn>
                  <a:cxn ang="0">
                    <a:pos x="10" y="28"/>
                  </a:cxn>
                  <a:cxn ang="0">
                    <a:pos x="9" y="27"/>
                  </a:cxn>
                  <a:cxn ang="0">
                    <a:pos x="7" y="25"/>
                  </a:cxn>
                  <a:cxn ang="0">
                    <a:pos x="6" y="25"/>
                  </a:cxn>
                  <a:cxn ang="0">
                    <a:pos x="4" y="24"/>
                  </a:cxn>
                  <a:cxn ang="0">
                    <a:pos x="3" y="22"/>
                  </a:cxn>
                  <a:cxn ang="0">
                    <a:pos x="3" y="21"/>
                  </a:cxn>
                  <a:cxn ang="0">
                    <a:pos x="1" y="19"/>
                  </a:cxn>
                  <a:cxn ang="0">
                    <a:pos x="1" y="18"/>
                  </a:cxn>
                  <a:cxn ang="0">
                    <a:pos x="0" y="16"/>
                  </a:cxn>
                  <a:cxn ang="0">
                    <a:pos x="0" y="15"/>
                  </a:cxn>
                  <a:cxn ang="0">
                    <a:pos x="0" y="12"/>
                  </a:cxn>
                  <a:cxn ang="0">
                    <a:pos x="0" y="10"/>
                  </a:cxn>
                  <a:cxn ang="0">
                    <a:pos x="0" y="9"/>
                  </a:cxn>
                  <a:cxn ang="0">
                    <a:pos x="0" y="7"/>
                  </a:cxn>
                  <a:cxn ang="0">
                    <a:pos x="0" y="7"/>
                  </a:cxn>
                  <a:cxn ang="0">
                    <a:pos x="0" y="6"/>
                  </a:cxn>
                  <a:cxn ang="0">
                    <a:pos x="1" y="4"/>
                  </a:cxn>
                  <a:cxn ang="0">
                    <a:pos x="1" y="3"/>
                  </a:cxn>
                  <a:cxn ang="0">
                    <a:pos x="3" y="3"/>
                  </a:cxn>
                  <a:cxn ang="0">
                    <a:pos x="4" y="1"/>
                  </a:cxn>
                  <a:cxn ang="0">
                    <a:pos x="4" y="1"/>
                  </a:cxn>
                  <a:cxn ang="0">
                    <a:pos x="6" y="0"/>
                  </a:cxn>
                  <a:cxn ang="0">
                    <a:pos x="7" y="0"/>
                  </a:cxn>
                  <a:cxn ang="0">
                    <a:pos x="9" y="0"/>
                  </a:cxn>
                  <a:cxn ang="0">
                    <a:pos x="10" y="0"/>
                  </a:cxn>
                  <a:cxn ang="0">
                    <a:pos x="12" y="0"/>
                  </a:cxn>
                  <a:cxn ang="0">
                    <a:pos x="13" y="1"/>
                  </a:cxn>
                  <a:cxn ang="0">
                    <a:pos x="15" y="1"/>
                  </a:cxn>
                  <a:cxn ang="0">
                    <a:pos x="16" y="1"/>
                  </a:cxn>
                  <a:cxn ang="0">
                    <a:pos x="18" y="3"/>
                  </a:cxn>
                  <a:cxn ang="0">
                    <a:pos x="19" y="4"/>
                  </a:cxn>
                  <a:cxn ang="0">
                    <a:pos x="21" y="4"/>
                  </a:cxn>
                  <a:cxn ang="0">
                    <a:pos x="21" y="6"/>
                  </a:cxn>
                  <a:cxn ang="0">
                    <a:pos x="22" y="7"/>
                  </a:cxn>
                  <a:cxn ang="0">
                    <a:pos x="24" y="9"/>
                  </a:cxn>
                  <a:cxn ang="0">
                    <a:pos x="25" y="10"/>
                  </a:cxn>
                  <a:cxn ang="0">
                    <a:pos x="25" y="12"/>
                  </a:cxn>
                  <a:cxn ang="0">
                    <a:pos x="27" y="13"/>
                  </a:cxn>
                  <a:cxn ang="0">
                    <a:pos x="27" y="15"/>
                  </a:cxn>
                </a:cxnLst>
                <a:rect l="0" t="0" r="r" b="b"/>
                <a:pathLst>
                  <a:path w="28" h="31">
                    <a:moveTo>
                      <a:pt x="27" y="15"/>
                    </a:move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8" y="19"/>
                    </a:lnTo>
                    <a:lnTo>
                      <a:pt x="28" y="19"/>
                    </a:lnTo>
                    <a:lnTo>
                      <a:pt x="28" y="19"/>
                    </a:lnTo>
                    <a:lnTo>
                      <a:pt x="28" y="19"/>
                    </a:lnTo>
                    <a:lnTo>
                      <a:pt x="28" y="21"/>
                    </a:lnTo>
                    <a:lnTo>
                      <a:pt x="28" y="21"/>
                    </a:lnTo>
                    <a:lnTo>
                      <a:pt x="28" y="21"/>
                    </a:lnTo>
                    <a:lnTo>
                      <a:pt x="28" y="21"/>
                    </a:lnTo>
                    <a:lnTo>
                      <a:pt x="28" y="21"/>
                    </a:lnTo>
                    <a:lnTo>
                      <a:pt x="28" y="21"/>
                    </a:lnTo>
                    <a:lnTo>
                      <a:pt x="28" y="22"/>
                    </a:lnTo>
                    <a:lnTo>
                      <a:pt x="28" y="22"/>
                    </a:lnTo>
                    <a:lnTo>
                      <a:pt x="27" y="22"/>
                    </a:lnTo>
                    <a:lnTo>
                      <a:pt x="27" y="22"/>
                    </a:lnTo>
                    <a:lnTo>
                      <a:pt x="27" y="22"/>
                    </a:lnTo>
                    <a:lnTo>
                      <a:pt x="27" y="22"/>
                    </a:lnTo>
                    <a:lnTo>
                      <a:pt x="27" y="24"/>
                    </a:lnTo>
                    <a:lnTo>
                      <a:pt x="27" y="24"/>
                    </a:lnTo>
                    <a:lnTo>
                      <a:pt x="27" y="24"/>
                    </a:lnTo>
                    <a:lnTo>
                      <a:pt x="27" y="24"/>
                    </a:lnTo>
                    <a:lnTo>
                      <a:pt x="27" y="24"/>
                    </a:lnTo>
                    <a:lnTo>
                      <a:pt x="27" y="24"/>
                    </a:lnTo>
                    <a:lnTo>
                      <a:pt x="27" y="24"/>
                    </a:lnTo>
                    <a:lnTo>
                      <a:pt x="27" y="25"/>
                    </a:lnTo>
                    <a:lnTo>
                      <a:pt x="27" y="25"/>
                    </a:lnTo>
                    <a:lnTo>
                      <a:pt x="27" y="25"/>
                    </a:lnTo>
                    <a:lnTo>
                      <a:pt x="27" y="25"/>
                    </a:lnTo>
                    <a:lnTo>
                      <a:pt x="27" y="25"/>
                    </a:lnTo>
                    <a:lnTo>
                      <a:pt x="27" y="25"/>
                    </a:lnTo>
                    <a:lnTo>
                      <a:pt x="27" y="25"/>
                    </a:lnTo>
                    <a:lnTo>
                      <a:pt x="27" y="27"/>
                    </a:lnTo>
                    <a:lnTo>
                      <a:pt x="27" y="27"/>
                    </a:lnTo>
                    <a:lnTo>
                      <a:pt x="27" y="27"/>
                    </a:lnTo>
                    <a:lnTo>
                      <a:pt x="25" y="27"/>
                    </a:lnTo>
                    <a:lnTo>
                      <a:pt x="25" y="27"/>
                    </a:lnTo>
                    <a:lnTo>
                      <a:pt x="25" y="27"/>
                    </a:lnTo>
                    <a:lnTo>
                      <a:pt x="25" y="27"/>
                    </a:lnTo>
                    <a:lnTo>
                      <a:pt x="25" y="27"/>
                    </a:lnTo>
                    <a:lnTo>
                      <a:pt x="25" y="28"/>
                    </a:lnTo>
                    <a:lnTo>
                      <a:pt x="25" y="28"/>
                    </a:lnTo>
                    <a:lnTo>
                      <a:pt x="25" y="28"/>
                    </a:lnTo>
                    <a:lnTo>
                      <a:pt x="25" y="28"/>
                    </a:lnTo>
                    <a:lnTo>
                      <a:pt x="25" y="28"/>
                    </a:lnTo>
                    <a:lnTo>
                      <a:pt x="25" y="28"/>
                    </a:lnTo>
                    <a:lnTo>
                      <a:pt x="24" y="28"/>
                    </a:lnTo>
                    <a:lnTo>
                      <a:pt x="24" y="28"/>
                    </a:lnTo>
                    <a:lnTo>
                      <a:pt x="24" y="28"/>
                    </a:lnTo>
                    <a:lnTo>
                      <a:pt x="24" y="28"/>
                    </a:lnTo>
                    <a:lnTo>
                      <a:pt x="24" y="30"/>
                    </a:lnTo>
                    <a:lnTo>
                      <a:pt x="24" y="30"/>
                    </a:lnTo>
                    <a:lnTo>
                      <a:pt x="24" y="30"/>
                    </a:lnTo>
                    <a:lnTo>
                      <a:pt x="24" y="30"/>
                    </a:lnTo>
                    <a:lnTo>
                      <a:pt x="24" y="30"/>
                    </a:lnTo>
                    <a:lnTo>
                      <a:pt x="22" y="30"/>
                    </a:lnTo>
                    <a:lnTo>
                      <a:pt x="22" y="30"/>
                    </a:lnTo>
                    <a:lnTo>
                      <a:pt x="22" y="30"/>
                    </a:lnTo>
                    <a:lnTo>
                      <a:pt x="22" y="30"/>
                    </a:lnTo>
                    <a:lnTo>
                      <a:pt x="22" y="30"/>
                    </a:lnTo>
                    <a:lnTo>
                      <a:pt x="22" y="30"/>
                    </a:lnTo>
                    <a:lnTo>
                      <a:pt x="22" y="30"/>
                    </a:lnTo>
                    <a:lnTo>
                      <a:pt x="22" y="30"/>
                    </a:lnTo>
                    <a:lnTo>
                      <a:pt x="21" y="30"/>
                    </a:lnTo>
                    <a:lnTo>
                      <a:pt x="21" y="30"/>
                    </a:lnTo>
                    <a:lnTo>
                      <a:pt x="21" y="30"/>
                    </a:lnTo>
                    <a:lnTo>
                      <a:pt x="21" y="30"/>
                    </a:lnTo>
                    <a:lnTo>
                      <a:pt x="21" y="31"/>
                    </a:lnTo>
                    <a:lnTo>
                      <a:pt x="21" y="31"/>
                    </a:lnTo>
                    <a:lnTo>
                      <a:pt x="21" y="31"/>
                    </a:lnTo>
                    <a:lnTo>
                      <a:pt x="19" y="31"/>
                    </a:lnTo>
                    <a:lnTo>
                      <a:pt x="19" y="31"/>
                    </a:lnTo>
                    <a:lnTo>
                      <a:pt x="19" y="31"/>
                    </a:lnTo>
                    <a:lnTo>
                      <a:pt x="19" y="31"/>
                    </a:lnTo>
                    <a:lnTo>
                      <a:pt x="19" y="31"/>
                    </a:lnTo>
                    <a:lnTo>
                      <a:pt x="19" y="31"/>
                    </a:lnTo>
                    <a:lnTo>
                      <a:pt x="19" y="31"/>
                    </a:lnTo>
                    <a:lnTo>
                      <a:pt x="18" y="31"/>
                    </a:lnTo>
                    <a:lnTo>
                      <a:pt x="18" y="31"/>
                    </a:lnTo>
                    <a:lnTo>
                      <a:pt x="18" y="31"/>
                    </a:lnTo>
                    <a:lnTo>
                      <a:pt x="18" y="31"/>
                    </a:lnTo>
                    <a:lnTo>
                      <a:pt x="18" y="31"/>
                    </a:lnTo>
                    <a:lnTo>
                      <a:pt x="18" y="31"/>
                    </a:lnTo>
                    <a:lnTo>
                      <a:pt x="16" y="31"/>
                    </a:lnTo>
                    <a:lnTo>
                      <a:pt x="16" y="31"/>
                    </a:lnTo>
                    <a:lnTo>
                      <a:pt x="16" y="31"/>
                    </a:lnTo>
                    <a:lnTo>
                      <a:pt x="16" y="31"/>
                    </a:lnTo>
                    <a:lnTo>
                      <a:pt x="16" y="31"/>
                    </a:lnTo>
                    <a:lnTo>
                      <a:pt x="16" y="31"/>
                    </a:lnTo>
                    <a:lnTo>
                      <a:pt x="15" y="31"/>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28"/>
                    </a:lnTo>
                    <a:lnTo>
                      <a:pt x="10" y="28"/>
                    </a:lnTo>
                    <a:lnTo>
                      <a:pt x="10" y="28"/>
                    </a:lnTo>
                    <a:lnTo>
                      <a:pt x="10" y="28"/>
                    </a:lnTo>
                    <a:lnTo>
                      <a:pt x="10" y="28"/>
                    </a:lnTo>
                    <a:lnTo>
                      <a:pt x="10" y="28"/>
                    </a:lnTo>
                    <a:lnTo>
                      <a:pt x="10" y="28"/>
                    </a:lnTo>
                    <a:lnTo>
                      <a:pt x="9" y="28"/>
                    </a:lnTo>
                    <a:lnTo>
                      <a:pt x="9" y="28"/>
                    </a:lnTo>
                    <a:lnTo>
                      <a:pt x="9" y="28"/>
                    </a:lnTo>
                    <a:lnTo>
                      <a:pt x="9" y="27"/>
                    </a:lnTo>
                    <a:lnTo>
                      <a:pt x="9" y="27"/>
                    </a:lnTo>
                    <a:lnTo>
                      <a:pt x="9" y="27"/>
                    </a:lnTo>
                    <a:lnTo>
                      <a:pt x="7" y="27"/>
                    </a:lnTo>
                    <a:lnTo>
                      <a:pt x="7" y="27"/>
                    </a:lnTo>
                    <a:lnTo>
                      <a:pt x="7" y="27"/>
                    </a:lnTo>
                    <a:lnTo>
                      <a:pt x="7" y="27"/>
                    </a:lnTo>
                    <a:lnTo>
                      <a:pt x="7" y="27"/>
                    </a:lnTo>
                    <a:lnTo>
                      <a:pt x="7" y="25"/>
                    </a:lnTo>
                    <a:lnTo>
                      <a:pt x="7" y="25"/>
                    </a:lnTo>
                    <a:lnTo>
                      <a:pt x="6" y="25"/>
                    </a:lnTo>
                    <a:lnTo>
                      <a:pt x="6" y="25"/>
                    </a:lnTo>
                    <a:lnTo>
                      <a:pt x="6" y="25"/>
                    </a:lnTo>
                    <a:lnTo>
                      <a:pt x="6" y="25"/>
                    </a:lnTo>
                    <a:lnTo>
                      <a:pt x="6" y="25"/>
                    </a:lnTo>
                    <a:lnTo>
                      <a:pt x="6" y="24"/>
                    </a:lnTo>
                    <a:lnTo>
                      <a:pt x="6" y="24"/>
                    </a:lnTo>
                    <a:lnTo>
                      <a:pt x="4" y="24"/>
                    </a:lnTo>
                    <a:lnTo>
                      <a:pt x="4" y="24"/>
                    </a:lnTo>
                    <a:lnTo>
                      <a:pt x="4" y="24"/>
                    </a:lnTo>
                    <a:lnTo>
                      <a:pt x="4" y="24"/>
                    </a:lnTo>
                    <a:lnTo>
                      <a:pt x="4" y="24"/>
                    </a:lnTo>
                    <a:lnTo>
                      <a:pt x="4" y="22"/>
                    </a:lnTo>
                    <a:lnTo>
                      <a:pt x="4" y="22"/>
                    </a:lnTo>
                    <a:lnTo>
                      <a:pt x="4" y="22"/>
                    </a:lnTo>
                    <a:lnTo>
                      <a:pt x="3" y="22"/>
                    </a:lnTo>
                    <a:lnTo>
                      <a:pt x="3" y="22"/>
                    </a:lnTo>
                    <a:lnTo>
                      <a:pt x="3" y="22"/>
                    </a:lnTo>
                    <a:lnTo>
                      <a:pt x="3" y="21"/>
                    </a:lnTo>
                    <a:lnTo>
                      <a:pt x="3" y="21"/>
                    </a:lnTo>
                    <a:lnTo>
                      <a:pt x="3" y="21"/>
                    </a:lnTo>
                    <a:lnTo>
                      <a:pt x="3" y="21"/>
                    </a:lnTo>
                    <a:lnTo>
                      <a:pt x="3" y="21"/>
                    </a:lnTo>
                    <a:lnTo>
                      <a:pt x="3" y="21"/>
                    </a:lnTo>
                    <a:lnTo>
                      <a:pt x="1" y="19"/>
                    </a:lnTo>
                    <a:lnTo>
                      <a:pt x="1" y="19"/>
                    </a:lnTo>
                    <a:lnTo>
                      <a:pt x="1" y="19"/>
                    </a:lnTo>
                    <a:lnTo>
                      <a:pt x="1" y="19"/>
                    </a:lnTo>
                    <a:lnTo>
                      <a:pt x="1" y="19"/>
                    </a:lnTo>
                    <a:lnTo>
                      <a:pt x="1" y="19"/>
                    </a:lnTo>
                    <a:lnTo>
                      <a:pt x="1" y="18"/>
                    </a:lnTo>
                    <a:lnTo>
                      <a:pt x="1" y="18"/>
                    </a:lnTo>
                    <a:lnTo>
                      <a:pt x="1" y="18"/>
                    </a:lnTo>
                    <a:lnTo>
                      <a:pt x="1" y="18"/>
                    </a:lnTo>
                    <a:lnTo>
                      <a:pt x="1" y="18"/>
                    </a:lnTo>
                    <a:lnTo>
                      <a:pt x="1" y="18"/>
                    </a:lnTo>
                    <a:lnTo>
                      <a:pt x="1"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7"/>
                    </a:lnTo>
                    <a:lnTo>
                      <a:pt x="0" y="6"/>
                    </a:lnTo>
                    <a:lnTo>
                      <a:pt x="0" y="6"/>
                    </a:lnTo>
                    <a:lnTo>
                      <a:pt x="0" y="6"/>
                    </a:lnTo>
                    <a:lnTo>
                      <a:pt x="0" y="6"/>
                    </a:lnTo>
                    <a:lnTo>
                      <a:pt x="0" y="6"/>
                    </a:lnTo>
                    <a:lnTo>
                      <a:pt x="0" y="6"/>
                    </a:lnTo>
                    <a:lnTo>
                      <a:pt x="0" y="6"/>
                    </a:lnTo>
                    <a:lnTo>
                      <a:pt x="1" y="4"/>
                    </a:lnTo>
                    <a:lnTo>
                      <a:pt x="1" y="4"/>
                    </a:lnTo>
                    <a:lnTo>
                      <a:pt x="1" y="4"/>
                    </a:lnTo>
                    <a:lnTo>
                      <a:pt x="1" y="4"/>
                    </a:lnTo>
                    <a:lnTo>
                      <a:pt x="1" y="4"/>
                    </a:lnTo>
                    <a:lnTo>
                      <a:pt x="1" y="4"/>
                    </a:lnTo>
                    <a:lnTo>
                      <a:pt x="1" y="4"/>
                    </a:lnTo>
                    <a:lnTo>
                      <a:pt x="1" y="4"/>
                    </a:lnTo>
                    <a:lnTo>
                      <a:pt x="1" y="3"/>
                    </a:lnTo>
                    <a:lnTo>
                      <a:pt x="1" y="3"/>
                    </a:lnTo>
                    <a:lnTo>
                      <a:pt x="1" y="3"/>
                    </a:lnTo>
                    <a:lnTo>
                      <a:pt x="1" y="3"/>
                    </a:lnTo>
                    <a:lnTo>
                      <a:pt x="3" y="3"/>
                    </a:lnTo>
                    <a:lnTo>
                      <a:pt x="3" y="3"/>
                    </a:lnTo>
                    <a:lnTo>
                      <a:pt x="3" y="3"/>
                    </a:lnTo>
                    <a:lnTo>
                      <a:pt x="3" y="3"/>
                    </a:lnTo>
                    <a:lnTo>
                      <a:pt x="3" y="3"/>
                    </a:lnTo>
                    <a:lnTo>
                      <a:pt x="3" y="3"/>
                    </a:lnTo>
                    <a:lnTo>
                      <a:pt x="3" y="1"/>
                    </a:lnTo>
                    <a:lnTo>
                      <a:pt x="3" y="1"/>
                    </a:lnTo>
                    <a:lnTo>
                      <a:pt x="3" y="1"/>
                    </a:lnTo>
                    <a:lnTo>
                      <a:pt x="3" y="1"/>
                    </a:lnTo>
                    <a:lnTo>
                      <a:pt x="4" y="1"/>
                    </a:lnTo>
                    <a:lnTo>
                      <a:pt x="4" y="1"/>
                    </a:lnTo>
                    <a:lnTo>
                      <a:pt x="4" y="1"/>
                    </a:lnTo>
                    <a:lnTo>
                      <a:pt x="4" y="1"/>
                    </a:lnTo>
                    <a:lnTo>
                      <a:pt x="4" y="1"/>
                    </a:lnTo>
                    <a:lnTo>
                      <a:pt x="4" y="1"/>
                    </a:lnTo>
                    <a:lnTo>
                      <a:pt x="4" y="1"/>
                    </a:lnTo>
                    <a:lnTo>
                      <a:pt x="4" y="1"/>
                    </a:lnTo>
                    <a:lnTo>
                      <a:pt x="6" y="1"/>
                    </a:lnTo>
                    <a:lnTo>
                      <a:pt x="6" y="1"/>
                    </a:lnTo>
                    <a:lnTo>
                      <a:pt x="6" y="1"/>
                    </a:lnTo>
                    <a:lnTo>
                      <a:pt x="6" y="0"/>
                    </a:lnTo>
                    <a:lnTo>
                      <a:pt x="6" y="0"/>
                    </a:lnTo>
                    <a:lnTo>
                      <a:pt x="6" y="0"/>
                    </a:lnTo>
                    <a:lnTo>
                      <a:pt x="6" y="0"/>
                    </a:lnTo>
                    <a:lnTo>
                      <a:pt x="7" y="0"/>
                    </a:lnTo>
                    <a:lnTo>
                      <a:pt x="7" y="0"/>
                    </a:lnTo>
                    <a:lnTo>
                      <a:pt x="7" y="0"/>
                    </a:lnTo>
                    <a:lnTo>
                      <a:pt x="7" y="0"/>
                    </a:lnTo>
                    <a:lnTo>
                      <a:pt x="7" y="0"/>
                    </a:lnTo>
                    <a:lnTo>
                      <a:pt x="7" y="0"/>
                    </a:lnTo>
                    <a:lnTo>
                      <a:pt x="7"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1"/>
                    </a:lnTo>
                    <a:lnTo>
                      <a:pt x="13" y="1"/>
                    </a:lnTo>
                    <a:lnTo>
                      <a:pt x="13" y="1"/>
                    </a:lnTo>
                    <a:lnTo>
                      <a:pt x="13" y="1"/>
                    </a:lnTo>
                    <a:lnTo>
                      <a:pt x="13" y="1"/>
                    </a:lnTo>
                    <a:lnTo>
                      <a:pt x="13" y="1"/>
                    </a:lnTo>
                    <a:lnTo>
                      <a:pt x="15" y="1"/>
                    </a:lnTo>
                    <a:lnTo>
                      <a:pt x="15" y="1"/>
                    </a:lnTo>
                    <a:lnTo>
                      <a:pt x="15" y="1"/>
                    </a:lnTo>
                    <a:lnTo>
                      <a:pt x="15" y="1"/>
                    </a:lnTo>
                    <a:lnTo>
                      <a:pt x="15" y="1"/>
                    </a:lnTo>
                    <a:lnTo>
                      <a:pt x="15" y="1"/>
                    </a:lnTo>
                    <a:lnTo>
                      <a:pt x="15" y="1"/>
                    </a:lnTo>
                    <a:lnTo>
                      <a:pt x="16" y="1"/>
                    </a:lnTo>
                    <a:lnTo>
                      <a:pt x="16" y="1"/>
                    </a:lnTo>
                    <a:lnTo>
                      <a:pt x="16" y="3"/>
                    </a:lnTo>
                    <a:lnTo>
                      <a:pt x="16" y="3"/>
                    </a:lnTo>
                    <a:lnTo>
                      <a:pt x="16" y="3"/>
                    </a:lnTo>
                    <a:lnTo>
                      <a:pt x="16" y="3"/>
                    </a:lnTo>
                    <a:lnTo>
                      <a:pt x="18" y="3"/>
                    </a:lnTo>
                    <a:lnTo>
                      <a:pt x="18" y="3"/>
                    </a:lnTo>
                    <a:lnTo>
                      <a:pt x="18" y="3"/>
                    </a:lnTo>
                    <a:lnTo>
                      <a:pt x="18" y="3"/>
                    </a:lnTo>
                    <a:lnTo>
                      <a:pt x="18" y="3"/>
                    </a:lnTo>
                    <a:lnTo>
                      <a:pt x="18" y="3"/>
                    </a:lnTo>
                    <a:lnTo>
                      <a:pt x="19" y="4"/>
                    </a:lnTo>
                    <a:lnTo>
                      <a:pt x="19" y="4"/>
                    </a:lnTo>
                    <a:lnTo>
                      <a:pt x="19" y="4"/>
                    </a:lnTo>
                    <a:lnTo>
                      <a:pt x="19" y="4"/>
                    </a:lnTo>
                    <a:lnTo>
                      <a:pt x="19" y="4"/>
                    </a:lnTo>
                    <a:lnTo>
                      <a:pt x="19" y="4"/>
                    </a:lnTo>
                    <a:lnTo>
                      <a:pt x="19" y="4"/>
                    </a:lnTo>
                    <a:lnTo>
                      <a:pt x="21" y="4"/>
                    </a:lnTo>
                    <a:lnTo>
                      <a:pt x="21" y="6"/>
                    </a:lnTo>
                    <a:lnTo>
                      <a:pt x="21" y="6"/>
                    </a:lnTo>
                    <a:lnTo>
                      <a:pt x="21" y="6"/>
                    </a:lnTo>
                    <a:lnTo>
                      <a:pt x="21" y="6"/>
                    </a:lnTo>
                    <a:lnTo>
                      <a:pt x="21" y="6"/>
                    </a:lnTo>
                    <a:lnTo>
                      <a:pt x="21" y="6"/>
                    </a:lnTo>
                    <a:lnTo>
                      <a:pt x="22" y="6"/>
                    </a:lnTo>
                    <a:lnTo>
                      <a:pt x="22" y="7"/>
                    </a:lnTo>
                    <a:lnTo>
                      <a:pt x="22" y="7"/>
                    </a:lnTo>
                    <a:lnTo>
                      <a:pt x="22" y="7"/>
                    </a:lnTo>
                    <a:lnTo>
                      <a:pt x="22" y="7"/>
                    </a:lnTo>
                    <a:lnTo>
                      <a:pt x="22" y="7"/>
                    </a:lnTo>
                    <a:lnTo>
                      <a:pt x="22" y="7"/>
                    </a:lnTo>
                    <a:lnTo>
                      <a:pt x="22" y="7"/>
                    </a:lnTo>
                    <a:lnTo>
                      <a:pt x="24" y="9"/>
                    </a:lnTo>
                    <a:lnTo>
                      <a:pt x="24" y="9"/>
                    </a:lnTo>
                    <a:lnTo>
                      <a:pt x="24" y="9"/>
                    </a:lnTo>
                    <a:lnTo>
                      <a:pt x="24" y="9"/>
                    </a:lnTo>
                    <a:lnTo>
                      <a:pt x="24" y="9"/>
                    </a:lnTo>
                    <a:lnTo>
                      <a:pt x="24" y="9"/>
                    </a:lnTo>
                    <a:lnTo>
                      <a:pt x="24" y="10"/>
                    </a:lnTo>
                    <a:lnTo>
                      <a:pt x="24" y="10"/>
                    </a:lnTo>
                    <a:lnTo>
                      <a:pt x="24" y="10"/>
                    </a:lnTo>
                    <a:lnTo>
                      <a:pt x="25" y="10"/>
                    </a:lnTo>
                    <a:lnTo>
                      <a:pt x="25" y="10"/>
                    </a:lnTo>
                    <a:lnTo>
                      <a:pt x="25" y="10"/>
                    </a:lnTo>
                    <a:lnTo>
                      <a:pt x="25" y="12"/>
                    </a:lnTo>
                    <a:lnTo>
                      <a:pt x="25" y="12"/>
                    </a:lnTo>
                    <a:lnTo>
                      <a:pt x="25" y="12"/>
                    </a:lnTo>
                    <a:lnTo>
                      <a:pt x="25" y="12"/>
                    </a:lnTo>
                    <a:lnTo>
                      <a:pt x="25" y="12"/>
                    </a:lnTo>
                    <a:lnTo>
                      <a:pt x="25" y="12"/>
                    </a:lnTo>
                    <a:lnTo>
                      <a:pt x="25" y="13"/>
                    </a:lnTo>
                    <a:lnTo>
                      <a:pt x="25" y="13"/>
                    </a:lnTo>
                    <a:lnTo>
                      <a:pt x="27" y="13"/>
                    </a:lnTo>
                    <a:lnTo>
                      <a:pt x="27" y="13"/>
                    </a:lnTo>
                    <a:lnTo>
                      <a:pt x="27" y="13"/>
                    </a:lnTo>
                    <a:lnTo>
                      <a:pt x="27" y="15"/>
                    </a:lnTo>
                    <a:lnTo>
                      <a:pt x="27" y="15"/>
                    </a:lnTo>
                    <a:lnTo>
                      <a:pt x="27" y="15"/>
                    </a:lnTo>
                    <a:lnTo>
                      <a:pt x="27" y="15"/>
                    </a:lnTo>
                    <a:lnTo>
                      <a:pt x="27" y="15"/>
                    </a:lnTo>
                    <a:lnTo>
                      <a:pt x="27" y="15"/>
                    </a:lnTo>
                    <a:close/>
                  </a:path>
                </a:pathLst>
              </a:custGeom>
              <a:solidFill>
                <a:srgbClr val="FFAA00"/>
              </a:solidFill>
              <a:ln w="1588">
                <a:solidFill>
                  <a:srgbClr val="6E6E6E"/>
                </a:solidFill>
                <a:prstDash val="solid"/>
                <a:round/>
                <a:headEnd/>
                <a:tailEnd/>
              </a:ln>
            </p:spPr>
            <p:txBody>
              <a:bodyPr/>
              <a:lstStyle/>
              <a:p>
                <a:endParaRPr lang="en-US"/>
              </a:p>
            </p:txBody>
          </p:sp>
          <p:sp>
            <p:nvSpPr>
              <p:cNvPr id="321244" name="Freeform 732"/>
              <p:cNvSpPr>
                <a:spLocks/>
              </p:cNvSpPr>
              <p:nvPr/>
            </p:nvSpPr>
            <p:spPr bwMode="auto">
              <a:xfrm>
                <a:off x="800" y="2858"/>
                <a:ext cx="29" cy="31"/>
              </a:xfrm>
              <a:custGeom>
                <a:avLst/>
                <a:gdLst/>
                <a:ahLst/>
                <a:cxnLst>
                  <a:cxn ang="0">
                    <a:pos x="29" y="18"/>
                  </a:cxn>
                  <a:cxn ang="0">
                    <a:pos x="29" y="19"/>
                  </a:cxn>
                  <a:cxn ang="0">
                    <a:pos x="29" y="21"/>
                  </a:cxn>
                  <a:cxn ang="0">
                    <a:pos x="29" y="22"/>
                  </a:cxn>
                  <a:cxn ang="0">
                    <a:pos x="29" y="24"/>
                  </a:cxn>
                  <a:cxn ang="0">
                    <a:pos x="27" y="25"/>
                  </a:cxn>
                  <a:cxn ang="0">
                    <a:pos x="27" y="27"/>
                  </a:cxn>
                  <a:cxn ang="0">
                    <a:pos x="27" y="27"/>
                  </a:cxn>
                  <a:cxn ang="0">
                    <a:pos x="26" y="28"/>
                  </a:cxn>
                  <a:cxn ang="0">
                    <a:pos x="26" y="30"/>
                  </a:cxn>
                  <a:cxn ang="0">
                    <a:pos x="24" y="30"/>
                  </a:cxn>
                  <a:cxn ang="0">
                    <a:pos x="23" y="30"/>
                  </a:cxn>
                  <a:cxn ang="0">
                    <a:pos x="21" y="31"/>
                  </a:cxn>
                  <a:cxn ang="0">
                    <a:pos x="21" y="31"/>
                  </a:cxn>
                  <a:cxn ang="0">
                    <a:pos x="20" y="31"/>
                  </a:cxn>
                  <a:cxn ang="0">
                    <a:pos x="18" y="31"/>
                  </a:cxn>
                  <a:cxn ang="0">
                    <a:pos x="17" y="31"/>
                  </a:cxn>
                  <a:cxn ang="0">
                    <a:pos x="15" y="31"/>
                  </a:cxn>
                  <a:cxn ang="0">
                    <a:pos x="14" y="30"/>
                  </a:cxn>
                  <a:cxn ang="0">
                    <a:pos x="12" y="30"/>
                  </a:cxn>
                  <a:cxn ang="0">
                    <a:pos x="11" y="28"/>
                  </a:cxn>
                  <a:cxn ang="0">
                    <a:pos x="9" y="28"/>
                  </a:cxn>
                  <a:cxn ang="0">
                    <a:pos x="8" y="27"/>
                  </a:cxn>
                  <a:cxn ang="0">
                    <a:pos x="6" y="25"/>
                  </a:cxn>
                  <a:cxn ang="0">
                    <a:pos x="5" y="24"/>
                  </a:cxn>
                  <a:cxn ang="0">
                    <a:pos x="5" y="22"/>
                  </a:cxn>
                  <a:cxn ang="0">
                    <a:pos x="3" y="21"/>
                  </a:cxn>
                  <a:cxn ang="0">
                    <a:pos x="3" y="19"/>
                  </a:cxn>
                  <a:cxn ang="0">
                    <a:pos x="2" y="18"/>
                  </a:cxn>
                  <a:cxn ang="0">
                    <a:pos x="2" y="16"/>
                  </a:cxn>
                  <a:cxn ang="0">
                    <a:pos x="0" y="15"/>
                  </a:cxn>
                  <a:cxn ang="0">
                    <a:pos x="0" y="13"/>
                  </a:cxn>
                  <a:cxn ang="0">
                    <a:pos x="0" y="12"/>
                  </a:cxn>
                  <a:cxn ang="0">
                    <a:pos x="0" y="10"/>
                  </a:cxn>
                  <a:cxn ang="0">
                    <a:pos x="0" y="9"/>
                  </a:cxn>
                  <a:cxn ang="0">
                    <a:pos x="2" y="7"/>
                  </a:cxn>
                  <a:cxn ang="0">
                    <a:pos x="2" y="6"/>
                  </a:cxn>
                  <a:cxn ang="0">
                    <a:pos x="2" y="4"/>
                  </a:cxn>
                  <a:cxn ang="0">
                    <a:pos x="3" y="4"/>
                  </a:cxn>
                  <a:cxn ang="0">
                    <a:pos x="5" y="3"/>
                  </a:cxn>
                  <a:cxn ang="0">
                    <a:pos x="5" y="1"/>
                  </a:cxn>
                  <a:cxn ang="0">
                    <a:pos x="6" y="1"/>
                  </a:cxn>
                  <a:cxn ang="0">
                    <a:pos x="8" y="1"/>
                  </a:cxn>
                  <a:cxn ang="0">
                    <a:pos x="9" y="1"/>
                  </a:cxn>
                  <a:cxn ang="0">
                    <a:pos x="11" y="0"/>
                  </a:cxn>
                  <a:cxn ang="0">
                    <a:pos x="12" y="1"/>
                  </a:cxn>
                  <a:cxn ang="0">
                    <a:pos x="12" y="1"/>
                  </a:cxn>
                  <a:cxn ang="0">
                    <a:pos x="14" y="1"/>
                  </a:cxn>
                  <a:cxn ang="0">
                    <a:pos x="15" y="1"/>
                  </a:cxn>
                  <a:cxn ang="0">
                    <a:pos x="17" y="3"/>
                  </a:cxn>
                  <a:cxn ang="0">
                    <a:pos x="18" y="3"/>
                  </a:cxn>
                  <a:cxn ang="0">
                    <a:pos x="20" y="4"/>
                  </a:cxn>
                  <a:cxn ang="0">
                    <a:pos x="21" y="6"/>
                  </a:cxn>
                  <a:cxn ang="0">
                    <a:pos x="23" y="7"/>
                  </a:cxn>
                  <a:cxn ang="0">
                    <a:pos x="24" y="7"/>
                  </a:cxn>
                  <a:cxn ang="0">
                    <a:pos x="24" y="9"/>
                  </a:cxn>
                  <a:cxn ang="0">
                    <a:pos x="26" y="10"/>
                  </a:cxn>
                  <a:cxn ang="0">
                    <a:pos x="27" y="12"/>
                  </a:cxn>
                  <a:cxn ang="0">
                    <a:pos x="27" y="15"/>
                  </a:cxn>
                  <a:cxn ang="0">
                    <a:pos x="27" y="16"/>
                  </a:cxn>
                </a:cxnLst>
                <a:rect l="0" t="0" r="r" b="b"/>
                <a:pathLst>
                  <a:path w="29" h="31">
                    <a:moveTo>
                      <a:pt x="27" y="16"/>
                    </a:moveTo>
                    <a:lnTo>
                      <a:pt x="29" y="16"/>
                    </a:lnTo>
                    <a:lnTo>
                      <a:pt x="29" y="16"/>
                    </a:lnTo>
                    <a:lnTo>
                      <a:pt x="29" y="16"/>
                    </a:lnTo>
                    <a:lnTo>
                      <a:pt x="29" y="16"/>
                    </a:lnTo>
                    <a:lnTo>
                      <a:pt x="29" y="18"/>
                    </a:lnTo>
                    <a:lnTo>
                      <a:pt x="29" y="18"/>
                    </a:lnTo>
                    <a:lnTo>
                      <a:pt x="29" y="18"/>
                    </a:lnTo>
                    <a:lnTo>
                      <a:pt x="29" y="18"/>
                    </a:lnTo>
                    <a:lnTo>
                      <a:pt x="29" y="18"/>
                    </a:lnTo>
                    <a:lnTo>
                      <a:pt x="29" y="19"/>
                    </a:lnTo>
                    <a:lnTo>
                      <a:pt x="29" y="19"/>
                    </a:lnTo>
                    <a:lnTo>
                      <a:pt x="29" y="19"/>
                    </a:lnTo>
                    <a:lnTo>
                      <a:pt x="29" y="19"/>
                    </a:lnTo>
                    <a:lnTo>
                      <a:pt x="29" y="19"/>
                    </a:lnTo>
                    <a:lnTo>
                      <a:pt x="29" y="19"/>
                    </a:lnTo>
                    <a:lnTo>
                      <a:pt x="29" y="21"/>
                    </a:lnTo>
                    <a:lnTo>
                      <a:pt x="29" y="21"/>
                    </a:lnTo>
                    <a:lnTo>
                      <a:pt x="29" y="21"/>
                    </a:lnTo>
                    <a:lnTo>
                      <a:pt x="29" y="21"/>
                    </a:lnTo>
                    <a:lnTo>
                      <a:pt x="29" y="21"/>
                    </a:lnTo>
                    <a:lnTo>
                      <a:pt x="29" y="21"/>
                    </a:lnTo>
                    <a:lnTo>
                      <a:pt x="29" y="22"/>
                    </a:lnTo>
                    <a:lnTo>
                      <a:pt x="29" y="22"/>
                    </a:lnTo>
                    <a:lnTo>
                      <a:pt x="29" y="22"/>
                    </a:lnTo>
                    <a:lnTo>
                      <a:pt x="29" y="22"/>
                    </a:lnTo>
                    <a:lnTo>
                      <a:pt x="29" y="22"/>
                    </a:lnTo>
                    <a:lnTo>
                      <a:pt x="29" y="22"/>
                    </a:lnTo>
                    <a:lnTo>
                      <a:pt x="29" y="24"/>
                    </a:lnTo>
                    <a:lnTo>
                      <a:pt x="29" y="24"/>
                    </a:lnTo>
                    <a:lnTo>
                      <a:pt x="29" y="24"/>
                    </a:lnTo>
                    <a:lnTo>
                      <a:pt x="29" y="24"/>
                    </a:lnTo>
                    <a:lnTo>
                      <a:pt x="29" y="24"/>
                    </a:lnTo>
                    <a:lnTo>
                      <a:pt x="29" y="24"/>
                    </a:lnTo>
                    <a:lnTo>
                      <a:pt x="29" y="25"/>
                    </a:lnTo>
                    <a:lnTo>
                      <a:pt x="27" y="25"/>
                    </a:lnTo>
                    <a:lnTo>
                      <a:pt x="27" y="25"/>
                    </a:lnTo>
                    <a:lnTo>
                      <a:pt x="27" y="25"/>
                    </a:lnTo>
                    <a:lnTo>
                      <a:pt x="27" y="25"/>
                    </a:lnTo>
                    <a:lnTo>
                      <a:pt x="27" y="25"/>
                    </a:lnTo>
                    <a:lnTo>
                      <a:pt x="27" y="25"/>
                    </a:lnTo>
                    <a:lnTo>
                      <a:pt x="27" y="27"/>
                    </a:lnTo>
                    <a:lnTo>
                      <a:pt x="27" y="27"/>
                    </a:lnTo>
                    <a:lnTo>
                      <a:pt x="27" y="27"/>
                    </a:lnTo>
                    <a:lnTo>
                      <a:pt x="27" y="27"/>
                    </a:lnTo>
                    <a:lnTo>
                      <a:pt x="27" y="27"/>
                    </a:lnTo>
                    <a:lnTo>
                      <a:pt x="27" y="27"/>
                    </a:lnTo>
                    <a:lnTo>
                      <a:pt x="27" y="27"/>
                    </a:lnTo>
                    <a:lnTo>
                      <a:pt x="27" y="27"/>
                    </a:lnTo>
                    <a:lnTo>
                      <a:pt x="27" y="28"/>
                    </a:lnTo>
                    <a:lnTo>
                      <a:pt x="26" y="28"/>
                    </a:lnTo>
                    <a:lnTo>
                      <a:pt x="26" y="28"/>
                    </a:lnTo>
                    <a:lnTo>
                      <a:pt x="26" y="28"/>
                    </a:lnTo>
                    <a:lnTo>
                      <a:pt x="26" y="28"/>
                    </a:lnTo>
                    <a:lnTo>
                      <a:pt x="26" y="28"/>
                    </a:lnTo>
                    <a:lnTo>
                      <a:pt x="26" y="28"/>
                    </a:lnTo>
                    <a:lnTo>
                      <a:pt x="26" y="28"/>
                    </a:lnTo>
                    <a:lnTo>
                      <a:pt x="26" y="28"/>
                    </a:lnTo>
                    <a:lnTo>
                      <a:pt x="26" y="28"/>
                    </a:lnTo>
                    <a:lnTo>
                      <a:pt x="26" y="30"/>
                    </a:lnTo>
                    <a:lnTo>
                      <a:pt x="26" y="30"/>
                    </a:lnTo>
                    <a:lnTo>
                      <a:pt x="24" y="30"/>
                    </a:lnTo>
                    <a:lnTo>
                      <a:pt x="24" y="30"/>
                    </a:lnTo>
                    <a:lnTo>
                      <a:pt x="24" y="30"/>
                    </a:lnTo>
                    <a:lnTo>
                      <a:pt x="24" y="30"/>
                    </a:lnTo>
                    <a:lnTo>
                      <a:pt x="24" y="30"/>
                    </a:lnTo>
                    <a:lnTo>
                      <a:pt x="24" y="30"/>
                    </a:lnTo>
                    <a:lnTo>
                      <a:pt x="24" y="30"/>
                    </a:lnTo>
                    <a:lnTo>
                      <a:pt x="24" y="30"/>
                    </a:lnTo>
                    <a:lnTo>
                      <a:pt x="23" y="30"/>
                    </a:lnTo>
                    <a:lnTo>
                      <a:pt x="23" y="30"/>
                    </a:lnTo>
                    <a:lnTo>
                      <a:pt x="23" y="30"/>
                    </a:lnTo>
                    <a:lnTo>
                      <a:pt x="23" y="31"/>
                    </a:lnTo>
                    <a:lnTo>
                      <a:pt x="23" y="31"/>
                    </a:lnTo>
                    <a:lnTo>
                      <a:pt x="23" y="31"/>
                    </a:lnTo>
                    <a:lnTo>
                      <a:pt x="23" y="31"/>
                    </a:lnTo>
                    <a:lnTo>
                      <a:pt x="23" y="31"/>
                    </a:lnTo>
                    <a:lnTo>
                      <a:pt x="21" y="31"/>
                    </a:lnTo>
                    <a:lnTo>
                      <a:pt x="21" y="31"/>
                    </a:lnTo>
                    <a:lnTo>
                      <a:pt x="21" y="31"/>
                    </a:lnTo>
                    <a:lnTo>
                      <a:pt x="21" y="31"/>
                    </a:lnTo>
                    <a:lnTo>
                      <a:pt x="21" y="31"/>
                    </a:lnTo>
                    <a:lnTo>
                      <a:pt x="21" y="31"/>
                    </a:lnTo>
                    <a:lnTo>
                      <a:pt x="21" y="31"/>
                    </a:lnTo>
                    <a:lnTo>
                      <a:pt x="20" y="31"/>
                    </a:lnTo>
                    <a:lnTo>
                      <a:pt x="20" y="31"/>
                    </a:lnTo>
                    <a:lnTo>
                      <a:pt x="20" y="31"/>
                    </a:lnTo>
                    <a:lnTo>
                      <a:pt x="20" y="31"/>
                    </a:lnTo>
                    <a:lnTo>
                      <a:pt x="20" y="31"/>
                    </a:lnTo>
                    <a:lnTo>
                      <a:pt x="20" y="31"/>
                    </a:lnTo>
                    <a:lnTo>
                      <a:pt x="18" y="31"/>
                    </a:lnTo>
                    <a:lnTo>
                      <a:pt x="18" y="31"/>
                    </a:lnTo>
                    <a:lnTo>
                      <a:pt x="18" y="31"/>
                    </a:lnTo>
                    <a:lnTo>
                      <a:pt x="18" y="31"/>
                    </a:lnTo>
                    <a:lnTo>
                      <a:pt x="18" y="31"/>
                    </a:lnTo>
                    <a:lnTo>
                      <a:pt x="18" y="31"/>
                    </a:lnTo>
                    <a:lnTo>
                      <a:pt x="18" y="31"/>
                    </a:lnTo>
                    <a:lnTo>
                      <a:pt x="17" y="31"/>
                    </a:lnTo>
                    <a:lnTo>
                      <a:pt x="17" y="31"/>
                    </a:lnTo>
                    <a:lnTo>
                      <a:pt x="17" y="31"/>
                    </a:lnTo>
                    <a:lnTo>
                      <a:pt x="17" y="31"/>
                    </a:lnTo>
                    <a:lnTo>
                      <a:pt x="17" y="31"/>
                    </a:lnTo>
                    <a:lnTo>
                      <a:pt x="17" y="31"/>
                    </a:lnTo>
                    <a:lnTo>
                      <a:pt x="15" y="31"/>
                    </a:lnTo>
                    <a:lnTo>
                      <a:pt x="15" y="31"/>
                    </a:lnTo>
                    <a:lnTo>
                      <a:pt x="15" y="31"/>
                    </a:lnTo>
                    <a:lnTo>
                      <a:pt x="15" y="31"/>
                    </a:lnTo>
                    <a:lnTo>
                      <a:pt x="15" y="31"/>
                    </a:lnTo>
                    <a:lnTo>
                      <a:pt x="15" y="31"/>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28"/>
                    </a:lnTo>
                    <a:lnTo>
                      <a:pt x="11" y="28"/>
                    </a:lnTo>
                    <a:lnTo>
                      <a:pt x="11" y="28"/>
                    </a:lnTo>
                    <a:lnTo>
                      <a:pt x="11" y="28"/>
                    </a:lnTo>
                    <a:lnTo>
                      <a:pt x="11" y="28"/>
                    </a:lnTo>
                    <a:lnTo>
                      <a:pt x="11" y="28"/>
                    </a:lnTo>
                    <a:lnTo>
                      <a:pt x="9" y="28"/>
                    </a:lnTo>
                    <a:lnTo>
                      <a:pt x="9" y="28"/>
                    </a:lnTo>
                    <a:lnTo>
                      <a:pt x="9" y="28"/>
                    </a:lnTo>
                    <a:lnTo>
                      <a:pt x="9" y="28"/>
                    </a:lnTo>
                    <a:lnTo>
                      <a:pt x="9" y="27"/>
                    </a:lnTo>
                    <a:lnTo>
                      <a:pt x="9" y="27"/>
                    </a:lnTo>
                    <a:lnTo>
                      <a:pt x="8" y="27"/>
                    </a:lnTo>
                    <a:lnTo>
                      <a:pt x="8" y="27"/>
                    </a:lnTo>
                    <a:lnTo>
                      <a:pt x="8" y="27"/>
                    </a:lnTo>
                    <a:lnTo>
                      <a:pt x="8" y="27"/>
                    </a:lnTo>
                    <a:lnTo>
                      <a:pt x="8" y="27"/>
                    </a:lnTo>
                    <a:lnTo>
                      <a:pt x="8" y="27"/>
                    </a:lnTo>
                    <a:lnTo>
                      <a:pt x="8" y="25"/>
                    </a:lnTo>
                    <a:lnTo>
                      <a:pt x="6" y="25"/>
                    </a:lnTo>
                    <a:lnTo>
                      <a:pt x="6" y="25"/>
                    </a:lnTo>
                    <a:lnTo>
                      <a:pt x="6" y="25"/>
                    </a:lnTo>
                    <a:lnTo>
                      <a:pt x="6" y="25"/>
                    </a:lnTo>
                    <a:lnTo>
                      <a:pt x="6" y="25"/>
                    </a:lnTo>
                    <a:lnTo>
                      <a:pt x="6" y="25"/>
                    </a:lnTo>
                    <a:lnTo>
                      <a:pt x="6" y="24"/>
                    </a:lnTo>
                    <a:lnTo>
                      <a:pt x="6" y="24"/>
                    </a:lnTo>
                    <a:lnTo>
                      <a:pt x="5" y="24"/>
                    </a:lnTo>
                    <a:lnTo>
                      <a:pt x="5" y="24"/>
                    </a:lnTo>
                    <a:lnTo>
                      <a:pt x="5" y="24"/>
                    </a:lnTo>
                    <a:lnTo>
                      <a:pt x="5" y="24"/>
                    </a:lnTo>
                    <a:lnTo>
                      <a:pt x="5" y="22"/>
                    </a:lnTo>
                    <a:lnTo>
                      <a:pt x="5" y="22"/>
                    </a:lnTo>
                    <a:lnTo>
                      <a:pt x="5" y="22"/>
                    </a:lnTo>
                    <a:lnTo>
                      <a:pt x="5" y="22"/>
                    </a:lnTo>
                    <a:lnTo>
                      <a:pt x="3" y="22"/>
                    </a:lnTo>
                    <a:lnTo>
                      <a:pt x="3" y="22"/>
                    </a:lnTo>
                    <a:lnTo>
                      <a:pt x="3" y="21"/>
                    </a:lnTo>
                    <a:lnTo>
                      <a:pt x="3" y="21"/>
                    </a:lnTo>
                    <a:lnTo>
                      <a:pt x="3" y="21"/>
                    </a:lnTo>
                    <a:lnTo>
                      <a:pt x="3" y="21"/>
                    </a:lnTo>
                    <a:lnTo>
                      <a:pt x="3" y="21"/>
                    </a:lnTo>
                    <a:lnTo>
                      <a:pt x="3" y="21"/>
                    </a:lnTo>
                    <a:lnTo>
                      <a:pt x="3" y="19"/>
                    </a:lnTo>
                    <a:lnTo>
                      <a:pt x="3" y="19"/>
                    </a:lnTo>
                    <a:lnTo>
                      <a:pt x="3" y="19"/>
                    </a:lnTo>
                    <a:lnTo>
                      <a:pt x="2" y="19"/>
                    </a:lnTo>
                    <a:lnTo>
                      <a:pt x="2" y="19"/>
                    </a:lnTo>
                    <a:lnTo>
                      <a:pt x="2" y="19"/>
                    </a:lnTo>
                    <a:lnTo>
                      <a:pt x="2" y="18"/>
                    </a:lnTo>
                    <a:lnTo>
                      <a:pt x="2" y="18"/>
                    </a:lnTo>
                    <a:lnTo>
                      <a:pt x="2" y="18"/>
                    </a:lnTo>
                    <a:lnTo>
                      <a:pt x="2" y="18"/>
                    </a:lnTo>
                    <a:lnTo>
                      <a:pt x="2" y="18"/>
                    </a:lnTo>
                    <a:lnTo>
                      <a:pt x="2" y="16"/>
                    </a:lnTo>
                    <a:lnTo>
                      <a:pt x="2" y="16"/>
                    </a:lnTo>
                    <a:lnTo>
                      <a:pt x="2" y="16"/>
                    </a:lnTo>
                    <a:lnTo>
                      <a:pt x="2" y="16"/>
                    </a:lnTo>
                    <a:lnTo>
                      <a:pt x="2" y="16"/>
                    </a:lnTo>
                    <a:lnTo>
                      <a:pt x="2" y="16"/>
                    </a:lnTo>
                    <a:lnTo>
                      <a:pt x="2" y="15"/>
                    </a:lnTo>
                    <a:lnTo>
                      <a:pt x="2"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7"/>
                    </a:lnTo>
                    <a:lnTo>
                      <a:pt x="2" y="7"/>
                    </a:lnTo>
                    <a:lnTo>
                      <a:pt x="2" y="7"/>
                    </a:lnTo>
                    <a:lnTo>
                      <a:pt x="2" y="7"/>
                    </a:lnTo>
                    <a:lnTo>
                      <a:pt x="2" y="7"/>
                    </a:lnTo>
                    <a:lnTo>
                      <a:pt x="2" y="7"/>
                    </a:lnTo>
                    <a:lnTo>
                      <a:pt x="2" y="7"/>
                    </a:lnTo>
                    <a:lnTo>
                      <a:pt x="2" y="6"/>
                    </a:lnTo>
                    <a:lnTo>
                      <a:pt x="2" y="6"/>
                    </a:lnTo>
                    <a:lnTo>
                      <a:pt x="2" y="6"/>
                    </a:lnTo>
                    <a:lnTo>
                      <a:pt x="2" y="6"/>
                    </a:lnTo>
                    <a:lnTo>
                      <a:pt x="2" y="6"/>
                    </a:lnTo>
                    <a:lnTo>
                      <a:pt x="2" y="6"/>
                    </a:lnTo>
                    <a:lnTo>
                      <a:pt x="2" y="6"/>
                    </a:lnTo>
                    <a:lnTo>
                      <a:pt x="2" y="6"/>
                    </a:lnTo>
                    <a:lnTo>
                      <a:pt x="2" y="4"/>
                    </a:lnTo>
                    <a:lnTo>
                      <a:pt x="2" y="4"/>
                    </a:lnTo>
                    <a:lnTo>
                      <a:pt x="3" y="4"/>
                    </a:lnTo>
                    <a:lnTo>
                      <a:pt x="3" y="4"/>
                    </a:lnTo>
                    <a:lnTo>
                      <a:pt x="3" y="4"/>
                    </a:lnTo>
                    <a:lnTo>
                      <a:pt x="3" y="4"/>
                    </a:lnTo>
                    <a:lnTo>
                      <a:pt x="3" y="4"/>
                    </a:lnTo>
                    <a:lnTo>
                      <a:pt x="3" y="4"/>
                    </a:lnTo>
                    <a:lnTo>
                      <a:pt x="3" y="3"/>
                    </a:lnTo>
                    <a:lnTo>
                      <a:pt x="3" y="3"/>
                    </a:lnTo>
                    <a:lnTo>
                      <a:pt x="3" y="3"/>
                    </a:lnTo>
                    <a:lnTo>
                      <a:pt x="3" y="3"/>
                    </a:lnTo>
                    <a:lnTo>
                      <a:pt x="3" y="3"/>
                    </a:lnTo>
                    <a:lnTo>
                      <a:pt x="5" y="3"/>
                    </a:lnTo>
                    <a:lnTo>
                      <a:pt x="5" y="3"/>
                    </a:lnTo>
                    <a:lnTo>
                      <a:pt x="5" y="3"/>
                    </a:lnTo>
                    <a:lnTo>
                      <a:pt x="5" y="3"/>
                    </a:lnTo>
                    <a:lnTo>
                      <a:pt x="5" y="3"/>
                    </a:lnTo>
                    <a:lnTo>
                      <a:pt x="5" y="3"/>
                    </a:lnTo>
                    <a:lnTo>
                      <a:pt x="5" y="1"/>
                    </a:lnTo>
                    <a:lnTo>
                      <a:pt x="5" y="1"/>
                    </a:lnTo>
                    <a:lnTo>
                      <a:pt x="5" y="1"/>
                    </a:lnTo>
                    <a:lnTo>
                      <a:pt x="6" y="1"/>
                    </a:lnTo>
                    <a:lnTo>
                      <a:pt x="6" y="1"/>
                    </a:lnTo>
                    <a:lnTo>
                      <a:pt x="6" y="1"/>
                    </a:lnTo>
                    <a:lnTo>
                      <a:pt x="6" y="1"/>
                    </a:lnTo>
                    <a:lnTo>
                      <a:pt x="6" y="1"/>
                    </a:lnTo>
                    <a:lnTo>
                      <a:pt x="6" y="1"/>
                    </a:lnTo>
                    <a:lnTo>
                      <a:pt x="6" y="1"/>
                    </a:lnTo>
                    <a:lnTo>
                      <a:pt x="8" y="1"/>
                    </a:lnTo>
                    <a:lnTo>
                      <a:pt x="8" y="1"/>
                    </a:lnTo>
                    <a:lnTo>
                      <a:pt x="8" y="1"/>
                    </a:lnTo>
                    <a:lnTo>
                      <a:pt x="8" y="1"/>
                    </a:lnTo>
                    <a:lnTo>
                      <a:pt x="8" y="1"/>
                    </a:lnTo>
                    <a:lnTo>
                      <a:pt x="8" y="1"/>
                    </a:lnTo>
                    <a:lnTo>
                      <a:pt x="8" y="1"/>
                    </a:lnTo>
                    <a:lnTo>
                      <a:pt x="9" y="1"/>
                    </a:lnTo>
                    <a:lnTo>
                      <a:pt x="9" y="1"/>
                    </a:lnTo>
                    <a:lnTo>
                      <a:pt x="9" y="1"/>
                    </a:lnTo>
                    <a:lnTo>
                      <a:pt x="9" y="1"/>
                    </a:lnTo>
                    <a:lnTo>
                      <a:pt x="9" y="1"/>
                    </a:lnTo>
                    <a:lnTo>
                      <a:pt x="9" y="1"/>
                    </a:lnTo>
                    <a:lnTo>
                      <a:pt x="9" y="1"/>
                    </a:lnTo>
                    <a:lnTo>
                      <a:pt x="11" y="0"/>
                    </a:lnTo>
                    <a:lnTo>
                      <a:pt x="11" y="0"/>
                    </a:lnTo>
                    <a:lnTo>
                      <a:pt x="11" y="0"/>
                    </a:lnTo>
                    <a:lnTo>
                      <a:pt x="11" y="1"/>
                    </a:lnTo>
                    <a:lnTo>
                      <a:pt x="11" y="1"/>
                    </a:lnTo>
                    <a:lnTo>
                      <a:pt x="11" y="1"/>
                    </a:lnTo>
                    <a:lnTo>
                      <a:pt x="12" y="1"/>
                    </a:lnTo>
                    <a:lnTo>
                      <a:pt x="12" y="1"/>
                    </a:lnTo>
                    <a:lnTo>
                      <a:pt x="12" y="1"/>
                    </a:lnTo>
                    <a:lnTo>
                      <a:pt x="12" y="1"/>
                    </a:lnTo>
                    <a:lnTo>
                      <a:pt x="12" y="1"/>
                    </a:lnTo>
                    <a:lnTo>
                      <a:pt x="12" y="1"/>
                    </a:lnTo>
                    <a:lnTo>
                      <a:pt x="12" y="1"/>
                    </a:lnTo>
                    <a:lnTo>
                      <a:pt x="14" y="1"/>
                    </a:lnTo>
                    <a:lnTo>
                      <a:pt x="14" y="1"/>
                    </a:lnTo>
                    <a:lnTo>
                      <a:pt x="14" y="1"/>
                    </a:lnTo>
                    <a:lnTo>
                      <a:pt x="14" y="1"/>
                    </a:lnTo>
                    <a:lnTo>
                      <a:pt x="14" y="1"/>
                    </a:lnTo>
                    <a:lnTo>
                      <a:pt x="14" y="1"/>
                    </a:lnTo>
                    <a:lnTo>
                      <a:pt x="15" y="1"/>
                    </a:lnTo>
                    <a:lnTo>
                      <a:pt x="15" y="1"/>
                    </a:lnTo>
                    <a:lnTo>
                      <a:pt x="15" y="1"/>
                    </a:lnTo>
                    <a:lnTo>
                      <a:pt x="15" y="1"/>
                    </a:lnTo>
                    <a:lnTo>
                      <a:pt x="15" y="1"/>
                    </a:lnTo>
                    <a:lnTo>
                      <a:pt x="15" y="1"/>
                    </a:lnTo>
                    <a:lnTo>
                      <a:pt x="17" y="1"/>
                    </a:lnTo>
                    <a:lnTo>
                      <a:pt x="17" y="1"/>
                    </a:lnTo>
                    <a:lnTo>
                      <a:pt x="17" y="3"/>
                    </a:lnTo>
                    <a:lnTo>
                      <a:pt x="17" y="3"/>
                    </a:lnTo>
                    <a:lnTo>
                      <a:pt x="17" y="3"/>
                    </a:lnTo>
                    <a:lnTo>
                      <a:pt x="17" y="3"/>
                    </a:lnTo>
                    <a:lnTo>
                      <a:pt x="18" y="3"/>
                    </a:lnTo>
                    <a:lnTo>
                      <a:pt x="18" y="3"/>
                    </a:lnTo>
                    <a:lnTo>
                      <a:pt x="18" y="3"/>
                    </a:lnTo>
                    <a:lnTo>
                      <a:pt x="18" y="3"/>
                    </a:lnTo>
                    <a:lnTo>
                      <a:pt x="18" y="3"/>
                    </a:lnTo>
                    <a:lnTo>
                      <a:pt x="18" y="3"/>
                    </a:lnTo>
                    <a:lnTo>
                      <a:pt x="20" y="3"/>
                    </a:lnTo>
                    <a:lnTo>
                      <a:pt x="20" y="4"/>
                    </a:lnTo>
                    <a:lnTo>
                      <a:pt x="20" y="4"/>
                    </a:lnTo>
                    <a:lnTo>
                      <a:pt x="20" y="4"/>
                    </a:lnTo>
                    <a:lnTo>
                      <a:pt x="20" y="4"/>
                    </a:lnTo>
                    <a:lnTo>
                      <a:pt x="20" y="4"/>
                    </a:lnTo>
                    <a:lnTo>
                      <a:pt x="20" y="4"/>
                    </a:lnTo>
                    <a:lnTo>
                      <a:pt x="21" y="4"/>
                    </a:lnTo>
                    <a:lnTo>
                      <a:pt x="21" y="4"/>
                    </a:lnTo>
                    <a:lnTo>
                      <a:pt x="21" y="6"/>
                    </a:lnTo>
                    <a:lnTo>
                      <a:pt x="21" y="6"/>
                    </a:lnTo>
                    <a:lnTo>
                      <a:pt x="21" y="6"/>
                    </a:lnTo>
                    <a:lnTo>
                      <a:pt x="21" y="6"/>
                    </a:lnTo>
                    <a:lnTo>
                      <a:pt x="21" y="6"/>
                    </a:lnTo>
                    <a:lnTo>
                      <a:pt x="23" y="6"/>
                    </a:lnTo>
                    <a:lnTo>
                      <a:pt x="23" y="6"/>
                    </a:lnTo>
                    <a:lnTo>
                      <a:pt x="23" y="6"/>
                    </a:lnTo>
                    <a:lnTo>
                      <a:pt x="23" y="7"/>
                    </a:lnTo>
                    <a:lnTo>
                      <a:pt x="23" y="7"/>
                    </a:lnTo>
                    <a:lnTo>
                      <a:pt x="23" y="7"/>
                    </a:lnTo>
                    <a:lnTo>
                      <a:pt x="23" y="7"/>
                    </a:lnTo>
                    <a:lnTo>
                      <a:pt x="23" y="7"/>
                    </a:lnTo>
                    <a:lnTo>
                      <a:pt x="24" y="7"/>
                    </a:lnTo>
                    <a:lnTo>
                      <a:pt x="24" y="7"/>
                    </a:lnTo>
                    <a:lnTo>
                      <a:pt x="24" y="9"/>
                    </a:lnTo>
                    <a:lnTo>
                      <a:pt x="24" y="9"/>
                    </a:lnTo>
                    <a:lnTo>
                      <a:pt x="24" y="9"/>
                    </a:lnTo>
                    <a:lnTo>
                      <a:pt x="24" y="9"/>
                    </a:lnTo>
                    <a:lnTo>
                      <a:pt x="24" y="9"/>
                    </a:lnTo>
                    <a:lnTo>
                      <a:pt x="24" y="9"/>
                    </a:lnTo>
                    <a:lnTo>
                      <a:pt x="26" y="10"/>
                    </a:lnTo>
                    <a:lnTo>
                      <a:pt x="26" y="10"/>
                    </a:lnTo>
                    <a:lnTo>
                      <a:pt x="26" y="10"/>
                    </a:lnTo>
                    <a:lnTo>
                      <a:pt x="26" y="10"/>
                    </a:lnTo>
                    <a:lnTo>
                      <a:pt x="26" y="10"/>
                    </a:lnTo>
                    <a:lnTo>
                      <a:pt x="26" y="10"/>
                    </a:lnTo>
                    <a:lnTo>
                      <a:pt x="26" y="12"/>
                    </a:lnTo>
                    <a:lnTo>
                      <a:pt x="26" y="12"/>
                    </a:lnTo>
                    <a:lnTo>
                      <a:pt x="26" y="12"/>
                    </a:lnTo>
                    <a:lnTo>
                      <a:pt x="26" y="12"/>
                    </a:lnTo>
                    <a:lnTo>
                      <a:pt x="27" y="12"/>
                    </a:lnTo>
                    <a:lnTo>
                      <a:pt x="27" y="12"/>
                    </a:lnTo>
                    <a:lnTo>
                      <a:pt x="27" y="13"/>
                    </a:lnTo>
                    <a:lnTo>
                      <a:pt x="27" y="13"/>
                    </a:lnTo>
                    <a:lnTo>
                      <a:pt x="27" y="13"/>
                    </a:lnTo>
                    <a:lnTo>
                      <a:pt x="27" y="13"/>
                    </a:lnTo>
                    <a:lnTo>
                      <a:pt x="27" y="13"/>
                    </a:lnTo>
                    <a:lnTo>
                      <a:pt x="27" y="15"/>
                    </a:lnTo>
                    <a:lnTo>
                      <a:pt x="27" y="15"/>
                    </a:lnTo>
                    <a:lnTo>
                      <a:pt x="27" y="15"/>
                    </a:lnTo>
                    <a:lnTo>
                      <a:pt x="27" y="15"/>
                    </a:lnTo>
                    <a:lnTo>
                      <a:pt x="27" y="15"/>
                    </a:lnTo>
                    <a:lnTo>
                      <a:pt x="27" y="15"/>
                    </a:lnTo>
                    <a:lnTo>
                      <a:pt x="27" y="16"/>
                    </a:lnTo>
                    <a:lnTo>
                      <a:pt x="27" y="16"/>
                    </a:lnTo>
                    <a:close/>
                  </a:path>
                </a:pathLst>
              </a:custGeom>
              <a:solidFill>
                <a:srgbClr val="FFAA00"/>
              </a:solidFill>
              <a:ln w="1588">
                <a:solidFill>
                  <a:srgbClr val="6E6E6E"/>
                </a:solidFill>
                <a:prstDash val="solid"/>
                <a:round/>
                <a:headEnd/>
                <a:tailEnd/>
              </a:ln>
            </p:spPr>
            <p:txBody>
              <a:bodyPr/>
              <a:lstStyle/>
              <a:p>
                <a:endParaRPr lang="en-US"/>
              </a:p>
            </p:txBody>
          </p:sp>
          <p:sp>
            <p:nvSpPr>
              <p:cNvPr id="321245" name="Freeform 733"/>
              <p:cNvSpPr>
                <a:spLocks/>
              </p:cNvSpPr>
              <p:nvPr/>
            </p:nvSpPr>
            <p:spPr bwMode="auto">
              <a:xfrm>
                <a:off x="2274" y="1966"/>
                <a:ext cx="27" cy="30"/>
              </a:xfrm>
              <a:custGeom>
                <a:avLst/>
                <a:gdLst/>
                <a:ahLst/>
                <a:cxnLst>
                  <a:cxn ang="0">
                    <a:pos x="27" y="16"/>
                  </a:cxn>
                  <a:cxn ang="0">
                    <a:pos x="26" y="18"/>
                  </a:cxn>
                  <a:cxn ang="0">
                    <a:pos x="26" y="19"/>
                  </a:cxn>
                  <a:cxn ang="0">
                    <a:pos x="26" y="21"/>
                  </a:cxn>
                  <a:cxn ang="0">
                    <a:pos x="24" y="22"/>
                  </a:cxn>
                  <a:cxn ang="0">
                    <a:pos x="23" y="24"/>
                  </a:cxn>
                  <a:cxn ang="0">
                    <a:pos x="23" y="25"/>
                  </a:cxn>
                  <a:cxn ang="0">
                    <a:pos x="21" y="25"/>
                  </a:cxn>
                  <a:cxn ang="0">
                    <a:pos x="20" y="27"/>
                  </a:cxn>
                  <a:cxn ang="0">
                    <a:pos x="18" y="28"/>
                  </a:cxn>
                  <a:cxn ang="0">
                    <a:pos x="17" y="28"/>
                  </a:cxn>
                  <a:cxn ang="0">
                    <a:pos x="15" y="30"/>
                  </a:cxn>
                  <a:cxn ang="0">
                    <a:pos x="14" y="30"/>
                  </a:cxn>
                  <a:cxn ang="0">
                    <a:pos x="14" y="30"/>
                  </a:cxn>
                  <a:cxn ang="0">
                    <a:pos x="12" y="30"/>
                  </a:cxn>
                  <a:cxn ang="0">
                    <a:pos x="11" y="30"/>
                  </a:cxn>
                  <a:cxn ang="0">
                    <a:pos x="9" y="30"/>
                  </a:cxn>
                  <a:cxn ang="0">
                    <a:pos x="8" y="30"/>
                  </a:cxn>
                  <a:cxn ang="0">
                    <a:pos x="6" y="28"/>
                  </a:cxn>
                  <a:cxn ang="0">
                    <a:pos x="5" y="28"/>
                  </a:cxn>
                  <a:cxn ang="0">
                    <a:pos x="5" y="27"/>
                  </a:cxn>
                  <a:cxn ang="0">
                    <a:pos x="3" y="27"/>
                  </a:cxn>
                  <a:cxn ang="0">
                    <a:pos x="3" y="25"/>
                  </a:cxn>
                  <a:cxn ang="0">
                    <a:pos x="2" y="24"/>
                  </a:cxn>
                  <a:cxn ang="0">
                    <a:pos x="2" y="22"/>
                  </a:cxn>
                  <a:cxn ang="0">
                    <a:pos x="0" y="21"/>
                  </a:cxn>
                  <a:cxn ang="0">
                    <a:pos x="0" y="19"/>
                  </a:cxn>
                  <a:cxn ang="0">
                    <a:pos x="0" y="18"/>
                  </a:cxn>
                  <a:cxn ang="0">
                    <a:pos x="0" y="16"/>
                  </a:cxn>
                  <a:cxn ang="0">
                    <a:pos x="0" y="15"/>
                  </a:cxn>
                  <a:cxn ang="0">
                    <a:pos x="2" y="13"/>
                  </a:cxn>
                  <a:cxn ang="0">
                    <a:pos x="2" y="12"/>
                  </a:cxn>
                  <a:cxn ang="0">
                    <a:pos x="2" y="10"/>
                  </a:cxn>
                  <a:cxn ang="0">
                    <a:pos x="3" y="9"/>
                  </a:cxn>
                  <a:cxn ang="0">
                    <a:pos x="3" y="7"/>
                  </a:cxn>
                  <a:cxn ang="0">
                    <a:pos x="5" y="6"/>
                  </a:cxn>
                  <a:cxn ang="0">
                    <a:pos x="6" y="4"/>
                  </a:cxn>
                  <a:cxn ang="0">
                    <a:pos x="6" y="3"/>
                  </a:cxn>
                  <a:cxn ang="0">
                    <a:pos x="8" y="3"/>
                  </a:cxn>
                  <a:cxn ang="0">
                    <a:pos x="9" y="1"/>
                  </a:cxn>
                  <a:cxn ang="0">
                    <a:pos x="11" y="0"/>
                  </a:cxn>
                  <a:cxn ang="0">
                    <a:pos x="12" y="0"/>
                  </a:cxn>
                  <a:cxn ang="0">
                    <a:pos x="14" y="0"/>
                  </a:cxn>
                  <a:cxn ang="0">
                    <a:pos x="15" y="0"/>
                  </a:cxn>
                  <a:cxn ang="0">
                    <a:pos x="17" y="0"/>
                  </a:cxn>
                  <a:cxn ang="0">
                    <a:pos x="18" y="0"/>
                  </a:cxn>
                  <a:cxn ang="0">
                    <a:pos x="18" y="0"/>
                  </a:cxn>
                  <a:cxn ang="0">
                    <a:pos x="20" y="0"/>
                  </a:cxn>
                  <a:cxn ang="0">
                    <a:pos x="21" y="0"/>
                  </a:cxn>
                  <a:cxn ang="0">
                    <a:pos x="23" y="1"/>
                  </a:cxn>
                  <a:cxn ang="0">
                    <a:pos x="24" y="1"/>
                  </a:cxn>
                  <a:cxn ang="0">
                    <a:pos x="24" y="3"/>
                  </a:cxn>
                  <a:cxn ang="0">
                    <a:pos x="26" y="4"/>
                  </a:cxn>
                  <a:cxn ang="0">
                    <a:pos x="26" y="6"/>
                  </a:cxn>
                  <a:cxn ang="0">
                    <a:pos x="26" y="6"/>
                  </a:cxn>
                  <a:cxn ang="0">
                    <a:pos x="27" y="7"/>
                  </a:cxn>
                  <a:cxn ang="0">
                    <a:pos x="27" y="9"/>
                  </a:cxn>
                  <a:cxn ang="0">
                    <a:pos x="27" y="10"/>
                  </a:cxn>
                  <a:cxn ang="0">
                    <a:pos x="27" y="13"/>
                  </a:cxn>
                  <a:cxn ang="0">
                    <a:pos x="27" y="15"/>
                  </a:cxn>
                </a:cxnLst>
                <a:rect l="0" t="0" r="r" b="b"/>
                <a:pathLst>
                  <a:path w="27" h="30">
                    <a:moveTo>
                      <a:pt x="27" y="15"/>
                    </a:moveTo>
                    <a:lnTo>
                      <a:pt x="27" y="15"/>
                    </a:lnTo>
                    <a:lnTo>
                      <a:pt x="27" y="15"/>
                    </a:lnTo>
                    <a:lnTo>
                      <a:pt x="27" y="15"/>
                    </a:lnTo>
                    <a:lnTo>
                      <a:pt x="27" y="16"/>
                    </a:lnTo>
                    <a:lnTo>
                      <a:pt x="27" y="16"/>
                    </a:lnTo>
                    <a:lnTo>
                      <a:pt x="27" y="16"/>
                    </a:lnTo>
                    <a:lnTo>
                      <a:pt x="27" y="16"/>
                    </a:lnTo>
                    <a:lnTo>
                      <a:pt x="27" y="16"/>
                    </a:lnTo>
                    <a:lnTo>
                      <a:pt x="26" y="16"/>
                    </a:lnTo>
                    <a:lnTo>
                      <a:pt x="26" y="18"/>
                    </a:lnTo>
                    <a:lnTo>
                      <a:pt x="26" y="18"/>
                    </a:lnTo>
                    <a:lnTo>
                      <a:pt x="26" y="18"/>
                    </a:lnTo>
                    <a:lnTo>
                      <a:pt x="26" y="18"/>
                    </a:lnTo>
                    <a:lnTo>
                      <a:pt x="26" y="18"/>
                    </a:lnTo>
                    <a:lnTo>
                      <a:pt x="26" y="18"/>
                    </a:lnTo>
                    <a:lnTo>
                      <a:pt x="26" y="19"/>
                    </a:lnTo>
                    <a:lnTo>
                      <a:pt x="26" y="19"/>
                    </a:lnTo>
                    <a:lnTo>
                      <a:pt x="26" y="19"/>
                    </a:lnTo>
                    <a:lnTo>
                      <a:pt x="26" y="19"/>
                    </a:lnTo>
                    <a:lnTo>
                      <a:pt x="26" y="19"/>
                    </a:lnTo>
                    <a:lnTo>
                      <a:pt x="26" y="19"/>
                    </a:lnTo>
                    <a:lnTo>
                      <a:pt x="26" y="21"/>
                    </a:lnTo>
                    <a:lnTo>
                      <a:pt x="26" y="21"/>
                    </a:lnTo>
                    <a:lnTo>
                      <a:pt x="24" y="21"/>
                    </a:lnTo>
                    <a:lnTo>
                      <a:pt x="24" y="21"/>
                    </a:lnTo>
                    <a:lnTo>
                      <a:pt x="24" y="21"/>
                    </a:lnTo>
                    <a:lnTo>
                      <a:pt x="24" y="21"/>
                    </a:lnTo>
                    <a:lnTo>
                      <a:pt x="24" y="22"/>
                    </a:lnTo>
                    <a:lnTo>
                      <a:pt x="24" y="22"/>
                    </a:lnTo>
                    <a:lnTo>
                      <a:pt x="24" y="22"/>
                    </a:lnTo>
                    <a:lnTo>
                      <a:pt x="24" y="22"/>
                    </a:lnTo>
                    <a:lnTo>
                      <a:pt x="24" y="22"/>
                    </a:lnTo>
                    <a:lnTo>
                      <a:pt x="24" y="22"/>
                    </a:lnTo>
                    <a:lnTo>
                      <a:pt x="23" y="24"/>
                    </a:lnTo>
                    <a:lnTo>
                      <a:pt x="23" y="24"/>
                    </a:lnTo>
                    <a:lnTo>
                      <a:pt x="23" y="24"/>
                    </a:lnTo>
                    <a:lnTo>
                      <a:pt x="23" y="24"/>
                    </a:lnTo>
                    <a:lnTo>
                      <a:pt x="23" y="24"/>
                    </a:lnTo>
                    <a:lnTo>
                      <a:pt x="23" y="24"/>
                    </a:lnTo>
                    <a:lnTo>
                      <a:pt x="23" y="24"/>
                    </a:lnTo>
                    <a:lnTo>
                      <a:pt x="23" y="25"/>
                    </a:lnTo>
                    <a:lnTo>
                      <a:pt x="23" y="25"/>
                    </a:lnTo>
                    <a:lnTo>
                      <a:pt x="21" y="25"/>
                    </a:lnTo>
                    <a:lnTo>
                      <a:pt x="21" y="25"/>
                    </a:lnTo>
                    <a:lnTo>
                      <a:pt x="21" y="25"/>
                    </a:lnTo>
                    <a:lnTo>
                      <a:pt x="21" y="25"/>
                    </a:lnTo>
                    <a:lnTo>
                      <a:pt x="21" y="25"/>
                    </a:lnTo>
                    <a:lnTo>
                      <a:pt x="21" y="25"/>
                    </a:lnTo>
                    <a:lnTo>
                      <a:pt x="21" y="27"/>
                    </a:lnTo>
                    <a:lnTo>
                      <a:pt x="20" y="27"/>
                    </a:lnTo>
                    <a:lnTo>
                      <a:pt x="20" y="27"/>
                    </a:lnTo>
                    <a:lnTo>
                      <a:pt x="20" y="27"/>
                    </a:lnTo>
                    <a:lnTo>
                      <a:pt x="20" y="27"/>
                    </a:lnTo>
                    <a:lnTo>
                      <a:pt x="20" y="27"/>
                    </a:lnTo>
                    <a:lnTo>
                      <a:pt x="20" y="27"/>
                    </a:lnTo>
                    <a:lnTo>
                      <a:pt x="20" y="27"/>
                    </a:lnTo>
                    <a:lnTo>
                      <a:pt x="20" y="27"/>
                    </a:lnTo>
                    <a:lnTo>
                      <a:pt x="18" y="28"/>
                    </a:lnTo>
                    <a:lnTo>
                      <a:pt x="18" y="28"/>
                    </a:lnTo>
                    <a:lnTo>
                      <a:pt x="18" y="28"/>
                    </a:lnTo>
                    <a:lnTo>
                      <a:pt x="18" y="28"/>
                    </a:lnTo>
                    <a:lnTo>
                      <a:pt x="18" y="28"/>
                    </a:lnTo>
                    <a:lnTo>
                      <a:pt x="18" y="28"/>
                    </a:lnTo>
                    <a:lnTo>
                      <a:pt x="17" y="28"/>
                    </a:lnTo>
                    <a:lnTo>
                      <a:pt x="17" y="28"/>
                    </a:lnTo>
                    <a:lnTo>
                      <a:pt x="17" y="28"/>
                    </a:lnTo>
                    <a:lnTo>
                      <a:pt x="17" y="28"/>
                    </a:lnTo>
                    <a:lnTo>
                      <a:pt x="17" y="28"/>
                    </a:lnTo>
                    <a:lnTo>
                      <a:pt x="17" y="28"/>
                    </a:lnTo>
                    <a:lnTo>
                      <a:pt x="17" y="28"/>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28"/>
                    </a:lnTo>
                    <a:lnTo>
                      <a:pt x="6" y="28"/>
                    </a:lnTo>
                    <a:lnTo>
                      <a:pt x="6" y="28"/>
                    </a:lnTo>
                    <a:lnTo>
                      <a:pt x="6" y="28"/>
                    </a:lnTo>
                    <a:lnTo>
                      <a:pt x="6" y="28"/>
                    </a:lnTo>
                    <a:lnTo>
                      <a:pt x="6" y="28"/>
                    </a:lnTo>
                    <a:lnTo>
                      <a:pt x="6" y="28"/>
                    </a:lnTo>
                    <a:lnTo>
                      <a:pt x="6" y="28"/>
                    </a:lnTo>
                    <a:lnTo>
                      <a:pt x="6" y="28"/>
                    </a:lnTo>
                    <a:lnTo>
                      <a:pt x="5" y="28"/>
                    </a:lnTo>
                    <a:lnTo>
                      <a:pt x="5" y="28"/>
                    </a:lnTo>
                    <a:lnTo>
                      <a:pt x="5" y="28"/>
                    </a:lnTo>
                    <a:lnTo>
                      <a:pt x="5" y="28"/>
                    </a:lnTo>
                    <a:lnTo>
                      <a:pt x="5" y="27"/>
                    </a:lnTo>
                    <a:lnTo>
                      <a:pt x="5" y="27"/>
                    </a:lnTo>
                    <a:lnTo>
                      <a:pt x="5" y="27"/>
                    </a:lnTo>
                    <a:lnTo>
                      <a:pt x="5" y="27"/>
                    </a:lnTo>
                    <a:lnTo>
                      <a:pt x="5" y="27"/>
                    </a:lnTo>
                    <a:lnTo>
                      <a:pt x="3" y="27"/>
                    </a:lnTo>
                    <a:lnTo>
                      <a:pt x="3" y="27"/>
                    </a:lnTo>
                    <a:lnTo>
                      <a:pt x="3" y="27"/>
                    </a:lnTo>
                    <a:lnTo>
                      <a:pt x="3" y="27"/>
                    </a:lnTo>
                    <a:lnTo>
                      <a:pt x="3" y="25"/>
                    </a:lnTo>
                    <a:lnTo>
                      <a:pt x="3" y="25"/>
                    </a:lnTo>
                    <a:lnTo>
                      <a:pt x="3" y="25"/>
                    </a:lnTo>
                    <a:lnTo>
                      <a:pt x="3" y="25"/>
                    </a:lnTo>
                    <a:lnTo>
                      <a:pt x="3" y="25"/>
                    </a:lnTo>
                    <a:lnTo>
                      <a:pt x="3" y="25"/>
                    </a:lnTo>
                    <a:lnTo>
                      <a:pt x="2" y="25"/>
                    </a:lnTo>
                    <a:lnTo>
                      <a:pt x="2" y="25"/>
                    </a:lnTo>
                    <a:lnTo>
                      <a:pt x="2" y="24"/>
                    </a:lnTo>
                    <a:lnTo>
                      <a:pt x="2" y="24"/>
                    </a:lnTo>
                    <a:lnTo>
                      <a:pt x="2" y="24"/>
                    </a:lnTo>
                    <a:lnTo>
                      <a:pt x="2" y="24"/>
                    </a:lnTo>
                    <a:lnTo>
                      <a:pt x="2" y="24"/>
                    </a:lnTo>
                    <a:lnTo>
                      <a:pt x="2" y="24"/>
                    </a:lnTo>
                    <a:lnTo>
                      <a:pt x="2" y="24"/>
                    </a:lnTo>
                    <a:lnTo>
                      <a:pt x="2" y="22"/>
                    </a:lnTo>
                    <a:lnTo>
                      <a:pt x="2" y="22"/>
                    </a:lnTo>
                    <a:lnTo>
                      <a:pt x="2" y="22"/>
                    </a:lnTo>
                    <a:lnTo>
                      <a:pt x="2" y="22"/>
                    </a:lnTo>
                    <a:lnTo>
                      <a:pt x="2" y="22"/>
                    </a:lnTo>
                    <a:lnTo>
                      <a:pt x="2" y="22"/>
                    </a:lnTo>
                    <a:lnTo>
                      <a:pt x="2" y="21"/>
                    </a:lnTo>
                    <a:lnTo>
                      <a:pt x="2"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2" y="13"/>
                    </a:lnTo>
                    <a:lnTo>
                      <a:pt x="2" y="13"/>
                    </a:lnTo>
                    <a:lnTo>
                      <a:pt x="2" y="13"/>
                    </a:lnTo>
                    <a:lnTo>
                      <a:pt x="2" y="12"/>
                    </a:lnTo>
                    <a:lnTo>
                      <a:pt x="2" y="12"/>
                    </a:lnTo>
                    <a:lnTo>
                      <a:pt x="2" y="12"/>
                    </a:lnTo>
                    <a:lnTo>
                      <a:pt x="2" y="12"/>
                    </a:lnTo>
                    <a:lnTo>
                      <a:pt x="2" y="12"/>
                    </a:lnTo>
                    <a:lnTo>
                      <a:pt x="2" y="10"/>
                    </a:lnTo>
                    <a:lnTo>
                      <a:pt x="2" y="10"/>
                    </a:lnTo>
                    <a:lnTo>
                      <a:pt x="2" y="10"/>
                    </a:lnTo>
                    <a:lnTo>
                      <a:pt x="2" y="10"/>
                    </a:lnTo>
                    <a:lnTo>
                      <a:pt x="2" y="10"/>
                    </a:lnTo>
                    <a:lnTo>
                      <a:pt x="2" y="10"/>
                    </a:lnTo>
                    <a:lnTo>
                      <a:pt x="2" y="9"/>
                    </a:lnTo>
                    <a:lnTo>
                      <a:pt x="2" y="9"/>
                    </a:lnTo>
                    <a:lnTo>
                      <a:pt x="3" y="9"/>
                    </a:lnTo>
                    <a:lnTo>
                      <a:pt x="3" y="9"/>
                    </a:lnTo>
                    <a:lnTo>
                      <a:pt x="3" y="9"/>
                    </a:lnTo>
                    <a:lnTo>
                      <a:pt x="3" y="9"/>
                    </a:lnTo>
                    <a:lnTo>
                      <a:pt x="3" y="7"/>
                    </a:lnTo>
                    <a:lnTo>
                      <a:pt x="3" y="7"/>
                    </a:lnTo>
                    <a:lnTo>
                      <a:pt x="3" y="7"/>
                    </a:lnTo>
                    <a:lnTo>
                      <a:pt x="3" y="7"/>
                    </a:lnTo>
                    <a:lnTo>
                      <a:pt x="3" y="7"/>
                    </a:lnTo>
                    <a:lnTo>
                      <a:pt x="3" y="7"/>
                    </a:lnTo>
                    <a:lnTo>
                      <a:pt x="3" y="6"/>
                    </a:lnTo>
                    <a:lnTo>
                      <a:pt x="5" y="6"/>
                    </a:lnTo>
                    <a:lnTo>
                      <a:pt x="5" y="6"/>
                    </a:lnTo>
                    <a:lnTo>
                      <a:pt x="5" y="6"/>
                    </a:lnTo>
                    <a:lnTo>
                      <a:pt x="5" y="6"/>
                    </a:lnTo>
                    <a:lnTo>
                      <a:pt x="5" y="6"/>
                    </a:lnTo>
                    <a:lnTo>
                      <a:pt x="5" y="6"/>
                    </a:lnTo>
                    <a:lnTo>
                      <a:pt x="5" y="4"/>
                    </a:lnTo>
                    <a:lnTo>
                      <a:pt x="5" y="4"/>
                    </a:lnTo>
                    <a:lnTo>
                      <a:pt x="5" y="4"/>
                    </a:lnTo>
                    <a:lnTo>
                      <a:pt x="6" y="4"/>
                    </a:lnTo>
                    <a:lnTo>
                      <a:pt x="6" y="4"/>
                    </a:lnTo>
                    <a:lnTo>
                      <a:pt x="6" y="4"/>
                    </a:lnTo>
                    <a:lnTo>
                      <a:pt x="6" y="4"/>
                    </a:lnTo>
                    <a:lnTo>
                      <a:pt x="6" y="4"/>
                    </a:lnTo>
                    <a:lnTo>
                      <a:pt x="6" y="3"/>
                    </a:lnTo>
                    <a:lnTo>
                      <a:pt x="6" y="3"/>
                    </a:lnTo>
                    <a:lnTo>
                      <a:pt x="8" y="3"/>
                    </a:lnTo>
                    <a:lnTo>
                      <a:pt x="8" y="3"/>
                    </a:lnTo>
                    <a:lnTo>
                      <a:pt x="8" y="3"/>
                    </a:lnTo>
                    <a:lnTo>
                      <a:pt x="8" y="3"/>
                    </a:lnTo>
                    <a:lnTo>
                      <a:pt x="8" y="3"/>
                    </a:lnTo>
                    <a:lnTo>
                      <a:pt x="8" y="3"/>
                    </a:lnTo>
                    <a:lnTo>
                      <a:pt x="8" y="1"/>
                    </a:lnTo>
                    <a:lnTo>
                      <a:pt x="8" y="1"/>
                    </a:lnTo>
                    <a:lnTo>
                      <a:pt x="9" y="1"/>
                    </a:lnTo>
                    <a:lnTo>
                      <a:pt x="9" y="1"/>
                    </a:lnTo>
                    <a:lnTo>
                      <a:pt x="9" y="1"/>
                    </a:lnTo>
                    <a:lnTo>
                      <a:pt x="9" y="1"/>
                    </a:lnTo>
                    <a:lnTo>
                      <a:pt x="9" y="1"/>
                    </a:lnTo>
                    <a:lnTo>
                      <a:pt x="9" y="1"/>
                    </a:lnTo>
                    <a:lnTo>
                      <a:pt x="11" y="1"/>
                    </a:lnTo>
                    <a:lnTo>
                      <a:pt x="11" y="1"/>
                    </a:lnTo>
                    <a:lnTo>
                      <a:pt x="11" y="1"/>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1" y="0"/>
                    </a:lnTo>
                    <a:lnTo>
                      <a:pt x="21" y="0"/>
                    </a:lnTo>
                    <a:lnTo>
                      <a:pt x="21" y="0"/>
                    </a:lnTo>
                    <a:lnTo>
                      <a:pt x="21" y="0"/>
                    </a:lnTo>
                    <a:lnTo>
                      <a:pt x="21" y="0"/>
                    </a:lnTo>
                    <a:lnTo>
                      <a:pt x="21" y="0"/>
                    </a:lnTo>
                    <a:lnTo>
                      <a:pt x="21" y="0"/>
                    </a:lnTo>
                    <a:lnTo>
                      <a:pt x="21" y="1"/>
                    </a:lnTo>
                    <a:lnTo>
                      <a:pt x="23" y="1"/>
                    </a:lnTo>
                    <a:lnTo>
                      <a:pt x="23" y="1"/>
                    </a:lnTo>
                    <a:lnTo>
                      <a:pt x="23" y="1"/>
                    </a:lnTo>
                    <a:lnTo>
                      <a:pt x="23" y="1"/>
                    </a:lnTo>
                    <a:lnTo>
                      <a:pt x="23" y="1"/>
                    </a:lnTo>
                    <a:lnTo>
                      <a:pt x="23" y="1"/>
                    </a:lnTo>
                    <a:lnTo>
                      <a:pt x="23" y="1"/>
                    </a:lnTo>
                    <a:lnTo>
                      <a:pt x="23" y="1"/>
                    </a:lnTo>
                    <a:lnTo>
                      <a:pt x="24" y="1"/>
                    </a:lnTo>
                    <a:lnTo>
                      <a:pt x="24" y="1"/>
                    </a:lnTo>
                    <a:lnTo>
                      <a:pt x="24" y="3"/>
                    </a:lnTo>
                    <a:lnTo>
                      <a:pt x="24" y="3"/>
                    </a:lnTo>
                    <a:lnTo>
                      <a:pt x="24" y="3"/>
                    </a:lnTo>
                    <a:lnTo>
                      <a:pt x="24" y="3"/>
                    </a:lnTo>
                    <a:lnTo>
                      <a:pt x="24" y="3"/>
                    </a:lnTo>
                    <a:lnTo>
                      <a:pt x="24" y="3"/>
                    </a:lnTo>
                    <a:lnTo>
                      <a:pt x="24" y="3"/>
                    </a:lnTo>
                    <a:lnTo>
                      <a:pt x="24" y="3"/>
                    </a:lnTo>
                    <a:lnTo>
                      <a:pt x="24" y="4"/>
                    </a:lnTo>
                    <a:lnTo>
                      <a:pt x="26" y="4"/>
                    </a:lnTo>
                    <a:lnTo>
                      <a:pt x="26" y="4"/>
                    </a:lnTo>
                    <a:lnTo>
                      <a:pt x="26" y="4"/>
                    </a:lnTo>
                    <a:lnTo>
                      <a:pt x="26" y="4"/>
                    </a:lnTo>
                    <a:lnTo>
                      <a:pt x="26" y="4"/>
                    </a:lnTo>
                    <a:lnTo>
                      <a:pt x="26" y="4"/>
                    </a:lnTo>
                    <a:lnTo>
                      <a:pt x="26" y="4"/>
                    </a:lnTo>
                    <a:lnTo>
                      <a:pt x="26" y="6"/>
                    </a:lnTo>
                    <a:lnTo>
                      <a:pt x="26" y="6"/>
                    </a:lnTo>
                    <a:lnTo>
                      <a:pt x="26" y="6"/>
                    </a:lnTo>
                    <a:lnTo>
                      <a:pt x="26" y="6"/>
                    </a:lnTo>
                    <a:lnTo>
                      <a:pt x="26" y="6"/>
                    </a:lnTo>
                    <a:lnTo>
                      <a:pt x="26" y="6"/>
                    </a:lnTo>
                    <a:lnTo>
                      <a:pt x="26" y="6"/>
                    </a:lnTo>
                    <a:lnTo>
                      <a:pt x="27" y="7"/>
                    </a:lnTo>
                    <a:lnTo>
                      <a:pt x="27" y="7"/>
                    </a:lnTo>
                    <a:lnTo>
                      <a:pt x="27" y="7"/>
                    </a:lnTo>
                    <a:lnTo>
                      <a:pt x="27" y="7"/>
                    </a:lnTo>
                    <a:lnTo>
                      <a:pt x="27" y="7"/>
                    </a:lnTo>
                    <a:lnTo>
                      <a:pt x="27" y="7"/>
                    </a:lnTo>
                    <a:lnTo>
                      <a:pt x="27" y="9"/>
                    </a:lnTo>
                    <a:lnTo>
                      <a:pt x="27" y="9"/>
                    </a:lnTo>
                    <a:lnTo>
                      <a:pt x="27" y="9"/>
                    </a:lnTo>
                    <a:lnTo>
                      <a:pt x="27" y="9"/>
                    </a:lnTo>
                    <a:lnTo>
                      <a:pt x="27" y="9"/>
                    </a:lnTo>
                    <a:lnTo>
                      <a:pt x="27" y="9"/>
                    </a:lnTo>
                    <a:lnTo>
                      <a:pt x="27" y="10"/>
                    </a:lnTo>
                    <a:lnTo>
                      <a:pt x="27" y="10"/>
                    </a:lnTo>
                    <a:lnTo>
                      <a:pt x="27" y="10"/>
                    </a:lnTo>
                    <a:lnTo>
                      <a:pt x="27" y="10"/>
                    </a:lnTo>
                    <a:lnTo>
                      <a:pt x="27" y="10"/>
                    </a:lnTo>
                    <a:lnTo>
                      <a:pt x="27" y="10"/>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path>
                </a:pathLst>
              </a:custGeom>
              <a:noFill/>
              <a:ln w="1588">
                <a:solidFill>
                  <a:srgbClr val="6E6E6E"/>
                </a:solidFill>
                <a:prstDash val="solid"/>
                <a:round/>
                <a:headEnd/>
                <a:tailEnd/>
              </a:ln>
            </p:spPr>
            <p:txBody>
              <a:bodyPr/>
              <a:lstStyle/>
              <a:p>
                <a:endParaRPr lang="en-US"/>
              </a:p>
            </p:txBody>
          </p:sp>
          <p:sp>
            <p:nvSpPr>
              <p:cNvPr id="321246" name="Freeform 734"/>
              <p:cNvSpPr>
                <a:spLocks/>
              </p:cNvSpPr>
              <p:nvPr/>
            </p:nvSpPr>
            <p:spPr bwMode="auto">
              <a:xfrm>
                <a:off x="2313" y="1958"/>
                <a:ext cx="26" cy="30"/>
              </a:xfrm>
              <a:custGeom>
                <a:avLst/>
                <a:gdLst/>
                <a:ahLst/>
                <a:cxnLst>
                  <a:cxn ang="0">
                    <a:pos x="26" y="17"/>
                  </a:cxn>
                  <a:cxn ang="0">
                    <a:pos x="26" y="18"/>
                  </a:cxn>
                  <a:cxn ang="0">
                    <a:pos x="24" y="20"/>
                  </a:cxn>
                  <a:cxn ang="0">
                    <a:pos x="24" y="21"/>
                  </a:cxn>
                  <a:cxn ang="0">
                    <a:pos x="23" y="23"/>
                  </a:cxn>
                  <a:cxn ang="0">
                    <a:pos x="23" y="24"/>
                  </a:cxn>
                  <a:cxn ang="0">
                    <a:pos x="21" y="26"/>
                  </a:cxn>
                  <a:cxn ang="0">
                    <a:pos x="20" y="27"/>
                  </a:cxn>
                  <a:cxn ang="0">
                    <a:pos x="20" y="27"/>
                  </a:cxn>
                  <a:cxn ang="0">
                    <a:pos x="18" y="29"/>
                  </a:cxn>
                  <a:cxn ang="0">
                    <a:pos x="17" y="30"/>
                  </a:cxn>
                  <a:cxn ang="0">
                    <a:pos x="15" y="30"/>
                  </a:cxn>
                  <a:cxn ang="0">
                    <a:pos x="14" y="30"/>
                  </a:cxn>
                  <a:cxn ang="0">
                    <a:pos x="12" y="30"/>
                  </a:cxn>
                  <a:cxn ang="0">
                    <a:pos x="11" y="30"/>
                  </a:cxn>
                  <a:cxn ang="0">
                    <a:pos x="9" y="30"/>
                  </a:cxn>
                  <a:cxn ang="0">
                    <a:pos x="8" y="30"/>
                  </a:cxn>
                  <a:cxn ang="0">
                    <a:pos x="6" y="30"/>
                  </a:cxn>
                  <a:cxn ang="0">
                    <a:pos x="6" y="30"/>
                  </a:cxn>
                  <a:cxn ang="0">
                    <a:pos x="5" y="29"/>
                  </a:cxn>
                  <a:cxn ang="0">
                    <a:pos x="3" y="29"/>
                  </a:cxn>
                  <a:cxn ang="0">
                    <a:pos x="3" y="27"/>
                  </a:cxn>
                  <a:cxn ang="0">
                    <a:pos x="2" y="26"/>
                  </a:cxn>
                  <a:cxn ang="0">
                    <a:pos x="2" y="24"/>
                  </a:cxn>
                  <a:cxn ang="0">
                    <a:pos x="0" y="23"/>
                  </a:cxn>
                  <a:cxn ang="0">
                    <a:pos x="0" y="23"/>
                  </a:cxn>
                  <a:cxn ang="0">
                    <a:pos x="0" y="21"/>
                  </a:cxn>
                  <a:cxn ang="0">
                    <a:pos x="0" y="18"/>
                  </a:cxn>
                  <a:cxn ang="0">
                    <a:pos x="0" y="17"/>
                  </a:cxn>
                  <a:cxn ang="0">
                    <a:pos x="0" y="15"/>
                  </a:cxn>
                  <a:cxn ang="0">
                    <a:pos x="0" y="14"/>
                  </a:cxn>
                  <a:cxn ang="0">
                    <a:pos x="0" y="12"/>
                  </a:cxn>
                  <a:cxn ang="0">
                    <a:pos x="2" y="11"/>
                  </a:cxn>
                  <a:cxn ang="0">
                    <a:pos x="2" y="9"/>
                  </a:cxn>
                  <a:cxn ang="0">
                    <a:pos x="3" y="8"/>
                  </a:cxn>
                  <a:cxn ang="0">
                    <a:pos x="3" y="6"/>
                  </a:cxn>
                  <a:cxn ang="0">
                    <a:pos x="5" y="5"/>
                  </a:cxn>
                  <a:cxn ang="0">
                    <a:pos x="6" y="5"/>
                  </a:cxn>
                  <a:cxn ang="0">
                    <a:pos x="8" y="3"/>
                  </a:cxn>
                  <a:cxn ang="0">
                    <a:pos x="8" y="2"/>
                  </a:cxn>
                  <a:cxn ang="0">
                    <a:pos x="9" y="2"/>
                  </a:cxn>
                  <a:cxn ang="0">
                    <a:pos x="11" y="0"/>
                  </a:cxn>
                  <a:cxn ang="0">
                    <a:pos x="12" y="0"/>
                  </a:cxn>
                  <a:cxn ang="0">
                    <a:pos x="14" y="0"/>
                  </a:cxn>
                  <a:cxn ang="0">
                    <a:pos x="15" y="0"/>
                  </a:cxn>
                  <a:cxn ang="0">
                    <a:pos x="17" y="0"/>
                  </a:cxn>
                  <a:cxn ang="0">
                    <a:pos x="18" y="0"/>
                  </a:cxn>
                  <a:cxn ang="0">
                    <a:pos x="20" y="0"/>
                  </a:cxn>
                  <a:cxn ang="0">
                    <a:pos x="21" y="2"/>
                  </a:cxn>
                  <a:cxn ang="0">
                    <a:pos x="21" y="2"/>
                  </a:cxn>
                  <a:cxn ang="0">
                    <a:pos x="23" y="3"/>
                  </a:cxn>
                  <a:cxn ang="0">
                    <a:pos x="24" y="3"/>
                  </a:cxn>
                  <a:cxn ang="0">
                    <a:pos x="24" y="5"/>
                  </a:cxn>
                  <a:cxn ang="0">
                    <a:pos x="26" y="6"/>
                  </a:cxn>
                  <a:cxn ang="0">
                    <a:pos x="26" y="8"/>
                  </a:cxn>
                  <a:cxn ang="0">
                    <a:pos x="26" y="9"/>
                  </a:cxn>
                  <a:cxn ang="0">
                    <a:pos x="26" y="11"/>
                  </a:cxn>
                  <a:cxn ang="0">
                    <a:pos x="26" y="12"/>
                  </a:cxn>
                  <a:cxn ang="0">
                    <a:pos x="26" y="14"/>
                  </a:cxn>
                  <a:cxn ang="0">
                    <a:pos x="26" y="15"/>
                  </a:cxn>
                </a:cxnLst>
                <a:rect l="0" t="0" r="r" b="b"/>
                <a:pathLst>
                  <a:path w="26" h="30">
                    <a:moveTo>
                      <a:pt x="26" y="15"/>
                    </a:moveTo>
                    <a:lnTo>
                      <a:pt x="26" y="15"/>
                    </a:lnTo>
                    <a:lnTo>
                      <a:pt x="26" y="17"/>
                    </a:lnTo>
                    <a:lnTo>
                      <a:pt x="26" y="17"/>
                    </a:lnTo>
                    <a:lnTo>
                      <a:pt x="26" y="17"/>
                    </a:lnTo>
                    <a:lnTo>
                      <a:pt x="26" y="17"/>
                    </a:lnTo>
                    <a:lnTo>
                      <a:pt x="26" y="17"/>
                    </a:lnTo>
                    <a:lnTo>
                      <a:pt x="26" y="17"/>
                    </a:lnTo>
                    <a:lnTo>
                      <a:pt x="26" y="18"/>
                    </a:lnTo>
                    <a:lnTo>
                      <a:pt x="26" y="18"/>
                    </a:lnTo>
                    <a:lnTo>
                      <a:pt x="26" y="18"/>
                    </a:lnTo>
                    <a:lnTo>
                      <a:pt x="26" y="18"/>
                    </a:lnTo>
                    <a:lnTo>
                      <a:pt x="26" y="18"/>
                    </a:lnTo>
                    <a:lnTo>
                      <a:pt x="26" y="18"/>
                    </a:lnTo>
                    <a:lnTo>
                      <a:pt x="26" y="20"/>
                    </a:lnTo>
                    <a:lnTo>
                      <a:pt x="26" y="20"/>
                    </a:lnTo>
                    <a:lnTo>
                      <a:pt x="26" y="20"/>
                    </a:lnTo>
                    <a:lnTo>
                      <a:pt x="24" y="20"/>
                    </a:lnTo>
                    <a:lnTo>
                      <a:pt x="24" y="20"/>
                    </a:lnTo>
                    <a:lnTo>
                      <a:pt x="24" y="21"/>
                    </a:lnTo>
                    <a:lnTo>
                      <a:pt x="24" y="21"/>
                    </a:lnTo>
                    <a:lnTo>
                      <a:pt x="24" y="21"/>
                    </a:lnTo>
                    <a:lnTo>
                      <a:pt x="24" y="21"/>
                    </a:lnTo>
                    <a:lnTo>
                      <a:pt x="24" y="21"/>
                    </a:lnTo>
                    <a:lnTo>
                      <a:pt x="24" y="21"/>
                    </a:lnTo>
                    <a:lnTo>
                      <a:pt x="24" y="23"/>
                    </a:lnTo>
                    <a:lnTo>
                      <a:pt x="24" y="23"/>
                    </a:lnTo>
                    <a:lnTo>
                      <a:pt x="24" y="23"/>
                    </a:lnTo>
                    <a:lnTo>
                      <a:pt x="24" y="23"/>
                    </a:lnTo>
                    <a:lnTo>
                      <a:pt x="23" y="23"/>
                    </a:lnTo>
                    <a:lnTo>
                      <a:pt x="23" y="23"/>
                    </a:lnTo>
                    <a:lnTo>
                      <a:pt x="23" y="23"/>
                    </a:lnTo>
                    <a:lnTo>
                      <a:pt x="23" y="24"/>
                    </a:lnTo>
                    <a:lnTo>
                      <a:pt x="23" y="24"/>
                    </a:lnTo>
                    <a:lnTo>
                      <a:pt x="23" y="24"/>
                    </a:lnTo>
                    <a:lnTo>
                      <a:pt x="23" y="24"/>
                    </a:lnTo>
                    <a:lnTo>
                      <a:pt x="23" y="24"/>
                    </a:lnTo>
                    <a:lnTo>
                      <a:pt x="23" y="24"/>
                    </a:lnTo>
                    <a:lnTo>
                      <a:pt x="21" y="26"/>
                    </a:lnTo>
                    <a:lnTo>
                      <a:pt x="21" y="26"/>
                    </a:lnTo>
                    <a:lnTo>
                      <a:pt x="21" y="26"/>
                    </a:lnTo>
                    <a:lnTo>
                      <a:pt x="21" y="26"/>
                    </a:lnTo>
                    <a:lnTo>
                      <a:pt x="21" y="26"/>
                    </a:lnTo>
                    <a:lnTo>
                      <a:pt x="21" y="26"/>
                    </a:lnTo>
                    <a:lnTo>
                      <a:pt x="21" y="26"/>
                    </a:lnTo>
                    <a:lnTo>
                      <a:pt x="21" y="26"/>
                    </a:lnTo>
                    <a:lnTo>
                      <a:pt x="20" y="27"/>
                    </a:lnTo>
                    <a:lnTo>
                      <a:pt x="20" y="27"/>
                    </a:lnTo>
                    <a:lnTo>
                      <a:pt x="20" y="27"/>
                    </a:lnTo>
                    <a:lnTo>
                      <a:pt x="20" y="27"/>
                    </a:lnTo>
                    <a:lnTo>
                      <a:pt x="20" y="27"/>
                    </a:lnTo>
                    <a:lnTo>
                      <a:pt x="20" y="27"/>
                    </a:lnTo>
                    <a:lnTo>
                      <a:pt x="20" y="27"/>
                    </a:lnTo>
                    <a:lnTo>
                      <a:pt x="20" y="27"/>
                    </a:lnTo>
                    <a:lnTo>
                      <a:pt x="18" y="29"/>
                    </a:lnTo>
                    <a:lnTo>
                      <a:pt x="18" y="29"/>
                    </a:lnTo>
                    <a:lnTo>
                      <a:pt x="18" y="29"/>
                    </a:lnTo>
                    <a:lnTo>
                      <a:pt x="18" y="29"/>
                    </a:lnTo>
                    <a:lnTo>
                      <a:pt x="18" y="29"/>
                    </a:lnTo>
                    <a:lnTo>
                      <a:pt x="18" y="29"/>
                    </a:lnTo>
                    <a:lnTo>
                      <a:pt x="18" y="29"/>
                    </a:lnTo>
                    <a:lnTo>
                      <a:pt x="17" y="29"/>
                    </a:lnTo>
                    <a:lnTo>
                      <a:pt x="17" y="29"/>
                    </a:lnTo>
                    <a:lnTo>
                      <a:pt x="17" y="29"/>
                    </a:lnTo>
                    <a:lnTo>
                      <a:pt x="17" y="29"/>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30"/>
                    </a:lnTo>
                    <a:lnTo>
                      <a:pt x="6" y="30"/>
                    </a:lnTo>
                    <a:lnTo>
                      <a:pt x="6" y="30"/>
                    </a:lnTo>
                    <a:lnTo>
                      <a:pt x="6" y="30"/>
                    </a:lnTo>
                    <a:lnTo>
                      <a:pt x="6" y="30"/>
                    </a:lnTo>
                    <a:lnTo>
                      <a:pt x="6" y="30"/>
                    </a:lnTo>
                    <a:lnTo>
                      <a:pt x="5" y="30"/>
                    </a:lnTo>
                    <a:lnTo>
                      <a:pt x="5" y="29"/>
                    </a:lnTo>
                    <a:lnTo>
                      <a:pt x="5" y="29"/>
                    </a:lnTo>
                    <a:lnTo>
                      <a:pt x="5" y="29"/>
                    </a:lnTo>
                    <a:lnTo>
                      <a:pt x="5" y="29"/>
                    </a:lnTo>
                    <a:lnTo>
                      <a:pt x="5" y="29"/>
                    </a:lnTo>
                    <a:lnTo>
                      <a:pt x="5" y="29"/>
                    </a:lnTo>
                    <a:lnTo>
                      <a:pt x="5" y="29"/>
                    </a:lnTo>
                    <a:lnTo>
                      <a:pt x="3" y="29"/>
                    </a:lnTo>
                    <a:lnTo>
                      <a:pt x="3" y="29"/>
                    </a:lnTo>
                    <a:lnTo>
                      <a:pt x="3" y="29"/>
                    </a:lnTo>
                    <a:lnTo>
                      <a:pt x="3" y="29"/>
                    </a:lnTo>
                    <a:lnTo>
                      <a:pt x="3" y="27"/>
                    </a:lnTo>
                    <a:lnTo>
                      <a:pt x="3" y="27"/>
                    </a:lnTo>
                    <a:lnTo>
                      <a:pt x="3" y="27"/>
                    </a:lnTo>
                    <a:lnTo>
                      <a:pt x="3" y="27"/>
                    </a:lnTo>
                    <a:lnTo>
                      <a:pt x="3" y="27"/>
                    </a:lnTo>
                    <a:lnTo>
                      <a:pt x="3" y="27"/>
                    </a:lnTo>
                    <a:lnTo>
                      <a:pt x="2" y="27"/>
                    </a:lnTo>
                    <a:lnTo>
                      <a:pt x="2" y="27"/>
                    </a:lnTo>
                    <a:lnTo>
                      <a:pt x="2" y="26"/>
                    </a:lnTo>
                    <a:lnTo>
                      <a:pt x="2" y="26"/>
                    </a:lnTo>
                    <a:lnTo>
                      <a:pt x="2" y="26"/>
                    </a:lnTo>
                    <a:lnTo>
                      <a:pt x="2" y="26"/>
                    </a:lnTo>
                    <a:lnTo>
                      <a:pt x="2" y="26"/>
                    </a:lnTo>
                    <a:lnTo>
                      <a:pt x="2" y="26"/>
                    </a:lnTo>
                    <a:lnTo>
                      <a:pt x="2" y="26"/>
                    </a:lnTo>
                    <a:lnTo>
                      <a:pt x="2" y="26"/>
                    </a:lnTo>
                    <a:lnTo>
                      <a:pt x="2" y="24"/>
                    </a:lnTo>
                    <a:lnTo>
                      <a:pt x="2" y="24"/>
                    </a:lnTo>
                    <a:lnTo>
                      <a:pt x="0" y="24"/>
                    </a:lnTo>
                    <a:lnTo>
                      <a:pt x="0" y="24"/>
                    </a:lnTo>
                    <a:lnTo>
                      <a:pt x="0" y="24"/>
                    </a:lnTo>
                    <a:lnTo>
                      <a:pt x="0" y="24"/>
                    </a:lnTo>
                    <a:lnTo>
                      <a:pt x="0" y="23"/>
                    </a:lnTo>
                    <a:lnTo>
                      <a:pt x="0" y="23"/>
                    </a:lnTo>
                    <a:lnTo>
                      <a:pt x="0"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2" y="12"/>
                    </a:lnTo>
                    <a:lnTo>
                      <a:pt x="2" y="11"/>
                    </a:lnTo>
                    <a:lnTo>
                      <a:pt x="2" y="11"/>
                    </a:lnTo>
                    <a:lnTo>
                      <a:pt x="2" y="11"/>
                    </a:lnTo>
                    <a:lnTo>
                      <a:pt x="2" y="11"/>
                    </a:lnTo>
                    <a:lnTo>
                      <a:pt x="2" y="11"/>
                    </a:lnTo>
                    <a:lnTo>
                      <a:pt x="2" y="11"/>
                    </a:lnTo>
                    <a:lnTo>
                      <a:pt x="2" y="9"/>
                    </a:lnTo>
                    <a:lnTo>
                      <a:pt x="2" y="9"/>
                    </a:lnTo>
                    <a:lnTo>
                      <a:pt x="2" y="9"/>
                    </a:lnTo>
                    <a:lnTo>
                      <a:pt x="2" y="9"/>
                    </a:lnTo>
                    <a:lnTo>
                      <a:pt x="2" y="9"/>
                    </a:lnTo>
                    <a:lnTo>
                      <a:pt x="3" y="9"/>
                    </a:lnTo>
                    <a:lnTo>
                      <a:pt x="3" y="8"/>
                    </a:lnTo>
                    <a:lnTo>
                      <a:pt x="3" y="8"/>
                    </a:lnTo>
                    <a:lnTo>
                      <a:pt x="3" y="8"/>
                    </a:lnTo>
                    <a:lnTo>
                      <a:pt x="3" y="8"/>
                    </a:lnTo>
                    <a:lnTo>
                      <a:pt x="3" y="8"/>
                    </a:lnTo>
                    <a:lnTo>
                      <a:pt x="3" y="8"/>
                    </a:lnTo>
                    <a:lnTo>
                      <a:pt x="3" y="6"/>
                    </a:lnTo>
                    <a:lnTo>
                      <a:pt x="3" y="6"/>
                    </a:lnTo>
                    <a:lnTo>
                      <a:pt x="3" y="6"/>
                    </a:lnTo>
                    <a:lnTo>
                      <a:pt x="5" y="6"/>
                    </a:lnTo>
                    <a:lnTo>
                      <a:pt x="5" y="6"/>
                    </a:lnTo>
                    <a:lnTo>
                      <a:pt x="5" y="6"/>
                    </a:lnTo>
                    <a:lnTo>
                      <a:pt x="5" y="6"/>
                    </a:lnTo>
                    <a:lnTo>
                      <a:pt x="5" y="5"/>
                    </a:lnTo>
                    <a:lnTo>
                      <a:pt x="5" y="5"/>
                    </a:lnTo>
                    <a:lnTo>
                      <a:pt x="5" y="5"/>
                    </a:lnTo>
                    <a:lnTo>
                      <a:pt x="5" y="5"/>
                    </a:lnTo>
                    <a:lnTo>
                      <a:pt x="6" y="5"/>
                    </a:lnTo>
                    <a:lnTo>
                      <a:pt x="6" y="5"/>
                    </a:lnTo>
                    <a:lnTo>
                      <a:pt x="6" y="5"/>
                    </a:lnTo>
                    <a:lnTo>
                      <a:pt x="6" y="5"/>
                    </a:lnTo>
                    <a:lnTo>
                      <a:pt x="6" y="3"/>
                    </a:lnTo>
                    <a:lnTo>
                      <a:pt x="6" y="3"/>
                    </a:lnTo>
                    <a:lnTo>
                      <a:pt x="6" y="3"/>
                    </a:lnTo>
                    <a:lnTo>
                      <a:pt x="8" y="3"/>
                    </a:lnTo>
                    <a:lnTo>
                      <a:pt x="8" y="3"/>
                    </a:lnTo>
                    <a:lnTo>
                      <a:pt x="8" y="3"/>
                    </a:lnTo>
                    <a:lnTo>
                      <a:pt x="8" y="3"/>
                    </a:lnTo>
                    <a:lnTo>
                      <a:pt x="8" y="3"/>
                    </a:lnTo>
                    <a:lnTo>
                      <a:pt x="8" y="3"/>
                    </a:lnTo>
                    <a:lnTo>
                      <a:pt x="8" y="2"/>
                    </a:lnTo>
                    <a:lnTo>
                      <a:pt x="8" y="2"/>
                    </a:lnTo>
                    <a:lnTo>
                      <a:pt x="9" y="2"/>
                    </a:lnTo>
                    <a:lnTo>
                      <a:pt x="9" y="2"/>
                    </a:lnTo>
                    <a:lnTo>
                      <a:pt x="9" y="2"/>
                    </a:lnTo>
                    <a:lnTo>
                      <a:pt x="9" y="2"/>
                    </a:lnTo>
                    <a:lnTo>
                      <a:pt x="9" y="2"/>
                    </a:lnTo>
                    <a:lnTo>
                      <a:pt x="9" y="2"/>
                    </a:lnTo>
                    <a:lnTo>
                      <a:pt x="11" y="2"/>
                    </a:lnTo>
                    <a:lnTo>
                      <a:pt x="11" y="2"/>
                    </a:lnTo>
                    <a:lnTo>
                      <a:pt x="11" y="2"/>
                    </a:lnTo>
                    <a:lnTo>
                      <a:pt x="11" y="2"/>
                    </a:lnTo>
                    <a:lnTo>
                      <a:pt x="11" y="2"/>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2"/>
                    </a:lnTo>
                    <a:lnTo>
                      <a:pt x="20" y="2"/>
                    </a:lnTo>
                    <a:lnTo>
                      <a:pt x="20" y="2"/>
                    </a:lnTo>
                    <a:lnTo>
                      <a:pt x="21" y="2"/>
                    </a:lnTo>
                    <a:lnTo>
                      <a:pt x="21" y="2"/>
                    </a:lnTo>
                    <a:lnTo>
                      <a:pt x="21" y="2"/>
                    </a:lnTo>
                    <a:lnTo>
                      <a:pt x="21" y="2"/>
                    </a:lnTo>
                    <a:lnTo>
                      <a:pt x="21" y="2"/>
                    </a:lnTo>
                    <a:lnTo>
                      <a:pt x="21" y="2"/>
                    </a:lnTo>
                    <a:lnTo>
                      <a:pt x="21" y="2"/>
                    </a:lnTo>
                    <a:lnTo>
                      <a:pt x="21" y="2"/>
                    </a:lnTo>
                    <a:lnTo>
                      <a:pt x="21" y="2"/>
                    </a:lnTo>
                    <a:lnTo>
                      <a:pt x="23" y="2"/>
                    </a:lnTo>
                    <a:lnTo>
                      <a:pt x="23" y="3"/>
                    </a:lnTo>
                    <a:lnTo>
                      <a:pt x="23" y="3"/>
                    </a:lnTo>
                    <a:lnTo>
                      <a:pt x="23" y="3"/>
                    </a:lnTo>
                    <a:lnTo>
                      <a:pt x="23" y="3"/>
                    </a:lnTo>
                    <a:lnTo>
                      <a:pt x="23" y="3"/>
                    </a:lnTo>
                    <a:lnTo>
                      <a:pt x="23" y="3"/>
                    </a:lnTo>
                    <a:lnTo>
                      <a:pt x="23" y="3"/>
                    </a:lnTo>
                    <a:lnTo>
                      <a:pt x="23" y="3"/>
                    </a:lnTo>
                    <a:lnTo>
                      <a:pt x="24" y="3"/>
                    </a:lnTo>
                    <a:lnTo>
                      <a:pt x="24" y="5"/>
                    </a:lnTo>
                    <a:lnTo>
                      <a:pt x="24" y="5"/>
                    </a:lnTo>
                    <a:lnTo>
                      <a:pt x="24" y="5"/>
                    </a:lnTo>
                    <a:lnTo>
                      <a:pt x="24" y="5"/>
                    </a:lnTo>
                    <a:lnTo>
                      <a:pt x="24" y="5"/>
                    </a:lnTo>
                    <a:lnTo>
                      <a:pt x="24" y="5"/>
                    </a:lnTo>
                    <a:lnTo>
                      <a:pt x="24" y="5"/>
                    </a:lnTo>
                    <a:lnTo>
                      <a:pt x="24" y="5"/>
                    </a:lnTo>
                    <a:lnTo>
                      <a:pt x="24" y="6"/>
                    </a:lnTo>
                    <a:lnTo>
                      <a:pt x="24" y="6"/>
                    </a:lnTo>
                    <a:lnTo>
                      <a:pt x="24" y="6"/>
                    </a:lnTo>
                    <a:lnTo>
                      <a:pt x="26" y="6"/>
                    </a:lnTo>
                    <a:lnTo>
                      <a:pt x="26" y="6"/>
                    </a:lnTo>
                    <a:lnTo>
                      <a:pt x="26" y="6"/>
                    </a:lnTo>
                    <a:lnTo>
                      <a:pt x="26" y="6"/>
                    </a:lnTo>
                    <a:lnTo>
                      <a:pt x="26" y="8"/>
                    </a:lnTo>
                    <a:lnTo>
                      <a:pt x="26" y="8"/>
                    </a:lnTo>
                    <a:lnTo>
                      <a:pt x="26" y="8"/>
                    </a:lnTo>
                    <a:lnTo>
                      <a:pt x="26" y="8"/>
                    </a:lnTo>
                    <a:lnTo>
                      <a:pt x="26" y="8"/>
                    </a:lnTo>
                    <a:lnTo>
                      <a:pt x="26" y="8"/>
                    </a:lnTo>
                    <a:lnTo>
                      <a:pt x="26" y="9"/>
                    </a:lnTo>
                    <a:lnTo>
                      <a:pt x="26"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6" y="12"/>
                    </a:lnTo>
                    <a:lnTo>
                      <a:pt x="26" y="12"/>
                    </a:lnTo>
                    <a:lnTo>
                      <a:pt x="26" y="12"/>
                    </a:lnTo>
                    <a:lnTo>
                      <a:pt x="26" y="12"/>
                    </a:lnTo>
                    <a:lnTo>
                      <a:pt x="26" y="12"/>
                    </a:lnTo>
                    <a:lnTo>
                      <a:pt x="26" y="14"/>
                    </a:lnTo>
                    <a:lnTo>
                      <a:pt x="26" y="14"/>
                    </a:lnTo>
                    <a:lnTo>
                      <a:pt x="26" y="14"/>
                    </a:lnTo>
                    <a:lnTo>
                      <a:pt x="26" y="14"/>
                    </a:lnTo>
                    <a:lnTo>
                      <a:pt x="26" y="14"/>
                    </a:lnTo>
                    <a:lnTo>
                      <a:pt x="26" y="14"/>
                    </a:lnTo>
                    <a:lnTo>
                      <a:pt x="26" y="15"/>
                    </a:lnTo>
                    <a:lnTo>
                      <a:pt x="26" y="15"/>
                    </a:lnTo>
                    <a:lnTo>
                      <a:pt x="26" y="15"/>
                    </a:lnTo>
                    <a:lnTo>
                      <a:pt x="26" y="15"/>
                    </a:lnTo>
                  </a:path>
                </a:pathLst>
              </a:custGeom>
              <a:noFill/>
              <a:ln w="1588">
                <a:solidFill>
                  <a:srgbClr val="6E6E6E"/>
                </a:solidFill>
                <a:prstDash val="solid"/>
                <a:round/>
                <a:headEnd/>
                <a:tailEnd/>
              </a:ln>
            </p:spPr>
            <p:txBody>
              <a:bodyPr/>
              <a:lstStyle/>
              <a:p>
                <a:endParaRPr lang="en-US"/>
              </a:p>
            </p:txBody>
          </p:sp>
          <p:sp>
            <p:nvSpPr>
              <p:cNvPr id="321247" name="Freeform 735"/>
              <p:cNvSpPr>
                <a:spLocks/>
              </p:cNvSpPr>
              <p:nvPr/>
            </p:nvSpPr>
            <p:spPr bwMode="auto">
              <a:xfrm>
                <a:off x="2431" y="2129"/>
                <a:ext cx="27" cy="32"/>
              </a:xfrm>
              <a:custGeom>
                <a:avLst/>
                <a:gdLst/>
                <a:ahLst/>
                <a:cxnLst>
                  <a:cxn ang="0">
                    <a:pos x="27" y="17"/>
                  </a:cxn>
                  <a:cxn ang="0">
                    <a:pos x="27" y="18"/>
                  </a:cxn>
                  <a:cxn ang="0">
                    <a:pos x="27" y="20"/>
                  </a:cxn>
                  <a:cxn ang="0">
                    <a:pos x="26" y="21"/>
                  </a:cxn>
                  <a:cxn ang="0">
                    <a:pos x="26" y="23"/>
                  </a:cxn>
                  <a:cxn ang="0">
                    <a:pos x="24" y="24"/>
                  </a:cxn>
                  <a:cxn ang="0">
                    <a:pos x="24" y="26"/>
                  </a:cxn>
                  <a:cxn ang="0">
                    <a:pos x="23" y="27"/>
                  </a:cxn>
                  <a:cxn ang="0">
                    <a:pos x="21" y="29"/>
                  </a:cxn>
                  <a:cxn ang="0">
                    <a:pos x="20" y="29"/>
                  </a:cxn>
                  <a:cxn ang="0">
                    <a:pos x="18" y="30"/>
                  </a:cxn>
                  <a:cxn ang="0">
                    <a:pos x="18" y="30"/>
                  </a:cxn>
                  <a:cxn ang="0">
                    <a:pos x="17" y="30"/>
                  </a:cxn>
                  <a:cxn ang="0">
                    <a:pos x="15" y="32"/>
                  </a:cxn>
                  <a:cxn ang="0">
                    <a:pos x="14" y="32"/>
                  </a:cxn>
                  <a:cxn ang="0">
                    <a:pos x="12" y="32"/>
                  </a:cxn>
                  <a:cxn ang="0">
                    <a:pos x="11" y="32"/>
                  </a:cxn>
                  <a:cxn ang="0">
                    <a:pos x="9" y="30"/>
                  </a:cxn>
                  <a:cxn ang="0">
                    <a:pos x="8" y="30"/>
                  </a:cxn>
                  <a:cxn ang="0">
                    <a:pos x="6" y="29"/>
                  </a:cxn>
                  <a:cxn ang="0">
                    <a:pos x="6" y="29"/>
                  </a:cxn>
                  <a:cxn ang="0">
                    <a:pos x="5" y="27"/>
                  </a:cxn>
                  <a:cxn ang="0">
                    <a:pos x="3" y="26"/>
                  </a:cxn>
                  <a:cxn ang="0">
                    <a:pos x="3" y="26"/>
                  </a:cxn>
                  <a:cxn ang="0">
                    <a:pos x="2" y="24"/>
                  </a:cxn>
                  <a:cxn ang="0">
                    <a:pos x="2" y="23"/>
                  </a:cxn>
                  <a:cxn ang="0">
                    <a:pos x="2" y="21"/>
                  </a:cxn>
                  <a:cxn ang="0">
                    <a:pos x="2" y="20"/>
                  </a:cxn>
                  <a:cxn ang="0">
                    <a:pos x="0" y="18"/>
                  </a:cxn>
                  <a:cxn ang="0">
                    <a:pos x="0" y="17"/>
                  </a:cxn>
                  <a:cxn ang="0">
                    <a:pos x="2" y="15"/>
                  </a:cxn>
                  <a:cxn ang="0">
                    <a:pos x="2" y="12"/>
                  </a:cxn>
                  <a:cxn ang="0">
                    <a:pos x="2" y="11"/>
                  </a:cxn>
                  <a:cxn ang="0">
                    <a:pos x="3" y="9"/>
                  </a:cxn>
                  <a:cxn ang="0">
                    <a:pos x="3" y="8"/>
                  </a:cxn>
                  <a:cxn ang="0">
                    <a:pos x="5" y="8"/>
                  </a:cxn>
                  <a:cxn ang="0">
                    <a:pos x="5" y="6"/>
                  </a:cxn>
                  <a:cxn ang="0">
                    <a:pos x="6" y="5"/>
                  </a:cxn>
                  <a:cxn ang="0">
                    <a:pos x="8" y="3"/>
                  </a:cxn>
                  <a:cxn ang="0">
                    <a:pos x="9" y="3"/>
                  </a:cxn>
                  <a:cxn ang="0">
                    <a:pos x="9" y="2"/>
                  </a:cxn>
                  <a:cxn ang="0">
                    <a:pos x="11" y="2"/>
                  </a:cxn>
                  <a:cxn ang="0">
                    <a:pos x="12" y="0"/>
                  </a:cxn>
                  <a:cxn ang="0">
                    <a:pos x="14" y="0"/>
                  </a:cxn>
                  <a:cxn ang="0">
                    <a:pos x="15" y="0"/>
                  </a:cxn>
                  <a:cxn ang="0">
                    <a:pos x="17" y="0"/>
                  </a:cxn>
                  <a:cxn ang="0">
                    <a:pos x="18" y="0"/>
                  </a:cxn>
                  <a:cxn ang="0">
                    <a:pos x="20" y="2"/>
                  </a:cxn>
                  <a:cxn ang="0">
                    <a:pos x="21" y="2"/>
                  </a:cxn>
                  <a:cxn ang="0">
                    <a:pos x="21" y="2"/>
                  </a:cxn>
                  <a:cxn ang="0">
                    <a:pos x="23" y="3"/>
                  </a:cxn>
                  <a:cxn ang="0">
                    <a:pos x="24" y="5"/>
                  </a:cxn>
                  <a:cxn ang="0">
                    <a:pos x="26" y="5"/>
                  </a:cxn>
                  <a:cxn ang="0">
                    <a:pos x="26" y="6"/>
                  </a:cxn>
                  <a:cxn ang="0">
                    <a:pos x="26" y="8"/>
                  </a:cxn>
                  <a:cxn ang="0">
                    <a:pos x="27" y="9"/>
                  </a:cxn>
                  <a:cxn ang="0">
                    <a:pos x="27" y="11"/>
                  </a:cxn>
                  <a:cxn ang="0">
                    <a:pos x="27" y="12"/>
                  </a:cxn>
                  <a:cxn ang="0">
                    <a:pos x="27" y="14"/>
                  </a:cxn>
                  <a:cxn ang="0">
                    <a:pos x="27" y="15"/>
                  </a:cxn>
                </a:cxnLst>
                <a:rect l="0" t="0" r="r" b="b"/>
                <a:pathLst>
                  <a:path w="27" h="32">
                    <a:moveTo>
                      <a:pt x="27" y="15"/>
                    </a:moveTo>
                    <a:lnTo>
                      <a:pt x="27" y="17"/>
                    </a:lnTo>
                    <a:lnTo>
                      <a:pt x="27"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0"/>
                    </a:lnTo>
                    <a:lnTo>
                      <a:pt x="27" y="21"/>
                    </a:lnTo>
                    <a:lnTo>
                      <a:pt x="27" y="21"/>
                    </a:lnTo>
                    <a:lnTo>
                      <a:pt x="26" y="21"/>
                    </a:lnTo>
                    <a:lnTo>
                      <a:pt x="26" y="21"/>
                    </a:lnTo>
                    <a:lnTo>
                      <a:pt x="26" y="21"/>
                    </a:lnTo>
                    <a:lnTo>
                      <a:pt x="26" y="21"/>
                    </a:lnTo>
                    <a:lnTo>
                      <a:pt x="26" y="23"/>
                    </a:lnTo>
                    <a:lnTo>
                      <a:pt x="26" y="23"/>
                    </a:lnTo>
                    <a:lnTo>
                      <a:pt x="26" y="23"/>
                    </a:lnTo>
                    <a:lnTo>
                      <a:pt x="26" y="23"/>
                    </a:lnTo>
                    <a:lnTo>
                      <a:pt x="26" y="23"/>
                    </a:lnTo>
                    <a:lnTo>
                      <a:pt x="26" y="23"/>
                    </a:lnTo>
                    <a:lnTo>
                      <a:pt x="26" y="24"/>
                    </a:lnTo>
                    <a:lnTo>
                      <a:pt x="26" y="24"/>
                    </a:lnTo>
                    <a:lnTo>
                      <a:pt x="26" y="24"/>
                    </a:lnTo>
                    <a:lnTo>
                      <a:pt x="24" y="24"/>
                    </a:lnTo>
                    <a:lnTo>
                      <a:pt x="24" y="24"/>
                    </a:lnTo>
                    <a:lnTo>
                      <a:pt x="24" y="24"/>
                    </a:lnTo>
                    <a:lnTo>
                      <a:pt x="24" y="24"/>
                    </a:lnTo>
                    <a:lnTo>
                      <a:pt x="24" y="26"/>
                    </a:lnTo>
                    <a:lnTo>
                      <a:pt x="24" y="26"/>
                    </a:lnTo>
                    <a:lnTo>
                      <a:pt x="24" y="26"/>
                    </a:lnTo>
                    <a:lnTo>
                      <a:pt x="24" y="26"/>
                    </a:lnTo>
                    <a:lnTo>
                      <a:pt x="24" y="26"/>
                    </a:lnTo>
                    <a:lnTo>
                      <a:pt x="23" y="26"/>
                    </a:lnTo>
                    <a:lnTo>
                      <a:pt x="23" y="26"/>
                    </a:lnTo>
                    <a:lnTo>
                      <a:pt x="23" y="27"/>
                    </a:lnTo>
                    <a:lnTo>
                      <a:pt x="23" y="27"/>
                    </a:lnTo>
                    <a:lnTo>
                      <a:pt x="23" y="27"/>
                    </a:lnTo>
                    <a:lnTo>
                      <a:pt x="23" y="27"/>
                    </a:lnTo>
                    <a:lnTo>
                      <a:pt x="23" y="27"/>
                    </a:lnTo>
                    <a:lnTo>
                      <a:pt x="23" y="27"/>
                    </a:lnTo>
                    <a:lnTo>
                      <a:pt x="21" y="27"/>
                    </a:lnTo>
                    <a:lnTo>
                      <a:pt x="21" y="27"/>
                    </a:lnTo>
                    <a:lnTo>
                      <a:pt x="21" y="29"/>
                    </a:lnTo>
                    <a:lnTo>
                      <a:pt x="21" y="29"/>
                    </a:lnTo>
                    <a:lnTo>
                      <a:pt x="21" y="29"/>
                    </a:lnTo>
                    <a:lnTo>
                      <a:pt x="21" y="29"/>
                    </a:lnTo>
                    <a:lnTo>
                      <a:pt x="21" y="29"/>
                    </a:lnTo>
                    <a:lnTo>
                      <a:pt x="21" y="29"/>
                    </a:lnTo>
                    <a:lnTo>
                      <a:pt x="20" y="29"/>
                    </a:lnTo>
                    <a:lnTo>
                      <a:pt x="20" y="29"/>
                    </a:lnTo>
                    <a:lnTo>
                      <a:pt x="20" y="29"/>
                    </a:lnTo>
                    <a:lnTo>
                      <a:pt x="20" y="29"/>
                    </a:lnTo>
                    <a:lnTo>
                      <a:pt x="20" y="30"/>
                    </a:lnTo>
                    <a:lnTo>
                      <a:pt x="20" y="30"/>
                    </a:lnTo>
                    <a:lnTo>
                      <a:pt x="20" y="30"/>
                    </a:lnTo>
                    <a:lnTo>
                      <a:pt x="18" y="30"/>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5" y="30"/>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29"/>
                    </a:lnTo>
                    <a:lnTo>
                      <a:pt x="6" y="29"/>
                    </a:lnTo>
                    <a:lnTo>
                      <a:pt x="6" y="29"/>
                    </a:lnTo>
                    <a:lnTo>
                      <a:pt x="6" y="29"/>
                    </a:lnTo>
                    <a:lnTo>
                      <a:pt x="6" y="29"/>
                    </a:lnTo>
                    <a:lnTo>
                      <a:pt x="6" y="29"/>
                    </a:lnTo>
                    <a:lnTo>
                      <a:pt x="6" y="29"/>
                    </a:lnTo>
                    <a:lnTo>
                      <a:pt x="5" y="29"/>
                    </a:lnTo>
                    <a:lnTo>
                      <a:pt x="5" y="29"/>
                    </a:lnTo>
                    <a:lnTo>
                      <a:pt x="5" y="29"/>
                    </a:lnTo>
                    <a:lnTo>
                      <a:pt x="5" y="27"/>
                    </a:lnTo>
                    <a:lnTo>
                      <a:pt x="5" y="27"/>
                    </a:lnTo>
                    <a:lnTo>
                      <a:pt x="5" y="27"/>
                    </a:lnTo>
                    <a:lnTo>
                      <a:pt x="5" y="27"/>
                    </a:lnTo>
                    <a:lnTo>
                      <a:pt x="5" y="27"/>
                    </a:lnTo>
                    <a:lnTo>
                      <a:pt x="5" y="27"/>
                    </a:lnTo>
                    <a:lnTo>
                      <a:pt x="3" y="27"/>
                    </a:lnTo>
                    <a:lnTo>
                      <a:pt x="3" y="27"/>
                    </a:lnTo>
                    <a:lnTo>
                      <a:pt x="3" y="26"/>
                    </a:lnTo>
                    <a:lnTo>
                      <a:pt x="3" y="26"/>
                    </a:lnTo>
                    <a:lnTo>
                      <a:pt x="3" y="26"/>
                    </a:lnTo>
                    <a:lnTo>
                      <a:pt x="3" y="26"/>
                    </a:lnTo>
                    <a:lnTo>
                      <a:pt x="3" y="26"/>
                    </a:lnTo>
                    <a:lnTo>
                      <a:pt x="3" y="26"/>
                    </a:lnTo>
                    <a:lnTo>
                      <a:pt x="3" y="26"/>
                    </a:lnTo>
                    <a:lnTo>
                      <a:pt x="3" y="24"/>
                    </a:lnTo>
                    <a:lnTo>
                      <a:pt x="3" y="24"/>
                    </a:lnTo>
                    <a:lnTo>
                      <a:pt x="3" y="24"/>
                    </a:lnTo>
                    <a:lnTo>
                      <a:pt x="2" y="24"/>
                    </a:lnTo>
                    <a:lnTo>
                      <a:pt x="2" y="24"/>
                    </a:lnTo>
                    <a:lnTo>
                      <a:pt x="2" y="24"/>
                    </a:lnTo>
                    <a:lnTo>
                      <a:pt x="2" y="24"/>
                    </a:lnTo>
                    <a:lnTo>
                      <a:pt x="2" y="23"/>
                    </a:lnTo>
                    <a:lnTo>
                      <a:pt x="2" y="23"/>
                    </a:lnTo>
                    <a:lnTo>
                      <a:pt x="2" y="23"/>
                    </a:lnTo>
                    <a:lnTo>
                      <a:pt x="2" y="23"/>
                    </a:lnTo>
                    <a:lnTo>
                      <a:pt x="2" y="23"/>
                    </a:lnTo>
                    <a:lnTo>
                      <a:pt x="2" y="23"/>
                    </a:lnTo>
                    <a:lnTo>
                      <a:pt x="2" y="21"/>
                    </a:lnTo>
                    <a:lnTo>
                      <a:pt x="2" y="21"/>
                    </a:lnTo>
                    <a:lnTo>
                      <a:pt x="2" y="21"/>
                    </a:lnTo>
                    <a:lnTo>
                      <a:pt x="2" y="21"/>
                    </a:lnTo>
                    <a:lnTo>
                      <a:pt x="2" y="21"/>
                    </a:lnTo>
                    <a:lnTo>
                      <a:pt x="2" y="21"/>
                    </a:lnTo>
                    <a:lnTo>
                      <a:pt x="2" y="20"/>
                    </a:lnTo>
                    <a:lnTo>
                      <a:pt x="2" y="20"/>
                    </a:lnTo>
                    <a:lnTo>
                      <a:pt x="2" y="20"/>
                    </a:lnTo>
                    <a:lnTo>
                      <a:pt x="2" y="20"/>
                    </a:lnTo>
                    <a:lnTo>
                      <a:pt x="2"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2" y="15"/>
                    </a:lnTo>
                    <a:lnTo>
                      <a:pt x="2" y="15"/>
                    </a:lnTo>
                    <a:lnTo>
                      <a:pt x="2" y="15"/>
                    </a:lnTo>
                    <a:lnTo>
                      <a:pt x="2" y="15"/>
                    </a:lnTo>
                    <a:lnTo>
                      <a:pt x="2" y="14"/>
                    </a:lnTo>
                    <a:lnTo>
                      <a:pt x="2" y="14"/>
                    </a:lnTo>
                    <a:lnTo>
                      <a:pt x="2" y="14"/>
                    </a:lnTo>
                    <a:lnTo>
                      <a:pt x="2" y="14"/>
                    </a:lnTo>
                    <a:lnTo>
                      <a:pt x="2" y="14"/>
                    </a:lnTo>
                    <a:lnTo>
                      <a:pt x="2" y="12"/>
                    </a:lnTo>
                    <a:lnTo>
                      <a:pt x="2" y="12"/>
                    </a:lnTo>
                    <a:lnTo>
                      <a:pt x="2" y="12"/>
                    </a:lnTo>
                    <a:lnTo>
                      <a:pt x="2" y="12"/>
                    </a:lnTo>
                    <a:lnTo>
                      <a:pt x="2" y="12"/>
                    </a:lnTo>
                    <a:lnTo>
                      <a:pt x="2" y="12"/>
                    </a:lnTo>
                    <a:lnTo>
                      <a:pt x="2" y="11"/>
                    </a:lnTo>
                    <a:lnTo>
                      <a:pt x="2" y="11"/>
                    </a:lnTo>
                    <a:lnTo>
                      <a:pt x="2" y="11"/>
                    </a:lnTo>
                    <a:lnTo>
                      <a:pt x="2" y="11"/>
                    </a:lnTo>
                    <a:lnTo>
                      <a:pt x="2" y="11"/>
                    </a:lnTo>
                    <a:lnTo>
                      <a:pt x="2" y="11"/>
                    </a:lnTo>
                    <a:lnTo>
                      <a:pt x="3" y="9"/>
                    </a:lnTo>
                    <a:lnTo>
                      <a:pt x="3" y="9"/>
                    </a:lnTo>
                    <a:lnTo>
                      <a:pt x="3" y="9"/>
                    </a:lnTo>
                    <a:lnTo>
                      <a:pt x="3" y="9"/>
                    </a:lnTo>
                    <a:lnTo>
                      <a:pt x="3" y="9"/>
                    </a:lnTo>
                    <a:lnTo>
                      <a:pt x="3" y="9"/>
                    </a:lnTo>
                    <a:lnTo>
                      <a:pt x="3" y="8"/>
                    </a:lnTo>
                    <a:lnTo>
                      <a:pt x="3" y="8"/>
                    </a:lnTo>
                    <a:lnTo>
                      <a:pt x="3" y="8"/>
                    </a:lnTo>
                    <a:lnTo>
                      <a:pt x="3" y="8"/>
                    </a:lnTo>
                    <a:lnTo>
                      <a:pt x="3" y="8"/>
                    </a:lnTo>
                    <a:lnTo>
                      <a:pt x="3" y="8"/>
                    </a:lnTo>
                    <a:lnTo>
                      <a:pt x="5" y="8"/>
                    </a:lnTo>
                    <a:lnTo>
                      <a:pt x="5" y="6"/>
                    </a:lnTo>
                    <a:lnTo>
                      <a:pt x="5" y="6"/>
                    </a:lnTo>
                    <a:lnTo>
                      <a:pt x="5" y="6"/>
                    </a:lnTo>
                    <a:lnTo>
                      <a:pt x="5" y="6"/>
                    </a:lnTo>
                    <a:lnTo>
                      <a:pt x="5" y="6"/>
                    </a:lnTo>
                    <a:lnTo>
                      <a:pt x="5" y="6"/>
                    </a:lnTo>
                    <a:lnTo>
                      <a:pt x="5" y="6"/>
                    </a:lnTo>
                    <a:lnTo>
                      <a:pt x="5" y="5"/>
                    </a:lnTo>
                    <a:lnTo>
                      <a:pt x="6" y="5"/>
                    </a:lnTo>
                    <a:lnTo>
                      <a:pt x="6" y="5"/>
                    </a:lnTo>
                    <a:lnTo>
                      <a:pt x="6" y="5"/>
                    </a:lnTo>
                    <a:lnTo>
                      <a:pt x="6" y="5"/>
                    </a:lnTo>
                    <a:lnTo>
                      <a:pt x="6" y="5"/>
                    </a:lnTo>
                    <a:lnTo>
                      <a:pt x="6" y="5"/>
                    </a:lnTo>
                    <a:lnTo>
                      <a:pt x="6" y="5"/>
                    </a:lnTo>
                    <a:lnTo>
                      <a:pt x="6" y="3"/>
                    </a:lnTo>
                    <a:lnTo>
                      <a:pt x="8" y="3"/>
                    </a:lnTo>
                    <a:lnTo>
                      <a:pt x="8" y="3"/>
                    </a:lnTo>
                    <a:lnTo>
                      <a:pt x="8" y="3"/>
                    </a:lnTo>
                    <a:lnTo>
                      <a:pt x="8" y="3"/>
                    </a:lnTo>
                    <a:lnTo>
                      <a:pt x="8" y="3"/>
                    </a:lnTo>
                    <a:lnTo>
                      <a:pt x="8" y="3"/>
                    </a:lnTo>
                    <a:lnTo>
                      <a:pt x="8" y="3"/>
                    </a:lnTo>
                    <a:lnTo>
                      <a:pt x="9" y="3"/>
                    </a:lnTo>
                    <a:lnTo>
                      <a:pt x="9" y="3"/>
                    </a:lnTo>
                    <a:lnTo>
                      <a:pt x="9" y="2"/>
                    </a:lnTo>
                    <a:lnTo>
                      <a:pt x="9" y="2"/>
                    </a:lnTo>
                    <a:lnTo>
                      <a:pt x="9" y="2"/>
                    </a:lnTo>
                    <a:lnTo>
                      <a:pt x="9" y="2"/>
                    </a:lnTo>
                    <a:lnTo>
                      <a:pt x="9" y="2"/>
                    </a:lnTo>
                    <a:lnTo>
                      <a:pt x="11" y="2"/>
                    </a:lnTo>
                    <a:lnTo>
                      <a:pt x="11" y="2"/>
                    </a:lnTo>
                    <a:lnTo>
                      <a:pt x="11" y="2"/>
                    </a:lnTo>
                    <a:lnTo>
                      <a:pt x="11" y="2"/>
                    </a:lnTo>
                    <a:lnTo>
                      <a:pt x="11" y="2"/>
                    </a:lnTo>
                    <a:lnTo>
                      <a:pt x="11" y="2"/>
                    </a:lnTo>
                    <a:lnTo>
                      <a:pt x="11" y="2"/>
                    </a:lnTo>
                    <a:lnTo>
                      <a:pt x="12" y="2"/>
                    </a:lnTo>
                    <a:lnTo>
                      <a:pt x="12" y="2"/>
                    </a:lnTo>
                    <a:lnTo>
                      <a:pt x="12" y="2"/>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2"/>
                    </a:lnTo>
                    <a:lnTo>
                      <a:pt x="20" y="2"/>
                    </a:lnTo>
                    <a:lnTo>
                      <a:pt x="20" y="2"/>
                    </a:lnTo>
                    <a:lnTo>
                      <a:pt x="20" y="2"/>
                    </a:lnTo>
                    <a:lnTo>
                      <a:pt x="20" y="2"/>
                    </a:lnTo>
                    <a:lnTo>
                      <a:pt x="20" y="2"/>
                    </a:lnTo>
                    <a:lnTo>
                      <a:pt x="20" y="2"/>
                    </a:lnTo>
                    <a:lnTo>
                      <a:pt x="21" y="2"/>
                    </a:lnTo>
                    <a:lnTo>
                      <a:pt x="21" y="2"/>
                    </a:lnTo>
                    <a:lnTo>
                      <a:pt x="21" y="2"/>
                    </a:lnTo>
                    <a:lnTo>
                      <a:pt x="21" y="2"/>
                    </a:lnTo>
                    <a:lnTo>
                      <a:pt x="21" y="2"/>
                    </a:lnTo>
                    <a:lnTo>
                      <a:pt x="21" y="2"/>
                    </a:lnTo>
                    <a:lnTo>
                      <a:pt x="21" y="2"/>
                    </a:lnTo>
                    <a:lnTo>
                      <a:pt x="21" y="2"/>
                    </a:lnTo>
                    <a:lnTo>
                      <a:pt x="23" y="3"/>
                    </a:lnTo>
                    <a:lnTo>
                      <a:pt x="23" y="3"/>
                    </a:lnTo>
                    <a:lnTo>
                      <a:pt x="23" y="3"/>
                    </a:lnTo>
                    <a:lnTo>
                      <a:pt x="23" y="3"/>
                    </a:lnTo>
                    <a:lnTo>
                      <a:pt x="23" y="3"/>
                    </a:lnTo>
                    <a:lnTo>
                      <a:pt x="23" y="3"/>
                    </a:lnTo>
                    <a:lnTo>
                      <a:pt x="23" y="3"/>
                    </a:lnTo>
                    <a:lnTo>
                      <a:pt x="23" y="3"/>
                    </a:lnTo>
                    <a:lnTo>
                      <a:pt x="24" y="3"/>
                    </a:lnTo>
                    <a:lnTo>
                      <a:pt x="24" y="3"/>
                    </a:lnTo>
                    <a:lnTo>
                      <a:pt x="24" y="5"/>
                    </a:lnTo>
                    <a:lnTo>
                      <a:pt x="24" y="5"/>
                    </a:lnTo>
                    <a:lnTo>
                      <a:pt x="24" y="5"/>
                    </a:lnTo>
                    <a:lnTo>
                      <a:pt x="24" y="5"/>
                    </a:lnTo>
                    <a:lnTo>
                      <a:pt x="24" y="5"/>
                    </a:lnTo>
                    <a:lnTo>
                      <a:pt x="24" y="5"/>
                    </a:lnTo>
                    <a:lnTo>
                      <a:pt x="24" y="5"/>
                    </a:lnTo>
                    <a:lnTo>
                      <a:pt x="26" y="5"/>
                    </a:lnTo>
                    <a:lnTo>
                      <a:pt x="26" y="6"/>
                    </a:lnTo>
                    <a:lnTo>
                      <a:pt x="26" y="6"/>
                    </a:lnTo>
                    <a:lnTo>
                      <a:pt x="26" y="6"/>
                    </a:lnTo>
                    <a:lnTo>
                      <a:pt x="26" y="6"/>
                    </a:lnTo>
                    <a:lnTo>
                      <a:pt x="26" y="6"/>
                    </a:lnTo>
                    <a:lnTo>
                      <a:pt x="26" y="6"/>
                    </a:lnTo>
                    <a:lnTo>
                      <a:pt x="26" y="6"/>
                    </a:lnTo>
                    <a:lnTo>
                      <a:pt x="26" y="8"/>
                    </a:lnTo>
                    <a:lnTo>
                      <a:pt x="26" y="8"/>
                    </a:lnTo>
                    <a:lnTo>
                      <a:pt x="26" y="8"/>
                    </a:lnTo>
                    <a:lnTo>
                      <a:pt x="26" y="8"/>
                    </a:lnTo>
                    <a:lnTo>
                      <a:pt x="26"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lnTo>
                      <a:pt x="27" y="15"/>
                    </a:lnTo>
                  </a:path>
                </a:pathLst>
              </a:custGeom>
              <a:noFill/>
              <a:ln w="1588">
                <a:solidFill>
                  <a:srgbClr val="6E6E6E"/>
                </a:solidFill>
                <a:prstDash val="solid"/>
                <a:round/>
                <a:headEnd/>
                <a:tailEnd/>
              </a:ln>
            </p:spPr>
            <p:txBody>
              <a:bodyPr/>
              <a:lstStyle/>
              <a:p>
                <a:endParaRPr lang="en-US"/>
              </a:p>
            </p:txBody>
          </p:sp>
          <p:sp>
            <p:nvSpPr>
              <p:cNvPr id="321248" name="Freeform 736"/>
              <p:cNvSpPr>
                <a:spLocks/>
              </p:cNvSpPr>
              <p:nvPr/>
            </p:nvSpPr>
            <p:spPr bwMode="auto">
              <a:xfrm>
                <a:off x="5557" y="2170"/>
                <a:ext cx="27" cy="31"/>
              </a:xfrm>
              <a:custGeom>
                <a:avLst/>
                <a:gdLst/>
                <a:ahLst/>
                <a:cxnLst>
                  <a:cxn ang="0">
                    <a:pos x="27" y="16"/>
                  </a:cxn>
                  <a:cxn ang="0">
                    <a:pos x="27" y="19"/>
                  </a:cxn>
                  <a:cxn ang="0">
                    <a:pos x="27" y="21"/>
                  </a:cxn>
                  <a:cxn ang="0">
                    <a:pos x="27" y="22"/>
                  </a:cxn>
                  <a:cxn ang="0">
                    <a:pos x="27" y="24"/>
                  </a:cxn>
                  <a:cxn ang="0">
                    <a:pos x="26" y="25"/>
                  </a:cxn>
                  <a:cxn ang="0">
                    <a:pos x="26" y="25"/>
                  </a:cxn>
                  <a:cxn ang="0">
                    <a:pos x="26" y="27"/>
                  </a:cxn>
                  <a:cxn ang="0">
                    <a:pos x="24" y="28"/>
                  </a:cxn>
                  <a:cxn ang="0">
                    <a:pos x="23" y="28"/>
                  </a:cxn>
                  <a:cxn ang="0">
                    <a:pos x="23" y="30"/>
                  </a:cxn>
                  <a:cxn ang="0">
                    <a:pos x="21" y="30"/>
                  </a:cxn>
                  <a:cxn ang="0">
                    <a:pos x="20" y="31"/>
                  </a:cxn>
                  <a:cxn ang="0">
                    <a:pos x="18" y="31"/>
                  </a:cxn>
                  <a:cxn ang="0">
                    <a:pos x="17" y="31"/>
                  </a:cxn>
                  <a:cxn ang="0">
                    <a:pos x="15" y="31"/>
                  </a:cxn>
                  <a:cxn ang="0">
                    <a:pos x="14" y="31"/>
                  </a:cxn>
                  <a:cxn ang="0">
                    <a:pos x="12" y="31"/>
                  </a:cxn>
                  <a:cxn ang="0">
                    <a:pos x="11" y="30"/>
                  </a:cxn>
                  <a:cxn ang="0">
                    <a:pos x="9" y="30"/>
                  </a:cxn>
                  <a:cxn ang="0">
                    <a:pos x="8" y="28"/>
                  </a:cxn>
                  <a:cxn ang="0">
                    <a:pos x="8" y="27"/>
                  </a:cxn>
                  <a:cxn ang="0">
                    <a:pos x="6" y="27"/>
                  </a:cxn>
                  <a:cxn ang="0">
                    <a:pos x="5" y="25"/>
                  </a:cxn>
                  <a:cxn ang="0">
                    <a:pos x="3" y="24"/>
                  </a:cxn>
                  <a:cxn ang="0">
                    <a:pos x="3" y="22"/>
                  </a:cxn>
                  <a:cxn ang="0">
                    <a:pos x="2" y="21"/>
                  </a:cxn>
                  <a:cxn ang="0">
                    <a:pos x="2" y="19"/>
                  </a:cxn>
                  <a:cxn ang="0">
                    <a:pos x="0" y="18"/>
                  </a:cxn>
                  <a:cxn ang="0">
                    <a:pos x="0" y="16"/>
                  </a:cxn>
                  <a:cxn ang="0">
                    <a:pos x="0" y="15"/>
                  </a:cxn>
                  <a:cxn ang="0">
                    <a:pos x="0" y="13"/>
                  </a:cxn>
                  <a:cxn ang="0">
                    <a:pos x="0" y="12"/>
                  </a:cxn>
                  <a:cxn ang="0">
                    <a:pos x="0" y="10"/>
                  </a:cxn>
                  <a:cxn ang="0">
                    <a:pos x="0" y="9"/>
                  </a:cxn>
                  <a:cxn ang="0">
                    <a:pos x="0" y="7"/>
                  </a:cxn>
                  <a:cxn ang="0">
                    <a:pos x="2" y="6"/>
                  </a:cxn>
                  <a:cxn ang="0">
                    <a:pos x="2" y="4"/>
                  </a:cxn>
                  <a:cxn ang="0">
                    <a:pos x="3" y="3"/>
                  </a:cxn>
                  <a:cxn ang="0">
                    <a:pos x="5" y="3"/>
                  </a:cxn>
                  <a:cxn ang="0">
                    <a:pos x="5" y="1"/>
                  </a:cxn>
                  <a:cxn ang="0">
                    <a:pos x="6" y="1"/>
                  </a:cxn>
                  <a:cxn ang="0">
                    <a:pos x="8" y="0"/>
                  </a:cxn>
                  <a:cxn ang="0">
                    <a:pos x="9" y="0"/>
                  </a:cxn>
                  <a:cxn ang="0">
                    <a:pos x="11" y="0"/>
                  </a:cxn>
                  <a:cxn ang="0">
                    <a:pos x="12" y="0"/>
                  </a:cxn>
                  <a:cxn ang="0">
                    <a:pos x="14" y="0"/>
                  </a:cxn>
                  <a:cxn ang="0">
                    <a:pos x="15" y="1"/>
                  </a:cxn>
                  <a:cxn ang="0">
                    <a:pos x="17" y="1"/>
                  </a:cxn>
                  <a:cxn ang="0">
                    <a:pos x="17" y="1"/>
                  </a:cxn>
                  <a:cxn ang="0">
                    <a:pos x="18" y="3"/>
                  </a:cxn>
                  <a:cxn ang="0">
                    <a:pos x="20" y="4"/>
                  </a:cxn>
                  <a:cxn ang="0">
                    <a:pos x="21" y="4"/>
                  </a:cxn>
                  <a:cxn ang="0">
                    <a:pos x="23" y="6"/>
                  </a:cxn>
                  <a:cxn ang="0">
                    <a:pos x="24" y="7"/>
                  </a:cxn>
                  <a:cxn ang="0">
                    <a:pos x="24" y="9"/>
                  </a:cxn>
                  <a:cxn ang="0">
                    <a:pos x="26" y="10"/>
                  </a:cxn>
                  <a:cxn ang="0">
                    <a:pos x="26" y="12"/>
                  </a:cxn>
                  <a:cxn ang="0">
                    <a:pos x="27" y="13"/>
                  </a:cxn>
                  <a:cxn ang="0">
                    <a:pos x="27" y="15"/>
                  </a:cxn>
                </a:cxnLst>
                <a:rect l="0" t="0" r="r" b="b"/>
                <a:pathLst>
                  <a:path w="27" h="31">
                    <a:moveTo>
                      <a:pt x="27" y="16"/>
                    </a:moveTo>
                    <a:lnTo>
                      <a:pt x="27" y="16"/>
                    </a:lnTo>
                    <a:lnTo>
                      <a:pt x="27" y="16"/>
                    </a:lnTo>
                    <a:lnTo>
                      <a:pt x="27" y="16"/>
                    </a:lnTo>
                    <a:lnTo>
                      <a:pt x="27" y="16"/>
                    </a:lnTo>
                    <a:lnTo>
                      <a:pt x="27" y="16"/>
                    </a:lnTo>
                    <a:lnTo>
                      <a:pt x="27" y="18"/>
                    </a:lnTo>
                    <a:lnTo>
                      <a:pt x="27" y="18"/>
                    </a:lnTo>
                    <a:lnTo>
                      <a:pt x="27" y="18"/>
                    </a:lnTo>
                    <a:lnTo>
                      <a:pt x="27" y="18"/>
                    </a:lnTo>
                    <a:lnTo>
                      <a:pt x="27" y="18"/>
                    </a:lnTo>
                    <a:lnTo>
                      <a:pt x="27" y="19"/>
                    </a:lnTo>
                    <a:lnTo>
                      <a:pt x="27" y="19"/>
                    </a:lnTo>
                    <a:lnTo>
                      <a:pt x="27" y="19"/>
                    </a:lnTo>
                    <a:lnTo>
                      <a:pt x="27" y="19"/>
                    </a:lnTo>
                    <a:lnTo>
                      <a:pt x="27" y="19"/>
                    </a:lnTo>
                    <a:lnTo>
                      <a:pt x="27" y="19"/>
                    </a:lnTo>
                    <a:lnTo>
                      <a:pt x="27" y="21"/>
                    </a:lnTo>
                    <a:lnTo>
                      <a:pt x="27" y="21"/>
                    </a:lnTo>
                    <a:lnTo>
                      <a:pt x="27" y="21"/>
                    </a:lnTo>
                    <a:lnTo>
                      <a:pt x="27" y="21"/>
                    </a:lnTo>
                    <a:lnTo>
                      <a:pt x="27" y="21"/>
                    </a:lnTo>
                    <a:lnTo>
                      <a:pt x="27" y="21"/>
                    </a:lnTo>
                    <a:lnTo>
                      <a:pt x="27" y="22"/>
                    </a:lnTo>
                    <a:lnTo>
                      <a:pt x="27" y="22"/>
                    </a:lnTo>
                    <a:lnTo>
                      <a:pt x="27" y="22"/>
                    </a:lnTo>
                    <a:lnTo>
                      <a:pt x="27" y="22"/>
                    </a:lnTo>
                    <a:lnTo>
                      <a:pt x="27" y="22"/>
                    </a:lnTo>
                    <a:lnTo>
                      <a:pt x="27" y="22"/>
                    </a:lnTo>
                    <a:lnTo>
                      <a:pt x="27" y="24"/>
                    </a:lnTo>
                    <a:lnTo>
                      <a:pt x="27" y="24"/>
                    </a:lnTo>
                    <a:lnTo>
                      <a:pt x="27" y="24"/>
                    </a:lnTo>
                    <a:lnTo>
                      <a:pt x="27" y="24"/>
                    </a:lnTo>
                    <a:lnTo>
                      <a:pt x="27" y="24"/>
                    </a:lnTo>
                    <a:lnTo>
                      <a:pt x="27" y="24"/>
                    </a:lnTo>
                    <a:lnTo>
                      <a:pt x="26" y="25"/>
                    </a:lnTo>
                    <a:lnTo>
                      <a:pt x="26" y="25"/>
                    </a:lnTo>
                    <a:lnTo>
                      <a:pt x="26" y="25"/>
                    </a:lnTo>
                    <a:lnTo>
                      <a:pt x="26" y="25"/>
                    </a:lnTo>
                    <a:lnTo>
                      <a:pt x="26" y="25"/>
                    </a:lnTo>
                    <a:lnTo>
                      <a:pt x="26" y="25"/>
                    </a:lnTo>
                    <a:lnTo>
                      <a:pt x="26" y="25"/>
                    </a:lnTo>
                    <a:lnTo>
                      <a:pt x="26" y="27"/>
                    </a:lnTo>
                    <a:lnTo>
                      <a:pt x="26" y="27"/>
                    </a:lnTo>
                    <a:lnTo>
                      <a:pt x="26" y="27"/>
                    </a:lnTo>
                    <a:lnTo>
                      <a:pt x="26" y="27"/>
                    </a:lnTo>
                    <a:lnTo>
                      <a:pt x="26" y="27"/>
                    </a:lnTo>
                    <a:lnTo>
                      <a:pt x="26" y="27"/>
                    </a:lnTo>
                    <a:lnTo>
                      <a:pt x="24" y="27"/>
                    </a:lnTo>
                    <a:lnTo>
                      <a:pt x="24" y="27"/>
                    </a:lnTo>
                    <a:lnTo>
                      <a:pt x="24" y="28"/>
                    </a:lnTo>
                    <a:lnTo>
                      <a:pt x="24" y="28"/>
                    </a:lnTo>
                    <a:lnTo>
                      <a:pt x="24" y="28"/>
                    </a:lnTo>
                    <a:lnTo>
                      <a:pt x="24" y="28"/>
                    </a:lnTo>
                    <a:lnTo>
                      <a:pt x="24" y="28"/>
                    </a:lnTo>
                    <a:lnTo>
                      <a:pt x="24" y="28"/>
                    </a:lnTo>
                    <a:lnTo>
                      <a:pt x="24" y="28"/>
                    </a:lnTo>
                    <a:lnTo>
                      <a:pt x="24" y="28"/>
                    </a:lnTo>
                    <a:lnTo>
                      <a:pt x="23" y="28"/>
                    </a:lnTo>
                    <a:lnTo>
                      <a:pt x="23" y="28"/>
                    </a:lnTo>
                    <a:lnTo>
                      <a:pt x="23" y="30"/>
                    </a:lnTo>
                    <a:lnTo>
                      <a:pt x="23" y="30"/>
                    </a:lnTo>
                    <a:lnTo>
                      <a:pt x="23" y="30"/>
                    </a:lnTo>
                    <a:lnTo>
                      <a:pt x="23" y="30"/>
                    </a:lnTo>
                    <a:lnTo>
                      <a:pt x="23" y="30"/>
                    </a:lnTo>
                    <a:lnTo>
                      <a:pt x="23" y="30"/>
                    </a:lnTo>
                    <a:lnTo>
                      <a:pt x="21" y="30"/>
                    </a:lnTo>
                    <a:lnTo>
                      <a:pt x="21" y="30"/>
                    </a:lnTo>
                    <a:lnTo>
                      <a:pt x="21" y="30"/>
                    </a:lnTo>
                    <a:lnTo>
                      <a:pt x="21" y="30"/>
                    </a:lnTo>
                    <a:lnTo>
                      <a:pt x="21" y="30"/>
                    </a:lnTo>
                    <a:lnTo>
                      <a:pt x="21" y="30"/>
                    </a:lnTo>
                    <a:lnTo>
                      <a:pt x="21" y="30"/>
                    </a:lnTo>
                    <a:lnTo>
                      <a:pt x="21" y="31"/>
                    </a:lnTo>
                    <a:lnTo>
                      <a:pt x="20" y="31"/>
                    </a:lnTo>
                    <a:lnTo>
                      <a:pt x="20" y="31"/>
                    </a:lnTo>
                    <a:lnTo>
                      <a:pt x="20" y="31"/>
                    </a:lnTo>
                    <a:lnTo>
                      <a:pt x="20" y="31"/>
                    </a:lnTo>
                    <a:lnTo>
                      <a:pt x="20" y="31"/>
                    </a:lnTo>
                    <a:lnTo>
                      <a:pt x="20" y="31"/>
                    </a:lnTo>
                    <a:lnTo>
                      <a:pt x="20" y="31"/>
                    </a:lnTo>
                    <a:lnTo>
                      <a:pt x="18" y="31"/>
                    </a:lnTo>
                    <a:lnTo>
                      <a:pt x="18" y="31"/>
                    </a:lnTo>
                    <a:lnTo>
                      <a:pt x="18" y="31"/>
                    </a:lnTo>
                    <a:lnTo>
                      <a:pt x="18" y="31"/>
                    </a:lnTo>
                    <a:lnTo>
                      <a:pt x="18" y="31"/>
                    </a:lnTo>
                    <a:lnTo>
                      <a:pt x="18" y="31"/>
                    </a:lnTo>
                    <a:lnTo>
                      <a:pt x="17" y="31"/>
                    </a:lnTo>
                    <a:lnTo>
                      <a:pt x="17" y="31"/>
                    </a:lnTo>
                    <a:lnTo>
                      <a:pt x="17" y="31"/>
                    </a:lnTo>
                    <a:lnTo>
                      <a:pt x="17" y="31"/>
                    </a:lnTo>
                    <a:lnTo>
                      <a:pt x="17" y="31"/>
                    </a:lnTo>
                    <a:lnTo>
                      <a:pt x="17" y="31"/>
                    </a:lnTo>
                    <a:lnTo>
                      <a:pt x="17" y="31"/>
                    </a:lnTo>
                    <a:lnTo>
                      <a:pt x="15" y="31"/>
                    </a:lnTo>
                    <a:lnTo>
                      <a:pt x="15" y="31"/>
                    </a:lnTo>
                    <a:lnTo>
                      <a:pt x="15" y="31"/>
                    </a:lnTo>
                    <a:lnTo>
                      <a:pt x="15" y="31"/>
                    </a:lnTo>
                    <a:lnTo>
                      <a:pt x="15" y="31"/>
                    </a:lnTo>
                    <a:lnTo>
                      <a:pt x="15" y="31"/>
                    </a:lnTo>
                    <a:lnTo>
                      <a:pt x="14" y="31"/>
                    </a:lnTo>
                    <a:lnTo>
                      <a:pt x="14" y="31"/>
                    </a:lnTo>
                    <a:lnTo>
                      <a:pt x="14" y="31"/>
                    </a:lnTo>
                    <a:lnTo>
                      <a:pt x="14" y="31"/>
                    </a:lnTo>
                    <a:lnTo>
                      <a:pt x="14" y="31"/>
                    </a:lnTo>
                    <a:lnTo>
                      <a:pt x="14" y="31"/>
                    </a:lnTo>
                    <a:lnTo>
                      <a:pt x="12" y="31"/>
                    </a:lnTo>
                    <a:lnTo>
                      <a:pt x="12" y="31"/>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28"/>
                    </a:lnTo>
                    <a:lnTo>
                      <a:pt x="9" y="28"/>
                    </a:lnTo>
                    <a:lnTo>
                      <a:pt x="9" y="28"/>
                    </a:lnTo>
                    <a:lnTo>
                      <a:pt x="9" y="28"/>
                    </a:lnTo>
                    <a:lnTo>
                      <a:pt x="8" y="28"/>
                    </a:lnTo>
                    <a:lnTo>
                      <a:pt x="8" y="28"/>
                    </a:lnTo>
                    <a:lnTo>
                      <a:pt x="8" y="28"/>
                    </a:lnTo>
                    <a:lnTo>
                      <a:pt x="8" y="28"/>
                    </a:lnTo>
                    <a:lnTo>
                      <a:pt x="8" y="28"/>
                    </a:lnTo>
                    <a:lnTo>
                      <a:pt x="8" y="28"/>
                    </a:lnTo>
                    <a:lnTo>
                      <a:pt x="8" y="27"/>
                    </a:lnTo>
                    <a:lnTo>
                      <a:pt x="6" y="27"/>
                    </a:lnTo>
                    <a:lnTo>
                      <a:pt x="6" y="27"/>
                    </a:lnTo>
                    <a:lnTo>
                      <a:pt x="6" y="27"/>
                    </a:lnTo>
                    <a:lnTo>
                      <a:pt x="6" y="27"/>
                    </a:lnTo>
                    <a:lnTo>
                      <a:pt x="6" y="27"/>
                    </a:lnTo>
                    <a:lnTo>
                      <a:pt x="6" y="27"/>
                    </a:lnTo>
                    <a:lnTo>
                      <a:pt x="6" y="27"/>
                    </a:lnTo>
                    <a:lnTo>
                      <a:pt x="6" y="25"/>
                    </a:lnTo>
                    <a:lnTo>
                      <a:pt x="5" y="25"/>
                    </a:lnTo>
                    <a:lnTo>
                      <a:pt x="5" y="25"/>
                    </a:lnTo>
                    <a:lnTo>
                      <a:pt x="5" y="25"/>
                    </a:lnTo>
                    <a:lnTo>
                      <a:pt x="5" y="25"/>
                    </a:lnTo>
                    <a:lnTo>
                      <a:pt x="5" y="25"/>
                    </a:lnTo>
                    <a:lnTo>
                      <a:pt x="5" y="25"/>
                    </a:lnTo>
                    <a:lnTo>
                      <a:pt x="5" y="24"/>
                    </a:lnTo>
                    <a:lnTo>
                      <a:pt x="5" y="24"/>
                    </a:lnTo>
                    <a:lnTo>
                      <a:pt x="3" y="24"/>
                    </a:lnTo>
                    <a:lnTo>
                      <a:pt x="3" y="24"/>
                    </a:lnTo>
                    <a:lnTo>
                      <a:pt x="3" y="24"/>
                    </a:lnTo>
                    <a:lnTo>
                      <a:pt x="3" y="24"/>
                    </a:lnTo>
                    <a:lnTo>
                      <a:pt x="3" y="22"/>
                    </a:lnTo>
                    <a:lnTo>
                      <a:pt x="3" y="22"/>
                    </a:lnTo>
                    <a:lnTo>
                      <a:pt x="3" y="22"/>
                    </a:lnTo>
                    <a:lnTo>
                      <a:pt x="3" y="22"/>
                    </a:lnTo>
                    <a:lnTo>
                      <a:pt x="3" y="22"/>
                    </a:lnTo>
                    <a:lnTo>
                      <a:pt x="3" y="22"/>
                    </a:lnTo>
                    <a:lnTo>
                      <a:pt x="2" y="21"/>
                    </a:lnTo>
                    <a:lnTo>
                      <a:pt x="2" y="21"/>
                    </a:lnTo>
                    <a:lnTo>
                      <a:pt x="2" y="21"/>
                    </a:lnTo>
                    <a:lnTo>
                      <a:pt x="2" y="21"/>
                    </a:lnTo>
                    <a:lnTo>
                      <a:pt x="2" y="21"/>
                    </a:lnTo>
                    <a:lnTo>
                      <a:pt x="2" y="21"/>
                    </a:lnTo>
                    <a:lnTo>
                      <a:pt x="2" y="19"/>
                    </a:lnTo>
                    <a:lnTo>
                      <a:pt x="2" y="19"/>
                    </a:lnTo>
                    <a:lnTo>
                      <a:pt x="2" y="19"/>
                    </a:lnTo>
                    <a:lnTo>
                      <a:pt x="2" y="19"/>
                    </a:lnTo>
                    <a:lnTo>
                      <a:pt x="2" y="19"/>
                    </a:lnTo>
                    <a:lnTo>
                      <a:pt x="2" y="19"/>
                    </a:lnTo>
                    <a:lnTo>
                      <a:pt x="2"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6"/>
                    </a:lnTo>
                    <a:lnTo>
                      <a:pt x="2" y="6"/>
                    </a:lnTo>
                    <a:lnTo>
                      <a:pt x="2" y="6"/>
                    </a:lnTo>
                    <a:lnTo>
                      <a:pt x="2" y="6"/>
                    </a:lnTo>
                    <a:lnTo>
                      <a:pt x="2" y="6"/>
                    </a:lnTo>
                    <a:lnTo>
                      <a:pt x="2" y="6"/>
                    </a:lnTo>
                    <a:lnTo>
                      <a:pt x="2" y="6"/>
                    </a:lnTo>
                    <a:lnTo>
                      <a:pt x="2" y="4"/>
                    </a:lnTo>
                    <a:lnTo>
                      <a:pt x="2" y="4"/>
                    </a:lnTo>
                    <a:lnTo>
                      <a:pt x="2" y="4"/>
                    </a:lnTo>
                    <a:lnTo>
                      <a:pt x="2" y="4"/>
                    </a:lnTo>
                    <a:lnTo>
                      <a:pt x="2" y="4"/>
                    </a:lnTo>
                    <a:lnTo>
                      <a:pt x="2" y="4"/>
                    </a:lnTo>
                    <a:lnTo>
                      <a:pt x="3" y="4"/>
                    </a:lnTo>
                    <a:lnTo>
                      <a:pt x="3" y="4"/>
                    </a:lnTo>
                    <a:lnTo>
                      <a:pt x="3" y="4"/>
                    </a:lnTo>
                    <a:lnTo>
                      <a:pt x="3" y="3"/>
                    </a:lnTo>
                    <a:lnTo>
                      <a:pt x="3" y="3"/>
                    </a:lnTo>
                    <a:lnTo>
                      <a:pt x="3" y="3"/>
                    </a:lnTo>
                    <a:lnTo>
                      <a:pt x="3" y="3"/>
                    </a:lnTo>
                    <a:lnTo>
                      <a:pt x="3" y="3"/>
                    </a:lnTo>
                    <a:lnTo>
                      <a:pt x="3" y="3"/>
                    </a:lnTo>
                    <a:lnTo>
                      <a:pt x="3" y="3"/>
                    </a:lnTo>
                    <a:lnTo>
                      <a:pt x="5" y="3"/>
                    </a:lnTo>
                    <a:lnTo>
                      <a:pt x="5" y="3"/>
                    </a:lnTo>
                    <a:lnTo>
                      <a:pt x="5" y="1"/>
                    </a:lnTo>
                    <a:lnTo>
                      <a:pt x="5" y="1"/>
                    </a:lnTo>
                    <a:lnTo>
                      <a:pt x="5" y="1"/>
                    </a:lnTo>
                    <a:lnTo>
                      <a:pt x="5" y="1"/>
                    </a:lnTo>
                    <a:lnTo>
                      <a:pt x="5" y="1"/>
                    </a:lnTo>
                    <a:lnTo>
                      <a:pt x="5" y="1"/>
                    </a:lnTo>
                    <a:lnTo>
                      <a:pt x="6" y="1"/>
                    </a:lnTo>
                    <a:lnTo>
                      <a:pt x="6" y="1"/>
                    </a:lnTo>
                    <a:lnTo>
                      <a:pt x="6" y="1"/>
                    </a:lnTo>
                    <a:lnTo>
                      <a:pt x="6" y="1"/>
                    </a:lnTo>
                    <a:lnTo>
                      <a:pt x="6" y="1"/>
                    </a:lnTo>
                    <a:lnTo>
                      <a:pt x="6" y="1"/>
                    </a:lnTo>
                    <a:lnTo>
                      <a:pt x="6" y="1"/>
                    </a:lnTo>
                    <a:lnTo>
                      <a:pt x="6" y="1"/>
                    </a:lnTo>
                    <a:lnTo>
                      <a:pt x="8" y="1"/>
                    </a:lnTo>
                    <a:lnTo>
                      <a:pt x="8" y="1"/>
                    </a:lnTo>
                    <a:lnTo>
                      <a:pt x="8" y="0"/>
                    </a:lnTo>
                    <a:lnTo>
                      <a:pt x="8" y="0"/>
                    </a:lnTo>
                    <a:lnTo>
                      <a:pt x="8" y="0"/>
                    </a:lnTo>
                    <a:lnTo>
                      <a:pt x="8" y="0"/>
                    </a:lnTo>
                    <a:lnTo>
                      <a:pt x="8"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1"/>
                    </a:lnTo>
                    <a:lnTo>
                      <a:pt x="14" y="1"/>
                    </a:lnTo>
                    <a:lnTo>
                      <a:pt x="14" y="1"/>
                    </a:lnTo>
                    <a:lnTo>
                      <a:pt x="15" y="1"/>
                    </a:lnTo>
                    <a:lnTo>
                      <a:pt x="15" y="1"/>
                    </a:lnTo>
                    <a:lnTo>
                      <a:pt x="15" y="1"/>
                    </a:lnTo>
                    <a:lnTo>
                      <a:pt x="15" y="1"/>
                    </a:lnTo>
                    <a:lnTo>
                      <a:pt x="15" y="1"/>
                    </a:lnTo>
                    <a:lnTo>
                      <a:pt x="15" y="1"/>
                    </a:lnTo>
                    <a:lnTo>
                      <a:pt x="17" y="1"/>
                    </a:lnTo>
                    <a:lnTo>
                      <a:pt x="17" y="1"/>
                    </a:lnTo>
                    <a:lnTo>
                      <a:pt x="17" y="1"/>
                    </a:lnTo>
                    <a:lnTo>
                      <a:pt x="17" y="1"/>
                    </a:lnTo>
                    <a:lnTo>
                      <a:pt x="17" y="1"/>
                    </a:lnTo>
                    <a:lnTo>
                      <a:pt x="17" y="1"/>
                    </a:lnTo>
                    <a:lnTo>
                      <a:pt x="17" y="1"/>
                    </a:lnTo>
                    <a:lnTo>
                      <a:pt x="18" y="3"/>
                    </a:lnTo>
                    <a:lnTo>
                      <a:pt x="18" y="3"/>
                    </a:lnTo>
                    <a:lnTo>
                      <a:pt x="18" y="3"/>
                    </a:lnTo>
                    <a:lnTo>
                      <a:pt x="18" y="3"/>
                    </a:lnTo>
                    <a:lnTo>
                      <a:pt x="18" y="3"/>
                    </a:lnTo>
                    <a:lnTo>
                      <a:pt x="18" y="3"/>
                    </a:lnTo>
                    <a:lnTo>
                      <a:pt x="20" y="3"/>
                    </a:lnTo>
                    <a:lnTo>
                      <a:pt x="20" y="3"/>
                    </a:lnTo>
                    <a:lnTo>
                      <a:pt x="20" y="3"/>
                    </a:lnTo>
                    <a:lnTo>
                      <a:pt x="20" y="4"/>
                    </a:lnTo>
                    <a:lnTo>
                      <a:pt x="20" y="4"/>
                    </a:lnTo>
                    <a:lnTo>
                      <a:pt x="20" y="4"/>
                    </a:lnTo>
                    <a:lnTo>
                      <a:pt x="20" y="4"/>
                    </a:lnTo>
                    <a:lnTo>
                      <a:pt x="21" y="4"/>
                    </a:lnTo>
                    <a:lnTo>
                      <a:pt x="21" y="4"/>
                    </a:lnTo>
                    <a:lnTo>
                      <a:pt x="21" y="4"/>
                    </a:lnTo>
                    <a:lnTo>
                      <a:pt x="21" y="4"/>
                    </a:lnTo>
                    <a:lnTo>
                      <a:pt x="21" y="4"/>
                    </a:lnTo>
                    <a:lnTo>
                      <a:pt x="21" y="6"/>
                    </a:lnTo>
                    <a:lnTo>
                      <a:pt x="21" y="6"/>
                    </a:lnTo>
                    <a:lnTo>
                      <a:pt x="21" y="6"/>
                    </a:lnTo>
                    <a:lnTo>
                      <a:pt x="23" y="6"/>
                    </a:lnTo>
                    <a:lnTo>
                      <a:pt x="23" y="6"/>
                    </a:lnTo>
                    <a:lnTo>
                      <a:pt x="23" y="6"/>
                    </a:lnTo>
                    <a:lnTo>
                      <a:pt x="23" y="6"/>
                    </a:lnTo>
                    <a:lnTo>
                      <a:pt x="23" y="7"/>
                    </a:lnTo>
                    <a:lnTo>
                      <a:pt x="23" y="7"/>
                    </a:lnTo>
                    <a:lnTo>
                      <a:pt x="23" y="7"/>
                    </a:lnTo>
                    <a:lnTo>
                      <a:pt x="23" y="7"/>
                    </a:lnTo>
                    <a:lnTo>
                      <a:pt x="24" y="7"/>
                    </a:lnTo>
                    <a:lnTo>
                      <a:pt x="24" y="7"/>
                    </a:lnTo>
                    <a:lnTo>
                      <a:pt x="24" y="9"/>
                    </a:lnTo>
                    <a:lnTo>
                      <a:pt x="24" y="9"/>
                    </a:lnTo>
                    <a:lnTo>
                      <a:pt x="24" y="9"/>
                    </a:lnTo>
                    <a:lnTo>
                      <a:pt x="24" y="9"/>
                    </a:lnTo>
                    <a:lnTo>
                      <a:pt x="24" y="9"/>
                    </a:lnTo>
                    <a:lnTo>
                      <a:pt x="24" y="9"/>
                    </a:lnTo>
                    <a:lnTo>
                      <a:pt x="24" y="10"/>
                    </a:lnTo>
                    <a:lnTo>
                      <a:pt x="24" y="10"/>
                    </a:lnTo>
                    <a:lnTo>
                      <a:pt x="26" y="10"/>
                    </a:lnTo>
                    <a:lnTo>
                      <a:pt x="26" y="10"/>
                    </a:lnTo>
                    <a:lnTo>
                      <a:pt x="26" y="10"/>
                    </a:lnTo>
                    <a:lnTo>
                      <a:pt x="26" y="10"/>
                    </a:lnTo>
                    <a:lnTo>
                      <a:pt x="26" y="12"/>
                    </a:lnTo>
                    <a:lnTo>
                      <a:pt x="26" y="12"/>
                    </a:lnTo>
                    <a:lnTo>
                      <a:pt x="26" y="12"/>
                    </a:lnTo>
                    <a:lnTo>
                      <a:pt x="26" y="12"/>
                    </a:lnTo>
                    <a:lnTo>
                      <a:pt x="26" y="12"/>
                    </a:lnTo>
                    <a:lnTo>
                      <a:pt x="26" y="12"/>
                    </a:lnTo>
                    <a:lnTo>
                      <a:pt x="26" y="13"/>
                    </a:lnTo>
                    <a:lnTo>
                      <a:pt x="26" y="13"/>
                    </a:lnTo>
                    <a:lnTo>
                      <a:pt x="27" y="13"/>
                    </a:lnTo>
                    <a:lnTo>
                      <a:pt x="27" y="13"/>
                    </a:lnTo>
                    <a:lnTo>
                      <a:pt x="27" y="13"/>
                    </a:lnTo>
                    <a:lnTo>
                      <a:pt x="27" y="13"/>
                    </a:lnTo>
                    <a:lnTo>
                      <a:pt x="27" y="15"/>
                    </a:lnTo>
                    <a:lnTo>
                      <a:pt x="27" y="15"/>
                    </a:lnTo>
                    <a:lnTo>
                      <a:pt x="27" y="15"/>
                    </a:lnTo>
                    <a:lnTo>
                      <a:pt x="27" y="15"/>
                    </a:lnTo>
                    <a:lnTo>
                      <a:pt x="27" y="15"/>
                    </a:lnTo>
                    <a:lnTo>
                      <a:pt x="27" y="16"/>
                    </a:lnTo>
                  </a:path>
                </a:pathLst>
              </a:custGeom>
              <a:noFill/>
              <a:ln w="1588">
                <a:solidFill>
                  <a:srgbClr val="6E6E6E"/>
                </a:solidFill>
                <a:prstDash val="solid"/>
                <a:round/>
                <a:headEnd/>
                <a:tailEnd/>
              </a:ln>
            </p:spPr>
            <p:txBody>
              <a:bodyPr/>
              <a:lstStyle/>
              <a:p>
                <a:endParaRPr lang="en-US"/>
              </a:p>
            </p:txBody>
          </p:sp>
          <p:sp>
            <p:nvSpPr>
              <p:cNvPr id="321249" name="Freeform 737"/>
              <p:cNvSpPr>
                <a:spLocks/>
              </p:cNvSpPr>
              <p:nvPr/>
            </p:nvSpPr>
            <p:spPr bwMode="auto">
              <a:xfrm>
                <a:off x="5560" y="2240"/>
                <a:ext cx="27" cy="32"/>
              </a:xfrm>
              <a:custGeom>
                <a:avLst/>
                <a:gdLst/>
                <a:ahLst/>
                <a:cxnLst>
                  <a:cxn ang="0">
                    <a:pos x="27" y="18"/>
                  </a:cxn>
                  <a:cxn ang="0">
                    <a:pos x="27" y="20"/>
                  </a:cxn>
                  <a:cxn ang="0">
                    <a:pos x="27" y="21"/>
                  </a:cxn>
                  <a:cxn ang="0">
                    <a:pos x="27" y="23"/>
                  </a:cxn>
                  <a:cxn ang="0">
                    <a:pos x="27" y="24"/>
                  </a:cxn>
                  <a:cxn ang="0">
                    <a:pos x="27" y="26"/>
                  </a:cxn>
                  <a:cxn ang="0">
                    <a:pos x="26" y="27"/>
                  </a:cxn>
                  <a:cxn ang="0">
                    <a:pos x="26" y="27"/>
                  </a:cxn>
                  <a:cxn ang="0">
                    <a:pos x="24" y="29"/>
                  </a:cxn>
                  <a:cxn ang="0">
                    <a:pos x="23" y="30"/>
                  </a:cxn>
                  <a:cxn ang="0">
                    <a:pos x="21" y="30"/>
                  </a:cxn>
                  <a:cxn ang="0">
                    <a:pos x="21" y="32"/>
                  </a:cxn>
                  <a:cxn ang="0">
                    <a:pos x="20" y="32"/>
                  </a:cxn>
                  <a:cxn ang="0">
                    <a:pos x="18" y="32"/>
                  </a:cxn>
                  <a:cxn ang="0">
                    <a:pos x="17" y="32"/>
                  </a:cxn>
                  <a:cxn ang="0">
                    <a:pos x="15" y="32"/>
                  </a:cxn>
                  <a:cxn ang="0">
                    <a:pos x="14" y="32"/>
                  </a:cxn>
                  <a:cxn ang="0">
                    <a:pos x="12" y="32"/>
                  </a:cxn>
                  <a:cxn ang="0">
                    <a:pos x="11" y="30"/>
                  </a:cxn>
                  <a:cxn ang="0">
                    <a:pos x="9" y="30"/>
                  </a:cxn>
                  <a:cxn ang="0">
                    <a:pos x="8" y="29"/>
                  </a:cxn>
                  <a:cxn ang="0">
                    <a:pos x="8" y="29"/>
                  </a:cxn>
                  <a:cxn ang="0">
                    <a:pos x="6" y="27"/>
                  </a:cxn>
                  <a:cxn ang="0">
                    <a:pos x="5" y="26"/>
                  </a:cxn>
                  <a:cxn ang="0">
                    <a:pos x="3" y="24"/>
                  </a:cxn>
                  <a:cxn ang="0">
                    <a:pos x="3" y="23"/>
                  </a:cxn>
                  <a:cxn ang="0">
                    <a:pos x="2" y="21"/>
                  </a:cxn>
                  <a:cxn ang="0">
                    <a:pos x="2" y="20"/>
                  </a:cxn>
                  <a:cxn ang="0">
                    <a:pos x="2" y="18"/>
                  </a:cxn>
                  <a:cxn ang="0">
                    <a:pos x="0" y="17"/>
                  </a:cxn>
                  <a:cxn ang="0">
                    <a:pos x="0" y="15"/>
                  </a:cxn>
                  <a:cxn ang="0">
                    <a:pos x="0" y="14"/>
                  </a:cxn>
                  <a:cxn ang="0">
                    <a:pos x="0" y="12"/>
                  </a:cxn>
                  <a:cxn ang="0">
                    <a:pos x="0" y="11"/>
                  </a:cxn>
                  <a:cxn ang="0">
                    <a:pos x="2" y="9"/>
                  </a:cxn>
                  <a:cxn ang="0">
                    <a:pos x="2" y="8"/>
                  </a:cxn>
                  <a:cxn ang="0">
                    <a:pos x="2" y="6"/>
                  </a:cxn>
                  <a:cxn ang="0">
                    <a:pos x="3" y="5"/>
                  </a:cxn>
                  <a:cxn ang="0">
                    <a:pos x="5" y="5"/>
                  </a:cxn>
                  <a:cxn ang="0">
                    <a:pos x="5" y="3"/>
                  </a:cxn>
                  <a:cxn ang="0">
                    <a:pos x="6" y="2"/>
                  </a:cxn>
                  <a:cxn ang="0">
                    <a:pos x="8" y="2"/>
                  </a:cxn>
                  <a:cxn ang="0">
                    <a:pos x="9" y="2"/>
                  </a:cxn>
                  <a:cxn ang="0">
                    <a:pos x="11" y="2"/>
                  </a:cxn>
                  <a:cxn ang="0">
                    <a:pos x="12" y="0"/>
                  </a:cxn>
                  <a:cxn ang="0">
                    <a:pos x="14" y="2"/>
                  </a:cxn>
                  <a:cxn ang="0">
                    <a:pos x="14" y="2"/>
                  </a:cxn>
                  <a:cxn ang="0">
                    <a:pos x="15" y="2"/>
                  </a:cxn>
                  <a:cxn ang="0">
                    <a:pos x="17" y="2"/>
                  </a:cxn>
                  <a:cxn ang="0">
                    <a:pos x="18" y="3"/>
                  </a:cxn>
                  <a:cxn ang="0">
                    <a:pos x="20" y="3"/>
                  </a:cxn>
                  <a:cxn ang="0">
                    <a:pos x="21" y="5"/>
                  </a:cxn>
                  <a:cxn ang="0">
                    <a:pos x="23" y="6"/>
                  </a:cxn>
                  <a:cxn ang="0">
                    <a:pos x="24" y="8"/>
                  </a:cxn>
                  <a:cxn ang="0">
                    <a:pos x="24" y="9"/>
                  </a:cxn>
                  <a:cxn ang="0">
                    <a:pos x="26" y="9"/>
                  </a:cxn>
                  <a:cxn ang="0">
                    <a:pos x="26" y="11"/>
                  </a:cxn>
                  <a:cxn ang="0">
                    <a:pos x="27" y="14"/>
                  </a:cxn>
                  <a:cxn ang="0">
                    <a:pos x="27" y="15"/>
                  </a:cxn>
                  <a:cxn ang="0">
                    <a:pos x="27" y="17"/>
                  </a:cxn>
                </a:cxnLst>
                <a:rect l="0" t="0" r="r" b="b"/>
                <a:pathLst>
                  <a:path w="27" h="32">
                    <a:moveTo>
                      <a:pt x="27" y="17"/>
                    </a:move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7" y="23"/>
                    </a:lnTo>
                    <a:lnTo>
                      <a:pt x="27" y="23"/>
                    </a:lnTo>
                    <a:lnTo>
                      <a:pt x="27" y="23"/>
                    </a:lnTo>
                    <a:lnTo>
                      <a:pt x="27" y="23"/>
                    </a:lnTo>
                    <a:lnTo>
                      <a:pt x="27" y="23"/>
                    </a:lnTo>
                    <a:lnTo>
                      <a:pt x="27" y="24"/>
                    </a:lnTo>
                    <a:lnTo>
                      <a:pt x="27" y="24"/>
                    </a:lnTo>
                    <a:lnTo>
                      <a:pt x="27" y="24"/>
                    </a:lnTo>
                    <a:lnTo>
                      <a:pt x="27" y="24"/>
                    </a:lnTo>
                    <a:lnTo>
                      <a:pt x="27" y="24"/>
                    </a:lnTo>
                    <a:lnTo>
                      <a:pt x="27" y="24"/>
                    </a:lnTo>
                    <a:lnTo>
                      <a:pt x="27" y="26"/>
                    </a:lnTo>
                    <a:lnTo>
                      <a:pt x="27" y="26"/>
                    </a:lnTo>
                    <a:lnTo>
                      <a:pt x="27" y="26"/>
                    </a:lnTo>
                    <a:lnTo>
                      <a:pt x="27" y="26"/>
                    </a:lnTo>
                    <a:lnTo>
                      <a:pt x="26" y="26"/>
                    </a:lnTo>
                    <a:lnTo>
                      <a:pt x="26" y="26"/>
                    </a:lnTo>
                    <a:lnTo>
                      <a:pt x="26" y="26"/>
                    </a:lnTo>
                    <a:lnTo>
                      <a:pt x="26" y="27"/>
                    </a:lnTo>
                    <a:lnTo>
                      <a:pt x="26" y="27"/>
                    </a:lnTo>
                    <a:lnTo>
                      <a:pt x="26" y="27"/>
                    </a:lnTo>
                    <a:lnTo>
                      <a:pt x="26" y="27"/>
                    </a:lnTo>
                    <a:lnTo>
                      <a:pt x="26" y="27"/>
                    </a:lnTo>
                    <a:lnTo>
                      <a:pt x="26" y="27"/>
                    </a:lnTo>
                    <a:lnTo>
                      <a:pt x="26" y="27"/>
                    </a:lnTo>
                    <a:lnTo>
                      <a:pt x="26" y="27"/>
                    </a:lnTo>
                    <a:lnTo>
                      <a:pt x="24" y="29"/>
                    </a:lnTo>
                    <a:lnTo>
                      <a:pt x="24" y="29"/>
                    </a:lnTo>
                    <a:lnTo>
                      <a:pt x="24" y="29"/>
                    </a:lnTo>
                    <a:lnTo>
                      <a:pt x="24" y="29"/>
                    </a:lnTo>
                    <a:lnTo>
                      <a:pt x="24" y="29"/>
                    </a:lnTo>
                    <a:lnTo>
                      <a:pt x="24" y="29"/>
                    </a:lnTo>
                    <a:lnTo>
                      <a:pt x="24" y="29"/>
                    </a:lnTo>
                    <a:lnTo>
                      <a:pt x="24" y="29"/>
                    </a:lnTo>
                    <a:lnTo>
                      <a:pt x="24" y="29"/>
                    </a:lnTo>
                    <a:lnTo>
                      <a:pt x="23" y="30"/>
                    </a:lnTo>
                    <a:lnTo>
                      <a:pt x="23" y="30"/>
                    </a:lnTo>
                    <a:lnTo>
                      <a:pt x="23" y="30"/>
                    </a:lnTo>
                    <a:lnTo>
                      <a:pt x="23" y="30"/>
                    </a:lnTo>
                    <a:lnTo>
                      <a:pt x="23" y="30"/>
                    </a:lnTo>
                    <a:lnTo>
                      <a:pt x="23" y="30"/>
                    </a:lnTo>
                    <a:lnTo>
                      <a:pt x="23" y="30"/>
                    </a:lnTo>
                    <a:lnTo>
                      <a:pt x="23" y="30"/>
                    </a:lnTo>
                    <a:lnTo>
                      <a:pt x="21" y="30"/>
                    </a:lnTo>
                    <a:lnTo>
                      <a:pt x="21" y="30"/>
                    </a:lnTo>
                    <a:lnTo>
                      <a:pt x="21" y="30"/>
                    </a:lnTo>
                    <a:lnTo>
                      <a:pt x="21" y="30"/>
                    </a:lnTo>
                    <a:lnTo>
                      <a:pt x="21" y="32"/>
                    </a:lnTo>
                    <a:lnTo>
                      <a:pt x="21" y="32"/>
                    </a:lnTo>
                    <a:lnTo>
                      <a:pt x="21" y="32"/>
                    </a:lnTo>
                    <a:lnTo>
                      <a:pt x="21" y="32"/>
                    </a:lnTo>
                    <a:lnTo>
                      <a:pt x="20" y="32"/>
                    </a:lnTo>
                    <a:lnTo>
                      <a:pt x="20" y="32"/>
                    </a:lnTo>
                    <a:lnTo>
                      <a:pt x="20" y="32"/>
                    </a:lnTo>
                    <a:lnTo>
                      <a:pt x="20" y="32"/>
                    </a:lnTo>
                    <a:lnTo>
                      <a:pt x="20" y="32"/>
                    </a:lnTo>
                    <a:lnTo>
                      <a:pt x="20" y="32"/>
                    </a:lnTo>
                    <a:lnTo>
                      <a:pt x="20" y="32"/>
                    </a:lnTo>
                    <a:lnTo>
                      <a:pt x="18" y="32"/>
                    </a:lnTo>
                    <a:lnTo>
                      <a:pt x="18" y="32"/>
                    </a:lnTo>
                    <a:lnTo>
                      <a:pt x="18" y="32"/>
                    </a:lnTo>
                    <a:lnTo>
                      <a:pt x="18" y="32"/>
                    </a:lnTo>
                    <a:lnTo>
                      <a:pt x="18" y="32"/>
                    </a:lnTo>
                    <a:lnTo>
                      <a:pt x="18" y="32"/>
                    </a:lnTo>
                    <a:lnTo>
                      <a:pt x="17" y="32"/>
                    </a:lnTo>
                    <a:lnTo>
                      <a:pt x="17" y="32"/>
                    </a:lnTo>
                    <a:lnTo>
                      <a:pt x="17" y="32"/>
                    </a:lnTo>
                    <a:lnTo>
                      <a:pt x="17" y="32"/>
                    </a:lnTo>
                    <a:lnTo>
                      <a:pt x="17" y="32"/>
                    </a:lnTo>
                    <a:lnTo>
                      <a:pt x="17" y="32"/>
                    </a:lnTo>
                    <a:lnTo>
                      <a:pt x="15" y="32"/>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1" y="32"/>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29"/>
                    </a:lnTo>
                    <a:lnTo>
                      <a:pt x="8" y="29"/>
                    </a:lnTo>
                    <a:lnTo>
                      <a:pt x="8" y="29"/>
                    </a:lnTo>
                    <a:lnTo>
                      <a:pt x="8" y="29"/>
                    </a:lnTo>
                    <a:lnTo>
                      <a:pt x="8" y="29"/>
                    </a:lnTo>
                    <a:lnTo>
                      <a:pt x="8" y="29"/>
                    </a:lnTo>
                    <a:lnTo>
                      <a:pt x="8" y="29"/>
                    </a:lnTo>
                    <a:lnTo>
                      <a:pt x="8" y="29"/>
                    </a:lnTo>
                    <a:lnTo>
                      <a:pt x="6" y="29"/>
                    </a:lnTo>
                    <a:lnTo>
                      <a:pt x="6" y="27"/>
                    </a:lnTo>
                    <a:lnTo>
                      <a:pt x="6" y="27"/>
                    </a:lnTo>
                    <a:lnTo>
                      <a:pt x="6" y="27"/>
                    </a:lnTo>
                    <a:lnTo>
                      <a:pt x="6" y="27"/>
                    </a:lnTo>
                    <a:lnTo>
                      <a:pt x="6" y="27"/>
                    </a:lnTo>
                    <a:lnTo>
                      <a:pt x="6" y="27"/>
                    </a:lnTo>
                    <a:lnTo>
                      <a:pt x="6" y="27"/>
                    </a:lnTo>
                    <a:lnTo>
                      <a:pt x="5" y="27"/>
                    </a:lnTo>
                    <a:lnTo>
                      <a:pt x="5" y="26"/>
                    </a:lnTo>
                    <a:lnTo>
                      <a:pt x="5" y="26"/>
                    </a:lnTo>
                    <a:lnTo>
                      <a:pt x="5" y="26"/>
                    </a:lnTo>
                    <a:lnTo>
                      <a:pt x="5" y="26"/>
                    </a:lnTo>
                    <a:lnTo>
                      <a:pt x="5" y="26"/>
                    </a:lnTo>
                    <a:lnTo>
                      <a:pt x="5" y="26"/>
                    </a:lnTo>
                    <a:lnTo>
                      <a:pt x="5" y="26"/>
                    </a:lnTo>
                    <a:lnTo>
                      <a:pt x="3" y="24"/>
                    </a:lnTo>
                    <a:lnTo>
                      <a:pt x="3" y="24"/>
                    </a:lnTo>
                    <a:lnTo>
                      <a:pt x="3" y="24"/>
                    </a:lnTo>
                    <a:lnTo>
                      <a:pt x="3" y="24"/>
                    </a:lnTo>
                    <a:lnTo>
                      <a:pt x="3" y="24"/>
                    </a:lnTo>
                    <a:lnTo>
                      <a:pt x="3" y="24"/>
                    </a:lnTo>
                    <a:lnTo>
                      <a:pt x="3" y="23"/>
                    </a:lnTo>
                    <a:lnTo>
                      <a:pt x="3" y="23"/>
                    </a:lnTo>
                    <a:lnTo>
                      <a:pt x="3" y="23"/>
                    </a:lnTo>
                    <a:lnTo>
                      <a:pt x="3" y="23"/>
                    </a:lnTo>
                    <a:lnTo>
                      <a:pt x="3" y="23"/>
                    </a:lnTo>
                    <a:lnTo>
                      <a:pt x="2" y="23"/>
                    </a:lnTo>
                    <a:lnTo>
                      <a:pt x="2" y="21"/>
                    </a:lnTo>
                    <a:lnTo>
                      <a:pt x="2" y="21"/>
                    </a:lnTo>
                    <a:lnTo>
                      <a:pt x="2" y="21"/>
                    </a:lnTo>
                    <a:lnTo>
                      <a:pt x="2" y="21"/>
                    </a:lnTo>
                    <a:lnTo>
                      <a:pt x="2" y="21"/>
                    </a:lnTo>
                    <a:lnTo>
                      <a:pt x="2" y="21"/>
                    </a:lnTo>
                    <a:lnTo>
                      <a:pt x="2" y="20"/>
                    </a:lnTo>
                    <a:lnTo>
                      <a:pt x="2" y="20"/>
                    </a:lnTo>
                    <a:lnTo>
                      <a:pt x="2" y="20"/>
                    </a:lnTo>
                    <a:lnTo>
                      <a:pt x="2" y="20"/>
                    </a:lnTo>
                    <a:lnTo>
                      <a:pt x="2" y="20"/>
                    </a:lnTo>
                    <a:lnTo>
                      <a:pt x="2" y="18"/>
                    </a:lnTo>
                    <a:lnTo>
                      <a:pt x="2" y="18"/>
                    </a:lnTo>
                    <a:lnTo>
                      <a:pt x="2" y="18"/>
                    </a:lnTo>
                    <a:lnTo>
                      <a:pt x="2"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2" y="9"/>
                    </a:lnTo>
                    <a:lnTo>
                      <a:pt x="2" y="9"/>
                    </a:lnTo>
                    <a:lnTo>
                      <a:pt x="2" y="9"/>
                    </a:lnTo>
                    <a:lnTo>
                      <a:pt x="2" y="9"/>
                    </a:lnTo>
                    <a:lnTo>
                      <a:pt x="2" y="9"/>
                    </a:lnTo>
                    <a:lnTo>
                      <a:pt x="2" y="9"/>
                    </a:lnTo>
                    <a:lnTo>
                      <a:pt x="2" y="8"/>
                    </a:lnTo>
                    <a:lnTo>
                      <a:pt x="2" y="8"/>
                    </a:lnTo>
                    <a:lnTo>
                      <a:pt x="2" y="8"/>
                    </a:lnTo>
                    <a:lnTo>
                      <a:pt x="2" y="8"/>
                    </a:lnTo>
                    <a:lnTo>
                      <a:pt x="2" y="8"/>
                    </a:lnTo>
                    <a:lnTo>
                      <a:pt x="2" y="8"/>
                    </a:lnTo>
                    <a:lnTo>
                      <a:pt x="2" y="6"/>
                    </a:lnTo>
                    <a:lnTo>
                      <a:pt x="2" y="6"/>
                    </a:lnTo>
                    <a:lnTo>
                      <a:pt x="2" y="6"/>
                    </a:lnTo>
                    <a:lnTo>
                      <a:pt x="2" y="6"/>
                    </a:lnTo>
                    <a:lnTo>
                      <a:pt x="3" y="6"/>
                    </a:lnTo>
                    <a:lnTo>
                      <a:pt x="3" y="6"/>
                    </a:lnTo>
                    <a:lnTo>
                      <a:pt x="3" y="6"/>
                    </a:lnTo>
                    <a:lnTo>
                      <a:pt x="3" y="6"/>
                    </a:lnTo>
                    <a:lnTo>
                      <a:pt x="3" y="5"/>
                    </a:lnTo>
                    <a:lnTo>
                      <a:pt x="3" y="5"/>
                    </a:lnTo>
                    <a:lnTo>
                      <a:pt x="3" y="5"/>
                    </a:lnTo>
                    <a:lnTo>
                      <a:pt x="3" y="5"/>
                    </a:lnTo>
                    <a:lnTo>
                      <a:pt x="3" y="5"/>
                    </a:lnTo>
                    <a:lnTo>
                      <a:pt x="3" y="5"/>
                    </a:lnTo>
                    <a:lnTo>
                      <a:pt x="5" y="5"/>
                    </a:lnTo>
                    <a:lnTo>
                      <a:pt x="5" y="5"/>
                    </a:lnTo>
                    <a:lnTo>
                      <a:pt x="5" y="3"/>
                    </a:lnTo>
                    <a:lnTo>
                      <a:pt x="5" y="3"/>
                    </a:lnTo>
                    <a:lnTo>
                      <a:pt x="5" y="3"/>
                    </a:lnTo>
                    <a:lnTo>
                      <a:pt x="5" y="3"/>
                    </a:lnTo>
                    <a:lnTo>
                      <a:pt x="5" y="3"/>
                    </a:lnTo>
                    <a:lnTo>
                      <a:pt x="5" y="3"/>
                    </a:lnTo>
                    <a:lnTo>
                      <a:pt x="5" y="3"/>
                    </a:lnTo>
                    <a:lnTo>
                      <a:pt x="6" y="3"/>
                    </a:lnTo>
                    <a:lnTo>
                      <a:pt x="6" y="3"/>
                    </a:lnTo>
                    <a:lnTo>
                      <a:pt x="6" y="3"/>
                    </a:lnTo>
                    <a:lnTo>
                      <a:pt x="6" y="3"/>
                    </a:lnTo>
                    <a:lnTo>
                      <a:pt x="6" y="2"/>
                    </a:lnTo>
                    <a:lnTo>
                      <a:pt x="6" y="2"/>
                    </a:lnTo>
                    <a:lnTo>
                      <a:pt x="6" y="2"/>
                    </a:lnTo>
                    <a:lnTo>
                      <a:pt x="6" y="2"/>
                    </a:lnTo>
                    <a:lnTo>
                      <a:pt x="8" y="2"/>
                    </a:lnTo>
                    <a:lnTo>
                      <a:pt x="8" y="2"/>
                    </a:lnTo>
                    <a:lnTo>
                      <a:pt x="8" y="2"/>
                    </a:lnTo>
                    <a:lnTo>
                      <a:pt x="8" y="2"/>
                    </a:lnTo>
                    <a:lnTo>
                      <a:pt x="8" y="2"/>
                    </a:lnTo>
                    <a:lnTo>
                      <a:pt x="8" y="2"/>
                    </a:lnTo>
                    <a:lnTo>
                      <a:pt x="8" y="2"/>
                    </a:lnTo>
                    <a:lnTo>
                      <a:pt x="9" y="2"/>
                    </a:lnTo>
                    <a:lnTo>
                      <a:pt x="9" y="2"/>
                    </a:lnTo>
                    <a:lnTo>
                      <a:pt x="9" y="2"/>
                    </a:lnTo>
                    <a:lnTo>
                      <a:pt x="9" y="2"/>
                    </a:lnTo>
                    <a:lnTo>
                      <a:pt x="9" y="2"/>
                    </a:lnTo>
                    <a:lnTo>
                      <a:pt x="9" y="2"/>
                    </a:lnTo>
                    <a:lnTo>
                      <a:pt x="9" y="2"/>
                    </a:lnTo>
                    <a:lnTo>
                      <a:pt x="11" y="2"/>
                    </a:lnTo>
                    <a:lnTo>
                      <a:pt x="11" y="2"/>
                    </a:lnTo>
                    <a:lnTo>
                      <a:pt x="11" y="2"/>
                    </a:lnTo>
                    <a:lnTo>
                      <a:pt x="11" y="0"/>
                    </a:lnTo>
                    <a:lnTo>
                      <a:pt x="11" y="0"/>
                    </a:lnTo>
                    <a:lnTo>
                      <a:pt x="11" y="0"/>
                    </a:lnTo>
                    <a:lnTo>
                      <a:pt x="12" y="0"/>
                    </a:lnTo>
                    <a:lnTo>
                      <a:pt x="12" y="0"/>
                    </a:lnTo>
                    <a:lnTo>
                      <a:pt x="12" y="0"/>
                    </a:lnTo>
                    <a:lnTo>
                      <a:pt x="12" y="0"/>
                    </a:lnTo>
                    <a:lnTo>
                      <a:pt x="12" y="0"/>
                    </a:lnTo>
                    <a:lnTo>
                      <a:pt x="12" y="0"/>
                    </a:lnTo>
                    <a:lnTo>
                      <a:pt x="14" y="2"/>
                    </a:lnTo>
                    <a:lnTo>
                      <a:pt x="14" y="2"/>
                    </a:lnTo>
                    <a:lnTo>
                      <a:pt x="14" y="2"/>
                    </a:lnTo>
                    <a:lnTo>
                      <a:pt x="14" y="2"/>
                    </a:lnTo>
                    <a:lnTo>
                      <a:pt x="14" y="2"/>
                    </a:lnTo>
                    <a:lnTo>
                      <a:pt x="14" y="2"/>
                    </a:lnTo>
                    <a:lnTo>
                      <a:pt x="14" y="2"/>
                    </a:lnTo>
                    <a:lnTo>
                      <a:pt x="15" y="2"/>
                    </a:lnTo>
                    <a:lnTo>
                      <a:pt x="15" y="2"/>
                    </a:lnTo>
                    <a:lnTo>
                      <a:pt x="15" y="2"/>
                    </a:lnTo>
                    <a:lnTo>
                      <a:pt x="15" y="2"/>
                    </a:lnTo>
                    <a:lnTo>
                      <a:pt x="15" y="2"/>
                    </a:lnTo>
                    <a:lnTo>
                      <a:pt x="15" y="2"/>
                    </a:lnTo>
                    <a:lnTo>
                      <a:pt x="17" y="2"/>
                    </a:lnTo>
                    <a:lnTo>
                      <a:pt x="17" y="2"/>
                    </a:lnTo>
                    <a:lnTo>
                      <a:pt x="17" y="2"/>
                    </a:lnTo>
                    <a:lnTo>
                      <a:pt x="17" y="2"/>
                    </a:lnTo>
                    <a:lnTo>
                      <a:pt x="17" y="2"/>
                    </a:lnTo>
                    <a:lnTo>
                      <a:pt x="17" y="2"/>
                    </a:lnTo>
                    <a:lnTo>
                      <a:pt x="18" y="2"/>
                    </a:lnTo>
                    <a:lnTo>
                      <a:pt x="18" y="2"/>
                    </a:lnTo>
                    <a:lnTo>
                      <a:pt x="18" y="3"/>
                    </a:lnTo>
                    <a:lnTo>
                      <a:pt x="18" y="3"/>
                    </a:lnTo>
                    <a:lnTo>
                      <a:pt x="18" y="3"/>
                    </a:lnTo>
                    <a:lnTo>
                      <a:pt x="18" y="3"/>
                    </a:lnTo>
                    <a:lnTo>
                      <a:pt x="18" y="3"/>
                    </a:lnTo>
                    <a:lnTo>
                      <a:pt x="20" y="3"/>
                    </a:lnTo>
                    <a:lnTo>
                      <a:pt x="20" y="3"/>
                    </a:lnTo>
                    <a:lnTo>
                      <a:pt x="20" y="3"/>
                    </a:lnTo>
                    <a:lnTo>
                      <a:pt x="20" y="3"/>
                    </a:lnTo>
                    <a:lnTo>
                      <a:pt x="20" y="3"/>
                    </a:lnTo>
                    <a:lnTo>
                      <a:pt x="20" y="3"/>
                    </a:lnTo>
                    <a:lnTo>
                      <a:pt x="20" y="5"/>
                    </a:lnTo>
                    <a:lnTo>
                      <a:pt x="21" y="5"/>
                    </a:lnTo>
                    <a:lnTo>
                      <a:pt x="21" y="5"/>
                    </a:lnTo>
                    <a:lnTo>
                      <a:pt x="21" y="5"/>
                    </a:lnTo>
                    <a:lnTo>
                      <a:pt x="21" y="5"/>
                    </a:lnTo>
                    <a:lnTo>
                      <a:pt x="21" y="5"/>
                    </a:lnTo>
                    <a:lnTo>
                      <a:pt x="21" y="5"/>
                    </a:lnTo>
                    <a:lnTo>
                      <a:pt x="21" y="5"/>
                    </a:lnTo>
                    <a:lnTo>
                      <a:pt x="23" y="6"/>
                    </a:lnTo>
                    <a:lnTo>
                      <a:pt x="23" y="6"/>
                    </a:lnTo>
                    <a:lnTo>
                      <a:pt x="23" y="6"/>
                    </a:lnTo>
                    <a:lnTo>
                      <a:pt x="23" y="6"/>
                    </a:lnTo>
                    <a:lnTo>
                      <a:pt x="23" y="6"/>
                    </a:lnTo>
                    <a:lnTo>
                      <a:pt x="23" y="6"/>
                    </a:lnTo>
                    <a:lnTo>
                      <a:pt x="23" y="6"/>
                    </a:lnTo>
                    <a:lnTo>
                      <a:pt x="23" y="6"/>
                    </a:lnTo>
                    <a:lnTo>
                      <a:pt x="24" y="8"/>
                    </a:lnTo>
                    <a:lnTo>
                      <a:pt x="24" y="8"/>
                    </a:lnTo>
                    <a:lnTo>
                      <a:pt x="24" y="8"/>
                    </a:lnTo>
                    <a:lnTo>
                      <a:pt x="24" y="8"/>
                    </a:lnTo>
                    <a:lnTo>
                      <a:pt x="24" y="8"/>
                    </a:lnTo>
                    <a:lnTo>
                      <a:pt x="24" y="8"/>
                    </a:lnTo>
                    <a:lnTo>
                      <a:pt x="24" y="9"/>
                    </a:lnTo>
                    <a:lnTo>
                      <a:pt x="24" y="9"/>
                    </a:lnTo>
                    <a:lnTo>
                      <a:pt x="24"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6"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7" y="17"/>
                    </a:lnTo>
                    <a:lnTo>
                      <a:pt x="27" y="17"/>
                    </a:lnTo>
                  </a:path>
                </a:pathLst>
              </a:custGeom>
              <a:noFill/>
              <a:ln w="1588">
                <a:solidFill>
                  <a:srgbClr val="6E6E6E"/>
                </a:solidFill>
                <a:prstDash val="solid"/>
                <a:round/>
                <a:headEnd/>
                <a:tailEnd/>
              </a:ln>
            </p:spPr>
            <p:txBody>
              <a:bodyPr/>
              <a:lstStyle/>
              <a:p>
                <a:endParaRPr lang="en-US"/>
              </a:p>
            </p:txBody>
          </p:sp>
          <p:sp>
            <p:nvSpPr>
              <p:cNvPr id="321250" name="Freeform 738"/>
              <p:cNvSpPr>
                <a:spLocks/>
              </p:cNvSpPr>
              <p:nvPr/>
            </p:nvSpPr>
            <p:spPr bwMode="auto">
              <a:xfrm>
                <a:off x="2427" y="2195"/>
                <a:ext cx="27" cy="32"/>
              </a:xfrm>
              <a:custGeom>
                <a:avLst/>
                <a:gdLst/>
                <a:ahLst/>
                <a:cxnLst>
                  <a:cxn ang="0">
                    <a:pos x="27" y="17"/>
                  </a:cxn>
                  <a:cxn ang="0">
                    <a:pos x="27" y="18"/>
                  </a:cxn>
                  <a:cxn ang="0">
                    <a:pos x="25" y="20"/>
                  </a:cxn>
                  <a:cxn ang="0">
                    <a:pos x="25" y="21"/>
                  </a:cxn>
                  <a:cxn ang="0">
                    <a:pos x="24" y="23"/>
                  </a:cxn>
                  <a:cxn ang="0">
                    <a:pos x="24" y="24"/>
                  </a:cxn>
                  <a:cxn ang="0">
                    <a:pos x="22" y="26"/>
                  </a:cxn>
                  <a:cxn ang="0">
                    <a:pos x="21" y="27"/>
                  </a:cxn>
                  <a:cxn ang="0">
                    <a:pos x="21" y="29"/>
                  </a:cxn>
                  <a:cxn ang="0">
                    <a:pos x="19" y="29"/>
                  </a:cxn>
                  <a:cxn ang="0">
                    <a:pos x="18" y="30"/>
                  </a:cxn>
                  <a:cxn ang="0">
                    <a:pos x="16" y="30"/>
                  </a:cxn>
                  <a:cxn ang="0">
                    <a:pos x="15" y="30"/>
                  </a:cxn>
                  <a:cxn ang="0">
                    <a:pos x="13" y="32"/>
                  </a:cxn>
                  <a:cxn ang="0">
                    <a:pos x="12" y="32"/>
                  </a:cxn>
                  <a:cxn ang="0">
                    <a:pos x="10" y="32"/>
                  </a:cxn>
                  <a:cxn ang="0">
                    <a:pos x="9" y="32"/>
                  </a:cxn>
                  <a:cxn ang="0">
                    <a:pos x="9" y="30"/>
                  </a:cxn>
                  <a:cxn ang="0">
                    <a:pos x="7" y="30"/>
                  </a:cxn>
                  <a:cxn ang="0">
                    <a:pos x="6" y="29"/>
                  </a:cxn>
                  <a:cxn ang="0">
                    <a:pos x="4" y="29"/>
                  </a:cxn>
                  <a:cxn ang="0">
                    <a:pos x="3" y="27"/>
                  </a:cxn>
                  <a:cxn ang="0">
                    <a:pos x="3" y="26"/>
                  </a:cxn>
                  <a:cxn ang="0">
                    <a:pos x="1" y="26"/>
                  </a:cxn>
                  <a:cxn ang="0">
                    <a:pos x="1" y="24"/>
                  </a:cxn>
                  <a:cxn ang="0">
                    <a:pos x="0" y="23"/>
                  </a:cxn>
                  <a:cxn ang="0">
                    <a:pos x="0" y="21"/>
                  </a:cxn>
                  <a:cxn ang="0">
                    <a:pos x="0" y="20"/>
                  </a:cxn>
                  <a:cxn ang="0">
                    <a:pos x="0" y="18"/>
                  </a:cxn>
                  <a:cxn ang="0">
                    <a:pos x="0" y="17"/>
                  </a:cxn>
                  <a:cxn ang="0">
                    <a:pos x="0" y="15"/>
                  </a:cxn>
                  <a:cxn ang="0">
                    <a:pos x="0" y="14"/>
                  </a:cxn>
                  <a:cxn ang="0">
                    <a:pos x="0" y="11"/>
                  </a:cxn>
                  <a:cxn ang="0">
                    <a:pos x="1" y="9"/>
                  </a:cxn>
                  <a:cxn ang="0">
                    <a:pos x="1" y="8"/>
                  </a:cxn>
                  <a:cxn ang="0">
                    <a:pos x="3" y="8"/>
                  </a:cxn>
                  <a:cxn ang="0">
                    <a:pos x="4" y="6"/>
                  </a:cxn>
                  <a:cxn ang="0">
                    <a:pos x="4" y="5"/>
                  </a:cxn>
                  <a:cxn ang="0">
                    <a:pos x="6" y="3"/>
                  </a:cxn>
                  <a:cxn ang="0">
                    <a:pos x="7" y="3"/>
                  </a:cxn>
                  <a:cxn ang="0">
                    <a:pos x="9" y="2"/>
                  </a:cxn>
                  <a:cxn ang="0">
                    <a:pos x="10" y="2"/>
                  </a:cxn>
                  <a:cxn ang="0">
                    <a:pos x="12" y="0"/>
                  </a:cxn>
                  <a:cxn ang="0">
                    <a:pos x="12" y="0"/>
                  </a:cxn>
                  <a:cxn ang="0">
                    <a:pos x="13" y="0"/>
                  </a:cxn>
                  <a:cxn ang="0">
                    <a:pos x="15" y="0"/>
                  </a:cxn>
                  <a:cxn ang="0">
                    <a:pos x="16" y="0"/>
                  </a:cxn>
                  <a:cxn ang="0">
                    <a:pos x="18" y="2"/>
                  </a:cxn>
                  <a:cxn ang="0">
                    <a:pos x="19" y="2"/>
                  </a:cxn>
                  <a:cxn ang="0">
                    <a:pos x="21" y="2"/>
                  </a:cxn>
                  <a:cxn ang="0">
                    <a:pos x="22" y="3"/>
                  </a:cxn>
                  <a:cxn ang="0">
                    <a:pos x="22" y="5"/>
                  </a:cxn>
                  <a:cxn ang="0">
                    <a:pos x="24" y="5"/>
                  </a:cxn>
                  <a:cxn ang="0">
                    <a:pos x="24" y="6"/>
                  </a:cxn>
                  <a:cxn ang="0">
                    <a:pos x="25" y="8"/>
                  </a:cxn>
                  <a:cxn ang="0">
                    <a:pos x="25" y="9"/>
                  </a:cxn>
                  <a:cxn ang="0">
                    <a:pos x="27" y="11"/>
                  </a:cxn>
                  <a:cxn ang="0">
                    <a:pos x="27" y="12"/>
                  </a:cxn>
                  <a:cxn ang="0">
                    <a:pos x="27" y="14"/>
                  </a:cxn>
                  <a:cxn ang="0">
                    <a:pos x="27" y="15"/>
                  </a:cxn>
                </a:cxnLst>
                <a:rect l="0" t="0" r="r" b="b"/>
                <a:pathLst>
                  <a:path w="27" h="32">
                    <a:moveTo>
                      <a:pt x="27" y="15"/>
                    </a:moveTo>
                    <a:lnTo>
                      <a:pt x="27" y="17"/>
                    </a:lnTo>
                    <a:lnTo>
                      <a:pt x="27" y="17"/>
                    </a:lnTo>
                    <a:lnTo>
                      <a:pt x="27" y="17"/>
                    </a:lnTo>
                    <a:lnTo>
                      <a:pt x="27" y="17"/>
                    </a:lnTo>
                    <a:lnTo>
                      <a:pt x="27" y="17"/>
                    </a:lnTo>
                    <a:lnTo>
                      <a:pt x="27" y="18"/>
                    </a:lnTo>
                    <a:lnTo>
                      <a:pt x="27" y="18"/>
                    </a:lnTo>
                    <a:lnTo>
                      <a:pt x="27" y="18"/>
                    </a:lnTo>
                    <a:lnTo>
                      <a:pt x="27" y="18"/>
                    </a:lnTo>
                    <a:lnTo>
                      <a:pt x="27" y="18"/>
                    </a:lnTo>
                    <a:lnTo>
                      <a:pt x="27" y="18"/>
                    </a:lnTo>
                    <a:lnTo>
                      <a:pt x="27" y="20"/>
                    </a:lnTo>
                    <a:lnTo>
                      <a:pt x="25" y="20"/>
                    </a:lnTo>
                    <a:lnTo>
                      <a:pt x="25" y="20"/>
                    </a:lnTo>
                    <a:lnTo>
                      <a:pt x="25" y="20"/>
                    </a:lnTo>
                    <a:lnTo>
                      <a:pt x="25" y="20"/>
                    </a:lnTo>
                    <a:lnTo>
                      <a:pt x="25" y="20"/>
                    </a:lnTo>
                    <a:lnTo>
                      <a:pt x="25" y="21"/>
                    </a:lnTo>
                    <a:lnTo>
                      <a:pt x="25" y="21"/>
                    </a:lnTo>
                    <a:lnTo>
                      <a:pt x="25" y="21"/>
                    </a:lnTo>
                    <a:lnTo>
                      <a:pt x="25" y="21"/>
                    </a:lnTo>
                    <a:lnTo>
                      <a:pt x="25" y="21"/>
                    </a:lnTo>
                    <a:lnTo>
                      <a:pt x="25" y="21"/>
                    </a:lnTo>
                    <a:lnTo>
                      <a:pt x="25" y="23"/>
                    </a:lnTo>
                    <a:lnTo>
                      <a:pt x="25" y="23"/>
                    </a:lnTo>
                    <a:lnTo>
                      <a:pt x="25" y="23"/>
                    </a:lnTo>
                    <a:lnTo>
                      <a:pt x="25" y="23"/>
                    </a:lnTo>
                    <a:lnTo>
                      <a:pt x="24" y="23"/>
                    </a:lnTo>
                    <a:lnTo>
                      <a:pt x="24" y="23"/>
                    </a:lnTo>
                    <a:lnTo>
                      <a:pt x="24" y="24"/>
                    </a:lnTo>
                    <a:lnTo>
                      <a:pt x="24" y="24"/>
                    </a:lnTo>
                    <a:lnTo>
                      <a:pt x="24" y="24"/>
                    </a:lnTo>
                    <a:lnTo>
                      <a:pt x="24" y="24"/>
                    </a:lnTo>
                    <a:lnTo>
                      <a:pt x="24" y="24"/>
                    </a:lnTo>
                    <a:lnTo>
                      <a:pt x="24" y="24"/>
                    </a:lnTo>
                    <a:lnTo>
                      <a:pt x="24" y="26"/>
                    </a:lnTo>
                    <a:lnTo>
                      <a:pt x="24" y="26"/>
                    </a:lnTo>
                    <a:lnTo>
                      <a:pt x="24" y="26"/>
                    </a:lnTo>
                    <a:lnTo>
                      <a:pt x="22" y="26"/>
                    </a:lnTo>
                    <a:lnTo>
                      <a:pt x="22" y="26"/>
                    </a:lnTo>
                    <a:lnTo>
                      <a:pt x="22" y="26"/>
                    </a:lnTo>
                    <a:lnTo>
                      <a:pt x="22" y="26"/>
                    </a:lnTo>
                    <a:lnTo>
                      <a:pt x="22" y="26"/>
                    </a:lnTo>
                    <a:lnTo>
                      <a:pt x="22" y="27"/>
                    </a:lnTo>
                    <a:lnTo>
                      <a:pt x="22" y="27"/>
                    </a:lnTo>
                    <a:lnTo>
                      <a:pt x="22" y="27"/>
                    </a:lnTo>
                    <a:lnTo>
                      <a:pt x="21" y="27"/>
                    </a:lnTo>
                    <a:lnTo>
                      <a:pt x="21" y="27"/>
                    </a:lnTo>
                    <a:lnTo>
                      <a:pt x="21" y="27"/>
                    </a:lnTo>
                    <a:lnTo>
                      <a:pt x="21" y="27"/>
                    </a:lnTo>
                    <a:lnTo>
                      <a:pt x="21" y="27"/>
                    </a:lnTo>
                    <a:lnTo>
                      <a:pt x="21" y="29"/>
                    </a:lnTo>
                    <a:lnTo>
                      <a:pt x="21" y="29"/>
                    </a:lnTo>
                    <a:lnTo>
                      <a:pt x="21" y="29"/>
                    </a:lnTo>
                    <a:lnTo>
                      <a:pt x="19" y="29"/>
                    </a:lnTo>
                    <a:lnTo>
                      <a:pt x="19" y="29"/>
                    </a:lnTo>
                    <a:lnTo>
                      <a:pt x="19" y="29"/>
                    </a:lnTo>
                    <a:lnTo>
                      <a:pt x="19" y="29"/>
                    </a:lnTo>
                    <a:lnTo>
                      <a:pt x="19" y="29"/>
                    </a:lnTo>
                    <a:lnTo>
                      <a:pt x="19" y="29"/>
                    </a:lnTo>
                    <a:lnTo>
                      <a:pt x="19" y="29"/>
                    </a:lnTo>
                    <a:lnTo>
                      <a:pt x="18" y="30"/>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6" y="30"/>
                    </a:lnTo>
                    <a:lnTo>
                      <a:pt x="15" y="30"/>
                    </a:lnTo>
                    <a:lnTo>
                      <a:pt x="15" y="30"/>
                    </a:lnTo>
                    <a:lnTo>
                      <a:pt x="15" y="32"/>
                    </a:lnTo>
                    <a:lnTo>
                      <a:pt x="15" y="32"/>
                    </a:lnTo>
                    <a:lnTo>
                      <a:pt x="15" y="32"/>
                    </a:lnTo>
                    <a:lnTo>
                      <a:pt x="15" y="32"/>
                    </a:lnTo>
                    <a:lnTo>
                      <a:pt x="13" y="32"/>
                    </a:lnTo>
                    <a:lnTo>
                      <a:pt x="13" y="32"/>
                    </a:lnTo>
                    <a:lnTo>
                      <a:pt x="13" y="32"/>
                    </a:lnTo>
                    <a:lnTo>
                      <a:pt x="13" y="32"/>
                    </a:lnTo>
                    <a:lnTo>
                      <a:pt x="13" y="32"/>
                    </a:lnTo>
                    <a:lnTo>
                      <a:pt x="13" y="32"/>
                    </a:lnTo>
                    <a:lnTo>
                      <a:pt x="12" y="32"/>
                    </a:lnTo>
                    <a:lnTo>
                      <a:pt x="12" y="32"/>
                    </a:lnTo>
                    <a:lnTo>
                      <a:pt x="12" y="32"/>
                    </a:lnTo>
                    <a:lnTo>
                      <a:pt x="12" y="32"/>
                    </a:lnTo>
                    <a:lnTo>
                      <a:pt x="12" y="32"/>
                    </a:lnTo>
                    <a:lnTo>
                      <a:pt x="12" y="32"/>
                    </a:lnTo>
                    <a:lnTo>
                      <a:pt x="12" y="32"/>
                    </a:lnTo>
                    <a:lnTo>
                      <a:pt x="10" y="32"/>
                    </a:lnTo>
                    <a:lnTo>
                      <a:pt x="10" y="32"/>
                    </a:lnTo>
                    <a:lnTo>
                      <a:pt x="10" y="32"/>
                    </a:lnTo>
                    <a:lnTo>
                      <a:pt x="10" y="32"/>
                    </a:lnTo>
                    <a:lnTo>
                      <a:pt x="10" y="32"/>
                    </a:lnTo>
                    <a:lnTo>
                      <a:pt x="10" y="32"/>
                    </a:lnTo>
                    <a:lnTo>
                      <a:pt x="9" y="32"/>
                    </a:lnTo>
                    <a:lnTo>
                      <a:pt x="9" y="32"/>
                    </a:lnTo>
                    <a:lnTo>
                      <a:pt x="9" y="30"/>
                    </a:lnTo>
                    <a:lnTo>
                      <a:pt x="9" y="30"/>
                    </a:lnTo>
                    <a:lnTo>
                      <a:pt x="9" y="30"/>
                    </a:lnTo>
                    <a:lnTo>
                      <a:pt x="9" y="30"/>
                    </a:lnTo>
                    <a:lnTo>
                      <a:pt x="9" y="30"/>
                    </a:lnTo>
                    <a:lnTo>
                      <a:pt x="7" y="30"/>
                    </a:lnTo>
                    <a:lnTo>
                      <a:pt x="7" y="30"/>
                    </a:lnTo>
                    <a:lnTo>
                      <a:pt x="7" y="30"/>
                    </a:lnTo>
                    <a:lnTo>
                      <a:pt x="7" y="30"/>
                    </a:lnTo>
                    <a:lnTo>
                      <a:pt x="7" y="30"/>
                    </a:lnTo>
                    <a:lnTo>
                      <a:pt x="7" y="30"/>
                    </a:lnTo>
                    <a:lnTo>
                      <a:pt x="7" y="30"/>
                    </a:lnTo>
                    <a:lnTo>
                      <a:pt x="6" y="30"/>
                    </a:lnTo>
                    <a:lnTo>
                      <a:pt x="6" y="30"/>
                    </a:lnTo>
                    <a:lnTo>
                      <a:pt x="6" y="30"/>
                    </a:lnTo>
                    <a:lnTo>
                      <a:pt x="6" y="30"/>
                    </a:lnTo>
                    <a:lnTo>
                      <a:pt x="6" y="29"/>
                    </a:lnTo>
                    <a:lnTo>
                      <a:pt x="6" y="29"/>
                    </a:lnTo>
                    <a:lnTo>
                      <a:pt x="6" y="29"/>
                    </a:lnTo>
                    <a:lnTo>
                      <a:pt x="6" y="29"/>
                    </a:lnTo>
                    <a:lnTo>
                      <a:pt x="4" y="29"/>
                    </a:lnTo>
                    <a:lnTo>
                      <a:pt x="4" y="29"/>
                    </a:lnTo>
                    <a:lnTo>
                      <a:pt x="4" y="29"/>
                    </a:lnTo>
                    <a:lnTo>
                      <a:pt x="4" y="29"/>
                    </a:lnTo>
                    <a:lnTo>
                      <a:pt x="4" y="29"/>
                    </a:lnTo>
                    <a:lnTo>
                      <a:pt x="4" y="29"/>
                    </a:lnTo>
                    <a:lnTo>
                      <a:pt x="4" y="27"/>
                    </a:lnTo>
                    <a:lnTo>
                      <a:pt x="4" y="27"/>
                    </a:lnTo>
                    <a:lnTo>
                      <a:pt x="3" y="27"/>
                    </a:lnTo>
                    <a:lnTo>
                      <a:pt x="3" y="27"/>
                    </a:lnTo>
                    <a:lnTo>
                      <a:pt x="3" y="27"/>
                    </a:lnTo>
                    <a:lnTo>
                      <a:pt x="3" y="27"/>
                    </a:lnTo>
                    <a:lnTo>
                      <a:pt x="3" y="27"/>
                    </a:lnTo>
                    <a:lnTo>
                      <a:pt x="3" y="27"/>
                    </a:lnTo>
                    <a:lnTo>
                      <a:pt x="3" y="26"/>
                    </a:lnTo>
                    <a:lnTo>
                      <a:pt x="3" y="26"/>
                    </a:lnTo>
                    <a:lnTo>
                      <a:pt x="3" y="26"/>
                    </a:lnTo>
                    <a:lnTo>
                      <a:pt x="3" y="26"/>
                    </a:lnTo>
                    <a:lnTo>
                      <a:pt x="1" y="26"/>
                    </a:lnTo>
                    <a:lnTo>
                      <a:pt x="1" y="26"/>
                    </a:lnTo>
                    <a:lnTo>
                      <a:pt x="1" y="26"/>
                    </a:lnTo>
                    <a:lnTo>
                      <a:pt x="1" y="26"/>
                    </a:lnTo>
                    <a:lnTo>
                      <a:pt x="1" y="24"/>
                    </a:lnTo>
                    <a:lnTo>
                      <a:pt x="1" y="24"/>
                    </a:lnTo>
                    <a:lnTo>
                      <a:pt x="1" y="24"/>
                    </a:lnTo>
                    <a:lnTo>
                      <a:pt x="1" y="24"/>
                    </a:lnTo>
                    <a:lnTo>
                      <a:pt x="1" y="24"/>
                    </a:lnTo>
                    <a:lnTo>
                      <a:pt x="1" y="24"/>
                    </a:lnTo>
                    <a:lnTo>
                      <a:pt x="1" y="23"/>
                    </a:lnTo>
                    <a:lnTo>
                      <a:pt x="1" y="23"/>
                    </a:lnTo>
                    <a:lnTo>
                      <a:pt x="1"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1" y="11"/>
                    </a:lnTo>
                    <a:lnTo>
                      <a:pt x="1" y="11"/>
                    </a:lnTo>
                    <a:lnTo>
                      <a:pt x="1" y="11"/>
                    </a:lnTo>
                    <a:lnTo>
                      <a:pt x="1" y="11"/>
                    </a:lnTo>
                    <a:lnTo>
                      <a:pt x="1" y="11"/>
                    </a:lnTo>
                    <a:lnTo>
                      <a:pt x="1" y="9"/>
                    </a:lnTo>
                    <a:lnTo>
                      <a:pt x="1" y="9"/>
                    </a:lnTo>
                    <a:lnTo>
                      <a:pt x="1" y="9"/>
                    </a:lnTo>
                    <a:lnTo>
                      <a:pt x="1" y="9"/>
                    </a:lnTo>
                    <a:lnTo>
                      <a:pt x="1" y="9"/>
                    </a:lnTo>
                    <a:lnTo>
                      <a:pt x="1" y="9"/>
                    </a:lnTo>
                    <a:lnTo>
                      <a:pt x="1" y="8"/>
                    </a:lnTo>
                    <a:lnTo>
                      <a:pt x="1" y="8"/>
                    </a:lnTo>
                    <a:lnTo>
                      <a:pt x="3" y="8"/>
                    </a:lnTo>
                    <a:lnTo>
                      <a:pt x="3" y="8"/>
                    </a:lnTo>
                    <a:lnTo>
                      <a:pt x="3" y="8"/>
                    </a:lnTo>
                    <a:lnTo>
                      <a:pt x="3" y="8"/>
                    </a:lnTo>
                    <a:lnTo>
                      <a:pt x="3" y="8"/>
                    </a:lnTo>
                    <a:lnTo>
                      <a:pt x="3" y="6"/>
                    </a:lnTo>
                    <a:lnTo>
                      <a:pt x="3" y="6"/>
                    </a:lnTo>
                    <a:lnTo>
                      <a:pt x="3" y="6"/>
                    </a:lnTo>
                    <a:lnTo>
                      <a:pt x="3" y="6"/>
                    </a:lnTo>
                    <a:lnTo>
                      <a:pt x="3" y="6"/>
                    </a:lnTo>
                    <a:lnTo>
                      <a:pt x="4" y="6"/>
                    </a:lnTo>
                    <a:lnTo>
                      <a:pt x="4" y="6"/>
                    </a:lnTo>
                    <a:lnTo>
                      <a:pt x="4" y="5"/>
                    </a:lnTo>
                    <a:lnTo>
                      <a:pt x="4" y="5"/>
                    </a:lnTo>
                    <a:lnTo>
                      <a:pt x="4" y="5"/>
                    </a:lnTo>
                    <a:lnTo>
                      <a:pt x="4" y="5"/>
                    </a:lnTo>
                    <a:lnTo>
                      <a:pt x="4" y="5"/>
                    </a:lnTo>
                    <a:lnTo>
                      <a:pt x="4" y="5"/>
                    </a:lnTo>
                    <a:lnTo>
                      <a:pt x="6" y="5"/>
                    </a:lnTo>
                    <a:lnTo>
                      <a:pt x="6" y="5"/>
                    </a:lnTo>
                    <a:lnTo>
                      <a:pt x="6" y="3"/>
                    </a:lnTo>
                    <a:lnTo>
                      <a:pt x="6" y="3"/>
                    </a:lnTo>
                    <a:lnTo>
                      <a:pt x="6" y="3"/>
                    </a:lnTo>
                    <a:lnTo>
                      <a:pt x="6" y="3"/>
                    </a:lnTo>
                    <a:lnTo>
                      <a:pt x="6" y="3"/>
                    </a:lnTo>
                    <a:lnTo>
                      <a:pt x="6" y="3"/>
                    </a:lnTo>
                    <a:lnTo>
                      <a:pt x="7" y="3"/>
                    </a:lnTo>
                    <a:lnTo>
                      <a:pt x="7" y="3"/>
                    </a:lnTo>
                    <a:lnTo>
                      <a:pt x="7" y="3"/>
                    </a:lnTo>
                    <a:lnTo>
                      <a:pt x="7" y="3"/>
                    </a:lnTo>
                    <a:lnTo>
                      <a:pt x="7" y="2"/>
                    </a:lnTo>
                    <a:lnTo>
                      <a:pt x="7" y="2"/>
                    </a:lnTo>
                    <a:lnTo>
                      <a:pt x="7" y="2"/>
                    </a:lnTo>
                    <a:lnTo>
                      <a:pt x="9" y="2"/>
                    </a:lnTo>
                    <a:lnTo>
                      <a:pt x="9" y="2"/>
                    </a:lnTo>
                    <a:lnTo>
                      <a:pt x="9" y="2"/>
                    </a:lnTo>
                    <a:lnTo>
                      <a:pt x="9" y="2"/>
                    </a:lnTo>
                    <a:lnTo>
                      <a:pt x="9" y="2"/>
                    </a:lnTo>
                    <a:lnTo>
                      <a:pt x="9" y="2"/>
                    </a:lnTo>
                    <a:lnTo>
                      <a:pt x="9" y="2"/>
                    </a:lnTo>
                    <a:lnTo>
                      <a:pt x="10" y="2"/>
                    </a:lnTo>
                    <a:lnTo>
                      <a:pt x="10" y="2"/>
                    </a:lnTo>
                    <a:lnTo>
                      <a:pt x="10" y="2"/>
                    </a:lnTo>
                    <a:lnTo>
                      <a:pt x="10" y="2"/>
                    </a:lnTo>
                    <a:lnTo>
                      <a:pt x="10" y="2"/>
                    </a:lnTo>
                    <a:lnTo>
                      <a:pt x="10" y="2"/>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2"/>
                    </a:lnTo>
                    <a:lnTo>
                      <a:pt x="18" y="2"/>
                    </a:lnTo>
                    <a:lnTo>
                      <a:pt x="18" y="2"/>
                    </a:lnTo>
                    <a:lnTo>
                      <a:pt x="18" y="2"/>
                    </a:lnTo>
                    <a:lnTo>
                      <a:pt x="18" y="2"/>
                    </a:lnTo>
                    <a:lnTo>
                      <a:pt x="18" y="2"/>
                    </a:lnTo>
                    <a:lnTo>
                      <a:pt x="19" y="2"/>
                    </a:lnTo>
                    <a:lnTo>
                      <a:pt x="19" y="2"/>
                    </a:lnTo>
                    <a:lnTo>
                      <a:pt x="19" y="2"/>
                    </a:lnTo>
                    <a:lnTo>
                      <a:pt x="19" y="2"/>
                    </a:lnTo>
                    <a:lnTo>
                      <a:pt x="19" y="2"/>
                    </a:lnTo>
                    <a:lnTo>
                      <a:pt x="19" y="2"/>
                    </a:lnTo>
                    <a:lnTo>
                      <a:pt x="19" y="2"/>
                    </a:lnTo>
                    <a:lnTo>
                      <a:pt x="21" y="2"/>
                    </a:lnTo>
                    <a:lnTo>
                      <a:pt x="21" y="2"/>
                    </a:lnTo>
                    <a:lnTo>
                      <a:pt x="21" y="2"/>
                    </a:lnTo>
                    <a:lnTo>
                      <a:pt x="21" y="3"/>
                    </a:lnTo>
                    <a:lnTo>
                      <a:pt x="21" y="3"/>
                    </a:lnTo>
                    <a:lnTo>
                      <a:pt x="21" y="3"/>
                    </a:lnTo>
                    <a:lnTo>
                      <a:pt x="21" y="3"/>
                    </a:lnTo>
                    <a:lnTo>
                      <a:pt x="21" y="3"/>
                    </a:lnTo>
                    <a:lnTo>
                      <a:pt x="22" y="3"/>
                    </a:lnTo>
                    <a:lnTo>
                      <a:pt x="22" y="3"/>
                    </a:lnTo>
                    <a:lnTo>
                      <a:pt x="22" y="3"/>
                    </a:lnTo>
                    <a:lnTo>
                      <a:pt x="22" y="3"/>
                    </a:lnTo>
                    <a:lnTo>
                      <a:pt x="22" y="3"/>
                    </a:lnTo>
                    <a:lnTo>
                      <a:pt x="22" y="5"/>
                    </a:lnTo>
                    <a:lnTo>
                      <a:pt x="22" y="5"/>
                    </a:lnTo>
                    <a:lnTo>
                      <a:pt x="22" y="5"/>
                    </a:lnTo>
                    <a:lnTo>
                      <a:pt x="24" y="5"/>
                    </a:lnTo>
                    <a:lnTo>
                      <a:pt x="24" y="5"/>
                    </a:lnTo>
                    <a:lnTo>
                      <a:pt x="24" y="5"/>
                    </a:lnTo>
                    <a:lnTo>
                      <a:pt x="24" y="5"/>
                    </a:lnTo>
                    <a:lnTo>
                      <a:pt x="24" y="5"/>
                    </a:lnTo>
                    <a:lnTo>
                      <a:pt x="24" y="6"/>
                    </a:lnTo>
                    <a:lnTo>
                      <a:pt x="24" y="6"/>
                    </a:lnTo>
                    <a:lnTo>
                      <a:pt x="24" y="6"/>
                    </a:lnTo>
                    <a:lnTo>
                      <a:pt x="24" y="6"/>
                    </a:lnTo>
                    <a:lnTo>
                      <a:pt x="24" y="6"/>
                    </a:lnTo>
                    <a:lnTo>
                      <a:pt x="24" y="6"/>
                    </a:lnTo>
                    <a:lnTo>
                      <a:pt x="25" y="6"/>
                    </a:lnTo>
                    <a:lnTo>
                      <a:pt x="25" y="8"/>
                    </a:lnTo>
                    <a:lnTo>
                      <a:pt x="25" y="8"/>
                    </a:lnTo>
                    <a:lnTo>
                      <a:pt x="25" y="8"/>
                    </a:lnTo>
                    <a:lnTo>
                      <a:pt x="25" y="8"/>
                    </a:lnTo>
                    <a:lnTo>
                      <a:pt x="25" y="8"/>
                    </a:lnTo>
                    <a:lnTo>
                      <a:pt x="25" y="8"/>
                    </a:lnTo>
                    <a:lnTo>
                      <a:pt x="25" y="8"/>
                    </a:lnTo>
                    <a:lnTo>
                      <a:pt x="25" y="9"/>
                    </a:lnTo>
                    <a:lnTo>
                      <a:pt x="25" y="9"/>
                    </a:lnTo>
                    <a:lnTo>
                      <a:pt x="25" y="9"/>
                    </a:lnTo>
                    <a:lnTo>
                      <a:pt x="25" y="9"/>
                    </a:lnTo>
                    <a:lnTo>
                      <a:pt x="25" y="9"/>
                    </a:lnTo>
                    <a:lnTo>
                      <a:pt x="25" y="9"/>
                    </a:lnTo>
                    <a:lnTo>
                      <a:pt x="25" y="11"/>
                    </a:lnTo>
                    <a:lnTo>
                      <a:pt x="25" y="11"/>
                    </a:lnTo>
                    <a:lnTo>
                      <a:pt x="27" y="11"/>
                    </a:lnTo>
                    <a:lnTo>
                      <a:pt x="27" y="11"/>
                    </a:lnTo>
                    <a:lnTo>
                      <a:pt x="27" y="11"/>
                    </a:lnTo>
                    <a:lnTo>
                      <a:pt x="27" y="11"/>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lnTo>
                      <a:pt x="27" y="15"/>
                    </a:lnTo>
                  </a:path>
                </a:pathLst>
              </a:custGeom>
              <a:noFill/>
              <a:ln w="1588">
                <a:solidFill>
                  <a:srgbClr val="6E6E6E"/>
                </a:solidFill>
                <a:prstDash val="solid"/>
                <a:round/>
                <a:headEnd/>
                <a:tailEnd/>
              </a:ln>
            </p:spPr>
            <p:txBody>
              <a:bodyPr/>
              <a:lstStyle/>
              <a:p>
                <a:endParaRPr lang="en-US"/>
              </a:p>
            </p:txBody>
          </p:sp>
          <p:sp>
            <p:nvSpPr>
              <p:cNvPr id="321251" name="Freeform 739"/>
              <p:cNvSpPr>
                <a:spLocks/>
              </p:cNvSpPr>
              <p:nvPr/>
            </p:nvSpPr>
            <p:spPr bwMode="auto">
              <a:xfrm>
                <a:off x="2342" y="1961"/>
                <a:ext cx="26" cy="30"/>
              </a:xfrm>
              <a:custGeom>
                <a:avLst/>
                <a:gdLst/>
                <a:ahLst/>
                <a:cxnLst>
                  <a:cxn ang="0">
                    <a:pos x="26" y="17"/>
                  </a:cxn>
                  <a:cxn ang="0">
                    <a:pos x="26" y="18"/>
                  </a:cxn>
                  <a:cxn ang="0">
                    <a:pos x="25" y="20"/>
                  </a:cxn>
                  <a:cxn ang="0">
                    <a:pos x="25" y="21"/>
                  </a:cxn>
                  <a:cxn ang="0">
                    <a:pos x="23" y="23"/>
                  </a:cxn>
                  <a:cxn ang="0">
                    <a:pos x="23" y="24"/>
                  </a:cxn>
                  <a:cxn ang="0">
                    <a:pos x="22" y="26"/>
                  </a:cxn>
                  <a:cxn ang="0">
                    <a:pos x="21" y="26"/>
                  </a:cxn>
                  <a:cxn ang="0">
                    <a:pos x="19" y="27"/>
                  </a:cxn>
                  <a:cxn ang="0">
                    <a:pos x="18" y="29"/>
                  </a:cxn>
                  <a:cxn ang="0">
                    <a:pos x="18" y="29"/>
                  </a:cxn>
                  <a:cxn ang="0">
                    <a:pos x="16" y="30"/>
                  </a:cxn>
                  <a:cxn ang="0">
                    <a:pos x="15" y="30"/>
                  </a:cxn>
                  <a:cxn ang="0">
                    <a:pos x="13" y="30"/>
                  </a:cxn>
                  <a:cxn ang="0">
                    <a:pos x="12" y="30"/>
                  </a:cxn>
                  <a:cxn ang="0">
                    <a:pos x="10" y="30"/>
                  </a:cxn>
                  <a:cxn ang="0">
                    <a:pos x="9" y="30"/>
                  </a:cxn>
                  <a:cxn ang="0">
                    <a:pos x="7" y="30"/>
                  </a:cxn>
                  <a:cxn ang="0">
                    <a:pos x="6" y="29"/>
                  </a:cxn>
                  <a:cxn ang="0">
                    <a:pos x="6" y="29"/>
                  </a:cxn>
                  <a:cxn ang="0">
                    <a:pos x="4" y="27"/>
                  </a:cxn>
                  <a:cxn ang="0">
                    <a:pos x="3" y="27"/>
                  </a:cxn>
                  <a:cxn ang="0">
                    <a:pos x="3" y="26"/>
                  </a:cxn>
                  <a:cxn ang="0">
                    <a:pos x="1" y="24"/>
                  </a:cxn>
                  <a:cxn ang="0">
                    <a:pos x="1" y="23"/>
                  </a:cxn>
                  <a:cxn ang="0">
                    <a:pos x="1" y="21"/>
                  </a:cxn>
                  <a:cxn ang="0">
                    <a:pos x="1" y="20"/>
                  </a:cxn>
                  <a:cxn ang="0">
                    <a:pos x="0" y="18"/>
                  </a:cxn>
                  <a:cxn ang="0">
                    <a:pos x="0" y="17"/>
                  </a:cxn>
                  <a:cxn ang="0">
                    <a:pos x="1" y="15"/>
                  </a:cxn>
                  <a:cxn ang="0">
                    <a:pos x="1" y="14"/>
                  </a:cxn>
                  <a:cxn ang="0">
                    <a:pos x="1" y="12"/>
                  </a:cxn>
                  <a:cxn ang="0">
                    <a:pos x="1" y="11"/>
                  </a:cxn>
                  <a:cxn ang="0">
                    <a:pos x="3" y="9"/>
                  </a:cxn>
                  <a:cxn ang="0">
                    <a:pos x="3" y="8"/>
                  </a:cxn>
                  <a:cxn ang="0">
                    <a:pos x="4" y="6"/>
                  </a:cxn>
                  <a:cxn ang="0">
                    <a:pos x="6" y="5"/>
                  </a:cxn>
                  <a:cxn ang="0">
                    <a:pos x="7" y="3"/>
                  </a:cxn>
                  <a:cxn ang="0">
                    <a:pos x="7" y="3"/>
                  </a:cxn>
                  <a:cxn ang="0">
                    <a:pos x="9" y="2"/>
                  </a:cxn>
                  <a:cxn ang="0">
                    <a:pos x="10" y="2"/>
                  </a:cxn>
                  <a:cxn ang="0">
                    <a:pos x="12" y="0"/>
                  </a:cxn>
                  <a:cxn ang="0">
                    <a:pos x="13" y="0"/>
                  </a:cxn>
                  <a:cxn ang="0">
                    <a:pos x="15" y="0"/>
                  </a:cxn>
                  <a:cxn ang="0">
                    <a:pos x="16" y="0"/>
                  </a:cxn>
                  <a:cxn ang="0">
                    <a:pos x="18" y="0"/>
                  </a:cxn>
                  <a:cxn ang="0">
                    <a:pos x="19" y="0"/>
                  </a:cxn>
                  <a:cxn ang="0">
                    <a:pos x="19" y="0"/>
                  </a:cxn>
                  <a:cxn ang="0">
                    <a:pos x="21" y="0"/>
                  </a:cxn>
                  <a:cxn ang="0">
                    <a:pos x="22" y="2"/>
                  </a:cxn>
                  <a:cxn ang="0">
                    <a:pos x="23" y="2"/>
                  </a:cxn>
                  <a:cxn ang="0">
                    <a:pos x="23" y="3"/>
                  </a:cxn>
                  <a:cxn ang="0">
                    <a:pos x="25" y="5"/>
                  </a:cxn>
                  <a:cxn ang="0">
                    <a:pos x="25" y="6"/>
                  </a:cxn>
                  <a:cxn ang="0">
                    <a:pos x="26" y="8"/>
                  </a:cxn>
                  <a:cxn ang="0">
                    <a:pos x="26" y="9"/>
                  </a:cxn>
                  <a:cxn ang="0">
                    <a:pos x="26" y="11"/>
                  </a:cxn>
                  <a:cxn ang="0">
                    <a:pos x="26" y="12"/>
                  </a:cxn>
                  <a:cxn ang="0">
                    <a:pos x="26" y="14"/>
                  </a:cxn>
                  <a:cxn ang="0">
                    <a:pos x="26" y="15"/>
                  </a:cxn>
                </a:cxnLst>
                <a:rect l="0" t="0" r="r" b="b"/>
                <a:pathLst>
                  <a:path w="26" h="30">
                    <a:moveTo>
                      <a:pt x="26" y="15"/>
                    </a:moveTo>
                    <a:lnTo>
                      <a:pt x="26" y="15"/>
                    </a:lnTo>
                    <a:lnTo>
                      <a:pt x="26" y="15"/>
                    </a:lnTo>
                    <a:lnTo>
                      <a:pt x="26" y="15"/>
                    </a:lnTo>
                    <a:lnTo>
                      <a:pt x="26" y="17"/>
                    </a:lnTo>
                    <a:lnTo>
                      <a:pt x="26" y="17"/>
                    </a:lnTo>
                    <a:lnTo>
                      <a:pt x="26" y="17"/>
                    </a:lnTo>
                    <a:lnTo>
                      <a:pt x="26" y="17"/>
                    </a:lnTo>
                    <a:lnTo>
                      <a:pt x="26" y="17"/>
                    </a:lnTo>
                    <a:lnTo>
                      <a:pt x="26" y="18"/>
                    </a:lnTo>
                    <a:lnTo>
                      <a:pt x="26" y="18"/>
                    </a:lnTo>
                    <a:lnTo>
                      <a:pt x="26" y="18"/>
                    </a:lnTo>
                    <a:lnTo>
                      <a:pt x="26" y="18"/>
                    </a:lnTo>
                    <a:lnTo>
                      <a:pt x="25" y="18"/>
                    </a:lnTo>
                    <a:lnTo>
                      <a:pt x="25" y="18"/>
                    </a:lnTo>
                    <a:lnTo>
                      <a:pt x="25" y="20"/>
                    </a:lnTo>
                    <a:lnTo>
                      <a:pt x="25" y="20"/>
                    </a:lnTo>
                    <a:lnTo>
                      <a:pt x="25" y="20"/>
                    </a:lnTo>
                    <a:lnTo>
                      <a:pt x="25" y="20"/>
                    </a:lnTo>
                    <a:lnTo>
                      <a:pt x="25" y="20"/>
                    </a:lnTo>
                    <a:lnTo>
                      <a:pt x="25" y="20"/>
                    </a:lnTo>
                    <a:lnTo>
                      <a:pt x="25" y="21"/>
                    </a:lnTo>
                    <a:lnTo>
                      <a:pt x="25" y="21"/>
                    </a:lnTo>
                    <a:lnTo>
                      <a:pt x="25" y="21"/>
                    </a:lnTo>
                    <a:lnTo>
                      <a:pt x="25" y="21"/>
                    </a:lnTo>
                    <a:lnTo>
                      <a:pt x="25" y="21"/>
                    </a:lnTo>
                    <a:lnTo>
                      <a:pt x="23" y="21"/>
                    </a:lnTo>
                    <a:lnTo>
                      <a:pt x="23" y="23"/>
                    </a:lnTo>
                    <a:lnTo>
                      <a:pt x="23" y="23"/>
                    </a:lnTo>
                    <a:lnTo>
                      <a:pt x="23" y="23"/>
                    </a:lnTo>
                    <a:lnTo>
                      <a:pt x="23" y="23"/>
                    </a:lnTo>
                    <a:lnTo>
                      <a:pt x="23" y="23"/>
                    </a:lnTo>
                    <a:lnTo>
                      <a:pt x="23" y="23"/>
                    </a:lnTo>
                    <a:lnTo>
                      <a:pt x="23" y="23"/>
                    </a:lnTo>
                    <a:lnTo>
                      <a:pt x="23" y="24"/>
                    </a:lnTo>
                    <a:lnTo>
                      <a:pt x="23" y="24"/>
                    </a:lnTo>
                    <a:lnTo>
                      <a:pt x="22" y="24"/>
                    </a:lnTo>
                    <a:lnTo>
                      <a:pt x="22" y="24"/>
                    </a:lnTo>
                    <a:lnTo>
                      <a:pt x="22" y="24"/>
                    </a:lnTo>
                    <a:lnTo>
                      <a:pt x="22" y="24"/>
                    </a:lnTo>
                    <a:lnTo>
                      <a:pt x="22" y="26"/>
                    </a:lnTo>
                    <a:lnTo>
                      <a:pt x="22" y="26"/>
                    </a:lnTo>
                    <a:lnTo>
                      <a:pt x="22" y="26"/>
                    </a:lnTo>
                    <a:lnTo>
                      <a:pt x="22" y="26"/>
                    </a:lnTo>
                    <a:lnTo>
                      <a:pt x="22" y="26"/>
                    </a:lnTo>
                    <a:lnTo>
                      <a:pt x="21" y="26"/>
                    </a:lnTo>
                    <a:lnTo>
                      <a:pt x="21" y="26"/>
                    </a:lnTo>
                    <a:lnTo>
                      <a:pt x="21" y="26"/>
                    </a:lnTo>
                    <a:lnTo>
                      <a:pt x="21" y="27"/>
                    </a:lnTo>
                    <a:lnTo>
                      <a:pt x="21" y="27"/>
                    </a:lnTo>
                    <a:lnTo>
                      <a:pt x="21" y="27"/>
                    </a:lnTo>
                    <a:lnTo>
                      <a:pt x="21" y="27"/>
                    </a:lnTo>
                    <a:lnTo>
                      <a:pt x="19" y="27"/>
                    </a:lnTo>
                    <a:lnTo>
                      <a:pt x="19" y="27"/>
                    </a:lnTo>
                    <a:lnTo>
                      <a:pt x="19" y="27"/>
                    </a:lnTo>
                    <a:lnTo>
                      <a:pt x="19" y="27"/>
                    </a:lnTo>
                    <a:lnTo>
                      <a:pt x="19" y="27"/>
                    </a:lnTo>
                    <a:lnTo>
                      <a:pt x="19" y="29"/>
                    </a:lnTo>
                    <a:lnTo>
                      <a:pt x="19" y="29"/>
                    </a:lnTo>
                    <a:lnTo>
                      <a:pt x="18" y="29"/>
                    </a:lnTo>
                    <a:lnTo>
                      <a:pt x="18" y="29"/>
                    </a:lnTo>
                    <a:lnTo>
                      <a:pt x="18" y="29"/>
                    </a:lnTo>
                    <a:lnTo>
                      <a:pt x="18" y="29"/>
                    </a:lnTo>
                    <a:lnTo>
                      <a:pt x="18" y="29"/>
                    </a:lnTo>
                    <a:lnTo>
                      <a:pt x="18" y="29"/>
                    </a:lnTo>
                    <a:lnTo>
                      <a:pt x="18" y="29"/>
                    </a:lnTo>
                    <a:lnTo>
                      <a:pt x="16" y="29"/>
                    </a:lnTo>
                    <a:lnTo>
                      <a:pt x="16" y="29"/>
                    </a:lnTo>
                    <a:lnTo>
                      <a:pt x="16" y="29"/>
                    </a:lnTo>
                    <a:lnTo>
                      <a:pt x="16" y="29"/>
                    </a:lnTo>
                    <a:lnTo>
                      <a:pt x="16" y="30"/>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9" y="30"/>
                    </a:lnTo>
                    <a:lnTo>
                      <a:pt x="7" y="30"/>
                    </a:lnTo>
                    <a:lnTo>
                      <a:pt x="7" y="30"/>
                    </a:lnTo>
                    <a:lnTo>
                      <a:pt x="7" y="30"/>
                    </a:lnTo>
                    <a:lnTo>
                      <a:pt x="7" y="30"/>
                    </a:lnTo>
                    <a:lnTo>
                      <a:pt x="7" y="30"/>
                    </a:lnTo>
                    <a:lnTo>
                      <a:pt x="7" y="29"/>
                    </a:lnTo>
                    <a:lnTo>
                      <a:pt x="7" y="29"/>
                    </a:lnTo>
                    <a:lnTo>
                      <a:pt x="6" y="29"/>
                    </a:lnTo>
                    <a:lnTo>
                      <a:pt x="6" y="29"/>
                    </a:lnTo>
                    <a:lnTo>
                      <a:pt x="6" y="29"/>
                    </a:lnTo>
                    <a:lnTo>
                      <a:pt x="6" y="29"/>
                    </a:lnTo>
                    <a:lnTo>
                      <a:pt x="6" y="29"/>
                    </a:lnTo>
                    <a:lnTo>
                      <a:pt x="6" y="29"/>
                    </a:lnTo>
                    <a:lnTo>
                      <a:pt x="6" y="29"/>
                    </a:lnTo>
                    <a:lnTo>
                      <a:pt x="6" y="29"/>
                    </a:lnTo>
                    <a:lnTo>
                      <a:pt x="4" y="29"/>
                    </a:lnTo>
                    <a:lnTo>
                      <a:pt x="4" y="29"/>
                    </a:lnTo>
                    <a:lnTo>
                      <a:pt x="4" y="29"/>
                    </a:lnTo>
                    <a:lnTo>
                      <a:pt x="4" y="27"/>
                    </a:lnTo>
                    <a:lnTo>
                      <a:pt x="4" y="27"/>
                    </a:lnTo>
                    <a:lnTo>
                      <a:pt x="4" y="27"/>
                    </a:lnTo>
                    <a:lnTo>
                      <a:pt x="4" y="27"/>
                    </a:lnTo>
                    <a:lnTo>
                      <a:pt x="4" y="27"/>
                    </a:lnTo>
                    <a:lnTo>
                      <a:pt x="4" y="27"/>
                    </a:lnTo>
                    <a:lnTo>
                      <a:pt x="3" y="27"/>
                    </a:lnTo>
                    <a:lnTo>
                      <a:pt x="3" y="27"/>
                    </a:lnTo>
                    <a:lnTo>
                      <a:pt x="3" y="27"/>
                    </a:lnTo>
                    <a:lnTo>
                      <a:pt x="3" y="26"/>
                    </a:lnTo>
                    <a:lnTo>
                      <a:pt x="3" y="26"/>
                    </a:lnTo>
                    <a:lnTo>
                      <a:pt x="3" y="26"/>
                    </a:lnTo>
                    <a:lnTo>
                      <a:pt x="3" y="26"/>
                    </a:lnTo>
                    <a:lnTo>
                      <a:pt x="3" y="26"/>
                    </a:lnTo>
                    <a:lnTo>
                      <a:pt x="3" y="26"/>
                    </a:lnTo>
                    <a:lnTo>
                      <a:pt x="3" y="26"/>
                    </a:lnTo>
                    <a:lnTo>
                      <a:pt x="3" y="26"/>
                    </a:lnTo>
                    <a:lnTo>
                      <a:pt x="3" y="24"/>
                    </a:lnTo>
                    <a:lnTo>
                      <a:pt x="1" y="24"/>
                    </a:lnTo>
                    <a:lnTo>
                      <a:pt x="1" y="24"/>
                    </a:lnTo>
                    <a:lnTo>
                      <a:pt x="1" y="24"/>
                    </a:lnTo>
                    <a:lnTo>
                      <a:pt x="1" y="24"/>
                    </a:lnTo>
                    <a:lnTo>
                      <a:pt x="1" y="24"/>
                    </a:lnTo>
                    <a:lnTo>
                      <a:pt x="1" y="23"/>
                    </a:lnTo>
                    <a:lnTo>
                      <a:pt x="1" y="23"/>
                    </a:lnTo>
                    <a:lnTo>
                      <a:pt x="1" y="23"/>
                    </a:lnTo>
                    <a:lnTo>
                      <a:pt x="1" y="23"/>
                    </a:lnTo>
                    <a:lnTo>
                      <a:pt x="1" y="23"/>
                    </a:lnTo>
                    <a:lnTo>
                      <a:pt x="1" y="23"/>
                    </a:lnTo>
                    <a:lnTo>
                      <a:pt x="1" y="23"/>
                    </a:lnTo>
                    <a:lnTo>
                      <a:pt x="1" y="21"/>
                    </a:lnTo>
                    <a:lnTo>
                      <a:pt x="1" y="21"/>
                    </a:lnTo>
                    <a:lnTo>
                      <a:pt x="1" y="21"/>
                    </a:lnTo>
                    <a:lnTo>
                      <a:pt x="1" y="21"/>
                    </a:lnTo>
                    <a:lnTo>
                      <a:pt x="1" y="21"/>
                    </a:lnTo>
                    <a:lnTo>
                      <a:pt x="1" y="21"/>
                    </a:lnTo>
                    <a:lnTo>
                      <a:pt x="1" y="20"/>
                    </a:lnTo>
                    <a:lnTo>
                      <a:pt x="1"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1" y="15"/>
                    </a:lnTo>
                    <a:lnTo>
                      <a:pt x="1" y="15"/>
                    </a:lnTo>
                    <a:lnTo>
                      <a:pt x="1" y="15"/>
                    </a:lnTo>
                    <a:lnTo>
                      <a:pt x="1" y="15"/>
                    </a:lnTo>
                    <a:lnTo>
                      <a:pt x="1" y="15"/>
                    </a:lnTo>
                    <a:lnTo>
                      <a:pt x="1" y="14"/>
                    </a:lnTo>
                    <a:lnTo>
                      <a:pt x="1" y="14"/>
                    </a:lnTo>
                    <a:lnTo>
                      <a:pt x="1" y="14"/>
                    </a:lnTo>
                    <a:lnTo>
                      <a:pt x="1" y="14"/>
                    </a:lnTo>
                    <a:lnTo>
                      <a:pt x="1" y="14"/>
                    </a:lnTo>
                    <a:lnTo>
                      <a:pt x="1" y="12"/>
                    </a:lnTo>
                    <a:lnTo>
                      <a:pt x="1" y="12"/>
                    </a:lnTo>
                    <a:lnTo>
                      <a:pt x="1" y="12"/>
                    </a:lnTo>
                    <a:lnTo>
                      <a:pt x="1" y="12"/>
                    </a:lnTo>
                    <a:lnTo>
                      <a:pt x="1" y="12"/>
                    </a:lnTo>
                    <a:lnTo>
                      <a:pt x="1" y="12"/>
                    </a:lnTo>
                    <a:lnTo>
                      <a:pt x="1" y="11"/>
                    </a:lnTo>
                    <a:lnTo>
                      <a:pt x="1" y="11"/>
                    </a:lnTo>
                    <a:lnTo>
                      <a:pt x="1" y="11"/>
                    </a:lnTo>
                    <a:lnTo>
                      <a:pt x="1" y="11"/>
                    </a:lnTo>
                    <a:lnTo>
                      <a:pt x="1" y="11"/>
                    </a:lnTo>
                    <a:lnTo>
                      <a:pt x="3" y="11"/>
                    </a:lnTo>
                    <a:lnTo>
                      <a:pt x="3" y="9"/>
                    </a:lnTo>
                    <a:lnTo>
                      <a:pt x="3" y="9"/>
                    </a:lnTo>
                    <a:lnTo>
                      <a:pt x="3" y="9"/>
                    </a:lnTo>
                    <a:lnTo>
                      <a:pt x="3" y="9"/>
                    </a:lnTo>
                    <a:lnTo>
                      <a:pt x="3" y="9"/>
                    </a:lnTo>
                    <a:lnTo>
                      <a:pt x="3" y="9"/>
                    </a:lnTo>
                    <a:lnTo>
                      <a:pt x="3" y="8"/>
                    </a:lnTo>
                    <a:lnTo>
                      <a:pt x="3" y="8"/>
                    </a:lnTo>
                    <a:lnTo>
                      <a:pt x="3" y="8"/>
                    </a:lnTo>
                    <a:lnTo>
                      <a:pt x="3" y="8"/>
                    </a:lnTo>
                    <a:lnTo>
                      <a:pt x="4" y="8"/>
                    </a:lnTo>
                    <a:lnTo>
                      <a:pt x="4" y="8"/>
                    </a:lnTo>
                    <a:lnTo>
                      <a:pt x="4" y="6"/>
                    </a:lnTo>
                    <a:lnTo>
                      <a:pt x="4" y="6"/>
                    </a:lnTo>
                    <a:lnTo>
                      <a:pt x="4" y="6"/>
                    </a:lnTo>
                    <a:lnTo>
                      <a:pt x="4" y="6"/>
                    </a:lnTo>
                    <a:lnTo>
                      <a:pt x="4" y="6"/>
                    </a:lnTo>
                    <a:lnTo>
                      <a:pt x="4" y="6"/>
                    </a:lnTo>
                    <a:lnTo>
                      <a:pt x="4" y="6"/>
                    </a:lnTo>
                    <a:lnTo>
                      <a:pt x="6" y="5"/>
                    </a:lnTo>
                    <a:lnTo>
                      <a:pt x="6" y="5"/>
                    </a:lnTo>
                    <a:lnTo>
                      <a:pt x="6" y="5"/>
                    </a:lnTo>
                    <a:lnTo>
                      <a:pt x="6" y="5"/>
                    </a:lnTo>
                    <a:lnTo>
                      <a:pt x="6" y="5"/>
                    </a:lnTo>
                    <a:lnTo>
                      <a:pt x="6" y="5"/>
                    </a:lnTo>
                    <a:lnTo>
                      <a:pt x="6" y="5"/>
                    </a:lnTo>
                    <a:lnTo>
                      <a:pt x="6" y="5"/>
                    </a:lnTo>
                    <a:lnTo>
                      <a:pt x="7" y="3"/>
                    </a:lnTo>
                    <a:lnTo>
                      <a:pt x="7" y="3"/>
                    </a:lnTo>
                    <a:lnTo>
                      <a:pt x="7" y="3"/>
                    </a:lnTo>
                    <a:lnTo>
                      <a:pt x="7" y="3"/>
                    </a:lnTo>
                    <a:lnTo>
                      <a:pt x="7" y="3"/>
                    </a:lnTo>
                    <a:lnTo>
                      <a:pt x="7" y="3"/>
                    </a:lnTo>
                    <a:lnTo>
                      <a:pt x="7" y="3"/>
                    </a:lnTo>
                    <a:lnTo>
                      <a:pt x="7" y="3"/>
                    </a:lnTo>
                    <a:lnTo>
                      <a:pt x="9" y="2"/>
                    </a:lnTo>
                    <a:lnTo>
                      <a:pt x="9" y="2"/>
                    </a:lnTo>
                    <a:lnTo>
                      <a:pt x="9" y="2"/>
                    </a:lnTo>
                    <a:lnTo>
                      <a:pt x="9" y="2"/>
                    </a:lnTo>
                    <a:lnTo>
                      <a:pt x="9" y="2"/>
                    </a:lnTo>
                    <a:lnTo>
                      <a:pt x="9" y="2"/>
                    </a:lnTo>
                    <a:lnTo>
                      <a:pt x="9" y="2"/>
                    </a:lnTo>
                    <a:lnTo>
                      <a:pt x="10" y="2"/>
                    </a:lnTo>
                    <a:lnTo>
                      <a:pt x="10" y="2"/>
                    </a:lnTo>
                    <a:lnTo>
                      <a:pt x="10" y="2"/>
                    </a:lnTo>
                    <a:lnTo>
                      <a:pt x="10" y="2"/>
                    </a:lnTo>
                    <a:lnTo>
                      <a:pt x="10" y="2"/>
                    </a:lnTo>
                    <a:lnTo>
                      <a:pt x="10" y="0"/>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8" y="0"/>
                    </a:lnTo>
                    <a:lnTo>
                      <a:pt x="18" y="0"/>
                    </a:lnTo>
                    <a:lnTo>
                      <a:pt x="18" y="0"/>
                    </a:lnTo>
                    <a:lnTo>
                      <a:pt x="18" y="0"/>
                    </a:lnTo>
                    <a:lnTo>
                      <a:pt x="18" y="0"/>
                    </a:lnTo>
                    <a:lnTo>
                      <a:pt x="18" y="0"/>
                    </a:lnTo>
                    <a:lnTo>
                      <a:pt x="18" y="0"/>
                    </a:lnTo>
                    <a:lnTo>
                      <a:pt x="19" y="0"/>
                    </a:lnTo>
                    <a:lnTo>
                      <a:pt x="19" y="0"/>
                    </a:lnTo>
                    <a:lnTo>
                      <a:pt x="19" y="0"/>
                    </a:lnTo>
                    <a:lnTo>
                      <a:pt x="19" y="0"/>
                    </a:lnTo>
                    <a:lnTo>
                      <a:pt x="19" y="0"/>
                    </a:lnTo>
                    <a:lnTo>
                      <a:pt x="19" y="0"/>
                    </a:lnTo>
                    <a:lnTo>
                      <a:pt x="19" y="0"/>
                    </a:lnTo>
                    <a:lnTo>
                      <a:pt x="21" y="0"/>
                    </a:lnTo>
                    <a:lnTo>
                      <a:pt x="21" y="0"/>
                    </a:lnTo>
                    <a:lnTo>
                      <a:pt x="21" y="0"/>
                    </a:lnTo>
                    <a:lnTo>
                      <a:pt x="21" y="0"/>
                    </a:lnTo>
                    <a:lnTo>
                      <a:pt x="21" y="0"/>
                    </a:lnTo>
                    <a:lnTo>
                      <a:pt x="21" y="0"/>
                    </a:lnTo>
                    <a:lnTo>
                      <a:pt x="21" y="2"/>
                    </a:lnTo>
                    <a:lnTo>
                      <a:pt x="21" y="2"/>
                    </a:lnTo>
                    <a:lnTo>
                      <a:pt x="22" y="2"/>
                    </a:lnTo>
                    <a:lnTo>
                      <a:pt x="22" y="2"/>
                    </a:lnTo>
                    <a:lnTo>
                      <a:pt x="22" y="2"/>
                    </a:lnTo>
                    <a:lnTo>
                      <a:pt x="22" y="2"/>
                    </a:lnTo>
                    <a:lnTo>
                      <a:pt x="22" y="2"/>
                    </a:lnTo>
                    <a:lnTo>
                      <a:pt x="22" y="2"/>
                    </a:lnTo>
                    <a:lnTo>
                      <a:pt x="22" y="2"/>
                    </a:lnTo>
                    <a:lnTo>
                      <a:pt x="22" y="2"/>
                    </a:lnTo>
                    <a:lnTo>
                      <a:pt x="23" y="2"/>
                    </a:lnTo>
                    <a:lnTo>
                      <a:pt x="23" y="2"/>
                    </a:lnTo>
                    <a:lnTo>
                      <a:pt x="23" y="3"/>
                    </a:lnTo>
                    <a:lnTo>
                      <a:pt x="23" y="3"/>
                    </a:lnTo>
                    <a:lnTo>
                      <a:pt x="23" y="3"/>
                    </a:lnTo>
                    <a:lnTo>
                      <a:pt x="23" y="3"/>
                    </a:lnTo>
                    <a:lnTo>
                      <a:pt x="23" y="3"/>
                    </a:lnTo>
                    <a:lnTo>
                      <a:pt x="23" y="3"/>
                    </a:lnTo>
                    <a:lnTo>
                      <a:pt x="23" y="3"/>
                    </a:lnTo>
                    <a:lnTo>
                      <a:pt x="23" y="3"/>
                    </a:lnTo>
                    <a:lnTo>
                      <a:pt x="25" y="5"/>
                    </a:lnTo>
                    <a:lnTo>
                      <a:pt x="25" y="5"/>
                    </a:lnTo>
                    <a:lnTo>
                      <a:pt x="25" y="5"/>
                    </a:lnTo>
                    <a:lnTo>
                      <a:pt x="25" y="5"/>
                    </a:lnTo>
                    <a:lnTo>
                      <a:pt x="25" y="5"/>
                    </a:lnTo>
                    <a:lnTo>
                      <a:pt x="25" y="5"/>
                    </a:lnTo>
                    <a:lnTo>
                      <a:pt x="25" y="5"/>
                    </a:lnTo>
                    <a:lnTo>
                      <a:pt x="25" y="5"/>
                    </a:lnTo>
                    <a:lnTo>
                      <a:pt x="25" y="6"/>
                    </a:lnTo>
                    <a:lnTo>
                      <a:pt x="25" y="6"/>
                    </a:lnTo>
                    <a:lnTo>
                      <a:pt x="25" y="6"/>
                    </a:lnTo>
                    <a:lnTo>
                      <a:pt x="25" y="6"/>
                    </a:lnTo>
                    <a:lnTo>
                      <a:pt x="25" y="6"/>
                    </a:lnTo>
                    <a:lnTo>
                      <a:pt x="25" y="6"/>
                    </a:lnTo>
                    <a:lnTo>
                      <a:pt x="26" y="6"/>
                    </a:lnTo>
                    <a:lnTo>
                      <a:pt x="26" y="8"/>
                    </a:lnTo>
                    <a:lnTo>
                      <a:pt x="26" y="8"/>
                    </a:lnTo>
                    <a:lnTo>
                      <a:pt x="26" y="8"/>
                    </a:lnTo>
                    <a:lnTo>
                      <a:pt x="26" y="8"/>
                    </a:lnTo>
                    <a:lnTo>
                      <a:pt x="26" y="8"/>
                    </a:lnTo>
                    <a:lnTo>
                      <a:pt x="26" y="8"/>
                    </a:lnTo>
                    <a:lnTo>
                      <a:pt x="26" y="9"/>
                    </a:lnTo>
                    <a:lnTo>
                      <a:pt x="26"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6" y="12"/>
                    </a:lnTo>
                    <a:lnTo>
                      <a:pt x="26" y="12"/>
                    </a:lnTo>
                    <a:lnTo>
                      <a:pt x="26" y="12"/>
                    </a:lnTo>
                    <a:lnTo>
                      <a:pt x="26" y="12"/>
                    </a:lnTo>
                    <a:lnTo>
                      <a:pt x="26" y="12"/>
                    </a:lnTo>
                    <a:lnTo>
                      <a:pt x="26" y="14"/>
                    </a:lnTo>
                    <a:lnTo>
                      <a:pt x="26" y="14"/>
                    </a:lnTo>
                    <a:lnTo>
                      <a:pt x="26" y="14"/>
                    </a:lnTo>
                    <a:lnTo>
                      <a:pt x="26" y="14"/>
                    </a:lnTo>
                    <a:lnTo>
                      <a:pt x="26" y="14"/>
                    </a:lnTo>
                    <a:lnTo>
                      <a:pt x="26" y="15"/>
                    </a:lnTo>
                    <a:lnTo>
                      <a:pt x="26" y="15"/>
                    </a:lnTo>
                    <a:lnTo>
                      <a:pt x="26" y="15"/>
                    </a:lnTo>
                  </a:path>
                </a:pathLst>
              </a:custGeom>
              <a:noFill/>
              <a:ln w="1588">
                <a:solidFill>
                  <a:srgbClr val="6E6E6E"/>
                </a:solidFill>
                <a:prstDash val="solid"/>
                <a:round/>
                <a:headEnd/>
                <a:tailEnd/>
              </a:ln>
            </p:spPr>
            <p:txBody>
              <a:bodyPr/>
              <a:lstStyle/>
              <a:p>
                <a:endParaRPr lang="en-US"/>
              </a:p>
            </p:txBody>
          </p:sp>
          <p:sp>
            <p:nvSpPr>
              <p:cNvPr id="321252" name="Freeform 740"/>
              <p:cNvSpPr>
                <a:spLocks/>
              </p:cNvSpPr>
              <p:nvPr/>
            </p:nvSpPr>
            <p:spPr bwMode="auto">
              <a:xfrm>
                <a:off x="2368" y="1976"/>
                <a:ext cx="27" cy="32"/>
              </a:xfrm>
              <a:custGeom>
                <a:avLst/>
                <a:gdLst/>
                <a:ahLst/>
                <a:cxnLst>
                  <a:cxn ang="0">
                    <a:pos x="26" y="17"/>
                  </a:cxn>
                  <a:cxn ang="0">
                    <a:pos x="26" y="18"/>
                  </a:cxn>
                  <a:cxn ang="0">
                    <a:pos x="26" y="20"/>
                  </a:cxn>
                  <a:cxn ang="0">
                    <a:pos x="24" y="21"/>
                  </a:cxn>
                  <a:cxn ang="0">
                    <a:pos x="24" y="23"/>
                  </a:cxn>
                  <a:cxn ang="0">
                    <a:pos x="23" y="24"/>
                  </a:cxn>
                  <a:cxn ang="0">
                    <a:pos x="23" y="26"/>
                  </a:cxn>
                  <a:cxn ang="0">
                    <a:pos x="21" y="27"/>
                  </a:cxn>
                  <a:cxn ang="0">
                    <a:pos x="20" y="27"/>
                  </a:cxn>
                  <a:cxn ang="0">
                    <a:pos x="18" y="29"/>
                  </a:cxn>
                  <a:cxn ang="0">
                    <a:pos x="17" y="30"/>
                  </a:cxn>
                  <a:cxn ang="0">
                    <a:pos x="15" y="30"/>
                  </a:cxn>
                  <a:cxn ang="0">
                    <a:pos x="14" y="30"/>
                  </a:cxn>
                  <a:cxn ang="0">
                    <a:pos x="14" y="30"/>
                  </a:cxn>
                  <a:cxn ang="0">
                    <a:pos x="12" y="32"/>
                  </a:cxn>
                  <a:cxn ang="0">
                    <a:pos x="11" y="30"/>
                  </a:cxn>
                  <a:cxn ang="0">
                    <a:pos x="9" y="30"/>
                  </a:cxn>
                  <a:cxn ang="0">
                    <a:pos x="8" y="30"/>
                  </a:cxn>
                  <a:cxn ang="0">
                    <a:pos x="6" y="30"/>
                  </a:cxn>
                  <a:cxn ang="0">
                    <a:pos x="5" y="29"/>
                  </a:cxn>
                  <a:cxn ang="0">
                    <a:pos x="5" y="29"/>
                  </a:cxn>
                  <a:cxn ang="0">
                    <a:pos x="3" y="27"/>
                  </a:cxn>
                  <a:cxn ang="0">
                    <a:pos x="2" y="26"/>
                  </a:cxn>
                  <a:cxn ang="0">
                    <a:pos x="2" y="24"/>
                  </a:cxn>
                  <a:cxn ang="0">
                    <a:pos x="2" y="24"/>
                  </a:cxn>
                  <a:cxn ang="0">
                    <a:pos x="0" y="23"/>
                  </a:cxn>
                  <a:cxn ang="0">
                    <a:pos x="0" y="21"/>
                  </a:cxn>
                  <a:cxn ang="0">
                    <a:pos x="0" y="20"/>
                  </a:cxn>
                  <a:cxn ang="0">
                    <a:pos x="0" y="17"/>
                  </a:cxn>
                  <a:cxn ang="0">
                    <a:pos x="0" y="15"/>
                  </a:cxn>
                  <a:cxn ang="0">
                    <a:pos x="0" y="14"/>
                  </a:cxn>
                  <a:cxn ang="0">
                    <a:pos x="2" y="12"/>
                  </a:cxn>
                  <a:cxn ang="0">
                    <a:pos x="2" y="11"/>
                  </a:cxn>
                  <a:cxn ang="0">
                    <a:pos x="2" y="9"/>
                  </a:cxn>
                  <a:cxn ang="0">
                    <a:pos x="3" y="8"/>
                  </a:cxn>
                  <a:cxn ang="0">
                    <a:pos x="5" y="6"/>
                  </a:cxn>
                  <a:cxn ang="0">
                    <a:pos x="5" y="5"/>
                  </a:cxn>
                  <a:cxn ang="0">
                    <a:pos x="6" y="5"/>
                  </a:cxn>
                  <a:cxn ang="0">
                    <a:pos x="8" y="3"/>
                  </a:cxn>
                  <a:cxn ang="0">
                    <a:pos x="9" y="2"/>
                  </a:cxn>
                  <a:cxn ang="0">
                    <a:pos x="9" y="2"/>
                  </a:cxn>
                  <a:cxn ang="0">
                    <a:pos x="11" y="2"/>
                  </a:cxn>
                  <a:cxn ang="0">
                    <a:pos x="12" y="0"/>
                  </a:cxn>
                  <a:cxn ang="0">
                    <a:pos x="14" y="0"/>
                  </a:cxn>
                  <a:cxn ang="0">
                    <a:pos x="15" y="0"/>
                  </a:cxn>
                  <a:cxn ang="0">
                    <a:pos x="17" y="0"/>
                  </a:cxn>
                  <a:cxn ang="0">
                    <a:pos x="18" y="0"/>
                  </a:cxn>
                  <a:cxn ang="0">
                    <a:pos x="20" y="0"/>
                  </a:cxn>
                  <a:cxn ang="0">
                    <a:pos x="21" y="2"/>
                  </a:cxn>
                  <a:cxn ang="0">
                    <a:pos x="21" y="2"/>
                  </a:cxn>
                  <a:cxn ang="0">
                    <a:pos x="23" y="3"/>
                  </a:cxn>
                  <a:cxn ang="0">
                    <a:pos x="24" y="3"/>
                  </a:cxn>
                  <a:cxn ang="0">
                    <a:pos x="24" y="5"/>
                  </a:cxn>
                  <a:cxn ang="0">
                    <a:pos x="26" y="6"/>
                  </a:cxn>
                  <a:cxn ang="0">
                    <a:pos x="26" y="8"/>
                  </a:cxn>
                  <a:cxn ang="0">
                    <a:pos x="26" y="9"/>
                  </a:cxn>
                  <a:cxn ang="0">
                    <a:pos x="27" y="11"/>
                  </a:cxn>
                  <a:cxn ang="0">
                    <a:pos x="27" y="12"/>
                  </a:cxn>
                  <a:cxn ang="0">
                    <a:pos x="27" y="14"/>
                  </a:cxn>
                  <a:cxn ang="0">
                    <a:pos x="27" y="15"/>
                  </a:cxn>
                </a:cxnLst>
                <a:rect l="0" t="0" r="r" b="b"/>
                <a:pathLst>
                  <a:path w="27" h="32">
                    <a:moveTo>
                      <a:pt x="27" y="15"/>
                    </a:moveTo>
                    <a:lnTo>
                      <a:pt x="27" y="15"/>
                    </a:lnTo>
                    <a:lnTo>
                      <a:pt x="27" y="17"/>
                    </a:lnTo>
                    <a:lnTo>
                      <a:pt x="27" y="17"/>
                    </a:lnTo>
                    <a:lnTo>
                      <a:pt x="26" y="17"/>
                    </a:lnTo>
                    <a:lnTo>
                      <a:pt x="26" y="17"/>
                    </a:lnTo>
                    <a:lnTo>
                      <a:pt x="26" y="17"/>
                    </a:lnTo>
                    <a:lnTo>
                      <a:pt x="26" y="17"/>
                    </a:lnTo>
                    <a:lnTo>
                      <a:pt x="26" y="18"/>
                    </a:lnTo>
                    <a:lnTo>
                      <a:pt x="26" y="18"/>
                    </a:lnTo>
                    <a:lnTo>
                      <a:pt x="26" y="18"/>
                    </a:lnTo>
                    <a:lnTo>
                      <a:pt x="26" y="18"/>
                    </a:lnTo>
                    <a:lnTo>
                      <a:pt x="26" y="18"/>
                    </a:lnTo>
                    <a:lnTo>
                      <a:pt x="26" y="20"/>
                    </a:lnTo>
                    <a:lnTo>
                      <a:pt x="26" y="20"/>
                    </a:lnTo>
                    <a:lnTo>
                      <a:pt x="26" y="20"/>
                    </a:lnTo>
                    <a:lnTo>
                      <a:pt x="26" y="20"/>
                    </a:lnTo>
                    <a:lnTo>
                      <a:pt x="26" y="20"/>
                    </a:lnTo>
                    <a:lnTo>
                      <a:pt x="26" y="20"/>
                    </a:lnTo>
                    <a:lnTo>
                      <a:pt x="26" y="21"/>
                    </a:lnTo>
                    <a:lnTo>
                      <a:pt x="26" y="21"/>
                    </a:lnTo>
                    <a:lnTo>
                      <a:pt x="26" y="21"/>
                    </a:lnTo>
                    <a:lnTo>
                      <a:pt x="24" y="21"/>
                    </a:lnTo>
                    <a:lnTo>
                      <a:pt x="24" y="21"/>
                    </a:lnTo>
                    <a:lnTo>
                      <a:pt x="24" y="21"/>
                    </a:lnTo>
                    <a:lnTo>
                      <a:pt x="24" y="23"/>
                    </a:lnTo>
                    <a:lnTo>
                      <a:pt x="24" y="23"/>
                    </a:lnTo>
                    <a:lnTo>
                      <a:pt x="24" y="23"/>
                    </a:lnTo>
                    <a:lnTo>
                      <a:pt x="24" y="23"/>
                    </a:lnTo>
                    <a:lnTo>
                      <a:pt x="24" y="23"/>
                    </a:lnTo>
                    <a:lnTo>
                      <a:pt x="24" y="23"/>
                    </a:lnTo>
                    <a:lnTo>
                      <a:pt x="24" y="24"/>
                    </a:lnTo>
                    <a:lnTo>
                      <a:pt x="24" y="24"/>
                    </a:lnTo>
                    <a:lnTo>
                      <a:pt x="23" y="24"/>
                    </a:lnTo>
                    <a:lnTo>
                      <a:pt x="23" y="24"/>
                    </a:lnTo>
                    <a:lnTo>
                      <a:pt x="23" y="24"/>
                    </a:lnTo>
                    <a:lnTo>
                      <a:pt x="23" y="24"/>
                    </a:lnTo>
                    <a:lnTo>
                      <a:pt x="23" y="24"/>
                    </a:lnTo>
                    <a:lnTo>
                      <a:pt x="23" y="26"/>
                    </a:lnTo>
                    <a:lnTo>
                      <a:pt x="23" y="26"/>
                    </a:lnTo>
                    <a:lnTo>
                      <a:pt x="23" y="26"/>
                    </a:lnTo>
                    <a:lnTo>
                      <a:pt x="23" y="26"/>
                    </a:lnTo>
                    <a:lnTo>
                      <a:pt x="21" y="26"/>
                    </a:lnTo>
                    <a:lnTo>
                      <a:pt x="21" y="26"/>
                    </a:lnTo>
                    <a:lnTo>
                      <a:pt x="21" y="26"/>
                    </a:lnTo>
                    <a:lnTo>
                      <a:pt x="21" y="27"/>
                    </a:lnTo>
                    <a:lnTo>
                      <a:pt x="21" y="27"/>
                    </a:lnTo>
                    <a:lnTo>
                      <a:pt x="21" y="27"/>
                    </a:lnTo>
                    <a:lnTo>
                      <a:pt x="21" y="27"/>
                    </a:lnTo>
                    <a:lnTo>
                      <a:pt x="21" y="27"/>
                    </a:lnTo>
                    <a:lnTo>
                      <a:pt x="20" y="27"/>
                    </a:lnTo>
                    <a:lnTo>
                      <a:pt x="20" y="27"/>
                    </a:lnTo>
                    <a:lnTo>
                      <a:pt x="20" y="27"/>
                    </a:lnTo>
                    <a:lnTo>
                      <a:pt x="20" y="27"/>
                    </a:lnTo>
                    <a:lnTo>
                      <a:pt x="20" y="29"/>
                    </a:lnTo>
                    <a:lnTo>
                      <a:pt x="20" y="29"/>
                    </a:lnTo>
                    <a:lnTo>
                      <a:pt x="20" y="29"/>
                    </a:lnTo>
                    <a:lnTo>
                      <a:pt x="18" y="29"/>
                    </a:lnTo>
                    <a:lnTo>
                      <a:pt x="18" y="29"/>
                    </a:lnTo>
                    <a:lnTo>
                      <a:pt x="18" y="29"/>
                    </a:lnTo>
                    <a:lnTo>
                      <a:pt x="18" y="29"/>
                    </a:lnTo>
                    <a:lnTo>
                      <a:pt x="18" y="29"/>
                    </a:lnTo>
                    <a:lnTo>
                      <a:pt x="18" y="29"/>
                    </a:lnTo>
                    <a:lnTo>
                      <a:pt x="18" y="29"/>
                    </a:lnTo>
                    <a:lnTo>
                      <a:pt x="17" y="29"/>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2"/>
                    </a:lnTo>
                    <a:lnTo>
                      <a:pt x="12" y="32"/>
                    </a:lnTo>
                    <a:lnTo>
                      <a:pt x="12" y="32"/>
                    </a:lnTo>
                    <a:lnTo>
                      <a:pt x="11" y="32"/>
                    </a:lnTo>
                    <a:lnTo>
                      <a:pt x="11" y="32"/>
                    </a:lnTo>
                    <a:lnTo>
                      <a:pt x="11" y="32"/>
                    </a:lnTo>
                    <a:lnTo>
                      <a:pt x="11" y="32"/>
                    </a:lnTo>
                    <a:lnTo>
                      <a:pt x="11" y="30"/>
                    </a:lnTo>
                    <a:lnTo>
                      <a:pt x="11" y="30"/>
                    </a:lnTo>
                    <a:lnTo>
                      <a:pt x="11"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8" y="30"/>
                    </a:lnTo>
                    <a:lnTo>
                      <a:pt x="6" y="30"/>
                    </a:lnTo>
                    <a:lnTo>
                      <a:pt x="6" y="30"/>
                    </a:lnTo>
                    <a:lnTo>
                      <a:pt x="6" y="30"/>
                    </a:lnTo>
                    <a:lnTo>
                      <a:pt x="6" y="30"/>
                    </a:lnTo>
                    <a:lnTo>
                      <a:pt x="6" y="30"/>
                    </a:lnTo>
                    <a:lnTo>
                      <a:pt x="6" y="29"/>
                    </a:lnTo>
                    <a:lnTo>
                      <a:pt x="6" y="29"/>
                    </a:lnTo>
                    <a:lnTo>
                      <a:pt x="5" y="29"/>
                    </a:lnTo>
                    <a:lnTo>
                      <a:pt x="5" y="29"/>
                    </a:lnTo>
                    <a:lnTo>
                      <a:pt x="5" y="29"/>
                    </a:lnTo>
                    <a:lnTo>
                      <a:pt x="5" y="29"/>
                    </a:lnTo>
                    <a:lnTo>
                      <a:pt x="5" y="29"/>
                    </a:lnTo>
                    <a:lnTo>
                      <a:pt x="5" y="29"/>
                    </a:lnTo>
                    <a:lnTo>
                      <a:pt x="5" y="29"/>
                    </a:lnTo>
                    <a:lnTo>
                      <a:pt x="5" y="29"/>
                    </a:lnTo>
                    <a:lnTo>
                      <a:pt x="5" y="29"/>
                    </a:lnTo>
                    <a:lnTo>
                      <a:pt x="3" y="27"/>
                    </a:lnTo>
                    <a:lnTo>
                      <a:pt x="3" y="27"/>
                    </a:lnTo>
                    <a:lnTo>
                      <a:pt x="3" y="27"/>
                    </a:lnTo>
                    <a:lnTo>
                      <a:pt x="3" y="27"/>
                    </a:lnTo>
                    <a:lnTo>
                      <a:pt x="3" y="27"/>
                    </a:lnTo>
                    <a:lnTo>
                      <a:pt x="3" y="27"/>
                    </a:lnTo>
                    <a:lnTo>
                      <a:pt x="3" y="27"/>
                    </a:lnTo>
                    <a:lnTo>
                      <a:pt x="3" y="27"/>
                    </a:lnTo>
                    <a:lnTo>
                      <a:pt x="3" y="27"/>
                    </a:lnTo>
                    <a:lnTo>
                      <a:pt x="3" y="26"/>
                    </a:lnTo>
                    <a:lnTo>
                      <a:pt x="2" y="26"/>
                    </a:lnTo>
                    <a:lnTo>
                      <a:pt x="2" y="26"/>
                    </a:lnTo>
                    <a:lnTo>
                      <a:pt x="2" y="26"/>
                    </a:lnTo>
                    <a:lnTo>
                      <a:pt x="2" y="26"/>
                    </a:lnTo>
                    <a:lnTo>
                      <a:pt x="2" y="26"/>
                    </a:lnTo>
                    <a:lnTo>
                      <a:pt x="2" y="26"/>
                    </a:lnTo>
                    <a:lnTo>
                      <a:pt x="2" y="24"/>
                    </a:lnTo>
                    <a:lnTo>
                      <a:pt x="2" y="24"/>
                    </a:lnTo>
                    <a:lnTo>
                      <a:pt x="2" y="24"/>
                    </a:lnTo>
                    <a:lnTo>
                      <a:pt x="2" y="24"/>
                    </a:lnTo>
                    <a:lnTo>
                      <a:pt x="2" y="24"/>
                    </a:lnTo>
                    <a:lnTo>
                      <a:pt x="2" y="24"/>
                    </a:lnTo>
                    <a:lnTo>
                      <a:pt x="2" y="24"/>
                    </a:lnTo>
                    <a:lnTo>
                      <a:pt x="2" y="23"/>
                    </a:lnTo>
                    <a:lnTo>
                      <a:pt x="0"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2"/>
                    </a:lnTo>
                    <a:lnTo>
                      <a:pt x="2" y="12"/>
                    </a:lnTo>
                    <a:lnTo>
                      <a:pt x="2" y="12"/>
                    </a:lnTo>
                    <a:lnTo>
                      <a:pt x="2" y="12"/>
                    </a:lnTo>
                    <a:lnTo>
                      <a:pt x="2" y="12"/>
                    </a:lnTo>
                    <a:lnTo>
                      <a:pt x="2" y="12"/>
                    </a:lnTo>
                    <a:lnTo>
                      <a:pt x="2" y="11"/>
                    </a:lnTo>
                    <a:lnTo>
                      <a:pt x="2" y="11"/>
                    </a:lnTo>
                    <a:lnTo>
                      <a:pt x="2" y="11"/>
                    </a:lnTo>
                    <a:lnTo>
                      <a:pt x="2" y="11"/>
                    </a:lnTo>
                    <a:lnTo>
                      <a:pt x="2" y="11"/>
                    </a:lnTo>
                    <a:lnTo>
                      <a:pt x="2" y="11"/>
                    </a:lnTo>
                    <a:lnTo>
                      <a:pt x="2" y="9"/>
                    </a:lnTo>
                    <a:lnTo>
                      <a:pt x="2" y="9"/>
                    </a:lnTo>
                    <a:lnTo>
                      <a:pt x="2" y="9"/>
                    </a:lnTo>
                    <a:lnTo>
                      <a:pt x="3" y="9"/>
                    </a:lnTo>
                    <a:lnTo>
                      <a:pt x="3" y="9"/>
                    </a:lnTo>
                    <a:lnTo>
                      <a:pt x="3" y="9"/>
                    </a:lnTo>
                    <a:lnTo>
                      <a:pt x="3" y="8"/>
                    </a:lnTo>
                    <a:lnTo>
                      <a:pt x="3" y="8"/>
                    </a:lnTo>
                    <a:lnTo>
                      <a:pt x="3" y="8"/>
                    </a:lnTo>
                    <a:lnTo>
                      <a:pt x="3" y="8"/>
                    </a:lnTo>
                    <a:lnTo>
                      <a:pt x="3" y="8"/>
                    </a:lnTo>
                    <a:lnTo>
                      <a:pt x="3" y="8"/>
                    </a:lnTo>
                    <a:lnTo>
                      <a:pt x="3" y="6"/>
                    </a:lnTo>
                    <a:lnTo>
                      <a:pt x="5" y="6"/>
                    </a:lnTo>
                    <a:lnTo>
                      <a:pt x="5" y="6"/>
                    </a:lnTo>
                    <a:lnTo>
                      <a:pt x="5" y="6"/>
                    </a:lnTo>
                    <a:lnTo>
                      <a:pt x="5" y="6"/>
                    </a:lnTo>
                    <a:lnTo>
                      <a:pt x="5" y="6"/>
                    </a:lnTo>
                    <a:lnTo>
                      <a:pt x="5" y="6"/>
                    </a:lnTo>
                    <a:lnTo>
                      <a:pt x="5" y="5"/>
                    </a:lnTo>
                    <a:lnTo>
                      <a:pt x="5" y="5"/>
                    </a:lnTo>
                    <a:lnTo>
                      <a:pt x="5" y="5"/>
                    </a:lnTo>
                    <a:lnTo>
                      <a:pt x="6" y="5"/>
                    </a:lnTo>
                    <a:lnTo>
                      <a:pt x="6" y="5"/>
                    </a:lnTo>
                    <a:lnTo>
                      <a:pt x="6" y="5"/>
                    </a:lnTo>
                    <a:lnTo>
                      <a:pt x="6" y="5"/>
                    </a:lnTo>
                    <a:lnTo>
                      <a:pt x="6" y="5"/>
                    </a:lnTo>
                    <a:lnTo>
                      <a:pt x="6" y="3"/>
                    </a:lnTo>
                    <a:lnTo>
                      <a:pt x="6" y="3"/>
                    </a:lnTo>
                    <a:lnTo>
                      <a:pt x="6" y="3"/>
                    </a:lnTo>
                    <a:lnTo>
                      <a:pt x="8" y="3"/>
                    </a:lnTo>
                    <a:lnTo>
                      <a:pt x="8" y="3"/>
                    </a:lnTo>
                    <a:lnTo>
                      <a:pt x="8" y="3"/>
                    </a:lnTo>
                    <a:lnTo>
                      <a:pt x="8" y="3"/>
                    </a:lnTo>
                    <a:lnTo>
                      <a:pt x="8" y="3"/>
                    </a:lnTo>
                    <a:lnTo>
                      <a:pt x="8" y="3"/>
                    </a:lnTo>
                    <a:lnTo>
                      <a:pt x="8" y="3"/>
                    </a:lnTo>
                    <a:lnTo>
                      <a:pt x="9" y="2"/>
                    </a:lnTo>
                    <a:lnTo>
                      <a:pt x="9" y="2"/>
                    </a:lnTo>
                    <a:lnTo>
                      <a:pt x="9" y="2"/>
                    </a:lnTo>
                    <a:lnTo>
                      <a:pt x="9" y="2"/>
                    </a:lnTo>
                    <a:lnTo>
                      <a:pt x="9" y="2"/>
                    </a:lnTo>
                    <a:lnTo>
                      <a:pt x="9" y="2"/>
                    </a:lnTo>
                    <a:lnTo>
                      <a:pt x="9" y="2"/>
                    </a:lnTo>
                    <a:lnTo>
                      <a:pt x="11" y="2"/>
                    </a:lnTo>
                    <a:lnTo>
                      <a:pt x="11" y="2"/>
                    </a:lnTo>
                    <a:lnTo>
                      <a:pt x="11" y="2"/>
                    </a:lnTo>
                    <a:lnTo>
                      <a:pt x="11" y="2"/>
                    </a:lnTo>
                    <a:lnTo>
                      <a:pt x="11" y="2"/>
                    </a:lnTo>
                    <a:lnTo>
                      <a:pt x="11" y="2"/>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2"/>
                    </a:lnTo>
                    <a:lnTo>
                      <a:pt x="20" y="2"/>
                    </a:lnTo>
                    <a:lnTo>
                      <a:pt x="20" y="2"/>
                    </a:lnTo>
                    <a:lnTo>
                      <a:pt x="21" y="2"/>
                    </a:lnTo>
                    <a:lnTo>
                      <a:pt x="21" y="2"/>
                    </a:lnTo>
                    <a:lnTo>
                      <a:pt x="21" y="2"/>
                    </a:lnTo>
                    <a:lnTo>
                      <a:pt x="21" y="2"/>
                    </a:lnTo>
                    <a:lnTo>
                      <a:pt x="21" y="2"/>
                    </a:lnTo>
                    <a:lnTo>
                      <a:pt x="21" y="2"/>
                    </a:lnTo>
                    <a:lnTo>
                      <a:pt x="21" y="2"/>
                    </a:lnTo>
                    <a:lnTo>
                      <a:pt x="21" y="2"/>
                    </a:lnTo>
                    <a:lnTo>
                      <a:pt x="23" y="2"/>
                    </a:lnTo>
                    <a:lnTo>
                      <a:pt x="23" y="2"/>
                    </a:lnTo>
                    <a:lnTo>
                      <a:pt x="23" y="3"/>
                    </a:lnTo>
                    <a:lnTo>
                      <a:pt x="23" y="3"/>
                    </a:lnTo>
                    <a:lnTo>
                      <a:pt x="23" y="3"/>
                    </a:lnTo>
                    <a:lnTo>
                      <a:pt x="23" y="3"/>
                    </a:lnTo>
                    <a:lnTo>
                      <a:pt x="23" y="3"/>
                    </a:lnTo>
                    <a:lnTo>
                      <a:pt x="23" y="3"/>
                    </a:lnTo>
                    <a:lnTo>
                      <a:pt x="23" y="3"/>
                    </a:lnTo>
                    <a:lnTo>
                      <a:pt x="24" y="3"/>
                    </a:lnTo>
                    <a:lnTo>
                      <a:pt x="24" y="3"/>
                    </a:lnTo>
                    <a:lnTo>
                      <a:pt x="24" y="3"/>
                    </a:lnTo>
                    <a:lnTo>
                      <a:pt x="24" y="5"/>
                    </a:lnTo>
                    <a:lnTo>
                      <a:pt x="24" y="5"/>
                    </a:lnTo>
                    <a:lnTo>
                      <a:pt x="24" y="5"/>
                    </a:lnTo>
                    <a:lnTo>
                      <a:pt x="24" y="5"/>
                    </a:lnTo>
                    <a:lnTo>
                      <a:pt x="24" y="5"/>
                    </a:lnTo>
                    <a:lnTo>
                      <a:pt x="24" y="5"/>
                    </a:lnTo>
                    <a:lnTo>
                      <a:pt x="24" y="5"/>
                    </a:lnTo>
                    <a:lnTo>
                      <a:pt x="24" y="5"/>
                    </a:lnTo>
                    <a:lnTo>
                      <a:pt x="26" y="6"/>
                    </a:lnTo>
                    <a:lnTo>
                      <a:pt x="26" y="6"/>
                    </a:lnTo>
                    <a:lnTo>
                      <a:pt x="26" y="6"/>
                    </a:lnTo>
                    <a:lnTo>
                      <a:pt x="26" y="6"/>
                    </a:lnTo>
                    <a:lnTo>
                      <a:pt x="26" y="6"/>
                    </a:lnTo>
                    <a:lnTo>
                      <a:pt x="26" y="6"/>
                    </a:lnTo>
                    <a:lnTo>
                      <a:pt x="26" y="6"/>
                    </a:lnTo>
                    <a:lnTo>
                      <a:pt x="26" y="8"/>
                    </a:lnTo>
                    <a:lnTo>
                      <a:pt x="26" y="8"/>
                    </a:lnTo>
                    <a:lnTo>
                      <a:pt x="26" y="8"/>
                    </a:lnTo>
                    <a:lnTo>
                      <a:pt x="26" y="8"/>
                    </a:lnTo>
                    <a:lnTo>
                      <a:pt x="26" y="8"/>
                    </a:lnTo>
                    <a:lnTo>
                      <a:pt x="26" y="8"/>
                    </a:lnTo>
                    <a:lnTo>
                      <a:pt x="26" y="9"/>
                    </a:lnTo>
                    <a:lnTo>
                      <a:pt x="26" y="9"/>
                    </a:lnTo>
                    <a:lnTo>
                      <a:pt x="26" y="9"/>
                    </a:lnTo>
                    <a:lnTo>
                      <a:pt x="26" y="9"/>
                    </a:lnTo>
                    <a:lnTo>
                      <a:pt x="26"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path>
                </a:pathLst>
              </a:custGeom>
              <a:noFill/>
              <a:ln w="1588">
                <a:solidFill>
                  <a:srgbClr val="6E6E6E"/>
                </a:solidFill>
                <a:prstDash val="solid"/>
                <a:round/>
                <a:headEnd/>
                <a:tailEnd/>
              </a:ln>
            </p:spPr>
            <p:txBody>
              <a:bodyPr/>
              <a:lstStyle/>
              <a:p>
                <a:endParaRPr lang="en-US"/>
              </a:p>
            </p:txBody>
          </p:sp>
          <p:sp>
            <p:nvSpPr>
              <p:cNvPr id="321253" name="Freeform 741"/>
              <p:cNvSpPr>
                <a:spLocks noEditPoints="1"/>
              </p:cNvSpPr>
              <p:nvPr/>
            </p:nvSpPr>
            <p:spPr bwMode="auto">
              <a:xfrm>
                <a:off x="2467" y="3420"/>
                <a:ext cx="39" cy="19"/>
              </a:xfrm>
              <a:custGeom>
                <a:avLst/>
                <a:gdLst/>
                <a:ahLst/>
                <a:cxnLst>
                  <a:cxn ang="0">
                    <a:pos x="35" y="3"/>
                  </a:cxn>
                  <a:cxn ang="0">
                    <a:pos x="39" y="7"/>
                  </a:cxn>
                  <a:cxn ang="0">
                    <a:pos x="23" y="19"/>
                  </a:cxn>
                  <a:cxn ang="0">
                    <a:pos x="14" y="15"/>
                  </a:cxn>
                  <a:cxn ang="0">
                    <a:pos x="21" y="0"/>
                  </a:cxn>
                  <a:cxn ang="0">
                    <a:pos x="35" y="3"/>
                  </a:cxn>
                  <a:cxn ang="0">
                    <a:pos x="9" y="0"/>
                  </a:cxn>
                  <a:cxn ang="0">
                    <a:pos x="8" y="15"/>
                  </a:cxn>
                  <a:cxn ang="0">
                    <a:pos x="0" y="15"/>
                  </a:cxn>
                  <a:cxn ang="0">
                    <a:pos x="9" y="0"/>
                  </a:cxn>
                </a:cxnLst>
                <a:rect l="0" t="0" r="r" b="b"/>
                <a:pathLst>
                  <a:path w="39" h="19">
                    <a:moveTo>
                      <a:pt x="35" y="3"/>
                    </a:moveTo>
                    <a:lnTo>
                      <a:pt x="39" y="7"/>
                    </a:lnTo>
                    <a:lnTo>
                      <a:pt x="23" y="19"/>
                    </a:lnTo>
                    <a:lnTo>
                      <a:pt x="14" y="15"/>
                    </a:lnTo>
                    <a:lnTo>
                      <a:pt x="21" y="0"/>
                    </a:lnTo>
                    <a:lnTo>
                      <a:pt x="35" y="3"/>
                    </a:lnTo>
                    <a:moveTo>
                      <a:pt x="9" y="0"/>
                    </a:moveTo>
                    <a:lnTo>
                      <a:pt x="8" y="15"/>
                    </a:lnTo>
                    <a:lnTo>
                      <a:pt x="0" y="15"/>
                    </a:lnTo>
                    <a:lnTo>
                      <a:pt x="9" y="0"/>
                    </a:lnTo>
                  </a:path>
                </a:pathLst>
              </a:custGeom>
              <a:noFill/>
              <a:ln w="1588">
                <a:solidFill>
                  <a:srgbClr val="6E6E6E"/>
                </a:solidFill>
                <a:prstDash val="solid"/>
                <a:round/>
                <a:headEnd/>
                <a:tailEnd/>
              </a:ln>
            </p:spPr>
            <p:txBody>
              <a:bodyPr/>
              <a:lstStyle/>
              <a:p>
                <a:endParaRPr lang="en-US"/>
              </a:p>
            </p:txBody>
          </p:sp>
          <p:sp>
            <p:nvSpPr>
              <p:cNvPr id="321254" name="Freeform 742"/>
              <p:cNvSpPr>
                <a:spLocks noEditPoints="1"/>
              </p:cNvSpPr>
              <p:nvPr/>
            </p:nvSpPr>
            <p:spPr bwMode="auto">
              <a:xfrm>
                <a:off x="3811" y="1913"/>
                <a:ext cx="20" cy="24"/>
              </a:xfrm>
              <a:custGeom>
                <a:avLst/>
                <a:gdLst/>
                <a:ahLst/>
                <a:cxnLst>
                  <a:cxn ang="0">
                    <a:pos x="20" y="3"/>
                  </a:cxn>
                  <a:cxn ang="0">
                    <a:pos x="18" y="8"/>
                  </a:cxn>
                  <a:cxn ang="0">
                    <a:pos x="20" y="14"/>
                  </a:cxn>
                  <a:cxn ang="0">
                    <a:pos x="20" y="18"/>
                  </a:cxn>
                  <a:cxn ang="0">
                    <a:pos x="15" y="21"/>
                  </a:cxn>
                  <a:cxn ang="0">
                    <a:pos x="12" y="21"/>
                  </a:cxn>
                  <a:cxn ang="0">
                    <a:pos x="11" y="21"/>
                  </a:cxn>
                  <a:cxn ang="0">
                    <a:pos x="11" y="17"/>
                  </a:cxn>
                  <a:cxn ang="0">
                    <a:pos x="15" y="14"/>
                  </a:cxn>
                  <a:cxn ang="0">
                    <a:pos x="14" y="12"/>
                  </a:cxn>
                  <a:cxn ang="0">
                    <a:pos x="11" y="12"/>
                  </a:cxn>
                  <a:cxn ang="0">
                    <a:pos x="11" y="9"/>
                  </a:cxn>
                  <a:cxn ang="0">
                    <a:pos x="11" y="5"/>
                  </a:cxn>
                  <a:cxn ang="0">
                    <a:pos x="12" y="0"/>
                  </a:cxn>
                  <a:cxn ang="0">
                    <a:pos x="20" y="3"/>
                  </a:cxn>
                  <a:cxn ang="0">
                    <a:pos x="0" y="21"/>
                  </a:cxn>
                  <a:cxn ang="0">
                    <a:pos x="5" y="17"/>
                  </a:cxn>
                  <a:cxn ang="0">
                    <a:pos x="5" y="18"/>
                  </a:cxn>
                  <a:cxn ang="0">
                    <a:pos x="2" y="24"/>
                  </a:cxn>
                  <a:cxn ang="0">
                    <a:pos x="0" y="21"/>
                  </a:cxn>
                </a:cxnLst>
                <a:rect l="0" t="0" r="r" b="b"/>
                <a:pathLst>
                  <a:path w="20" h="24">
                    <a:moveTo>
                      <a:pt x="20" y="3"/>
                    </a:moveTo>
                    <a:lnTo>
                      <a:pt x="18" y="8"/>
                    </a:lnTo>
                    <a:lnTo>
                      <a:pt x="20" y="14"/>
                    </a:lnTo>
                    <a:lnTo>
                      <a:pt x="20" y="18"/>
                    </a:lnTo>
                    <a:lnTo>
                      <a:pt x="15" y="21"/>
                    </a:lnTo>
                    <a:lnTo>
                      <a:pt x="12" y="21"/>
                    </a:lnTo>
                    <a:lnTo>
                      <a:pt x="11" y="21"/>
                    </a:lnTo>
                    <a:lnTo>
                      <a:pt x="11" y="17"/>
                    </a:lnTo>
                    <a:lnTo>
                      <a:pt x="15" y="14"/>
                    </a:lnTo>
                    <a:lnTo>
                      <a:pt x="14" y="12"/>
                    </a:lnTo>
                    <a:lnTo>
                      <a:pt x="11" y="12"/>
                    </a:lnTo>
                    <a:lnTo>
                      <a:pt x="11" y="9"/>
                    </a:lnTo>
                    <a:lnTo>
                      <a:pt x="11" y="5"/>
                    </a:lnTo>
                    <a:lnTo>
                      <a:pt x="12" y="0"/>
                    </a:lnTo>
                    <a:lnTo>
                      <a:pt x="20" y="3"/>
                    </a:lnTo>
                    <a:moveTo>
                      <a:pt x="0" y="21"/>
                    </a:moveTo>
                    <a:lnTo>
                      <a:pt x="5" y="17"/>
                    </a:lnTo>
                    <a:lnTo>
                      <a:pt x="5" y="18"/>
                    </a:lnTo>
                    <a:lnTo>
                      <a:pt x="2" y="24"/>
                    </a:lnTo>
                    <a:lnTo>
                      <a:pt x="0" y="21"/>
                    </a:lnTo>
                  </a:path>
                </a:pathLst>
              </a:custGeom>
              <a:noFill/>
              <a:ln w="1588">
                <a:solidFill>
                  <a:srgbClr val="6E6E6E"/>
                </a:solidFill>
                <a:prstDash val="solid"/>
                <a:round/>
                <a:headEnd/>
                <a:tailEnd/>
              </a:ln>
            </p:spPr>
            <p:txBody>
              <a:bodyPr/>
              <a:lstStyle/>
              <a:p>
                <a:endParaRPr lang="en-US"/>
              </a:p>
            </p:txBody>
          </p:sp>
          <p:sp>
            <p:nvSpPr>
              <p:cNvPr id="321255" name="Freeform 743"/>
              <p:cNvSpPr>
                <a:spLocks/>
              </p:cNvSpPr>
              <p:nvPr/>
            </p:nvSpPr>
            <p:spPr bwMode="auto">
              <a:xfrm>
                <a:off x="3378" y="1505"/>
                <a:ext cx="19" cy="27"/>
              </a:xfrm>
              <a:custGeom>
                <a:avLst/>
                <a:gdLst/>
                <a:ahLst/>
                <a:cxnLst>
                  <a:cxn ang="0">
                    <a:pos x="19" y="15"/>
                  </a:cxn>
                  <a:cxn ang="0">
                    <a:pos x="19" y="17"/>
                  </a:cxn>
                  <a:cxn ang="0">
                    <a:pos x="19" y="18"/>
                  </a:cxn>
                  <a:cxn ang="0">
                    <a:pos x="19" y="20"/>
                  </a:cxn>
                  <a:cxn ang="0">
                    <a:pos x="19" y="20"/>
                  </a:cxn>
                  <a:cxn ang="0">
                    <a:pos x="17" y="21"/>
                  </a:cxn>
                  <a:cxn ang="0">
                    <a:pos x="17" y="23"/>
                  </a:cxn>
                  <a:cxn ang="0">
                    <a:pos x="16" y="24"/>
                  </a:cxn>
                  <a:cxn ang="0">
                    <a:pos x="16" y="24"/>
                  </a:cxn>
                  <a:cxn ang="0">
                    <a:pos x="15" y="26"/>
                  </a:cxn>
                  <a:cxn ang="0">
                    <a:pos x="15" y="26"/>
                  </a:cxn>
                  <a:cxn ang="0">
                    <a:pos x="13" y="26"/>
                  </a:cxn>
                  <a:cxn ang="0">
                    <a:pos x="12" y="27"/>
                  </a:cxn>
                  <a:cxn ang="0">
                    <a:pos x="12" y="27"/>
                  </a:cxn>
                  <a:cxn ang="0">
                    <a:pos x="10" y="27"/>
                  </a:cxn>
                  <a:cxn ang="0">
                    <a:pos x="9" y="27"/>
                  </a:cxn>
                  <a:cxn ang="0">
                    <a:pos x="9" y="27"/>
                  </a:cxn>
                  <a:cxn ang="0">
                    <a:pos x="7" y="27"/>
                  </a:cxn>
                  <a:cxn ang="0">
                    <a:pos x="6" y="26"/>
                  </a:cxn>
                  <a:cxn ang="0">
                    <a:pos x="6" y="26"/>
                  </a:cxn>
                  <a:cxn ang="0">
                    <a:pos x="4" y="24"/>
                  </a:cxn>
                  <a:cxn ang="0">
                    <a:pos x="3" y="24"/>
                  </a:cxn>
                  <a:cxn ang="0">
                    <a:pos x="3" y="23"/>
                  </a:cxn>
                  <a:cxn ang="0">
                    <a:pos x="1" y="21"/>
                  </a:cxn>
                  <a:cxn ang="0">
                    <a:pos x="1" y="21"/>
                  </a:cxn>
                  <a:cxn ang="0">
                    <a:pos x="0" y="20"/>
                  </a:cxn>
                  <a:cxn ang="0">
                    <a:pos x="0" y="18"/>
                  </a:cxn>
                  <a:cxn ang="0">
                    <a:pos x="0" y="17"/>
                  </a:cxn>
                  <a:cxn ang="0">
                    <a:pos x="0" y="15"/>
                  </a:cxn>
                  <a:cxn ang="0">
                    <a:pos x="0" y="14"/>
                  </a:cxn>
                  <a:cxn ang="0">
                    <a:pos x="0" y="12"/>
                  </a:cxn>
                  <a:cxn ang="0">
                    <a:pos x="0" y="11"/>
                  </a:cxn>
                  <a:cxn ang="0">
                    <a:pos x="0" y="11"/>
                  </a:cxn>
                  <a:cxn ang="0">
                    <a:pos x="0" y="9"/>
                  </a:cxn>
                  <a:cxn ang="0">
                    <a:pos x="0" y="8"/>
                  </a:cxn>
                  <a:cxn ang="0">
                    <a:pos x="1" y="6"/>
                  </a:cxn>
                  <a:cxn ang="0">
                    <a:pos x="1" y="5"/>
                  </a:cxn>
                  <a:cxn ang="0">
                    <a:pos x="3" y="5"/>
                  </a:cxn>
                  <a:cxn ang="0">
                    <a:pos x="3" y="3"/>
                  </a:cxn>
                  <a:cxn ang="0">
                    <a:pos x="4" y="3"/>
                  </a:cxn>
                  <a:cxn ang="0">
                    <a:pos x="4" y="2"/>
                  </a:cxn>
                  <a:cxn ang="0">
                    <a:pos x="6" y="2"/>
                  </a:cxn>
                  <a:cxn ang="0">
                    <a:pos x="7" y="2"/>
                  </a:cxn>
                  <a:cxn ang="0">
                    <a:pos x="7" y="0"/>
                  </a:cxn>
                  <a:cxn ang="0">
                    <a:pos x="9" y="0"/>
                  </a:cxn>
                  <a:cxn ang="0">
                    <a:pos x="10" y="0"/>
                  </a:cxn>
                  <a:cxn ang="0">
                    <a:pos x="10" y="2"/>
                  </a:cxn>
                  <a:cxn ang="0">
                    <a:pos x="12" y="2"/>
                  </a:cxn>
                  <a:cxn ang="0">
                    <a:pos x="13" y="2"/>
                  </a:cxn>
                  <a:cxn ang="0">
                    <a:pos x="13" y="3"/>
                  </a:cxn>
                  <a:cxn ang="0">
                    <a:pos x="15" y="3"/>
                  </a:cxn>
                  <a:cxn ang="0">
                    <a:pos x="16" y="5"/>
                  </a:cxn>
                  <a:cxn ang="0">
                    <a:pos x="16" y="5"/>
                  </a:cxn>
                  <a:cxn ang="0">
                    <a:pos x="17" y="6"/>
                  </a:cxn>
                  <a:cxn ang="0">
                    <a:pos x="17" y="8"/>
                  </a:cxn>
                  <a:cxn ang="0">
                    <a:pos x="19" y="8"/>
                  </a:cxn>
                  <a:cxn ang="0">
                    <a:pos x="19" y="9"/>
                  </a:cxn>
                  <a:cxn ang="0">
                    <a:pos x="19" y="11"/>
                  </a:cxn>
                  <a:cxn ang="0">
                    <a:pos x="19" y="12"/>
                  </a:cxn>
                  <a:cxn ang="0">
                    <a:pos x="19" y="14"/>
                  </a:cxn>
                </a:cxnLst>
                <a:rect l="0" t="0" r="r" b="b"/>
                <a:pathLst>
                  <a:path w="19" h="27">
                    <a:moveTo>
                      <a:pt x="19" y="14"/>
                    </a:moveTo>
                    <a:lnTo>
                      <a:pt x="19" y="14"/>
                    </a:lnTo>
                    <a:lnTo>
                      <a:pt x="19" y="14"/>
                    </a:lnTo>
                    <a:lnTo>
                      <a:pt x="19" y="15"/>
                    </a:lnTo>
                    <a:lnTo>
                      <a:pt x="19" y="15"/>
                    </a:lnTo>
                    <a:lnTo>
                      <a:pt x="19" y="15"/>
                    </a:lnTo>
                    <a:lnTo>
                      <a:pt x="19" y="15"/>
                    </a:lnTo>
                    <a:lnTo>
                      <a:pt x="19" y="15"/>
                    </a:lnTo>
                    <a:lnTo>
                      <a:pt x="19" y="15"/>
                    </a:lnTo>
                    <a:lnTo>
                      <a:pt x="19" y="17"/>
                    </a:lnTo>
                    <a:lnTo>
                      <a:pt x="19" y="17"/>
                    </a:lnTo>
                    <a:lnTo>
                      <a:pt x="19" y="17"/>
                    </a:lnTo>
                    <a:lnTo>
                      <a:pt x="19" y="17"/>
                    </a:lnTo>
                    <a:lnTo>
                      <a:pt x="19" y="17"/>
                    </a:lnTo>
                    <a:lnTo>
                      <a:pt x="19" y="17"/>
                    </a:lnTo>
                    <a:lnTo>
                      <a:pt x="19" y="17"/>
                    </a:lnTo>
                    <a:lnTo>
                      <a:pt x="19" y="18"/>
                    </a:lnTo>
                    <a:lnTo>
                      <a:pt x="19" y="18"/>
                    </a:lnTo>
                    <a:lnTo>
                      <a:pt x="19" y="18"/>
                    </a:lnTo>
                    <a:lnTo>
                      <a:pt x="19" y="18"/>
                    </a:lnTo>
                    <a:lnTo>
                      <a:pt x="19" y="18"/>
                    </a:lnTo>
                    <a:lnTo>
                      <a:pt x="19" y="18"/>
                    </a:lnTo>
                    <a:lnTo>
                      <a:pt x="19" y="18"/>
                    </a:lnTo>
                    <a:lnTo>
                      <a:pt x="19" y="20"/>
                    </a:lnTo>
                    <a:lnTo>
                      <a:pt x="19" y="20"/>
                    </a:lnTo>
                    <a:lnTo>
                      <a:pt x="19" y="20"/>
                    </a:lnTo>
                    <a:lnTo>
                      <a:pt x="19" y="20"/>
                    </a:lnTo>
                    <a:lnTo>
                      <a:pt x="19" y="20"/>
                    </a:lnTo>
                    <a:lnTo>
                      <a:pt x="19" y="20"/>
                    </a:lnTo>
                    <a:lnTo>
                      <a:pt x="19" y="20"/>
                    </a:lnTo>
                    <a:lnTo>
                      <a:pt x="19" y="21"/>
                    </a:lnTo>
                    <a:lnTo>
                      <a:pt x="19" y="21"/>
                    </a:lnTo>
                    <a:lnTo>
                      <a:pt x="19" y="21"/>
                    </a:lnTo>
                    <a:lnTo>
                      <a:pt x="17" y="21"/>
                    </a:lnTo>
                    <a:lnTo>
                      <a:pt x="17" y="21"/>
                    </a:lnTo>
                    <a:lnTo>
                      <a:pt x="17" y="21"/>
                    </a:lnTo>
                    <a:lnTo>
                      <a:pt x="17" y="21"/>
                    </a:lnTo>
                    <a:lnTo>
                      <a:pt x="17" y="21"/>
                    </a:lnTo>
                    <a:lnTo>
                      <a:pt x="17" y="23"/>
                    </a:lnTo>
                    <a:lnTo>
                      <a:pt x="17" y="23"/>
                    </a:lnTo>
                    <a:lnTo>
                      <a:pt x="17" y="23"/>
                    </a:lnTo>
                    <a:lnTo>
                      <a:pt x="17" y="23"/>
                    </a:lnTo>
                    <a:lnTo>
                      <a:pt x="17" y="23"/>
                    </a:lnTo>
                    <a:lnTo>
                      <a:pt x="17" y="23"/>
                    </a:lnTo>
                    <a:lnTo>
                      <a:pt x="17" y="23"/>
                    </a:lnTo>
                    <a:lnTo>
                      <a:pt x="17" y="23"/>
                    </a:lnTo>
                    <a:lnTo>
                      <a:pt x="17" y="23"/>
                    </a:lnTo>
                    <a:lnTo>
                      <a:pt x="16" y="24"/>
                    </a:lnTo>
                    <a:lnTo>
                      <a:pt x="16" y="24"/>
                    </a:lnTo>
                    <a:lnTo>
                      <a:pt x="16" y="24"/>
                    </a:lnTo>
                    <a:lnTo>
                      <a:pt x="16" y="24"/>
                    </a:lnTo>
                    <a:lnTo>
                      <a:pt x="16" y="24"/>
                    </a:lnTo>
                    <a:lnTo>
                      <a:pt x="16" y="24"/>
                    </a:lnTo>
                    <a:lnTo>
                      <a:pt x="16" y="24"/>
                    </a:lnTo>
                    <a:lnTo>
                      <a:pt x="16" y="24"/>
                    </a:lnTo>
                    <a:lnTo>
                      <a:pt x="16" y="24"/>
                    </a:lnTo>
                    <a:lnTo>
                      <a:pt x="16" y="24"/>
                    </a:lnTo>
                    <a:lnTo>
                      <a:pt x="16" y="24"/>
                    </a:lnTo>
                    <a:lnTo>
                      <a:pt x="15" y="26"/>
                    </a:lnTo>
                    <a:lnTo>
                      <a:pt x="15" y="26"/>
                    </a:lnTo>
                    <a:lnTo>
                      <a:pt x="15" y="26"/>
                    </a:lnTo>
                    <a:lnTo>
                      <a:pt x="15" y="26"/>
                    </a:lnTo>
                    <a:lnTo>
                      <a:pt x="15" y="26"/>
                    </a:lnTo>
                    <a:lnTo>
                      <a:pt x="15" y="26"/>
                    </a:lnTo>
                    <a:lnTo>
                      <a:pt x="15" y="26"/>
                    </a:lnTo>
                    <a:lnTo>
                      <a:pt x="15" y="26"/>
                    </a:lnTo>
                    <a:lnTo>
                      <a:pt x="15" y="26"/>
                    </a:lnTo>
                    <a:lnTo>
                      <a:pt x="15" y="26"/>
                    </a:lnTo>
                    <a:lnTo>
                      <a:pt x="13" y="26"/>
                    </a:lnTo>
                    <a:lnTo>
                      <a:pt x="13" y="26"/>
                    </a:lnTo>
                    <a:lnTo>
                      <a:pt x="13" y="26"/>
                    </a:lnTo>
                    <a:lnTo>
                      <a:pt x="13" y="26"/>
                    </a:lnTo>
                    <a:lnTo>
                      <a:pt x="13" y="26"/>
                    </a:lnTo>
                    <a:lnTo>
                      <a:pt x="13" y="27"/>
                    </a:lnTo>
                    <a:lnTo>
                      <a:pt x="13" y="27"/>
                    </a:lnTo>
                    <a:lnTo>
                      <a:pt x="13" y="27"/>
                    </a:lnTo>
                    <a:lnTo>
                      <a:pt x="13" y="27"/>
                    </a:lnTo>
                    <a:lnTo>
                      <a:pt x="12" y="27"/>
                    </a:lnTo>
                    <a:lnTo>
                      <a:pt x="12" y="27"/>
                    </a:lnTo>
                    <a:lnTo>
                      <a:pt x="12" y="27"/>
                    </a:lnTo>
                    <a:lnTo>
                      <a:pt x="12" y="27"/>
                    </a:lnTo>
                    <a:lnTo>
                      <a:pt x="12" y="27"/>
                    </a:lnTo>
                    <a:lnTo>
                      <a:pt x="12" y="27"/>
                    </a:lnTo>
                    <a:lnTo>
                      <a:pt x="12" y="27"/>
                    </a:lnTo>
                    <a:lnTo>
                      <a:pt x="12" y="27"/>
                    </a:lnTo>
                    <a:lnTo>
                      <a:pt x="12" y="27"/>
                    </a:lnTo>
                    <a:lnTo>
                      <a:pt x="10" y="27"/>
                    </a:lnTo>
                    <a:lnTo>
                      <a:pt x="10" y="27"/>
                    </a:lnTo>
                    <a:lnTo>
                      <a:pt x="10" y="27"/>
                    </a:lnTo>
                    <a:lnTo>
                      <a:pt x="10" y="27"/>
                    </a:lnTo>
                    <a:lnTo>
                      <a:pt x="10" y="27"/>
                    </a:lnTo>
                    <a:lnTo>
                      <a:pt x="10" y="27"/>
                    </a:lnTo>
                    <a:lnTo>
                      <a:pt x="10" y="27"/>
                    </a:lnTo>
                    <a:lnTo>
                      <a:pt x="10" y="27"/>
                    </a:lnTo>
                    <a:lnTo>
                      <a:pt x="9" y="27"/>
                    </a:lnTo>
                    <a:lnTo>
                      <a:pt x="9" y="27"/>
                    </a:lnTo>
                    <a:lnTo>
                      <a:pt x="9" y="27"/>
                    </a:lnTo>
                    <a:lnTo>
                      <a:pt x="9" y="27"/>
                    </a:lnTo>
                    <a:lnTo>
                      <a:pt x="9" y="27"/>
                    </a:lnTo>
                    <a:lnTo>
                      <a:pt x="9" y="27"/>
                    </a:lnTo>
                    <a:lnTo>
                      <a:pt x="9" y="27"/>
                    </a:lnTo>
                    <a:lnTo>
                      <a:pt x="9" y="27"/>
                    </a:lnTo>
                    <a:lnTo>
                      <a:pt x="7" y="27"/>
                    </a:lnTo>
                    <a:lnTo>
                      <a:pt x="7" y="27"/>
                    </a:lnTo>
                    <a:lnTo>
                      <a:pt x="7" y="27"/>
                    </a:lnTo>
                    <a:lnTo>
                      <a:pt x="7" y="27"/>
                    </a:lnTo>
                    <a:lnTo>
                      <a:pt x="7" y="27"/>
                    </a:lnTo>
                    <a:lnTo>
                      <a:pt x="7" y="27"/>
                    </a:lnTo>
                    <a:lnTo>
                      <a:pt x="7" y="26"/>
                    </a:lnTo>
                    <a:lnTo>
                      <a:pt x="7" y="26"/>
                    </a:lnTo>
                    <a:lnTo>
                      <a:pt x="7" y="26"/>
                    </a:lnTo>
                    <a:lnTo>
                      <a:pt x="6" y="26"/>
                    </a:lnTo>
                    <a:lnTo>
                      <a:pt x="6" y="26"/>
                    </a:lnTo>
                    <a:lnTo>
                      <a:pt x="6" y="26"/>
                    </a:lnTo>
                    <a:lnTo>
                      <a:pt x="6" y="26"/>
                    </a:lnTo>
                    <a:lnTo>
                      <a:pt x="6" y="26"/>
                    </a:lnTo>
                    <a:lnTo>
                      <a:pt x="6" y="26"/>
                    </a:lnTo>
                    <a:lnTo>
                      <a:pt x="6" y="26"/>
                    </a:lnTo>
                    <a:lnTo>
                      <a:pt x="6" y="26"/>
                    </a:lnTo>
                    <a:lnTo>
                      <a:pt x="6" y="26"/>
                    </a:lnTo>
                    <a:lnTo>
                      <a:pt x="4" y="26"/>
                    </a:lnTo>
                    <a:lnTo>
                      <a:pt x="4" y="26"/>
                    </a:lnTo>
                    <a:lnTo>
                      <a:pt x="4" y="26"/>
                    </a:lnTo>
                    <a:lnTo>
                      <a:pt x="4" y="24"/>
                    </a:lnTo>
                    <a:lnTo>
                      <a:pt x="4" y="24"/>
                    </a:lnTo>
                    <a:lnTo>
                      <a:pt x="4" y="24"/>
                    </a:lnTo>
                    <a:lnTo>
                      <a:pt x="4" y="24"/>
                    </a:lnTo>
                    <a:lnTo>
                      <a:pt x="4" y="24"/>
                    </a:lnTo>
                    <a:lnTo>
                      <a:pt x="4" y="24"/>
                    </a:lnTo>
                    <a:lnTo>
                      <a:pt x="4" y="24"/>
                    </a:lnTo>
                    <a:lnTo>
                      <a:pt x="3" y="24"/>
                    </a:lnTo>
                    <a:lnTo>
                      <a:pt x="3" y="24"/>
                    </a:lnTo>
                    <a:lnTo>
                      <a:pt x="3" y="24"/>
                    </a:lnTo>
                    <a:lnTo>
                      <a:pt x="3" y="24"/>
                    </a:lnTo>
                    <a:lnTo>
                      <a:pt x="3" y="23"/>
                    </a:lnTo>
                    <a:lnTo>
                      <a:pt x="3" y="23"/>
                    </a:lnTo>
                    <a:lnTo>
                      <a:pt x="3" y="23"/>
                    </a:lnTo>
                    <a:lnTo>
                      <a:pt x="3" y="23"/>
                    </a:lnTo>
                    <a:lnTo>
                      <a:pt x="3" y="23"/>
                    </a:lnTo>
                    <a:lnTo>
                      <a:pt x="3" y="23"/>
                    </a:lnTo>
                    <a:lnTo>
                      <a:pt x="3" y="23"/>
                    </a:lnTo>
                    <a:lnTo>
                      <a:pt x="1" y="23"/>
                    </a:lnTo>
                    <a:lnTo>
                      <a:pt x="1" y="23"/>
                    </a:lnTo>
                    <a:lnTo>
                      <a:pt x="1" y="21"/>
                    </a:lnTo>
                    <a:lnTo>
                      <a:pt x="1" y="21"/>
                    </a:lnTo>
                    <a:lnTo>
                      <a:pt x="1" y="21"/>
                    </a:lnTo>
                    <a:lnTo>
                      <a:pt x="1" y="21"/>
                    </a:lnTo>
                    <a:lnTo>
                      <a:pt x="1" y="21"/>
                    </a:lnTo>
                    <a:lnTo>
                      <a:pt x="1" y="21"/>
                    </a:lnTo>
                    <a:lnTo>
                      <a:pt x="1" y="21"/>
                    </a:lnTo>
                    <a:lnTo>
                      <a:pt x="1" y="21"/>
                    </a:lnTo>
                    <a:lnTo>
                      <a:pt x="1" y="20"/>
                    </a:lnTo>
                    <a:lnTo>
                      <a:pt x="1" y="20"/>
                    </a:lnTo>
                    <a:lnTo>
                      <a:pt x="1" y="20"/>
                    </a:lnTo>
                    <a:lnTo>
                      <a:pt x="1" y="20"/>
                    </a:lnTo>
                    <a:lnTo>
                      <a:pt x="0" y="20"/>
                    </a:lnTo>
                    <a:lnTo>
                      <a:pt x="0" y="20"/>
                    </a:lnTo>
                    <a:lnTo>
                      <a:pt x="0" y="20"/>
                    </a:lnTo>
                    <a:lnTo>
                      <a:pt x="0" y="18"/>
                    </a:lnTo>
                    <a:lnTo>
                      <a:pt x="0" y="18"/>
                    </a:lnTo>
                    <a:lnTo>
                      <a:pt x="0" y="18"/>
                    </a:lnTo>
                    <a:lnTo>
                      <a:pt x="0" y="18"/>
                    </a:lnTo>
                    <a:lnTo>
                      <a:pt x="0" y="18"/>
                    </a:lnTo>
                    <a:lnTo>
                      <a:pt x="0" y="18"/>
                    </a:lnTo>
                    <a:lnTo>
                      <a:pt x="0" y="18"/>
                    </a:lnTo>
                    <a:lnTo>
                      <a:pt x="0" y="17"/>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8"/>
                    </a:lnTo>
                    <a:lnTo>
                      <a:pt x="1" y="8"/>
                    </a:lnTo>
                    <a:lnTo>
                      <a:pt x="1" y="6"/>
                    </a:lnTo>
                    <a:lnTo>
                      <a:pt x="1" y="6"/>
                    </a:lnTo>
                    <a:lnTo>
                      <a:pt x="1" y="6"/>
                    </a:lnTo>
                    <a:lnTo>
                      <a:pt x="1" y="6"/>
                    </a:lnTo>
                    <a:lnTo>
                      <a:pt x="1" y="6"/>
                    </a:lnTo>
                    <a:lnTo>
                      <a:pt x="1" y="6"/>
                    </a:lnTo>
                    <a:lnTo>
                      <a:pt x="1" y="6"/>
                    </a:lnTo>
                    <a:lnTo>
                      <a:pt x="1" y="6"/>
                    </a:lnTo>
                    <a:lnTo>
                      <a:pt x="1" y="5"/>
                    </a:lnTo>
                    <a:lnTo>
                      <a:pt x="1" y="5"/>
                    </a:lnTo>
                    <a:lnTo>
                      <a:pt x="1" y="5"/>
                    </a:lnTo>
                    <a:lnTo>
                      <a:pt x="1" y="5"/>
                    </a:lnTo>
                    <a:lnTo>
                      <a:pt x="1" y="5"/>
                    </a:lnTo>
                    <a:lnTo>
                      <a:pt x="1" y="5"/>
                    </a:lnTo>
                    <a:lnTo>
                      <a:pt x="3" y="5"/>
                    </a:lnTo>
                    <a:lnTo>
                      <a:pt x="3" y="5"/>
                    </a:lnTo>
                    <a:lnTo>
                      <a:pt x="3" y="5"/>
                    </a:lnTo>
                    <a:lnTo>
                      <a:pt x="3" y="3"/>
                    </a:lnTo>
                    <a:lnTo>
                      <a:pt x="3" y="3"/>
                    </a:lnTo>
                    <a:lnTo>
                      <a:pt x="3" y="3"/>
                    </a:lnTo>
                    <a:lnTo>
                      <a:pt x="3" y="3"/>
                    </a:lnTo>
                    <a:lnTo>
                      <a:pt x="3" y="3"/>
                    </a:lnTo>
                    <a:lnTo>
                      <a:pt x="3" y="3"/>
                    </a:lnTo>
                    <a:lnTo>
                      <a:pt x="3" y="3"/>
                    </a:lnTo>
                    <a:lnTo>
                      <a:pt x="3" y="3"/>
                    </a:lnTo>
                    <a:lnTo>
                      <a:pt x="4" y="3"/>
                    </a:lnTo>
                    <a:lnTo>
                      <a:pt x="4" y="3"/>
                    </a:lnTo>
                    <a:lnTo>
                      <a:pt x="4" y="3"/>
                    </a:lnTo>
                    <a:lnTo>
                      <a:pt x="4" y="3"/>
                    </a:lnTo>
                    <a:lnTo>
                      <a:pt x="4" y="2"/>
                    </a:lnTo>
                    <a:lnTo>
                      <a:pt x="4" y="2"/>
                    </a:lnTo>
                    <a:lnTo>
                      <a:pt x="4" y="2"/>
                    </a:lnTo>
                    <a:lnTo>
                      <a:pt x="4" y="2"/>
                    </a:lnTo>
                    <a:lnTo>
                      <a:pt x="4" y="2"/>
                    </a:lnTo>
                    <a:lnTo>
                      <a:pt x="4" y="2"/>
                    </a:lnTo>
                    <a:lnTo>
                      <a:pt x="6" y="2"/>
                    </a:lnTo>
                    <a:lnTo>
                      <a:pt x="6" y="2"/>
                    </a:lnTo>
                    <a:lnTo>
                      <a:pt x="6" y="2"/>
                    </a:lnTo>
                    <a:lnTo>
                      <a:pt x="6" y="2"/>
                    </a:lnTo>
                    <a:lnTo>
                      <a:pt x="6" y="2"/>
                    </a:lnTo>
                    <a:lnTo>
                      <a:pt x="6" y="2"/>
                    </a:lnTo>
                    <a:lnTo>
                      <a:pt x="6" y="2"/>
                    </a:lnTo>
                    <a:lnTo>
                      <a:pt x="6" y="2"/>
                    </a:lnTo>
                    <a:lnTo>
                      <a:pt x="6" y="2"/>
                    </a:lnTo>
                    <a:lnTo>
                      <a:pt x="7" y="2"/>
                    </a:lnTo>
                    <a:lnTo>
                      <a:pt x="7" y="2"/>
                    </a:lnTo>
                    <a:lnTo>
                      <a:pt x="7" y="2"/>
                    </a:lnTo>
                    <a:lnTo>
                      <a:pt x="7" y="2"/>
                    </a:lnTo>
                    <a:lnTo>
                      <a:pt x="7" y="2"/>
                    </a:lnTo>
                    <a:lnTo>
                      <a:pt x="7" y="2"/>
                    </a:lnTo>
                    <a:lnTo>
                      <a:pt x="7" y="0"/>
                    </a:lnTo>
                    <a:lnTo>
                      <a:pt x="7" y="0"/>
                    </a:lnTo>
                    <a:lnTo>
                      <a:pt x="9" y="0"/>
                    </a:lnTo>
                    <a:lnTo>
                      <a:pt x="9" y="0"/>
                    </a:lnTo>
                    <a:lnTo>
                      <a:pt x="9" y="0"/>
                    </a:lnTo>
                    <a:lnTo>
                      <a:pt x="9" y="0"/>
                    </a:lnTo>
                    <a:lnTo>
                      <a:pt x="9" y="0"/>
                    </a:lnTo>
                    <a:lnTo>
                      <a:pt x="9" y="0"/>
                    </a:lnTo>
                    <a:lnTo>
                      <a:pt x="9" y="0"/>
                    </a:lnTo>
                    <a:lnTo>
                      <a:pt x="9" y="0"/>
                    </a:lnTo>
                    <a:lnTo>
                      <a:pt x="9" y="0"/>
                    </a:lnTo>
                    <a:lnTo>
                      <a:pt x="10" y="0"/>
                    </a:lnTo>
                    <a:lnTo>
                      <a:pt x="10" y="0"/>
                    </a:lnTo>
                    <a:lnTo>
                      <a:pt x="10" y="0"/>
                    </a:lnTo>
                    <a:lnTo>
                      <a:pt x="10" y="0"/>
                    </a:lnTo>
                    <a:lnTo>
                      <a:pt x="10" y="2"/>
                    </a:lnTo>
                    <a:lnTo>
                      <a:pt x="10" y="2"/>
                    </a:lnTo>
                    <a:lnTo>
                      <a:pt x="10" y="2"/>
                    </a:lnTo>
                    <a:lnTo>
                      <a:pt x="10" y="2"/>
                    </a:lnTo>
                    <a:lnTo>
                      <a:pt x="12" y="2"/>
                    </a:lnTo>
                    <a:lnTo>
                      <a:pt x="12" y="2"/>
                    </a:lnTo>
                    <a:lnTo>
                      <a:pt x="12" y="2"/>
                    </a:lnTo>
                    <a:lnTo>
                      <a:pt x="12" y="2"/>
                    </a:lnTo>
                    <a:lnTo>
                      <a:pt x="12" y="2"/>
                    </a:lnTo>
                    <a:lnTo>
                      <a:pt x="12" y="2"/>
                    </a:lnTo>
                    <a:lnTo>
                      <a:pt x="12" y="2"/>
                    </a:lnTo>
                    <a:lnTo>
                      <a:pt x="12" y="2"/>
                    </a:lnTo>
                    <a:lnTo>
                      <a:pt x="12" y="2"/>
                    </a:lnTo>
                    <a:lnTo>
                      <a:pt x="13" y="2"/>
                    </a:lnTo>
                    <a:lnTo>
                      <a:pt x="13" y="2"/>
                    </a:lnTo>
                    <a:lnTo>
                      <a:pt x="13" y="2"/>
                    </a:lnTo>
                    <a:lnTo>
                      <a:pt x="13" y="2"/>
                    </a:lnTo>
                    <a:lnTo>
                      <a:pt x="13" y="2"/>
                    </a:lnTo>
                    <a:lnTo>
                      <a:pt x="13" y="2"/>
                    </a:lnTo>
                    <a:lnTo>
                      <a:pt x="13" y="2"/>
                    </a:lnTo>
                    <a:lnTo>
                      <a:pt x="13" y="2"/>
                    </a:lnTo>
                    <a:lnTo>
                      <a:pt x="13" y="3"/>
                    </a:lnTo>
                    <a:lnTo>
                      <a:pt x="15" y="3"/>
                    </a:lnTo>
                    <a:lnTo>
                      <a:pt x="15" y="3"/>
                    </a:lnTo>
                    <a:lnTo>
                      <a:pt x="15" y="3"/>
                    </a:lnTo>
                    <a:lnTo>
                      <a:pt x="15" y="3"/>
                    </a:lnTo>
                    <a:lnTo>
                      <a:pt x="15" y="3"/>
                    </a:lnTo>
                    <a:lnTo>
                      <a:pt x="15" y="3"/>
                    </a:lnTo>
                    <a:lnTo>
                      <a:pt x="15" y="3"/>
                    </a:lnTo>
                    <a:lnTo>
                      <a:pt x="15" y="3"/>
                    </a:lnTo>
                    <a:lnTo>
                      <a:pt x="15" y="3"/>
                    </a:lnTo>
                    <a:lnTo>
                      <a:pt x="15" y="3"/>
                    </a:lnTo>
                    <a:lnTo>
                      <a:pt x="16" y="3"/>
                    </a:lnTo>
                    <a:lnTo>
                      <a:pt x="16" y="5"/>
                    </a:lnTo>
                    <a:lnTo>
                      <a:pt x="16" y="5"/>
                    </a:lnTo>
                    <a:lnTo>
                      <a:pt x="16" y="5"/>
                    </a:lnTo>
                    <a:lnTo>
                      <a:pt x="16" y="5"/>
                    </a:lnTo>
                    <a:lnTo>
                      <a:pt x="16" y="5"/>
                    </a:lnTo>
                    <a:lnTo>
                      <a:pt x="16" y="5"/>
                    </a:lnTo>
                    <a:lnTo>
                      <a:pt x="16" y="5"/>
                    </a:lnTo>
                    <a:lnTo>
                      <a:pt x="16" y="5"/>
                    </a:lnTo>
                    <a:lnTo>
                      <a:pt x="16" y="5"/>
                    </a:lnTo>
                    <a:lnTo>
                      <a:pt x="16" y="6"/>
                    </a:lnTo>
                    <a:lnTo>
                      <a:pt x="17" y="6"/>
                    </a:lnTo>
                    <a:lnTo>
                      <a:pt x="17" y="6"/>
                    </a:lnTo>
                    <a:lnTo>
                      <a:pt x="17" y="6"/>
                    </a:lnTo>
                    <a:lnTo>
                      <a:pt x="17" y="6"/>
                    </a:lnTo>
                    <a:lnTo>
                      <a:pt x="17" y="6"/>
                    </a:lnTo>
                    <a:lnTo>
                      <a:pt x="17" y="6"/>
                    </a:lnTo>
                    <a:lnTo>
                      <a:pt x="17" y="6"/>
                    </a:lnTo>
                    <a:lnTo>
                      <a:pt x="17" y="8"/>
                    </a:lnTo>
                    <a:lnTo>
                      <a:pt x="17" y="8"/>
                    </a:lnTo>
                    <a:lnTo>
                      <a:pt x="17" y="8"/>
                    </a:lnTo>
                    <a:lnTo>
                      <a:pt x="17" y="8"/>
                    </a:lnTo>
                    <a:lnTo>
                      <a:pt x="17" y="8"/>
                    </a:lnTo>
                    <a:lnTo>
                      <a:pt x="17" y="8"/>
                    </a:lnTo>
                    <a:lnTo>
                      <a:pt x="17" y="8"/>
                    </a:lnTo>
                    <a:lnTo>
                      <a:pt x="19" y="8"/>
                    </a:lnTo>
                    <a:lnTo>
                      <a:pt x="19" y="9"/>
                    </a:lnTo>
                    <a:lnTo>
                      <a:pt x="19" y="9"/>
                    </a:lnTo>
                    <a:lnTo>
                      <a:pt x="19" y="9"/>
                    </a:lnTo>
                    <a:lnTo>
                      <a:pt x="19" y="9"/>
                    </a:lnTo>
                    <a:lnTo>
                      <a:pt x="19" y="9"/>
                    </a:lnTo>
                    <a:lnTo>
                      <a:pt x="19" y="9"/>
                    </a:lnTo>
                    <a:lnTo>
                      <a:pt x="19" y="9"/>
                    </a:lnTo>
                    <a:lnTo>
                      <a:pt x="19" y="11"/>
                    </a:lnTo>
                    <a:lnTo>
                      <a:pt x="19" y="11"/>
                    </a:lnTo>
                    <a:lnTo>
                      <a:pt x="19" y="11"/>
                    </a:lnTo>
                    <a:lnTo>
                      <a:pt x="19" y="11"/>
                    </a:lnTo>
                    <a:lnTo>
                      <a:pt x="19" y="11"/>
                    </a:lnTo>
                    <a:lnTo>
                      <a:pt x="19" y="11"/>
                    </a:lnTo>
                    <a:lnTo>
                      <a:pt x="19" y="11"/>
                    </a:lnTo>
                    <a:lnTo>
                      <a:pt x="19" y="12"/>
                    </a:lnTo>
                    <a:lnTo>
                      <a:pt x="19" y="12"/>
                    </a:lnTo>
                    <a:lnTo>
                      <a:pt x="19" y="12"/>
                    </a:lnTo>
                    <a:lnTo>
                      <a:pt x="19" y="12"/>
                    </a:lnTo>
                    <a:lnTo>
                      <a:pt x="19" y="12"/>
                    </a:lnTo>
                    <a:lnTo>
                      <a:pt x="19" y="12"/>
                    </a:lnTo>
                    <a:lnTo>
                      <a:pt x="19" y="14"/>
                    </a:lnTo>
                    <a:lnTo>
                      <a:pt x="19" y="14"/>
                    </a:lnTo>
                    <a:lnTo>
                      <a:pt x="19" y="14"/>
                    </a:lnTo>
                    <a:lnTo>
                      <a:pt x="19" y="14"/>
                    </a:lnTo>
                    <a:lnTo>
                      <a:pt x="19" y="14"/>
                    </a:lnTo>
                  </a:path>
                </a:pathLst>
              </a:custGeom>
              <a:noFill/>
              <a:ln w="1588">
                <a:solidFill>
                  <a:srgbClr val="6E6E6E"/>
                </a:solidFill>
                <a:prstDash val="solid"/>
                <a:round/>
                <a:headEnd/>
                <a:tailEnd/>
              </a:ln>
            </p:spPr>
            <p:txBody>
              <a:bodyPr/>
              <a:lstStyle/>
              <a:p>
                <a:endParaRPr lang="en-US"/>
              </a:p>
            </p:txBody>
          </p:sp>
          <p:sp>
            <p:nvSpPr>
              <p:cNvPr id="321256" name="Freeform 744"/>
              <p:cNvSpPr>
                <a:spLocks/>
              </p:cNvSpPr>
              <p:nvPr/>
            </p:nvSpPr>
            <p:spPr bwMode="auto">
              <a:xfrm>
                <a:off x="3461" y="1768"/>
                <a:ext cx="20" cy="24"/>
              </a:xfrm>
              <a:custGeom>
                <a:avLst/>
                <a:gdLst/>
                <a:ahLst/>
                <a:cxnLst>
                  <a:cxn ang="0">
                    <a:pos x="20" y="13"/>
                  </a:cxn>
                  <a:cxn ang="0">
                    <a:pos x="20" y="15"/>
                  </a:cxn>
                  <a:cxn ang="0">
                    <a:pos x="20" y="16"/>
                  </a:cxn>
                  <a:cxn ang="0">
                    <a:pos x="20" y="16"/>
                  </a:cxn>
                  <a:cxn ang="0">
                    <a:pos x="20" y="18"/>
                  </a:cxn>
                  <a:cxn ang="0">
                    <a:pos x="18" y="19"/>
                  </a:cxn>
                  <a:cxn ang="0">
                    <a:pos x="18" y="21"/>
                  </a:cxn>
                  <a:cxn ang="0">
                    <a:pos x="18" y="21"/>
                  </a:cxn>
                  <a:cxn ang="0">
                    <a:pos x="17" y="22"/>
                  </a:cxn>
                  <a:cxn ang="0">
                    <a:pos x="17" y="22"/>
                  </a:cxn>
                  <a:cxn ang="0">
                    <a:pos x="15" y="24"/>
                  </a:cxn>
                  <a:cxn ang="0">
                    <a:pos x="14" y="24"/>
                  </a:cxn>
                  <a:cxn ang="0">
                    <a:pos x="14" y="24"/>
                  </a:cxn>
                  <a:cxn ang="0">
                    <a:pos x="12" y="24"/>
                  </a:cxn>
                  <a:cxn ang="0">
                    <a:pos x="11" y="24"/>
                  </a:cxn>
                  <a:cxn ang="0">
                    <a:pos x="9" y="24"/>
                  </a:cxn>
                  <a:cxn ang="0">
                    <a:pos x="9" y="24"/>
                  </a:cxn>
                  <a:cxn ang="0">
                    <a:pos x="8" y="24"/>
                  </a:cxn>
                  <a:cxn ang="0">
                    <a:pos x="6" y="24"/>
                  </a:cxn>
                  <a:cxn ang="0">
                    <a:pos x="6" y="22"/>
                  </a:cxn>
                  <a:cxn ang="0">
                    <a:pos x="5" y="22"/>
                  </a:cxn>
                  <a:cxn ang="0">
                    <a:pos x="5" y="21"/>
                  </a:cxn>
                  <a:cxn ang="0">
                    <a:pos x="3" y="21"/>
                  </a:cxn>
                  <a:cxn ang="0">
                    <a:pos x="2" y="19"/>
                  </a:cxn>
                  <a:cxn ang="0">
                    <a:pos x="2" y="18"/>
                  </a:cxn>
                  <a:cxn ang="0">
                    <a:pos x="2" y="18"/>
                  </a:cxn>
                  <a:cxn ang="0">
                    <a:pos x="0" y="16"/>
                  </a:cxn>
                  <a:cxn ang="0">
                    <a:pos x="0" y="15"/>
                  </a:cxn>
                  <a:cxn ang="0">
                    <a:pos x="0" y="13"/>
                  </a:cxn>
                  <a:cxn ang="0">
                    <a:pos x="0" y="12"/>
                  </a:cxn>
                  <a:cxn ang="0">
                    <a:pos x="0" y="10"/>
                  </a:cxn>
                  <a:cxn ang="0">
                    <a:pos x="0" y="10"/>
                  </a:cxn>
                  <a:cxn ang="0">
                    <a:pos x="0" y="9"/>
                  </a:cxn>
                  <a:cxn ang="0">
                    <a:pos x="0" y="7"/>
                  </a:cxn>
                  <a:cxn ang="0">
                    <a:pos x="2" y="6"/>
                  </a:cxn>
                  <a:cxn ang="0">
                    <a:pos x="2" y="4"/>
                  </a:cxn>
                  <a:cxn ang="0">
                    <a:pos x="2" y="4"/>
                  </a:cxn>
                  <a:cxn ang="0">
                    <a:pos x="3" y="3"/>
                  </a:cxn>
                  <a:cxn ang="0">
                    <a:pos x="3" y="3"/>
                  </a:cxn>
                  <a:cxn ang="0">
                    <a:pos x="5" y="1"/>
                  </a:cxn>
                  <a:cxn ang="0">
                    <a:pos x="5" y="1"/>
                  </a:cxn>
                  <a:cxn ang="0">
                    <a:pos x="6" y="0"/>
                  </a:cxn>
                  <a:cxn ang="0">
                    <a:pos x="8" y="0"/>
                  </a:cxn>
                  <a:cxn ang="0">
                    <a:pos x="8" y="0"/>
                  </a:cxn>
                  <a:cxn ang="0">
                    <a:pos x="9" y="0"/>
                  </a:cxn>
                  <a:cxn ang="0">
                    <a:pos x="11" y="0"/>
                  </a:cxn>
                  <a:cxn ang="0">
                    <a:pos x="12" y="0"/>
                  </a:cxn>
                  <a:cxn ang="0">
                    <a:pos x="12" y="0"/>
                  </a:cxn>
                  <a:cxn ang="0">
                    <a:pos x="14" y="1"/>
                  </a:cxn>
                  <a:cxn ang="0">
                    <a:pos x="15" y="1"/>
                  </a:cxn>
                  <a:cxn ang="0">
                    <a:pos x="15" y="1"/>
                  </a:cxn>
                  <a:cxn ang="0">
                    <a:pos x="17" y="3"/>
                  </a:cxn>
                  <a:cxn ang="0">
                    <a:pos x="17" y="4"/>
                  </a:cxn>
                  <a:cxn ang="0">
                    <a:pos x="18" y="4"/>
                  </a:cxn>
                  <a:cxn ang="0">
                    <a:pos x="18" y="6"/>
                  </a:cxn>
                  <a:cxn ang="0">
                    <a:pos x="20" y="7"/>
                  </a:cxn>
                  <a:cxn ang="0">
                    <a:pos x="20" y="7"/>
                  </a:cxn>
                  <a:cxn ang="0">
                    <a:pos x="20" y="9"/>
                  </a:cxn>
                  <a:cxn ang="0">
                    <a:pos x="20" y="10"/>
                  </a:cxn>
                  <a:cxn ang="0">
                    <a:pos x="20" y="12"/>
                  </a:cxn>
                </a:cxnLst>
                <a:rect l="0" t="0" r="r" b="b"/>
                <a:pathLst>
                  <a:path w="20" h="24">
                    <a:moveTo>
                      <a:pt x="20" y="12"/>
                    </a:moveTo>
                    <a:lnTo>
                      <a:pt x="20" y="12"/>
                    </a:lnTo>
                    <a:lnTo>
                      <a:pt x="20" y="12"/>
                    </a:lnTo>
                    <a:lnTo>
                      <a:pt x="20" y="13"/>
                    </a:lnTo>
                    <a:lnTo>
                      <a:pt x="20" y="13"/>
                    </a:lnTo>
                    <a:lnTo>
                      <a:pt x="20" y="13"/>
                    </a:lnTo>
                    <a:lnTo>
                      <a:pt x="20" y="13"/>
                    </a:lnTo>
                    <a:lnTo>
                      <a:pt x="20" y="13"/>
                    </a:lnTo>
                    <a:lnTo>
                      <a:pt x="20" y="13"/>
                    </a:lnTo>
                    <a:lnTo>
                      <a:pt x="20" y="13"/>
                    </a:lnTo>
                    <a:lnTo>
                      <a:pt x="20" y="15"/>
                    </a:lnTo>
                    <a:lnTo>
                      <a:pt x="20" y="15"/>
                    </a:lnTo>
                    <a:lnTo>
                      <a:pt x="20" y="15"/>
                    </a:lnTo>
                    <a:lnTo>
                      <a:pt x="20" y="15"/>
                    </a:lnTo>
                    <a:lnTo>
                      <a:pt x="20" y="15"/>
                    </a:lnTo>
                    <a:lnTo>
                      <a:pt x="20" y="15"/>
                    </a:lnTo>
                    <a:lnTo>
                      <a:pt x="20" y="15"/>
                    </a:lnTo>
                    <a:lnTo>
                      <a:pt x="20" y="16"/>
                    </a:lnTo>
                    <a:lnTo>
                      <a:pt x="20" y="16"/>
                    </a:lnTo>
                    <a:lnTo>
                      <a:pt x="20" y="16"/>
                    </a:lnTo>
                    <a:lnTo>
                      <a:pt x="20" y="16"/>
                    </a:lnTo>
                    <a:lnTo>
                      <a:pt x="20" y="16"/>
                    </a:lnTo>
                    <a:lnTo>
                      <a:pt x="20" y="16"/>
                    </a:lnTo>
                    <a:lnTo>
                      <a:pt x="20" y="16"/>
                    </a:lnTo>
                    <a:lnTo>
                      <a:pt x="20" y="18"/>
                    </a:lnTo>
                    <a:lnTo>
                      <a:pt x="20" y="18"/>
                    </a:lnTo>
                    <a:lnTo>
                      <a:pt x="20" y="18"/>
                    </a:lnTo>
                    <a:lnTo>
                      <a:pt x="20" y="18"/>
                    </a:lnTo>
                    <a:lnTo>
                      <a:pt x="20" y="18"/>
                    </a:lnTo>
                    <a:lnTo>
                      <a:pt x="20" y="18"/>
                    </a:lnTo>
                    <a:lnTo>
                      <a:pt x="20" y="18"/>
                    </a:lnTo>
                    <a:lnTo>
                      <a:pt x="20" y="18"/>
                    </a:lnTo>
                    <a:lnTo>
                      <a:pt x="20" y="19"/>
                    </a:lnTo>
                    <a:lnTo>
                      <a:pt x="20" y="19"/>
                    </a:lnTo>
                    <a:lnTo>
                      <a:pt x="20" y="19"/>
                    </a:lnTo>
                    <a:lnTo>
                      <a:pt x="18" y="19"/>
                    </a:lnTo>
                    <a:lnTo>
                      <a:pt x="18" y="19"/>
                    </a:lnTo>
                    <a:lnTo>
                      <a:pt x="18" y="19"/>
                    </a:lnTo>
                    <a:lnTo>
                      <a:pt x="18" y="19"/>
                    </a:lnTo>
                    <a:lnTo>
                      <a:pt x="18" y="19"/>
                    </a:lnTo>
                    <a:lnTo>
                      <a:pt x="18" y="21"/>
                    </a:lnTo>
                    <a:lnTo>
                      <a:pt x="18" y="21"/>
                    </a:lnTo>
                    <a:lnTo>
                      <a:pt x="18" y="21"/>
                    </a:lnTo>
                    <a:lnTo>
                      <a:pt x="18" y="21"/>
                    </a:lnTo>
                    <a:lnTo>
                      <a:pt x="18" y="21"/>
                    </a:lnTo>
                    <a:lnTo>
                      <a:pt x="18" y="21"/>
                    </a:lnTo>
                    <a:lnTo>
                      <a:pt x="18" y="21"/>
                    </a:lnTo>
                    <a:lnTo>
                      <a:pt x="18" y="21"/>
                    </a:lnTo>
                    <a:lnTo>
                      <a:pt x="18" y="21"/>
                    </a:lnTo>
                    <a:lnTo>
                      <a:pt x="17" y="21"/>
                    </a:lnTo>
                    <a:lnTo>
                      <a:pt x="17" y="22"/>
                    </a:lnTo>
                    <a:lnTo>
                      <a:pt x="17" y="22"/>
                    </a:lnTo>
                    <a:lnTo>
                      <a:pt x="17" y="22"/>
                    </a:lnTo>
                    <a:lnTo>
                      <a:pt x="17" y="22"/>
                    </a:lnTo>
                    <a:lnTo>
                      <a:pt x="17" y="22"/>
                    </a:lnTo>
                    <a:lnTo>
                      <a:pt x="17" y="22"/>
                    </a:lnTo>
                    <a:lnTo>
                      <a:pt x="17" y="22"/>
                    </a:lnTo>
                    <a:lnTo>
                      <a:pt x="17" y="22"/>
                    </a:lnTo>
                    <a:lnTo>
                      <a:pt x="17" y="22"/>
                    </a:lnTo>
                    <a:lnTo>
                      <a:pt x="17" y="22"/>
                    </a:lnTo>
                    <a:lnTo>
                      <a:pt x="15" y="22"/>
                    </a:lnTo>
                    <a:lnTo>
                      <a:pt x="15" y="22"/>
                    </a:lnTo>
                    <a:lnTo>
                      <a:pt x="15" y="22"/>
                    </a:lnTo>
                    <a:lnTo>
                      <a:pt x="15" y="24"/>
                    </a:lnTo>
                    <a:lnTo>
                      <a:pt x="15" y="24"/>
                    </a:lnTo>
                    <a:lnTo>
                      <a:pt x="15" y="24"/>
                    </a:lnTo>
                    <a:lnTo>
                      <a:pt x="15" y="24"/>
                    </a:lnTo>
                    <a:lnTo>
                      <a:pt x="15" y="24"/>
                    </a:lnTo>
                    <a:lnTo>
                      <a:pt x="15" y="24"/>
                    </a:lnTo>
                    <a:lnTo>
                      <a:pt x="15" y="24"/>
                    </a:lnTo>
                    <a:lnTo>
                      <a:pt x="14" y="24"/>
                    </a:lnTo>
                    <a:lnTo>
                      <a:pt x="14" y="24"/>
                    </a:lnTo>
                    <a:lnTo>
                      <a:pt x="14" y="24"/>
                    </a:lnTo>
                    <a:lnTo>
                      <a:pt x="14" y="24"/>
                    </a:lnTo>
                    <a:lnTo>
                      <a:pt x="14" y="24"/>
                    </a:lnTo>
                    <a:lnTo>
                      <a:pt x="14" y="24"/>
                    </a:lnTo>
                    <a:lnTo>
                      <a:pt x="14" y="24"/>
                    </a:lnTo>
                    <a:lnTo>
                      <a:pt x="14" y="24"/>
                    </a:lnTo>
                    <a:lnTo>
                      <a:pt x="12" y="24"/>
                    </a:lnTo>
                    <a:lnTo>
                      <a:pt x="12" y="24"/>
                    </a:lnTo>
                    <a:lnTo>
                      <a:pt x="12" y="24"/>
                    </a:lnTo>
                    <a:lnTo>
                      <a:pt x="12" y="24"/>
                    </a:lnTo>
                    <a:lnTo>
                      <a:pt x="12" y="24"/>
                    </a:lnTo>
                    <a:lnTo>
                      <a:pt x="12" y="24"/>
                    </a:lnTo>
                    <a:lnTo>
                      <a:pt x="12" y="24"/>
                    </a:lnTo>
                    <a:lnTo>
                      <a:pt x="12" y="24"/>
                    </a:lnTo>
                    <a:lnTo>
                      <a:pt x="12" y="24"/>
                    </a:lnTo>
                    <a:lnTo>
                      <a:pt x="11" y="24"/>
                    </a:lnTo>
                    <a:lnTo>
                      <a:pt x="11" y="24"/>
                    </a:lnTo>
                    <a:lnTo>
                      <a:pt x="11" y="24"/>
                    </a:lnTo>
                    <a:lnTo>
                      <a:pt x="11" y="24"/>
                    </a:lnTo>
                    <a:lnTo>
                      <a:pt x="11" y="24"/>
                    </a:lnTo>
                    <a:lnTo>
                      <a:pt x="11" y="24"/>
                    </a:lnTo>
                    <a:lnTo>
                      <a:pt x="11" y="24"/>
                    </a:lnTo>
                    <a:lnTo>
                      <a:pt x="11" y="24"/>
                    </a:lnTo>
                    <a:lnTo>
                      <a:pt x="9" y="24"/>
                    </a:lnTo>
                    <a:lnTo>
                      <a:pt x="9" y="24"/>
                    </a:lnTo>
                    <a:lnTo>
                      <a:pt x="9" y="24"/>
                    </a:lnTo>
                    <a:lnTo>
                      <a:pt x="9" y="24"/>
                    </a:lnTo>
                    <a:lnTo>
                      <a:pt x="9" y="24"/>
                    </a:lnTo>
                    <a:lnTo>
                      <a:pt x="9" y="24"/>
                    </a:lnTo>
                    <a:lnTo>
                      <a:pt x="9" y="24"/>
                    </a:lnTo>
                    <a:lnTo>
                      <a:pt x="9" y="24"/>
                    </a:lnTo>
                    <a:lnTo>
                      <a:pt x="9" y="24"/>
                    </a:lnTo>
                    <a:lnTo>
                      <a:pt x="8" y="24"/>
                    </a:lnTo>
                    <a:lnTo>
                      <a:pt x="8" y="24"/>
                    </a:lnTo>
                    <a:lnTo>
                      <a:pt x="8" y="24"/>
                    </a:lnTo>
                    <a:lnTo>
                      <a:pt x="8" y="24"/>
                    </a:lnTo>
                    <a:lnTo>
                      <a:pt x="8" y="24"/>
                    </a:lnTo>
                    <a:lnTo>
                      <a:pt x="8" y="24"/>
                    </a:lnTo>
                    <a:lnTo>
                      <a:pt x="8" y="24"/>
                    </a:lnTo>
                    <a:lnTo>
                      <a:pt x="8" y="24"/>
                    </a:lnTo>
                    <a:lnTo>
                      <a:pt x="8" y="24"/>
                    </a:lnTo>
                    <a:lnTo>
                      <a:pt x="6" y="24"/>
                    </a:lnTo>
                    <a:lnTo>
                      <a:pt x="6" y="24"/>
                    </a:lnTo>
                    <a:lnTo>
                      <a:pt x="6" y="24"/>
                    </a:lnTo>
                    <a:lnTo>
                      <a:pt x="6" y="24"/>
                    </a:lnTo>
                    <a:lnTo>
                      <a:pt x="6" y="24"/>
                    </a:lnTo>
                    <a:lnTo>
                      <a:pt x="6" y="22"/>
                    </a:lnTo>
                    <a:lnTo>
                      <a:pt x="6" y="22"/>
                    </a:lnTo>
                    <a:lnTo>
                      <a:pt x="6" y="22"/>
                    </a:lnTo>
                    <a:lnTo>
                      <a:pt x="6" y="22"/>
                    </a:lnTo>
                    <a:lnTo>
                      <a:pt x="5" y="22"/>
                    </a:lnTo>
                    <a:lnTo>
                      <a:pt x="5" y="22"/>
                    </a:lnTo>
                    <a:lnTo>
                      <a:pt x="5" y="22"/>
                    </a:lnTo>
                    <a:lnTo>
                      <a:pt x="5" y="22"/>
                    </a:lnTo>
                    <a:lnTo>
                      <a:pt x="5" y="22"/>
                    </a:lnTo>
                    <a:lnTo>
                      <a:pt x="5" y="22"/>
                    </a:lnTo>
                    <a:lnTo>
                      <a:pt x="5" y="22"/>
                    </a:lnTo>
                    <a:lnTo>
                      <a:pt x="5" y="22"/>
                    </a:lnTo>
                    <a:lnTo>
                      <a:pt x="5" y="22"/>
                    </a:lnTo>
                    <a:lnTo>
                      <a:pt x="5" y="21"/>
                    </a:lnTo>
                    <a:lnTo>
                      <a:pt x="3" y="21"/>
                    </a:lnTo>
                    <a:lnTo>
                      <a:pt x="3" y="21"/>
                    </a:lnTo>
                    <a:lnTo>
                      <a:pt x="3" y="21"/>
                    </a:lnTo>
                    <a:lnTo>
                      <a:pt x="3" y="21"/>
                    </a:lnTo>
                    <a:lnTo>
                      <a:pt x="3" y="21"/>
                    </a:lnTo>
                    <a:lnTo>
                      <a:pt x="3" y="21"/>
                    </a:lnTo>
                    <a:lnTo>
                      <a:pt x="3" y="21"/>
                    </a:lnTo>
                    <a:lnTo>
                      <a:pt x="3" y="21"/>
                    </a:lnTo>
                    <a:lnTo>
                      <a:pt x="3" y="21"/>
                    </a:lnTo>
                    <a:lnTo>
                      <a:pt x="3" y="19"/>
                    </a:lnTo>
                    <a:lnTo>
                      <a:pt x="3" y="19"/>
                    </a:lnTo>
                    <a:lnTo>
                      <a:pt x="2" y="19"/>
                    </a:lnTo>
                    <a:lnTo>
                      <a:pt x="2" y="19"/>
                    </a:lnTo>
                    <a:lnTo>
                      <a:pt x="2" y="19"/>
                    </a:lnTo>
                    <a:lnTo>
                      <a:pt x="2" y="19"/>
                    </a:lnTo>
                    <a:lnTo>
                      <a:pt x="2" y="19"/>
                    </a:lnTo>
                    <a:lnTo>
                      <a:pt x="2" y="19"/>
                    </a:lnTo>
                    <a:lnTo>
                      <a:pt x="2" y="18"/>
                    </a:lnTo>
                    <a:lnTo>
                      <a:pt x="2" y="18"/>
                    </a:lnTo>
                    <a:lnTo>
                      <a:pt x="2" y="18"/>
                    </a:lnTo>
                    <a:lnTo>
                      <a:pt x="2" y="18"/>
                    </a:lnTo>
                    <a:lnTo>
                      <a:pt x="2" y="18"/>
                    </a:lnTo>
                    <a:lnTo>
                      <a:pt x="2" y="18"/>
                    </a:lnTo>
                    <a:lnTo>
                      <a:pt x="2" y="18"/>
                    </a:lnTo>
                    <a:lnTo>
                      <a:pt x="2" y="18"/>
                    </a:lnTo>
                    <a:lnTo>
                      <a:pt x="2" y="16"/>
                    </a:lnTo>
                    <a:lnTo>
                      <a:pt x="2" y="16"/>
                    </a:lnTo>
                    <a:lnTo>
                      <a:pt x="0" y="16"/>
                    </a:lnTo>
                    <a:lnTo>
                      <a:pt x="0" y="16"/>
                    </a:lnTo>
                    <a:lnTo>
                      <a:pt x="0" y="16"/>
                    </a:lnTo>
                    <a:lnTo>
                      <a:pt x="0" y="16"/>
                    </a:lnTo>
                    <a:lnTo>
                      <a:pt x="0" y="16"/>
                    </a:lnTo>
                    <a:lnTo>
                      <a:pt x="0" y="15"/>
                    </a:lnTo>
                    <a:lnTo>
                      <a:pt x="0" y="15"/>
                    </a:lnTo>
                    <a:lnTo>
                      <a:pt x="0" y="15"/>
                    </a:lnTo>
                    <a:lnTo>
                      <a:pt x="0" y="15"/>
                    </a:lnTo>
                    <a:lnTo>
                      <a:pt x="0" y="15"/>
                    </a:lnTo>
                    <a:lnTo>
                      <a:pt x="0" y="15"/>
                    </a:lnTo>
                    <a:lnTo>
                      <a:pt x="0" y="15"/>
                    </a:lnTo>
                    <a:lnTo>
                      <a:pt x="0" y="13"/>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7"/>
                    </a:lnTo>
                    <a:lnTo>
                      <a:pt x="0" y="7"/>
                    </a:lnTo>
                    <a:lnTo>
                      <a:pt x="0" y="6"/>
                    </a:lnTo>
                    <a:lnTo>
                      <a:pt x="0" y="6"/>
                    </a:lnTo>
                    <a:lnTo>
                      <a:pt x="2" y="6"/>
                    </a:lnTo>
                    <a:lnTo>
                      <a:pt x="2" y="6"/>
                    </a:lnTo>
                    <a:lnTo>
                      <a:pt x="2" y="6"/>
                    </a:lnTo>
                    <a:lnTo>
                      <a:pt x="2" y="6"/>
                    </a:lnTo>
                    <a:lnTo>
                      <a:pt x="2" y="6"/>
                    </a:lnTo>
                    <a:lnTo>
                      <a:pt x="2" y="6"/>
                    </a:lnTo>
                    <a:lnTo>
                      <a:pt x="2" y="4"/>
                    </a:lnTo>
                    <a:lnTo>
                      <a:pt x="2" y="4"/>
                    </a:lnTo>
                    <a:lnTo>
                      <a:pt x="2" y="4"/>
                    </a:lnTo>
                    <a:lnTo>
                      <a:pt x="2" y="4"/>
                    </a:lnTo>
                    <a:lnTo>
                      <a:pt x="2" y="4"/>
                    </a:lnTo>
                    <a:lnTo>
                      <a:pt x="2" y="4"/>
                    </a:lnTo>
                    <a:lnTo>
                      <a:pt x="2" y="4"/>
                    </a:lnTo>
                    <a:lnTo>
                      <a:pt x="2" y="4"/>
                    </a:lnTo>
                    <a:lnTo>
                      <a:pt x="2" y="4"/>
                    </a:lnTo>
                    <a:lnTo>
                      <a:pt x="3" y="3"/>
                    </a:lnTo>
                    <a:lnTo>
                      <a:pt x="3" y="3"/>
                    </a:lnTo>
                    <a:lnTo>
                      <a:pt x="3" y="3"/>
                    </a:lnTo>
                    <a:lnTo>
                      <a:pt x="3" y="3"/>
                    </a:lnTo>
                    <a:lnTo>
                      <a:pt x="3" y="3"/>
                    </a:lnTo>
                    <a:lnTo>
                      <a:pt x="3" y="3"/>
                    </a:lnTo>
                    <a:lnTo>
                      <a:pt x="3" y="3"/>
                    </a:lnTo>
                    <a:lnTo>
                      <a:pt x="3" y="3"/>
                    </a:lnTo>
                    <a:lnTo>
                      <a:pt x="3" y="3"/>
                    </a:lnTo>
                    <a:lnTo>
                      <a:pt x="3" y="3"/>
                    </a:lnTo>
                    <a:lnTo>
                      <a:pt x="3" y="1"/>
                    </a:lnTo>
                    <a:lnTo>
                      <a:pt x="3" y="1"/>
                    </a:lnTo>
                    <a:lnTo>
                      <a:pt x="5" y="1"/>
                    </a:lnTo>
                    <a:lnTo>
                      <a:pt x="5" y="1"/>
                    </a:lnTo>
                    <a:lnTo>
                      <a:pt x="5" y="1"/>
                    </a:lnTo>
                    <a:lnTo>
                      <a:pt x="5" y="1"/>
                    </a:lnTo>
                    <a:lnTo>
                      <a:pt x="5" y="1"/>
                    </a:lnTo>
                    <a:lnTo>
                      <a:pt x="5" y="1"/>
                    </a:lnTo>
                    <a:lnTo>
                      <a:pt x="5" y="1"/>
                    </a:lnTo>
                    <a:lnTo>
                      <a:pt x="5" y="1"/>
                    </a:lnTo>
                    <a:lnTo>
                      <a:pt x="5" y="1"/>
                    </a:lnTo>
                    <a:lnTo>
                      <a:pt x="5" y="1"/>
                    </a:lnTo>
                    <a:lnTo>
                      <a:pt x="6" y="1"/>
                    </a:lnTo>
                    <a:lnTo>
                      <a:pt x="6" y="1"/>
                    </a:lnTo>
                    <a:lnTo>
                      <a:pt x="6" y="0"/>
                    </a:lnTo>
                    <a:lnTo>
                      <a:pt x="6" y="0"/>
                    </a:lnTo>
                    <a:lnTo>
                      <a:pt x="6" y="0"/>
                    </a:lnTo>
                    <a:lnTo>
                      <a:pt x="6" y="0"/>
                    </a:lnTo>
                    <a:lnTo>
                      <a:pt x="6" y="0"/>
                    </a:lnTo>
                    <a:lnTo>
                      <a:pt x="6" y="0"/>
                    </a:lnTo>
                    <a:lnTo>
                      <a:pt x="6" y="0"/>
                    </a:lnTo>
                    <a:lnTo>
                      <a:pt x="8" y="0"/>
                    </a:lnTo>
                    <a:lnTo>
                      <a:pt x="8" y="0"/>
                    </a:lnTo>
                    <a:lnTo>
                      <a:pt x="8"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2" y="0"/>
                    </a:lnTo>
                    <a:lnTo>
                      <a:pt x="12" y="0"/>
                    </a:lnTo>
                    <a:lnTo>
                      <a:pt x="14" y="0"/>
                    </a:lnTo>
                    <a:lnTo>
                      <a:pt x="14" y="0"/>
                    </a:lnTo>
                    <a:lnTo>
                      <a:pt x="14" y="0"/>
                    </a:lnTo>
                    <a:lnTo>
                      <a:pt x="14" y="1"/>
                    </a:lnTo>
                    <a:lnTo>
                      <a:pt x="14" y="1"/>
                    </a:lnTo>
                    <a:lnTo>
                      <a:pt x="14" y="1"/>
                    </a:lnTo>
                    <a:lnTo>
                      <a:pt x="14" y="1"/>
                    </a:lnTo>
                    <a:lnTo>
                      <a:pt x="14" y="1"/>
                    </a:lnTo>
                    <a:lnTo>
                      <a:pt x="14" y="1"/>
                    </a:lnTo>
                    <a:lnTo>
                      <a:pt x="15" y="1"/>
                    </a:lnTo>
                    <a:lnTo>
                      <a:pt x="15" y="1"/>
                    </a:lnTo>
                    <a:lnTo>
                      <a:pt x="15" y="1"/>
                    </a:lnTo>
                    <a:lnTo>
                      <a:pt x="15" y="1"/>
                    </a:lnTo>
                    <a:lnTo>
                      <a:pt x="15" y="1"/>
                    </a:lnTo>
                    <a:lnTo>
                      <a:pt x="15" y="1"/>
                    </a:lnTo>
                    <a:lnTo>
                      <a:pt x="15" y="1"/>
                    </a:lnTo>
                    <a:lnTo>
                      <a:pt x="15" y="1"/>
                    </a:lnTo>
                    <a:lnTo>
                      <a:pt x="15" y="3"/>
                    </a:lnTo>
                    <a:lnTo>
                      <a:pt x="17" y="3"/>
                    </a:lnTo>
                    <a:lnTo>
                      <a:pt x="17" y="3"/>
                    </a:lnTo>
                    <a:lnTo>
                      <a:pt x="17" y="3"/>
                    </a:lnTo>
                    <a:lnTo>
                      <a:pt x="17" y="3"/>
                    </a:lnTo>
                    <a:lnTo>
                      <a:pt x="17" y="3"/>
                    </a:lnTo>
                    <a:lnTo>
                      <a:pt x="17" y="3"/>
                    </a:lnTo>
                    <a:lnTo>
                      <a:pt x="17" y="3"/>
                    </a:lnTo>
                    <a:lnTo>
                      <a:pt x="17" y="3"/>
                    </a:lnTo>
                    <a:lnTo>
                      <a:pt x="17" y="3"/>
                    </a:lnTo>
                    <a:lnTo>
                      <a:pt x="17" y="4"/>
                    </a:lnTo>
                    <a:lnTo>
                      <a:pt x="17" y="4"/>
                    </a:lnTo>
                    <a:lnTo>
                      <a:pt x="18" y="4"/>
                    </a:lnTo>
                    <a:lnTo>
                      <a:pt x="18" y="4"/>
                    </a:lnTo>
                    <a:lnTo>
                      <a:pt x="18" y="4"/>
                    </a:lnTo>
                    <a:lnTo>
                      <a:pt x="18" y="4"/>
                    </a:lnTo>
                    <a:lnTo>
                      <a:pt x="18" y="4"/>
                    </a:lnTo>
                    <a:lnTo>
                      <a:pt x="18" y="4"/>
                    </a:lnTo>
                    <a:lnTo>
                      <a:pt x="18" y="4"/>
                    </a:lnTo>
                    <a:lnTo>
                      <a:pt x="18" y="6"/>
                    </a:lnTo>
                    <a:lnTo>
                      <a:pt x="18" y="6"/>
                    </a:lnTo>
                    <a:lnTo>
                      <a:pt x="18" y="6"/>
                    </a:lnTo>
                    <a:lnTo>
                      <a:pt x="18" y="6"/>
                    </a:lnTo>
                    <a:lnTo>
                      <a:pt x="18" y="6"/>
                    </a:lnTo>
                    <a:lnTo>
                      <a:pt x="18" y="6"/>
                    </a:lnTo>
                    <a:lnTo>
                      <a:pt x="18" y="6"/>
                    </a:lnTo>
                    <a:lnTo>
                      <a:pt x="20" y="6"/>
                    </a:lnTo>
                    <a:lnTo>
                      <a:pt x="20" y="7"/>
                    </a:lnTo>
                    <a:lnTo>
                      <a:pt x="20" y="7"/>
                    </a:lnTo>
                    <a:lnTo>
                      <a:pt x="20" y="7"/>
                    </a:lnTo>
                    <a:lnTo>
                      <a:pt x="20" y="7"/>
                    </a:lnTo>
                    <a:lnTo>
                      <a:pt x="20" y="7"/>
                    </a:lnTo>
                    <a:lnTo>
                      <a:pt x="20" y="7"/>
                    </a:lnTo>
                    <a:lnTo>
                      <a:pt x="20" y="7"/>
                    </a:lnTo>
                    <a:lnTo>
                      <a:pt x="20" y="7"/>
                    </a:lnTo>
                    <a:lnTo>
                      <a:pt x="20" y="9"/>
                    </a:lnTo>
                    <a:lnTo>
                      <a:pt x="20" y="9"/>
                    </a:lnTo>
                    <a:lnTo>
                      <a:pt x="20" y="9"/>
                    </a:lnTo>
                    <a:lnTo>
                      <a:pt x="20" y="9"/>
                    </a:lnTo>
                    <a:lnTo>
                      <a:pt x="20" y="9"/>
                    </a:lnTo>
                    <a:lnTo>
                      <a:pt x="20" y="9"/>
                    </a:lnTo>
                    <a:lnTo>
                      <a:pt x="20" y="9"/>
                    </a:lnTo>
                    <a:lnTo>
                      <a:pt x="20" y="10"/>
                    </a:lnTo>
                    <a:lnTo>
                      <a:pt x="20" y="10"/>
                    </a:lnTo>
                    <a:lnTo>
                      <a:pt x="20" y="10"/>
                    </a:lnTo>
                    <a:lnTo>
                      <a:pt x="20" y="10"/>
                    </a:lnTo>
                    <a:lnTo>
                      <a:pt x="20" y="10"/>
                    </a:lnTo>
                    <a:lnTo>
                      <a:pt x="20" y="10"/>
                    </a:lnTo>
                    <a:lnTo>
                      <a:pt x="20" y="10"/>
                    </a:lnTo>
                    <a:lnTo>
                      <a:pt x="20" y="12"/>
                    </a:lnTo>
                    <a:lnTo>
                      <a:pt x="20" y="12"/>
                    </a:lnTo>
                    <a:lnTo>
                      <a:pt x="20" y="12"/>
                    </a:lnTo>
                    <a:lnTo>
                      <a:pt x="20" y="12"/>
                    </a:lnTo>
                    <a:lnTo>
                      <a:pt x="20" y="12"/>
                    </a:lnTo>
                  </a:path>
                </a:pathLst>
              </a:custGeom>
              <a:noFill/>
              <a:ln w="1588">
                <a:solidFill>
                  <a:srgbClr val="6E6E6E"/>
                </a:solidFill>
                <a:prstDash val="solid"/>
                <a:round/>
                <a:headEnd/>
                <a:tailEnd/>
              </a:ln>
            </p:spPr>
            <p:txBody>
              <a:bodyPr/>
              <a:lstStyle/>
              <a:p>
                <a:endParaRPr lang="en-US"/>
              </a:p>
            </p:txBody>
          </p:sp>
          <p:sp>
            <p:nvSpPr>
              <p:cNvPr id="321257" name="Freeform 745"/>
              <p:cNvSpPr>
                <a:spLocks/>
              </p:cNvSpPr>
              <p:nvPr/>
            </p:nvSpPr>
            <p:spPr bwMode="auto">
              <a:xfrm>
                <a:off x="3146" y="1856"/>
                <a:ext cx="19" cy="23"/>
              </a:xfrm>
              <a:custGeom>
                <a:avLst/>
                <a:gdLst/>
                <a:ahLst/>
                <a:cxnLst>
                  <a:cxn ang="0">
                    <a:pos x="19" y="12"/>
                  </a:cxn>
                  <a:cxn ang="0">
                    <a:pos x="19" y="14"/>
                  </a:cxn>
                  <a:cxn ang="0">
                    <a:pos x="18" y="15"/>
                  </a:cxn>
                  <a:cxn ang="0">
                    <a:pos x="18" y="15"/>
                  </a:cxn>
                  <a:cxn ang="0">
                    <a:pos x="18" y="17"/>
                  </a:cxn>
                  <a:cxn ang="0">
                    <a:pos x="16" y="18"/>
                  </a:cxn>
                  <a:cxn ang="0">
                    <a:pos x="16" y="18"/>
                  </a:cxn>
                  <a:cxn ang="0">
                    <a:pos x="16" y="20"/>
                  </a:cxn>
                  <a:cxn ang="0">
                    <a:pos x="15" y="20"/>
                  </a:cxn>
                  <a:cxn ang="0">
                    <a:pos x="13" y="21"/>
                  </a:cxn>
                  <a:cxn ang="0">
                    <a:pos x="13" y="21"/>
                  </a:cxn>
                  <a:cxn ang="0">
                    <a:pos x="12" y="23"/>
                  </a:cxn>
                  <a:cxn ang="0">
                    <a:pos x="12" y="23"/>
                  </a:cxn>
                  <a:cxn ang="0">
                    <a:pos x="10" y="23"/>
                  </a:cxn>
                  <a:cxn ang="0">
                    <a:pos x="9" y="23"/>
                  </a:cxn>
                  <a:cxn ang="0">
                    <a:pos x="9" y="23"/>
                  </a:cxn>
                  <a:cxn ang="0">
                    <a:pos x="7" y="23"/>
                  </a:cxn>
                  <a:cxn ang="0">
                    <a:pos x="7" y="23"/>
                  </a:cxn>
                  <a:cxn ang="0">
                    <a:pos x="6" y="21"/>
                  </a:cxn>
                  <a:cxn ang="0">
                    <a:pos x="4" y="21"/>
                  </a:cxn>
                  <a:cxn ang="0">
                    <a:pos x="4" y="21"/>
                  </a:cxn>
                  <a:cxn ang="0">
                    <a:pos x="3" y="20"/>
                  </a:cxn>
                  <a:cxn ang="0">
                    <a:pos x="3" y="20"/>
                  </a:cxn>
                  <a:cxn ang="0">
                    <a:pos x="1" y="18"/>
                  </a:cxn>
                  <a:cxn ang="0">
                    <a:pos x="1" y="17"/>
                  </a:cxn>
                  <a:cxn ang="0">
                    <a:pos x="1" y="17"/>
                  </a:cxn>
                  <a:cxn ang="0">
                    <a:pos x="1" y="15"/>
                  </a:cxn>
                  <a:cxn ang="0">
                    <a:pos x="0" y="14"/>
                  </a:cxn>
                  <a:cxn ang="0">
                    <a:pos x="0" y="12"/>
                  </a:cxn>
                  <a:cxn ang="0">
                    <a:pos x="0" y="12"/>
                  </a:cxn>
                  <a:cxn ang="0">
                    <a:pos x="0" y="11"/>
                  </a:cxn>
                  <a:cxn ang="0">
                    <a:pos x="1" y="9"/>
                  </a:cxn>
                  <a:cxn ang="0">
                    <a:pos x="1" y="8"/>
                  </a:cxn>
                  <a:cxn ang="0">
                    <a:pos x="1" y="8"/>
                  </a:cxn>
                  <a:cxn ang="0">
                    <a:pos x="1" y="6"/>
                  </a:cxn>
                  <a:cxn ang="0">
                    <a:pos x="3" y="5"/>
                  </a:cxn>
                  <a:cxn ang="0">
                    <a:pos x="3" y="5"/>
                  </a:cxn>
                  <a:cxn ang="0">
                    <a:pos x="4" y="3"/>
                  </a:cxn>
                  <a:cxn ang="0">
                    <a:pos x="4" y="3"/>
                  </a:cxn>
                  <a:cxn ang="0">
                    <a:pos x="6" y="2"/>
                  </a:cxn>
                  <a:cxn ang="0">
                    <a:pos x="6" y="2"/>
                  </a:cxn>
                  <a:cxn ang="0">
                    <a:pos x="7" y="2"/>
                  </a:cxn>
                  <a:cxn ang="0">
                    <a:pos x="7" y="0"/>
                  </a:cxn>
                  <a:cxn ang="0">
                    <a:pos x="9" y="0"/>
                  </a:cxn>
                  <a:cxn ang="0">
                    <a:pos x="10" y="0"/>
                  </a:cxn>
                  <a:cxn ang="0">
                    <a:pos x="10" y="0"/>
                  </a:cxn>
                  <a:cxn ang="0">
                    <a:pos x="12" y="0"/>
                  </a:cxn>
                  <a:cxn ang="0">
                    <a:pos x="13" y="2"/>
                  </a:cxn>
                  <a:cxn ang="0">
                    <a:pos x="13" y="2"/>
                  </a:cxn>
                  <a:cxn ang="0">
                    <a:pos x="15" y="2"/>
                  </a:cxn>
                  <a:cxn ang="0">
                    <a:pos x="15" y="3"/>
                  </a:cxn>
                  <a:cxn ang="0">
                    <a:pos x="16" y="3"/>
                  </a:cxn>
                  <a:cxn ang="0">
                    <a:pos x="16" y="5"/>
                  </a:cxn>
                  <a:cxn ang="0">
                    <a:pos x="18" y="5"/>
                  </a:cxn>
                  <a:cxn ang="0">
                    <a:pos x="18" y="6"/>
                  </a:cxn>
                  <a:cxn ang="0">
                    <a:pos x="18" y="6"/>
                  </a:cxn>
                  <a:cxn ang="0">
                    <a:pos x="18" y="8"/>
                  </a:cxn>
                  <a:cxn ang="0">
                    <a:pos x="19" y="9"/>
                  </a:cxn>
                  <a:cxn ang="0">
                    <a:pos x="19" y="11"/>
                  </a:cxn>
                  <a:cxn ang="0">
                    <a:pos x="19" y="11"/>
                  </a:cxn>
                </a:cxnLst>
                <a:rect l="0" t="0" r="r" b="b"/>
                <a:pathLst>
                  <a:path w="19" h="23">
                    <a:moveTo>
                      <a:pt x="19" y="12"/>
                    </a:moveTo>
                    <a:lnTo>
                      <a:pt x="19" y="12"/>
                    </a:lnTo>
                    <a:lnTo>
                      <a:pt x="19" y="12"/>
                    </a:lnTo>
                    <a:lnTo>
                      <a:pt x="19" y="12"/>
                    </a:lnTo>
                    <a:lnTo>
                      <a:pt x="19" y="12"/>
                    </a:lnTo>
                    <a:lnTo>
                      <a:pt x="19" y="12"/>
                    </a:lnTo>
                    <a:lnTo>
                      <a:pt x="19" y="12"/>
                    </a:lnTo>
                    <a:lnTo>
                      <a:pt x="19" y="12"/>
                    </a:lnTo>
                    <a:lnTo>
                      <a:pt x="19" y="14"/>
                    </a:lnTo>
                    <a:lnTo>
                      <a:pt x="19" y="14"/>
                    </a:lnTo>
                    <a:lnTo>
                      <a:pt x="19" y="14"/>
                    </a:lnTo>
                    <a:lnTo>
                      <a:pt x="19" y="14"/>
                    </a:lnTo>
                    <a:lnTo>
                      <a:pt x="18" y="14"/>
                    </a:lnTo>
                    <a:lnTo>
                      <a:pt x="18" y="14"/>
                    </a:lnTo>
                    <a:lnTo>
                      <a:pt x="18" y="14"/>
                    </a:lnTo>
                    <a:lnTo>
                      <a:pt x="18" y="14"/>
                    </a:lnTo>
                    <a:lnTo>
                      <a:pt x="18" y="15"/>
                    </a:lnTo>
                    <a:lnTo>
                      <a:pt x="18" y="15"/>
                    </a:lnTo>
                    <a:lnTo>
                      <a:pt x="18" y="15"/>
                    </a:lnTo>
                    <a:lnTo>
                      <a:pt x="18" y="15"/>
                    </a:lnTo>
                    <a:lnTo>
                      <a:pt x="18" y="15"/>
                    </a:lnTo>
                    <a:lnTo>
                      <a:pt x="18" y="15"/>
                    </a:lnTo>
                    <a:lnTo>
                      <a:pt x="18" y="15"/>
                    </a:lnTo>
                    <a:lnTo>
                      <a:pt x="18" y="15"/>
                    </a:lnTo>
                    <a:lnTo>
                      <a:pt x="18" y="17"/>
                    </a:lnTo>
                    <a:lnTo>
                      <a:pt x="18" y="17"/>
                    </a:lnTo>
                    <a:lnTo>
                      <a:pt x="18" y="17"/>
                    </a:lnTo>
                    <a:lnTo>
                      <a:pt x="18" y="17"/>
                    </a:lnTo>
                    <a:lnTo>
                      <a:pt x="18" y="17"/>
                    </a:lnTo>
                    <a:lnTo>
                      <a:pt x="18" y="17"/>
                    </a:lnTo>
                    <a:lnTo>
                      <a:pt x="18" y="17"/>
                    </a:lnTo>
                    <a:lnTo>
                      <a:pt x="18" y="17"/>
                    </a:lnTo>
                    <a:lnTo>
                      <a:pt x="18" y="17"/>
                    </a:lnTo>
                    <a:lnTo>
                      <a:pt x="18" y="18"/>
                    </a:lnTo>
                    <a:lnTo>
                      <a:pt x="16" y="18"/>
                    </a:lnTo>
                    <a:lnTo>
                      <a:pt x="16" y="18"/>
                    </a:lnTo>
                    <a:lnTo>
                      <a:pt x="16" y="18"/>
                    </a:lnTo>
                    <a:lnTo>
                      <a:pt x="16" y="18"/>
                    </a:lnTo>
                    <a:lnTo>
                      <a:pt x="16" y="18"/>
                    </a:lnTo>
                    <a:lnTo>
                      <a:pt x="16" y="18"/>
                    </a:lnTo>
                    <a:lnTo>
                      <a:pt x="16" y="18"/>
                    </a:lnTo>
                    <a:lnTo>
                      <a:pt x="16" y="18"/>
                    </a:lnTo>
                    <a:lnTo>
                      <a:pt x="16" y="18"/>
                    </a:lnTo>
                    <a:lnTo>
                      <a:pt x="16" y="20"/>
                    </a:lnTo>
                    <a:lnTo>
                      <a:pt x="16" y="20"/>
                    </a:lnTo>
                    <a:lnTo>
                      <a:pt x="16" y="20"/>
                    </a:lnTo>
                    <a:lnTo>
                      <a:pt x="16" y="20"/>
                    </a:lnTo>
                    <a:lnTo>
                      <a:pt x="16" y="20"/>
                    </a:lnTo>
                    <a:lnTo>
                      <a:pt x="15" y="20"/>
                    </a:lnTo>
                    <a:lnTo>
                      <a:pt x="15" y="20"/>
                    </a:lnTo>
                    <a:lnTo>
                      <a:pt x="15" y="20"/>
                    </a:lnTo>
                    <a:lnTo>
                      <a:pt x="15" y="20"/>
                    </a:lnTo>
                    <a:lnTo>
                      <a:pt x="15" y="20"/>
                    </a:lnTo>
                    <a:lnTo>
                      <a:pt x="15" y="20"/>
                    </a:lnTo>
                    <a:lnTo>
                      <a:pt x="15" y="21"/>
                    </a:lnTo>
                    <a:lnTo>
                      <a:pt x="15" y="21"/>
                    </a:lnTo>
                    <a:lnTo>
                      <a:pt x="15" y="21"/>
                    </a:lnTo>
                    <a:lnTo>
                      <a:pt x="15" y="21"/>
                    </a:lnTo>
                    <a:lnTo>
                      <a:pt x="15" y="21"/>
                    </a:lnTo>
                    <a:lnTo>
                      <a:pt x="13" y="21"/>
                    </a:lnTo>
                    <a:lnTo>
                      <a:pt x="13" y="21"/>
                    </a:lnTo>
                    <a:lnTo>
                      <a:pt x="13" y="21"/>
                    </a:lnTo>
                    <a:lnTo>
                      <a:pt x="13" y="21"/>
                    </a:lnTo>
                    <a:lnTo>
                      <a:pt x="13" y="21"/>
                    </a:lnTo>
                    <a:lnTo>
                      <a:pt x="13" y="21"/>
                    </a:lnTo>
                    <a:lnTo>
                      <a:pt x="13" y="21"/>
                    </a:lnTo>
                    <a:lnTo>
                      <a:pt x="13" y="21"/>
                    </a:lnTo>
                    <a:lnTo>
                      <a:pt x="13" y="21"/>
                    </a:lnTo>
                    <a:lnTo>
                      <a:pt x="13" y="21"/>
                    </a:lnTo>
                    <a:lnTo>
                      <a:pt x="13" y="21"/>
                    </a:lnTo>
                    <a:lnTo>
                      <a:pt x="12" y="21"/>
                    </a:lnTo>
                    <a:lnTo>
                      <a:pt x="12" y="23"/>
                    </a:lnTo>
                    <a:lnTo>
                      <a:pt x="12" y="23"/>
                    </a:lnTo>
                    <a:lnTo>
                      <a:pt x="12" y="23"/>
                    </a:lnTo>
                    <a:lnTo>
                      <a:pt x="12" y="23"/>
                    </a:lnTo>
                    <a:lnTo>
                      <a:pt x="12" y="23"/>
                    </a:lnTo>
                    <a:lnTo>
                      <a:pt x="12" y="23"/>
                    </a:lnTo>
                    <a:lnTo>
                      <a:pt x="12" y="23"/>
                    </a:lnTo>
                    <a:lnTo>
                      <a:pt x="12" y="23"/>
                    </a:lnTo>
                    <a:lnTo>
                      <a:pt x="10" y="23"/>
                    </a:lnTo>
                    <a:lnTo>
                      <a:pt x="10" y="23"/>
                    </a:lnTo>
                    <a:lnTo>
                      <a:pt x="10" y="23"/>
                    </a:lnTo>
                    <a:lnTo>
                      <a:pt x="10" y="23"/>
                    </a:lnTo>
                    <a:lnTo>
                      <a:pt x="10" y="23"/>
                    </a:lnTo>
                    <a:lnTo>
                      <a:pt x="10" y="23"/>
                    </a:lnTo>
                    <a:lnTo>
                      <a:pt x="10" y="23"/>
                    </a:lnTo>
                    <a:lnTo>
                      <a:pt x="10" y="23"/>
                    </a:lnTo>
                    <a:lnTo>
                      <a:pt x="10" y="23"/>
                    </a:lnTo>
                    <a:lnTo>
                      <a:pt x="10" y="23"/>
                    </a:lnTo>
                    <a:lnTo>
                      <a:pt x="9" y="23"/>
                    </a:lnTo>
                    <a:lnTo>
                      <a:pt x="9" y="23"/>
                    </a:lnTo>
                    <a:lnTo>
                      <a:pt x="9" y="23"/>
                    </a:lnTo>
                    <a:lnTo>
                      <a:pt x="9" y="23"/>
                    </a:lnTo>
                    <a:lnTo>
                      <a:pt x="9" y="23"/>
                    </a:lnTo>
                    <a:lnTo>
                      <a:pt x="9" y="23"/>
                    </a:lnTo>
                    <a:lnTo>
                      <a:pt x="9" y="23"/>
                    </a:lnTo>
                    <a:lnTo>
                      <a:pt x="9" y="23"/>
                    </a:lnTo>
                    <a:lnTo>
                      <a:pt x="9" y="23"/>
                    </a:lnTo>
                    <a:lnTo>
                      <a:pt x="7" y="23"/>
                    </a:lnTo>
                    <a:lnTo>
                      <a:pt x="7" y="23"/>
                    </a:lnTo>
                    <a:lnTo>
                      <a:pt x="7" y="23"/>
                    </a:lnTo>
                    <a:lnTo>
                      <a:pt x="7" y="23"/>
                    </a:lnTo>
                    <a:lnTo>
                      <a:pt x="7" y="23"/>
                    </a:lnTo>
                    <a:lnTo>
                      <a:pt x="7" y="23"/>
                    </a:lnTo>
                    <a:lnTo>
                      <a:pt x="7" y="23"/>
                    </a:lnTo>
                    <a:lnTo>
                      <a:pt x="7" y="23"/>
                    </a:lnTo>
                    <a:lnTo>
                      <a:pt x="7" y="23"/>
                    </a:lnTo>
                    <a:lnTo>
                      <a:pt x="7" y="23"/>
                    </a:lnTo>
                    <a:lnTo>
                      <a:pt x="6" y="23"/>
                    </a:lnTo>
                    <a:lnTo>
                      <a:pt x="6" y="23"/>
                    </a:lnTo>
                    <a:lnTo>
                      <a:pt x="6" y="21"/>
                    </a:lnTo>
                    <a:lnTo>
                      <a:pt x="6" y="21"/>
                    </a:lnTo>
                    <a:lnTo>
                      <a:pt x="6" y="21"/>
                    </a:lnTo>
                    <a:lnTo>
                      <a:pt x="6" y="21"/>
                    </a:lnTo>
                    <a:lnTo>
                      <a:pt x="6" y="21"/>
                    </a:lnTo>
                    <a:lnTo>
                      <a:pt x="6" y="21"/>
                    </a:lnTo>
                    <a:lnTo>
                      <a:pt x="6" y="21"/>
                    </a:lnTo>
                    <a:lnTo>
                      <a:pt x="6" y="21"/>
                    </a:lnTo>
                    <a:lnTo>
                      <a:pt x="4" y="21"/>
                    </a:lnTo>
                    <a:lnTo>
                      <a:pt x="4" y="21"/>
                    </a:lnTo>
                    <a:lnTo>
                      <a:pt x="4" y="21"/>
                    </a:lnTo>
                    <a:lnTo>
                      <a:pt x="4" y="21"/>
                    </a:lnTo>
                    <a:lnTo>
                      <a:pt x="4" y="21"/>
                    </a:lnTo>
                    <a:lnTo>
                      <a:pt x="4" y="21"/>
                    </a:lnTo>
                    <a:lnTo>
                      <a:pt x="4" y="21"/>
                    </a:lnTo>
                    <a:lnTo>
                      <a:pt x="4" y="21"/>
                    </a:lnTo>
                    <a:lnTo>
                      <a:pt x="4" y="21"/>
                    </a:lnTo>
                    <a:lnTo>
                      <a:pt x="4" y="20"/>
                    </a:lnTo>
                    <a:lnTo>
                      <a:pt x="4" y="20"/>
                    </a:lnTo>
                    <a:lnTo>
                      <a:pt x="3" y="20"/>
                    </a:lnTo>
                    <a:lnTo>
                      <a:pt x="3" y="20"/>
                    </a:lnTo>
                    <a:lnTo>
                      <a:pt x="3" y="20"/>
                    </a:lnTo>
                    <a:lnTo>
                      <a:pt x="3" y="20"/>
                    </a:lnTo>
                    <a:lnTo>
                      <a:pt x="3" y="20"/>
                    </a:lnTo>
                    <a:lnTo>
                      <a:pt x="3" y="20"/>
                    </a:lnTo>
                    <a:lnTo>
                      <a:pt x="3" y="20"/>
                    </a:lnTo>
                    <a:lnTo>
                      <a:pt x="3" y="20"/>
                    </a:lnTo>
                    <a:lnTo>
                      <a:pt x="3" y="20"/>
                    </a:lnTo>
                    <a:lnTo>
                      <a:pt x="3" y="18"/>
                    </a:lnTo>
                    <a:lnTo>
                      <a:pt x="3" y="18"/>
                    </a:lnTo>
                    <a:lnTo>
                      <a:pt x="3" y="18"/>
                    </a:lnTo>
                    <a:lnTo>
                      <a:pt x="3" y="18"/>
                    </a:lnTo>
                    <a:lnTo>
                      <a:pt x="3" y="18"/>
                    </a:lnTo>
                    <a:lnTo>
                      <a:pt x="1" y="18"/>
                    </a:lnTo>
                    <a:lnTo>
                      <a:pt x="1" y="18"/>
                    </a:lnTo>
                    <a:lnTo>
                      <a:pt x="1" y="18"/>
                    </a:lnTo>
                    <a:lnTo>
                      <a:pt x="1" y="18"/>
                    </a:lnTo>
                    <a:lnTo>
                      <a:pt x="1" y="18"/>
                    </a:lnTo>
                    <a:lnTo>
                      <a:pt x="1" y="17"/>
                    </a:lnTo>
                    <a:lnTo>
                      <a:pt x="1" y="17"/>
                    </a:lnTo>
                    <a:lnTo>
                      <a:pt x="1" y="17"/>
                    </a:lnTo>
                    <a:lnTo>
                      <a:pt x="1" y="17"/>
                    </a:lnTo>
                    <a:lnTo>
                      <a:pt x="1" y="17"/>
                    </a:lnTo>
                    <a:lnTo>
                      <a:pt x="1" y="17"/>
                    </a:lnTo>
                    <a:lnTo>
                      <a:pt x="1" y="17"/>
                    </a:lnTo>
                    <a:lnTo>
                      <a:pt x="1" y="17"/>
                    </a:lnTo>
                    <a:lnTo>
                      <a:pt x="1" y="17"/>
                    </a:lnTo>
                    <a:lnTo>
                      <a:pt x="1" y="15"/>
                    </a:lnTo>
                    <a:lnTo>
                      <a:pt x="1" y="15"/>
                    </a:lnTo>
                    <a:lnTo>
                      <a:pt x="1" y="15"/>
                    </a:lnTo>
                    <a:lnTo>
                      <a:pt x="1" y="15"/>
                    </a:lnTo>
                    <a:lnTo>
                      <a:pt x="1" y="15"/>
                    </a:lnTo>
                    <a:lnTo>
                      <a:pt x="1" y="15"/>
                    </a:lnTo>
                    <a:lnTo>
                      <a:pt x="1" y="15"/>
                    </a:lnTo>
                    <a:lnTo>
                      <a:pt x="1" y="15"/>
                    </a:lnTo>
                    <a:lnTo>
                      <a:pt x="1" y="14"/>
                    </a:lnTo>
                    <a:lnTo>
                      <a:pt x="1" y="14"/>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11"/>
                    </a:lnTo>
                    <a:lnTo>
                      <a:pt x="0" y="11"/>
                    </a:lnTo>
                    <a:lnTo>
                      <a:pt x="0" y="9"/>
                    </a:lnTo>
                    <a:lnTo>
                      <a:pt x="1" y="9"/>
                    </a:lnTo>
                    <a:lnTo>
                      <a:pt x="1" y="9"/>
                    </a:lnTo>
                    <a:lnTo>
                      <a:pt x="1" y="9"/>
                    </a:lnTo>
                    <a:lnTo>
                      <a:pt x="1" y="9"/>
                    </a:lnTo>
                    <a:lnTo>
                      <a:pt x="1" y="9"/>
                    </a:lnTo>
                    <a:lnTo>
                      <a:pt x="1" y="9"/>
                    </a:lnTo>
                    <a:lnTo>
                      <a:pt x="1" y="9"/>
                    </a:lnTo>
                    <a:lnTo>
                      <a:pt x="1" y="8"/>
                    </a:lnTo>
                    <a:lnTo>
                      <a:pt x="1" y="8"/>
                    </a:lnTo>
                    <a:lnTo>
                      <a:pt x="1" y="8"/>
                    </a:lnTo>
                    <a:lnTo>
                      <a:pt x="1" y="8"/>
                    </a:lnTo>
                    <a:lnTo>
                      <a:pt x="1" y="8"/>
                    </a:lnTo>
                    <a:lnTo>
                      <a:pt x="1" y="8"/>
                    </a:lnTo>
                    <a:lnTo>
                      <a:pt x="1" y="8"/>
                    </a:lnTo>
                    <a:lnTo>
                      <a:pt x="1" y="8"/>
                    </a:lnTo>
                    <a:lnTo>
                      <a:pt x="1" y="6"/>
                    </a:lnTo>
                    <a:lnTo>
                      <a:pt x="1" y="6"/>
                    </a:lnTo>
                    <a:lnTo>
                      <a:pt x="1" y="6"/>
                    </a:lnTo>
                    <a:lnTo>
                      <a:pt x="1" y="6"/>
                    </a:lnTo>
                    <a:lnTo>
                      <a:pt x="1" y="6"/>
                    </a:lnTo>
                    <a:lnTo>
                      <a:pt x="1" y="6"/>
                    </a:lnTo>
                    <a:lnTo>
                      <a:pt x="1" y="6"/>
                    </a:lnTo>
                    <a:lnTo>
                      <a:pt x="1" y="6"/>
                    </a:lnTo>
                    <a:lnTo>
                      <a:pt x="3" y="6"/>
                    </a:lnTo>
                    <a:lnTo>
                      <a:pt x="3" y="5"/>
                    </a:lnTo>
                    <a:lnTo>
                      <a:pt x="3" y="5"/>
                    </a:lnTo>
                    <a:lnTo>
                      <a:pt x="3" y="5"/>
                    </a:lnTo>
                    <a:lnTo>
                      <a:pt x="3" y="5"/>
                    </a:lnTo>
                    <a:lnTo>
                      <a:pt x="3" y="5"/>
                    </a:lnTo>
                    <a:lnTo>
                      <a:pt x="3" y="5"/>
                    </a:lnTo>
                    <a:lnTo>
                      <a:pt x="3" y="5"/>
                    </a:lnTo>
                    <a:lnTo>
                      <a:pt x="3" y="5"/>
                    </a:lnTo>
                    <a:lnTo>
                      <a:pt x="3" y="5"/>
                    </a:lnTo>
                    <a:lnTo>
                      <a:pt x="3" y="5"/>
                    </a:lnTo>
                    <a:lnTo>
                      <a:pt x="3" y="3"/>
                    </a:lnTo>
                    <a:lnTo>
                      <a:pt x="3" y="3"/>
                    </a:lnTo>
                    <a:lnTo>
                      <a:pt x="3" y="3"/>
                    </a:lnTo>
                    <a:lnTo>
                      <a:pt x="4" y="3"/>
                    </a:lnTo>
                    <a:lnTo>
                      <a:pt x="4" y="3"/>
                    </a:lnTo>
                    <a:lnTo>
                      <a:pt x="4" y="3"/>
                    </a:lnTo>
                    <a:lnTo>
                      <a:pt x="4" y="3"/>
                    </a:lnTo>
                    <a:lnTo>
                      <a:pt x="4" y="3"/>
                    </a:lnTo>
                    <a:lnTo>
                      <a:pt x="4" y="3"/>
                    </a:lnTo>
                    <a:lnTo>
                      <a:pt x="4" y="3"/>
                    </a:lnTo>
                    <a:lnTo>
                      <a:pt x="4" y="3"/>
                    </a:lnTo>
                    <a:lnTo>
                      <a:pt x="4" y="3"/>
                    </a:lnTo>
                    <a:lnTo>
                      <a:pt x="4" y="2"/>
                    </a:lnTo>
                    <a:lnTo>
                      <a:pt x="4" y="2"/>
                    </a:lnTo>
                    <a:lnTo>
                      <a:pt x="4" y="2"/>
                    </a:lnTo>
                    <a:lnTo>
                      <a:pt x="6" y="2"/>
                    </a:lnTo>
                    <a:lnTo>
                      <a:pt x="6" y="2"/>
                    </a:lnTo>
                    <a:lnTo>
                      <a:pt x="6" y="2"/>
                    </a:lnTo>
                    <a:lnTo>
                      <a:pt x="6" y="2"/>
                    </a:lnTo>
                    <a:lnTo>
                      <a:pt x="6" y="2"/>
                    </a:lnTo>
                    <a:lnTo>
                      <a:pt x="6" y="2"/>
                    </a:lnTo>
                    <a:lnTo>
                      <a:pt x="6" y="2"/>
                    </a:lnTo>
                    <a:lnTo>
                      <a:pt x="6" y="2"/>
                    </a:lnTo>
                    <a:lnTo>
                      <a:pt x="6" y="2"/>
                    </a:lnTo>
                    <a:lnTo>
                      <a:pt x="6" y="2"/>
                    </a:lnTo>
                    <a:lnTo>
                      <a:pt x="7" y="2"/>
                    </a:lnTo>
                    <a:lnTo>
                      <a:pt x="7" y="2"/>
                    </a:lnTo>
                    <a:lnTo>
                      <a:pt x="7" y="2"/>
                    </a:lnTo>
                    <a:lnTo>
                      <a:pt x="7" y="2"/>
                    </a:lnTo>
                    <a:lnTo>
                      <a:pt x="7" y="2"/>
                    </a:lnTo>
                    <a:lnTo>
                      <a:pt x="7" y="0"/>
                    </a:lnTo>
                    <a:lnTo>
                      <a:pt x="7" y="0"/>
                    </a:lnTo>
                    <a:lnTo>
                      <a:pt x="7" y="0"/>
                    </a:lnTo>
                    <a:lnTo>
                      <a:pt x="7" y="0"/>
                    </a:lnTo>
                    <a:lnTo>
                      <a:pt x="7" y="0"/>
                    </a:lnTo>
                    <a:lnTo>
                      <a:pt x="9" y="0"/>
                    </a:lnTo>
                    <a:lnTo>
                      <a:pt x="9" y="0"/>
                    </a:lnTo>
                    <a:lnTo>
                      <a:pt x="9"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2" y="0"/>
                    </a:lnTo>
                    <a:lnTo>
                      <a:pt x="12" y="0"/>
                    </a:lnTo>
                    <a:lnTo>
                      <a:pt x="12" y="0"/>
                    </a:lnTo>
                    <a:lnTo>
                      <a:pt x="13" y="2"/>
                    </a:lnTo>
                    <a:lnTo>
                      <a:pt x="13" y="2"/>
                    </a:lnTo>
                    <a:lnTo>
                      <a:pt x="13" y="2"/>
                    </a:lnTo>
                    <a:lnTo>
                      <a:pt x="13" y="2"/>
                    </a:lnTo>
                    <a:lnTo>
                      <a:pt x="13" y="2"/>
                    </a:lnTo>
                    <a:lnTo>
                      <a:pt x="13" y="2"/>
                    </a:lnTo>
                    <a:lnTo>
                      <a:pt x="13" y="2"/>
                    </a:lnTo>
                    <a:lnTo>
                      <a:pt x="13" y="2"/>
                    </a:lnTo>
                    <a:lnTo>
                      <a:pt x="13" y="2"/>
                    </a:lnTo>
                    <a:lnTo>
                      <a:pt x="13" y="2"/>
                    </a:lnTo>
                    <a:lnTo>
                      <a:pt x="15" y="2"/>
                    </a:lnTo>
                    <a:lnTo>
                      <a:pt x="15" y="2"/>
                    </a:lnTo>
                    <a:lnTo>
                      <a:pt x="15" y="2"/>
                    </a:lnTo>
                    <a:lnTo>
                      <a:pt x="15" y="2"/>
                    </a:lnTo>
                    <a:lnTo>
                      <a:pt x="15" y="2"/>
                    </a:lnTo>
                    <a:lnTo>
                      <a:pt x="15" y="2"/>
                    </a:lnTo>
                    <a:lnTo>
                      <a:pt x="15" y="2"/>
                    </a:lnTo>
                    <a:lnTo>
                      <a:pt x="15" y="2"/>
                    </a:lnTo>
                    <a:lnTo>
                      <a:pt x="15" y="3"/>
                    </a:lnTo>
                    <a:lnTo>
                      <a:pt x="15" y="3"/>
                    </a:lnTo>
                    <a:lnTo>
                      <a:pt x="15" y="3"/>
                    </a:lnTo>
                    <a:lnTo>
                      <a:pt x="15" y="3"/>
                    </a:lnTo>
                    <a:lnTo>
                      <a:pt x="16" y="3"/>
                    </a:lnTo>
                    <a:lnTo>
                      <a:pt x="16" y="3"/>
                    </a:lnTo>
                    <a:lnTo>
                      <a:pt x="16" y="3"/>
                    </a:lnTo>
                    <a:lnTo>
                      <a:pt x="16" y="3"/>
                    </a:lnTo>
                    <a:lnTo>
                      <a:pt x="16" y="3"/>
                    </a:lnTo>
                    <a:lnTo>
                      <a:pt x="16" y="3"/>
                    </a:lnTo>
                    <a:lnTo>
                      <a:pt x="16" y="3"/>
                    </a:lnTo>
                    <a:lnTo>
                      <a:pt x="16" y="3"/>
                    </a:lnTo>
                    <a:lnTo>
                      <a:pt x="16" y="5"/>
                    </a:lnTo>
                    <a:lnTo>
                      <a:pt x="16" y="5"/>
                    </a:lnTo>
                    <a:lnTo>
                      <a:pt x="16" y="5"/>
                    </a:lnTo>
                    <a:lnTo>
                      <a:pt x="16" y="5"/>
                    </a:lnTo>
                    <a:lnTo>
                      <a:pt x="16" y="5"/>
                    </a:lnTo>
                    <a:lnTo>
                      <a:pt x="16" y="5"/>
                    </a:lnTo>
                    <a:lnTo>
                      <a:pt x="18" y="5"/>
                    </a:lnTo>
                    <a:lnTo>
                      <a:pt x="18" y="5"/>
                    </a:lnTo>
                    <a:lnTo>
                      <a:pt x="18" y="5"/>
                    </a:lnTo>
                    <a:lnTo>
                      <a:pt x="18" y="5"/>
                    </a:lnTo>
                    <a:lnTo>
                      <a:pt x="18" y="6"/>
                    </a:lnTo>
                    <a:lnTo>
                      <a:pt x="18" y="6"/>
                    </a:lnTo>
                    <a:lnTo>
                      <a:pt x="18" y="6"/>
                    </a:lnTo>
                    <a:lnTo>
                      <a:pt x="18" y="6"/>
                    </a:lnTo>
                    <a:lnTo>
                      <a:pt x="18" y="6"/>
                    </a:lnTo>
                    <a:lnTo>
                      <a:pt x="18" y="6"/>
                    </a:lnTo>
                    <a:lnTo>
                      <a:pt x="18" y="6"/>
                    </a:lnTo>
                    <a:lnTo>
                      <a:pt x="18" y="6"/>
                    </a:lnTo>
                    <a:lnTo>
                      <a:pt x="18" y="6"/>
                    </a:lnTo>
                    <a:lnTo>
                      <a:pt x="18" y="8"/>
                    </a:lnTo>
                    <a:lnTo>
                      <a:pt x="18" y="8"/>
                    </a:lnTo>
                    <a:lnTo>
                      <a:pt x="18" y="8"/>
                    </a:lnTo>
                    <a:lnTo>
                      <a:pt x="18" y="8"/>
                    </a:lnTo>
                    <a:lnTo>
                      <a:pt x="18" y="8"/>
                    </a:lnTo>
                    <a:lnTo>
                      <a:pt x="18" y="8"/>
                    </a:lnTo>
                    <a:lnTo>
                      <a:pt x="18" y="8"/>
                    </a:lnTo>
                    <a:lnTo>
                      <a:pt x="18" y="8"/>
                    </a:lnTo>
                    <a:lnTo>
                      <a:pt x="18" y="9"/>
                    </a:lnTo>
                    <a:lnTo>
                      <a:pt x="19" y="9"/>
                    </a:lnTo>
                    <a:lnTo>
                      <a:pt x="19" y="9"/>
                    </a:lnTo>
                    <a:lnTo>
                      <a:pt x="19" y="9"/>
                    </a:lnTo>
                    <a:lnTo>
                      <a:pt x="19" y="9"/>
                    </a:lnTo>
                    <a:lnTo>
                      <a:pt x="19" y="9"/>
                    </a:lnTo>
                    <a:lnTo>
                      <a:pt x="19" y="9"/>
                    </a:lnTo>
                    <a:lnTo>
                      <a:pt x="19" y="9"/>
                    </a:lnTo>
                    <a:lnTo>
                      <a:pt x="19" y="11"/>
                    </a:lnTo>
                    <a:lnTo>
                      <a:pt x="19" y="11"/>
                    </a:lnTo>
                    <a:lnTo>
                      <a:pt x="19" y="11"/>
                    </a:lnTo>
                    <a:lnTo>
                      <a:pt x="19" y="11"/>
                    </a:lnTo>
                    <a:lnTo>
                      <a:pt x="19" y="11"/>
                    </a:lnTo>
                    <a:lnTo>
                      <a:pt x="19" y="11"/>
                    </a:lnTo>
                    <a:lnTo>
                      <a:pt x="19" y="11"/>
                    </a:lnTo>
                    <a:lnTo>
                      <a:pt x="19" y="11"/>
                    </a:lnTo>
                    <a:lnTo>
                      <a:pt x="19" y="12"/>
                    </a:lnTo>
                  </a:path>
                </a:pathLst>
              </a:custGeom>
              <a:noFill/>
              <a:ln w="1588">
                <a:solidFill>
                  <a:srgbClr val="6E6E6E"/>
                </a:solidFill>
                <a:prstDash val="solid"/>
                <a:round/>
                <a:headEnd/>
                <a:tailEnd/>
              </a:ln>
            </p:spPr>
            <p:txBody>
              <a:bodyPr/>
              <a:lstStyle/>
              <a:p>
                <a:endParaRPr lang="en-US"/>
              </a:p>
            </p:txBody>
          </p:sp>
          <p:sp>
            <p:nvSpPr>
              <p:cNvPr id="321258" name="Freeform 746"/>
              <p:cNvSpPr>
                <a:spLocks/>
              </p:cNvSpPr>
              <p:nvPr/>
            </p:nvSpPr>
            <p:spPr bwMode="auto">
              <a:xfrm>
                <a:off x="3141" y="1418"/>
                <a:ext cx="23" cy="29"/>
              </a:xfrm>
              <a:custGeom>
                <a:avLst/>
                <a:gdLst/>
                <a:ahLst/>
                <a:cxnLst>
                  <a:cxn ang="0">
                    <a:pos x="23" y="15"/>
                  </a:cxn>
                  <a:cxn ang="0">
                    <a:pos x="21" y="17"/>
                  </a:cxn>
                  <a:cxn ang="0">
                    <a:pos x="21" y="18"/>
                  </a:cxn>
                  <a:cxn ang="0">
                    <a:pos x="21" y="20"/>
                  </a:cxn>
                  <a:cxn ang="0">
                    <a:pos x="21" y="21"/>
                  </a:cxn>
                  <a:cxn ang="0">
                    <a:pos x="20" y="23"/>
                  </a:cxn>
                  <a:cxn ang="0">
                    <a:pos x="20" y="24"/>
                  </a:cxn>
                  <a:cxn ang="0">
                    <a:pos x="18" y="24"/>
                  </a:cxn>
                  <a:cxn ang="0">
                    <a:pos x="17" y="26"/>
                  </a:cxn>
                  <a:cxn ang="0">
                    <a:pos x="17" y="27"/>
                  </a:cxn>
                  <a:cxn ang="0">
                    <a:pos x="15" y="27"/>
                  </a:cxn>
                  <a:cxn ang="0">
                    <a:pos x="14" y="27"/>
                  </a:cxn>
                  <a:cxn ang="0">
                    <a:pos x="12" y="29"/>
                  </a:cxn>
                  <a:cxn ang="0">
                    <a:pos x="12" y="29"/>
                  </a:cxn>
                  <a:cxn ang="0">
                    <a:pos x="11" y="29"/>
                  </a:cxn>
                  <a:cxn ang="0">
                    <a:pos x="9" y="29"/>
                  </a:cxn>
                  <a:cxn ang="0">
                    <a:pos x="8" y="29"/>
                  </a:cxn>
                  <a:cxn ang="0">
                    <a:pos x="8" y="29"/>
                  </a:cxn>
                  <a:cxn ang="0">
                    <a:pos x="6" y="27"/>
                  </a:cxn>
                  <a:cxn ang="0">
                    <a:pos x="5" y="27"/>
                  </a:cxn>
                  <a:cxn ang="0">
                    <a:pos x="5" y="26"/>
                  </a:cxn>
                  <a:cxn ang="0">
                    <a:pos x="3" y="26"/>
                  </a:cxn>
                  <a:cxn ang="0">
                    <a:pos x="3" y="24"/>
                  </a:cxn>
                  <a:cxn ang="0">
                    <a:pos x="2" y="23"/>
                  </a:cxn>
                  <a:cxn ang="0">
                    <a:pos x="2" y="21"/>
                  </a:cxn>
                  <a:cxn ang="0">
                    <a:pos x="2" y="20"/>
                  </a:cxn>
                  <a:cxn ang="0">
                    <a:pos x="0" y="20"/>
                  </a:cxn>
                  <a:cxn ang="0">
                    <a:pos x="0" y="18"/>
                  </a:cxn>
                  <a:cxn ang="0">
                    <a:pos x="0" y="17"/>
                  </a:cxn>
                  <a:cxn ang="0">
                    <a:pos x="0" y="15"/>
                  </a:cxn>
                  <a:cxn ang="0">
                    <a:pos x="0" y="14"/>
                  </a:cxn>
                  <a:cxn ang="0">
                    <a:pos x="2" y="12"/>
                  </a:cxn>
                  <a:cxn ang="0">
                    <a:pos x="2" y="11"/>
                  </a:cxn>
                  <a:cxn ang="0">
                    <a:pos x="2" y="9"/>
                  </a:cxn>
                  <a:cxn ang="0">
                    <a:pos x="3" y="8"/>
                  </a:cxn>
                  <a:cxn ang="0">
                    <a:pos x="3" y="6"/>
                  </a:cxn>
                  <a:cxn ang="0">
                    <a:pos x="5" y="5"/>
                  </a:cxn>
                  <a:cxn ang="0">
                    <a:pos x="5" y="5"/>
                  </a:cxn>
                  <a:cxn ang="0">
                    <a:pos x="6" y="3"/>
                  </a:cxn>
                  <a:cxn ang="0">
                    <a:pos x="6" y="2"/>
                  </a:cxn>
                  <a:cxn ang="0">
                    <a:pos x="8" y="2"/>
                  </a:cxn>
                  <a:cxn ang="0">
                    <a:pos x="9" y="2"/>
                  </a:cxn>
                  <a:cxn ang="0">
                    <a:pos x="11" y="0"/>
                  </a:cxn>
                  <a:cxn ang="0">
                    <a:pos x="11" y="0"/>
                  </a:cxn>
                  <a:cxn ang="0">
                    <a:pos x="12" y="0"/>
                  </a:cxn>
                  <a:cxn ang="0">
                    <a:pos x="14" y="0"/>
                  </a:cxn>
                  <a:cxn ang="0">
                    <a:pos x="15" y="0"/>
                  </a:cxn>
                  <a:cxn ang="0">
                    <a:pos x="15" y="0"/>
                  </a:cxn>
                  <a:cxn ang="0">
                    <a:pos x="17" y="2"/>
                  </a:cxn>
                  <a:cxn ang="0">
                    <a:pos x="18" y="2"/>
                  </a:cxn>
                  <a:cxn ang="0">
                    <a:pos x="18" y="3"/>
                  </a:cxn>
                  <a:cxn ang="0">
                    <a:pos x="20" y="3"/>
                  </a:cxn>
                  <a:cxn ang="0">
                    <a:pos x="20" y="5"/>
                  </a:cxn>
                  <a:cxn ang="0">
                    <a:pos x="21" y="6"/>
                  </a:cxn>
                  <a:cxn ang="0">
                    <a:pos x="21" y="8"/>
                  </a:cxn>
                  <a:cxn ang="0">
                    <a:pos x="21" y="8"/>
                  </a:cxn>
                  <a:cxn ang="0">
                    <a:pos x="23" y="9"/>
                  </a:cxn>
                  <a:cxn ang="0">
                    <a:pos x="23" y="11"/>
                  </a:cxn>
                  <a:cxn ang="0">
                    <a:pos x="23" y="12"/>
                  </a:cxn>
                  <a:cxn ang="0">
                    <a:pos x="23" y="14"/>
                  </a:cxn>
                </a:cxnLst>
                <a:rect l="0" t="0" r="r" b="b"/>
                <a:pathLst>
                  <a:path w="23" h="29">
                    <a:moveTo>
                      <a:pt x="23" y="14"/>
                    </a:moveTo>
                    <a:lnTo>
                      <a:pt x="23" y="15"/>
                    </a:lnTo>
                    <a:lnTo>
                      <a:pt x="23" y="15"/>
                    </a:lnTo>
                    <a:lnTo>
                      <a:pt x="23" y="15"/>
                    </a:lnTo>
                    <a:lnTo>
                      <a:pt x="23" y="15"/>
                    </a:lnTo>
                    <a:lnTo>
                      <a:pt x="23" y="15"/>
                    </a:lnTo>
                    <a:lnTo>
                      <a:pt x="23" y="15"/>
                    </a:lnTo>
                    <a:lnTo>
                      <a:pt x="23" y="17"/>
                    </a:lnTo>
                    <a:lnTo>
                      <a:pt x="23" y="17"/>
                    </a:lnTo>
                    <a:lnTo>
                      <a:pt x="23" y="17"/>
                    </a:lnTo>
                    <a:lnTo>
                      <a:pt x="23" y="17"/>
                    </a:lnTo>
                    <a:lnTo>
                      <a:pt x="21" y="17"/>
                    </a:lnTo>
                    <a:lnTo>
                      <a:pt x="21" y="17"/>
                    </a:lnTo>
                    <a:lnTo>
                      <a:pt x="21" y="18"/>
                    </a:lnTo>
                    <a:lnTo>
                      <a:pt x="21" y="18"/>
                    </a:lnTo>
                    <a:lnTo>
                      <a:pt x="21" y="18"/>
                    </a:lnTo>
                    <a:lnTo>
                      <a:pt x="21" y="18"/>
                    </a:lnTo>
                    <a:lnTo>
                      <a:pt x="21" y="18"/>
                    </a:lnTo>
                    <a:lnTo>
                      <a:pt x="21" y="18"/>
                    </a:lnTo>
                    <a:lnTo>
                      <a:pt x="21" y="20"/>
                    </a:lnTo>
                    <a:lnTo>
                      <a:pt x="21" y="20"/>
                    </a:lnTo>
                    <a:lnTo>
                      <a:pt x="21" y="20"/>
                    </a:lnTo>
                    <a:lnTo>
                      <a:pt x="21" y="20"/>
                    </a:lnTo>
                    <a:lnTo>
                      <a:pt x="21" y="20"/>
                    </a:lnTo>
                    <a:lnTo>
                      <a:pt x="21" y="20"/>
                    </a:lnTo>
                    <a:lnTo>
                      <a:pt x="21" y="20"/>
                    </a:lnTo>
                    <a:lnTo>
                      <a:pt x="21" y="21"/>
                    </a:lnTo>
                    <a:lnTo>
                      <a:pt x="21" y="21"/>
                    </a:lnTo>
                    <a:lnTo>
                      <a:pt x="21" y="21"/>
                    </a:lnTo>
                    <a:lnTo>
                      <a:pt x="21" y="21"/>
                    </a:lnTo>
                    <a:lnTo>
                      <a:pt x="20" y="21"/>
                    </a:lnTo>
                    <a:lnTo>
                      <a:pt x="20" y="21"/>
                    </a:lnTo>
                    <a:lnTo>
                      <a:pt x="20" y="21"/>
                    </a:lnTo>
                    <a:lnTo>
                      <a:pt x="20" y="23"/>
                    </a:lnTo>
                    <a:lnTo>
                      <a:pt x="20" y="23"/>
                    </a:lnTo>
                    <a:lnTo>
                      <a:pt x="20" y="23"/>
                    </a:lnTo>
                    <a:lnTo>
                      <a:pt x="20" y="23"/>
                    </a:lnTo>
                    <a:lnTo>
                      <a:pt x="20" y="23"/>
                    </a:lnTo>
                    <a:lnTo>
                      <a:pt x="20" y="23"/>
                    </a:lnTo>
                    <a:lnTo>
                      <a:pt x="20" y="23"/>
                    </a:lnTo>
                    <a:lnTo>
                      <a:pt x="20" y="24"/>
                    </a:lnTo>
                    <a:lnTo>
                      <a:pt x="20" y="24"/>
                    </a:lnTo>
                    <a:lnTo>
                      <a:pt x="18" y="24"/>
                    </a:lnTo>
                    <a:lnTo>
                      <a:pt x="18" y="24"/>
                    </a:lnTo>
                    <a:lnTo>
                      <a:pt x="18" y="24"/>
                    </a:lnTo>
                    <a:lnTo>
                      <a:pt x="18" y="24"/>
                    </a:lnTo>
                    <a:lnTo>
                      <a:pt x="18" y="24"/>
                    </a:lnTo>
                    <a:lnTo>
                      <a:pt x="18" y="24"/>
                    </a:lnTo>
                    <a:lnTo>
                      <a:pt x="18" y="26"/>
                    </a:lnTo>
                    <a:lnTo>
                      <a:pt x="18" y="26"/>
                    </a:lnTo>
                    <a:lnTo>
                      <a:pt x="18" y="26"/>
                    </a:lnTo>
                    <a:lnTo>
                      <a:pt x="18" y="26"/>
                    </a:lnTo>
                    <a:lnTo>
                      <a:pt x="17" y="26"/>
                    </a:lnTo>
                    <a:lnTo>
                      <a:pt x="17" y="26"/>
                    </a:lnTo>
                    <a:lnTo>
                      <a:pt x="17" y="26"/>
                    </a:lnTo>
                    <a:lnTo>
                      <a:pt x="17" y="26"/>
                    </a:lnTo>
                    <a:lnTo>
                      <a:pt x="17" y="26"/>
                    </a:lnTo>
                    <a:lnTo>
                      <a:pt x="17" y="26"/>
                    </a:lnTo>
                    <a:lnTo>
                      <a:pt x="17" y="26"/>
                    </a:lnTo>
                    <a:lnTo>
                      <a:pt x="17" y="27"/>
                    </a:lnTo>
                    <a:lnTo>
                      <a:pt x="17" y="27"/>
                    </a:lnTo>
                    <a:lnTo>
                      <a:pt x="15" y="27"/>
                    </a:lnTo>
                    <a:lnTo>
                      <a:pt x="15" y="27"/>
                    </a:lnTo>
                    <a:lnTo>
                      <a:pt x="15" y="27"/>
                    </a:lnTo>
                    <a:lnTo>
                      <a:pt x="15" y="27"/>
                    </a:lnTo>
                    <a:lnTo>
                      <a:pt x="15" y="27"/>
                    </a:lnTo>
                    <a:lnTo>
                      <a:pt x="15" y="27"/>
                    </a:lnTo>
                    <a:lnTo>
                      <a:pt x="15" y="27"/>
                    </a:lnTo>
                    <a:lnTo>
                      <a:pt x="15" y="27"/>
                    </a:lnTo>
                    <a:lnTo>
                      <a:pt x="14" y="27"/>
                    </a:lnTo>
                    <a:lnTo>
                      <a:pt x="14" y="27"/>
                    </a:lnTo>
                    <a:lnTo>
                      <a:pt x="14" y="27"/>
                    </a:lnTo>
                    <a:lnTo>
                      <a:pt x="14" y="27"/>
                    </a:lnTo>
                    <a:lnTo>
                      <a:pt x="14" y="29"/>
                    </a:lnTo>
                    <a:lnTo>
                      <a:pt x="14" y="29"/>
                    </a:lnTo>
                    <a:lnTo>
                      <a:pt x="14" y="29"/>
                    </a:lnTo>
                    <a:lnTo>
                      <a:pt x="14" y="29"/>
                    </a:lnTo>
                    <a:lnTo>
                      <a:pt x="12" y="29"/>
                    </a:lnTo>
                    <a:lnTo>
                      <a:pt x="12" y="29"/>
                    </a:lnTo>
                    <a:lnTo>
                      <a:pt x="12" y="29"/>
                    </a:lnTo>
                    <a:lnTo>
                      <a:pt x="12" y="29"/>
                    </a:lnTo>
                    <a:lnTo>
                      <a:pt x="12" y="29"/>
                    </a:lnTo>
                    <a:lnTo>
                      <a:pt x="12" y="29"/>
                    </a:lnTo>
                    <a:lnTo>
                      <a:pt x="12" y="29"/>
                    </a:lnTo>
                    <a:lnTo>
                      <a:pt x="12" y="29"/>
                    </a:lnTo>
                    <a:lnTo>
                      <a:pt x="11" y="29"/>
                    </a:lnTo>
                    <a:lnTo>
                      <a:pt x="11" y="29"/>
                    </a:lnTo>
                    <a:lnTo>
                      <a:pt x="11" y="29"/>
                    </a:lnTo>
                    <a:lnTo>
                      <a:pt x="11" y="29"/>
                    </a:lnTo>
                    <a:lnTo>
                      <a:pt x="11" y="29"/>
                    </a:lnTo>
                    <a:lnTo>
                      <a:pt x="11" y="29"/>
                    </a:lnTo>
                    <a:lnTo>
                      <a:pt x="11" y="29"/>
                    </a:lnTo>
                    <a:lnTo>
                      <a:pt x="9" y="29"/>
                    </a:lnTo>
                    <a:lnTo>
                      <a:pt x="9" y="29"/>
                    </a:lnTo>
                    <a:lnTo>
                      <a:pt x="9" y="29"/>
                    </a:lnTo>
                    <a:lnTo>
                      <a:pt x="9" y="29"/>
                    </a:lnTo>
                    <a:lnTo>
                      <a:pt x="9" y="29"/>
                    </a:lnTo>
                    <a:lnTo>
                      <a:pt x="9" y="29"/>
                    </a:lnTo>
                    <a:lnTo>
                      <a:pt x="9" y="29"/>
                    </a:lnTo>
                    <a:lnTo>
                      <a:pt x="9" y="29"/>
                    </a:lnTo>
                    <a:lnTo>
                      <a:pt x="8" y="29"/>
                    </a:lnTo>
                    <a:lnTo>
                      <a:pt x="8" y="29"/>
                    </a:lnTo>
                    <a:lnTo>
                      <a:pt x="8" y="29"/>
                    </a:lnTo>
                    <a:lnTo>
                      <a:pt x="8" y="29"/>
                    </a:lnTo>
                    <a:lnTo>
                      <a:pt x="8" y="29"/>
                    </a:lnTo>
                    <a:lnTo>
                      <a:pt x="8" y="29"/>
                    </a:lnTo>
                    <a:lnTo>
                      <a:pt x="8" y="29"/>
                    </a:lnTo>
                    <a:lnTo>
                      <a:pt x="8" y="29"/>
                    </a:lnTo>
                    <a:lnTo>
                      <a:pt x="8" y="27"/>
                    </a:lnTo>
                    <a:lnTo>
                      <a:pt x="6" y="27"/>
                    </a:lnTo>
                    <a:lnTo>
                      <a:pt x="6" y="27"/>
                    </a:lnTo>
                    <a:lnTo>
                      <a:pt x="6" y="27"/>
                    </a:lnTo>
                    <a:lnTo>
                      <a:pt x="6" y="27"/>
                    </a:lnTo>
                    <a:lnTo>
                      <a:pt x="6" y="27"/>
                    </a:lnTo>
                    <a:lnTo>
                      <a:pt x="6" y="27"/>
                    </a:lnTo>
                    <a:lnTo>
                      <a:pt x="6" y="27"/>
                    </a:lnTo>
                    <a:lnTo>
                      <a:pt x="6" y="27"/>
                    </a:lnTo>
                    <a:lnTo>
                      <a:pt x="6" y="27"/>
                    </a:lnTo>
                    <a:lnTo>
                      <a:pt x="5" y="27"/>
                    </a:lnTo>
                    <a:lnTo>
                      <a:pt x="5" y="27"/>
                    </a:lnTo>
                    <a:lnTo>
                      <a:pt x="5" y="27"/>
                    </a:lnTo>
                    <a:lnTo>
                      <a:pt x="5" y="27"/>
                    </a:lnTo>
                    <a:lnTo>
                      <a:pt x="5" y="26"/>
                    </a:lnTo>
                    <a:lnTo>
                      <a:pt x="5" y="26"/>
                    </a:lnTo>
                    <a:lnTo>
                      <a:pt x="5" y="26"/>
                    </a:lnTo>
                    <a:lnTo>
                      <a:pt x="5" y="26"/>
                    </a:lnTo>
                    <a:lnTo>
                      <a:pt x="5" y="26"/>
                    </a:lnTo>
                    <a:lnTo>
                      <a:pt x="5" y="26"/>
                    </a:lnTo>
                    <a:lnTo>
                      <a:pt x="3" y="26"/>
                    </a:lnTo>
                    <a:lnTo>
                      <a:pt x="3" y="26"/>
                    </a:lnTo>
                    <a:lnTo>
                      <a:pt x="3" y="26"/>
                    </a:lnTo>
                    <a:lnTo>
                      <a:pt x="3" y="26"/>
                    </a:lnTo>
                    <a:lnTo>
                      <a:pt x="3" y="26"/>
                    </a:lnTo>
                    <a:lnTo>
                      <a:pt x="3" y="24"/>
                    </a:lnTo>
                    <a:lnTo>
                      <a:pt x="3" y="24"/>
                    </a:lnTo>
                    <a:lnTo>
                      <a:pt x="3" y="24"/>
                    </a:lnTo>
                    <a:lnTo>
                      <a:pt x="3" y="24"/>
                    </a:lnTo>
                    <a:lnTo>
                      <a:pt x="3" y="24"/>
                    </a:lnTo>
                    <a:lnTo>
                      <a:pt x="3" y="24"/>
                    </a:lnTo>
                    <a:lnTo>
                      <a:pt x="3" y="24"/>
                    </a:lnTo>
                    <a:lnTo>
                      <a:pt x="2" y="24"/>
                    </a:lnTo>
                    <a:lnTo>
                      <a:pt x="2" y="23"/>
                    </a:lnTo>
                    <a:lnTo>
                      <a:pt x="2" y="23"/>
                    </a:lnTo>
                    <a:lnTo>
                      <a:pt x="2" y="23"/>
                    </a:lnTo>
                    <a:lnTo>
                      <a:pt x="2" y="23"/>
                    </a:lnTo>
                    <a:lnTo>
                      <a:pt x="2" y="23"/>
                    </a:lnTo>
                    <a:lnTo>
                      <a:pt x="2" y="23"/>
                    </a:lnTo>
                    <a:lnTo>
                      <a:pt x="2" y="23"/>
                    </a:lnTo>
                    <a:lnTo>
                      <a:pt x="2" y="21"/>
                    </a:lnTo>
                    <a:lnTo>
                      <a:pt x="2" y="21"/>
                    </a:lnTo>
                    <a:lnTo>
                      <a:pt x="2" y="21"/>
                    </a:lnTo>
                    <a:lnTo>
                      <a:pt x="2" y="21"/>
                    </a:lnTo>
                    <a:lnTo>
                      <a:pt x="2" y="21"/>
                    </a:lnTo>
                    <a:lnTo>
                      <a:pt x="2" y="21"/>
                    </a:lnTo>
                    <a:lnTo>
                      <a:pt x="2" y="21"/>
                    </a:lnTo>
                    <a:lnTo>
                      <a:pt x="2" y="20"/>
                    </a:lnTo>
                    <a:lnTo>
                      <a:pt x="2" y="20"/>
                    </a:lnTo>
                    <a:lnTo>
                      <a:pt x="2"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2" y="12"/>
                    </a:lnTo>
                    <a:lnTo>
                      <a:pt x="2" y="12"/>
                    </a:lnTo>
                    <a:lnTo>
                      <a:pt x="2" y="11"/>
                    </a:lnTo>
                    <a:lnTo>
                      <a:pt x="2" y="11"/>
                    </a:lnTo>
                    <a:lnTo>
                      <a:pt x="2" y="11"/>
                    </a:lnTo>
                    <a:lnTo>
                      <a:pt x="2" y="11"/>
                    </a:lnTo>
                    <a:lnTo>
                      <a:pt x="2" y="11"/>
                    </a:lnTo>
                    <a:lnTo>
                      <a:pt x="2" y="11"/>
                    </a:lnTo>
                    <a:lnTo>
                      <a:pt x="2" y="9"/>
                    </a:lnTo>
                    <a:lnTo>
                      <a:pt x="2" y="9"/>
                    </a:lnTo>
                    <a:lnTo>
                      <a:pt x="2" y="9"/>
                    </a:lnTo>
                    <a:lnTo>
                      <a:pt x="2" y="9"/>
                    </a:lnTo>
                    <a:lnTo>
                      <a:pt x="2" y="9"/>
                    </a:lnTo>
                    <a:lnTo>
                      <a:pt x="2" y="9"/>
                    </a:lnTo>
                    <a:lnTo>
                      <a:pt x="2" y="8"/>
                    </a:lnTo>
                    <a:lnTo>
                      <a:pt x="2" y="8"/>
                    </a:lnTo>
                    <a:lnTo>
                      <a:pt x="2" y="8"/>
                    </a:lnTo>
                    <a:lnTo>
                      <a:pt x="2" y="8"/>
                    </a:lnTo>
                    <a:lnTo>
                      <a:pt x="3" y="8"/>
                    </a:lnTo>
                    <a:lnTo>
                      <a:pt x="3" y="8"/>
                    </a:lnTo>
                    <a:lnTo>
                      <a:pt x="3" y="8"/>
                    </a:lnTo>
                    <a:lnTo>
                      <a:pt x="3" y="6"/>
                    </a:lnTo>
                    <a:lnTo>
                      <a:pt x="3" y="6"/>
                    </a:lnTo>
                    <a:lnTo>
                      <a:pt x="3" y="6"/>
                    </a:lnTo>
                    <a:lnTo>
                      <a:pt x="3" y="6"/>
                    </a:lnTo>
                    <a:lnTo>
                      <a:pt x="3" y="6"/>
                    </a:lnTo>
                    <a:lnTo>
                      <a:pt x="3" y="6"/>
                    </a:lnTo>
                    <a:lnTo>
                      <a:pt x="3" y="6"/>
                    </a:lnTo>
                    <a:lnTo>
                      <a:pt x="3" y="6"/>
                    </a:lnTo>
                    <a:lnTo>
                      <a:pt x="3" y="5"/>
                    </a:lnTo>
                    <a:lnTo>
                      <a:pt x="5" y="5"/>
                    </a:lnTo>
                    <a:lnTo>
                      <a:pt x="5" y="5"/>
                    </a:lnTo>
                    <a:lnTo>
                      <a:pt x="5" y="5"/>
                    </a:lnTo>
                    <a:lnTo>
                      <a:pt x="5" y="5"/>
                    </a:lnTo>
                    <a:lnTo>
                      <a:pt x="5" y="5"/>
                    </a:lnTo>
                    <a:lnTo>
                      <a:pt x="5" y="5"/>
                    </a:lnTo>
                    <a:lnTo>
                      <a:pt x="5" y="5"/>
                    </a:lnTo>
                    <a:lnTo>
                      <a:pt x="5" y="3"/>
                    </a:lnTo>
                    <a:lnTo>
                      <a:pt x="5" y="3"/>
                    </a:lnTo>
                    <a:lnTo>
                      <a:pt x="5" y="3"/>
                    </a:lnTo>
                    <a:lnTo>
                      <a:pt x="6" y="3"/>
                    </a:lnTo>
                    <a:lnTo>
                      <a:pt x="6" y="3"/>
                    </a:lnTo>
                    <a:lnTo>
                      <a:pt x="6" y="3"/>
                    </a:lnTo>
                    <a:lnTo>
                      <a:pt x="6" y="3"/>
                    </a:lnTo>
                    <a:lnTo>
                      <a:pt x="6" y="3"/>
                    </a:lnTo>
                    <a:lnTo>
                      <a:pt x="6" y="3"/>
                    </a:lnTo>
                    <a:lnTo>
                      <a:pt x="6" y="3"/>
                    </a:lnTo>
                    <a:lnTo>
                      <a:pt x="6" y="3"/>
                    </a:lnTo>
                    <a:lnTo>
                      <a:pt x="6" y="2"/>
                    </a:lnTo>
                    <a:lnTo>
                      <a:pt x="8" y="2"/>
                    </a:lnTo>
                    <a:lnTo>
                      <a:pt x="8" y="2"/>
                    </a:lnTo>
                    <a:lnTo>
                      <a:pt x="8" y="2"/>
                    </a:lnTo>
                    <a:lnTo>
                      <a:pt x="8" y="2"/>
                    </a:lnTo>
                    <a:lnTo>
                      <a:pt x="8" y="2"/>
                    </a:lnTo>
                    <a:lnTo>
                      <a:pt x="8" y="2"/>
                    </a:lnTo>
                    <a:lnTo>
                      <a:pt x="8" y="2"/>
                    </a:lnTo>
                    <a:lnTo>
                      <a:pt x="8" y="2"/>
                    </a:lnTo>
                    <a:lnTo>
                      <a:pt x="9" y="2"/>
                    </a:lnTo>
                    <a:lnTo>
                      <a:pt x="9" y="2"/>
                    </a:lnTo>
                    <a:lnTo>
                      <a:pt x="9" y="2"/>
                    </a:lnTo>
                    <a:lnTo>
                      <a:pt x="9" y="2"/>
                    </a:lnTo>
                    <a:lnTo>
                      <a:pt x="9" y="2"/>
                    </a:lnTo>
                    <a:lnTo>
                      <a:pt x="9" y="0"/>
                    </a:lnTo>
                    <a:lnTo>
                      <a:pt x="9" y="0"/>
                    </a:lnTo>
                    <a:lnTo>
                      <a:pt x="9" y="0"/>
                    </a:lnTo>
                    <a:lnTo>
                      <a:pt x="9" y="0"/>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5" y="0"/>
                    </a:lnTo>
                    <a:lnTo>
                      <a:pt x="15" y="2"/>
                    </a:lnTo>
                    <a:lnTo>
                      <a:pt x="17" y="2"/>
                    </a:lnTo>
                    <a:lnTo>
                      <a:pt x="17" y="2"/>
                    </a:lnTo>
                    <a:lnTo>
                      <a:pt x="17" y="2"/>
                    </a:lnTo>
                    <a:lnTo>
                      <a:pt x="17" y="2"/>
                    </a:lnTo>
                    <a:lnTo>
                      <a:pt x="17" y="2"/>
                    </a:lnTo>
                    <a:lnTo>
                      <a:pt x="17" y="2"/>
                    </a:lnTo>
                    <a:lnTo>
                      <a:pt x="17" y="2"/>
                    </a:lnTo>
                    <a:lnTo>
                      <a:pt x="17" y="2"/>
                    </a:lnTo>
                    <a:lnTo>
                      <a:pt x="17" y="2"/>
                    </a:lnTo>
                    <a:lnTo>
                      <a:pt x="18" y="2"/>
                    </a:lnTo>
                    <a:lnTo>
                      <a:pt x="18" y="2"/>
                    </a:lnTo>
                    <a:lnTo>
                      <a:pt x="18" y="2"/>
                    </a:lnTo>
                    <a:lnTo>
                      <a:pt x="18" y="2"/>
                    </a:lnTo>
                    <a:lnTo>
                      <a:pt x="18" y="3"/>
                    </a:lnTo>
                    <a:lnTo>
                      <a:pt x="18" y="3"/>
                    </a:lnTo>
                    <a:lnTo>
                      <a:pt x="18" y="3"/>
                    </a:lnTo>
                    <a:lnTo>
                      <a:pt x="18" y="3"/>
                    </a:lnTo>
                    <a:lnTo>
                      <a:pt x="18" y="3"/>
                    </a:lnTo>
                    <a:lnTo>
                      <a:pt x="18" y="3"/>
                    </a:lnTo>
                    <a:lnTo>
                      <a:pt x="20" y="3"/>
                    </a:lnTo>
                    <a:lnTo>
                      <a:pt x="20" y="3"/>
                    </a:lnTo>
                    <a:lnTo>
                      <a:pt x="20" y="3"/>
                    </a:lnTo>
                    <a:lnTo>
                      <a:pt x="20" y="3"/>
                    </a:lnTo>
                    <a:lnTo>
                      <a:pt x="20" y="3"/>
                    </a:lnTo>
                    <a:lnTo>
                      <a:pt x="20" y="5"/>
                    </a:lnTo>
                    <a:lnTo>
                      <a:pt x="20" y="5"/>
                    </a:lnTo>
                    <a:lnTo>
                      <a:pt x="20" y="5"/>
                    </a:lnTo>
                    <a:lnTo>
                      <a:pt x="20" y="5"/>
                    </a:lnTo>
                    <a:lnTo>
                      <a:pt x="20" y="5"/>
                    </a:lnTo>
                    <a:lnTo>
                      <a:pt x="20" y="5"/>
                    </a:lnTo>
                    <a:lnTo>
                      <a:pt x="20" y="5"/>
                    </a:lnTo>
                    <a:lnTo>
                      <a:pt x="21" y="5"/>
                    </a:lnTo>
                    <a:lnTo>
                      <a:pt x="21" y="6"/>
                    </a:lnTo>
                    <a:lnTo>
                      <a:pt x="21" y="6"/>
                    </a:lnTo>
                    <a:lnTo>
                      <a:pt x="21" y="6"/>
                    </a:lnTo>
                    <a:lnTo>
                      <a:pt x="21" y="6"/>
                    </a:lnTo>
                    <a:lnTo>
                      <a:pt x="21" y="6"/>
                    </a:lnTo>
                    <a:lnTo>
                      <a:pt x="21" y="6"/>
                    </a:lnTo>
                    <a:lnTo>
                      <a:pt x="21" y="6"/>
                    </a:lnTo>
                    <a:lnTo>
                      <a:pt x="21" y="6"/>
                    </a:lnTo>
                    <a:lnTo>
                      <a:pt x="21" y="8"/>
                    </a:lnTo>
                    <a:lnTo>
                      <a:pt x="21" y="8"/>
                    </a:lnTo>
                    <a:lnTo>
                      <a:pt x="21" y="8"/>
                    </a:lnTo>
                    <a:lnTo>
                      <a:pt x="21" y="8"/>
                    </a:lnTo>
                    <a:lnTo>
                      <a:pt x="21" y="8"/>
                    </a:lnTo>
                    <a:lnTo>
                      <a:pt x="21" y="8"/>
                    </a:lnTo>
                    <a:lnTo>
                      <a:pt x="21" y="8"/>
                    </a:lnTo>
                    <a:lnTo>
                      <a:pt x="21" y="9"/>
                    </a:lnTo>
                    <a:lnTo>
                      <a:pt x="21" y="9"/>
                    </a:lnTo>
                    <a:lnTo>
                      <a:pt x="21" y="9"/>
                    </a:lnTo>
                    <a:lnTo>
                      <a:pt x="23" y="9"/>
                    </a:lnTo>
                    <a:lnTo>
                      <a:pt x="23" y="9"/>
                    </a:lnTo>
                    <a:lnTo>
                      <a:pt x="23" y="9"/>
                    </a:lnTo>
                    <a:lnTo>
                      <a:pt x="23" y="11"/>
                    </a:lnTo>
                    <a:lnTo>
                      <a:pt x="23" y="11"/>
                    </a:lnTo>
                    <a:lnTo>
                      <a:pt x="23" y="11"/>
                    </a:lnTo>
                    <a:lnTo>
                      <a:pt x="23" y="11"/>
                    </a:lnTo>
                    <a:lnTo>
                      <a:pt x="23" y="11"/>
                    </a:lnTo>
                    <a:lnTo>
                      <a:pt x="23" y="11"/>
                    </a:lnTo>
                    <a:lnTo>
                      <a:pt x="23" y="12"/>
                    </a:lnTo>
                    <a:lnTo>
                      <a:pt x="23" y="12"/>
                    </a:lnTo>
                    <a:lnTo>
                      <a:pt x="23" y="12"/>
                    </a:lnTo>
                    <a:lnTo>
                      <a:pt x="23" y="12"/>
                    </a:lnTo>
                    <a:lnTo>
                      <a:pt x="23" y="12"/>
                    </a:lnTo>
                    <a:lnTo>
                      <a:pt x="23" y="12"/>
                    </a:lnTo>
                    <a:lnTo>
                      <a:pt x="23" y="12"/>
                    </a:lnTo>
                    <a:lnTo>
                      <a:pt x="23" y="14"/>
                    </a:lnTo>
                    <a:lnTo>
                      <a:pt x="23" y="14"/>
                    </a:lnTo>
                    <a:lnTo>
                      <a:pt x="23" y="14"/>
                    </a:lnTo>
                    <a:lnTo>
                      <a:pt x="23" y="14"/>
                    </a:lnTo>
                    <a:lnTo>
                      <a:pt x="23" y="14"/>
                    </a:lnTo>
                    <a:lnTo>
                      <a:pt x="23" y="14"/>
                    </a:lnTo>
                  </a:path>
                </a:pathLst>
              </a:custGeom>
              <a:noFill/>
              <a:ln w="1588">
                <a:solidFill>
                  <a:srgbClr val="6E6E6E"/>
                </a:solidFill>
                <a:prstDash val="solid"/>
                <a:round/>
                <a:headEnd/>
                <a:tailEnd/>
              </a:ln>
            </p:spPr>
            <p:txBody>
              <a:bodyPr/>
              <a:lstStyle/>
              <a:p>
                <a:endParaRPr lang="en-US"/>
              </a:p>
            </p:txBody>
          </p:sp>
          <p:sp>
            <p:nvSpPr>
              <p:cNvPr id="321259" name="Freeform 747"/>
              <p:cNvSpPr>
                <a:spLocks/>
              </p:cNvSpPr>
              <p:nvPr/>
            </p:nvSpPr>
            <p:spPr bwMode="auto">
              <a:xfrm>
                <a:off x="3219" y="1520"/>
                <a:ext cx="18" cy="24"/>
              </a:xfrm>
              <a:custGeom>
                <a:avLst/>
                <a:gdLst/>
                <a:ahLst/>
                <a:cxnLst>
                  <a:cxn ang="0">
                    <a:pos x="18" y="14"/>
                  </a:cxn>
                  <a:cxn ang="0">
                    <a:pos x="18" y="14"/>
                  </a:cxn>
                  <a:cxn ang="0">
                    <a:pos x="17" y="15"/>
                  </a:cxn>
                  <a:cxn ang="0">
                    <a:pos x="17" y="17"/>
                  </a:cxn>
                  <a:cxn ang="0">
                    <a:pos x="17" y="18"/>
                  </a:cxn>
                  <a:cxn ang="0">
                    <a:pos x="15" y="18"/>
                  </a:cxn>
                  <a:cxn ang="0">
                    <a:pos x="15" y="20"/>
                  </a:cxn>
                  <a:cxn ang="0">
                    <a:pos x="15" y="21"/>
                  </a:cxn>
                  <a:cxn ang="0">
                    <a:pos x="14" y="21"/>
                  </a:cxn>
                  <a:cxn ang="0">
                    <a:pos x="14" y="21"/>
                  </a:cxn>
                  <a:cxn ang="0">
                    <a:pos x="12" y="23"/>
                  </a:cxn>
                  <a:cxn ang="0">
                    <a:pos x="11" y="23"/>
                  </a:cxn>
                  <a:cxn ang="0">
                    <a:pos x="11" y="23"/>
                  </a:cxn>
                  <a:cxn ang="0">
                    <a:pos x="9" y="24"/>
                  </a:cxn>
                  <a:cxn ang="0">
                    <a:pos x="9" y="24"/>
                  </a:cxn>
                  <a:cxn ang="0">
                    <a:pos x="8" y="24"/>
                  </a:cxn>
                  <a:cxn ang="0">
                    <a:pos x="6" y="23"/>
                  </a:cxn>
                  <a:cxn ang="0">
                    <a:pos x="6" y="23"/>
                  </a:cxn>
                  <a:cxn ang="0">
                    <a:pos x="5" y="23"/>
                  </a:cxn>
                  <a:cxn ang="0">
                    <a:pos x="5" y="23"/>
                  </a:cxn>
                  <a:cxn ang="0">
                    <a:pos x="3" y="21"/>
                  </a:cxn>
                  <a:cxn ang="0">
                    <a:pos x="3" y="21"/>
                  </a:cxn>
                  <a:cxn ang="0">
                    <a:pos x="2" y="20"/>
                  </a:cxn>
                  <a:cxn ang="0">
                    <a:pos x="2" y="20"/>
                  </a:cxn>
                  <a:cxn ang="0">
                    <a:pos x="2" y="18"/>
                  </a:cxn>
                  <a:cxn ang="0">
                    <a:pos x="0" y="17"/>
                  </a:cxn>
                  <a:cxn ang="0">
                    <a:pos x="0" y="15"/>
                  </a:cxn>
                  <a:cxn ang="0">
                    <a:pos x="0" y="15"/>
                  </a:cxn>
                  <a:cxn ang="0">
                    <a:pos x="0" y="14"/>
                  </a:cxn>
                  <a:cxn ang="0">
                    <a:pos x="0" y="12"/>
                  </a:cxn>
                  <a:cxn ang="0">
                    <a:pos x="0" y="11"/>
                  </a:cxn>
                  <a:cxn ang="0">
                    <a:pos x="0" y="11"/>
                  </a:cxn>
                  <a:cxn ang="0">
                    <a:pos x="0" y="9"/>
                  </a:cxn>
                  <a:cxn ang="0">
                    <a:pos x="0" y="8"/>
                  </a:cxn>
                  <a:cxn ang="0">
                    <a:pos x="2" y="6"/>
                  </a:cxn>
                  <a:cxn ang="0">
                    <a:pos x="2" y="6"/>
                  </a:cxn>
                  <a:cxn ang="0">
                    <a:pos x="2" y="5"/>
                  </a:cxn>
                  <a:cxn ang="0">
                    <a:pos x="3" y="3"/>
                  </a:cxn>
                  <a:cxn ang="0">
                    <a:pos x="3" y="3"/>
                  </a:cxn>
                  <a:cxn ang="0">
                    <a:pos x="5" y="2"/>
                  </a:cxn>
                  <a:cxn ang="0">
                    <a:pos x="5" y="2"/>
                  </a:cxn>
                  <a:cxn ang="0">
                    <a:pos x="6" y="2"/>
                  </a:cxn>
                  <a:cxn ang="0">
                    <a:pos x="8" y="2"/>
                  </a:cxn>
                  <a:cxn ang="0">
                    <a:pos x="8" y="0"/>
                  </a:cxn>
                  <a:cxn ang="0">
                    <a:pos x="9" y="0"/>
                  </a:cxn>
                  <a:cxn ang="0">
                    <a:pos x="9" y="0"/>
                  </a:cxn>
                  <a:cxn ang="0">
                    <a:pos x="11" y="2"/>
                  </a:cxn>
                  <a:cxn ang="0">
                    <a:pos x="12" y="2"/>
                  </a:cxn>
                  <a:cxn ang="0">
                    <a:pos x="12" y="2"/>
                  </a:cxn>
                  <a:cxn ang="0">
                    <a:pos x="14" y="2"/>
                  </a:cxn>
                  <a:cxn ang="0">
                    <a:pos x="14" y="3"/>
                  </a:cxn>
                  <a:cxn ang="0">
                    <a:pos x="15" y="3"/>
                  </a:cxn>
                  <a:cxn ang="0">
                    <a:pos x="15" y="5"/>
                  </a:cxn>
                  <a:cxn ang="0">
                    <a:pos x="17" y="5"/>
                  </a:cxn>
                  <a:cxn ang="0">
                    <a:pos x="17" y="6"/>
                  </a:cxn>
                  <a:cxn ang="0">
                    <a:pos x="17" y="8"/>
                  </a:cxn>
                  <a:cxn ang="0">
                    <a:pos x="17" y="8"/>
                  </a:cxn>
                  <a:cxn ang="0">
                    <a:pos x="18" y="9"/>
                  </a:cxn>
                  <a:cxn ang="0">
                    <a:pos x="18" y="11"/>
                  </a:cxn>
                  <a:cxn ang="0">
                    <a:pos x="18" y="12"/>
                  </a:cxn>
                </a:cxnLst>
                <a:rect l="0" t="0" r="r" b="b"/>
                <a:pathLst>
                  <a:path w="18" h="24">
                    <a:moveTo>
                      <a:pt x="18" y="12"/>
                    </a:moveTo>
                    <a:lnTo>
                      <a:pt x="18" y="12"/>
                    </a:lnTo>
                    <a:lnTo>
                      <a:pt x="18" y="12"/>
                    </a:lnTo>
                    <a:lnTo>
                      <a:pt x="18" y="12"/>
                    </a:lnTo>
                    <a:lnTo>
                      <a:pt x="18" y="12"/>
                    </a:lnTo>
                    <a:lnTo>
                      <a:pt x="18" y="14"/>
                    </a:lnTo>
                    <a:lnTo>
                      <a:pt x="18" y="14"/>
                    </a:lnTo>
                    <a:lnTo>
                      <a:pt x="18" y="14"/>
                    </a:lnTo>
                    <a:lnTo>
                      <a:pt x="18" y="14"/>
                    </a:lnTo>
                    <a:lnTo>
                      <a:pt x="18" y="14"/>
                    </a:lnTo>
                    <a:lnTo>
                      <a:pt x="18" y="14"/>
                    </a:lnTo>
                    <a:lnTo>
                      <a:pt x="18" y="14"/>
                    </a:lnTo>
                    <a:lnTo>
                      <a:pt x="18" y="15"/>
                    </a:lnTo>
                    <a:lnTo>
                      <a:pt x="17" y="15"/>
                    </a:lnTo>
                    <a:lnTo>
                      <a:pt x="17" y="15"/>
                    </a:lnTo>
                    <a:lnTo>
                      <a:pt x="17" y="15"/>
                    </a:lnTo>
                    <a:lnTo>
                      <a:pt x="17" y="15"/>
                    </a:lnTo>
                    <a:lnTo>
                      <a:pt x="17" y="15"/>
                    </a:lnTo>
                    <a:lnTo>
                      <a:pt x="17" y="15"/>
                    </a:lnTo>
                    <a:lnTo>
                      <a:pt x="17" y="15"/>
                    </a:lnTo>
                    <a:lnTo>
                      <a:pt x="17" y="17"/>
                    </a:lnTo>
                    <a:lnTo>
                      <a:pt x="17" y="17"/>
                    </a:lnTo>
                    <a:lnTo>
                      <a:pt x="17" y="17"/>
                    </a:lnTo>
                    <a:lnTo>
                      <a:pt x="17" y="17"/>
                    </a:lnTo>
                    <a:lnTo>
                      <a:pt x="17" y="17"/>
                    </a:lnTo>
                    <a:lnTo>
                      <a:pt x="17" y="17"/>
                    </a:lnTo>
                    <a:lnTo>
                      <a:pt x="17" y="17"/>
                    </a:lnTo>
                    <a:lnTo>
                      <a:pt x="17" y="17"/>
                    </a:lnTo>
                    <a:lnTo>
                      <a:pt x="17" y="18"/>
                    </a:lnTo>
                    <a:lnTo>
                      <a:pt x="17" y="18"/>
                    </a:lnTo>
                    <a:lnTo>
                      <a:pt x="17" y="18"/>
                    </a:lnTo>
                    <a:lnTo>
                      <a:pt x="17" y="18"/>
                    </a:lnTo>
                    <a:lnTo>
                      <a:pt x="17" y="18"/>
                    </a:lnTo>
                    <a:lnTo>
                      <a:pt x="17" y="18"/>
                    </a:lnTo>
                    <a:lnTo>
                      <a:pt x="17" y="18"/>
                    </a:lnTo>
                    <a:lnTo>
                      <a:pt x="15" y="18"/>
                    </a:lnTo>
                    <a:lnTo>
                      <a:pt x="15" y="18"/>
                    </a:lnTo>
                    <a:lnTo>
                      <a:pt x="15" y="20"/>
                    </a:lnTo>
                    <a:lnTo>
                      <a:pt x="15" y="20"/>
                    </a:lnTo>
                    <a:lnTo>
                      <a:pt x="15" y="20"/>
                    </a:lnTo>
                    <a:lnTo>
                      <a:pt x="15" y="20"/>
                    </a:lnTo>
                    <a:lnTo>
                      <a:pt x="15" y="20"/>
                    </a:lnTo>
                    <a:lnTo>
                      <a:pt x="15" y="20"/>
                    </a:lnTo>
                    <a:lnTo>
                      <a:pt x="15" y="20"/>
                    </a:lnTo>
                    <a:lnTo>
                      <a:pt x="15" y="20"/>
                    </a:lnTo>
                    <a:lnTo>
                      <a:pt x="15" y="20"/>
                    </a:lnTo>
                    <a:lnTo>
                      <a:pt x="15" y="20"/>
                    </a:lnTo>
                    <a:lnTo>
                      <a:pt x="15" y="21"/>
                    </a:lnTo>
                    <a:lnTo>
                      <a:pt x="15" y="21"/>
                    </a:lnTo>
                    <a:lnTo>
                      <a:pt x="14" y="21"/>
                    </a:lnTo>
                    <a:lnTo>
                      <a:pt x="14" y="21"/>
                    </a:lnTo>
                    <a:lnTo>
                      <a:pt x="14" y="21"/>
                    </a:lnTo>
                    <a:lnTo>
                      <a:pt x="14" y="21"/>
                    </a:lnTo>
                    <a:lnTo>
                      <a:pt x="14" y="21"/>
                    </a:lnTo>
                    <a:lnTo>
                      <a:pt x="14" y="21"/>
                    </a:lnTo>
                    <a:lnTo>
                      <a:pt x="14" y="21"/>
                    </a:lnTo>
                    <a:lnTo>
                      <a:pt x="14" y="21"/>
                    </a:lnTo>
                    <a:lnTo>
                      <a:pt x="14" y="21"/>
                    </a:lnTo>
                    <a:lnTo>
                      <a:pt x="14" y="21"/>
                    </a:lnTo>
                    <a:lnTo>
                      <a:pt x="14" y="21"/>
                    </a:lnTo>
                    <a:lnTo>
                      <a:pt x="14" y="23"/>
                    </a:lnTo>
                    <a:lnTo>
                      <a:pt x="12" y="23"/>
                    </a:lnTo>
                    <a:lnTo>
                      <a:pt x="12" y="23"/>
                    </a:lnTo>
                    <a:lnTo>
                      <a:pt x="12" y="23"/>
                    </a:lnTo>
                    <a:lnTo>
                      <a:pt x="12" y="23"/>
                    </a:lnTo>
                    <a:lnTo>
                      <a:pt x="12" y="23"/>
                    </a:lnTo>
                    <a:lnTo>
                      <a:pt x="12" y="23"/>
                    </a:lnTo>
                    <a:lnTo>
                      <a:pt x="12" y="23"/>
                    </a:lnTo>
                    <a:lnTo>
                      <a:pt x="12" y="23"/>
                    </a:lnTo>
                    <a:lnTo>
                      <a:pt x="12" y="23"/>
                    </a:lnTo>
                    <a:lnTo>
                      <a:pt x="12" y="23"/>
                    </a:lnTo>
                    <a:lnTo>
                      <a:pt x="11" y="23"/>
                    </a:lnTo>
                    <a:lnTo>
                      <a:pt x="11" y="23"/>
                    </a:lnTo>
                    <a:lnTo>
                      <a:pt x="11" y="23"/>
                    </a:lnTo>
                    <a:lnTo>
                      <a:pt x="11" y="23"/>
                    </a:lnTo>
                    <a:lnTo>
                      <a:pt x="11" y="23"/>
                    </a:lnTo>
                    <a:lnTo>
                      <a:pt x="11" y="23"/>
                    </a:lnTo>
                    <a:lnTo>
                      <a:pt x="11" y="23"/>
                    </a:lnTo>
                    <a:lnTo>
                      <a:pt x="11" y="23"/>
                    </a:lnTo>
                    <a:lnTo>
                      <a:pt x="11" y="23"/>
                    </a:lnTo>
                    <a:lnTo>
                      <a:pt x="11" y="23"/>
                    </a:lnTo>
                    <a:lnTo>
                      <a:pt x="9" y="23"/>
                    </a:lnTo>
                    <a:lnTo>
                      <a:pt x="9" y="23"/>
                    </a:lnTo>
                    <a:lnTo>
                      <a:pt x="9" y="24"/>
                    </a:lnTo>
                    <a:lnTo>
                      <a:pt x="9" y="24"/>
                    </a:lnTo>
                    <a:lnTo>
                      <a:pt x="9" y="24"/>
                    </a:lnTo>
                    <a:lnTo>
                      <a:pt x="9" y="24"/>
                    </a:lnTo>
                    <a:lnTo>
                      <a:pt x="9" y="24"/>
                    </a:lnTo>
                    <a:lnTo>
                      <a:pt x="9" y="24"/>
                    </a:lnTo>
                    <a:lnTo>
                      <a:pt x="9" y="24"/>
                    </a:lnTo>
                    <a:lnTo>
                      <a:pt x="9" y="24"/>
                    </a:lnTo>
                    <a:lnTo>
                      <a:pt x="8" y="24"/>
                    </a:lnTo>
                    <a:lnTo>
                      <a:pt x="8" y="24"/>
                    </a:lnTo>
                    <a:lnTo>
                      <a:pt x="8" y="24"/>
                    </a:lnTo>
                    <a:lnTo>
                      <a:pt x="8" y="24"/>
                    </a:lnTo>
                    <a:lnTo>
                      <a:pt x="8" y="24"/>
                    </a:lnTo>
                    <a:lnTo>
                      <a:pt x="8" y="24"/>
                    </a:lnTo>
                    <a:lnTo>
                      <a:pt x="8" y="24"/>
                    </a:lnTo>
                    <a:lnTo>
                      <a:pt x="8" y="23"/>
                    </a:lnTo>
                    <a:lnTo>
                      <a:pt x="8" y="23"/>
                    </a:lnTo>
                    <a:lnTo>
                      <a:pt x="6" y="23"/>
                    </a:lnTo>
                    <a:lnTo>
                      <a:pt x="6" y="23"/>
                    </a:lnTo>
                    <a:lnTo>
                      <a:pt x="6" y="23"/>
                    </a:lnTo>
                    <a:lnTo>
                      <a:pt x="6" y="23"/>
                    </a:lnTo>
                    <a:lnTo>
                      <a:pt x="6" y="23"/>
                    </a:lnTo>
                    <a:lnTo>
                      <a:pt x="6" y="23"/>
                    </a:lnTo>
                    <a:lnTo>
                      <a:pt x="6" y="23"/>
                    </a:lnTo>
                    <a:lnTo>
                      <a:pt x="6" y="23"/>
                    </a:lnTo>
                    <a:lnTo>
                      <a:pt x="6" y="23"/>
                    </a:lnTo>
                    <a:lnTo>
                      <a:pt x="6" y="23"/>
                    </a:lnTo>
                    <a:lnTo>
                      <a:pt x="5" y="23"/>
                    </a:lnTo>
                    <a:lnTo>
                      <a:pt x="5" y="23"/>
                    </a:lnTo>
                    <a:lnTo>
                      <a:pt x="5" y="23"/>
                    </a:lnTo>
                    <a:lnTo>
                      <a:pt x="5" y="23"/>
                    </a:lnTo>
                    <a:lnTo>
                      <a:pt x="5" y="23"/>
                    </a:lnTo>
                    <a:lnTo>
                      <a:pt x="5" y="23"/>
                    </a:lnTo>
                    <a:lnTo>
                      <a:pt x="5" y="23"/>
                    </a:lnTo>
                    <a:lnTo>
                      <a:pt x="5" y="23"/>
                    </a:lnTo>
                    <a:lnTo>
                      <a:pt x="5" y="23"/>
                    </a:lnTo>
                    <a:lnTo>
                      <a:pt x="5" y="23"/>
                    </a:lnTo>
                    <a:lnTo>
                      <a:pt x="5" y="23"/>
                    </a:lnTo>
                    <a:lnTo>
                      <a:pt x="3" y="21"/>
                    </a:lnTo>
                    <a:lnTo>
                      <a:pt x="3" y="21"/>
                    </a:lnTo>
                    <a:lnTo>
                      <a:pt x="3" y="21"/>
                    </a:lnTo>
                    <a:lnTo>
                      <a:pt x="3" y="21"/>
                    </a:lnTo>
                    <a:lnTo>
                      <a:pt x="3" y="21"/>
                    </a:lnTo>
                    <a:lnTo>
                      <a:pt x="3" y="21"/>
                    </a:lnTo>
                    <a:lnTo>
                      <a:pt x="3" y="21"/>
                    </a:lnTo>
                    <a:lnTo>
                      <a:pt x="3" y="21"/>
                    </a:lnTo>
                    <a:lnTo>
                      <a:pt x="3" y="21"/>
                    </a:lnTo>
                    <a:lnTo>
                      <a:pt x="3" y="21"/>
                    </a:lnTo>
                    <a:lnTo>
                      <a:pt x="3" y="21"/>
                    </a:lnTo>
                    <a:lnTo>
                      <a:pt x="3" y="21"/>
                    </a:lnTo>
                    <a:lnTo>
                      <a:pt x="3" y="21"/>
                    </a:lnTo>
                    <a:lnTo>
                      <a:pt x="2" y="20"/>
                    </a:lnTo>
                    <a:lnTo>
                      <a:pt x="2" y="20"/>
                    </a:lnTo>
                    <a:lnTo>
                      <a:pt x="2" y="20"/>
                    </a:lnTo>
                    <a:lnTo>
                      <a:pt x="2" y="20"/>
                    </a:lnTo>
                    <a:lnTo>
                      <a:pt x="2" y="20"/>
                    </a:lnTo>
                    <a:lnTo>
                      <a:pt x="2" y="20"/>
                    </a:lnTo>
                    <a:lnTo>
                      <a:pt x="2" y="20"/>
                    </a:lnTo>
                    <a:lnTo>
                      <a:pt x="2" y="20"/>
                    </a:lnTo>
                    <a:lnTo>
                      <a:pt x="2" y="20"/>
                    </a:lnTo>
                    <a:lnTo>
                      <a:pt x="2" y="20"/>
                    </a:lnTo>
                    <a:lnTo>
                      <a:pt x="2" y="18"/>
                    </a:lnTo>
                    <a:lnTo>
                      <a:pt x="2" y="18"/>
                    </a:lnTo>
                    <a:lnTo>
                      <a:pt x="2" y="18"/>
                    </a:lnTo>
                    <a:lnTo>
                      <a:pt x="2" y="18"/>
                    </a:lnTo>
                    <a:lnTo>
                      <a:pt x="2" y="18"/>
                    </a:lnTo>
                    <a:lnTo>
                      <a:pt x="2" y="18"/>
                    </a:lnTo>
                    <a:lnTo>
                      <a:pt x="0" y="18"/>
                    </a:lnTo>
                    <a:lnTo>
                      <a:pt x="0" y="18"/>
                    </a:lnTo>
                    <a:lnTo>
                      <a:pt x="0" y="18"/>
                    </a:lnTo>
                    <a:lnTo>
                      <a:pt x="0" y="17"/>
                    </a:lnTo>
                    <a:lnTo>
                      <a:pt x="0" y="17"/>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8"/>
                    </a:lnTo>
                    <a:lnTo>
                      <a:pt x="2" y="8"/>
                    </a:lnTo>
                    <a:lnTo>
                      <a:pt x="2" y="8"/>
                    </a:lnTo>
                    <a:lnTo>
                      <a:pt x="2" y="6"/>
                    </a:lnTo>
                    <a:lnTo>
                      <a:pt x="2"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3" y="5"/>
                    </a:lnTo>
                    <a:lnTo>
                      <a:pt x="3" y="5"/>
                    </a:lnTo>
                    <a:lnTo>
                      <a:pt x="3" y="5"/>
                    </a:lnTo>
                    <a:lnTo>
                      <a:pt x="3" y="3"/>
                    </a:lnTo>
                    <a:lnTo>
                      <a:pt x="3" y="3"/>
                    </a:lnTo>
                    <a:lnTo>
                      <a:pt x="3" y="3"/>
                    </a:lnTo>
                    <a:lnTo>
                      <a:pt x="3" y="3"/>
                    </a:lnTo>
                    <a:lnTo>
                      <a:pt x="3" y="3"/>
                    </a:lnTo>
                    <a:lnTo>
                      <a:pt x="3" y="3"/>
                    </a:lnTo>
                    <a:lnTo>
                      <a:pt x="3" y="3"/>
                    </a:lnTo>
                    <a:lnTo>
                      <a:pt x="3" y="3"/>
                    </a:lnTo>
                    <a:lnTo>
                      <a:pt x="3" y="3"/>
                    </a:lnTo>
                    <a:lnTo>
                      <a:pt x="5" y="3"/>
                    </a:lnTo>
                    <a:lnTo>
                      <a:pt x="5" y="3"/>
                    </a:lnTo>
                    <a:lnTo>
                      <a:pt x="5" y="3"/>
                    </a:lnTo>
                    <a:lnTo>
                      <a:pt x="5" y="3"/>
                    </a:lnTo>
                    <a:lnTo>
                      <a:pt x="5" y="2"/>
                    </a:lnTo>
                    <a:lnTo>
                      <a:pt x="5" y="2"/>
                    </a:lnTo>
                    <a:lnTo>
                      <a:pt x="5" y="2"/>
                    </a:lnTo>
                    <a:lnTo>
                      <a:pt x="5" y="2"/>
                    </a:lnTo>
                    <a:lnTo>
                      <a:pt x="5" y="2"/>
                    </a:lnTo>
                    <a:lnTo>
                      <a:pt x="5" y="2"/>
                    </a:lnTo>
                    <a:lnTo>
                      <a:pt x="5" y="2"/>
                    </a:lnTo>
                    <a:lnTo>
                      <a:pt x="6" y="2"/>
                    </a:lnTo>
                    <a:lnTo>
                      <a:pt x="6" y="2"/>
                    </a:lnTo>
                    <a:lnTo>
                      <a:pt x="6" y="2"/>
                    </a:lnTo>
                    <a:lnTo>
                      <a:pt x="6" y="2"/>
                    </a:lnTo>
                    <a:lnTo>
                      <a:pt x="6" y="2"/>
                    </a:lnTo>
                    <a:lnTo>
                      <a:pt x="6" y="2"/>
                    </a:lnTo>
                    <a:lnTo>
                      <a:pt x="6" y="2"/>
                    </a:lnTo>
                    <a:lnTo>
                      <a:pt x="6" y="2"/>
                    </a:lnTo>
                    <a:lnTo>
                      <a:pt x="6" y="2"/>
                    </a:lnTo>
                    <a:lnTo>
                      <a:pt x="6" y="2"/>
                    </a:lnTo>
                    <a:lnTo>
                      <a:pt x="8" y="2"/>
                    </a:lnTo>
                    <a:lnTo>
                      <a:pt x="8" y="2"/>
                    </a:lnTo>
                    <a:lnTo>
                      <a:pt x="8" y="2"/>
                    </a:lnTo>
                    <a:lnTo>
                      <a:pt x="8" y="2"/>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2"/>
                    </a:lnTo>
                    <a:lnTo>
                      <a:pt x="11" y="2"/>
                    </a:lnTo>
                    <a:lnTo>
                      <a:pt x="11" y="2"/>
                    </a:lnTo>
                    <a:lnTo>
                      <a:pt x="11" y="2"/>
                    </a:lnTo>
                    <a:lnTo>
                      <a:pt x="11" y="2"/>
                    </a:lnTo>
                    <a:lnTo>
                      <a:pt x="12" y="2"/>
                    </a:lnTo>
                    <a:lnTo>
                      <a:pt x="12" y="2"/>
                    </a:lnTo>
                    <a:lnTo>
                      <a:pt x="12" y="2"/>
                    </a:lnTo>
                    <a:lnTo>
                      <a:pt x="12" y="2"/>
                    </a:lnTo>
                    <a:lnTo>
                      <a:pt x="12" y="2"/>
                    </a:lnTo>
                    <a:lnTo>
                      <a:pt x="12" y="2"/>
                    </a:lnTo>
                    <a:lnTo>
                      <a:pt x="12" y="2"/>
                    </a:lnTo>
                    <a:lnTo>
                      <a:pt x="12" y="2"/>
                    </a:lnTo>
                    <a:lnTo>
                      <a:pt x="12" y="2"/>
                    </a:lnTo>
                    <a:lnTo>
                      <a:pt x="12" y="2"/>
                    </a:lnTo>
                    <a:lnTo>
                      <a:pt x="14" y="2"/>
                    </a:lnTo>
                    <a:lnTo>
                      <a:pt x="14" y="2"/>
                    </a:lnTo>
                    <a:lnTo>
                      <a:pt x="14" y="2"/>
                    </a:lnTo>
                    <a:lnTo>
                      <a:pt x="14" y="2"/>
                    </a:lnTo>
                    <a:lnTo>
                      <a:pt x="14" y="2"/>
                    </a:lnTo>
                    <a:lnTo>
                      <a:pt x="14" y="2"/>
                    </a:lnTo>
                    <a:lnTo>
                      <a:pt x="14" y="3"/>
                    </a:lnTo>
                    <a:lnTo>
                      <a:pt x="14" y="3"/>
                    </a:lnTo>
                    <a:lnTo>
                      <a:pt x="14" y="3"/>
                    </a:lnTo>
                    <a:lnTo>
                      <a:pt x="14" y="3"/>
                    </a:lnTo>
                    <a:lnTo>
                      <a:pt x="14" y="3"/>
                    </a:lnTo>
                    <a:lnTo>
                      <a:pt x="14" y="3"/>
                    </a:lnTo>
                    <a:lnTo>
                      <a:pt x="15" y="3"/>
                    </a:lnTo>
                    <a:lnTo>
                      <a:pt x="15" y="3"/>
                    </a:lnTo>
                    <a:lnTo>
                      <a:pt x="15" y="3"/>
                    </a:lnTo>
                    <a:lnTo>
                      <a:pt x="15" y="3"/>
                    </a:lnTo>
                    <a:lnTo>
                      <a:pt x="15" y="3"/>
                    </a:lnTo>
                    <a:lnTo>
                      <a:pt x="15" y="3"/>
                    </a:lnTo>
                    <a:lnTo>
                      <a:pt x="15" y="3"/>
                    </a:lnTo>
                    <a:lnTo>
                      <a:pt x="15" y="5"/>
                    </a:lnTo>
                    <a:lnTo>
                      <a:pt x="15" y="5"/>
                    </a:lnTo>
                    <a:lnTo>
                      <a:pt x="15" y="5"/>
                    </a:lnTo>
                    <a:lnTo>
                      <a:pt x="15" y="5"/>
                    </a:lnTo>
                    <a:lnTo>
                      <a:pt x="15" y="5"/>
                    </a:lnTo>
                    <a:lnTo>
                      <a:pt x="15" y="5"/>
                    </a:lnTo>
                    <a:lnTo>
                      <a:pt x="15" y="5"/>
                    </a:lnTo>
                    <a:lnTo>
                      <a:pt x="17" y="5"/>
                    </a:lnTo>
                    <a:lnTo>
                      <a:pt x="17" y="5"/>
                    </a:lnTo>
                    <a:lnTo>
                      <a:pt x="17" y="5"/>
                    </a:lnTo>
                    <a:lnTo>
                      <a:pt x="17" y="6"/>
                    </a:lnTo>
                    <a:lnTo>
                      <a:pt x="17" y="6"/>
                    </a:lnTo>
                    <a:lnTo>
                      <a:pt x="17" y="6"/>
                    </a:lnTo>
                    <a:lnTo>
                      <a:pt x="17" y="6"/>
                    </a:lnTo>
                    <a:lnTo>
                      <a:pt x="17" y="6"/>
                    </a:lnTo>
                    <a:lnTo>
                      <a:pt x="17" y="6"/>
                    </a:lnTo>
                    <a:lnTo>
                      <a:pt x="17" y="6"/>
                    </a:lnTo>
                    <a:lnTo>
                      <a:pt x="17" y="6"/>
                    </a:lnTo>
                    <a:lnTo>
                      <a:pt x="17" y="8"/>
                    </a:lnTo>
                    <a:lnTo>
                      <a:pt x="17" y="8"/>
                    </a:lnTo>
                    <a:lnTo>
                      <a:pt x="17" y="8"/>
                    </a:lnTo>
                    <a:lnTo>
                      <a:pt x="17" y="8"/>
                    </a:lnTo>
                    <a:lnTo>
                      <a:pt x="17" y="8"/>
                    </a:lnTo>
                    <a:lnTo>
                      <a:pt x="17" y="8"/>
                    </a:lnTo>
                    <a:lnTo>
                      <a:pt x="17" y="8"/>
                    </a:lnTo>
                    <a:lnTo>
                      <a:pt x="17" y="8"/>
                    </a:lnTo>
                    <a:lnTo>
                      <a:pt x="17" y="8"/>
                    </a:lnTo>
                    <a:lnTo>
                      <a:pt x="17" y="9"/>
                    </a:lnTo>
                    <a:lnTo>
                      <a:pt x="17" y="9"/>
                    </a:lnTo>
                    <a:lnTo>
                      <a:pt x="18" y="9"/>
                    </a:lnTo>
                    <a:lnTo>
                      <a:pt x="18" y="9"/>
                    </a:lnTo>
                    <a:lnTo>
                      <a:pt x="18" y="9"/>
                    </a:lnTo>
                    <a:lnTo>
                      <a:pt x="18" y="9"/>
                    </a:lnTo>
                    <a:lnTo>
                      <a:pt x="18" y="9"/>
                    </a:lnTo>
                    <a:lnTo>
                      <a:pt x="18" y="11"/>
                    </a:lnTo>
                    <a:lnTo>
                      <a:pt x="18" y="11"/>
                    </a:lnTo>
                    <a:lnTo>
                      <a:pt x="18" y="11"/>
                    </a:lnTo>
                    <a:lnTo>
                      <a:pt x="18" y="11"/>
                    </a:lnTo>
                    <a:lnTo>
                      <a:pt x="18" y="11"/>
                    </a:lnTo>
                    <a:lnTo>
                      <a:pt x="18" y="11"/>
                    </a:lnTo>
                    <a:lnTo>
                      <a:pt x="18" y="11"/>
                    </a:lnTo>
                    <a:lnTo>
                      <a:pt x="18" y="11"/>
                    </a:lnTo>
                    <a:lnTo>
                      <a:pt x="18" y="12"/>
                    </a:lnTo>
                    <a:lnTo>
                      <a:pt x="18" y="12"/>
                    </a:lnTo>
                    <a:lnTo>
                      <a:pt x="18" y="12"/>
                    </a:lnTo>
                    <a:lnTo>
                      <a:pt x="18" y="12"/>
                    </a:lnTo>
                  </a:path>
                </a:pathLst>
              </a:custGeom>
              <a:noFill/>
              <a:ln w="1588">
                <a:solidFill>
                  <a:srgbClr val="6E6E6E"/>
                </a:solidFill>
                <a:prstDash val="solid"/>
                <a:round/>
                <a:headEnd/>
                <a:tailEnd/>
              </a:ln>
            </p:spPr>
            <p:txBody>
              <a:bodyPr/>
              <a:lstStyle/>
              <a:p>
                <a:endParaRPr lang="en-US"/>
              </a:p>
            </p:txBody>
          </p:sp>
          <p:sp>
            <p:nvSpPr>
              <p:cNvPr id="321260" name="Freeform 748"/>
              <p:cNvSpPr>
                <a:spLocks/>
              </p:cNvSpPr>
              <p:nvPr/>
            </p:nvSpPr>
            <p:spPr bwMode="auto">
              <a:xfrm>
                <a:off x="2298" y="1901"/>
                <a:ext cx="27" cy="30"/>
              </a:xfrm>
              <a:custGeom>
                <a:avLst/>
                <a:gdLst/>
                <a:ahLst/>
                <a:cxnLst>
                  <a:cxn ang="0">
                    <a:pos x="27" y="17"/>
                  </a:cxn>
                  <a:cxn ang="0">
                    <a:pos x="27" y="18"/>
                  </a:cxn>
                  <a:cxn ang="0">
                    <a:pos x="26" y="20"/>
                  </a:cxn>
                  <a:cxn ang="0">
                    <a:pos x="26" y="21"/>
                  </a:cxn>
                  <a:cxn ang="0">
                    <a:pos x="24" y="23"/>
                  </a:cxn>
                  <a:cxn ang="0">
                    <a:pos x="24" y="24"/>
                  </a:cxn>
                  <a:cxn ang="0">
                    <a:pos x="23" y="26"/>
                  </a:cxn>
                  <a:cxn ang="0">
                    <a:pos x="21" y="27"/>
                  </a:cxn>
                  <a:cxn ang="0">
                    <a:pos x="20" y="27"/>
                  </a:cxn>
                  <a:cxn ang="0">
                    <a:pos x="20" y="29"/>
                  </a:cxn>
                  <a:cxn ang="0">
                    <a:pos x="18" y="29"/>
                  </a:cxn>
                  <a:cxn ang="0">
                    <a:pos x="17" y="30"/>
                  </a:cxn>
                  <a:cxn ang="0">
                    <a:pos x="15" y="30"/>
                  </a:cxn>
                  <a:cxn ang="0">
                    <a:pos x="14" y="30"/>
                  </a:cxn>
                  <a:cxn ang="0">
                    <a:pos x="12" y="30"/>
                  </a:cxn>
                  <a:cxn ang="0">
                    <a:pos x="11" y="30"/>
                  </a:cxn>
                  <a:cxn ang="0">
                    <a:pos x="9" y="30"/>
                  </a:cxn>
                  <a:cxn ang="0">
                    <a:pos x="8" y="30"/>
                  </a:cxn>
                  <a:cxn ang="0">
                    <a:pos x="8" y="29"/>
                  </a:cxn>
                  <a:cxn ang="0">
                    <a:pos x="6" y="29"/>
                  </a:cxn>
                  <a:cxn ang="0">
                    <a:pos x="5" y="27"/>
                  </a:cxn>
                  <a:cxn ang="0">
                    <a:pos x="3" y="27"/>
                  </a:cxn>
                  <a:cxn ang="0">
                    <a:pos x="3" y="26"/>
                  </a:cxn>
                  <a:cxn ang="0">
                    <a:pos x="2" y="24"/>
                  </a:cxn>
                  <a:cxn ang="0">
                    <a:pos x="2" y="23"/>
                  </a:cxn>
                  <a:cxn ang="0">
                    <a:pos x="2" y="21"/>
                  </a:cxn>
                  <a:cxn ang="0">
                    <a:pos x="2" y="20"/>
                  </a:cxn>
                  <a:cxn ang="0">
                    <a:pos x="0" y="18"/>
                  </a:cxn>
                  <a:cxn ang="0">
                    <a:pos x="0" y="17"/>
                  </a:cxn>
                  <a:cxn ang="0">
                    <a:pos x="2" y="15"/>
                  </a:cxn>
                  <a:cxn ang="0">
                    <a:pos x="2" y="14"/>
                  </a:cxn>
                  <a:cxn ang="0">
                    <a:pos x="2" y="12"/>
                  </a:cxn>
                  <a:cxn ang="0">
                    <a:pos x="2" y="11"/>
                  </a:cxn>
                  <a:cxn ang="0">
                    <a:pos x="3" y="9"/>
                  </a:cxn>
                  <a:cxn ang="0">
                    <a:pos x="3" y="8"/>
                  </a:cxn>
                  <a:cxn ang="0">
                    <a:pos x="5" y="6"/>
                  </a:cxn>
                  <a:cxn ang="0">
                    <a:pos x="6" y="5"/>
                  </a:cxn>
                  <a:cxn ang="0">
                    <a:pos x="6" y="3"/>
                  </a:cxn>
                  <a:cxn ang="0">
                    <a:pos x="8" y="3"/>
                  </a:cxn>
                  <a:cxn ang="0">
                    <a:pos x="9" y="2"/>
                  </a:cxn>
                  <a:cxn ang="0">
                    <a:pos x="11" y="2"/>
                  </a:cxn>
                  <a:cxn ang="0">
                    <a:pos x="12" y="0"/>
                  </a:cxn>
                  <a:cxn ang="0">
                    <a:pos x="14" y="0"/>
                  </a:cxn>
                  <a:cxn ang="0">
                    <a:pos x="15" y="0"/>
                  </a:cxn>
                  <a:cxn ang="0">
                    <a:pos x="17" y="0"/>
                  </a:cxn>
                  <a:cxn ang="0">
                    <a:pos x="18" y="0"/>
                  </a:cxn>
                  <a:cxn ang="0">
                    <a:pos x="20" y="0"/>
                  </a:cxn>
                  <a:cxn ang="0">
                    <a:pos x="20" y="0"/>
                  </a:cxn>
                  <a:cxn ang="0">
                    <a:pos x="21" y="2"/>
                  </a:cxn>
                  <a:cxn ang="0">
                    <a:pos x="23" y="2"/>
                  </a:cxn>
                  <a:cxn ang="0">
                    <a:pos x="24" y="3"/>
                  </a:cxn>
                  <a:cxn ang="0">
                    <a:pos x="24" y="3"/>
                  </a:cxn>
                  <a:cxn ang="0">
                    <a:pos x="26" y="5"/>
                  </a:cxn>
                  <a:cxn ang="0">
                    <a:pos x="26" y="6"/>
                  </a:cxn>
                  <a:cxn ang="0">
                    <a:pos x="27" y="8"/>
                  </a:cxn>
                  <a:cxn ang="0">
                    <a:pos x="27" y="9"/>
                  </a:cxn>
                  <a:cxn ang="0">
                    <a:pos x="27" y="11"/>
                  </a:cxn>
                  <a:cxn ang="0">
                    <a:pos x="27" y="12"/>
                  </a:cxn>
                  <a:cxn ang="0">
                    <a:pos x="27" y="14"/>
                  </a:cxn>
                  <a:cxn ang="0">
                    <a:pos x="27" y="15"/>
                  </a:cxn>
                </a:cxnLst>
                <a:rect l="0" t="0" r="r" b="b"/>
                <a:pathLst>
                  <a:path w="27" h="30">
                    <a:moveTo>
                      <a:pt x="27" y="15"/>
                    </a:moveTo>
                    <a:lnTo>
                      <a:pt x="27" y="15"/>
                    </a:lnTo>
                    <a:lnTo>
                      <a:pt x="27" y="15"/>
                    </a:ln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18"/>
                    </a:lnTo>
                    <a:lnTo>
                      <a:pt x="26" y="20"/>
                    </a:lnTo>
                    <a:lnTo>
                      <a:pt x="26" y="20"/>
                    </a:lnTo>
                    <a:lnTo>
                      <a:pt x="26" y="20"/>
                    </a:lnTo>
                    <a:lnTo>
                      <a:pt x="26" y="20"/>
                    </a:lnTo>
                    <a:lnTo>
                      <a:pt x="26" y="20"/>
                    </a:lnTo>
                    <a:lnTo>
                      <a:pt x="26" y="21"/>
                    </a:lnTo>
                    <a:lnTo>
                      <a:pt x="26" y="21"/>
                    </a:lnTo>
                    <a:lnTo>
                      <a:pt x="26" y="21"/>
                    </a:lnTo>
                    <a:lnTo>
                      <a:pt x="26" y="21"/>
                    </a:lnTo>
                    <a:lnTo>
                      <a:pt x="26" y="21"/>
                    </a:lnTo>
                    <a:lnTo>
                      <a:pt x="26" y="21"/>
                    </a:lnTo>
                    <a:lnTo>
                      <a:pt x="26" y="21"/>
                    </a:lnTo>
                    <a:lnTo>
                      <a:pt x="26" y="23"/>
                    </a:lnTo>
                    <a:lnTo>
                      <a:pt x="24" y="23"/>
                    </a:lnTo>
                    <a:lnTo>
                      <a:pt x="24" y="23"/>
                    </a:lnTo>
                    <a:lnTo>
                      <a:pt x="24" y="23"/>
                    </a:lnTo>
                    <a:lnTo>
                      <a:pt x="24" y="23"/>
                    </a:lnTo>
                    <a:lnTo>
                      <a:pt x="24" y="23"/>
                    </a:lnTo>
                    <a:lnTo>
                      <a:pt x="24" y="24"/>
                    </a:lnTo>
                    <a:lnTo>
                      <a:pt x="24" y="24"/>
                    </a:lnTo>
                    <a:lnTo>
                      <a:pt x="24" y="24"/>
                    </a:lnTo>
                    <a:lnTo>
                      <a:pt x="24" y="24"/>
                    </a:lnTo>
                    <a:lnTo>
                      <a:pt x="23" y="24"/>
                    </a:lnTo>
                    <a:lnTo>
                      <a:pt x="23" y="24"/>
                    </a:lnTo>
                    <a:lnTo>
                      <a:pt x="23" y="24"/>
                    </a:lnTo>
                    <a:lnTo>
                      <a:pt x="23" y="26"/>
                    </a:lnTo>
                    <a:lnTo>
                      <a:pt x="23" y="26"/>
                    </a:lnTo>
                    <a:lnTo>
                      <a:pt x="23" y="26"/>
                    </a:lnTo>
                    <a:lnTo>
                      <a:pt x="23" y="26"/>
                    </a:lnTo>
                    <a:lnTo>
                      <a:pt x="23" y="26"/>
                    </a:lnTo>
                    <a:lnTo>
                      <a:pt x="23" y="26"/>
                    </a:lnTo>
                    <a:lnTo>
                      <a:pt x="21" y="26"/>
                    </a:lnTo>
                    <a:lnTo>
                      <a:pt x="21" y="27"/>
                    </a:lnTo>
                    <a:lnTo>
                      <a:pt x="21" y="27"/>
                    </a:lnTo>
                    <a:lnTo>
                      <a:pt x="21" y="27"/>
                    </a:lnTo>
                    <a:lnTo>
                      <a:pt x="21" y="27"/>
                    </a:lnTo>
                    <a:lnTo>
                      <a:pt x="21" y="27"/>
                    </a:lnTo>
                    <a:lnTo>
                      <a:pt x="21" y="27"/>
                    </a:lnTo>
                    <a:lnTo>
                      <a:pt x="20" y="27"/>
                    </a:lnTo>
                    <a:lnTo>
                      <a:pt x="20" y="27"/>
                    </a:lnTo>
                    <a:lnTo>
                      <a:pt x="20" y="27"/>
                    </a:lnTo>
                    <a:lnTo>
                      <a:pt x="20" y="29"/>
                    </a:lnTo>
                    <a:lnTo>
                      <a:pt x="20" y="29"/>
                    </a:lnTo>
                    <a:lnTo>
                      <a:pt x="20" y="29"/>
                    </a:lnTo>
                    <a:lnTo>
                      <a:pt x="20" y="29"/>
                    </a:lnTo>
                    <a:lnTo>
                      <a:pt x="18" y="29"/>
                    </a:lnTo>
                    <a:lnTo>
                      <a:pt x="18" y="29"/>
                    </a:lnTo>
                    <a:lnTo>
                      <a:pt x="18" y="29"/>
                    </a:lnTo>
                    <a:lnTo>
                      <a:pt x="18" y="29"/>
                    </a:lnTo>
                    <a:lnTo>
                      <a:pt x="18" y="29"/>
                    </a:lnTo>
                    <a:lnTo>
                      <a:pt x="18" y="29"/>
                    </a:lnTo>
                    <a:lnTo>
                      <a:pt x="18" y="29"/>
                    </a:lnTo>
                    <a:lnTo>
                      <a:pt x="17" y="29"/>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29"/>
                    </a:lnTo>
                    <a:lnTo>
                      <a:pt x="6" y="29"/>
                    </a:lnTo>
                    <a:lnTo>
                      <a:pt x="6" y="29"/>
                    </a:lnTo>
                    <a:lnTo>
                      <a:pt x="6" y="29"/>
                    </a:lnTo>
                    <a:lnTo>
                      <a:pt x="6" y="29"/>
                    </a:lnTo>
                    <a:lnTo>
                      <a:pt x="6" y="29"/>
                    </a:lnTo>
                    <a:lnTo>
                      <a:pt x="6" y="29"/>
                    </a:lnTo>
                    <a:lnTo>
                      <a:pt x="6" y="29"/>
                    </a:lnTo>
                    <a:lnTo>
                      <a:pt x="6" y="29"/>
                    </a:lnTo>
                    <a:lnTo>
                      <a:pt x="5" y="29"/>
                    </a:lnTo>
                    <a:lnTo>
                      <a:pt x="5" y="29"/>
                    </a:lnTo>
                    <a:lnTo>
                      <a:pt x="5" y="29"/>
                    </a:lnTo>
                    <a:lnTo>
                      <a:pt x="5" y="27"/>
                    </a:lnTo>
                    <a:lnTo>
                      <a:pt x="5" y="27"/>
                    </a:lnTo>
                    <a:lnTo>
                      <a:pt x="5" y="27"/>
                    </a:lnTo>
                    <a:lnTo>
                      <a:pt x="5" y="27"/>
                    </a:lnTo>
                    <a:lnTo>
                      <a:pt x="5" y="27"/>
                    </a:lnTo>
                    <a:lnTo>
                      <a:pt x="5" y="27"/>
                    </a:lnTo>
                    <a:lnTo>
                      <a:pt x="3" y="27"/>
                    </a:lnTo>
                    <a:lnTo>
                      <a:pt x="3" y="27"/>
                    </a:lnTo>
                    <a:lnTo>
                      <a:pt x="3" y="27"/>
                    </a:lnTo>
                    <a:lnTo>
                      <a:pt x="3" y="26"/>
                    </a:lnTo>
                    <a:lnTo>
                      <a:pt x="3" y="26"/>
                    </a:lnTo>
                    <a:lnTo>
                      <a:pt x="3" y="26"/>
                    </a:lnTo>
                    <a:lnTo>
                      <a:pt x="3" y="26"/>
                    </a:lnTo>
                    <a:lnTo>
                      <a:pt x="3" y="26"/>
                    </a:lnTo>
                    <a:lnTo>
                      <a:pt x="3" y="26"/>
                    </a:lnTo>
                    <a:lnTo>
                      <a:pt x="3" y="26"/>
                    </a:lnTo>
                    <a:lnTo>
                      <a:pt x="3" y="24"/>
                    </a:lnTo>
                    <a:lnTo>
                      <a:pt x="3" y="24"/>
                    </a:lnTo>
                    <a:lnTo>
                      <a:pt x="2" y="24"/>
                    </a:lnTo>
                    <a:lnTo>
                      <a:pt x="2" y="24"/>
                    </a:lnTo>
                    <a:lnTo>
                      <a:pt x="2" y="24"/>
                    </a:lnTo>
                    <a:lnTo>
                      <a:pt x="2" y="24"/>
                    </a:lnTo>
                    <a:lnTo>
                      <a:pt x="2" y="24"/>
                    </a:lnTo>
                    <a:lnTo>
                      <a:pt x="2" y="23"/>
                    </a:lnTo>
                    <a:lnTo>
                      <a:pt x="2" y="23"/>
                    </a:lnTo>
                    <a:lnTo>
                      <a:pt x="2" y="23"/>
                    </a:lnTo>
                    <a:lnTo>
                      <a:pt x="2" y="23"/>
                    </a:lnTo>
                    <a:lnTo>
                      <a:pt x="2" y="23"/>
                    </a:lnTo>
                    <a:lnTo>
                      <a:pt x="2" y="23"/>
                    </a:lnTo>
                    <a:lnTo>
                      <a:pt x="2" y="21"/>
                    </a:lnTo>
                    <a:lnTo>
                      <a:pt x="2" y="21"/>
                    </a:lnTo>
                    <a:lnTo>
                      <a:pt x="2" y="21"/>
                    </a:lnTo>
                    <a:lnTo>
                      <a:pt x="2" y="21"/>
                    </a:lnTo>
                    <a:lnTo>
                      <a:pt x="2" y="21"/>
                    </a:lnTo>
                    <a:lnTo>
                      <a:pt x="2" y="21"/>
                    </a:lnTo>
                    <a:lnTo>
                      <a:pt x="2" y="21"/>
                    </a:lnTo>
                    <a:lnTo>
                      <a:pt x="2" y="20"/>
                    </a:lnTo>
                    <a:lnTo>
                      <a:pt x="2" y="20"/>
                    </a:lnTo>
                    <a:lnTo>
                      <a:pt x="2" y="20"/>
                    </a:lnTo>
                    <a:lnTo>
                      <a:pt x="2" y="20"/>
                    </a:lnTo>
                    <a:lnTo>
                      <a:pt x="2" y="20"/>
                    </a:lnTo>
                    <a:lnTo>
                      <a:pt x="0" y="18"/>
                    </a:lnTo>
                    <a:lnTo>
                      <a:pt x="0" y="18"/>
                    </a:lnTo>
                    <a:lnTo>
                      <a:pt x="0" y="18"/>
                    </a:lnTo>
                    <a:lnTo>
                      <a:pt x="0" y="18"/>
                    </a:lnTo>
                    <a:lnTo>
                      <a:pt x="0" y="18"/>
                    </a:lnTo>
                    <a:lnTo>
                      <a:pt x="0" y="18"/>
                    </a:lnTo>
                    <a:lnTo>
                      <a:pt x="0" y="17"/>
                    </a:lnTo>
                    <a:lnTo>
                      <a:pt x="0" y="17"/>
                    </a:lnTo>
                    <a:lnTo>
                      <a:pt x="0" y="17"/>
                    </a:lnTo>
                    <a:lnTo>
                      <a:pt x="0" y="17"/>
                    </a:lnTo>
                    <a:lnTo>
                      <a:pt x="2" y="17"/>
                    </a:lnTo>
                    <a:lnTo>
                      <a:pt x="2" y="17"/>
                    </a:lnTo>
                    <a:lnTo>
                      <a:pt x="2" y="15"/>
                    </a:lnTo>
                    <a:lnTo>
                      <a:pt x="2" y="15"/>
                    </a:lnTo>
                    <a:lnTo>
                      <a:pt x="2" y="15"/>
                    </a:lnTo>
                    <a:lnTo>
                      <a:pt x="2" y="15"/>
                    </a:lnTo>
                    <a:lnTo>
                      <a:pt x="2" y="15"/>
                    </a:lnTo>
                    <a:lnTo>
                      <a:pt x="2" y="14"/>
                    </a:lnTo>
                    <a:lnTo>
                      <a:pt x="2" y="14"/>
                    </a:lnTo>
                    <a:lnTo>
                      <a:pt x="2" y="14"/>
                    </a:lnTo>
                    <a:lnTo>
                      <a:pt x="2" y="14"/>
                    </a:lnTo>
                    <a:lnTo>
                      <a:pt x="2" y="14"/>
                    </a:lnTo>
                    <a:lnTo>
                      <a:pt x="2" y="14"/>
                    </a:lnTo>
                    <a:lnTo>
                      <a:pt x="2" y="12"/>
                    </a:lnTo>
                    <a:lnTo>
                      <a:pt x="2" y="12"/>
                    </a:lnTo>
                    <a:lnTo>
                      <a:pt x="2" y="12"/>
                    </a:lnTo>
                    <a:lnTo>
                      <a:pt x="2" y="12"/>
                    </a:lnTo>
                    <a:lnTo>
                      <a:pt x="2" y="12"/>
                    </a:lnTo>
                    <a:lnTo>
                      <a:pt x="2" y="11"/>
                    </a:lnTo>
                    <a:lnTo>
                      <a:pt x="2" y="11"/>
                    </a:lnTo>
                    <a:lnTo>
                      <a:pt x="2" y="11"/>
                    </a:lnTo>
                    <a:lnTo>
                      <a:pt x="2" y="11"/>
                    </a:lnTo>
                    <a:lnTo>
                      <a:pt x="2" y="11"/>
                    </a:lnTo>
                    <a:lnTo>
                      <a:pt x="3" y="11"/>
                    </a:lnTo>
                    <a:lnTo>
                      <a:pt x="3" y="9"/>
                    </a:lnTo>
                    <a:lnTo>
                      <a:pt x="3" y="9"/>
                    </a:lnTo>
                    <a:lnTo>
                      <a:pt x="3" y="9"/>
                    </a:lnTo>
                    <a:lnTo>
                      <a:pt x="3" y="9"/>
                    </a:lnTo>
                    <a:lnTo>
                      <a:pt x="3" y="9"/>
                    </a:lnTo>
                    <a:lnTo>
                      <a:pt x="3" y="9"/>
                    </a:lnTo>
                    <a:lnTo>
                      <a:pt x="3" y="8"/>
                    </a:lnTo>
                    <a:lnTo>
                      <a:pt x="3" y="8"/>
                    </a:lnTo>
                    <a:lnTo>
                      <a:pt x="3" y="8"/>
                    </a:lnTo>
                    <a:lnTo>
                      <a:pt x="3" y="8"/>
                    </a:lnTo>
                    <a:lnTo>
                      <a:pt x="5" y="8"/>
                    </a:lnTo>
                    <a:lnTo>
                      <a:pt x="5" y="8"/>
                    </a:lnTo>
                    <a:lnTo>
                      <a:pt x="5" y="8"/>
                    </a:lnTo>
                    <a:lnTo>
                      <a:pt x="5" y="6"/>
                    </a:lnTo>
                    <a:lnTo>
                      <a:pt x="5" y="6"/>
                    </a:lnTo>
                    <a:lnTo>
                      <a:pt x="5" y="6"/>
                    </a:lnTo>
                    <a:lnTo>
                      <a:pt x="5" y="6"/>
                    </a:lnTo>
                    <a:lnTo>
                      <a:pt x="5" y="6"/>
                    </a:lnTo>
                    <a:lnTo>
                      <a:pt x="5" y="6"/>
                    </a:lnTo>
                    <a:lnTo>
                      <a:pt x="5" y="6"/>
                    </a:lnTo>
                    <a:lnTo>
                      <a:pt x="6" y="5"/>
                    </a:lnTo>
                    <a:lnTo>
                      <a:pt x="6" y="5"/>
                    </a:lnTo>
                    <a:lnTo>
                      <a:pt x="6" y="5"/>
                    </a:lnTo>
                    <a:lnTo>
                      <a:pt x="6" y="5"/>
                    </a:lnTo>
                    <a:lnTo>
                      <a:pt x="6" y="5"/>
                    </a:lnTo>
                    <a:lnTo>
                      <a:pt x="6" y="5"/>
                    </a:lnTo>
                    <a:lnTo>
                      <a:pt x="6" y="5"/>
                    </a:lnTo>
                    <a:lnTo>
                      <a:pt x="6" y="3"/>
                    </a:lnTo>
                    <a:lnTo>
                      <a:pt x="8" y="3"/>
                    </a:lnTo>
                    <a:lnTo>
                      <a:pt x="8" y="3"/>
                    </a:lnTo>
                    <a:lnTo>
                      <a:pt x="8" y="3"/>
                    </a:lnTo>
                    <a:lnTo>
                      <a:pt x="8" y="3"/>
                    </a:lnTo>
                    <a:lnTo>
                      <a:pt x="8" y="3"/>
                    </a:lnTo>
                    <a:lnTo>
                      <a:pt x="8" y="3"/>
                    </a:lnTo>
                    <a:lnTo>
                      <a:pt x="8" y="3"/>
                    </a:lnTo>
                    <a:lnTo>
                      <a:pt x="9" y="3"/>
                    </a:lnTo>
                    <a:lnTo>
                      <a:pt x="9" y="2"/>
                    </a:lnTo>
                    <a:lnTo>
                      <a:pt x="9" y="2"/>
                    </a:lnTo>
                    <a:lnTo>
                      <a:pt x="9" y="2"/>
                    </a:lnTo>
                    <a:lnTo>
                      <a:pt x="9" y="2"/>
                    </a:lnTo>
                    <a:lnTo>
                      <a:pt x="9" y="2"/>
                    </a:lnTo>
                    <a:lnTo>
                      <a:pt x="9" y="2"/>
                    </a:lnTo>
                    <a:lnTo>
                      <a:pt x="11" y="2"/>
                    </a:lnTo>
                    <a:lnTo>
                      <a:pt x="11" y="2"/>
                    </a:lnTo>
                    <a:lnTo>
                      <a:pt x="11" y="2"/>
                    </a:lnTo>
                    <a:lnTo>
                      <a:pt x="11" y="2"/>
                    </a:lnTo>
                    <a:lnTo>
                      <a:pt x="11" y="2"/>
                    </a:lnTo>
                    <a:lnTo>
                      <a:pt x="11" y="2"/>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0" y="0"/>
                    </a:lnTo>
                    <a:lnTo>
                      <a:pt x="21" y="0"/>
                    </a:lnTo>
                    <a:lnTo>
                      <a:pt x="21" y="0"/>
                    </a:lnTo>
                    <a:lnTo>
                      <a:pt x="21" y="0"/>
                    </a:lnTo>
                    <a:lnTo>
                      <a:pt x="21" y="0"/>
                    </a:lnTo>
                    <a:lnTo>
                      <a:pt x="21" y="2"/>
                    </a:lnTo>
                    <a:lnTo>
                      <a:pt x="21" y="2"/>
                    </a:lnTo>
                    <a:lnTo>
                      <a:pt x="21" y="2"/>
                    </a:lnTo>
                    <a:lnTo>
                      <a:pt x="23" y="2"/>
                    </a:lnTo>
                    <a:lnTo>
                      <a:pt x="23" y="2"/>
                    </a:lnTo>
                    <a:lnTo>
                      <a:pt x="23" y="2"/>
                    </a:lnTo>
                    <a:lnTo>
                      <a:pt x="23" y="2"/>
                    </a:lnTo>
                    <a:lnTo>
                      <a:pt x="23" y="2"/>
                    </a:lnTo>
                    <a:lnTo>
                      <a:pt x="23" y="2"/>
                    </a:lnTo>
                    <a:lnTo>
                      <a:pt x="23" y="2"/>
                    </a:lnTo>
                    <a:lnTo>
                      <a:pt x="23" y="2"/>
                    </a:lnTo>
                    <a:lnTo>
                      <a:pt x="24" y="2"/>
                    </a:lnTo>
                    <a:lnTo>
                      <a:pt x="24" y="3"/>
                    </a:lnTo>
                    <a:lnTo>
                      <a:pt x="24" y="3"/>
                    </a:lnTo>
                    <a:lnTo>
                      <a:pt x="24" y="3"/>
                    </a:lnTo>
                    <a:lnTo>
                      <a:pt x="24" y="3"/>
                    </a:lnTo>
                    <a:lnTo>
                      <a:pt x="24" y="3"/>
                    </a:lnTo>
                    <a:lnTo>
                      <a:pt x="24" y="3"/>
                    </a:lnTo>
                    <a:lnTo>
                      <a:pt x="24" y="3"/>
                    </a:lnTo>
                    <a:lnTo>
                      <a:pt x="24" y="3"/>
                    </a:lnTo>
                    <a:lnTo>
                      <a:pt x="24" y="3"/>
                    </a:lnTo>
                    <a:lnTo>
                      <a:pt x="26" y="5"/>
                    </a:lnTo>
                    <a:lnTo>
                      <a:pt x="26" y="5"/>
                    </a:lnTo>
                    <a:lnTo>
                      <a:pt x="26" y="5"/>
                    </a:lnTo>
                    <a:lnTo>
                      <a:pt x="26" y="5"/>
                    </a:lnTo>
                    <a:lnTo>
                      <a:pt x="26" y="5"/>
                    </a:lnTo>
                    <a:lnTo>
                      <a:pt x="26" y="5"/>
                    </a:lnTo>
                    <a:lnTo>
                      <a:pt x="26" y="5"/>
                    </a:lnTo>
                    <a:lnTo>
                      <a:pt x="26" y="6"/>
                    </a:lnTo>
                    <a:lnTo>
                      <a:pt x="26" y="6"/>
                    </a:lnTo>
                    <a:lnTo>
                      <a:pt x="26" y="6"/>
                    </a:lnTo>
                    <a:lnTo>
                      <a:pt x="26" y="6"/>
                    </a:lnTo>
                    <a:lnTo>
                      <a:pt x="26" y="6"/>
                    </a:lnTo>
                    <a:lnTo>
                      <a:pt x="26" y="6"/>
                    </a:lnTo>
                    <a:lnTo>
                      <a:pt x="27" y="6"/>
                    </a:lnTo>
                    <a:lnTo>
                      <a:pt x="27" y="8"/>
                    </a:lnTo>
                    <a:lnTo>
                      <a:pt x="27" y="8"/>
                    </a:lnTo>
                    <a:lnTo>
                      <a:pt x="27" y="8"/>
                    </a:lnTo>
                    <a:lnTo>
                      <a:pt x="27" y="8"/>
                    </a:lnTo>
                    <a:lnTo>
                      <a:pt x="27"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path>
                </a:pathLst>
              </a:custGeom>
              <a:noFill/>
              <a:ln w="1588">
                <a:solidFill>
                  <a:srgbClr val="6E6E6E"/>
                </a:solidFill>
                <a:prstDash val="solid"/>
                <a:round/>
                <a:headEnd/>
                <a:tailEnd/>
              </a:ln>
            </p:spPr>
            <p:txBody>
              <a:bodyPr/>
              <a:lstStyle/>
              <a:p>
                <a:endParaRPr lang="en-US"/>
              </a:p>
            </p:txBody>
          </p:sp>
          <p:sp>
            <p:nvSpPr>
              <p:cNvPr id="321261" name="Freeform 749"/>
              <p:cNvSpPr>
                <a:spLocks/>
              </p:cNvSpPr>
              <p:nvPr/>
            </p:nvSpPr>
            <p:spPr bwMode="auto">
              <a:xfrm>
                <a:off x="2476" y="1651"/>
                <a:ext cx="26" cy="30"/>
              </a:xfrm>
              <a:custGeom>
                <a:avLst/>
                <a:gdLst/>
                <a:ahLst/>
                <a:cxnLst>
                  <a:cxn ang="0">
                    <a:pos x="26" y="16"/>
                  </a:cxn>
                  <a:cxn ang="0">
                    <a:pos x="24" y="18"/>
                  </a:cxn>
                  <a:cxn ang="0">
                    <a:pos x="24" y="19"/>
                  </a:cxn>
                  <a:cxn ang="0">
                    <a:pos x="24" y="21"/>
                  </a:cxn>
                  <a:cxn ang="0">
                    <a:pos x="23" y="22"/>
                  </a:cxn>
                  <a:cxn ang="0">
                    <a:pos x="21" y="24"/>
                  </a:cxn>
                  <a:cxn ang="0">
                    <a:pos x="21" y="24"/>
                  </a:cxn>
                  <a:cxn ang="0">
                    <a:pos x="20" y="25"/>
                  </a:cxn>
                  <a:cxn ang="0">
                    <a:pos x="18" y="27"/>
                  </a:cxn>
                  <a:cxn ang="0">
                    <a:pos x="17" y="27"/>
                  </a:cxn>
                  <a:cxn ang="0">
                    <a:pos x="15" y="28"/>
                  </a:cxn>
                  <a:cxn ang="0">
                    <a:pos x="14" y="28"/>
                  </a:cxn>
                  <a:cxn ang="0">
                    <a:pos x="12" y="30"/>
                  </a:cxn>
                  <a:cxn ang="0">
                    <a:pos x="12" y="30"/>
                  </a:cxn>
                  <a:cxn ang="0">
                    <a:pos x="11" y="30"/>
                  </a:cxn>
                  <a:cxn ang="0">
                    <a:pos x="9" y="30"/>
                  </a:cxn>
                  <a:cxn ang="0">
                    <a:pos x="8" y="30"/>
                  </a:cxn>
                  <a:cxn ang="0">
                    <a:pos x="6" y="28"/>
                  </a:cxn>
                  <a:cxn ang="0">
                    <a:pos x="6" y="28"/>
                  </a:cxn>
                  <a:cxn ang="0">
                    <a:pos x="5" y="28"/>
                  </a:cxn>
                  <a:cxn ang="0">
                    <a:pos x="3" y="27"/>
                  </a:cxn>
                  <a:cxn ang="0">
                    <a:pos x="3" y="25"/>
                  </a:cxn>
                  <a:cxn ang="0">
                    <a:pos x="2" y="25"/>
                  </a:cxn>
                  <a:cxn ang="0">
                    <a:pos x="2" y="24"/>
                  </a:cxn>
                  <a:cxn ang="0">
                    <a:pos x="2" y="22"/>
                  </a:cxn>
                  <a:cxn ang="0">
                    <a:pos x="0" y="21"/>
                  </a:cxn>
                  <a:cxn ang="0">
                    <a:pos x="0" y="19"/>
                  </a:cxn>
                  <a:cxn ang="0">
                    <a:pos x="0" y="18"/>
                  </a:cxn>
                  <a:cxn ang="0">
                    <a:pos x="0" y="16"/>
                  </a:cxn>
                  <a:cxn ang="0">
                    <a:pos x="2" y="15"/>
                  </a:cxn>
                  <a:cxn ang="0">
                    <a:pos x="2" y="13"/>
                  </a:cxn>
                  <a:cxn ang="0">
                    <a:pos x="2" y="12"/>
                  </a:cxn>
                  <a:cxn ang="0">
                    <a:pos x="3" y="10"/>
                  </a:cxn>
                  <a:cxn ang="0">
                    <a:pos x="3" y="9"/>
                  </a:cxn>
                  <a:cxn ang="0">
                    <a:pos x="5" y="7"/>
                  </a:cxn>
                  <a:cxn ang="0">
                    <a:pos x="6" y="6"/>
                  </a:cxn>
                  <a:cxn ang="0">
                    <a:pos x="6" y="4"/>
                  </a:cxn>
                  <a:cxn ang="0">
                    <a:pos x="8" y="4"/>
                  </a:cxn>
                  <a:cxn ang="0">
                    <a:pos x="9" y="3"/>
                  </a:cxn>
                  <a:cxn ang="0">
                    <a:pos x="11" y="1"/>
                  </a:cxn>
                  <a:cxn ang="0">
                    <a:pos x="12" y="1"/>
                  </a:cxn>
                  <a:cxn ang="0">
                    <a:pos x="12" y="0"/>
                  </a:cxn>
                  <a:cxn ang="0">
                    <a:pos x="14" y="0"/>
                  </a:cxn>
                  <a:cxn ang="0">
                    <a:pos x="15" y="0"/>
                  </a:cxn>
                  <a:cxn ang="0">
                    <a:pos x="17" y="0"/>
                  </a:cxn>
                  <a:cxn ang="0">
                    <a:pos x="18" y="0"/>
                  </a:cxn>
                  <a:cxn ang="0">
                    <a:pos x="20" y="0"/>
                  </a:cxn>
                  <a:cxn ang="0">
                    <a:pos x="21" y="0"/>
                  </a:cxn>
                  <a:cxn ang="0">
                    <a:pos x="21" y="1"/>
                  </a:cxn>
                  <a:cxn ang="0">
                    <a:pos x="23" y="1"/>
                  </a:cxn>
                  <a:cxn ang="0">
                    <a:pos x="23" y="3"/>
                  </a:cxn>
                  <a:cxn ang="0">
                    <a:pos x="24" y="3"/>
                  </a:cxn>
                  <a:cxn ang="0">
                    <a:pos x="24" y="4"/>
                  </a:cxn>
                  <a:cxn ang="0">
                    <a:pos x="26" y="6"/>
                  </a:cxn>
                  <a:cxn ang="0">
                    <a:pos x="26" y="7"/>
                  </a:cxn>
                  <a:cxn ang="0">
                    <a:pos x="26" y="9"/>
                  </a:cxn>
                  <a:cxn ang="0">
                    <a:pos x="26" y="10"/>
                  </a:cxn>
                  <a:cxn ang="0">
                    <a:pos x="26" y="12"/>
                  </a:cxn>
                  <a:cxn ang="0">
                    <a:pos x="26" y="13"/>
                  </a:cxn>
                  <a:cxn ang="0">
                    <a:pos x="26" y="15"/>
                  </a:cxn>
                </a:cxnLst>
                <a:rect l="0" t="0" r="r" b="b"/>
                <a:pathLst>
                  <a:path w="26" h="30">
                    <a:moveTo>
                      <a:pt x="26" y="15"/>
                    </a:moveTo>
                    <a:lnTo>
                      <a:pt x="26" y="15"/>
                    </a:lnTo>
                    <a:lnTo>
                      <a:pt x="26" y="15"/>
                    </a:lnTo>
                    <a:lnTo>
                      <a:pt x="26" y="15"/>
                    </a:lnTo>
                    <a:lnTo>
                      <a:pt x="26" y="16"/>
                    </a:lnTo>
                    <a:lnTo>
                      <a:pt x="26" y="16"/>
                    </a:lnTo>
                    <a:lnTo>
                      <a:pt x="26" y="16"/>
                    </a:lnTo>
                    <a:lnTo>
                      <a:pt x="26" y="16"/>
                    </a:lnTo>
                    <a:lnTo>
                      <a:pt x="26" y="16"/>
                    </a:lnTo>
                    <a:lnTo>
                      <a:pt x="26" y="16"/>
                    </a:lnTo>
                    <a:lnTo>
                      <a:pt x="26" y="18"/>
                    </a:lnTo>
                    <a:lnTo>
                      <a:pt x="24" y="18"/>
                    </a:lnTo>
                    <a:lnTo>
                      <a:pt x="24" y="18"/>
                    </a:lnTo>
                    <a:lnTo>
                      <a:pt x="24" y="18"/>
                    </a:lnTo>
                    <a:lnTo>
                      <a:pt x="24" y="18"/>
                    </a:lnTo>
                    <a:lnTo>
                      <a:pt x="24" y="18"/>
                    </a:lnTo>
                    <a:lnTo>
                      <a:pt x="24" y="19"/>
                    </a:lnTo>
                    <a:lnTo>
                      <a:pt x="24" y="19"/>
                    </a:lnTo>
                    <a:lnTo>
                      <a:pt x="24" y="19"/>
                    </a:lnTo>
                    <a:lnTo>
                      <a:pt x="24" y="19"/>
                    </a:lnTo>
                    <a:lnTo>
                      <a:pt x="24" y="19"/>
                    </a:lnTo>
                    <a:lnTo>
                      <a:pt x="24" y="19"/>
                    </a:lnTo>
                    <a:lnTo>
                      <a:pt x="24" y="21"/>
                    </a:lnTo>
                    <a:lnTo>
                      <a:pt x="24" y="21"/>
                    </a:lnTo>
                    <a:lnTo>
                      <a:pt x="23" y="21"/>
                    </a:lnTo>
                    <a:lnTo>
                      <a:pt x="23" y="21"/>
                    </a:lnTo>
                    <a:lnTo>
                      <a:pt x="23" y="21"/>
                    </a:lnTo>
                    <a:lnTo>
                      <a:pt x="23" y="21"/>
                    </a:lnTo>
                    <a:lnTo>
                      <a:pt x="23" y="22"/>
                    </a:lnTo>
                    <a:lnTo>
                      <a:pt x="23" y="22"/>
                    </a:lnTo>
                    <a:lnTo>
                      <a:pt x="23" y="22"/>
                    </a:lnTo>
                    <a:lnTo>
                      <a:pt x="23" y="22"/>
                    </a:lnTo>
                    <a:lnTo>
                      <a:pt x="23" y="22"/>
                    </a:lnTo>
                    <a:lnTo>
                      <a:pt x="21" y="22"/>
                    </a:lnTo>
                    <a:lnTo>
                      <a:pt x="21" y="22"/>
                    </a:lnTo>
                    <a:lnTo>
                      <a:pt x="21" y="24"/>
                    </a:lnTo>
                    <a:lnTo>
                      <a:pt x="21" y="24"/>
                    </a:lnTo>
                    <a:lnTo>
                      <a:pt x="21" y="24"/>
                    </a:lnTo>
                    <a:lnTo>
                      <a:pt x="21" y="24"/>
                    </a:lnTo>
                    <a:lnTo>
                      <a:pt x="21" y="24"/>
                    </a:lnTo>
                    <a:lnTo>
                      <a:pt x="21" y="24"/>
                    </a:lnTo>
                    <a:lnTo>
                      <a:pt x="21" y="24"/>
                    </a:lnTo>
                    <a:lnTo>
                      <a:pt x="20" y="25"/>
                    </a:lnTo>
                    <a:lnTo>
                      <a:pt x="20" y="25"/>
                    </a:lnTo>
                    <a:lnTo>
                      <a:pt x="20" y="25"/>
                    </a:lnTo>
                    <a:lnTo>
                      <a:pt x="20" y="25"/>
                    </a:lnTo>
                    <a:lnTo>
                      <a:pt x="20" y="25"/>
                    </a:lnTo>
                    <a:lnTo>
                      <a:pt x="20" y="25"/>
                    </a:lnTo>
                    <a:lnTo>
                      <a:pt x="20" y="25"/>
                    </a:lnTo>
                    <a:lnTo>
                      <a:pt x="20" y="25"/>
                    </a:lnTo>
                    <a:lnTo>
                      <a:pt x="18" y="27"/>
                    </a:lnTo>
                    <a:lnTo>
                      <a:pt x="18" y="27"/>
                    </a:lnTo>
                    <a:lnTo>
                      <a:pt x="18" y="27"/>
                    </a:lnTo>
                    <a:lnTo>
                      <a:pt x="18" y="27"/>
                    </a:lnTo>
                    <a:lnTo>
                      <a:pt x="18" y="27"/>
                    </a:lnTo>
                    <a:lnTo>
                      <a:pt x="18" y="27"/>
                    </a:lnTo>
                    <a:lnTo>
                      <a:pt x="18" y="27"/>
                    </a:lnTo>
                    <a:lnTo>
                      <a:pt x="17" y="27"/>
                    </a:lnTo>
                    <a:lnTo>
                      <a:pt x="17" y="27"/>
                    </a:lnTo>
                    <a:lnTo>
                      <a:pt x="17" y="27"/>
                    </a:lnTo>
                    <a:lnTo>
                      <a:pt x="17" y="28"/>
                    </a:lnTo>
                    <a:lnTo>
                      <a:pt x="17" y="28"/>
                    </a:lnTo>
                    <a:lnTo>
                      <a:pt x="17" y="28"/>
                    </a:lnTo>
                    <a:lnTo>
                      <a:pt x="17" y="28"/>
                    </a:lnTo>
                    <a:lnTo>
                      <a:pt x="15" y="28"/>
                    </a:lnTo>
                    <a:lnTo>
                      <a:pt x="15" y="28"/>
                    </a:lnTo>
                    <a:lnTo>
                      <a:pt x="15" y="28"/>
                    </a:lnTo>
                    <a:lnTo>
                      <a:pt x="15" y="28"/>
                    </a:lnTo>
                    <a:lnTo>
                      <a:pt x="15" y="28"/>
                    </a:lnTo>
                    <a:lnTo>
                      <a:pt x="15" y="28"/>
                    </a:lnTo>
                    <a:lnTo>
                      <a:pt x="15" y="28"/>
                    </a:lnTo>
                    <a:lnTo>
                      <a:pt x="14" y="28"/>
                    </a:lnTo>
                    <a:lnTo>
                      <a:pt x="14" y="28"/>
                    </a:lnTo>
                    <a:lnTo>
                      <a:pt x="14" y="28"/>
                    </a:lnTo>
                    <a:lnTo>
                      <a:pt x="14" y="30"/>
                    </a:lnTo>
                    <a:lnTo>
                      <a:pt x="14" y="30"/>
                    </a:lnTo>
                    <a:lnTo>
                      <a:pt x="14" y="30"/>
                    </a:lnTo>
                    <a:lnTo>
                      <a:pt x="12"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8" y="30"/>
                    </a:lnTo>
                    <a:lnTo>
                      <a:pt x="6" y="30"/>
                    </a:lnTo>
                    <a:lnTo>
                      <a:pt x="6" y="28"/>
                    </a:lnTo>
                    <a:lnTo>
                      <a:pt x="6" y="28"/>
                    </a:lnTo>
                    <a:lnTo>
                      <a:pt x="6" y="28"/>
                    </a:lnTo>
                    <a:lnTo>
                      <a:pt x="6" y="28"/>
                    </a:lnTo>
                    <a:lnTo>
                      <a:pt x="6" y="28"/>
                    </a:lnTo>
                    <a:lnTo>
                      <a:pt x="6" y="28"/>
                    </a:lnTo>
                    <a:lnTo>
                      <a:pt x="6" y="28"/>
                    </a:lnTo>
                    <a:lnTo>
                      <a:pt x="5" y="28"/>
                    </a:lnTo>
                    <a:lnTo>
                      <a:pt x="5" y="28"/>
                    </a:lnTo>
                    <a:lnTo>
                      <a:pt x="5" y="28"/>
                    </a:lnTo>
                    <a:lnTo>
                      <a:pt x="5" y="28"/>
                    </a:lnTo>
                    <a:lnTo>
                      <a:pt x="5" y="28"/>
                    </a:lnTo>
                    <a:lnTo>
                      <a:pt x="5" y="28"/>
                    </a:lnTo>
                    <a:lnTo>
                      <a:pt x="5" y="28"/>
                    </a:lnTo>
                    <a:lnTo>
                      <a:pt x="5" y="27"/>
                    </a:lnTo>
                    <a:lnTo>
                      <a:pt x="5" y="27"/>
                    </a:lnTo>
                    <a:lnTo>
                      <a:pt x="3" y="27"/>
                    </a:lnTo>
                    <a:lnTo>
                      <a:pt x="3" y="27"/>
                    </a:lnTo>
                    <a:lnTo>
                      <a:pt x="3" y="27"/>
                    </a:lnTo>
                    <a:lnTo>
                      <a:pt x="3" y="27"/>
                    </a:lnTo>
                    <a:lnTo>
                      <a:pt x="3" y="27"/>
                    </a:lnTo>
                    <a:lnTo>
                      <a:pt x="3" y="27"/>
                    </a:lnTo>
                    <a:lnTo>
                      <a:pt x="3" y="27"/>
                    </a:lnTo>
                    <a:lnTo>
                      <a:pt x="3" y="27"/>
                    </a:lnTo>
                    <a:lnTo>
                      <a:pt x="3" y="25"/>
                    </a:lnTo>
                    <a:lnTo>
                      <a:pt x="3" y="25"/>
                    </a:lnTo>
                    <a:lnTo>
                      <a:pt x="3" y="25"/>
                    </a:lnTo>
                    <a:lnTo>
                      <a:pt x="2" y="25"/>
                    </a:lnTo>
                    <a:lnTo>
                      <a:pt x="2" y="25"/>
                    </a:lnTo>
                    <a:lnTo>
                      <a:pt x="2" y="25"/>
                    </a:lnTo>
                    <a:lnTo>
                      <a:pt x="2" y="25"/>
                    </a:lnTo>
                    <a:lnTo>
                      <a:pt x="2" y="25"/>
                    </a:lnTo>
                    <a:lnTo>
                      <a:pt x="2" y="24"/>
                    </a:lnTo>
                    <a:lnTo>
                      <a:pt x="2" y="24"/>
                    </a:lnTo>
                    <a:lnTo>
                      <a:pt x="2" y="24"/>
                    </a:lnTo>
                    <a:lnTo>
                      <a:pt x="2" y="24"/>
                    </a:lnTo>
                    <a:lnTo>
                      <a:pt x="2" y="24"/>
                    </a:lnTo>
                    <a:lnTo>
                      <a:pt x="2" y="24"/>
                    </a:lnTo>
                    <a:lnTo>
                      <a:pt x="2" y="24"/>
                    </a:lnTo>
                    <a:lnTo>
                      <a:pt x="2" y="22"/>
                    </a:lnTo>
                    <a:lnTo>
                      <a:pt x="2" y="22"/>
                    </a:lnTo>
                    <a:lnTo>
                      <a:pt x="2" y="22"/>
                    </a:lnTo>
                    <a:lnTo>
                      <a:pt x="2" y="22"/>
                    </a:lnTo>
                    <a:lnTo>
                      <a:pt x="2" y="22"/>
                    </a:lnTo>
                    <a:lnTo>
                      <a:pt x="2" y="22"/>
                    </a:lnTo>
                    <a:lnTo>
                      <a:pt x="2" y="22"/>
                    </a:lnTo>
                    <a:lnTo>
                      <a:pt x="2" y="21"/>
                    </a:lnTo>
                    <a:lnTo>
                      <a:pt x="0"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2" y="16"/>
                    </a:lnTo>
                    <a:lnTo>
                      <a:pt x="2" y="16"/>
                    </a:lnTo>
                    <a:lnTo>
                      <a:pt x="2" y="15"/>
                    </a:lnTo>
                    <a:lnTo>
                      <a:pt x="2" y="15"/>
                    </a:lnTo>
                    <a:lnTo>
                      <a:pt x="2" y="15"/>
                    </a:lnTo>
                    <a:lnTo>
                      <a:pt x="2" y="15"/>
                    </a:lnTo>
                    <a:lnTo>
                      <a:pt x="2" y="15"/>
                    </a:lnTo>
                    <a:lnTo>
                      <a:pt x="2" y="15"/>
                    </a:lnTo>
                    <a:lnTo>
                      <a:pt x="2" y="13"/>
                    </a:lnTo>
                    <a:lnTo>
                      <a:pt x="2" y="13"/>
                    </a:lnTo>
                    <a:lnTo>
                      <a:pt x="2" y="13"/>
                    </a:lnTo>
                    <a:lnTo>
                      <a:pt x="2" y="13"/>
                    </a:lnTo>
                    <a:lnTo>
                      <a:pt x="2" y="13"/>
                    </a:lnTo>
                    <a:lnTo>
                      <a:pt x="2" y="12"/>
                    </a:lnTo>
                    <a:lnTo>
                      <a:pt x="2" y="12"/>
                    </a:lnTo>
                    <a:lnTo>
                      <a:pt x="2" y="12"/>
                    </a:lnTo>
                    <a:lnTo>
                      <a:pt x="2" y="12"/>
                    </a:lnTo>
                    <a:lnTo>
                      <a:pt x="2" y="12"/>
                    </a:lnTo>
                    <a:lnTo>
                      <a:pt x="2" y="12"/>
                    </a:lnTo>
                    <a:lnTo>
                      <a:pt x="3" y="10"/>
                    </a:lnTo>
                    <a:lnTo>
                      <a:pt x="3" y="10"/>
                    </a:lnTo>
                    <a:lnTo>
                      <a:pt x="3" y="10"/>
                    </a:lnTo>
                    <a:lnTo>
                      <a:pt x="3" y="10"/>
                    </a:lnTo>
                    <a:lnTo>
                      <a:pt x="3" y="10"/>
                    </a:lnTo>
                    <a:lnTo>
                      <a:pt x="3" y="10"/>
                    </a:lnTo>
                    <a:lnTo>
                      <a:pt x="3" y="9"/>
                    </a:lnTo>
                    <a:lnTo>
                      <a:pt x="3" y="9"/>
                    </a:lnTo>
                    <a:lnTo>
                      <a:pt x="3" y="9"/>
                    </a:lnTo>
                    <a:lnTo>
                      <a:pt x="3" y="9"/>
                    </a:lnTo>
                    <a:lnTo>
                      <a:pt x="3" y="9"/>
                    </a:lnTo>
                    <a:lnTo>
                      <a:pt x="3" y="9"/>
                    </a:lnTo>
                    <a:lnTo>
                      <a:pt x="5" y="7"/>
                    </a:lnTo>
                    <a:lnTo>
                      <a:pt x="5" y="7"/>
                    </a:lnTo>
                    <a:lnTo>
                      <a:pt x="5" y="7"/>
                    </a:lnTo>
                    <a:lnTo>
                      <a:pt x="5" y="7"/>
                    </a:lnTo>
                    <a:lnTo>
                      <a:pt x="5" y="7"/>
                    </a:lnTo>
                    <a:lnTo>
                      <a:pt x="5" y="7"/>
                    </a:lnTo>
                    <a:lnTo>
                      <a:pt x="5" y="7"/>
                    </a:lnTo>
                    <a:lnTo>
                      <a:pt x="5" y="6"/>
                    </a:lnTo>
                    <a:lnTo>
                      <a:pt x="5" y="6"/>
                    </a:lnTo>
                    <a:lnTo>
                      <a:pt x="6" y="6"/>
                    </a:lnTo>
                    <a:lnTo>
                      <a:pt x="6" y="6"/>
                    </a:lnTo>
                    <a:lnTo>
                      <a:pt x="6" y="6"/>
                    </a:lnTo>
                    <a:lnTo>
                      <a:pt x="6" y="6"/>
                    </a:lnTo>
                    <a:lnTo>
                      <a:pt x="6" y="6"/>
                    </a:lnTo>
                    <a:lnTo>
                      <a:pt x="6" y="4"/>
                    </a:lnTo>
                    <a:lnTo>
                      <a:pt x="6" y="4"/>
                    </a:lnTo>
                    <a:lnTo>
                      <a:pt x="6" y="4"/>
                    </a:lnTo>
                    <a:lnTo>
                      <a:pt x="8" y="4"/>
                    </a:lnTo>
                    <a:lnTo>
                      <a:pt x="8" y="4"/>
                    </a:lnTo>
                    <a:lnTo>
                      <a:pt x="8" y="4"/>
                    </a:lnTo>
                    <a:lnTo>
                      <a:pt x="8" y="4"/>
                    </a:lnTo>
                    <a:lnTo>
                      <a:pt x="8" y="4"/>
                    </a:lnTo>
                    <a:lnTo>
                      <a:pt x="8" y="3"/>
                    </a:lnTo>
                    <a:lnTo>
                      <a:pt x="8" y="3"/>
                    </a:lnTo>
                    <a:lnTo>
                      <a:pt x="8" y="3"/>
                    </a:lnTo>
                    <a:lnTo>
                      <a:pt x="9" y="3"/>
                    </a:lnTo>
                    <a:lnTo>
                      <a:pt x="9" y="3"/>
                    </a:lnTo>
                    <a:lnTo>
                      <a:pt x="9" y="3"/>
                    </a:lnTo>
                    <a:lnTo>
                      <a:pt x="9" y="3"/>
                    </a:lnTo>
                    <a:lnTo>
                      <a:pt x="9" y="3"/>
                    </a:lnTo>
                    <a:lnTo>
                      <a:pt x="9" y="3"/>
                    </a:lnTo>
                    <a:lnTo>
                      <a:pt x="9" y="1"/>
                    </a:lnTo>
                    <a:lnTo>
                      <a:pt x="11" y="1"/>
                    </a:lnTo>
                    <a:lnTo>
                      <a:pt x="11" y="1"/>
                    </a:lnTo>
                    <a:lnTo>
                      <a:pt x="11" y="1"/>
                    </a:lnTo>
                    <a:lnTo>
                      <a:pt x="11" y="1"/>
                    </a:lnTo>
                    <a:lnTo>
                      <a:pt x="11" y="1"/>
                    </a:lnTo>
                    <a:lnTo>
                      <a:pt x="11" y="1"/>
                    </a:lnTo>
                    <a:lnTo>
                      <a:pt x="11" y="1"/>
                    </a:lnTo>
                    <a:lnTo>
                      <a:pt x="12" y="1"/>
                    </a:lnTo>
                    <a:lnTo>
                      <a:pt x="12" y="1"/>
                    </a:lnTo>
                    <a:lnTo>
                      <a:pt x="12" y="1"/>
                    </a:lnTo>
                    <a:lnTo>
                      <a:pt x="12" y="1"/>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1" y="0"/>
                    </a:lnTo>
                    <a:lnTo>
                      <a:pt x="21" y="0"/>
                    </a:lnTo>
                    <a:lnTo>
                      <a:pt x="21" y="0"/>
                    </a:lnTo>
                    <a:lnTo>
                      <a:pt x="21" y="0"/>
                    </a:lnTo>
                    <a:lnTo>
                      <a:pt x="21" y="0"/>
                    </a:lnTo>
                    <a:lnTo>
                      <a:pt x="21" y="1"/>
                    </a:lnTo>
                    <a:lnTo>
                      <a:pt x="21" y="1"/>
                    </a:lnTo>
                    <a:lnTo>
                      <a:pt x="21" y="1"/>
                    </a:lnTo>
                    <a:lnTo>
                      <a:pt x="21" y="1"/>
                    </a:lnTo>
                    <a:lnTo>
                      <a:pt x="23" y="1"/>
                    </a:lnTo>
                    <a:lnTo>
                      <a:pt x="23" y="1"/>
                    </a:lnTo>
                    <a:lnTo>
                      <a:pt x="23" y="1"/>
                    </a:lnTo>
                    <a:lnTo>
                      <a:pt x="23" y="1"/>
                    </a:lnTo>
                    <a:lnTo>
                      <a:pt x="23" y="1"/>
                    </a:lnTo>
                    <a:lnTo>
                      <a:pt x="23" y="1"/>
                    </a:lnTo>
                    <a:lnTo>
                      <a:pt x="23" y="1"/>
                    </a:lnTo>
                    <a:lnTo>
                      <a:pt x="23" y="1"/>
                    </a:lnTo>
                    <a:lnTo>
                      <a:pt x="23" y="3"/>
                    </a:lnTo>
                    <a:lnTo>
                      <a:pt x="23" y="3"/>
                    </a:lnTo>
                    <a:lnTo>
                      <a:pt x="24" y="3"/>
                    </a:lnTo>
                    <a:lnTo>
                      <a:pt x="24" y="3"/>
                    </a:lnTo>
                    <a:lnTo>
                      <a:pt x="24" y="3"/>
                    </a:lnTo>
                    <a:lnTo>
                      <a:pt x="24" y="3"/>
                    </a:lnTo>
                    <a:lnTo>
                      <a:pt x="24" y="3"/>
                    </a:lnTo>
                    <a:lnTo>
                      <a:pt x="24" y="3"/>
                    </a:lnTo>
                    <a:lnTo>
                      <a:pt x="24" y="3"/>
                    </a:lnTo>
                    <a:lnTo>
                      <a:pt x="24" y="4"/>
                    </a:lnTo>
                    <a:lnTo>
                      <a:pt x="24" y="4"/>
                    </a:lnTo>
                    <a:lnTo>
                      <a:pt x="24" y="4"/>
                    </a:lnTo>
                    <a:lnTo>
                      <a:pt x="24" y="4"/>
                    </a:lnTo>
                    <a:lnTo>
                      <a:pt x="24" y="4"/>
                    </a:lnTo>
                    <a:lnTo>
                      <a:pt x="26" y="4"/>
                    </a:lnTo>
                    <a:lnTo>
                      <a:pt x="26" y="4"/>
                    </a:lnTo>
                    <a:lnTo>
                      <a:pt x="26" y="4"/>
                    </a:lnTo>
                    <a:lnTo>
                      <a:pt x="26" y="6"/>
                    </a:lnTo>
                    <a:lnTo>
                      <a:pt x="26" y="6"/>
                    </a:lnTo>
                    <a:lnTo>
                      <a:pt x="26" y="6"/>
                    </a:lnTo>
                    <a:lnTo>
                      <a:pt x="26" y="6"/>
                    </a:lnTo>
                    <a:lnTo>
                      <a:pt x="26" y="6"/>
                    </a:lnTo>
                    <a:lnTo>
                      <a:pt x="26" y="6"/>
                    </a:lnTo>
                    <a:lnTo>
                      <a:pt x="26" y="6"/>
                    </a:lnTo>
                    <a:lnTo>
                      <a:pt x="26" y="7"/>
                    </a:lnTo>
                    <a:lnTo>
                      <a:pt x="26" y="7"/>
                    </a:lnTo>
                    <a:lnTo>
                      <a:pt x="26" y="7"/>
                    </a:lnTo>
                    <a:lnTo>
                      <a:pt x="26" y="7"/>
                    </a:lnTo>
                    <a:lnTo>
                      <a:pt x="26" y="7"/>
                    </a:lnTo>
                    <a:lnTo>
                      <a:pt x="26" y="7"/>
                    </a:lnTo>
                    <a:lnTo>
                      <a:pt x="26" y="7"/>
                    </a:lnTo>
                    <a:lnTo>
                      <a:pt x="26" y="9"/>
                    </a:lnTo>
                    <a:lnTo>
                      <a:pt x="26" y="9"/>
                    </a:lnTo>
                    <a:lnTo>
                      <a:pt x="26" y="9"/>
                    </a:lnTo>
                    <a:lnTo>
                      <a:pt x="26" y="9"/>
                    </a:lnTo>
                    <a:lnTo>
                      <a:pt x="26" y="9"/>
                    </a:lnTo>
                    <a:lnTo>
                      <a:pt x="26" y="9"/>
                    </a:lnTo>
                    <a:lnTo>
                      <a:pt x="26" y="10"/>
                    </a:lnTo>
                    <a:lnTo>
                      <a:pt x="26" y="10"/>
                    </a:lnTo>
                    <a:lnTo>
                      <a:pt x="26" y="10"/>
                    </a:lnTo>
                    <a:lnTo>
                      <a:pt x="26" y="10"/>
                    </a:lnTo>
                    <a:lnTo>
                      <a:pt x="26" y="10"/>
                    </a:lnTo>
                    <a:lnTo>
                      <a:pt x="26" y="10"/>
                    </a:lnTo>
                    <a:lnTo>
                      <a:pt x="26" y="12"/>
                    </a:lnTo>
                    <a:lnTo>
                      <a:pt x="26" y="12"/>
                    </a:lnTo>
                    <a:lnTo>
                      <a:pt x="26" y="12"/>
                    </a:lnTo>
                    <a:lnTo>
                      <a:pt x="26" y="12"/>
                    </a:lnTo>
                    <a:lnTo>
                      <a:pt x="26" y="12"/>
                    </a:lnTo>
                    <a:lnTo>
                      <a:pt x="26" y="12"/>
                    </a:lnTo>
                    <a:lnTo>
                      <a:pt x="26" y="13"/>
                    </a:lnTo>
                    <a:lnTo>
                      <a:pt x="26" y="13"/>
                    </a:lnTo>
                    <a:lnTo>
                      <a:pt x="26" y="13"/>
                    </a:lnTo>
                    <a:lnTo>
                      <a:pt x="26" y="13"/>
                    </a:lnTo>
                    <a:lnTo>
                      <a:pt x="26" y="13"/>
                    </a:lnTo>
                    <a:lnTo>
                      <a:pt x="26" y="15"/>
                    </a:lnTo>
                    <a:lnTo>
                      <a:pt x="26" y="15"/>
                    </a:lnTo>
                    <a:lnTo>
                      <a:pt x="26" y="15"/>
                    </a:lnTo>
                  </a:path>
                </a:pathLst>
              </a:custGeom>
              <a:noFill/>
              <a:ln w="1588">
                <a:solidFill>
                  <a:srgbClr val="6E6E6E"/>
                </a:solidFill>
                <a:prstDash val="solid"/>
                <a:round/>
                <a:headEnd/>
                <a:tailEnd/>
              </a:ln>
            </p:spPr>
            <p:txBody>
              <a:bodyPr/>
              <a:lstStyle/>
              <a:p>
                <a:endParaRPr lang="en-US"/>
              </a:p>
            </p:txBody>
          </p:sp>
          <p:sp>
            <p:nvSpPr>
              <p:cNvPr id="321262" name="Freeform 750"/>
              <p:cNvSpPr>
                <a:spLocks/>
              </p:cNvSpPr>
              <p:nvPr/>
            </p:nvSpPr>
            <p:spPr bwMode="auto">
              <a:xfrm>
                <a:off x="3189" y="2772"/>
                <a:ext cx="27" cy="32"/>
              </a:xfrm>
              <a:custGeom>
                <a:avLst/>
                <a:gdLst/>
                <a:ahLst/>
                <a:cxnLst>
                  <a:cxn ang="0">
                    <a:pos x="27" y="18"/>
                  </a:cxn>
                  <a:cxn ang="0">
                    <a:pos x="27" y="20"/>
                  </a:cxn>
                  <a:cxn ang="0">
                    <a:pos x="26" y="21"/>
                  </a:cxn>
                  <a:cxn ang="0">
                    <a:pos x="26" y="23"/>
                  </a:cxn>
                  <a:cxn ang="0">
                    <a:pos x="26" y="24"/>
                  </a:cxn>
                  <a:cxn ang="0">
                    <a:pos x="24" y="26"/>
                  </a:cxn>
                  <a:cxn ang="0">
                    <a:pos x="24" y="26"/>
                  </a:cxn>
                  <a:cxn ang="0">
                    <a:pos x="23" y="27"/>
                  </a:cxn>
                  <a:cxn ang="0">
                    <a:pos x="21" y="29"/>
                  </a:cxn>
                  <a:cxn ang="0">
                    <a:pos x="21" y="29"/>
                  </a:cxn>
                  <a:cxn ang="0">
                    <a:pos x="20" y="30"/>
                  </a:cxn>
                  <a:cxn ang="0">
                    <a:pos x="18" y="30"/>
                  </a:cxn>
                  <a:cxn ang="0">
                    <a:pos x="17" y="32"/>
                  </a:cxn>
                  <a:cxn ang="0">
                    <a:pos x="15" y="32"/>
                  </a:cxn>
                  <a:cxn ang="0">
                    <a:pos x="14" y="32"/>
                  </a:cxn>
                  <a:cxn ang="0">
                    <a:pos x="12" y="32"/>
                  </a:cxn>
                  <a:cxn ang="0">
                    <a:pos x="11" y="32"/>
                  </a:cxn>
                  <a:cxn ang="0">
                    <a:pos x="9" y="32"/>
                  </a:cxn>
                  <a:cxn ang="0">
                    <a:pos x="8" y="30"/>
                  </a:cxn>
                  <a:cxn ang="0">
                    <a:pos x="8" y="30"/>
                  </a:cxn>
                  <a:cxn ang="0">
                    <a:pos x="6" y="29"/>
                  </a:cxn>
                  <a:cxn ang="0">
                    <a:pos x="5" y="27"/>
                  </a:cxn>
                  <a:cxn ang="0">
                    <a:pos x="3" y="27"/>
                  </a:cxn>
                  <a:cxn ang="0">
                    <a:pos x="3" y="26"/>
                  </a:cxn>
                  <a:cxn ang="0">
                    <a:pos x="2" y="24"/>
                  </a:cxn>
                  <a:cxn ang="0">
                    <a:pos x="2" y="23"/>
                  </a:cxn>
                  <a:cxn ang="0">
                    <a:pos x="0" y="21"/>
                  </a:cxn>
                  <a:cxn ang="0">
                    <a:pos x="0" y="20"/>
                  </a:cxn>
                  <a:cxn ang="0">
                    <a:pos x="0" y="18"/>
                  </a:cxn>
                  <a:cxn ang="0">
                    <a:pos x="0" y="17"/>
                  </a:cxn>
                  <a:cxn ang="0">
                    <a:pos x="0" y="15"/>
                  </a:cxn>
                  <a:cxn ang="0">
                    <a:pos x="0" y="14"/>
                  </a:cxn>
                  <a:cxn ang="0">
                    <a:pos x="0" y="12"/>
                  </a:cxn>
                  <a:cxn ang="0">
                    <a:pos x="2" y="11"/>
                  </a:cxn>
                  <a:cxn ang="0">
                    <a:pos x="2" y="9"/>
                  </a:cxn>
                  <a:cxn ang="0">
                    <a:pos x="2" y="8"/>
                  </a:cxn>
                  <a:cxn ang="0">
                    <a:pos x="3" y="6"/>
                  </a:cxn>
                  <a:cxn ang="0">
                    <a:pos x="5" y="5"/>
                  </a:cxn>
                  <a:cxn ang="0">
                    <a:pos x="5" y="3"/>
                  </a:cxn>
                  <a:cxn ang="0">
                    <a:pos x="6" y="3"/>
                  </a:cxn>
                  <a:cxn ang="0">
                    <a:pos x="8" y="2"/>
                  </a:cxn>
                  <a:cxn ang="0">
                    <a:pos x="9" y="2"/>
                  </a:cxn>
                  <a:cxn ang="0">
                    <a:pos x="11" y="2"/>
                  </a:cxn>
                  <a:cxn ang="0">
                    <a:pos x="12" y="0"/>
                  </a:cxn>
                  <a:cxn ang="0">
                    <a:pos x="14" y="0"/>
                  </a:cxn>
                  <a:cxn ang="0">
                    <a:pos x="15" y="0"/>
                  </a:cxn>
                  <a:cxn ang="0">
                    <a:pos x="15" y="2"/>
                  </a:cxn>
                  <a:cxn ang="0">
                    <a:pos x="17" y="2"/>
                  </a:cxn>
                  <a:cxn ang="0">
                    <a:pos x="18" y="2"/>
                  </a:cxn>
                  <a:cxn ang="0">
                    <a:pos x="20" y="3"/>
                  </a:cxn>
                  <a:cxn ang="0">
                    <a:pos x="21" y="3"/>
                  </a:cxn>
                  <a:cxn ang="0">
                    <a:pos x="23" y="5"/>
                  </a:cxn>
                  <a:cxn ang="0">
                    <a:pos x="23" y="6"/>
                  </a:cxn>
                  <a:cxn ang="0">
                    <a:pos x="24" y="6"/>
                  </a:cxn>
                  <a:cxn ang="0">
                    <a:pos x="26" y="8"/>
                  </a:cxn>
                  <a:cxn ang="0">
                    <a:pos x="26" y="9"/>
                  </a:cxn>
                  <a:cxn ang="0">
                    <a:pos x="26" y="11"/>
                  </a:cxn>
                  <a:cxn ang="0">
                    <a:pos x="27" y="12"/>
                  </a:cxn>
                  <a:cxn ang="0">
                    <a:pos x="27" y="14"/>
                  </a:cxn>
                  <a:cxn ang="0">
                    <a:pos x="27" y="15"/>
                  </a:cxn>
                </a:cxnLst>
                <a:rect l="0" t="0" r="r" b="b"/>
                <a:pathLst>
                  <a:path w="27" h="32">
                    <a:moveTo>
                      <a:pt x="27" y="17"/>
                    </a:moveTo>
                    <a:lnTo>
                      <a:pt x="27"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1"/>
                    </a:lnTo>
                    <a:lnTo>
                      <a:pt x="26" y="21"/>
                    </a:lnTo>
                    <a:lnTo>
                      <a:pt x="26" y="21"/>
                    </a:lnTo>
                    <a:lnTo>
                      <a:pt x="26" y="21"/>
                    </a:lnTo>
                    <a:lnTo>
                      <a:pt x="26" y="21"/>
                    </a:lnTo>
                    <a:lnTo>
                      <a:pt x="26" y="21"/>
                    </a:lnTo>
                    <a:lnTo>
                      <a:pt x="26" y="23"/>
                    </a:lnTo>
                    <a:lnTo>
                      <a:pt x="26" y="23"/>
                    </a:lnTo>
                    <a:lnTo>
                      <a:pt x="26" y="23"/>
                    </a:lnTo>
                    <a:lnTo>
                      <a:pt x="26" y="23"/>
                    </a:lnTo>
                    <a:lnTo>
                      <a:pt x="26" y="23"/>
                    </a:lnTo>
                    <a:lnTo>
                      <a:pt x="26" y="23"/>
                    </a:lnTo>
                    <a:lnTo>
                      <a:pt x="26" y="23"/>
                    </a:lnTo>
                    <a:lnTo>
                      <a:pt x="26" y="24"/>
                    </a:lnTo>
                    <a:lnTo>
                      <a:pt x="26" y="24"/>
                    </a:lnTo>
                    <a:lnTo>
                      <a:pt x="26" y="24"/>
                    </a:lnTo>
                    <a:lnTo>
                      <a:pt x="26" y="24"/>
                    </a:lnTo>
                    <a:lnTo>
                      <a:pt x="24" y="24"/>
                    </a:lnTo>
                    <a:lnTo>
                      <a:pt x="24" y="24"/>
                    </a:lnTo>
                    <a:lnTo>
                      <a:pt x="24" y="26"/>
                    </a:lnTo>
                    <a:lnTo>
                      <a:pt x="24" y="26"/>
                    </a:lnTo>
                    <a:lnTo>
                      <a:pt x="24" y="26"/>
                    </a:lnTo>
                    <a:lnTo>
                      <a:pt x="24" y="26"/>
                    </a:lnTo>
                    <a:lnTo>
                      <a:pt x="24" y="26"/>
                    </a:lnTo>
                    <a:lnTo>
                      <a:pt x="24" y="26"/>
                    </a:lnTo>
                    <a:lnTo>
                      <a:pt x="24" y="26"/>
                    </a:lnTo>
                    <a:lnTo>
                      <a:pt x="24" y="27"/>
                    </a:lnTo>
                    <a:lnTo>
                      <a:pt x="23" y="27"/>
                    </a:lnTo>
                    <a:lnTo>
                      <a:pt x="23" y="27"/>
                    </a:lnTo>
                    <a:lnTo>
                      <a:pt x="23" y="27"/>
                    </a:lnTo>
                    <a:lnTo>
                      <a:pt x="23" y="27"/>
                    </a:lnTo>
                    <a:lnTo>
                      <a:pt x="23" y="27"/>
                    </a:lnTo>
                    <a:lnTo>
                      <a:pt x="23" y="27"/>
                    </a:lnTo>
                    <a:lnTo>
                      <a:pt x="23" y="27"/>
                    </a:lnTo>
                    <a:lnTo>
                      <a:pt x="23" y="29"/>
                    </a:lnTo>
                    <a:lnTo>
                      <a:pt x="23" y="29"/>
                    </a:lnTo>
                    <a:lnTo>
                      <a:pt x="21" y="29"/>
                    </a:lnTo>
                    <a:lnTo>
                      <a:pt x="21" y="29"/>
                    </a:lnTo>
                    <a:lnTo>
                      <a:pt x="21" y="29"/>
                    </a:lnTo>
                    <a:lnTo>
                      <a:pt x="21" y="29"/>
                    </a:lnTo>
                    <a:lnTo>
                      <a:pt x="21" y="29"/>
                    </a:lnTo>
                    <a:lnTo>
                      <a:pt x="21" y="29"/>
                    </a:lnTo>
                    <a:lnTo>
                      <a:pt x="21" y="29"/>
                    </a:lnTo>
                    <a:lnTo>
                      <a:pt x="21" y="29"/>
                    </a:lnTo>
                    <a:lnTo>
                      <a:pt x="20" y="30"/>
                    </a:lnTo>
                    <a:lnTo>
                      <a:pt x="20" y="30"/>
                    </a:lnTo>
                    <a:lnTo>
                      <a:pt x="20" y="30"/>
                    </a:lnTo>
                    <a:lnTo>
                      <a:pt x="20" y="30"/>
                    </a:lnTo>
                    <a:lnTo>
                      <a:pt x="20" y="30"/>
                    </a:lnTo>
                    <a:lnTo>
                      <a:pt x="20" y="30"/>
                    </a:lnTo>
                    <a:lnTo>
                      <a:pt x="20" y="30"/>
                    </a:lnTo>
                    <a:lnTo>
                      <a:pt x="18" y="30"/>
                    </a:lnTo>
                    <a:lnTo>
                      <a:pt x="18" y="30"/>
                    </a:lnTo>
                    <a:lnTo>
                      <a:pt x="18" y="30"/>
                    </a:lnTo>
                    <a:lnTo>
                      <a:pt x="18" y="30"/>
                    </a:lnTo>
                    <a:lnTo>
                      <a:pt x="18" y="30"/>
                    </a:lnTo>
                    <a:lnTo>
                      <a:pt x="18" y="30"/>
                    </a:lnTo>
                    <a:lnTo>
                      <a:pt x="18" y="32"/>
                    </a:lnTo>
                    <a:lnTo>
                      <a:pt x="17" y="32"/>
                    </a:lnTo>
                    <a:lnTo>
                      <a:pt x="17" y="32"/>
                    </a:lnTo>
                    <a:lnTo>
                      <a:pt x="17" y="32"/>
                    </a:lnTo>
                    <a:lnTo>
                      <a:pt x="17" y="32"/>
                    </a:lnTo>
                    <a:lnTo>
                      <a:pt x="17" y="32"/>
                    </a:lnTo>
                    <a:lnTo>
                      <a:pt x="17" y="32"/>
                    </a:lnTo>
                    <a:lnTo>
                      <a:pt x="15" y="32"/>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2"/>
                    </a:lnTo>
                    <a:lnTo>
                      <a:pt x="9" y="32"/>
                    </a:lnTo>
                    <a:lnTo>
                      <a:pt x="9" y="32"/>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29"/>
                    </a:lnTo>
                    <a:lnTo>
                      <a:pt x="6" y="29"/>
                    </a:lnTo>
                    <a:lnTo>
                      <a:pt x="6" y="29"/>
                    </a:lnTo>
                    <a:lnTo>
                      <a:pt x="6" y="29"/>
                    </a:lnTo>
                    <a:lnTo>
                      <a:pt x="6" y="29"/>
                    </a:lnTo>
                    <a:lnTo>
                      <a:pt x="6" y="29"/>
                    </a:lnTo>
                    <a:lnTo>
                      <a:pt x="6" y="29"/>
                    </a:lnTo>
                    <a:lnTo>
                      <a:pt x="5" y="29"/>
                    </a:lnTo>
                    <a:lnTo>
                      <a:pt x="5" y="29"/>
                    </a:lnTo>
                    <a:lnTo>
                      <a:pt x="5" y="29"/>
                    </a:lnTo>
                    <a:lnTo>
                      <a:pt x="5" y="27"/>
                    </a:lnTo>
                    <a:lnTo>
                      <a:pt x="5" y="27"/>
                    </a:lnTo>
                    <a:lnTo>
                      <a:pt x="5" y="27"/>
                    </a:lnTo>
                    <a:lnTo>
                      <a:pt x="5" y="27"/>
                    </a:lnTo>
                    <a:lnTo>
                      <a:pt x="5" y="27"/>
                    </a:lnTo>
                    <a:lnTo>
                      <a:pt x="3" y="27"/>
                    </a:lnTo>
                    <a:lnTo>
                      <a:pt x="3" y="27"/>
                    </a:lnTo>
                    <a:lnTo>
                      <a:pt x="3" y="27"/>
                    </a:lnTo>
                    <a:lnTo>
                      <a:pt x="3" y="26"/>
                    </a:lnTo>
                    <a:lnTo>
                      <a:pt x="3" y="26"/>
                    </a:lnTo>
                    <a:lnTo>
                      <a:pt x="3" y="26"/>
                    </a:lnTo>
                    <a:lnTo>
                      <a:pt x="3" y="26"/>
                    </a:lnTo>
                    <a:lnTo>
                      <a:pt x="3" y="26"/>
                    </a:lnTo>
                    <a:lnTo>
                      <a:pt x="3" y="26"/>
                    </a:lnTo>
                    <a:lnTo>
                      <a:pt x="3" y="26"/>
                    </a:lnTo>
                    <a:lnTo>
                      <a:pt x="2" y="24"/>
                    </a:lnTo>
                    <a:lnTo>
                      <a:pt x="2" y="24"/>
                    </a:lnTo>
                    <a:lnTo>
                      <a:pt x="2" y="24"/>
                    </a:lnTo>
                    <a:lnTo>
                      <a:pt x="2" y="24"/>
                    </a:lnTo>
                    <a:lnTo>
                      <a:pt x="2" y="24"/>
                    </a:lnTo>
                    <a:lnTo>
                      <a:pt x="2" y="24"/>
                    </a:lnTo>
                    <a:lnTo>
                      <a:pt x="2" y="23"/>
                    </a:lnTo>
                    <a:lnTo>
                      <a:pt x="2" y="23"/>
                    </a:lnTo>
                    <a:lnTo>
                      <a:pt x="2" y="23"/>
                    </a:lnTo>
                    <a:lnTo>
                      <a:pt x="2" y="23"/>
                    </a:lnTo>
                    <a:lnTo>
                      <a:pt x="2" y="23"/>
                    </a:lnTo>
                    <a:lnTo>
                      <a:pt x="2" y="23"/>
                    </a:lnTo>
                    <a:lnTo>
                      <a:pt x="2" y="23"/>
                    </a:lnTo>
                    <a:lnTo>
                      <a:pt x="0" y="21"/>
                    </a:lnTo>
                    <a:lnTo>
                      <a:pt x="0" y="21"/>
                    </a:lnTo>
                    <a:lnTo>
                      <a:pt x="0" y="21"/>
                    </a:lnTo>
                    <a:lnTo>
                      <a:pt x="0" y="21"/>
                    </a:lnTo>
                    <a:lnTo>
                      <a:pt x="0" y="21"/>
                    </a:lnTo>
                    <a:lnTo>
                      <a:pt x="0" y="21"/>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2" y="11"/>
                    </a:lnTo>
                    <a:lnTo>
                      <a:pt x="2" y="9"/>
                    </a:lnTo>
                    <a:lnTo>
                      <a:pt x="2" y="9"/>
                    </a:lnTo>
                    <a:lnTo>
                      <a:pt x="2" y="9"/>
                    </a:lnTo>
                    <a:lnTo>
                      <a:pt x="2" y="9"/>
                    </a:lnTo>
                    <a:lnTo>
                      <a:pt x="2" y="9"/>
                    </a:lnTo>
                    <a:lnTo>
                      <a:pt x="2" y="9"/>
                    </a:lnTo>
                    <a:lnTo>
                      <a:pt x="2" y="9"/>
                    </a:lnTo>
                    <a:lnTo>
                      <a:pt x="2" y="8"/>
                    </a:lnTo>
                    <a:lnTo>
                      <a:pt x="2" y="8"/>
                    </a:lnTo>
                    <a:lnTo>
                      <a:pt x="2" y="8"/>
                    </a:lnTo>
                    <a:lnTo>
                      <a:pt x="2" y="8"/>
                    </a:lnTo>
                    <a:lnTo>
                      <a:pt x="2" y="8"/>
                    </a:lnTo>
                    <a:lnTo>
                      <a:pt x="3" y="8"/>
                    </a:lnTo>
                    <a:lnTo>
                      <a:pt x="3" y="6"/>
                    </a:lnTo>
                    <a:lnTo>
                      <a:pt x="3" y="6"/>
                    </a:lnTo>
                    <a:lnTo>
                      <a:pt x="3" y="6"/>
                    </a:lnTo>
                    <a:lnTo>
                      <a:pt x="3" y="6"/>
                    </a:lnTo>
                    <a:lnTo>
                      <a:pt x="3" y="6"/>
                    </a:lnTo>
                    <a:lnTo>
                      <a:pt x="3" y="6"/>
                    </a:lnTo>
                    <a:lnTo>
                      <a:pt x="3" y="6"/>
                    </a:lnTo>
                    <a:lnTo>
                      <a:pt x="3" y="6"/>
                    </a:lnTo>
                    <a:lnTo>
                      <a:pt x="3" y="5"/>
                    </a:lnTo>
                    <a:lnTo>
                      <a:pt x="5" y="5"/>
                    </a:lnTo>
                    <a:lnTo>
                      <a:pt x="5" y="5"/>
                    </a:lnTo>
                    <a:lnTo>
                      <a:pt x="5" y="5"/>
                    </a:lnTo>
                    <a:lnTo>
                      <a:pt x="5" y="5"/>
                    </a:lnTo>
                    <a:lnTo>
                      <a:pt x="5" y="5"/>
                    </a:lnTo>
                    <a:lnTo>
                      <a:pt x="5" y="5"/>
                    </a:lnTo>
                    <a:lnTo>
                      <a:pt x="5" y="5"/>
                    </a:lnTo>
                    <a:lnTo>
                      <a:pt x="5" y="3"/>
                    </a:lnTo>
                    <a:lnTo>
                      <a:pt x="6" y="3"/>
                    </a:lnTo>
                    <a:lnTo>
                      <a:pt x="6" y="3"/>
                    </a:lnTo>
                    <a:lnTo>
                      <a:pt x="6" y="3"/>
                    </a:lnTo>
                    <a:lnTo>
                      <a:pt x="6" y="3"/>
                    </a:lnTo>
                    <a:lnTo>
                      <a:pt x="6" y="3"/>
                    </a:lnTo>
                    <a:lnTo>
                      <a:pt x="6" y="3"/>
                    </a:lnTo>
                    <a:lnTo>
                      <a:pt x="6" y="3"/>
                    </a:lnTo>
                    <a:lnTo>
                      <a:pt x="6" y="3"/>
                    </a:lnTo>
                    <a:lnTo>
                      <a:pt x="8" y="3"/>
                    </a:lnTo>
                    <a:lnTo>
                      <a:pt x="8" y="3"/>
                    </a:lnTo>
                    <a:lnTo>
                      <a:pt x="8" y="2"/>
                    </a:lnTo>
                    <a:lnTo>
                      <a:pt x="8" y="2"/>
                    </a:lnTo>
                    <a:lnTo>
                      <a:pt x="8" y="2"/>
                    </a:lnTo>
                    <a:lnTo>
                      <a:pt x="8" y="2"/>
                    </a:lnTo>
                    <a:lnTo>
                      <a:pt x="8" y="2"/>
                    </a:lnTo>
                    <a:lnTo>
                      <a:pt x="9" y="2"/>
                    </a:lnTo>
                    <a:lnTo>
                      <a:pt x="9" y="2"/>
                    </a:lnTo>
                    <a:lnTo>
                      <a:pt x="9" y="2"/>
                    </a:lnTo>
                    <a:lnTo>
                      <a:pt x="9" y="2"/>
                    </a:lnTo>
                    <a:lnTo>
                      <a:pt x="9" y="2"/>
                    </a:lnTo>
                    <a:lnTo>
                      <a:pt x="9" y="2"/>
                    </a:lnTo>
                    <a:lnTo>
                      <a:pt x="9" y="2"/>
                    </a:lnTo>
                    <a:lnTo>
                      <a:pt x="11" y="2"/>
                    </a:lnTo>
                    <a:lnTo>
                      <a:pt x="11" y="2"/>
                    </a:lnTo>
                    <a:lnTo>
                      <a:pt x="11" y="2"/>
                    </a:lnTo>
                    <a:lnTo>
                      <a:pt x="11" y="2"/>
                    </a:lnTo>
                    <a:lnTo>
                      <a:pt x="11" y="2"/>
                    </a:lnTo>
                    <a:lnTo>
                      <a:pt x="11" y="2"/>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2"/>
                    </a:lnTo>
                    <a:lnTo>
                      <a:pt x="15" y="2"/>
                    </a:lnTo>
                    <a:lnTo>
                      <a:pt x="15" y="2"/>
                    </a:lnTo>
                    <a:lnTo>
                      <a:pt x="17" y="2"/>
                    </a:lnTo>
                    <a:lnTo>
                      <a:pt x="17" y="2"/>
                    </a:lnTo>
                    <a:lnTo>
                      <a:pt x="17" y="2"/>
                    </a:lnTo>
                    <a:lnTo>
                      <a:pt x="17" y="2"/>
                    </a:lnTo>
                    <a:lnTo>
                      <a:pt x="17" y="2"/>
                    </a:lnTo>
                    <a:lnTo>
                      <a:pt x="17" y="2"/>
                    </a:lnTo>
                    <a:lnTo>
                      <a:pt x="18" y="2"/>
                    </a:lnTo>
                    <a:lnTo>
                      <a:pt x="18" y="2"/>
                    </a:lnTo>
                    <a:lnTo>
                      <a:pt x="18" y="2"/>
                    </a:lnTo>
                    <a:lnTo>
                      <a:pt x="18" y="2"/>
                    </a:lnTo>
                    <a:lnTo>
                      <a:pt x="18" y="2"/>
                    </a:lnTo>
                    <a:lnTo>
                      <a:pt x="18" y="2"/>
                    </a:lnTo>
                    <a:lnTo>
                      <a:pt x="18" y="2"/>
                    </a:lnTo>
                    <a:lnTo>
                      <a:pt x="20" y="2"/>
                    </a:lnTo>
                    <a:lnTo>
                      <a:pt x="20" y="2"/>
                    </a:lnTo>
                    <a:lnTo>
                      <a:pt x="20" y="3"/>
                    </a:lnTo>
                    <a:lnTo>
                      <a:pt x="20" y="3"/>
                    </a:lnTo>
                    <a:lnTo>
                      <a:pt x="20" y="3"/>
                    </a:lnTo>
                    <a:lnTo>
                      <a:pt x="20" y="3"/>
                    </a:lnTo>
                    <a:lnTo>
                      <a:pt x="20" y="3"/>
                    </a:lnTo>
                    <a:lnTo>
                      <a:pt x="21" y="3"/>
                    </a:lnTo>
                    <a:lnTo>
                      <a:pt x="21" y="3"/>
                    </a:lnTo>
                    <a:lnTo>
                      <a:pt x="21" y="3"/>
                    </a:lnTo>
                    <a:lnTo>
                      <a:pt x="21" y="3"/>
                    </a:lnTo>
                    <a:lnTo>
                      <a:pt x="21" y="3"/>
                    </a:lnTo>
                    <a:lnTo>
                      <a:pt x="21" y="3"/>
                    </a:lnTo>
                    <a:lnTo>
                      <a:pt x="21" y="5"/>
                    </a:lnTo>
                    <a:lnTo>
                      <a:pt x="21" y="5"/>
                    </a:lnTo>
                    <a:lnTo>
                      <a:pt x="23" y="5"/>
                    </a:lnTo>
                    <a:lnTo>
                      <a:pt x="23" y="5"/>
                    </a:lnTo>
                    <a:lnTo>
                      <a:pt x="23" y="5"/>
                    </a:lnTo>
                    <a:lnTo>
                      <a:pt x="23" y="5"/>
                    </a:lnTo>
                    <a:lnTo>
                      <a:pt x="23" y="5"/>
                    </a:lnTo>
                    <a:lnTo>
                      <a:pt x="23" y="5"/>
                    </a:lnTo>
                    <a:lnTo>
                      <a:pt x="23" y="6"/>
                    </a:lnTo>
                    <a:lnTo>
                      <a:pt x="23" y="6"/>
                    </a:lnTo>
                    <a:lnTo>
                      <a:pt x="23" y="6"/>
                    </a:lnTo>
                    <a:lnTo>
                      <a:pt x="24" y="6"/>
                    </a:lnTo>
                    <a:lnTo>
                      <a:pt x="24" y="6"/>
                    </a:lnTo>
                    <a:lnTo>
                      <a:pt x="24" y="6"/>
                    </a:lnTo>
                    <a:lnTo>
                      <a:pt x="24" y="6"/>
                    </a:lnTo>
                    <a:lnTo>
                      <a:pt x="24" y="6"/>
                    </a:lnTo>
                    <a:lnTo>
                      <a:pt x="24" y="8"/>
                    </a:lnTo>
                    <a:lnTo>
                      <a:pt x="24" y="8"/>
                    </a:lnTo>
                    <a:lnTo>
                      <a:pt x="24" y="8"/>
                    </a:lnTo>
                    <a:lnTo>
                      <a:pt x="24" y="8"/>
                    </a:lnTo>
                    <a:lnTo>
                      <a:pt x="24" y="8"/>
                    </a:lnTo>
                    <a:lnTo>
                      <a:pt x="26" y="8"/>
                    </a:lnTo>
                    <a:lnTo>
                      <a:pt x="26" y="9"/>
                    </a:lnTo>
                    <a:lnTo>
                      <a:pt x="26" y="9"/>
                    </a:lnTo>
                    <a:lnTo>
                      <a:pt x="26"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6"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7" y="17"/>
                    </a:lnTo>
                  </a:path>
                </a:pathLst>
              </a:custGeom>
              <a:noFill/>
              <a:ln w="1588">
                <a:solidFill>
                  <a:srgbClr val="6E6E6E"/>
                </a:solidFill>
                <a:prstDash val="solid"/>
                <a:round/>
                <a:headEnd/>
                <a:tailEnd/>
              </a:ln>
            </p:spPr>
            <p:txBody>
              <a:bodyPr/>
              <a:lstStyle/>
              <a:p>
                <a:endParaRPr lang="en-US"/>
              </a:p>
            </p:txBody>
          </p:sp>
          <p:sp>
            <p:nvSpPr>
              <p:cNvPr id="321263" name="Freeform 751"/>
              <p:cNvSpPr>
                <a:spLocks/>
              </p:cNvSpPr>
              <p:nvPr/>
            </p:nvSpPr>
            <p:spPr bwMode="auto">
              <a:xfrm>
                <a:off x="557" y="2648"/>
                <a:ext cx="28" cy="31"/>
              </a:xfrm>
              <a:custGeom>
                <a:avLst/>
                <a:gdLst/>
                <a:ahLst/>
                <a:cxnLst>
                  <a:cxn ang="0">
                    <a:pos x="28" y="16"/>
                  </a:cxn>
                  <a:cxn ang="0">
                    <a:pos x="28" y="19"/>
                  </a:cxn>
                  <a:cxn ang="0">
                    <a:pos x="28" y="21"/>
                  </a:cxn>
                  <a:cxn ang="0">
                    <a:pos x="27" y="22"/>
                  </a:cxn>
                  <a:cxn ang="0">
                    <a:pos x="27" y="24"/>
                  </a:cxn>
                  <a:cxn ang="0">
                    <a:pos x="27" y="24"/>
                  </a:cxn>
                  <a:cxn ang="0">
                    <a:pos x="25" y="25"/>
                  </a:cxn>
                  <a:cxn ang="0">
                    <a:pos x="25" y="27"/>
                  </a:cxn>
                  <a:cxn ang="0">
                    <a:pos x="24" y="28"/>
                  </a:cxn>
                  <a:cxn ang="0">
                    <a:pos x="24" y="28"/>
                  </a:cxn>
                  <a:cxn ang="0">
                    <a:pos x="22" y="30"/>
                  </a:cxn>
                  <a:cxn ang="0">
                    <a:pos x="21" y="30"/>
                  </a:cxn>
                  <a:cxn ang="0">
                    <a:pos x="19" y="31"/>
                  </a:cxn>
                  <a:cxn ang="0">
                    <a:pos x="18" y="31"/>
                  </a:cxn>
                  <a:cxn ang="0">
                    <a:pos x="16" y="31"/>
                  </a:cxn>
                  <a:cxn ang="0">
                    <a:pos x="15" y="31"/>
                  </a:cxn>
                  <a:cxn ang="0">
                    <a:pos x="13" y="31"/>
                  </a:cxn>
                  <a:cxn ang="0">
                    <a:pos x="12" y="30"/>
                  </a:cxn>
                  <a:cxn ang="0">
                    <a:pos x="10" y="30"/>
                  </a:cxn>
                  <a:cxn ang="0">
                    <a:pos x="10" y="30"/>
                  </a:cxn>
                  <a:cxn ang="0">
                    <a:pos x="9" y="28"/>
                  </a:cxn>
                  <a:cxn ang="0">
                    <a:pos x="7" y="27"/>
                  </a:cxn>
                  <a:cxn ang="0">
                    <a:pos x="6" y="27"/>
                  </a:cxn>
                  <a:cxn ang="0">
                    <a:pos x="4" y="25"/>
                  </a:cxn>
                  <a:cxn ang="0">
                    <a:pos x="4" y="24"/>
                  </a:cxn>
                  <a:cxn ang="0">
                    <a:pos x="3" y="22"/>
                  </a:cxn>
                  <a:cxn ang="0">
                    <a:pos x="3" y="21"/>
                  </a:cxn>
                  <a:cxn ang="0">
                    <a:pos x="1" y="19"/>
                  </a:cxn>
                  <a:cxn ang="0">
                    <a:pos x="1" y="18"/>
                  </a:cxn>
                  <a:cxn ang="0">
                    <a:pos x="1" y="16"/>
                  </a:cxn>
                  <a:cxn ang="0">
                    <a:pos x="0" y="15"/>
                  </a:cxn>
                  <a:cxn ang="0">
                    <a:pos x="0" y="13"/>
                  </a:cxn>
                  <a:cxn ang="0">
                    <a:pos x="0" y="12"/>
                  </a:cxn>
                  <a:cxn ang="0">
                    <a:pos x="1" y="10"/>
                  </a:cxn>
                  <a:cxn ang="0">
                    <a:pos x="1" y="9"/>
                  </a:cxn>
                  <a:cxn ang="0">
                    <a:pos x="1" y="7"/>
                  </a:cxn>
                  <a:cxn ang="0">
                    <a:pos x="3" y="6"/>
                  </a:cxn>
                  <a:cxn ang="0">
                    <a:pos x="3" y="4"/>
                  </a:cxn>
                  <a:cxn ang="0">
                    <a:pos x="4" y="3"/>
                  </a:cxn>
                  <a:cxn ang="0">
                    <a:pos x="6" y="3"/>
                  </a:cxn>
                  <a:cxn ang="0">
                    <a:pos x="6" y="1"/>
                  </a:cxn>
                  <a:cxn ang="0">
                    <a:pos x="7" y="1"/>
                  </a:cxn>
                  <a:cxn ang="0">
                    <a:pos x="9" y="1"/>
                  </a:cxn>
                  <a:cxn ang="0">
                    <a:pos x="10" y="0"/>
                  </a:cxn>
                  <a:cxn ang="0">
                    <a:pos x="12" y="0"/>
                  </a:cxn>
                  <a:cxn ang="0">
                    <a:pos x="13" y="0"/>
                  </a:cxn>
                  <a:cxn ang="0">
                    <a:pos x="15" y="1"/>
                  </a:cxn>
                  <a:cxn ang="0">
                    <a:pos x="16" y="1"/>
                  </a:cxn>
                  <a:cxn ang="0">
                    <a:pos x="18" y="1"/>
                  </a:cxn>
                  <a:cxn ang="0">
                    <a:pos x="19" y="3"/>
                  </a:cxn>
                  <a:cxn ang="0">
                    <a:pos x="21" y="3"/>
                  </a:cxn>
                  <a:cxn ang="0">
                    <a:pos x="21" y="4"/>
                  </a:cxn>
                  <a:cxn ang="0">
                    <a:pos x="22" y="6"/>
                  </a:cxn>
                  <a:cxn ang="0">
                    <a:pos x="24" y="6"/>
                  </a:cxn>
                  <a:cxn ang="0">
                    <a:pos x="25" y="7"/>
                  </a:cxn>
                  <a:cxn ang="0">
                    <a:pos x="25" y="9"/>
                  </a:cxn>
                  <a:cxn ang="0">
                    <a:pos x="27" y="10"/>
                  </a:cxn>
                  <a:cxn ang="0">
                    <a:pos x="27" y="12"/>
                  </a:cxn>
                  <a:cxn ang="0">
                    <a:pos x="27" y="13"/>
                  </a:cxn>
                  <a:cxn ang="0">
                    <a:pos x="28" y="15"/>
                  </a:cxn>
                </a:cxnLst>
                <a:rect l="0" t="0" r="r" b="b"/>
                <a:pathLst>
                  <a:path w="28" h="31">
                    <a:moveTo>
                      <a:pt x="28" y="16"/>
                    </a:moveTo>
                    <a:lnTo>
                      <a:pt x="28" y="16"/>
                    </a:lnTo>
                    <a:lnTo>
                      <a:pt x="28" y="16"/>
                    </a:lnTo>
                    <a:lnTo>
                      <a:pt x="28" y="16"/>
                    </a:lnTo>
                    <a:lnTo>
                      <a:pt x="28" y="16"/>
                    </a:lnTo>
                    <a:lnTo>
                      <a:pt x="28" y="16"/>
                    </a:lnTo>
                    <a:lnTo>
                      <a:pt x="28" y="18"/>
                    </a:lnTo>
                    <a:lnTo>
                      <a:pt x="28" y="18"/>
                    </a:lnTo>
                    <a:lnTo>
                      <a:pt x="28" y="18"/>
                    </a:lnTo>
                    <a:lnTo>
                      <a:pt x="28" y="18"/>
                    </a:lnTo>
                    <a:lnTo>
                      <a:pt x="28" y="18"/>
                    </a:lnTo>
                    <a:lnTo>
                      <a:pt x="28" y="19"/>
                    </a:lnTo>
                    <a:lnTo>
                      <a:pt x="28" y="19"/>
                    </a:lnTo>
                    <a:lnTo>
                      <a:pt x="28" y="19"/>
                    </a:lnTo>
                    <a:lnTo>
                      <a:pt x="28" y="19"/>
                    </a:lnTo>
                    <a:lnTo>
                      <a:pt x="28" y="19"/>
                    </a:lnTo>
                    <a:lnTo>
                      <a:pt x="28" y="19"/>
                    </a:lnTo>
                    <a:lnTo>
                      <a:pt x="28" y="21"/>
                    </a:lnTo>
                    <a:lnTo>
                      <a:pt x="28" y="21"/>
                    </a:lnTo>
                    <a:lnTo>
                      <a:pt x="28" y="21"/>
                    </a:lnTo>
                    <a:lnTo>
                      <a:pt x="28" y="21"/>
                    </a:lnTo>
                    <a:lnTo>
                      <a:pt x="28" y="21"/>
                    </a:lnTo>
                    <a:lnTo>
                      <a:pt x="28" y="21"/>
                    </a:lnTo>
                    <a:lnTo>
                      <a:pt x="27" y="22"/>
                    </a:lnTo>
                    <a:lnTo>
                      <a:pt x="27" y="22"/>
                    </a:lnTo>
                    <a:lnTo>
                      <a:pt x="27" y="22"/>
                    </a:lnTo>
                    <a:lnTo>
                      <a:pt x="27" y="22"/>
                    </a:lnTo>
                    <a:lnTo>
                      <a:pt x="27" y="22"/>
                    </a:lnTo>
                    <a:lnTo>
                      <a:pt x="27" y="22"/>
                    </a:lnTo>
                    <a:lnTo>
                      <a:pt x="27" y="24"/>
                    </a:lnTo>
                    <a:lnTo>
                      <a:pt x="27" y="24"/>
                    </a:lnTo>
                    <a:lnTo>
                      <a:pt x="27" y="24"/>
                    </a:lnTo>
                    <a:lnTo>
                      <a:pt x="27" y="24"/>
                    </a:lnTo>
                    <a:lnTo>
                      <a:pt x="27" y="24"/>
                    </a:lnTo>
                    <a:lnTo>
                      <a:pt x="27" y="24"/>
                    </a:lnTo>
                    <a:lnTo>
                      <a:pt x="27" y="24"/>
                    </a:lnTo>
                    <a:lnTo>
                      <a:pt x="27" y="25"/>
                    </a:lnTo>
                    <a:lnTo>
                      <a:pt x="27" y="25"/>
                    </a:lnTo>
                    <a:lnTo>
                      <a:pt x="27" y="25"/>
                    </a:lnTo>
                    <a:lnTo>
                      <a:pt x="27" y="25"/>
                    </a:lnTo>
                    <a:lnTo>
                      <a:pt x="25" y="25"/>
                    </a:lnTo>
                    <a:lnTo>
                      <a:pt x="25" y="25"/>
                    </a:lnTo>
                    <a:lnTo>
                      <a:pt x="25" y="25"/>
                    </a:lnTo>
                    <a:lnTo>
                      <a:pt x="25" y="27"/>
                    </a:lnTo>
                    <a:lnTo>
                      <a:pt x="25" y="27"/>
                    </a:lnTo>
                    <a:lnTo>
                      <a:pt x="25" y="27"/>
                    </a:lnTo>
                    <a:lnTo>
                      <a:pt x="25" y="27"/>
                    </a:lnTo>
                    <a:lnTo>
                      <a:pt x="25" y="27"/>
                    </a:lnTo>
                    <a:lnTo>
                      <a:pt x="25" y="27"/>
                    </a:lnTo>
                    <a:lnTo>
                      <a:pt x="25" y="27"/>
                    </a:lnTo>
                    <a:lnTo>
                      <a:pt x="25" y="27"/>
                    </a:lnTo>
                    <a:lnTo>
                      <a:pt x="24" y="28"/>
                    </a:lnTo>
                    <a:lnTo>
                      <a:pt x="24" y="28"/>
                    </a:lnTo>
                    <a:lnTo>
                      <a:pt x="24" y="28"/>
                    </a:lnTo>
                    <a:lnTo>
                      <a:pt x="24" y="28"/>
                    </a:lnTo>
                    <a:lnTo>
                      <a:pt x="24" y="28"/>
                    </a:lnTo>
                    <a:lnTo>
                      <a:pt x="24" y="28"/>
                    </a:lnTo>
                    <a:lnTo>
                      <a:pt x="24" y="28"/>
                    </a:lnTo>
                    <a:lnTo>
                      <a:pt x="24" y="28"/>
                    </a:lnTo>
                    <a:lnTo>
                      <a:pt x="24" y="28"/>
                    </a:lnTo>
                    <a:lnTo>
                      <a:pt x="22" y="28"/>
                    </a:lnTo>
                    <a:lnTo>
                      <a:pt x="22" y="30"/>
                    </a:lnTo>
                    <a:lnTo>
                      <a:pt x="22" y="30"/>
                    </a:lnTo>
                    <a:lnTo>
                      <a:pt x="22" y="30"/>
                    </a:lnTo>
                    <a:lnTo>
                      <a:pt x="22" y="30"/>
                    </a:lnTo>
                    <a:lnTo>
                      <a:pt x="22" y="30"/>
                    </a:lnTo>
                    <a:lnTo>
                      <a:pt x="22" y="30"/>
                    </a:lnTo>
                    <a:lnTo>
                      <a:pt x="22" y="30"/>
                    </a:lnTo>
                    <a:lnTo>
                      <a:pt x="21" y="30"/>
                    </a:lnTo>
                    <a:lnTo>
                      <a:pt x="21" y="30"/>
                    </a:lnTo>
                    <a:lnTo>
                      <a:pt x="21" y="30"/>
                    </a:lnTo>
                    <a:lnTo>
                      <a:pt x="21" y="30"/>
                    </a:lnTo>
                    <a:lnTo>
                      <a:pt x="21" y="30"/>
                    </a:lnTo>
                    <a:lnTo>
                      <a:pt x="21" y="30"/>
                    </a:lnTo>
                    <a:lnTo>
                      <a:pt x="21" y="30"/>
                    </a:lnTo>
                    <a:lnTo>
                      <a:pt x="19" y="31"/>
                    </a:lnTo>
                    <a:lnTo>
                      <a:pt x="19" y="31"/>
                    </a:lnTo>
                    <a:lnTo>
                      <a:pt x="19" y="31"/>
                    </a:lnTo>
                    <a:lnTo>
                      <a:pt x="19" y="31"/>
                    </a:lnTo>
                    <a:lnTo>
                      <a:pt x="19" y="31"/>
                    </a:lnTo>
                    <a:lnTo>
                      <a:pt x="19" y="31"/>
                    </a:lnTo>
                    <a:lnTo>
                      <a:pt x="19" y="31"/>
                    </a:lnTo>
                    <a:lnTo>
                      <a:pt x="18" y="31"/>
                    </a:lnTo>
                    <a:lnTo>
                      <a:pt x="18" y="31"/>
                    </a:lnTo>
                    <a:lnTo>
                      <a:pt x="18" y="31"/>
                    </a:lnTo>
                    <a:lnTo>
                      <a:pt x="18" y="31"/>
                    </a:lnTo>
                    <a:lnTo>
                      <a:pt x="18" y="31"/>
                    </a:lnTo>
                    <a:lnTo>
                      <a:pt x="18" y="31"/>
                    </a:lnTo>
                    <a:lnTo>
                      <a:pt x="16" y="31"/>
                    </a:lnTo>
                    <a:lnTo>
                      <a:pt x="16" y="31"/>
                    </a:lnTo>
                    <a:lnTo>
                      <a:pt x="16" y="31"/>
                    </a:lnTo>
                    <a:lnTo>
                      <a:pt x="16" y="31"/>
                    </a:lnTo>
                    <a:lnTo>
                      <a:pt x="16" y="31"/>
                    </a:lnTo>
                    <a:lnTo>
                      <a:pt x="16" y="31"/>
                    </a:lnTo>
                    <a:lnTo>
                      <a:pt x="16" y="31"/>
                    </a:lnTo>
                    <a:lnTo>
                      <a:pt x="15" y="31"/>
                    </a:lnTo>
                    <a:lnTo>
                      <a:pt x="15" y="31"/>
                    </a:lnTo>
                    <a:lnTo>
                      <a:pt x="15" y="31"/>
                    </a:lnTo>
                    <a:lnTo>
                      <a:pt x="15" y="31"/>
                    </a:lnTo>
                    <a:lnTo>
                      <a:pt x="15" y="31"/>
                    </a:lnTo>
                    <a:lnTo>
                      <a:pt x="15" y="31"/>
                    </a:lnTo>
                    <a:lnTo>
                      <a:pt x="13" y="31"/>
                    </a:lnTo>
                    <a:lnTo>
                      <a:pt x="13" y="31"/>
                    </a:lnTo>
                    <a:lnTo>
                      <a:pt x="13" y="31"/>
                    </a:lnTo>
                    <a:lnTo>
                      <a:pt x="13" y="31"/>
                    </a:lnTo>
                    <a:lnTo>
                      <a:pt x="13" y="31"/>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28"/>
                    </a:lnTo>
                    <a:lnTo>
                      <a:pt x="9" y="28"/>
                    </a:lnTo>
                    <a:lnTo>
                      <a:pt x="9" y="28"/>
                    </a:lnTo>
                    <a:lnTo>
                      <a:pt x="9" y="28"/>
                    </a:lnTo>
                    <a:lnTo>
                      <a:pt x="9" y="28"/>
                    </a:lnTo>
                    <a:lnTo>
                      <a:pt x="9" y="28"/>
                    </a:lnTo>
                    <a:lnTo>
                      <a:pt x="9" y="28"/>
                    </a:lnTo>
                    <a:lnTo>
                      <a:pt x="7" y="28"/>
                    </a:lnTo>
                    <a:lnTo>
                      <a:pt x="7" y="28"/>
                    </a:lnTo>
                    <a:lnTo>
                      <a:pt x="7" y="28"/>
                    </a:lnTo>
                    <a:lnTo>
                      <a:pt x="7" y="27"/>
                    </a:lnTo>
                    <a:lnTo>
                      <a:pt x="7" y="27"/>
                    </a:lnTo>
                    <a:lnTo>
                      <a:pt x="7" y="27"/>
                    </a:lnTo>
                    <a:lnTo>
                      <a:pt x="7" y="27"/>
                    </a:lnTo>
                    <a:lnTo>
                      <a:pt x="6" y="27"/>
                    </a:lnTo>
                    <a:lnTo>
                      <a:pt x="6" y="27"/>
                    </a:lnTo>
                    <a:lnTo>
                      <a:pt x="6" y="27"/>
                    </a:lnTo>
                    <a:lnTo>
                      <a:pt x="6" y="27"/>
                    </a:lnTo>
                    <a:lnTo>
                      <a:pt x="6" y="25"/>
                    </a:lnTo>
                    <a:lnTo>
                      <a:pt x="6" y="25"/>
                    </a:lnTo>
                    <a:lnTo>
                      <a:pt x="6" y="25"/>
                    </a:lnTo>
                    <a:lnTo>
                      <a:pt x="6" y="25"/>
                    </a:lnTo>
                    <a:lnTo>
                      <a:pt x="4" y="25"/>
                    </a:lnTo>
                    <a:lnTo>
                      <a:pt x="4" y="25"/>
                    </a:lnTo>
                    <a:lnTo>
                      <a:pt x="4" y="25"/>
                    </a:lnTo>
                    <a:lnTo>
                      <a:pt x="4" y="24"/>
                    </a:lnTo>
                    <a:lnTo>
                      <a:pt x="4" y="24"/>
                    </a:lnTo>
                    <a:lnTo>
                      <a:pt x="4" y="24"/>
                    </a:lnTo>
                    <a:lnTo>
                      <a:pt x="4" y="24"/>
                    </a:lnTo>
                    <a:lnTo>
                      <a:pt x="4" y="24"/>
                    </a:lnTo>
                    <a:lnTo>
                      <a:pt x="4" y="24"/>
                    </a:lnTo>
                    <a:lnTo>
                      <a:pt x="3" y="24"/>
                    </a:lnTo>
                    <a:lnTo>
                      <a:pt x="3" y="22"/>
                    </a:lnTo>
                    <a:lnTo>
                      <a:pt x="3" y="22"/>
                    </a:lnTo>
                    <a:lnTo>
                      <a:pt x="3" y="22"/>
                    </a:lnTo>
                    <a:lnTo>
                      <a:pt x="3" y="22"/>
                    </a:lnTo>
                    <a:lnTo>
                      <a:pt x="3" y="22"/>
                    </a:lnTo>
                    <a:lnTo>
                      <a:pt x="3" y="22"/>
                    </a:lnTo>
                    <a:lnTo>
                      <a:pt x="3" y="21"/>
                    </a:lnTo>
                    <a:lnTo>
                      <a:pt x="3" y="21"/>
                    </a:lnTo>
                    <a:lnTo>
                      <a:pt x="3" y="21"/>
                    </a:lnTo>
                    <a:lnTo>
                      <a:pt x="3" y="21"/>
                    </a:lnTo>
                    <a:lnTo>
                      <a:pt x="1" y="21"/>
                    </a:lnTo>
                    <a:lnTo>
                      <a:pt x="1" y="21"/>
                    </a:lnTo>
                    <a:lnTo>
                      <a:pt x="1" y="19"/>
                    </a:lnTo>
                    <a:lnTo>
                      <a:pt x="1" y="19"/>
                    </a:lnTo>
                    <a:lnTo>
                      <a:pt x="1" y="19"/>
                    </a:lnTo>
                    <a:lnTo>
                      <a:pt x="1" y="19"/>
                    </a:lnTo>
                    <a:lnTo>
                      <a:pt x="1" y="19"/>
                    </a:lnTo>
                    <a:lnTo>
                      <a:pt x="1" y="19"/>
                    </a:lnTo>
                    <a:lnTo>
                      <a:pt x="1" y="18"/>
                    </a:lnTo>
                    <a:lnTo>
                      <a:pt x="1" y="18"/>
                    </a:lnTo>
                    <a:lnTo>
                      <a:pt x="1" y="18"/>
                    </a:lnTo>
                    <a:lnTo>
                      <a:pt x="1" y="18"/>
                    </a:lnTo>
                    <a:lnTo>
                      <a:pt x="1" y="18"/>
                    </a:lnTo>
                    <a:lnTo>
                      <a:pt x="1" y="16"/>
                    </a:lnTo>
                    <a:lnTo>
                      <a:pt x="1" y="16"/>
                    </a:lnTo>
                    <a:lnTo>
                      <a:pt x="1" y="16"/>
                    </a:lnTo>
                    <a:lnTo>
                      <a:pt x="1" y="16"/>
                    </a:lnTo>
                    <a:lnTo>
                      <a:pt x="1" y="16"/>
                    </a:lnTo>
                    <a:lnTo>
                      <a:pt x="1" y="16"/>
                    </a:lnTo>
                    <a:lnTo>
                      <a:pt x="1"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1" y="10"/>
                    </a:lnTo>
                    <a:lnTo>
                      <a:pt x="1" y="10"/>
                    </a:lnTo>
                    <a:lnTo>
                      <a:pt x="1" y="10"/>
                    </a:lnTo>
                    <a:lnTo>
                      <a:pt x="1" y="10"/>
                    </a:lnTo>
                    <a:lnTo>
                      <a:pt x="1" y="10"/>
                    </a:lnTo>
                    <a:lnTo>
                      <a:pt x="1" y="10"/>
                    </a:lnTo>
                    <a:lnTo>
                      <a:pt x="1" y="9"/>
                    </a:lnTo>
                    <a:lnTo>
                      <a:pt x="1" y="9"/>
                    </a:lnTo>
                    <a:lnTo>
                      <a:pt x="1" y="9"/>
                    </a:lnTo>
                    <a:lnTo>
                      <a:pt x="1" y="9"/>
                    </a:lnTo>
                    <a:lnTo>
                      <a:pt x="1" y="9"/>
                    </a:lnTo>
                    <a:lnTo>
                      <a:pt x="1" y="9"/>
                    </a:lnTo>
                    <a:lnTo>
                      <a:pt x="1" y="7"/>
                    </a:lnTo>
                    <a:lnTo>
                      <a:pt x="1" y="7"/>
                    </a:lnTo>
                    <a:lnTo>
                      <a:pt x="1" y="7"/>
                    </a:lnTo>
                    <a:lnTo>
                      <a:pt x="1" y="7"/>
                    </a:lnTo>
                    <a:lnTo>
                      <a:pt x="1" y="7"/>
                    </a:lnTo>
                    <a:lnTo>
                      <a:pt x="1" y="7"/>
                    </a:lnTo>
                    <a:lnTo>
                      <a:pt x="1" y="7"/>
                    </a:lnTo>
                    <a:lnTo>
                      <a:pt x="1" y="6"/>
                    </a:lnTo>
                    <a:lnTo>
                      <a:pt x="3" y="6"/>
                    </a:lnTo>
                    <a:lnTo>
                      <a:pt x="3" y="6"/>
                    </a:lnTo>
                    <a:lnTo>
                      <a:pt x="3" y="6"/>
                    </a:lnTo>
                    <a:lnTo>
                      <a:pt x="3" y="6"/>
                    </a:lnTo>
                    <a:lnTo>
                      <a:pt x="3" y="6"/>
                    </a:lnTo>
                    <a:lnTo>
                      <a:pt x="3" y="6"/>
                    </a:lnTo>
                    <a:lnTo>
                      <a:pt x="3" y="4"/>
                    </a:lnTo>
                    <a:lnTo>
                      <a:pt x="3" y="4"/>
                    </a:lnTo>
                    <a:lnTo>
                      <a:pt x="3" y="4"/>
                    </a:lnTo>
                    <a:lnTo>
                      <a:pt x="3" y="4"/>
                    </a:lnTo>
                    <a:lnTo>
                      <a:pt x="3" y="4"/>
                    </a:lnTo>
                    <a:lnTo>
                      <a:pt x="4" y="4"/>
                    </a:lnTo>
                    <a:lnTo>
                      <a:pt x="4" y="4"/>
                    </a:lnTo>
                    <a:lnTo>
                      <a:pt x="4" y="4"/>
                    </a:lnTo>
                    <a:lnTo>
                      <a:pt x="4" y="3"/>
                    </a:lnTo>
                    <a:lnTo>
                      <a:pt x="4" y="3"/>
                    </a:lnTo>
                    <a:lnTo>
                      <a:pt x="4" y="3"/>
                    </a:lnTo>
                    <a:lnTo>
                      <a:pt x="4" y="3"/>
                    </a:lnTo>
                    <a:lnTo>
                      <a:pt x="4" y="3"/>
                    </a:lnTo>
                    <a:lnTo>
                      <a:pt x="4" y="3"/>
                    </a:lnTo>
                    <a:lnTo>
                      <a:pt x="6" y="3"/>
                    </a:lnTo>
                    <a:lnTo>
                      <a:pt x="6" y="3"/>
                    </a:lnTo>
                    <a:lnTo>
                      <a:pt x="6" y="3"/>
                    </a:lnTo>
                    <a:lnTo>
                      <a:pt x="6" y="3"/>
                    </a:lnTo>
                    <a:lnTo>
                      <a:pt x="6" y="3"/>
                    </a:lnTo>
                    <a:lnTo>
                      <a:pt x="6" y="1"/>
                    </a:lnTo>
                    <a:lnTo>
                      <a:pt x="6" y="1"/>
                    </a:lnTo>
                    <a:lnTo>
                      <a:pt x="6" y="1"/>
                    </a:lnTo>
                    <a:lnTo>
                      <a:pt x="7" y="1"/>
                    </a:lnTo>
                    <a:lnTo>
                      <a:pt x="7" y="1"/>
                    </a:lnTo>
                    <a:lnTo>
                      <a:pt x="7" y="1"/>
                    </a:lnTo>
                    <a:lnTo>
                      <a:pt x="7" y="1"/>
                    </a:lnTo>
                    <a:lnTo>
                      <a:pt x="7" y="1"/>
                    </a:lnTo>
                    <a:lnTo>
                      <a:pt x="7" y="1"/>
                    </a:lnTo>
                    <a:lnTo>
                      <a:pt x="7" y="1"/>
                    </a:lnTo>
                    <a:lnTo>
                      <a:pt x="9" y="1"/>
                    </a:lnTo>
                    <a:lnTo>
                      <a:pt x="9" y="1"/>
                    </a:lnTo>
                    <a:lnTo>
                      <a:pt x="9" y="1"/>
                    </a:lnTo>
                    <a:lnTo>
                      <a:pt x="9" y="1"/>
                    </a:lnTo>
                    <a:lnTo>
                      <a:pt x="9" y="1"/>
                    </a:lnTo>
                    <a:lnTo>
                      <a:pt x="9" y="1"/>
                    </a:lnTo>
                    <a:lnTo>
                      <a:pt x="9" y="1"/>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1"/>
                    </a:lnTo>
                    <a:lnTo>
                      <a:pt x="15" y="1"/>
                    </a:lnTo>
                    <a:lnTo>
                      <a:pt x="15" y="1"/>
                    </a:lnTo>
                    <a:lnTo>
                      <a:pt x="15" y="1"/>
                    </a:lnTo>
                    <a:lnTo>
                      <a:pt x="15" y="1"/>
                    </a:lnTo>
                    <a:lnTo>
                      <a:pt x="16" y="1"/>
                    </a:lnTo>
                    <a:lnTo>
                      <a:pt x="16" y="1"/>
                    </a:lnTo>
                    <a:lnTo>
                      <a:pt x="16" y="1"/>
                    </a:lnTo>
                    <a:lnTo>
                      <a:pt x="16" y="1"/>
                    </a:lnTo>
                    <a:lnTo>
                      <a:pt x="16" y="1"/>
                    </a:lnTo>
                    <a:lnTo>
                      <a:pt x="16" y="1"/>
                    </a:lnTo>
                    <a:lnTo>
                      <a:pt x="18" y="1"/>
                    </a:lnTo>
                    <a:lnTo>
                      <a:pt x="18" y="1"/>
                    </a:lnTo>
                    <a:lnTo>
                      <a:pt x="18" y="1"/>
                    </a:lnTo>
                    <a:lnTo>
                      <a:pt x="18" y="1"/>
                    </a:lnTo>
                    <a:lnTo>
                      <a:pt x="18" y="1"/>
                    </a:lnTo>
                    <a:lnTo>
                      <a:pt x="18" y="1"/>
                    </a:lnTo>
                    <a:lnTo>
                      <a:pt x="19" y="3"/>
                    </a:lnTo>
                    <a:lnTo>
                      <a:pt x="19" y="3"/>
                    </a:lnTo>
                    <a:lnTo>
                      <a:pt x="19" y="3"/>
                    </a:lnTo>
                    <a:lnTo>
                      <a:pt x="19" y="3"/>
                    </a:lnTo>
                    <a:lnTo>
                      <a:pt x="19" y="3"/>
                    </a:lnTo>
                    <a:lnTo>
                      <a:pt x="19" y="3"/>
                    </a:lnTo>
                    <a:lnTo>
                      <a:pt x="19" y="3"/>
                    </a:lnTo>
                    <a:lnTo>
                      <a:pt x="21" y="3"/>
                    </a:lnTo>
                    <a:lnTo>
                      <a:pt x="21" y="3"/>
                    </a:lnTo>
                    <a:lnTo>
                      <a:pt x="21" y="3"/>
                    </a:lnTo>
                    <a:lnTo>
                      <a:pt x="21" y="3"/>
                    </a:lnTo>
                    <a:lnTo>
                      <a:pt x="21" y="4"/>
                    </a:lnTo>
                    <a:lnTo>
                      <a:pt x="21" y="4"/>
                    </a:lnTo>
                    <a:lnTo>
                      <a:pt x="21" y="4"/>
                    </a:lnTo>
                    <a:lnTo>
                      <a:pt x="22" y="4"/>
                    </a:lnTo>
                    <a:lnTo>
                      <a:pt x="22" y="4"/>
                    </a:lnTo>
                    <a:lnTo>
                      <a:pt x="22" y="4"/>
                    </a:lnTo>
                    <a:lnTo>
                      <a:pt x="22" y="4"/>
                    </a:lnTo>
                    <a:lnTo>
                      <a:pt x="22" y="4"/>
                    </a:lnTo>
                    <a:lnTo>
                      <a:pt x="22" y="6"/>
                    </a:lnTo>
                    <a:lnTo>
                      <a:pt x="22" y="6"/>
                    </a:lnTo>
                    <a:lnTo>
                      <a:pt x="22" y="6"/>
                    </a:lnTo>
                    <a:lnTo>
                      <a:pt x="24" y="6"/>
                    </a:lnTo>
                    <a:lnTo>
                      <a:pt x="24" y="6"/>
                    </a:lnTo>
                    <a:lnTo>
                      <a:pt x="24" y="6"/>
                    </a:lnTo>
                    <a:lnTo>
                      <a:pt x="24" y="6"/>
                    </a:lnTo>
                    <a:lnTo>
                      <a:pt x="24" y="7"/>
                    </a:lnTo>
                    <a:lnTo>
                      <a:pt x="24" y="7"/>
                    </a:lnTo>
                    <a:lnTo>
                      <a:pt x="24" y="7"/>
                    </a:lnTo>
                    <a:lnTo>
                      <a:pt x="24" y="7"/>
                    </a:lnTo>
                    <a:lnTo>
                      <a:pt x="24" y="7"/>
                    </a:lnTo>
                    <a:lnTo>
                      <a:pt x="25" y="7"/>
                    </a:lnTo>
                    <a:lnTo>
                      <a:pt x="25" y="7"/>
                    </a:lnTo>
                    <a:lnTo>
                      <a:pt x="25" y="9"/>
                    </a:lnTo>
                    <a:lnTo>
                      <a:pt x="25" y="9"/>
                    </a:lnTo>
                    <a:lnTo>
                      <a:pt x="25" y="9"/>
                    </a:lnTo>
                    <a:lnTo>
                      <a:pt x="25" y="9"/>
                    </a:lnTo>
                    <a:lnTo>
                      <a:pt x="25" y="9"/>
                    </a:lnTo>
                    <a:lnTo>
                      <a:pt x="25" y="9"/>
                    </a:lnTo>
                    <a:lnTo>
                      <a:pt x="25" y="10"/>
                    </a:lnTo>
                    <a:lnTo>
                      <a:pt x="25" y="10"/>
                    </a:lnTo>
                    <a:lnTo>
                      <a:pt x="25"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lnTo>
                      <a:pt x="28" y="15"/>
                    </a:lnTo>
                    <a:lnTo>
                      <a:pt x="28" y="15"/>
                    </a:lnTo>
                    <a:lnTo>
                      <a:pt x="28" y="15"/>
                    </a:lnTo>
                    <a:lnTo>
                      <a:pt x="28" y="16"/>
                    </a:lnTo>
                  </a:path>
                </a:pathLst>
              </a:custGeom>
              <a:noFill/>
              <a:ln w="1588">
                <a:solidFill>
                  <a:srgbClr val="6E6E6E"/>
                </a:solidFill>
                <a:prstDash val="solid"/>
                <a:round/>
                <a:headEnd/>
                <a:tailEnd/>
              </a:ln>
            </p:spPr>
            <p:txBody>
              <a:bodyPr/>
              <a:lstStyle/>
              <a:p>
                <a:endParaRPr lang="en-US"/>
              </a:p>
            </p:txBody>
          </p:sp>
          <p:sp>
            <p:nvSpPr>
              <p:cNvPr id="321264" name="Freeform 752"/>
              <p:cNvSpPr>
                <a:spLocks/>
              </p:cNvSpPr>
              <p:nvPr/>
            </p:nvSpPr>
            <p:spPr bwMode="auto">
              <a:xfrm>
                <a:off x="2020" y="2132"/>
                <a:ext cx="27" cy="30"/>
              </a:xfrm>
              <a:custGeom>
                <a:avLst/>
                <a:gdLst/>
                <a:ahLst/>
                <a:cxnLst>
                  <a:cxn ang="0">
                    <a:pos x="27" y="17"/>
                  </a:cxn>
                  <a:cxn ang="0">
                    <a:pos x="27" y="18"/>
                  </a:cxn>
                  <a:cxn ang="0">
                    <a:pos x="27" y="20"/>
                  </a:cxn>
                  <a:cxn ang="0">
                    <a:pos x="26" y="21"/>
                  </a:cxn>
                  <a:cxn ang="0">
                    <a:pos x="26" y="23"/>
                  </a:cxn>
                  <a:cxn ang="0">
                    <a:pos x="24" y="24"/>
                  </a:cxn>
                  <a:cxn ang="0">
                    <a:pos x="24" y="26"/>
                  </a:cxn>
                  <a:cxn ang="0">
                    <a:pos x="23" y="27"/>
                  </a:cxn>
                  <a:cxn ang="0">
                    <a:pos x="21" y="27"/>
                  </a:cxn>
                  <a:cxn ang="0">
                    <a:pos x="20" y="29"/>
                  </a:cxn>
                  <a:cxn ang="0">
                    <a:pos x="18" y="29"/>
                  </a:cxn>
                  <a:cxn ang="0">
                    <a:pos x="17" y="30"/>
                  </a:cxn>
                  <a:cxn ang="0">
                    <a:pos x="15" y="30"/>
                  </a:cxn>
                  <a:cxn ang="0">
                    <a:pos x="15" y="30"/>
                  </a:cxn>
                  <a:cxn ang="0">
                    <a:pos x="14" y="30"/>
                  </a:cxn>
                  <a:cxn ang="0">
                    <a:pos x="12" y="30"/>
                  </a:cxn>
                  <a:cxn ang="0">
                    <a:pos x="11" y="30"/>
                  </a:cxn>
                  <a:cxn ang="0">
                    <a:pos x="9" y="30"/>
                  </a:cxn>
                  <a:cxn ang="0">
                    <a:pos x="8" y="30"/>
                  </a:cxn>
                  <a:cxn ang="0">
                    <a:pos x="6" y="29"/>
                  </a:cxn>
                  <a:cxn ang="0">
                    <a:pos x="5" y="27"/>
                  </a:cxn>
                  <a:cxn ang="0">
                    <a:pos x="5" y="27"/>
                  </a:cxn>
                  <a:cxn ang="0">
                    <a:pos x="3" y="26"/>
                  </a:cxn>
                  <a:cxn ang="0">
                    <a:pos x="2" y="24"/>
                  </a:cxn>
                  <a:cxn ang="0">
                    <a:pos x="2" y="23"/>
                  </a:cxn>
                  <a:cxn ang="0">
                    <a:pos x="2" y="21"/>
                  </a:cxn>
                  <a:cxn ang="0">
                    <a:pos x="0" y="20"/>
                  </a:cxn>
                  <a:cxn ang="0">
                    <a:pos x="0" y="18"/>
                  </a:cxn>
                  <a:cxn ang="0">
                    <a:pos x="0" y="17"/>
                  </a:cxn>
                  <a:cxn ang="0">
                    <a:pos x="0" y="15"/>
                  </a:cxn>
                  <a:cxn ang="0">
                    <a:pos x="0" y="14"/>
                  </a:cxn>
                  <a:cxn ang="0">
                    <a:pos x="0" y="12"/>
                  </a:cxn>
                  <a:cxn ang="0">
                    <a:pos x="2" y="11"/>
                  </a:cxn>
                  <a:cxn ang="0">
                    <a:pos x="2" y="9"/>
                  </a:cxn>
                  <a:cxn ang="0">
                    <a:pos x="3" y="8"/>
                  </a:cxn>
                  <a:cxn ang="0">
                    <a:pos x="3" y="6"/>
                  </a:cxn>
                  <a:cxn ang="0">
                    <a:pos x="5" y="5"/>
                  </a:cxn>
                  <a:cxn ang="0">
                    <a:pos x="6" y="5"/>
                  </a:cxn>
                  <a:cxn ang="0">
                    <a:pos x="6" y="3"/>
                  </a:cxn>
                  <a:cxn ang="0">
                    <a:pos x="8" y="2"/>
                  </a:cxn>
                  <a:cxn ang="0">
                    <a:pos x="9" y="2"/>
                  </a:cxn>
                  <a:cxn ang="0">
                    <a:pos x="11" y="0"/>
                  </a:cxn>
                  <a:cxn ang="0">
                    <a:pos x="12" y="0"/>
                  </a:cxn>
                  <a:cxn ang="0">
                    <a:pos x="14" y="0"/>
                  </a:cxn>
                  <a:cxn ang="0">
                    <a:pos x="15" y="0"/>
                  </a:cxn>
                  <a:cxn ang="0">
                    <a:pos x="17" y="0"/>
                  </a:cxn>
                  <a:cxn ang="0">
                    <a:pos x="18" y="0"/>
                  </a:cxn>
                  <a:cxn ang="0">
                    <a:pos x="18" y="0"/>
                  </a:cxn>
                  <a:cxn ang="0">
                    <a:pos x="20" y="2"/>
                  </a:cxn>
                  <a:cxn ang="0">
                    <a:pos x="21" y="2"/>
                  </a:cxn>
                  <a:cxn ang="0">
                    <a:pos x="23" y="3"/>
                  </a:cxn>
                  <a:cxn ang="0">
                    <a:pos x="24" y="3"/>
                  </a:cxn>
                  <a:cxn ang="0">
                    <a:pos x="24" y="5"/>
                  </a:cxn>
                  <a:cxn ang="0">
                    <a:pos x="26" y="6"/>
                  </a:cxn>
                  <a:cxn ang="0">
                    <a:pos x="26" y="8"/>
                  </a:cxn>
                  <a:cxn ang="0">
                    <a:pos x="27" y="9"/>
                  </a:cxn>
                  <a:cxn ang="0">
                    <a:pos x="27" y="11"/>
                  </a:cxn>
                  <a:cxn ang="0">
                    <a:pos x="27" y="12"/>
                  </a:cxn>
                  <a:cxn ang="0">
                    <a:pos x="27" y="14"/>
                  </a:cxn>
                  <a:cxn ang="0">
                    <a:pos x="27" y="15"/>
                  </a:cxn>
                </a:cxnLst>
                <a:rect l="0" t="0" r="r" b="b"/>
                <a:pathLst>
                  <a:path w="27" h="30">
                    <a:moveTo>
                      <a:pt x="27" y="15"/>
                    </a:moveTo>
                    <a:lnTo>
                      <a:pt x="27" y="15"/>
                    </a:lnTo>
                    <a:lnTo>
                      <a:pt x="27" y="15"/>
                    </a:ln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20"/>
                    </a:lnTo>
                    <a:lnTo>
                      <a:pt x="27" y="20"/>
                    </a:lnTo>
                    <a:lnTo>
                      <a:pt x="27" y="20"/>
                    </a:lnTo>
                    <a:lnTo>
                      <a:pt x="27" y="20"/>
                    </a:lnTo>
                    <a:lnTo>
                      <a:pt x="27" y="20"/>
                    </a:lnTo>
                    <a:lnTo>
                      <a:pt x="26" y="20"/>
                    </a:lnTo>
                    <a:lnTo>
                      <a:pt x="26" y="21"/>
                    </a:lnTo>
                    <a:lnTo>
                      <a:pt x="26" y="21"/>
                    </a:lnTo>
                    <a:lnTo>
                      <a:pt x="26" y="21"/>
                    </a:lnTo>
                    <a:lnTo>
                      <a:pt x="26" y="21"/>
                    </a:lnTo>
                    <a:lnTo>
                      <a:pt x="26" y="21"/>
                    </a:lnTo>
                    <a:lnTo>
                      <a:pt x="26" y="21"/>
                    </a:lnTo>
                    <a:lnTo>
                      <a:pt x="26" y="23"/>
                    </a:lnTo>
                    <a:lnTo>
                      <a:pt x="26" y="23"/>
                    </a:lnTo>
                    <a:lnTo>
                      <a:pt x="26" y="23"/>
                    </a:lnTo>
                    <a:lnTo>
                      <a:pt x="26" y="23"/>
                    </a:lnTo>
                    <a:lnTo>
                      <a:pt x="26" y="23"/>
                    </a:lnTo>
                    <a:lnTo>
                      <a:pt x="26" y="23"/>
                    </a:lnTo>
                    <a:lnTo>
                      <a:pt x="24" y="24"/>
                    </a:lnTo>
                    <a:lnTo>
                      <a:pt x="24" y="24"/>
                    </a:lnTo>
                    <a:lnTo>
                      <a:pt x="24" y="24"/>
                    </a:lnTo>
                    <a:lnTo>
                      <a:pt x="24" y="24"/>
                    </a:lnTo>
                    <a:lnTo>
                      <a:pt x="24" y="24"/>
                    </a:lnTo>
                    <a:lnTo>
                      <a:pt x="24" y="24"/>
                    </a:lnTo>
                    <a:lnTo>
                      <a:pt x="24" y="24"/>
                    </a:lnTo>
                    <a:lnTo>
                      <a:pt x="24" y="26"/>
                    </a:lnTo>
                    <a:lnTo>
                      <a:pt x="24" y="26"/>
                    </a:lnTo>
                    <a:lnTo>
                      <a:pt x="24" y="26"/>
                    </a:lnTo>
                    <a:lnTo>
                      <a:pt x="23" y="26"/>
                    </a:lnTo>
                    <a:lnTo>
                      <a:pt x="23" y="26"/>
                    </a:lnTo>
                    <a:lnTo>
                      <a:pt x="23" y="26"/>
                    </a:lnTo>
                    <a:lnTo>
                      <a:pt x="23" y="26"/>
                    </a:lnTo>
                    <a:lnTo>
                      <a:pt x="23" y="26"/>
                    </a:lnTo>
                    <a:lnTo>
                      <a:pt x="23" y="27"/>
                    </a:lnTo>
                    <a:lnTo>
                      <a:pt x="23" y="27"/>
                    </a:lnTo>
                    <a:lnTo>
                      <a:pt x="23" y="27"/>
                    </a:lnTo>
                    <a:lnTo>
                      <a:pt x="21" y="27"/>
                    </a:lnTo>
                    <a:lnTo>
                      <a:pt x="21" y="27"/>
                    </a:lnTo>
                    <a:lnTo>
                      <a:pt x="21" y="27"/>
                    </a:lnTo>
                    <a:lnTo>
                      <a:pt x="21" y="27"/>
                    </a:lnTo>
                    <a:lnTo>
                      <a:pt x="21" y="27"/>
                    </a:lnTo>
                    <a:lnTo>
                      <a:pt x="21" y="27"/>
                    </a:lnTo>
                    <a:lnTo>
                      <a:pt x="21" y="29"/>
                    </a:lnTo>
                    <a:lnTo>
                      <a:pt x="20" y="29"/>
                    </a:lnTo>
                    <a:lnTo>
                      <a:pt x="20" y="29"/>
                    </a:lnTo>
                    <a:lnTo>
                      <a:pt x="20" y="29"/>
                    </a:lnTo>
                    <a:lnTo>
                      <a:pt x="20" y="29"/>
                    </a:lnTo>
                    <a:lnTo>
                      <a:pt x="20" y="29"/>
                    </a:lnTo>
                    <a:lnTo>
                      <a:pt x="20" y="29"/>
                    </a:lnTo>
                    <a:lnTo>
                      <a:pt x="20" y="29"/>
                    </a:lnTo>
                    <a:lnTo>
                      <a:pt x="18" y="29"/>
                    </a:lnTo>
                    <a:lnTo>
                      <a:pt x="18" y="29"/>
                    </a:lnTo>
                    <a:lnTo>
                      <a:pt x="18" y="29"/>
                    </a:lnTo>
                    <a:lnTo>
                      <a:pt x="18" y="30"/>
                    </a:lnTo>
                    <a:lnTo>
                      <a:pt x="18" y="30"/>
                    </a:lnTo>
                    <a:lnTo>
                      <a:pt x="18" y="30"/>
                    </a:lnTo>
                    <a:lnTo>
                      <a:pt x="18"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29"/>
                    </a:lnTo>
                    <a:lnTo>
                      <a:pt x="8" y="29"/>
                    </a:lnTo>
                    <a:lnTo>
                      <a:pt x="8" y="29"/>
                    </a:lnTo>
                    <a:lnTo>
                      <a:pt x="6" y="29"/>
                    </a:lnTo>
                    <a:lnTo>
                      <a:pt x="6" y="29"/>
                    </a:lnTo>
                    <a:lnTo>
                      <a:pt x="6" y="29"/>
                    </a:lnTo>
                    <a:lnTo>
                      <a:pt x="6" y="29"/>
                    </a:lnTo>
                    <a:lnTo>
                      <a:pt x="6" y="29"/>
                    </a:lnTo>
                    <a:lnTo>
                      <a:pt x="6" y="29"/>
                    </a:lnTo>
                    <a:lnTo>
                      <a:pt x="6" y="29"/>
                    </a:lnTo>
                    <a:lnTo>
                      <a:pt x="5" y="29"/>
                    </a:lnTo>
                    <a:lnTo>
                      <a:pt x="5" y="27"/>
                    </a:lnTo>
                    <a:lnTo>
                      <a:pt x="5" y="27"/>
                    </a:lnTo>
                    <a:lnTo>
                      <a:pt x="5" y="27"/>
                    </a:lnTo>
                    <a:lnTo>
                      <a:pt x="5" y="27"/>
                    </a:lnTo>
                    <a:lnTo>
                      <a:pt x="5" y="27"/>
                    </a:lnTo>
                    <a:lnTo>
                      <a:pt x="5" y="27"/>
                    </a:lnTo>
                    <a:lnTo>
                      <a:pt x="5" y="27"/>
                    </a:lnTo>
                    <a:lnTo>
                      <a:pt x="5" y="27"/>
                    </a:lnTo>
                    <a:lnTo>
                      <a:pt x="3" y="27"/>
                    </a:lnTo>
                    <a:lnTo>
                      <a:pt x="3" y="26"/>
                    </a:lnTo>
                    <a:lnTo>
                      <a:pt x="3" y="26"/>
                    </a:lnTo>
                    <a:lnTo>
                      <a:pt x="3" y="26"/>
                    </a:lnTo>
                    <a:lnTo>
                      <a:pt x="3" y="26"/>
                    </a:lnTo>
                    <a:lnTo>
                      <a:pt x="3" y="26"/>
                    </a:lnTo>
                    <a:lnTo>
                      <a:pt x="3" y="26"/>
                    </a:lnTo>
                    <a:lnTo>
                      <a:pt x="3" y="26"/>
                    </a:lnTo>
                    <a:lnTo>
                      <a:pt x="3" y="26"/>
                    </a:lnTo>
                    <a:lnTo>
                      <a:pt x="3" y="24"/>
                    </a:lnTo>
                    <a:lnTo>
                      <a:pt x="2" y="24"/>
                    </a:lnTo>
                    <a:lnTo>
                      <a:pt x="2" y="24"/>
                    </a:lnTo>
                    <a:lnTo>
                      <a:pt x="2" y="24"/>
                    </a:lnTo>
                    <a:lnTo>
                      <a:pt x="2" y="24"/>
                    </a:lnTo>
                    <a:lnTo>
                      <a:pt x="2" y="24"/>
                    </a:lnTo>
                    <a:lnTo>
                      <a:pt x="2" y="24"/>
                    </a:lnTo>
                    <a:lnTo>
                      <a:pt x="2" y="23"/>
                    </a:lnTo>
                    <a:lnTo>
                      <a:pt x="2" y="23"/>
                    </a:lnTo>
                    <a:lnTo>
                      <a:pt x="2" y="23"/>
                    </a:lnTo>
                    <a:lnTo>
                      <a:pt x="2" y="23"/>
                    </a:lnTo>
                    <a:lnTo>
                      <a:pt x="2" y="23"/>
                    </a:lnTo>
                    <a:lnTo>
                      <a:pt x="2" y="23"/>
                    </a:lnTo>
                    <a:lnTo>
                      <a:pt x="2" y="21"/>
                    </a:lnTo>
                    <a:lnTo>
                      <a:pt x="2" y="21"/>
                    </a:lnTo>
                    <a:lnTo>
                      <a:pt x="2"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2"/>
                    </a:lnTo>
                    <a:lnTo>
                      <a:pt x="0" y="12"/>
                    </a:lnTo>
                    <a:lnTo>
                      <a:pt x="0" y="12"/>
                    </a:lnTo>
                    <a:lnTo>
                      <a:pt x="0" y="12"/>
                    </a:lnTo>
                    <a:lnTo>
                      <a:pt x="0" y="12"/>
                    </a:lnTo>
                    <a:lnTo>
                      <a:pt x="2" y="12"/>
                    </a:lnTo>
                    <a:lnTo>
                      <a:pt x="2" y="11"/>
                    </a:lnTo>
                    <a:lnTo>
                      <a:pt x="2" y="11"/>
                    </a:lnTo>
                    <a:lnTo>
                      <a:pt x="2" y="11"/>
                    </a:lnTo>
                    <a:lnTo>
                      <a:pt x="2" y="11"/>
                    </a:lnTo>
                    <a:lnTo>
                      <a:pt x="2" y="11"/>
                    </a:lnTo>
                    <a:lnTo>
                      <a:pt x="2" y="11"/>
                    </a:lnTo>
                    <a:lnTo>
                      <a:pt x="2" y="9"/>
                    </a:lnTo>
                    <a:lnTo>
                      <a:pt x="2" y="9"/>
                    </a:lnTo>
                    <a:lnTo>
                      <a:pt x="2" y="9"/>
                    </a:lnTo>
                    <a:lnTo>
                      <a:pt x="2" y="9"/>
                    </a:lnTo>
                    <a:lnTo>
                      <a:pt x="2" y="9"/>
                    </a:lnTo>
                    <a:lnTo>
                      <a:pt x="2" y="9"/>
                    </a:lnTo>
                    <a:lnTo>
                      <a:pt x="2" y="8"/>
                    </a:lnTo>
                    <a:lnTo>
                      <a:pt x="3" y="8"/>
                    </a:lnTo>
                    <a:lnTo>
                      <a:pt x="3" y="8"/>
                    </a:lnTo>
                    <a:lnTo>
                      <a:pt x="3" y="8"/>
                    </a:lnTo>
                    <a:lnTo>
                      <a:pt x="3" y="8"/>
                    </a:lnTo>
                    <a:lnTo>
                      <a:pt x="3" y="8"/>
                    </a:lnTo>
                    <a:lnTo>
                      <a:pt x="3" y="6"/>
                    </a:lnTo>
                    <a:lnTo>
                      <a:pt x="3" y="6"/>
                    </a:lnTo>
                    <a:lnTo>
                      <a:pt x="3" y="6"/>
                    </a:lnTo>
                    <a:lnTo>
                      <a:pt x="3" y="6"/>
                    </a:lnTo>
                    <a:lnTo>
                      <a:pt x="3" y="6"/>
                    </a:lnTo>
                    <a:lnTo>
                      <a:pt x="3" y="6"/>
                    </a:lnTo>
                    <a:lnTo>
                      <a:pt x="5" y="6"/>
                    </a:lnTo>
                    <a:lnTo>
                      <a:pt x="5" y="5"/>
                    </a:lnTo>
                    <a:lnTo>
                      <a:pt x="5" y="5"/>
                    </a:lnTo>
                    <a:lnTo>
                      <a:pt x="5" y="5"/>
                    </a:lnTo>
                    <a:lnTo>
                      <a:pt x="5" y="5"/>
                    </a:lnTo>
                    <a:lnTo>
                      <a:pt x="5" y="5"/>
                    </a:lnTo>
                    <a:lnTo>
                      <a:pt x="5" y="5"/>
                    </a:lnTo>
                    <a:lnTo>
                      <a:pt x="5" y="5"/>
                    </a:lnTo>
                    <a:lnTo>
                      <a:pt x="6" y="5"/>
                    </a:lnTo>
                    <a:lnTo>
                      <a:pt x="6" y="3"/>
                    </a:lnTo>
                    <a:lnTo>
                      <a:pt x="6" y="3"/>
                    </a:lnTo>
                    <a:lnTo>
                      <a:pt x="6" y="3"/>
                    </a:lnTo>
                    <a:lnTo>
                      <a:pt x="6" y="3"/>
                    </a:lnTo>
                    <a:lnTo>
                      <a:pt x="6" y="3"/>
                    </a:lnTo>
                    <a:lnTo>
                      <a:pt x="6" y="3"/>
                    </a:lnTo>
                    <a:lnTo>
                      <a:pt x="6" y="3"/>
                    </a:lnTo>
                    <a:lnTo>
                      <a:pt x="8" y="3"/>
                    </a:lnTo>
                    <a:lnTo>
                      <a:pt x="8" y="3"/>
                    </a:lnTo>
                    <a:lnTo>
                      <a:pt x="8" y="2"/>
                    </a:lnTo>
                    <a:lnTo>
                      <a:pt x="8" y="2"/>
                    </a:lnTo>
                    <a:lnTo>
                      <a:pt x="8" y="2"/>
                    </a:lnTo>
                    <a:lnTo>
                      <a:pt x="8" y="2"/>
                    </a:lnTo>
                    <a:lnTo>
                      <a:pt x="8" y="2"/>
                    </a:lnTo>
                    <a:lnTo>
                      <a:pt x="9" y="2"/>
                    </a:lnTo>
                    <a:lnTo>
                      <a:pt x="9" y="2"/>
                    </a:lnTo>
                    <a:lnTo>
                      <a:pt x="9" y="2"/>
                    </a:lnTo>
                    <a:lnTo>
                      <a:pt x="9" y="2"/>
                    </a:lnTo>
                    <a:lnTo>
                      <a:pt x="9" y="2"/>
                    </a:lnTo>
                    <a:lnTo>
                      <a:pt x="9" y="2"/>
                    </a:lnTo>
                    <a:lnTo>
                      <a:pt x="9" y="2"/>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2"/>
                    </a:lnTo>
                    <a:lnTo>
                      <a:pt x="20" y="2"/>
                    </a:lnTo>
                    <a:lnTo>
                      <a:pt x="20" y="2"/>
                    </a:lnTo>
                    <a:lnTo>
                      <a:pt x="21" y="2"/>
                    </a:lnTo>
                    <a:lnTo>
                      <a:pt x="21" y="2"/>
                    </a:lnTo>
                    <a:lnTo>
                      <a:pt x="21" y="2"/>
                    </a:lnTo>
                    <a:lnTo>
                      <a:pt x="21" y="2"/>
                    </a:lnTo>
                    <a:lnTo>
                      <a:pt x="21" y="2"/>
                    </a:lnTo>
                    <a:lnTo>
                      <a:pt x="21" y="2"/>
                    </a:lnTo>
                    <a:lnTo>
                      <a:pt x="21" y="2"/>
                    </a:lnTo>
                    <a:lnTo>
                      <a:pt x="23" y="2"/>
                    </a:lnTo>
                    <a:lnTo>
                      <a:pt x="23" y="2"/>
                    </a:lnTo>
                    <a:lnTo>
                      <a:pt x="23" y="3"/>
                    </a:lnTo>
                    <a:lnTo>
                      <a:pt x="23" y="3"/>
                    </a:lnTo>
                    <a:lnTo>
                      <a:pt x="23" y="3"/>
                    </a:lnTo>
                    <a:lnTo>
                      <a:pt x="23" y="3"/>
                    </a:lnTo>
                    <a:lnTo>
                      <a:pt x="23" y="3"/>
                    </a:lnTo>
                    <a:lnTo>
                      <a:pt x="23" y="3"/>
                    </a:lnTo>
                    <a:lnTo>
                      <a:pt x="24" y="3"/>
                    </a:lnTo>
                    <a:lnTo>
                      <a:pt x="24" y="3"/>
                    </a:lnTo>
                    <a:lnTo>
                      <a:pt x="24" y="3"/>
                    </a:lnTo>
                    <a:lnTo>
                      <a:pt x="24" y="5"/>
                    </a:lnTo>
                    <a:lnTo>
                      <a:pt x="24" y="5"/>
                    </a:lnTo>
                    <a:lnTo>
                      <a:pt x="24" y="5"/>
                    </a:lnTo>
                    <a:lnTo>
                      <a:pt x="24" y="5"/>
                    </a:lnTo>
                    <a:lnTo>
                      <a:pt x="24" y="5"/>
                    </a:lnTo>
                    <a:lnTo>
                      <a:pt x="24" y="5"/>
                    </a:lnTo>
                    <a:lnTo>
                      <a:pt x="24" y="5"/>
                    </a:lnTo>
                    <a:lnTo>
                      <a:pt x="26" y="5"/>
                    </a:lnTo>
                    <a:lnTo>
                      <a:pt x="26" y="6"/>
                    </a:lnTo>
                    <a:lnTo>
                      <a:pt x="26" y="6"/>
                    </a:lnTo>
                    <a:lnTo>
                      <a:pt x="26" y="6"/>
                    </a:lnTo>
                    <a:lnTo>
                      <a:pt x="26" y="6"/>
                    </a:lnTo>
                    <a:lnTo>
                      <a:pt x="26" y="6"/>
                    </a:lnTo>
                    <a:lnTo>
                      <a:pt x="26" y="6"/>
                    </a:lnTo>
                    <a:lnTo>
                      <a:pt x="26" y="6"/>
                    </a:lnTo>
                    <a:lnTo>
                      <a:pt x="26" y="8"/>
                    </a:lnTo>
                    <a:lnTo>
                      <a:pt x="26" y="8"/>
                    </a:lnTo>
                    <a:lnTo>
                      <a:pt x="26" y="8"/>
                    </a:lnTo>
                    <a:lnTo>
                      <a:pt x="26" y="8"/>
                    </a:lnTo>
                    <a:lnTo>
                      <a:pt x="26"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path>
                </a:pathLst>
              </a:custGeom>
              <a:noFill/>
              <a:ln w="1588">
                <a:solidFill>
                  <a:srgbClr val="6E6E6E"/>
                </a:solidFill>
                <a:prstDash val="solid"/>
                <a:round/>
                <a:headEnd/>
                <a:tailEnd/>
              </a:ln>
            </p:spPr>
            <p:txBody>
              <a:bodyPr/>
              <a:lstStyle/>
              <a:p>
                <a:endParaRPr lang="en-US"/>
              </a:p>
            </p:txBody>
          </p:sp>
          <p:sp>
            <p:nvSpPr>
              <p:cNvPr id="321265" name="Freeform 753"/>
              <p:cNvSpPr>
                <a:spLocks/>
              </p:cNvSpPr>
              <p:nvPr/>
            </p:nvSpPr>
            <p:spPr bwMode="auto">
              <a:xfrm>
                <a:off x="2171" y="2246"/>
                <a:ext cx="29" cy="32"/>
              </a:xfrm>
              <a:custGeom>
                <a:avLst/>
                <a:gdLst/>
                <a:ahLst/>
                <a:cxnLst>
                  <a:cxn ang="0">
                    <a:pos x="29" y="17"/>
                  </a:cxn>
                  <a:cxn ang="0">
                    <a:pos x="27" y="18"/>
                  </a:cxn>
                  <a:cxn ang="0">
                    <a:pos x="27" y="20"/>
                  </a:cxn>
                  <a:cxn ang="0">
                    <a:pos x="27" y="21"/>
                  </a:cxn>
                  <a:cxn ang="0">
                    <a:pos x="26" y="23"/>
                  </a:cxn>
                  <a:cxn ang="0">
                    <a:pos x="26" y="24"/>
                  </a:cxn>
                  <a:cxn ang="0">
                    <a:pos x="24" y="26"/>
                  </a:cxn>
                  <a:cxn ang="0">
                    <a:pos x="24" y="27"/>
                  </a:cxn>
                  <a:cxn ang="0">
                    <a:pos x="23" y="27"/>
                  </a:cxn>
                  <a:cxn ang="0">
                    <a:pos x="21" y="29"/>
                  </a:cxn>
                  <a:cxn ang="0">
                    <a:pos x="20" y="30"/>
                  </a:cxn>
                  <a:cxn ang="0">
                    <a:pos x="18" y="30"/>
                  </a:cxn>
                  <a:cxn ang="0">
                    <a:pos x="17" y="30"/>
                  </a:cxn>
                  <a:cxn ang="0">
                    <a:pos x="17" y="30"/>
                  </a:cxn>
                  <a:cxn ang="0">
                    <a:pos x="15" y="32"/>
                  </a:cxn>
                  <a:cxn ang="0">
                    <a:pos x="14" y="32"/>
                  </a:cxn>
                  <a:cxn ang="0">
                    <a:pos x="12" y="30"/>
                  </a:cxn>
                  <a:cxn ang="0">
                    <a:pos x="11" y="30"/>
                  </a:cxn>
                  <a:cxn ang="0">
                    <a:pos x="9" y="30"/>
                  </a:cxn>
                  <a:cxn ang="0">
                    <a:pos x="8" y="29"/>
                  </a:cxn>
                  <a:cxn ang="0">
                    <a:pos x="6" y="29"/>
                  </a:cxn>
                  <a:cxn ang="0">
                    <a:pos x="5" y="27"/>
                  </a:cxn>
                  <a:cxn ang="0">
                    <a:pos x="5" y="26"/>
                  </a:cxn>
                  <a:cxn ang="0">
                    <a:pos x="3" y="24"/>
                  </a:cxn>
                  <a:cxn ang="0">
                    <a:pos x="3" y="24"/>
                  </a:cxn>
                  <a:cxn ang="0">
                    <a:pos x="2" y="23"/>
                  </a:cxn>
                  <a:cxn ang="0">
                    <a:pos x="2" y="21"/>
                  </a:cxn>
                  <a:cxn ang="0">
                    <a:pos x="2" y="20"/>
                  </a:cxn>
                  <a:cxn ang="0">
                    <a:pos x="0" y="18"/>
                  </a:cxn>
                  <a:cxn ang="0">
                    <a:pos x="0" y="15"/>
                  </a:cxn>
                  <a:cxn ang="0">
                    <a:pos x="0" y="14"/>
                  </a:cxn>
                  <a:cxn ang="0">
                    <a:pos x="2" y="12"/>
                  </a:cxn>
                  <a:cxn ang="0">
                    <a:pos x="2" y="11"/>
                  </a:cxn>
                  <a:cxn ang="0">
                    <a:pos x="2" y="9"/>
                  </a:cxn>
                  <a:cxn ang="0">
                    <a:pos x="3" y="8"/>
                  </a:cxn>
                  <a:cxn ang="0">
                    <a:pos x="3" y="6"/>
                  </a:cxn>
                  <a:cxn ang="0">
                    <a:pos x="5" y="6"/>
                  </a:cxn>
                  <a:cxn ang="0">
                    <a:pos x="5" y="5"/>
                  </a:cxn>
                  <a:cxn ang="0">
                    <a:pos x="6" y="3"/>
                  </a:cxn>
                  <a:cxn ang="0">
                    <a:pos x="8" y="2"/>
                  </a:cxn>
                  <a:cxn ang="0">
                    <a:pos x="9" y="2"/>
                  </a:cxn>
                  <a:cxn ang="0">
                    <a:pos x="11" y="2"/>
                  </a:cxn>
                  <a:cxn ang="0">
                    <a:pos x="12" y="0"/>
                  </a:cxn>
                  <a:cxn ang="0">
                    <a:pos x="14" y="0"/>
                  </a:cxn>
                  <a:cxn ang="0">
                    <a:pos x="15" y="0"/>
                  </a:cxn>
                  <a:cxn ang="0">
                    <a:pos x="17" y="0"/>
                  </a:cxn>
                  <a:cxn ang="0">
                    <a:pos x="17" y="0"/>
                  </a:cxn>
                  <a:cxn ang="0">
                    <a:pos x="18" y="0"/>
                  </a:cxn>
                  <a:cxn ang="0">
                    <a:pos x="20" y="2"/>
                  </a:cxn>
                  <a:cxn ang="0">
                    <a:pos x="21" y="2"/>
                  </a:cxn>
                  <a:cxn ang="0">
                    <a:pos x="23" y="3"/>
                  </a:cxn>
                  <a:cxn ang="0">
                    <a:pos x="24" y="5"/>
                  </a:cxn>
                  <a:cxn ang="0">
                    <a:pos x="24" y="5"/>
                  </a:cxn>
                  <a:cxn ang="0">
                    <a:pos x="26" y="6"/>
                  </a:cxn>
                  <a:cxn ang="0">
                    <a:pos x="26" y="8"/>
                  </a:cxn>
                  <a:cxn ang="0">
                    <a:pos x="27" y="9"/>
                  </a:cxn>
                  <a:cxn ang="0">
                    <a:pos x="27" y="11"/>
                  </a:cxn>
                  <a:cxn ang="0">
                    <a:pos x="27" y="12"/>
                  </a:cxn>
                  <a:cxn ang="0">
                    <a:pos x="29" y="14"/>
                  </a:cxn>
                  <a:cxn ang="0">
                    <a:pos x="29" y="15"/>
                  </a:cxn>
                </a:cxnLst>
                <a:rect l="0" t="0" r="r" b="b"/>
                <a:pathLst>
                  <a:path w="29" h="32">
                    <a:moveTo>
                      <a:pt x="29" y="15"/>
                    </a:moveTo>
                    <a:lnTo>
                      <a:pt x="29" y="15"/>
                    </a:lnTo>
                    <a:lnTo>
                      <a:pt x="29" y="17"/>
                    </a:lnTo>
                    <a:lnTo>
                      <a:pt x="29" y="17"/>
                    </a:lnTo>
                    <a:lnTo>
                      <a:pt x="29" y="17"/>
                    </a:lnTo>
                    <a:lnTo>
                      <a:pt x="29" y="17"/>
                    </a:lnTo>
                    <a:lnTo>
                      <a:pt x="29" y="17"/>
                    </a:lnTo>
                    <a:lnTo>
                      <a:pt x="29" y="18"/>
                    </a:lnTo>
                    <a:lnTo>
                      <a:pt x="29" y="18"/>
                    </a:lnTo>
                    <a:lnTo>
                      <a:pt x="29" y="18"/>
                    </a:lnTo>
                    <a:lnTo>
                      <a:pt x="29" y="18"/>
                    </a:lnTo>
                    <a:lnTo>
                      <a:pt x="27" y="18"/>
                    </a:lnTo>
                    <a:lnTo>
                      <a:pt x="27" y="18"/>
                    </a:lnTo>
                    <a:lnTo>
                      <a:pt x="27" y="20"/>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7" y="23"/>
                    </a:lnTo>
                    <a:lnTo>
                      <a:pt x="27" y="23"/>
                    </a:lnTo>
                    <a:lnTo>
                      <a:pt x="27" y="23"/>
                    </a:lnTo>
                    <a:lnTo>
                      <a:pt x="26" y="23"/>
                    </a:lnTo>
                    <a:lnTo>
                      <a:pt x="26" y="23"/>
                    </a:lnTo>
                    <a:lnTo>
                      <a:pt x="26" y="24"/>
                    </a:lnTo>
                    <a:lnTo>
                      <a:pt x="26" y="24"/>
                    </a:lnTo>
                    <a:lnTo>
                      <a:pt x="26" y="24"/>
                    </a:lnTo>
                    <a:lnTo>
                      <a:pt x="26" y="24"/>
                    </a:lnTo>
                    <a:lnTo>
                      <a:pt x="26" y="24"/>
                    </a:lnTo>
                    <a:lnTo>
                      <a:pt x="26" y="24"/>
                    </a:lnTo>
                    <a:lnTo>
                      <a:pt x="26" y="24"/>
                    </a:lnTo>
                    <a:lnTo>
                      <a:pt x="26" y="26"/>
                    </a:lnTo>
                    <a:lnTo>
                      <a:pt x="26" y="26"/>
                    </a:lnTo>
                    <a:lnTo>
                      <a:pt x="24" y="26"/>
                    </a:lnTo>
                    <a:lnTo>
                      <a:pt x="24" y="26"/>
                    </a:lnTo>
                    <a:lnTo>
                      <a:pt x="24" y="26"/>
                    </a:lnTo>
                    <a:lnTo>
                      <a:pt x="24" y="26"/>
                    </a:lnTo>
                    <a:lnTo>
                      <a:pt x="24" y="26"/>
                    </a:lnTo>
                    <a:lnTo>
                      <a:pt x="24" y="27"/>
                    </a:lnTo>
                    <a:lnTo>
                      <a:pt x="24" y="27"/>
                    </a:lnTo>
                    <a:lnTo>
                      <a:pt x="24" y="27"/>
                    </a:lnTo>
                    <a:lnTo>
                      <a:pt x="24" y="27"/>
                    </a:lnTo>
                    <a:lnTo>
                      <a:pt x="23" y="27"/>
                    </a:lnTo>
                    <a:lnTo>
                      <a:pt x="23" y="27"/>
                    </a:lnTo>
                    <a:lnTo>
                      <a:pt x="23" y="27"/>
                    </a:lnTo>
                    <a:lnTo>
                      <a:pt x="23" y="27"/>
                    </a:lnTo>
                    <a:lnTo>
                      <a:pt x="23" y="27"/>
                    </a:lnTo>
                    <a:lnTo>
                      <a:pt x="23" y="29"/>
                    </a:lnTo>
                    <a:lnTo>
                      <a:pt x="23" y="29"/>
                    </a:lnTo>
                    <a:lnTo>
                      <a:pt x="23" y="29"/>
                    </a:lnTo>
                    <a:lnTo>
                      <a:pt x="21" y="29"/>
                    </a:lnTo>
                    <a:lnTo>
                      <a:pt x="21" y="29"/>
                    </a:lnTo>
                    <a:lnTo>
                      <a:pt x="21" y="29"/>
                    </a:lnTo>
                    <a:lnTo>
                      <a:pt x="21" y="29"/>
                    </a:lnTo>
                    <a:lnTo>
                      <a:pt x="21" y="29"/>
                    </a:lnTo>
                    <a:lnTo>
                      <a:pt x="21" y="29"/>
                    </a:lnTo>
                    <a:lnTo>
                      <a:pt x="21" y="29"/>
                    </a:lnTo>
                    <a:lnTo>
                      <a:pt x="20" y="30"/>
                    </a:lnTo>
                    <a:lnTo>
                      <a:pt x="20" y="30"/>
                    </a:lnTo>
                    <a:lnTo>
                      <a:pt x="20" y="30"/>
                    </a:lnTo>
                    <a:lnTo>
                      <a:pt x="20" y="30"/>
                    </a:lnTo>
                    <a:lnTo>
                      <a:pt x="20" y="30"/>
                    </a:lnTo>
                    <a:lnTo>
                      <a:pt x="20" y="30"/>
                    </a:lnTo>
                    <a:lnTo>
                      <a:pt x="20" y="30"/>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0"/>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29"/>
                    </a:lnTo>
                    <a:lnTo>
                      <a:pt x="8" y="29"/>
                    </a:lnTo>
                    <a:lnTo>
                      <a:pt x="8" y="29"/>
                    </a:lnTo>
                    <a:lnTo>
                      <a:pt x="8" y="29"/>
                    </a:lnTo>
                    <a:lnTo>
                      <a:pt x="8" y="29"/>
                    </a:lnTo>
                    <a:lnTo>
                      <a:pt x="8" y="29"/>
                    </a:lnTo>
                    <a:lnTo>
                      <a:pt x="6" y="29"/>
                    </a:lnTo>
                    <a:lnTo>
                      <a:pt x="6" y="29"/>
                    </a:lnTo>
                    <a:lnTo>
                      <a:pt x="6" y="29"/>
                    </a:lnTo>
                    <a:lnTo>
                      <a:pt x="6" y="29"/>
                    </a:lnTo>
                    <a:lnTo>
                      <a:pt x="6" y="27"/>
                    </a:lnTo>
                    <a:lnTo>
                      <a:pt x="6" y="27"/>
                    </a:lnTo>
                    <a:lnTo>
                      <a:pt x="6" y="27"/>
                    </a:lnTo>
                    <a:lnTo>
                      <a:pt x="6" y="27"/>
                    </a:lnTo>
                    <a:lnTo>
                      <a:pt x="5" y="27"/>
                    </a:lnTo>
                    <a:lnTo>
                      <a:pt x="5" y="27"/>
                    </a:lnTo>
                    <a:lnTo>
                      <a:pt x="5" y="27"/>
                    </a:lnTo>
                    <a:lnTo>
                      <a:pt x="5" y="27"/>
                    </a:lnTo>
                    <a:lnTo>
                      <a:pt x="5" y="27"/>
                    </a:lnTo>
                    <a:lnTo>
                      <a:pt x="5" y="26"/>
                    </a:lnTo>
                    <a:lnTo>
                      <a:pt x="5" y="26"/>
                    </a:lnTo>
                    <a:lnTo>
                      <a:pt x="5" y="26"/>
                    </a:lnTo>
                    <a:lnTo>
                      <a:pt x="5" y="26"/>
                    </a:lnTo>
                    <a:lnTo>
                      <a:pt x="3" y="26"/>
                    </a:lnTo>
                    <a:lnTo>
                      <a:pt x="3" y="26"/>
                    </a:lnTo>
                    <a:lnTo>
                      <a:pt x="3" y="26"/>
                    </a:lnTo>
                    <a:lnTo>
                      <a:pt x="3" y="24"/>
                    </a:lnTo>
                    <a:lnTo>
                      <a:pt x="3" y="24"/>
                    </a:lnTo>
                    <a:lnTo>
                      <a:pt x="3" y="24"/>
                    </a:lnTo>
                    <a:lnTo>
                      <a:pt x="3" y="24"/>
                    </a:lnTo>
                    <a:lnTo>
                      <a:pt x="3" y="24"/>
                    </a:lnTo>
                    <a:lnTo>
                      <a:pt x="3" y="24"/>
                    </a:lnTo>
                    <a:lnTo>
                      <a:pt x="3" y="24"/>
                    </a:lnTo>
                    <a:lnTo>
                      <a:pt x="3" y="23"/>
                    </a:lnTo>
                    <a:lnTo>
                      <a:pt x="2" y="23"/>
                    </a:lnTo>
                    <a:lnTo>
                      <a:pt x="2" y="23"/>
                    </a:lnTo>
                    <a:lnTo>
                      <a:pt x="2" y="23"/>
                    </a:lnTo>
                    <a:lnTo>
                      <a:pt x="2" y="23"/>
                    </a:lnTo>
                    <a:lnTo>
                      <a:pt x="2" y="23"/>
                    </a:lnTo>
                    <a:lnTo>
                      <a:pt x="2" y="21"/>
                    </a:lnTo>
                    <a:lnTo>
                      <a:pt x="2" y="21"/>
                    </a:lnTo>
                    <a:lnTo>
                      <a:pt x="2" y="21"/>
                    </a:lnTo>
                    <a:lnTo>
                      <a:pt x="2" y="21"/>
                    </a:lnTo>
                    <a:lnTo>
                      <a:pt x="2" y="21"/>
                    </a:lnTo>
                    <a:lnTo>
                      <a:pt x="2" y="21"/>
                    </a:lnTo>
                    <a:lnTo>
                      <a:pt x="2" y="20"/>
                    </a:lnTo>
                    <a:lnTo>
                      <a:pt x="2" y="20"/>
                    </a:lnTo>
                    <a:lnTo>
                      <a:pt x="2" y="20"/>
                    </a:lnTo>
                    <a:lnTo>
                      <a:pt x="2" y="20"/>
                    </a:lnTo>
                    <a:lnTo>
                      <a:pt x="2" y="20"/>
                    </a:lnTo>
                    <a:lnTo>
                      <a:pt x="2" y="20"/>
                    </a:lnTo>
                    <a:lnTo>
                      <a:pt x="2" y="18"/>
                    </a:lnTo>
                    <a:lnTo>
                      <a:pt x="2" y="18"/>
                    </a:lnTo>
                    <a:lnTo>
                      <a:pt x="2"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2" y="14"/>
                    </a:lnTo>
                    <a:lnTo>
                      <a:pt x="2" y="14"/>
                    </a:lnTo>
                    <a:lnTo>
                      <a:pt x="2" y="12"/>
                    </a:lnTo>
                    <a:lnTo>
                      <a:pt x="2" y="12"/>
                    </a:lnTo>
                    <a:lnTo>
                      <a:pt x="2" y="12"/>
                    </a:lnTo>
                    <a:lnTo>
                      <a:pt x="2" y="12"/>
                    </a:lnTo>
                    <a:lnTo>
                      <a:pt x="2" y="12"/>
                    </a:lnTo>
                    <a:lnTo>
                      <a:pt x="2" y="12"/>
                    </a:lnTo>
                    <a:lnTo>
                      <a:pt x="2" y="11"/>
                    </a:lnTo>
                    <a:lnTo>
                      <a:pt x="2" y="11"/>
                    </a:lnTo>
                    <a:lnTo>
                      <a:pt x="2" y="11"/>
                    </a:lnTo>
                    <a:lnTo>
                      <a:pt x="2" y="11"/>
                    </a:lnTo>
                    <a:lnTo>
                      <a:pt x="2" y="11"/>
                    </a:lnTo>
                    <a:lnTo>
                      <a:pt x="2" y="11"/>
                    </a:lnTo>
                    <a:lnTo>
                      <a:pt x="2" y="9"/>
                    </a:lnTo>
                    <a:lnTo>
                      <a:pt x="2" y="9"/>
                    </a:lnTo>
                    <a:lnTo>
                      <a:pt x="2" y="9"/>
                    </a:lnTo>
                    <a:lnTo>
                      <a:pt x="2" y="9"/>
                    </a:lnTo>
                    <a:lnTo>
                      <a:pt x="2" y="9"/>
                    </a:lnTo>
                    <a:lnTo>
                      <a:pt x="2" y="9"/>
                    </a:lnTo>
                    <a:lnTo>
                      <a:pt x="3" y="8"/>
                    </a:lnTo>
                    <a:lnTo>
                      <a:pt x="3" y="8"/>
                    </a:lnTo>
                    <a:lnTo>
                      <a:pt x="3" y="8"/>
                    </a:lnTo>
                    <a:lnTo>
                      <a:pt x="3" y="8"/>
                    </a:lnTo>
                    <a:lnTo>
                      <a:pt x="3" y="8"/>
                    </a:lnTo>
                    <a:lnTo>
                      <a:pt x="3" y="8"/>
                    </a:lnTo>
                    <a:lnTo>
                      <a:pt x="3" y="8"/>
                    </a:lnTo>
                    <a:lnTo>
                      <a:pt x="3" y="6"/>
                    </a:lnTo>
                    <a:lnTo>
                      <a:pt x="3" y="6"/>
                    </a:lnTo>
                    <a:lnTo>
                      <a:pt x="3" y="6"/>
                    </a:lnTo>
                    <a:lnTo>
                      <a:pt x="3" y="6"/>
                    </a:lnTo>
                    <a:lnTo>
                      <a:pt x="5" y="6"/>
                    </a:lnTo>
                    <a:lnTo>
                      <a:pt x="5" y="6"/>
                    </a:lnTo>
                    <a:lnTo>
                      <a:pt x="5" y="6"/>
                    </a:lnTo>
                    <a:lnTo>
                      <a:pt x="5" y="5"/>
                    </a:lnTo>
                    <a:lnTo>
                      <a:pt x="5" y="5"/>
                    </a:lnTo>
                    <a:lnTo>
                      <a:pt x="5" y="5"/>
                    </a:lnTo>
                    <a:lnTo>
                      <a:pt x="5" y="5"/>
                    </a:lnTo>
                    <a:lnTo>
                      <a:pt x="5" y="5"/>
                    </a:lnTo>
                    <a:lnTo>
                      <a:pt x="5" y="5"/>
                    </a:lnTo>
                    <a:lnTo>
                      <a:pt x="6" y="5"/>
                    </a:lnTo>
                    <a:lnTo>
                      <a:pt x="6" y="5"/>
                    </a:lnTo>
                    <a:lnTo>
                      <a:pt x="6" y="3"/>
                    </a:lnTo>
                    <a:lnTo>
                      <a:pt x="6" y="3"/>
                    </a:lnTo>
                    <a:lnTo>
                      <a:pt x="6" y="3"/>
                    </a:lnTo>
                    <a:lnTo>
                      <a:pt x="6" y="3"/>
                    </a:lnTo>
                    <a:lnTo>
                      <a:pt x="6" y="3"/>
                    </a:lnTo>
                    <a:lnTo>
                      <a:pt x="6" y="3"/>
                    </a:lnTo>
                    <a:lnTo>
                      <a:pt x="8" y="3"/>
                    </a:lnTo>
                    <a:lnTo>
                      <a:pt x="8" y="3"/>
                    </a:lnTo>
                    <a:lnTo>
                      <a:pt x="8" y="3"/>
                    </a:lnTo>
                    <a:lnTo>
                      <a:pt x="8" y="2"/>
                    </a:lnTo>
                    <a:lnTo>
                      <a:pt x="8" y="2"/>
                    </a:lnTo>
                    <a:lnTo>
                      <a:pt x="8" y="2"/>
                    </a:lnTo>
                    <a:lnTo>
                      <a:pt x="8" y="2"/>
                    </a:lnTo>
                    <a:lnTo>
                      <a:pt x="9" y="2"/>
                    </a:lnTo>
                    <a:lnTo>
                      <a:pt x="9" y="2"/>
                    </a:lnTo>
                    <a:lnTo>
                      <a:pt x="9" y="2"/>
                    </a:lnTo>
                    <a:lnTo>
                      <a:pt x="9" y="2"/>
                    </a:lnTo>
                    <a:lnTo>
                      <a:pt x="9" y="2"/>
                    </a:lnTo>
                    <a:lnTo>
                      <a:pt x="9" y="2"/>
                    </a:lnTo>
                    <a:lnTo>
                      <a:pt x="9" y="2"/>
                    </a:lnTo>
                    <a:lnTo>
                      <a:pt x="11" y="2"/>
                    </a:lnTo>
                    <a:lnTo>
                      <a:pt x="11" y="2"/>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0"/>
                    </a:lnTo>
                    <a:lnTo>
                      <a:pt x="20" y="2"/>
                    </a:lnTo>
                    <a:lnTo>
                      <a:pt x="20" y="2"/>
                    </a:lnTo>
                    <a:lnTo>
                      <a:pt x="20" y="2"/>
                    </a:lnTo>
                    <a:lnTo>
                      <a:pt x="20" y="2"/>
                    </a:lnTo>
                    <a:lnTo>
                      <a:pt x="20" y="2"/>
                    </a:lnTo>
                    <a:lnTo>
                      <a:pt x="20" y="2"/>
                    </a:lnTo>
                    <a:lnTo>
                      <a:pt x="21" y="2"/>
                    </a:lnTo>
                    <a:lnTo>
                      <a:pt x="21" y="2"/>
                    </a:lnTo>
                    <a:lnTo>
                      <a:pt x="21" y="2"/>
                    </a:lnTo>
                    <a:lnTo>
                      <a:pt x="21" y="2"/>
                    </a:lnTo>
                    <a:lnTo>
                      <a:pt x="21" y="2"/>
                    </a:lnTo>
                    <a:lnTo>
                      <a:pt x="21" y="2"/>
                    </a:lnTo>
                    <a:lnTo>
                      <a:pt x="21" y="2"/>
                    </a:lnTo>
                    <a:lnTo>
                      <a:pt x="23" y="3"/>
                    </a:lnTo>
                    <a:lnTo>
                      <a:pt x="23" y="3"/>
                    </a:lnTo>
                    <a:lnTo>
                      <a:pt x="23" y="3"/>
                    </a:lnTo>
                    <a:lnTo>
                      <a:pt x="23" y="3"/>
                    </a:lnTo>
                    <a:lnTo>
                      <a:pt x="23" y="3"/>
                    </a:lnTo>
                    <a:lnTo>
                      <a:pt x="23" y="3"/>
                    </a:lnTo>
                    <a:lnTo>
                      <a:pt x="23" y="3"/>
                    </a:lnTo>
                    <a:lnTo>
                      <a:pt x="23" y="3"/>
                    </a:lnTo>
                    <a:lnTo>
                      <a:pt x="24" y="3"/>
                    </a:lnTo>
                    <a:lnTo>
                      <a:pt x="24" y="5"/>
                    </a:lnTo>
                    <a:lnTo>
                      <a:pt x="24" y="5"/>
                    </a:lnTo>
                    <a:lnTo>
                      <a:pt x="24" y="5"/>
                    </a:lnTo>
                    <a:lnTo>
                      <a:pt x="24" y="5"/>
                    </a:lnTo>
                    <a:lnTo>
                      <a:pt x="24" y="5"/>
                    </a:lnTo>
                    <a:lnTo>
                      <a:pt x="24" y="5"/>
                    </a:lnTo>
                    <a:lnTo>
                      <a:pt x="24" y="5"/>
                    </a:lnTo>
                    <a:lnTo>
                      <a:pt x="24" y="5"/>
                    </a:lnTo>
                    <a:lnTo>
                      <a:pt x="26" y="6"/>
                    </a:lnTo>
                    <a:lnTo>
                      <a:pt x="26" y="6"/>
                    </a:lnTo>
                    <a:lnTo>
                      <a:pt x="26" y="6"/>
                    </a:lnTo>
                    <a:lnTo>
                      <a:pt x="26" y="6"/>
                    </a:lnTo>
                    <a:lnTo>
                      <a:pt x="26" y="6"/>
                    </a:lnTo>
                    <a:lnTo>
                      <a:pt x="26" y="6"/>
                    </a:lnTo>
                    <a:lnTo>
                      <a:pt x="26" y="6"/>
                    </a:lnTo>
                    <a:lnTo>
                      <a:pt x="26" y="8"/>
                    </a:lnTo>
                    <a:lnTo>
                      <a:pt x="26" y="8"/>
                    </a:lnTo>
                    <a:lnTo>
                      <a:pt x="26" y="8"/>
                    </a:lnTo>
                    <a:lnTo>
                      <a:pt x="26" y="8"/>
                    </a:lnTo>
                    <a:lnTo>
                      <a:pt x="27"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9" y="12"/>
                    </a:lnTo>
                    <a:lnTo>
                      <a:pt x="29" y="12"/>
                    </a:lnTo>
                    <a:lnTo>
                      <a:pt x="29" y="12"/>
                    </a:lnTo>
                    <a:lnTo>
                      <a:pt x="29" y="14"/>
                    </a:lnTo>
                    <a:lnTo>
                      <a:pt x="29" y="14"/>
                    </a:lnTo>
                    <a:lnTo>
                      <a:pt x="29" y="14"/>
                    </a:lnTo>
                    <a:lnTo>
                      <a:pt x="29" y="14"/>
                    </a:lnTo>
                    <a:lnTo>
                      <a:pt x="29" y="14"/>
                    </a:lnTo>
                    <a:lnTo>
                      <a:pt x="29" y="15"/>
                    </a:lnTo>
                    <a:lnTo>
                      <a:pt x="29" y="15"/>
                    </a:lnTo>
                    <a:lnTo>
                      <a:pt x="29" y="15"/>
                    </a:lnTo>
                    <a:lnTo>
                      <a:pt x="29" y="15"/>
                    </a:lnTo>
                    <a:lnTo>
                      <a:pt x="29" y="15"/>
                    </a:lnTo>
                  </a:path>
                </a:pathLst>
              </a:custGeom>
              <a:noFill/>
              <a:ln w="1588">
                <a:solidFill>
                  <a:srgbClr val="6E6E6E"/>
                </a:solidFill>
                <a:prstDash val="solid"/>
                <a:round/>
                <a:headEnd/>
                <a:tailEnd/>
              </a:ln>
            </p:spPr>
            <p:txBody>
              <a:bodyPr/>
              <a:lstStyle/>
              <a:p>
                <a:endParaRPr lang="en-US"/>
              </a:p>
            </p:txBody>
          </p:sp>
          <p:sp>
            <p:nvSpPr>
              <p:cNvPr id="321266" name="Freeform 754"/>
              <p:cNvSpPr>
                <a:spLocks/>
              </p:cNvSpPr>
              <p:nvPr/>
            </p:nvSpPr>
            <p:spPr bwMode="auto">
              <a:xfrm>
                <a:off x="2201" y="2255"/>
                <a:ext cx="27" cy="32"/>
              </a:xfrm>
              <a:custGeom>
                <a:avLst/>
                <a:gdLst/>
                <a:ahLst/>
                <a:cxnLst>
                  <a:cxn ang="0">
                    <a:pos x="27" y="17"/>
                  </a:cxn>
                  <a:cxn ang="0">
                    <a:pos x="27" y="18"/>
                  </a:cxn>
                  <a:cxn ang="0">
                    <a:pos x="25" y="20"/>
                  </a:cxn>
                  <a:cxn ang="0">
                    <a:pos x="25" y="21"/>
                  </a:cxn>
                  <a:cxn ang="0">
                    <a:pos x="25" y="23"/>
                  </a:cxn>
                  <a:cxn ang="0">
                    <a:pos x="24" y="24"/>
                  </a:cxn>
                  <a:cxn ang="0">
                    <a:pos x="24" y="26"/>
                  </a:cxn>
                  <a:cxn ang="0">
                    <a:pos x="22" y="27"/>
                  </a:cxn>
                  <a:cxn ang="0">
                    <a:pos x="21" y="29"/>
                  </a:cxn>
                  <a:cxn ang="0">
                    <a:pos x="19" y="29"/>
                  </a:cxn>
                  <a:cxn ang="0">
                    <a:pos x="18" y="30"/>
                  </a:cxn>
                  <a:cxn ang="0">
                    <a:pos x="18" y="30"/>
                  </a:cxn>
                  <a:cxn ang="0">
                    <a:pos x="16" y="30"/>
                  </a:cxn>
                  <a:cxn ang="0">
                    <a:pos x="15" y="32"/>
                  </a:cxn>
                  <a:cxn ang="0">
                    <a:pos x="14" y="32"/>
                  </a:cxn>
                  <a:cxn ang="0">
                    <a:pos x="12" y="32"/>
                  </a:cxn>
                  <a:cxn ang="0">
                    <a:pos x="11" y="32"/>
                  </a:cxn>
                  <a:cxn ang="0">
                    <a:pos x="9" y="30"/>
                  </a:cxn>
                  <a:cxn ang="0">
                    <a:pos x="8" y="30"/>
                  </a:cxn>
                  <a:cxn ang="0">
                    <a:pos x="6" y="29"/>
                  </a:cxn>
                  <a:cxn ang="0">
                    <a:pos x="5" y="29"/>
                  </a:cxn>
                  <a:cxn ang="0">
                    <a:pos x="5" y="27"/>
                  </a:cxn>
                  <a:cxn ang="0">
                    <a:pos x="3" y="26"/>
                  </a:cxn>
                  <a:cxn ang="0">
                    <a:pos x="2" y="26"/>
                  </a:cxn>
                  <a:cxn ang="0">
                    <a:pos x="2" y="24"/>
                  </a:cxn>
                  <a:cxn ang="0">
                    <a:pos x="0" y="23"/>
                  </a:cxn>
                  <a:cxn ang="0">
                    <a:pos x="0" y="21"/>
                  </a:cxn>
                  <a:cxn ang="0">
                    <a:pos x="0" y="20"/>
                  </a:cxn>
                  <a:cxn ang="0">
                    <a:pos x="0" y="18"/>
                  </a:cxn>
                  <a:cxn ang="0">
                    <a:pos x="0" y="17"/>
                  </a:cxn>
                  <a:cxn ang="0">
                    <a:pos x="0" y="15"/>
                  </a:cxn>
                  <a:cxn ang="0">
                    <a:pos x="0" y="14"/>
                  </a:cxn>
                  <a:cxn ang="0">
                    <a:pos x="0" y="11"/>
                  </a:cxn>
                  <a:cxn ang="0">
                    <a:pos x="0" y="9"/>
                  </a:cxn>
                  <a:cxn ang="0">
                    <a:pos x="2" y="8"/>
                  </a:cxn>
                  <a:cxn ang="0">
                    <a:pos x="2" y="8"/>
                  </a:cxn>
                  <a:cxn ang="0">
                    <a:pos x="3" y="6"/>
                  </a:cxn>
                  <a:cxn ang="0">
                    <a:pos x="5" y="5"/>
                  </a:cxn>
                  <a:cxn ang="0">
                    <a:pos x="5" y="3"/>
                  </a:cxn>
                  <a:cxn ang="0">
                    <a:pos x="6" y="3"/>
                  </a:cxn>
                  <a:cxn ang="0">
                    <a:pos x="8" y="2"/>
                  </a:cxn>
                  <a:cxn ang="0">
                    <a:pos x="9" y="2"/>
                  </a:cxn>
                  <a:cxn ang="0">
                    <a:pos x="11" y="0"/>
                  </a:cxn>
                  <a:cxn ang="0">
                    <a:pos x="12" y="0"/>
                  </a:cxn>
                  <a:cxn ang="0">
                    <a:pos x="14" y="0"/>
                  </a:cxn>
                  <a:cxn ang="0">
                    <a:pos x="15" y="0"/>
                  </a:cxn>
                  <a:cxn ang="0">
                    <a:pos x="16" y="0"/>
                  </a:cxn>
                  <a:cxn ang="0">
                    <a:pos x="18" y="2"/>
                  </a:cxn>
                  <a:cxn ang="0">
                    <a:pos x="18" y="2"/>
                  </a:cxn>
                  <a:cxn ang="0">
                    <a:pos x="19" y="2"/>
                  </a:cxn>
                  <a:cxn ang="0">
                    <a:pos x="21" y="3"/>
                  </a:cxn>
                  <a:cxn ang="0">
                    <a:pos x="22" y="5"/>
                  </a:cxn>
                  <a:cxn ang="0">
                    <a:pos x="22" y="5"/>
                  </a:cxn>
                  <a:cxn ang="0">
                    <a:pos x="24" y="6"/>
                  </a:cxn>
                  <a:cxn ang="0">
                    <a:pos x="25" y="8"/>
                  </a:cxn>
                  <a:cxn ang="0">
                    <a:pos x="25" y="9"/>
                  </a:cxn>
                  <a:cxn ang="0">
                    <a:pos x="25" y="11"/>
                  </a:cxn>
                  <a:cxn ang="0">
                    <a:pos x="27" y="12"/>
                  </a:cxn>
                  <a:cxn ang="0">
                    <a:pos x="27" y="14"/>
                  </a:cxn>
                  <a:cxn ang="0">
                    <a:pos x="27" y="15"/>
                  </a:cxn>
                </a:cxnLst>
                <a:rect l="0" t="0" r="r" b="b"/>
                <a:pathLst>
                  <a:path w="27" h="32">
                    <a:moveTo>
                      <a:pt x="27" y="15"/>
                    </a:moveTo>
                    <a:lnTo>
                      <a:pt x="27" y="17"/>
                    </a:lnTo>
                    <a:lnTo>
                      <a:pt x="27"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5" y="20"/>
                    </a:lnTo>
                    <a:lnTo>
                      <a:pt x="25" y="20"/>
                    </a:lnTo>
                    <a:lnTo>
                      <a:pt x="25" y="21"/>
                    </a:lnTo>
                    <a:lnTo>
                      <a:pt x="25" y="21"/>
                    </a:lnTo>
                    <a:lnTo>
                      <a:pt x="25" y="21"/>
                    </a:lnTo>
                    <a:lnTo>
                      <a:pt x="25" y="21"/>
                    </a:lnTo>
                    <a:lnTo>
                      <a:pt x="25" y="21"/>
                    </a:lnTo>
                    <a:lnTo>
                      <a:pt x="25" y="21"/>
                    </a:lnTo>
                    <a:lnTo>
                      <a:pt x="25" y="23"/>
                    </a:lnTo>
                    <a:lnTo>
                      <a:pt x="25" y="23"/>
                    </a:lnTo>
                    <a:lnTo>
                      <a:pt x="25" y="23"/>
                    </a:lnTo>
                    <a:lnTo>
                      <a:pt x="25" y="23"/>
                    </a:lnTo>
                    <a:lnTo>
                      <a:pt x="25" y="23"/>
                    </a:lnTo>
                    <a:lnTo>
                      <a:pt x="25" y="23"/>
                    </a:lnTo>
                    <a:lnTo>
                      <a:pt x="25" y="24"/>
                    </a:lnTo>
                    <a:lnTo>
                      <a:pt x="24" y="24"/>
                    </a:lnTo>
                    <a:lnTo>
                      <a:pt x="24" y="24"/>
                    </a:lnTo>
                    <a:lnTo>
                      <a:pt x="24" y="24"/>
                    </a:lnTo>
                    <a:lnTo>
                      <a:pt x="24" y="24"/>
                    </a:lnTo>
                    <a:lnTo>
                      <a:pt x="24" y="24"/>
                    </a:lnTo>
                    <a:lnTo>
                      <a:pt x="24" y="26"/>
                    </a:lnTo>
                    <a:lnTo>
                      <a:pt x="24" y="26"/>
                    </a:lnTo>
                    <a:lnTo>
                      <a:pt x="24" y="26"/>
                    </a:lnTo>
                    <a:lnTo>
                      <a:pt x="24" y="26"/>
                    </a:lnTo>
                    <a:lnTo>
                      <a:pt x="24" y="26"/>
                    </a:lnTo>
                    <a:lnTo>
                      <a:pt x="24" y="26"/>
                    </a:lnTo>
                    <a:lnTo>
                      <a:pt x="22" y="26"/>
                    </a:lnTo>
                    <a:lnTo>
                      <a:pt x="22" y="26"/>
                    </a:lnTo>
                    <a:lnTo>
                      <a:pt x="22" y="27"/>
                    </a:lnTo>
                    <a:lnTo>
                      <a:pt x="22" y="27"/>
                    </a:lnTo>
                    <a:lnTo>
                      <a:pt x="22" y="27"/>
                    </a:lnTo>
                    <a:lnTo>
                      <a:pt x="22" y="27"/>
                    </a:lnTo>
                    <a:lnTo>
                      <a:pt x="22" y="27"/>
                    </a:lnTo>
                    <a:lnTo>
                      <a:pt x="22" y="27"/>
                    </a:lnTo>
                    <a:lnTo>
                      <a:pt x="22" y="27"/>
                    </a:lnTo>
                    <a:lnTo>
                      <a:pt x="21" y="27"/>
                    </a:lnTo>
                    <a:lnTo>
                      <a:pt x="21" y="29"/>
                    </a:lnTo>
                    <a:lnTo>
                      <a:pt x="21" y="29"/>
                    </a:lnTo>
                    <a:lnTo>
                      <a:pt x="21" y="29"/>
                    </a:lnTo>
                    <a:lnTo>
                      <a:pt x="21" y="29"/>
                    </a:lnTo>
                    <a:lnTo>
                      <a:pt x="21" y="29"/>
                    </a:lnTo>
                    <a:lnTo>
                      <a:pt x="21" y="29"/>
                    </a:lnTo>
                    <a:lnTo>
                      <a:pt x="19" y="29"/>
                    </a:lnTo>
                    <a:lnTo>
                      <a:pt x="19" y="29"/>
                    </a:lnTo>
                    <a:lnTo>
                      <a:pt x="19" y="29"/>
                    </a:lnTo>
                    <a:lnTo>
                      <a:pt x="19" y="29"/>
                    </a:lnTo>
                    <a:lnTo>
                      <a:pt x="19" y="30"/>
                    </a:lnTo>
                    <a:lnTo>
                      <a:pt x="19" y="30"/>
                    </a:lnTo>
                    <a:lnTo>
                      <a:pt x="19" y="30"/>
                    </a:lnTo>
                    <a:lnTo>
                      <a:pt x="18" y="30"/>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6" y="32"/>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29"/>
                    </a:lnTo>
                    <a:lnTo>
                      <a:pt x="6" y="29"/>
                    </a:lnTo>
                    <a:lnTo>
                      <a:pt x="6" y="29"/>
                    </a:lnTo>
                    <a:lnTo>
                      <a:pt x="6" y="29"/>
                    </a:lnTo>
                    <a:lnTo>
                      <a:pt x="6" y="29"/>
                    </a:lnTo>
                    <a:lnTo>
                      <a:pt x="6" y="29"/>
                    </a:lnTo>
                    <a:lnTo>
                      <a:pt x="5" y="29"/>
                    </a:lnTo>
                    <a:lnTo>
                      <a:pt x="5" y="29"/>
                    </a:lnTo>
                    <a:lnTo>
                      <a:pt x="5" y="29"/>
                    </a:lnTo>
                    <a:lnTo>
                      <a:pt x="5" y="29"/>
                    </a:lnTo>
                    <a:lnTo>
                      <a:pt x="5" y="27"/>
                    </a:lnTo>
                    <a:lnTo>
                      <a:pt x="5" y="27"/>
                    </a:lnTo>
                    <a:lnTo>
                      <a:pt x="5" y="27"/>
                    </a:lnTo>
                    <a:lnTo>
                      <a:pt x="5" y="27"/>
                    </a:lnTo>
                    <a:lnTo>
                      <a:pt x="3" y="27"/>
                    </a:lnTo>
                    <a:lnTo>
                      <a:pt x="3" y="27"/>
                    </a:lnTo>
                    <a:lnTo>
                      <a:pt x="3" y="27"/>
                    </a:lnTo>
                    <a:lnTo>
                      <a:pt x="3" y="27"/>
                    </a:lnTo>
                    <a:lnTo>
                      <a:pt x="3" y="26"/>
                    </a:lnTo>
                    <a:lnTo>
                      <a:pt x="3" y="26"/>
                    </a:lnTo>
                    <a:lnTo>
                      <a:pt x="3" y="26"/>
                    </a:lnTo>
                    <a:lnTo>
                      <a:pt x="3" y="26"/>
                    </a:lnTo>
                    <a:lnTo>
                      <a:pt x="3" y="26"/>
                    </a:lnTo>
                    <a:lnTo>
                      <a:pt x="2" y="26"/>
                    </a:lnTo>
                    <a:lnTo>
                      <a:pt x="2" y="26"/>
                    </a:lnTo>
                    <a:lnTo>
                      <a:pt x="2" y="26"/>
                    </a:lnTo>
                    <a:lnTo>
                      <a:pt x="2" y="24"/>
                    </a:lnTo>
                    <a:lnTo>
                      <a:pt x="2" y="24"/>
                    </a:lnTo>
                    <a:lnTo>
                      <a:pt x="2" y="24"/>
                    </a:lnTo>
                    <a:lnTo>
                      <a:pt x="2" y="24"/>
                    </a:lnTo>
                    <a:lnTo>
                      <a:pt x="2" y="24"/>
                    </a:lnTo>
                    <a:lnTo>
                      <a:pt x="2" y="24"/>
                    </a:lnTo>
                    <a:lnTo>
                      <a:pt x="2" y="23"/>
                    </a:lnTo>
                    <a:lnTo>
                      <a:pt x="2" y="23"/>
                    </a:lnTo>
                    <a:lnTo>
                      <a:pt x="2"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2" y="9"/>
                    </a:lnTo>
                    <a:lnTo>
                      <a:pt x="2" y="9"/>
                    </a:lnTo>
                    <a:lnTo>
                      <a:pt x="2" y="9"/>
                    </a:lnTo>
                    <a:lnTo>
                      <a:pt x="2" y="8"/>
                    </a:lnTo>
                    <a:lnTo>
                      <a:pt x="2" y="8"/>
                    </a:lnTo>
                    <a:lnTo>
                      <a:pt x="2" y="8"/>
                    </a:lnTo>
                    <a:lnTo>
                      <a:pt x="2" y="8"/>
                    </a:lnTo>
                    <a:lnTo>
                      <a:pt x="2" y="8"/>
                    </a:lnTo>
                    <a:lnTo>
                      <a:pt x="2" y="8"/>
                    </a:lnTo>
                    <a:lnTo>
                      <a:pt x="2" y="8"/>
                    </a:lnTo>
                    <a:lnTo>
                      <a:pt x="2" y="6"/>
                    </a:lnTo>
                    <a:lnTo>
                      <a:pt x="2" y="6"/>
                    </a:lnTo>
                    <a:lnTo>
                      <a:pt x="3" y="6"/>
                    </a:lnTo>
                    <a:lnTo>
                      <a:pt x="3" y="6"/>
                    </a:lnTo>
                    <a:lnTo>
                      <a:pt x="3" y="6"/>
                    </a:lnTo>
                    <a:lnTo>
                      <a:pt x="3" y="6"/>
                    </a:lnTo>
                    <a:lnTo>
                      <a:pt x="3" y="6"/>
                    </a:lnTo>
                    <a:lnTo>
                      <a:pt x="3" y="5"/>
                    </a:lnTo>
                    <a:lnTo>
                      <a:pt x="3" y="5"/>
                    </a:lnTo>
                    <a:lnTo>
                      <a:pt x="3" y="5"/>
                    </a:lnTo>
                    <a:lnTo>
                      <a:pt x="3" y="5"/>
                    </a:lnTo>
                    <a:lnTo>
                      <a:pt x="5" y="5"/>
                    </a:lnTo>
                    <a:lnTo>
                      <a:pt x="5" y="5"/>
                    </a:lnTo>
                    <a:lnTo>
                      <a:pt x="5" y="5"/>
                    </a:lnTo>
                    <a:lnTo>
                      <a:pt x="5" y="5"/>
                    </a:lnTo>
                    <a:lnTo>
                      <a:pt x="5" y="3"/>
                    </a:lnTo>
                    <a:lnTo>
                      <a:pt x="5" y="3"/>
                    </a:lnTo>
                    <a:lnTo>
                      <a:pt x="5" y="3"/>
                    </a:lnTo>
                    <a:lnTo>
                      <a:pt x="5" y="3"/>
                    </a:lnTo>
                    <a:lnTo>
                      <a:pt x="6" y="3"/>
                    </a:lnTo>
                    <a:lnTo>
                      <a:pt x="6" y="3"/>
                    </a:lnTo>
                    <a:lnTo>
                      <a:pt x="6" y="3"/>
                    </a:lnTo>
                    <a:lnTo>
                      <a:pt x="6" y="3"/>
                    </a:lnTo>
                    <a:lnTo>
                      <a:pt x="6" y="3"/>
                    </a:lnTo>
                    <a:lnTo>
                      <a:pt x="6" y="3"/>
                    </a:lnTo>
                    <a:lnTo>
                      <a:pt x="6" y="2"/>
                    </a:lnTo>
                    <a:lnTo>
                      <a:pt x="8" y="2"/>
                    </a:lnTo>
                    <a:lnTo>
                      <a:pt x="8" y="2"/>
                    </a:lnTo>
                    <a:lnTo>
                      <a:pt x="8" y="2"/>
                    </a:lnTo>
                    <a:lnTo>
                      <a:pt x="8" y="2"/>
                    </a:lnTo>
                    <a:lnTo>
                      <a:pt x="8" y="2"/>
                    </a:lnTo>
                    <a:lnTo>
                      <a:pt x="8" y="2"/>
                    </a:lnTo>
                    <a:lnTo>
                      <a:pt x="8" y="2"/>
                    </a:lnTo>
                    <a:lnTo>
                      <a:pt x="9" y="2"/>
                    </a:lnTo>
                    <a:lnTo>
                      <a:pt x="9" y="2"/>
                    </a:lnTo>
                    <a:lnTo>
                      <a:pt x="9" y="2"/>
                    </a:lnTo>
                    <a:lnTo>
                      <a:pt x="9" y="2"/>
                    </a:lnTo>
                    <a:lnTo>
                      <a:pt x="9" y="2"/>
                    </a:lnTo>
                    <a:lnTo>
                      <a:pt x="9" y="2"/>
                    </a:lnTo>
                    <a:lnTo>
                      <a:pt x="9" y="2"/>
                    </a:lnTo>
                    <a:lnTo>
                      <a:pt x="11" y="2"/>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6" y="0"/>
                    </a:lnTo>
                    <a:lnTo>
                      <a:pt x="16" y="0"/>
                    </a:lnTo>
                    <a:lnTo>
                      <a:pt x="16" y="0"/>
                    </a:lnTo>
                    <a:lnTo>
                      <a:pt x="16" y="2"/>
                    </a:lnTo>
                    <a:lnTo>
                      <a:pt x="16" y="2"/>
                    </a:lnTo>
                    <a:lnTo>
                      <a:pt x="16" y="2"/>
                    </a:lnTo>
                    <a:lnTo>
                      <a:pt x="18" y="2"/>
                    </a:lnTo>
                    <a:lnTo>
                      <a:pt x="18" y="2"/>
                    </a:lnTo>
                    <a:lnTo>
                      <a:pt x="18" y="2"/>
                    </a:lnTo>
                    <a:lnTo>
                      <a:pt x="18" y="2"/>
                    </a:lnTo>
                    <a:lnTo>
                      <a:pt x="18" y="2"/>
                    </a:lnTo>
                    <a:lnTo>
                      <a:pt x="18" y="2"/>
                    </a:lnTo>
                    <a:lnTo>
                      <a:pt x="18" y="2"/>
                    </a:lnTo>
                    <a:lnTo>
                      <a:pt x="19" y="2"/>
                    </a:lnTo>
                    <a:lnTo>
                      <a:pt x="19" y="2"/>
                    </a:lnTo>
                    <a:lnTo>
                      <a:pt x="19" y="2"/>
                    </a:lnTo>
                    <a:lnTo>
                      <a:pt x="19" y="2"/>
                    </a:lnTo>
                    <a:lnTo>
                      <a:pt x="19" y="2"/>
                    </a:lnTo>
                    <a:lnTo>
                      <a:pt x="19" y="2"/>
                    </a:lnTo>
                    <a:lnTo>
                      <a:pt x="19" y="3"/>
                    </a:lnTo>
                    <a:lnTo>
                      <a:pt x="21" y="3"/>
                    </a:lnTo>
                    <a:lnTo>
                      <a:pt x="21" y="3"/>
                    </a:lnTo>
                    <a:lnTo>
                      <a:pt x="21" y="3"/>
                    </a:lnTo>
                    <a:lnTo>
                      <a:pt x="21" y="3"/>
                    </a:lnTo>
                    <a:lnTo>
                      <a:pt x="21" y="3"/>
                    </a:lnTo>
                    <a:lnTo>
                      <a:pt x="21" y="3"/>
                    </a:lnTo>
                    <a:lnTo>
                      <a:pt x="21" y="3"/>
                    </a:lnTo>
                    <a:lnTo>
                      <a:pt x="21" y="3"/>
                    </a:lnTo>
                    <a:lnTo>
                      <a:pt x="22" y="3"/>
                    </a:lnTo>
                    <a:lnTo>
                      <a:pt x="22" y="5"/>
                    </a:lnTo>
                    <a:lnTo>
                      <a:pt x="22" y="5"/>
                    </a:lnTo>
                    <a:lnTo>
                      <a:pt x="22" y="5"/>
                    </a:lnTo>
                    <a:lnTo>
                      <a:pt x="22" y="5"/>
                    </a:lnTo>
                    <a:lnTo>
                      <a:pt x="22" y="5"/>
                    </a:lnTo>
                    <a:lnTo>
                      <a:pt x="22" y="5"/>
                    </a:lnTo>
                    <a:lnTo>
                      <a:pt x="22" y="5"/>
                    </a:lnTo>
                    <a:lnTo>
                      <a:pt x="22" y="5"/>
                    </a:lnTo>
                    <a:lnTo>
                      <a:pt x="24" y="6"/>
                    </a:lnTo>
                    <a:lnTo>
                      <a:pt x="24" y="6"/>
                    </a:lnTo>
                    <a:lnTo>
                      <a:pt x="24" y="6"/>
                    </a:lnTo>
                    <a:lnTo>
                      <a:pt x="24" y="6"/>
                    </a:lnTo>
                    <a:lnTo>
                      <a:pt x="24" y="6"/>
                    </a:lnTo>
                    <a:lnTo>
                      <a:pt x="24" y="6"/>
                    </a:lnTo>
                    <a:lnTo>
                      <a:pt x="24" y="6"/>
                    </a:lnTo>
                    <a:lnTo>
                      <a:pt x="24" y="8"/>
                    </a:lnTo>
                    <a:lnTo>
                      <a:pt x="24" y="8"/>
                    </a:lnTo>
                    <a:lnTo>
                      <a:pt x="24" y="8"/>
                    </a:lnTo>
                    <a:lnTo>
                      <a:pt x="25" y="8"/>
                    </a:lnTo>
                    <a:lnTo>
                      <a:pt x="25" y="8"/>
                    </a:lnTo>
                    <a:lnTo>
                      <a:pt x="25" y="8"/>
                    </a:lnTo>
                    <a:lnTo>
                      <a:pt x="25" y="8"/>
                    </a:lnTo>
                    <a:lnTo>
                      <a:pt x="25" y="9"/>
                    </a:lnTo>
                    <a:lnTo>
                      <a:pt x="25" y="9"/>
                    </a:lnTo>
                    <a:lnTo>
                      <a:pt x="25" y="9"/>
                    </a:lnTo>
                    <a:lnTo>
                      <a:pt x="25" y="9"/>
                    </a:lnTo>
                    <a:lnTo>
                      <a:pt x="25" y="9"/>
                    </a:lnTo>
                    <a:lnTo>
                      <a:pt x="25" y="9"/>
                    </a:lnTo>
                    <a:lnTo>
                      <a:pt x="25" y="11"/>
                    </a:lnTo>
                    <a:lnTo>
                      <a:pt x="25" y="11"/>
                    </a:lnTo>
                    <a:lnTo>
                      <a:pt x="25" y="11"/>
                    </a:lnTo>
                    <a:lnTo>
                      <a:pt x="25" y="11"/>
                    </a:lnTo>
                    <a:lnTo>
                      <a:pt x="25" y="11"/>
                    </a:lnTo>
                    <a:lnTo>
                      <a:pt x="25" y="11"/>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lnTo>
                      <a:pt x="27" y="15"/>
                    </a:lnTo>
                  </a:path>
                </a:pathLst>
              </a:custGeom>
              <a:noFill/>
              <a:ln w="1588">
                <a:solidFill>
                  <a:srgbClr val="6E6E6E"/>
                </a:solidFill>
                <a:prstDash val="solid"/>
                <a:round/>
                <a:headEnd/>
                <a:tailEnd/>
              </a:ln>
            </p:spPr>
            <p:txBody>
              <a:bodyPr/>
              <a:lstStyle/>
              <a:p>
                <a:endParaRPr lang="en-US"/>
              </a:p>
            </p:txBody>
          </p:sp>
          <p:sp>
            <p:nvSpPr>
              <p:cNvPr id="321267" name="Freeform 755"/>
              <p:cNvSpPr>
                <a:spLocks/>
              </p:cNvSpPr>
              <p:nvPr/>
            </p:nvSpPr>
            <p:spPr bwMode="auto">
              <a:xfrm>
                <a:off x="2425" y="2093"/>
                <a:ext cx="27" cy="32"/>
              </a:xfrm>
              <a:custGeom>
                <a:avLst/>
                <a:gdLst/>
                <a:ahLst/>
                <a:cxnLst>
                  <a:cxn ang="0">
                    <a:pos x="27" y="17"/>
                  </a:cxn>
                  <a:cxn ang="0">
                    <a:pos x="27" y="18"/>
                  </a:cxn>
                  <a:cxn ang="0">
                    <a:pos x="27" y="20"/>
                  </a:cxn>
                  <a:cxn ang="0">
                    <a:pos x="26" y="21"/>
                  </a:cxn>
                  <a:cxn ang="0">
                    <a:pos x="26" y="23"/>
                  </a:cxn>
                  <a:cxn ang="0">
                    <a:pos x="24" y="24"/>
                  </a:cxn>
                  <a:cxn ang="0">
                    <a:pos x="24" y="26"/>
                  </a:cxn>
                  <a:cxn ang="0">
                    <a:pos x="23" y="27"/>
                  </a:cxn>
                  <a:cxn ang="0">
                    <a:pos x="21" y="29"/>
                  </a:cxn>
                  <a:cxn ang="0">
                    <a:pos x="20" y="29"/>
                  </a:cxn>
                  <a:cxn ang="0">
                    <a:pos x="20" y="30"/>
                  </a:cxn>
                  <a:cxn ang="0">
                    <a:pos x="18" y="30"/>
                  </a:cxn>
                  <a:cxn ang="0">
                    <a:pos x="17" y="30"/>
                  </a:cxn>
                  <a:cxn ang="0">
                    <a:pos x="15" y="32"/>
                  </a:cxn>
                  <a:cxn ang="0">
                    <a:pos x="14" y="32"/>
                  </a:cxn>
                  <a:cxn ang="0">
                    <a:pos x="12" y="32"/>
                  </a:cxn>
                  <a:cxn ang="0">
                    <a:pos x="11" y="30"/>
                  </a:cxn>
                  <a:cxn ang="0">
                    <a:pos x="9" y="30"/>
                  </a:cxn>
                  <a:cxn ang="0">
                    <a:pos x="8" y="30"/>
                  </a:cxn>
                  <a:cxn ang="0">
                    <a:pos x="6" y="29"/>
                  </a:cxn>
                  <a:cxn ang="0">
                    <a:pos x="6" y="29"/>
                  </a:cxn>
                  <a:cxn ang="0">
                    <a:pos x="5" y="27"/>
                  </a:cxn>
                  <a:cxn ang="0">
                    <a:pos x="3" y="26"/>
                  </a:cxn>
                  <a:cxn ang="0">
                    <a:pos x="3" y="26"/>
                  </a:cxn>
                  <a:cxn ang="0">
                    <a:pos x="2" y="24"/>
                  </a:cxn>
                  <a:cxn ang="0">
                    <a:pos x="2" y="23"/>
                  </a:cxn>
                  <a:cxn ang="0">
                    <a:pos x="0" y="21"/>
                  </a:cxn>
                  <a:cxn ang="0">
                    <a:pos x="0" y="20"/>
                  </a:cxn>
                  <a:cxn ang="0">
                    <a:pos x="0" y="18"/>
                  </a:cxn>
                  <a:cxn ang="0">
                    <a:pos x="0" y="17"/>
                  </a:cxn>
                  <a:cxn ang="0">
                    <a:pos x="0" y="15"/>
                  </a:cxn>
                  <a:cxn ang="0">
                    <a:pos x="0" y="12"/>
                  </a:cxn>
                  <a:cxn ang="0">
                    <a:pos x="2" y="11"/>
                  </a:cxn>
                  <a:cxn ang="0">
                    <a:pos x="2" y="9"/>
                  </a:cxn>
                  <a:cxn ang="0">
                    <a:pos x="2" y="8"/>
                  </a:cxn>
                  <a:cxn ang="0">
                    <a:pos x="3" y="6"/>
                  </a:cxn>
                  <a:cxn ang="0">
                    <a:pos x="5" y="6"/>
                  </a:cxn>
                  <a:cxn ang="0">
                    <a:pos x="5" y="5"/>
                  </a:cxn>
                  <a:cxn ang="0">
                    <a:pos x="6" y="3"/>
                  </a:cxn>
                  <a:cxn ang="0">
                    <a:pos x="8" y="3"/>
                  </a:cxn>
                  <a:cxn ang="0">
                    <a:pos x="9" y="2"/>
                  </a:cxn>
                  <a:cxn ang="0">
                    <a:pos x="11" y="2"/>
                  </a:cxn>
                  <a:cxn ang="0">
                    <a:pos x="11" y="0"/>
                  </a:cxn>
                  <a:cxn ang="0">
                    <a:pos x="12" y="0"/>
                  </a:cxn>
                  <a:cxn ang="0">
                    <a:pos x="14" y="0"/>
                  </a:cxn>
                  <a:cxn ang="0">
                    <a:pos x="15" y="0"/>
                  </a:cxn>
                  <a:cxn ang="0">
                    <a:pos x="17" y="0"/>
                  </a:cxn>
                  <a:cxn ang="0">
                    <a:pos x="18" y="2"/>
                  </a:cxn>
                  <a:cxn ang="0">
                    <a:pos x="20" y="2"/>
                  </a:cxn>
                  <a:cxn ang="0">
                    <a:pos x="21" y="2"/>
                  </a:cxn>
                  <a:cxn ang="0">
                    <a:pos x="23" y="3"/>
                  </a:cxn>
                  <a:cxn ang="0">
                    <a:pos x="23" y="5"/>
                  </a:cxn>
                  <a:cxn ang="0">
                    <a:pos x="24" y="5"/>
                  </a:cxn>
                  <a:cxn ang="0">
                    <a:pos x="26" y="6"/>
                  </a:cxn>
                  <a:cxn ang="0">
                    <a:pos x="26" y="8"/>
                  </a:cxn>
                  <a:cxn ang="0">
                    <a:pos x="26" y="9"/>
                  </a:cxn>
                  <a:cxn ang="0">
                    <a:pos x="27" y="11"/>
                  </a:cxn>
                  <a:cxn ang="0">
                    <a:pos x="27" y="12"/>
                  </a:cxn>
                  <a:cxn ang="0">
                    <a:pos x="27" y="14"/>
                  </a:cxn>
                  <a:cxn ang="0">
                    <a:pos x="27" y="15"/>
                  </a:cxn>
                </a:cxnLst>
                <a:rect l="0" t="0" r="r" b="b"/>
                <a:pathLst>
                  <a:path w="27" h="32">
                    <a:moveTo>
                      <a:pt x="27" y="15"/>
                    </a:move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20"/>
                    </a:lnTo>
                    <a:lnTo>
                      <a:pt x="27" y="20"/>
                    </a:lnTo>
                    <a:lnTo>
                      <a:pt x="27" y="20"/>
                    </a:lnTo>
                    <a:lnTo>
                      <a:pt x="27" y="20"/>
                    </a:lnTo>
                    <a:lnTo>
                      <a:pt x="27" y="20"/>
                    </a:lnTo>
                    <a:lnTo>
                      <a:pt x="27" y="20"/>
                    </a:lnTo>
                    <a:lnTo>
                      <a:pt x="27" y="21"/>
                    </a:lnTo>
                    <a:lnTo>
                      <a:pt x="27" y="21"/>
                    </a:lnTo>
                    <a:lnTo>
                      <a:pt x="26" y="21"/>
                    </a:lnTo>
                    <a:lnTo>
                      <a:pt x="26" y="21"/>
                    </a:lnTo>
                    <a:lnTo>
                      <a:pt x="26" y="21"/>
                    </a:lnTo>
                    <a:lnTo>
                      <a:pt x="26" y="21"/>
                    </a:lnTo>
                    <a:lnTo>
                      <a:pt x="26" y="23"/>
                    </a:lnTo>
                    <a:lnTo>
                      <a:pt x="26" y="23"/>
                    </a:lnTo>
                    <a:lnTo>
                      <a:pt x="26" y="23"/>
                    </a:lnTo>
                    <a:lnTo>
                      <a:pt x="26" y="23"/>
                    </a:lnTo>
                    <a:lnTo>
                      <a:pt x="26" y="23"/>
                    </a:lnTo>
                    <a:lnTo>
                      <a:pt x="26" y="23"/>
                    </a:lnTo>
                    <a:lnTo>
                      <a:pt x="26" y="24"/>
                    </a:lnTo>
                    <a:lnTo>
                      <a:pt x="26" y="24"/>
                    </a:lnTo>
                    <a:lnTo>
                      <a:pt x="26" y="24"/>
                    </a:lnTo>
                    <a:lnTo>
                      <a:pt x="26" y="24"/>
                    </a:lnTo>
                    <a:lnTo>
                      <a:pt x="24" y="24"/>
                    </a:lnTo>
                    <a:lnTo>
                      <a:pt x="24" y="24"/>
                    </a:lnTo>
                    <a:lnTo>
                      <a:pt x="24" y="24"/>
                    </a:lnTo>
                    <a:lnTo>
                      <a:pt x="24" y="26"/>
                    </a:lnTo>
                    <a:lnTo>
                      <a:pt x="24" y="26"/>
                    </a:lnTo>
                    <a:lnTo>
                      <a:pt x="24" y="26"/>
                    </a:lnTo>
                    <a:lnTo>
                      <a:pt x="24" y="26"/>
                    </a:lnTo>
                    <a:lnTo>
                      <a:pt x="24" y="26"/>
                    </a:lnTo>
                    <a:lnTo>
                      <a:pt x="24" y="26"/>
                    </a:lnTo>
                    <a:lnTo>
                      <a:pt x="23" y="26"/>
                    </a:lnTo>
                    <a:lnTo>
                      <a:pt x="23" y="27"/>
                    </a:lnTo>
                    <a:lnTo>
                      <a:pt x="23" y="27"/>
                    </a:lnTo>
                    <a:lnTo>
                      <a:pt x="23" y="27"/>
                    </a:lnTo>
                    <a:lnTo>
                      <a:pt x="23" y="27"/>
                    </a:lnTo>
                    <a:lnTo>
                      <a:pt x="23" y="27"/>
                    </a:lnTo>
                    <a:lnTo>
                      <a:pt x="23" y="27"/>
                    </a:lnTo>
                    <a:lnTo>
                      <a:pt x="23" y="27"/>
                    </a:lnTo>
                    <a:lnTo>
                      <a:pt x="23" y="27"/>
                    </a:lnTo>
                    <a:lnTo>
                      <a:pt x="21" y="27"/>
                    </a:lnTo>
                    <a:lnTo>
                      <a:pt x="21" y="29"/>
                    </a:lnTo>
                    <a:lnTo>
                      <a:pt x="21" y="29"/>
                    </a:lnTo>
                    <a:lnTo>
                      <a:pt x="21" y="29"/>
                    </a:lnTo>
                    <a:lnTo>
                      <a:pt x="21" y="29"/>
                    </a:lnTo>
                    <a:lnTo>
                      <a:pt x="21" y="29"/>
                    </a:lnTo>
                    <a:lnTo>
                      <a:pt x="21" y="29"/>
                    </a:lnTo>
                    <a:lnTo>
                      <a:pt x="20" y="29"/>
                    </a:lnTo>
                    <a:lnTo>
                      <a:pt x="20" y="29"/>
                    </a:lnTo>
                    <a:lnTo>
                      <a:pt x="20" y="29"/>
                    </a:lnTo>
                    <a:lnTo>
                      <a:pt x="20" y="29"/>
                    </a:lnTo>
                    <a:lnTo>
                      <a:pt x="20" y="30"/>
                    </a:lnTo>
                    <a:lnTo>
                      <a:pt x="20" y="30"/>
                    </a:lnTo>
                    <a:lnTo>
                      <a:pt x="20" y="30"/>
                    </a:lnTo>
                    <a:lnTo>
                      <a:pt x="18" y="30"/>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2" y="32"/>
                    </a:lnTo>
                    <a:lnTo>
                      <a:pt x="11" y="32"/>
                    </a:lnTo>
                    <a:lnTo>
                      <a:pt x="11" y="32"/>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29"/>
                    </a:lnTo>
                    <a:lnTo>
                      <a:pt x="6" y="29"/>
                    </a:lnTo>
                    <a:lnTo>
                      <a:pt x="6" y="29"/>
                    </a:lnTo>
                    <a:lnTo>
                      <a:pt x="6" y="29"/>
                    </a:lnTo>
                    <a:lnTo>
                      <a:pt x="6" y="29"/>
                    </a:lnTo>
                    <a:lnTo>
                      <a:pt x="6" y="29"/>
                    </a:lnTo>
                    <a:lnTo>
                      <a:pt x="6" y="29"/>
                    </a:lnTo>
                    <a:lnTo>
                      <a:pt x="6" y="29"/>
                    </a:lnTo>
                    <a:lnTo>
                      <a:pt x="6" y="29"/>
                    </a:lnTo>
                    <a:lnTo>
                      <a:pt x="5" y="29"/>
                    </a:lnTo>
                    <a:lnTo>
                      <a:pt x="5" y="27"/>
                    </a:lnTo>
                    <a:lnTo>
                      <a:pt x="5" y="27"/>
                    </a:lnTo>
                    <a:lnTo>
                      <a:pt x="5" y="27"/>
                    </a:lnTo>
                    <a:lnTo>
                      <a:pt x="5" y="27"/>
                    </a:lnTo>
                    <a:lnTo>
                      <a:pt x="5" y="27"/>
                    </a:lnTo>
                    <a:lnTo>
                      <a:pt x="5" y="27"/>
                    </a:lnTo>
                    <a:lnTo>
                      <a:pt x="5" y="27"/>
                    </a:lnTo>
                    <a:lnTo>
                      <a:pt x="5" y="27"/>
                    </a:lnTo>
                    <a:lnTo>
                      <a:pt x="3" y="27"/>
                    </a:lnTo>
                    <a:lnTo>
                      <a:pt x="3" y="26"/>
                    </a:lnTo>
                    <a:lnTo>
                      <a:pt x="3" y="26"/>
                    </a:lnTo>
                    <a:lnTo>
                      <a:pt x="3" y="26"/>
                    </a:lnTo>
                    <a:lnTo>
                      <a:pt x="3" y="26"/>
                    </a:lnTo>
                    <a:lnTo>
                      <a:pt x="3" y="26"/>
                    </a:lnTo>
                    <a:lnTo>
                      <a:pt x="3" y="26"/>
                    </a:lnTo>
                    <a:lnTo>
                      <a:pt x="3" y="26"/>
                    </a:lnTo>
                    <a:lnTo>
                      <a:pt x="3" y="24"/>
                    </a:lnTo>
                    <a:lnTo>
                      <a:pt x="3" y="24"/>
                    </a:lnTo>
                    <a:lnTo>
                      <a:pt x="2" y="24"/>
                    </a:lnTo>
                    <a:lnTo>
                      <a:pt x="2" y="24"/>
                    </a:lnTo>
                    <a:lnTo>
                      <a:pt x="2" y="24"/>
                    </a:lnTo>
                    <a:lnTo>
                      <a:pt x="2" y="24"/>
                    </a:lnTo>
                    <a:lnTo>
                      <a:pt x="2" y="24"/>
                    </a:lnTo>
                    <a:lnTo>
                      <a:pt x="2" y="23"/>
                    </a:lnTo>
                    <a:lnTo>
                      <a:pt x="2" y="23"/>
                    </a:lnTo>
                    <a:lnTo>
                      <a:pt x="2" y="23"/>
                    </a:lnTo>
                    <a:lnTo>
                      <a:pt x="2" y="23"/>
                    </a:lnTo>
                    <a:lnTo>
                      <a:pt x="2" y="23"/>
                    </a:lnTo>
                    <a:lnTo>
                      <a:pt x="2" y="23"/>
                    </a:lnTo>
                    <a:lnTo>
                      <a:pt x="2" y="21"/>
                    </a:lnTo>
                    <a:lnTo>
                      <a:pt x="2" y="21"/>
                    </a:lnTo>
                    <a:lnTo>
                      <a:pt x="2" y="21"/>
                    </a:lnTo>
                    <a:lnTo>
                      <a:pt x="2"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2"/>
                    </a:lnTo>
                    <a:lnTo>
                      <a:pt x="0" y="12"/>
                    </a:lnTo>
                    <a:lnTo>
                      <a:pt x="0" y="12"/>
                    </a:lnTo>
                    <a:lnTo>
                      <a:pt x="0" y="12"/>
                    </a:lnTo>
                    <a:lnTo>
                      <a:pt x="2" y="12"/>
                    </a:lnTo>
                    <a:lnTo>
                      <a:pt x="2" y="12"/>
                    </a:lnTo>
                    <a:lnTo>
                      <a:pt x="2" y="11"/>
                    </a:lnTo>
                    <a:lnTo>
                      <a:pt x="2" y="11"/>
                    </a:lnTo>
                    <a:lnTo>
                      <a:pt x="2" y="11"/>
                    </a:lnTo>
                    <a:lnTo>
                      <a:pt x="2" y="11"/>
                    </a:lnTo>
                    <a:lnTo>
                      <a:pt x="2" y="11"/>
                    </a:lnTo>
                    <a:lnTo>
                      <a:pt x="2" y="11"/>
                    </a:lnTo>
                    <a:lnTo>
                      <a:pt x="2" y="9"/>
                    </a:lnTo>
                    <a:lnTo>
                      <a:pt x="2" y="9"/>
                    </a:lnTo>
                    <a:lnTo>
                      <a:pt x="2" y="9"/>
                    </a:lnTo>
                    <a:lnTo>
                      <a:pt x="2" y="9"/>
                    </a:lnTo>
                    <a:lnTo>
                      <a:pt x="2" y="9"/>
                    </a:lnTo>
                    <a:lnTo>
                      <a:pt x="2" y="9"/>
                    </a:lnTo>
                    <a:lnTo>
                      <a:pt x="2" y="8"/>
                    </a:lnTo>
                    <a:lnTo>
                      <a:pt x="2" y="8"/>
                    </a:lnTo>
                    <a:lnTo>
                      <a:pt x="3" y="8"/>
                    </a:lnTo>
                    <a:lnTo>
                      <a:pt x="3" y="8"/>
                    </a:lnTo>
                    <a:lnTo>
                      <a:pt x="3" y="8"/>
                    </a:lnTo>
                    <a:lnTo>
                      <a:pt x="3" y="8"/>
                    </a:lnTo>
                    <a:lnTo>
                      <a:pt x="3" y="6"/>
                    </a:lnTo>
                    <a:lnTo>
                      <a:pt x="3" y="6"/>
                    </a:lnTo>
                    <a:lnTo>
                      <a:pt x="3" y="6"/>
                    </a:lnTo>
                    <a:lnTo>
                      <a:pt x="3" y="6"/>
                    </a:lnTo>
                    <a:lnTo>
                      <a:pt x="3" y="6"/>
                    </a:lnTo>
                    <a:lnTo>
                      <a:pt x="3" y="6"/>
                    </a:lnTo>
                    <a:lnTo>
                      <a:pt x="5" y="6"/>
                    </a:lnTo>
                    <a:lnTo>
                      <a:pt x="5" y="6"/>
                    </a:lnTo>
                    <a:lnTo>
                      <a:pt x="5" y="5"/>
                    </a:lnTo>
                    <a:lnTo>
                      <a:pt x="5" y="5"/>
                    </a:lnTo>
                    <a:lnTo>
                      <a:pt x="5" y="5"/>
                    </a:lnTo>
                    <a:lnTo>
                      <a:pt x="5" y="5"/>
                    </a:lnTo>
                    <a:lnTo>
                      <a:pt x="5" y="5"/>
                    </a:lnTo>
                    <a:lnTo>
                      <a:pt x="5" y="5"/>
                    </a:lnTo>
                    <a:lnTo>
                      <a:pt x="5" y="5"/>
                    </a:lnTo>
                    <a:lnTo>
                      <a:pt x="6" y="5"/>
                    </a:lnTo>
                    <a:lnTo>
                      <a:pt x="6" y="3"/>
                    </a:lnTo>
                    <a:lnTo>
                      <a:pt x="6" y="3"/>
                    </a:lnTo>
                    <a:lnTo>
                      <a:pt x="6" y="3"/>
                    </a:lnTo>
                    <a:lnTo>
                      <a:pt x="6" y="3"/>
                    </a:lnTo>
                    <a:lnTo>
                      <a:pt x="6" y="3"/>
                    </a:lnTo>
                    <a:lnTo>
                      <a:pt x="6" y="3"/>
                    </a:lnTo>
                    <a:lnTo>
                      <a:pt x="6" y="3"/>
                    </a:lnTo>
                    <a:lnTo>
                      <a:pt x="8" y="3"/>
                    </a:lnTo>
                    <a:lnTo>
                      <a:pt x="8" y="3"/>
                    </a:lnTo>
                    <a:lnTo>
                      <a:pt x="8" y="2"/>
                    </a:lnTo>
                    <a:lnTo>
                      <a:pt x="8" y="2"/>
                    </a:lnTo>
                    <a:lnTo>
                      <a:pt x="8" y="2"/>
                    </a:lnTo>
                    <a:lnTo>
                      <a:pt x="8" y="2"/>
                    </a:lnTo>
                    <a:lnTo>
                      <a:pt x="8" y="2"/>
                    </a:lnTo>
                    <a:lnTo>
                      <a:pt x="9" y="2"/>
                    </a:lnTo>
                    <a:lnTo>
                      <a:pt x="9" y="2"/>
                    </a:lnTo>
                    <a:lnTo>
                      <a:pt x="9" y="2"/>
                    </a:lnTo>
                    <a:lnTo>
                      <a:pt x="9" y="2"/>
                    </a:lnTo>
                    <a:lnTo>
                      <a:pt x="9" y="2"/>
                    </a:lnTo>
                    <a:lnTo>
                      <a:pt x="9" y="2"/>
                    </a:lnTo>
                    <a:lnTo>
                      <a:pt x="11" y="2"/>
                    </a:lnTo>
                    <a:lnTo>
                      <a:pt x="11" y="2"/>
                    </a:lnTo>
                    <a:lnTo>
                      <a:pt x="11" y="2"/>
                    </a:lnTo>
                    <a:lnTo>
                      <a:pt x="11" y="2"/>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2"/>
                    </a:lnTo>
                    <a:lnTo>
                      <a:pt x="18" y="2"/>
                    </a:lnTo>
                    <a:lnTo>
                      <a:pt x="18" y="2"/>
                    </a:lnTo>
                    <a:lnTo>
                      <a:pt x="18" y="2"/>
                    </a:lnTo>
                    <a:lnTo>
                      <a:pt x="20" y="2"/>
                    </a:lnTo>
                    <a:lnTo>
                      <a:pt x="20" y="2"/>
                    </a:lnTo>
                    <a:lnTo>
                      <a:pt x="20" y="2"/>
                    </a:lnTo>
                    <a:lnTo>
                      <a:pt x="20" y="2"/>
                    </a:lnTo>
                    <a:lnTo>
                      <a:pt x="20" y="2"/>
                    </a:lnTo>
                    <a:lnTo>
                      <a:pt x="20" y="2"/>
                    </a:lnTo>
                    <a:lnTo>
                      <a:pt x="20" y="2"/>
                    </a:lnTo>
                    <a:lnTo>
                      <a:pt x="21" y="2"/>
                    </a:lnTo>
                    <a:lnTo>
                      <a:pt x="21" y="2"/>
                    </a:lnTo>
                    <a:lnTo>
                      <a:pt x="21" y="2"/>
                    </a:lnTo>
                    <a:lnTo>
                      <a:pt x="21" y="2"/>
                    </a:lnTo>
                    <a:lnTo>
                      <a:pt x="21" y="3"/>
                    </a:lnTo>
                    <a:lnTo>
                      <a:pt x="21" y="3"/>
                    </a:lnTo>
                    <a:lnTo>
                      <a:pt x="21" y="3"/>
                    </a:lnTo>
                    <a:lnTo>
                      <a:pt x="21" y="3"/>
                    </a:lnTo>
                    <a:lnTo>
                      <a:pt x="23" y="3"/>
                    </a:lnTo>
                    <a:lnTo>
                      <a:pt x="23" y="3"/>
                    </a:lnTo>
                    <a:lnTo>
                      <a:pt x="23" y="3"/>
                    </a:lnTo>
                    <a:lnTo>
                      <a:pt x="23" y="3"/>
                    </a:lnTo>
                    <a:lnTo>
                      <a:pt x="23" y="3"/>
                    </a:lnTo>
                    <a:lnTo>
                      <a:pt x="23" y="5"/>
                    </a:lnTo>
                    <a:lnTo>
                      <a:pt x="23" y="5"/>
                    </a:lnTo>
                    <a:lnTo>
                      <a:pt x="23" y="5"/>
                    </a:lnTo>
                    <a:lnTo>
                      <a:pt x="24" y="5"/>
                    </a:lnTo>
                    <a:lnTo>
                      <a:pt x="24" y="5"/>
                    </a:lnTo>
                    <a:lnTo>
                      <a:pt x="24" y="5"/>
                    </a:lnTo>
                    <a:lnTo>
                      <a:pt x="24" y="5"/>
                    </a:lnTo>
                    <a:lnTo>
                      <a:pt x="24" y="5"/>
                    </a:lnTo>
                    <a:lnTo>
                      <a:pt x="24" y="6"/>
                    </a:lnTo>
                    <a:lnTo>
                      <a:pt x="24" y="6"/>
                    </a:lnTo>
                    <a:lnTo>
                      <a:pt x="24" y="6"/>
                    </a:lnTo>
                    <a:lnTo>
                      <a:pt x="24" y="6"/>
                    </a:lnTo>
                    <a:lnTo>
                      <a:pt x="24" y="6"/>
                    </a:lnTo>
                    <a:lnTo>
                      <a:pt x="26" y="6"/>
                    </a:lnTo>
                    <a:lnTo>
                      <a:pt x="26" y="6"/>
                    </a:lnTo>
                    <a:lnTo>
                      <a:pt x="26" y="6"/>
                    </a:lnTo>
                    <a:lnTo>
                      <a:pt x="26" y="8"/>
                    </a:lnTo>
                    <a:lnTo>
                      <a:pt x="26" y="8"/>
                    </a:lnTo>
                    <a:lnTo>
                      <a:pt x="26" y="8"/>
                    </a:lnTo>
                    <a:lnTo>
                      <a:pt x="26" y="8"/>
                    </a:lnTo>
                    <a:lnTo>
                      <a:pt x="26" y="8"/>
                    </a:lnTo>
                    <a:lnTo>
                      <a:pt x="26" y="8"/>
                    </a:lnTo>
                    <a:lnTo>
                      <a:pt x="26" y="9"/>
                    </a:lnTo>
                    <a:lnTo>
                      <a:pt x="26" y="9"/>
                    </a:lnTo>
                    <a:lnTo>
                      <a:pt x="26" y="9"/>
                    </a:lnTo>
                    <a:lnTo>
                      <a:pt x="26" y="9"/>
                    </a:lnTo>
                    <a:lnTo>
                      <a:pt x="26"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lnTo>
                      <a:pt x="27" y="15"/>
                    </a:lnTo>
                  </a:path>
                </a:pathLst>
              </a:custGeom>
              <a:noFill/>
              <a:ln w="1588">
                <a:solidFill>
                  <a:srgbClr val="6E6E6E"/>
                </a:solidFill>
                <a:prstDash val="solid"/>
                <a:round/>
                <a:headEnd/>
                <a:tailEnd/>
              </a:ln>
            </p:spPr>
            <p:txBody>
              <a:bodyPr/>
              <a:lstStyle/>
              <a:p>
                <a:endParaRPr lang="en-US"/>
              </a:p>
            </p:txBody>
          </p:sp>
          <p:sp>
            <p:nvSpPr>
              <p:cNvPr id="321268" name="Freeform 756"/>
              <p:cNvSpPr>
                <a:spLocks/>
              </p:cNvSpPr>
              <p:nvPr/>
            </p:nvSpPr>
            <p:spPr bwMode="auto">
              <a:xfrm>
                <a:off x="2391" y="1999"/>
                <a:ext cx="27" cy="31"/>
              </a:xfrm>
              <a:custGeom>
                <a:avLst/>
                <a:gdLst/>
                <a:ahLst/>
                <a:cxnLst>
                  <a:cxn ang="0">
                    <a:pos x="27" y="18"/>
                  </a:cxn>
                  <a:cxn ang="0">
                    <a:pos x="27" y="19"/>
                  </a:cxn>
                  <a:cxn ang="0">
                    <a:pos x="25" y="21"/>
                  </a:cxn>
                  <a:cxn ang="0">
                    <a:pos x="25" y="22"/>
                  </a:cxn>
                  <a:cxn ang="0">
                    <a:pos x="24" y="24"/>
                  </a:cxn>
                  <a:cxn ang="0">
                    <a:pos x="24" y="25"/>
                  </a:cxn>
                  <a:cxn ang="0">
                    <a:pos x="22" y="25"/>
                  </a:cxn>
                  <a:cxn ang="0">
                    <a:pos x="21" y="27"/>
                  </a:cxn>
                  <a:cxn ang="0">
                    <a:pos x="21" y="28"/>
                  </a:cxn>
                  <a:cxn ang="0">
                    <a:pos x="19" y="30"/>
                  </a:cxn>
                  <a:cxn ang="0">
                    <a:pos x="18" y="30"/>
                  </a:cxn>
                  <a:cxn ang="0">
                    <a:pos x="16" y="30"/>
                  </a:cxn>
                  <a:cxn ang="0">
                    <a:pos x="15" y="31"/>
                  </a:cxn>
                  <a:cxn ang="0">
                    <a:pos x="13" y="31"/>
                  </a:cxn>
                  <a:cxn ang="0">
                    <a:pos x="12" y="31"/>
                  </a:cxn>
                  <a:cxn ang="0">
                    <a:pos x="10" y="31"/>
                  </a:cxn>
                  <a:cxn ang="0">
                    <a:pos x="10" y="31"/>
                  </a:cxn>
                  <a:cxn ang="0">
                    <a:pos x="9" y="31"/>
                  </a:cxn>
                  <a:cxn ang="0">
                    <a:pos x="7" y="30"/>
                  </a:cxn>
                  <a:cxn ang="0">
                    <a:pos x="6" y="30"/>
                  </a:cxn>
                  <a:cxn ang="0">
                    <a:pos x="4" y="28"/>
                  </a:cxn>
                  <a:cxn ang="0">
                    <a:pos x="4" y="27"/>
                  </a:cxn>
                  <a:cxn ang="0">
                    <a:pos x="3" y="27"/>
                  </a:cxn>
                  <a:cxn ang="0">
                    <a:pos x="1" y="25"/>
                  </a:cxn>
                  <a:cxn ang="0">
                    <a:pos x="1" y="24"/>
                  </a:cxn>
                  <a:cxn ang="0">
                    <a:pos x="1" y="22"/>
                  </a:cxn>
                  <a:cxn ang="0">
                    <a:pos x="0" y="21"/>
                  </a:cxn>
                  <a:cxn ang="0">
                    <a:pos x="0" y="19"/>
                  </a:cxn>
                  <a:cxn ang="0">
                    <a:pos x="0" y="18"/>
                  </a:cxn>
                  <a:cxn ang="0">
                    <a:pos x="0" y="16"/>
                  </a:cxn>
                  <a:cxn ang="0">
                    <a:pos x="0" y="15"/>
                  </a:cxn>
                  <a:cxn ang="0">
                    <a:pos x="0" y="13"/>
                  </a:cxn>
                  <a:cxn ang="0">
                    <a:pos x="1" y="12"/>
                  </a:cxn>
                  <a:cxn ang="0">
                    <a:pos x="1" y="10"/>
                  </a:cxn>
                  <a:cxn ang="0">
                    <a:pos x="3" y="9"/>
                  </a:cxn>
                  <a:cxn ang="0">
                    <a:pos x="3" y="7"/>
                  </a:cxn>
                  <a:cxn ang="0">
                    <a:pos x="4" y="6"/>
                  </a:cxn>
                  <a:cxn ang="0">
                    <a:pos x="4" y="4"/>
                  </a:cxn>
                  <a:cxn ang="0">
                    <a:pos x="6" y="3"/>
                  </a:cxn>
                  <a:cxn ang="0">
                    <a:pos x="7" y="3"/>
                  </a:cxn>
                  <a:cxn ang="0">
                    <a:pos x="9" y="1"/>
                  </a:cxn>
                  <a:cxn ang="0">
                    <a:pos x="10" y="1"/>
                  </a:cxn>
                  <a:cxn ang="0">
                    <a:pos x="12" y="1"/>
                  </a:cxn>
                  <a:cxn ang="0">
                    <a:pos x="13" y="0"/>
                  </a:cxn>
                  <a:cxn ang="0">
                    <a:pos x="15" y="0"/>
                  </a:cxn>
                  <a:cxn ang="0">
                    <a:pos x="15" y="0"/>
                  </a:cxn>
                  <a:cxn ang="0">
                    <a:pos x="16" y="1"/>
                  </a:cxn>
                  <a:cxn ang="0">
                    <a:pos x="18" y="1"/>
                  </a:cxn>
                  <a:cxn ang="0">
                    <a:pos x="19" y="1"/>
                  </a:cxn>
                  <a:cxn ang="0">
                    <a:pos x="21" y="3"/>
                  </a:cxn>
                  <a:cxn ang="0">
                    <a:pos x="22" y="3"/>
                  </a:cxn>
                  <a:cxn ang="0">
                    <a:pos x="22" y="4"/>
                  </a:cxn>
                  <a:cxn ang="0">
                    <a:pos x="24" y="6"/>
                  </a:cxn>
                  <a:cxn ang="0">
                    <a:pos x="25" y="7"/>
                  </a:cxn>
                  <a:cxn ang="0">
                    <a:pos x="25" y="7"/>
                  </a:cxn>
                  <a:cxn ang="0">
                    <a:pos x="25" y="9"/>
                  </a:cxn>
                  <a:cxn ang="0">
                    <a:pos x="27" y="10"/>
                  </a:cxn>
                  <a:cxn ang="0">
                    <a:pos x="27" y="12"/>
                  </a:cxn>
                  <a:cxn ang="0">
                    <a:pos x="27" y="13"/>
                  </a:cxn>
                  <a:cxn ang="0">
                    <a:pos x="27" y="16"/>
                  </a:cxn>
                </a:cxnLst>
                <a:rect l="0" t="0" r="r" b="b"/>
                <a:pathLst>
                  <a:path w="27" h="31">
                    <a:moveTo>
                      <a:pt x="27" y="16"/>
                    </a:move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5" y="19"/>
                    </a:lnTo>
                    <a:lnTo>
                      <a:pt x="25" y="19"/>
                    </a:lnTo>
                    <a:lnTo>
                      <a:pt x="25" y="19"/>
                    </a:lnTo>
                    <a:lnTo>
                      <a:pt x="25" y="21"/>
                    </a:lnTo>
                    <a:lnTo>
                      <a:pt x="25" y="21"/>
                    </a:lnTo>
                    <a:lnTo>
                      <a:pt x="25" y="21"/>
                    </a:lnTo>
                    <a:lnTo>
                      <a:pt x="25" y="21"/>
                    </a:lnTo>
                    <a:lnTo>
                      <a:pt x="25" y="21"/>
                    </a:lnTo>
                    <a:lnTo>
                      <a:pt x="25" y="21"/>
                    </a:lnTo>
                    <a:lnTo>
                      <a:pt x="25" y="22"/>
                    </a:lnTo>
                    <a:lnTo>
                      <a:pt x="25" y="22"/>
                    </a:lnTo>
                    <a:lnTo>
                      <a:pt x="25" y="22"/>
                    </a:lnTo>
                    <a:lnTo>
                      <a:pt x="25" y="22"/>
                    </a:lnTo>
                    <a:lnTo>
                      <a:pt x="25" y="22"/>
                    </a:lnTo>
                    <a:lnTo>
                      <a:pt x="25" y="22"/>
                    </a:lnTo>
                    <a:lnTo>
                      <a:pt x="24" y="24"/>
                    </a:lnTo>
                    <a:lnTo>
                      <a:pt x="24" y="24"/>
                    </a:lnTo>
                    <a:lnTo>
                      <a:pt x="24" y="24"/>
                    </a:lnTo>
                    <a:lnTo>
                      <a:pt x="24" y="24"/>
                    </a:lnTo>
                    <a:lnTo>
                      <a:pt x="24" y="24"/>
                    </a:lnTo>
                    <a:lnTo>
                      <a:pt x="24" y="24"/>
                    </a:lnTo>
                    <a:lnTo>
                      <a:pt x="24" y="24"/>
                    </a:lnTo>
                    <a:lnTo>
                      <a:pt x="24" y="25"/>
                    </a:lnTo>
                    <a:lnTo>
                      <a:pt x="24" y="25"/>
                    </a:lnTo>
                    <a:lnTo>
                      <a:pt x="24" y="25"/>
                    </a:lnTo>
                    <a:lnTo>
                      <a:pt x="24" y="25"/>
                    </a:lnTo>
                    <a:lnTo>
                      <a:pt x="22" y="25"/>
                    </a:lnTo>
                    <a:lnTo>
                      <a:pt x="22" y="25"/>
                    </a:lnTo>
                    <a:lnTo>
                      <a:pt x="22" y="25"/>
                    </a:lnTo>
                    <a:lnTo>
                      <a:pt x="22" y="27"/>
                    </a:lnTo>
                    <a:lnTo>
                      <a:pt x="22" y="27"/>
                    </a:lnTo>
                    <a:lnTo>
                      <a:pt x="22" y="27"/>
                    </a:lnTo>
                    <a:lnTo>
                      <a:pt x="22" y="27"/>
                    </a:lnTo>
                    <a:lnTo>
                      <a:pt x="22" y="27"/>
                    </a:lnTo>
                    <a:lnTo>
                      <a:pt x="21" y="27"/>
                    </a:lnTo>
                    <a:lnTo>
                      <a:pt x="21" y="27"/>
                    </a:lnTo>
                    <a:lnTo>
                      <a:pt x="21" y="27"/>
                    </a:lnTo>
                    <a:lnTo>
                      <a:pt x="21" y="28"/>
                    </a:lnTo>
                    <a:lnTo>
                      <a:pt x="21" y="28"/>
                    </a:lnTo>
                    <a:lnTo>
                      <a:pt x="21" y="28"/>
                    </a:lnTo>
                    <a:lnTo>
                      <a:pt x="21" y="28"/>
                    </a:lnTo>
                    <a:lnTo>
                      <a:pt x="21" y="28"/>
                    </a:lnTo>
                    <a:lnTo>
                      <a:pt x="19" y="28"/>
                    </a:lnTo>
                    <a:lnTo>
                      <a:pt x="19" y="28"/>
                    </a:lnTo>
                    <a:lnTo>
                      <a:pt x="19" y="28"/>
                    </a:lnTo>
                    <a:lnTo>
                      <a:pt x="19" y="28"/>
                    </a:lnTo>
                    <a:lnTo>
                      <a:pt x="19" y="30"/>
                    </a:lnTo>
                    <a:lnTo>
                      <a:pt x="19" y="30"/>
                    </a:lnTo>
                    <a:lnTo>
                      <a:pt x="19" y="30"/>
                    </a:lnTo>
                    <a:lnTo>
                      <a:pt x="18" y="30"/>
                    </a:lnTo>
                    <a:lnTo>
                      <a:pt x="18" y="30"/>
                    </a:lnTo>
                    <a:lnTo>
                      <a:pt x="18" y="30"/>
                    </a:lnTo>
                    <a:lnTo>
                      <a:pt x="18" y="30"/>
                    </a:lnTo>
                    <a:lnTo>
                      <a:pt x="18" y="30"/>
                    </a:lnTo>
                    <a:lnTo>
                      <a:pt x="18" y="30"/>
                    </a:lnTo>
                    <a:lnTo>
                      <a:pt x="18" y="30"/>
                    </a:lnTo>
                    <a:lnTo>
                      <a:pt x="16" y="30"/>
                    </a:lnTo>
                    <a:lnTo>
                      <a:pt x="16" y="30"/>
                    </a:lnTo>
                    <a:lnTo>
                      <a:pt x="16" y="30"/>
                    </a:lnTo>
                    <a:lnTo>
                      <a:pt x="16" y="30"/>
                    </a:lnTo>
                    <a:lnTo>
                      <a:pt x="16" y="31"/>
                    </a:lnTo>
                    <a:lnTo>
                      <a:pt x="16" y="31"/>
                    </a:lnTo>
                    <a:lnTo>
                      <a:pt x="16" y="31"/>
                    </a:lnTo>
                    <a:lnTo>
                      <a:pt x="15" y="31"/>
                    </a:lnTo>
                    <a:lnTo>
                      <a:pt x="15" y="31"/>
                    </a:lnTo>
                    <a:lnTo>
                      <a:pt x="15" y="31"/>
                    </a:lnTo>
                    <a:lnTo>
                      <a:pt x="15" y="31"/>
                    </a:lnTo>
                    <a:lnTo>
                      <a:pt x="15" y="31"/>
                    </a:lnTo>
                    <a:lnTo>
                      <a:pt x="15" y="31"/>
                    </a:lnTo>
                    <a:lnTo>
                      <a:pt x="13" y="31"/>
                    </a:lnTo>
                    <a:lnTo>
                      <a:pt x="13" y="31"/>
                    </a:lnTo>
                    <a:lnTo>
                      <a:pt x="13" y="31"/>
                    </a:lnTo>
                    <a:lnTo>
                      <a:pt x="13" y="31"/>
                    </a:lnTo>
                    <a:lnTo>
                      <a:pt x="13" y="31"/>
                    </a:lnTo>
                    <a:lnTo>
                      <a:pt x="13" y="31"/>
                    </a:lnTo>
                    <a:lnTo>
                      <a:pt x="13" y="31"/>
                    </a:lnTo>
                    <a:lnTo>
                      <a:pt x="12" y="31"/>
                    </a:lnTo>
                    <a:lnTo>
                      <a:pt x="12" y="31"/>
                    </a:lnTo>
                    <a:lnTo>
                      <a:pt x="12" y="31"/>
                    </a:lnTo>
                    <a:lnTo>
                      <a:pt x="12" y="31"/>
                    </a:lnTo>
                    <a:lnTo>
                      <a:pt x="12" y="31"/>
                    </a:lnTo>
                    <a:lnTo>
                      <a:pt x="12" y="31"/>
                    </a:lnTo>
                    <a:lnTo>
                      <a:pt x="10" y="31"/>
                    </a:lnTo>
                    <a:lnTo>
                      <a:pt x="10" y="31"/>
                    </a:lnTo>
                    <a:lnTo>
                      <a:pt x="10" y="31"/>
                    </a:lnTo>
                    <a:lnTo>
                      <a:pt x="10" y="31"/>
                    </a:lnTo>
                    <a:lnTo>
                      <a:pt x="10" y="31"/>
                    </a:lnTo>
                    <a:lnTo>
                      <a:pt x="10" y="31"/>
                    </a:lnTo>
                    <a:lnTo>
                      <a:pt x="10" y="31"/>
                    </a:lnTo>
                    <a:lnTo>
                      <a:pt x="9" y="31"/>
                    </a:lnTo>
                    <a:lnTo>
                      <a:pt x="9" y="31"/>
                    </a:lnTo>
                    <a:lnTo>
                      <a:pt x="9" y="31"/>
                    </a:lnTo>
                    <a:lnTo>
                      <a:pt x="9" y="31"/>
                    </a:lnTo>
                    <a:lnTo>
                      <a:pt x="9" y="31"/>
                    </a:lnTo>
                    <a:lnTo>
                      <a:pt x="9" y="31"/>
                    </a:lnTo>
                    <a:lnTo>
                      <a:pt x="7" y="30"/>
                    </a:lnTo>
                    <a:lnTo>
                      <a:pt x="7" y="30"/>
                    </a:lnTo>
                    <a:lnTo>
                      <a:pt x="7" y="30"/>
                    </a:lnTo>
                    <a:lnTo>
                      <a:pt x="7" y="30"/>
                    </a:lnTo>
                    <a:lnTo>
                      <a:pt x="7" y="30"/>
                    </a:lnTo>
                    <a:lnTo>
                      <a:pt x="7" y="30"/>
                    </a:lnTo>
                    <a:lnTo>
                      <a:pt x="7" y="30"/>
                    </a:lnTo>
                    <a:lnTo>
                      <a:pt x="6" y="30"/>
                    </a:lnTo>
                    <a:lnTo>
                      <a:pt x="6" y="30"/>
                    </a:lnTo>
                    <a:lnTo>
                      <a:pt x="6" y="30"/>
                    </a:lnTo>
                    <a:lnTo>
                      <a:pt x="6" y="30"/>
                    </a:lnTo>
                    <a:lnTo>
                      <a:pt x="6" y="30"/>
                    </a:lnTo>
                    <a:lnTo>
                      <a:pt x="6" y="30"/>
                    </a:lnTo>
                    <a:lnTo>
                      <a:pt x="6" y="30"/>
                    </a:lnTo>
                    <a:lnTo>
                      <a:pt x="6" y="28"/>
                    </a:lnTo>
                    <a:lnTo>
                      <a:pt x="4" y="28"/>
                    </a:lnTo>
                    <a:lnTo>
                      <a:pt x="4" y="28"/>
                    </a:lnTo>
                    <a:lnTo>
                      <a:pt x="4" y="28"/>
                    </a:lnTo>
                    <a:lnTo>
                      <a:pt x="4" y="28"/>
                    </a:lnTo>
                    <a:lnTo>
                      <a:pt x="4" y="28"/>
                    </a:lnTo>
                    <a:lnTo>
                      <a:pt x="4" y="28"/>
                    </a:lnTo>
                    <a:lnTo>
                      <a:pt x="4" y="28"/>
                    </a:lnTo>
                    <a:lnTo>
                      <a:pt x="4" y="28"/>
                    </a:lnTo>
                    <a:lnTo>
                      <a:pt x="4" y="27"/>
                    </a:lnTo>
                    <a:lnTo>
                      <a:pt x="3" y="27"/>
                    </a:lnTo>
                    <a:lnTo>
                      <a:pt x="3" y="27"/>
                    </a:lnTo>
                    <a:lnTo>
                      <a:pt x="3" y="27"/>
                    </a:lnTo>
                    <a:lnTo>
                      <a:pt x="3" y="27"/>
                    </a:lnTo>
                    <a:lnTo>
                      <a:pt x="3" y="27"/>
                    </a:lnTo>
                    <a:lnTo>
                      <a:pt x="3" y="27"/>
                    </a:lnTo>
                    <a:lnTo>
                      <a:pt x="3" y="27"/>
                    </a:lnTo>
                    <a:lnTo>
                      <a:pt x="3" y="25"/>
                    </a:lnTo>
                    <a:lnTo>
                      <a:pt x="3" y="25"/>
                    </a:lnTo>
                    <a:lnTo>
                      <a:pt x="3" y="25"/>
                    </a:lnTo>
                    <a:lnTo>
                      <a:pt x="1" y="25"/>
                    </a:lnTo>
                    <a:lnTo>
                      <a:pt x="1" y="25"/>
                    </a:lnTo>
                    <a:lnTo>
                      <a:pt x="1" y="25"/>
                    </a:lnTo>
                    <a:lnTo>
                      <a:pt x="1" y="25"/>
                    </a:lnTo>
                    <a:lnTo>
                      <a:pt x="1" y="24"/>
                    </a:lnTo>
                    <a:lnTo>
                      <a:pt x="1" y="24"/>
                    </a:lnTo>
                    <a:lnTo>
                      <a:pt x="1" y="24"/>
                    </a:lnTo>
                    <a:lnTo>
                      <a:pt x="1" y="24"/>
                    </a:lnTo>
                    <a:lnTo>
                      <a:pt x="1" y="24"/>
                    </a:lnTo>
                    <a:lnTo>
                      <a:pt x="1" y="24"/>
                    </a:lnTo>
                    <a:lnTo>
                      <a:pt x="1" y="24"/>
                    </a:lnTo>
                    <a:lnTo>
                      <a:pt x="1" y="22"/>
                    </a:lnTo>
                    <a:lnTo>
                      <a:pt x="1" y="22"/>
                    </a:lnTo>
                    <a:lnTo>
                      <a:pt x="1" y="22"/>
                    </a:lnTo>
                    <a:lnTo>
                      <a:pt x="0" y="22"/>
                    </a:lnTo>
                    <a:lnTo>
                      <a:pt x="0" y="22"/>
                    </a:lnTo>
                    <a:lnTo>
                      <a:pt x="0" y="22"/>
                    </a:lnTo>
                    <a:lnTo>
                      <a:pt x="0" y="21"/>
                    </a:lnTo>
                    <a:lnTo>
                      <a:pt x="0" y="21"/>
                    </a:lnTo>
                    <a:lnTo>
                      <a:pt x="0" y="21"/>
                    </a:lnTo>
                    <a:lnTo>
                      <a:pt x="0" y="21"/>
                    </a:lnTo>
                    <a:lnTo>
                      <a:pt x="0" y="21"/>
                    </a:lnTo>
                    <a:lnTo>
                      <a:pt x="0" y="21"/>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1" y="12"/>
                    </a:lnTo>
                    <a:lnTo>
                      <a:pt x="1" y="12"/>
                    </a:lnTo>
                    <a:lnTo>
                      <a:pt x="1" y="12"/>
                    </a:lnTo>
                    <a:lnTo>
                      <a:pt x="1" y="12"/>
                    </a:lnTo>
                    <a:lnTo>
                      <a:pt x="1" y="10"/>
                    </a:lnTo>
                    <a:lnTo>
                      <a:pt x="1" y="10"/>
                    </a:lnTo>
                    <a:lnTo>
                      <a:pt x="1" y="10"/>
                    </a:lnTo>
                    <a:lnTo>
                      <a:pt x="1" y="10"/>
                    </a:lnTo>
                    <a:lnTo>
                      <a:pt x="1" y="10"/>
                    </a:lnTo>
                    <a:lnTo>
                      <a:pt x="1" y="10"/>
                    </a:lnTo>
                    <a:lnTo>
                      <a:pt x="1" y="9"/>
                    </a:lnTo>
                    <a:lnTo>
                      <a:pt x="1" y="9"/>
                    </a:lnTo>
                    <a:lnTo>
                      <a:pt x="1" y="9"/>
                    </a:lnTo>
                    <a:lnTo>
                      <a:pt x="1" y="9"/>
                    </a:lnTo>
                    <a:lnTo>
                      <a:pt x="3" y="9"/>
                    </a:lnTo>
                    <a:lnTo>
                      <a:pt x="3" y="9"/>
                    </a:lnTo>
                    <a:lnTo>
                      <a:pt x="3" y="7"/>
                    </a:lnTo>
                    <a:lnTo>
                      <a:pt x="3" y="7"/>
                    </a:lnTo>
                    <a:lnTo>
                      <a:pt x="3" y="7"/>
                    </a:lnTo>
                    <a:lnTo>
                      <a:pt x="3" y="7"/>
                    </a:lnTo>
                    <a:lnTo>
                      <a:pt x="3" y="7"/>
                    </a:lnTo>
                    <a:lnTo>
                      <a:pt x="3" y="7"/>
                    </a:lnTo>
                    <a:lnTo>
                      <a:pt x="3" y="7"/>
                    </a:lnTo>
                    <a:lnTo>
                      <a:pt x="3" y="6"/>
                    </a:lnTo>
                    <a:lnTo>
                      <a:pt x="4" y="6"/>
                    </a:lnTo>
                    <a:lnTo>
                      <a:pt x="4" y="6"/>
                    </a:lnTo>
                    <a:lnTo>
                      <a:pt x="4" y="6"/>
                    </a:lnTo>
                    <a:lnTo>
                      <a:pt x="4" y="6"/>
                    </a:lnTo>
                    <a:lnTo>
                      <a:pt x="4" y="6"/>
                    </a:lnTo>
                    <a:lnTo>
                      <a:pt x="4" y="6"/>
                    </a:lnTo>
                    <a:lnTo>
                      <a:pt x="4" y="4"/>
                    </a:lnTo>
                    <a:lnTo>
                      <a:pt x="4" y="4"/>
                    </a:lnTo>
                    <a:lnTo>
                      <a:pt x="4" y="4"/>
                    </a:lnTo>
                    <a:lnTo>
                      <a:pt x="6" y="4"/>
                    </a:lnTo>
                    <a:lnTo>
                      <a:pt x="6" y="4"/>
                    </a:lnTo>
                    <a:lnTo>
                      <a:pt x="6" y="4"/>
                    </a:lnTo>
                    <a:lnTo>
                      <a:pt x="6" y="4"/>
                    </a:lnTo>
                    <a:lnTo>
                      <a:pt x="6" y="4"/>
                    </a:lnTo>
                    <a:lnTo>
                      <a:pt x="6" y="3"/>
                    </a:lnTo>
                    <a:lnTo>
                      <a:pt x="6" y="3"/>
                    </a:lnTo>
                    <a:lnTo>
                      <a:pt x="6" y="3"/>
                    </a:lnTo>
                    <a:lnTo>
                      <a:pt x="7" y="3"/>
                    </a:lnTo>
                    <a:lnTo>
                      <a:pt x="7" y="3"/>
                    </a:lnTo>
                    <a:lnTo>
                      <a:pt x="7" y="3"/>
                    </a:lnTo>
                    <a:lnTo>
                      <a:pt x="7" y="3"/>
                    </a:lnTo>
                    <a:lnTo>
                      <a:pt x="7" y="3"/>
                    </a:lnTo>
                    <a:lnTo>
                      <a:pt x="7" y="3"/>
                    </a:lnTo>
                    <a:lnTo>
                      <a:pt x="7" y="3"/>
                    </a:lnTo>
                    <a:lnTo>
                      <a:pt x="9" y="3"/>
                    </a:lnTo>
                    <a:lnTo>
                      <a:pt x="9" y="1"/>
                    </a:lnTo>
                    <a:lnTo>
                      <a:pt x="9" y="1"/>
                    </a:lnTo>
                    <a:lnTo>
                      <a:pt x="9" y="1"/>
                    </a:lnTo>
                    <a:lnTo>
                      <a:pt x="9" y="1"/>
                    </a:lnTo>
                    <a:lnTo>
                      <a:pt x="9" y="1"/>
                    </a:lnTo>
                    <a:lnTo>
                      <a:pt x="9" y="1"/>
                    </a:lnTo>
                    <a:lnTo>
                      <a:pt x="10" y="1"/>
                    </a:lnTo>
                    <a:lnTo>
                      <a:pt x="10" y="1"/>
                    </a:lnTo>
                    <a:lnTo>
                      <a:pt x="10" y="1"/>
                    </a:lnTo>
                    <a:lnTo>
                      <a:pt x="10" y="1"/>
                    </a:lnTo>
                    <a:lnTo>
                      <a:pt x="10" y="1"/>
                    </a:lnTo>
                    <a:lnTo>
                      <a:pt x="10" y="1"/>
                    </a:lnTo>
                    <a:lnTo>
                      <a:pt x="12" y="1"/>
                    </a:lnTo>
                    <a:lnTo>
                      <a:pt x="12" y="1"/>
                    </a:lnTo>
                    <a:lnTo>
                      <a:pt x="12" y="1"/>
                    </a:lnTo>
                    <a:lnTo>
                      <a:pt x="12" y="1"/>
                    </a:lnTo>
                    <a:lnTo>
                      <a:pt x="12" y="1"/>
                    </a:lnTo>
                    <a:lnTo>
                      <a:pt x="12" y="1"/>
                    </a:lnTo>
                    <a:lnTo>
                      <a:pt x="12" y="1"/>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5" y="0"/>
                    </a:lnTo>
                    <a:lnTo>
                      <a:pt x="16" y="0"/>
                    </a:lnTo>
                    <a:lnTo>
                      <a:pt x="16" y="0"/>
                    </a:lnTo>
                    <a:lnTo>
                      <a:pt x="16" y="1"/>
                    </a:lnTo>
                    <a:lnTo>
                      <a:pt x="16" y="1"/>
                    </a:lnTo>
                    <a:lnTo>
                      <a:pt x="16" y="1"/>
                    </a:lnTo>
                    <a:lnTo>
                      <a:pt x="16" y="1"/>
                    </a:lnTo>
                    <a:lnTo>
                      <a:pt x="18" y="1"/>
                    </a:lnTo>
                    <a:lnTo>
                      <a:pt x="18" y="1"/>
                    </a:lnTo>
                    <a:lnTo>
                      <a:pt x="18" y="1"/>
                    </a:lnTo>
                    <a:lnTo>
                      <a:pt x="18" y="1"/>
                    </a:lnTo>
                    <a:lnTo>
                      <a:pt x="18" y="1"/>
                    </a:lnTo>
                    <a:lnTo>
                      <a:pt x="18" y="1"/>
                    </a:lnTo>
                    <a:lnTo>
                      <a:pt x="18" y="1"/>
                    </a:lnTo>
                    <a:lnTo>
                      <a:pt x="19" y="1"/>
                    </a:lnTo>
                    <a:lnTo>
                      <a:pt x="19" y="1"/>
                    </a:lnTo>
                    <a:lnTo>
                      <a:pt x="19" y="1"/>
                    </a:lnTo>
                    <a:lnTo>
                      <a:pt x="19" y="1"/>
                    </a:lnTo>
                    <a:lnTo>
                      <a:pt x="19" y="1"/>
                    </a:lnTo>
                    <a:lnTo>
                      <a:pt x="19" y="1"/>
                    </a:lnTo>
                    <a:lnTo>
                      <a:pt x="19" y="1"/>
                    </a:lnTo>
                    <a:lnTo>
                      <a:pt x="21" y="1"/>
                    </a:lnTo>
                    <a:lnTo>
                      <a:pt x="21" y="3"/>
                    </a:lnTo>
                    <a:lnTo>
                      <a:pt x="21" y="3"/>
                    </a:lnTo>
                    <a:lnTo>
                      <a:pt x="21" y="3"/>
                    </a:lnTo>
                    <a:lnTo>
                      <a:pt x="21" y="3"/>
                    </a:lnTo>
                    <a:lnTo>
                      <a:pt x="21" y="3"/>
                    </a:lnTo>
                    <a:lnTo>
                      <a:pt x="21" y="3"/>
                    </a:lnTo>
                    <a:lnTo>
                      <a:pt x="21" y="3"/>
                    </a:lnTo>
                    <a:lnTo>
                      <a:pt x="22" y="3"/>
                    </a:lnTo>
                    <a:lnTo>
                      <a:pt x="22" y="3"/>
                    </a:lnTo>
                    <a:lnTo>
                      <a:pt x="22" y="3"/>
                    </a:lnTo>
                    <a:lnTo>
                      <a:pt x="22" y="3"/>
                    </a:lnTo>
                    <a:lnTo>
                      <a:pt x="22" y="4"/>
                    </a:lnTo>
                    <a:lnTo>
                      <a:pt x="22" y="4"/>
                    </a:lnTo>
                    <a:lnTo>
                      <a:pt x="22" y="4"/>
                    </a:lnTo>
                    <a:lnTo>
                      <a:pt x="22" y="4"/>
                    </a:lnTo>
                    <a:lnTo>
                      <a:pt x="22" y="4"/>
                    </a:lnTo>
                    <a:lnTo>
                      <a:pt x="24" y="4"/>
                    </a:lnTo>
                    <a:lnTo>
                      <a:pt x="24" y="4"/>
                    </a:lnTo>
                    <a:lnTo>
                      <a:pt x="24" y="4"/>
                    </a:lnTo>
                    <a:lnTo>
                      <a:pt x="24" y="6"/>
                    </a:lnTo>
                    <a:lnTo>
                      <a:pt x="24" y="6"/>
                    </a:lnTo>
                    <a:lnTo>
                      <a:pt x="24" y="6"/>
                    </a:lnTo>
                    <a:lnTo>
                      <a:pt x="24" y="6"/>
                    </a:lnTo>
                    <a:lnTo>
                      <a:pt x="24" y="6"/>
                    </a:lnTo>
                    <a:lnTo>
                      <a:pt x="24" y="6"/>
                    </a:lnTo>
                    <a:lnTo>
                      <a:pt x="24" y="6"/>
                    </a:lnTo>
                    <a:lnTo>
                      <a:pt x="25" y="7"/>
                    </a:lnTo>
                    <a:lnTo>
                      <a:pt x="25" y="7"/>
                    </a:lnTo>
                    <a:lnTo>
                      <a:pt x="25" y="7"/>
                    </a:lnTo>
                    <a:lnTo>
                      <a:pt x="25" y="7"/>
                    </a:lnTo>
                    <a:lnTo>
                      <a:pt x="25" y="7"/>
                    </a:lnTo>
                    <a:lnTo>
                      <a:pt x="25" y="7"/>
                    </a:lnTo>
                    <a:lnTo>
                      <a:pt x="25" y="7"/>
                    </a:lnTo>
                    <a:lnTo>
                      <a:pt x="25" y="9"/>
                    </a:lnTo>
                    <a:lnTo>
                      <a:pt x="25" y="9"/>
                    </a:lnTo>
                    <a:lnTo>
                      <a:pt x="25" y="9"/>
                    </a:lnTo>
                    <a:lnTo>
                      <a:pt x="25" y="9"/>
                    </a:lnTo>
                    <a:lnTo>
                      <a:pt x="25" y="9"/>
                    </a:lnTo>
                    <a:lnTo>
                      <a:pt x="25" y="9"/>
                    </a:lnTo>
                    <a:lnTo>
                      <a:pt x="25" y="10"/>
                    </a:lnTo>
                    <a:lnTo>
                      <a:pt x="25" y="10"/>
                    </a:lnTo>
                    <a:lnTo>
                      <a:pt x="25"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lnTo>
                      <a:pt x="27" y="15"/>
                    </a:lnTo>
                    <a:lnTo>
                      <a:pt x="27" y="15"/>
                    </a:lnTo>
                    <a:lnTo>
                      <a:pt x="27" y="15"/>
                    </a:lnTo>
                    <a:lnTo>
                      <a:pt x="27" y="16"/>
                    </a:lnTo>
                    <a:lnTo>
                      <a:pt x="27" y="16"/>
                    </a:lnTo>
                  </a:path>
                </a:pathLst>
              </a:custGeom>
              <a:noFill/>
              <a:ln w="1588">
                <a:solidFill>
                  <a:srgbClr val="6E6E6E"/>
                </a:solidFill>
                <a:prstDash val="solid"/>
                <a:round/>
                <a:headEnd/>
                <a:tailEnd/>
              </a:ln>
            </p:spPr>
            <p:txBody>
              <a:bodyPr/>
              <a:lstStyle/>
              <a:p>
                <a:endParaRPr lang="en-US"/>
              </a:p>
            </p:txBody>
          </p:sp>
          <p:sp>
            <p:nvSpPr>
              <p:cNvPr id="321269" name="Freeform 757"/>
              <p:cNvSpPr>
                <a:spLocks/>
              </p:cNvSpPr>
              <p:nvPr/>
            </p:nvSpPr>
            <p:spPr bwMode="auto">
              <a:xfrm>
                <a:off x="3425" y="1649"/>
                <a:ext cx="3" cy="3"/>
              </a:xfrm>
              <a:custGeom>
                <a:avLst/>
                <a:gdLst/>
                <a:ahLst/>
                <a:cxnLst>
                  <a:cxn ang="0">
                    <a:pos x="0" y="3"/>
                  </a:cxn>
                  <a:cxn ang="0">
                    <a:pos x="2" y="0"/>
                  </a:cxn>
                  <a:cxn ang="0">
                    <a:pos x="2" y="2"/>
                  </a:cxn>
                  <a:cxn ang="0">
                    <a:pos x="3" y="2"/>
                  </a:cxn>
                  <a:cxn ang="0">
                    <a:pos x="3" y="3"/>
                  </a:cxn>
                  <a:cxn ang="0">
                    <a:pos x="0" y="3"/>
                  </a:cxn>
                </a:cxnLst>
                <a:rect l="0" t="0" r="r" b="b"/>
                <a:pathLst>
                  <a:path w="3" h="3">
                    <a:moveTo>
                      <a:pt x="0" y="3"/>
                    </a:moveTo>
                    <a:lnTo>
                      <a:pt x="2" y="0"/>
                    </a:lnTo>
                    <a:lnTo>
                      <a:pt x="2" y="2"/>
                    </a:lnTo>
                    <a:lnTo>
                      <a:pt x="3" y="2"/>
                    </a:lnTo>
                    <a:lnTo>
                      <a:pt x="3" y="3"/>
                    </a:lnTo>
                    <a:lnTo>
                      <a:pt x="0" y="3"/>
                    </a:lnTo>
                  </a:path>
                </a:pathLst>
              </a:custGeom>
              <a:noFill/>
              <a:ln w="1588">
                <a:solidFill>
                  <a:srgbClr val="6E6E6E"/>
                </a:solidFill>
                <a:prstDash val="solid"/>
                <a:round/>
                <a:headEnd/>
                <a:tailEnd/>
              </a:ln>
            </p:spPr>
            <p:txBody>
              <a:bodyPr/>
              <a:lstStyle/>
              <a:p>
                <a:endParaRPr lang="en-US"/>
              </a:p>
            </p:txBody>
          </p:sp>
          <p:sp>
            <p:nvSpPr>
              <p:cNvPr id="321270" name="Freeform 758"/>
              <p:cNvSpPr>
                <a:spLocks/>
              </p:cNvSpPr>
              <p:nvPr/>
            </p:nvSpPr>
            <p:spPr bwMode="auto">
              <a:xfrm>
                <a:off x="2164" y="2104"/>
                <a:ext cx="21" cy="9"/>
              </a:xfrm>
              <a:custGeom>
                <a:avLst/>
                <a:gdLst/>
                <a:ahLst/>
                <a:cxnLst>
                  <a:cxn ang="0">
                    <a:pos x="0" y="6"/>
                  </a:cxn>
                  <a:cxn ang="0">
                    <a:pos x="7" y="0"/>
                  </a:cxn>
                  <a:cxn ang="0">
                    <a:pos x="21" y="9"/>
                  </a:cxn>
                  <a:cxn ang="0">
                    <a:pos x="0" y="6"/>
                  </a:cxn>
                </a:cxnLst>
                <a:rect l="0" t="0" r="r" b="b"/>
                <a:pathLst>
                  <a:path w="21" h="9">
                    <a:moveTo>
                      <a:pt x="0" y="6"/>
                    </a:moveTo>
                    <a:lnTo>
                      <a:pt x="7" y="0"/>
                    </a:lnTo>
                    <a:lnTo>
                      <a:pt x="21" y="9"/>
                    </a:lnTo>
                    <a:lnTo>
                      <a:pt x="0" y="6"/>
                    </a:lnTo>
                  </a:path>
                </a:pathLst>
              </a:custGeom>
              <a:noFill/>
              <a:ln w="1588">
                <a:solidFill>
                  <a:srgbClr val="6E6E6E"/>
                </a:solidFill>
                <a:prstDash val="solid"/>
                <a:round/>
                <a:headEnd/>
                <a:tailEnd/>
              </a:ln>
            </p:spPr>
            <p:txBody>
              <a:bodyPr/>
              <a:lstStyle/>
              <a:p>
                <a:endParaRPr lang="en-US"/>
              </a:p>
            </p:txBody>
          </p:sp>
          <p:sp>
            <p:nvSpPr>
              <p:cNvPr id="321271" name="Freeform 759"/>
              <p:cNvSpPr>
                <a:spLocks/>
              </p:cNvSpPr>
              <p:nvPr/>
            </p:nvSpPr>
            <p:spPr bwMode="auto">
              <a:xfrm>
                <a:off x="2279" y="2161"/>
                <a:ext cx="7" cy="7"/>
              </a:xfrm>
              <a:custGeom>
                <a:avLst/>
                <a:gdLst/>
                <a:ahLst/>
                <a:cxnLst>
                  <a:cxn ang="0">
                    <a:pos x="7" y="1"/>
                  </a:cxn>
                  <a:cxn ang="0">
                    <a:pos x="4" y="6"/>
                  </a:cxn>
                  <a:cxn ang="0">
                    <a:pos x="0" y="7"/>
                  </a:cxn>
                  <a:cxn ang="0">
                    <a:pos x="4" y="0"/>
                  </a:cxn>
                  <a:cxn ang="0">
                    <a:pos x="7" y="1"/>
                  </a:cxn>
                </a:cxnLst>
                <a:rect l="0" t="0" r="r" b="b"/>
                <a:pathLst>
                  <a:path w="7" h="7">
                    <a:moveTo>
                      <a:pt x="7" y="1"/>
                    </a:moveTo>
                    <a:lnTo>
                      <a:pt x="4" y="6"/>
                    </a:lnTo>
                    <a:lnTo>
                      <a:pt x="0" y="7"/>
                    </a:lnTo>
                    <a:lnTo>
                      <a:pt x="4" y="0"/>
                    </a:lnTo>
                    <a:lnTo>
                      <a:pt x="7" y="1"/>
                    </a:lnTo>
                  </a:path>
                </a:pathLst>
              </a:custGeom>
              <a:noFill/>
              <a:ln w="1588">
                <a:solidFill>
                  <a:srgbClr val="6E6E6E"/>
                </a:solidFill>
                <a:prstDash val="solid"/>
                <a:round/>
                <a:headEnd/>
                <a:tailEnd/>
              </a:ln>
            </p:spPr>
            <p:txBody>
              <a:bodyPr/>
              <a:lstStyle/>
              <a:p>
                <a:endParaRPr lang="en-US"/>
              </a:p>
            </p:txBody>
          </p:sp>
          <p:sp>
            <p:nvSpPr>
              <p:cNvPr id="321272" name="Freeform 760"/>
              <p:cNvSpPr>
                <a:spLocks/>
              </p:cNvSpPr>
              <p:nvPr/>
            </p:nvSpPr>
            <p:spPr bwMode="auto">
              <a:xfrm>
                <a:off x="2303" y="2170"/>
                <a:ext cx="3" cy="3"/>
              </a:xfrm>
              <a:custGeom>
                <a:avLst/>
                <a:gdLst/>
                <a:ahLst/>
                <a:cxnLst>
                  <a:cxn ang="0">
                    <a:pos x="0" y="3"/>
                  </a:cxn>
                  <a:cxn ang="0">
                    <a:pos x="0" y="1"/>
                  </a:cxn>
                  <a:cxn ang="0">
                    <a:pos x="3" y="0"/>
                  </a:cxn>
                  <a:cxn ang="0">
                    <a:pos x="0" y="3"/>
                  </a:cxn>
                </a:cxnLst>
                <a:rect l="0" t="0" r="r" b="b"/>
                <a:pathLst>
                  <a:path w="3" h="3">
                    <a:moveTo>
                      <a:pt x="0" y="3"/>
                    </a:moveTo>
                    <a:lnTo>
                      <a:pt x="0" y="1"/>
                    </a:lnTo>
                    <a:lnTo>
                      <a:pt x="3" y="0"/>
                    </a:lnTo>
                    <a:lnTo>
                      <a:pt x="0" y="3"/>
                    </a:lnTo>
                  </a:path>
                </a:pathLst>
              </a:custGeom>
              <a:noFill/>
              <a:ln w="1588">
                <a:solidFill>
                  <a:srgbClr val="6E6E6E"/>
                </a:solidFill>
                <a:prstDash val="solid"/>
                <a:round/>
                <a:headEnd/>
                <a:tailEnd/>
              </a:ln>
            </p:spPr>
            <p:txBody>
              <a:bodyPr/>
              <a:lstStyle/>
              <a:p>
                <a:endParaRPr lang="en-US"/>
              </a:p>
            </p:txBody>
          </p:sp>
          <p:sp>
            <p:nvSpPr>
              <p:cNvPr id="321273" name="Freeform 761"/>
              <p:cNvSpPr>
                <a:spLocks/>
              </p:cNvSpPr>
              <p:nvPr/>
            </p:nvSpPr>
            <p:spPr bwMode="auto">
              <a:xfrm>
                <a:off x="2315" y="2197"/>
                <a:ext cx="1" cy="3"/>
              </a:xfrm>
              <a:custGeom>
                <a:avLst/>
                <a:gdLst/>
                <a:ahLst/>
                <a:cxnLst>
                  <a:cxn ang="0">
                    <a:pos x="0" y="3"/>
                  </a:cxn>
                  <a:cxn ang="0">
                    <a:pos x="0" y="0"/>
                  </a:cxn>
                  <a:cxn ang="0">
                    <a:pos x="1" y="3"/>
                  </a:cxn>
                  <a:cxn ang="0">
                    <a:pos x="0" y="3"/>
                  </a:cxn>
                </a:cxnLst>
                <a:rect l="0" t="0" r="r" b="b"/>
                <a:pathLst>
                  <a:path w="1" h="3">
                    <a:moveTo>
                      <a:pt x="0" y="3"/>
                    </a:moveTo>
                    <a:lnTo>
                      <a:pt x="0" y="0"/>
                    </a:lnTo>
                    <a:lnTo>
                      <a:pt x="1" y="3"/>
                    </a:lnTo>
                    <a:lnTo>
                      <a:pt x="0" y="3"/>
                    </a:lnTo>
                  </a:path>
                </a:pathLst>
              </a:custGeom>
              <a:noFill/>
              <a:ln w="1588">
                <a:solidFill>
                  <a:srgbClr val="6E6E6E"/>
                </a:solidFill>
                <a:prstDash val="solid"/>
                <a:round/>
                <a:headEnd/>
                <a:tailEnd/>
              </a:ln>
            </p:spPr>
            <p:txBody>
              <a:bodyPr/>
              <a:lstStyle/>
              <a:p>
                <a:endParaRPr lang="en-US"/>
              </a:p>
            </p:txBody>
          </p:sp>
          <p:sp>
            <p:nvSpPr>
              <p:cNvPr id="321274" name="Freeform 762"/>
              <p:cNvSpPr>
                <a:spLocks/>
              </p:cNvSpPr>
              <p:nvPr/>
            </p:nvSpPr>
            <p:spPr bwMode="auto">
              <a:xfrm>
                <a:off x="4953" y="2673"/>
                <a:ext cx="29" cy="30"/>
              </a:xfrm>
              <a:custGeom>
                <a:avLst/>
                <a:gdLst/>
                <a:ahLst/>
                <a:cxnLst>
                  <a:cxn ang="0">
                    <a:pos x="27" y="17"/>
                  </a:cxn>
                  <a:cxn ang="0">
                    <a:pos x="27" y="18"/>
                  </a:cxn>
                  <a:cxn ang="0">
                    <a:pos x="27" y="20"/>
                  </a:cxn>
                  <a:cxn ang="0">
                    <a:pos x="26" y="21"/>
                  </a:cxn>
                  <a:cxn ang="0">
                    <a:pos x="26" y="23"/>
                  </a:cxn>
                  <a:cxn ang="0">
                    <a:pos x="24" y="24"/>
                  </a:cxn>
                  <a:cxn ang="0">
                    <a:pos x="24" y="26"/>
                  </a:cxn>
                  <a:cxn ang="0">
                    <a:pos x="23" y="27"/>
                  </a:cxn>
                  <a:cxn ang="0">
                    <a:pos x="21" y="27"/>
                  </a:cxn>
                  <a:cxn ang="0">
                    <a:pos x="20" y="29"/>
                  </a:cxn>
                  <a:cxn ang="0">
                    <a:pos x="20" y="29"/>
                  </a:cxn>
                  <a:cxn ang="0">
                    <a:pos x="18" y="30"/>
                  </a:cxn>
                  <a:cxn ang="0">
                    <a:pos x="17" y="30"/>
                  </a:cxn>
                  <a:cxn ang="0">
                    <a:pos x="15" y="30"/>
                  </a:cxn>
                  <a:cxn ang="0">
                    <a:pos x="14" y="30"/>
                  </a:cxn>
                  <a:cxn ang="0">
                    <a:pos x="12" y="30"/>
                  </a:cxn>
                  <a:cxn ang="0">
                    <a:pos x="11" y="30"/>
                  </a:cxn>
                  <a:cxn ang="0">
                    <a:pos x="9" y="30"/>
                  </a:cxn>
                  <a:cxn ang="0">
                    <a:pos x="8" y="30"/>
                  </a:cxn>
                  <a:cxn ang="0">
                    <a:pos x="6" y="29"/>
                  </a:cxn>
                  <a:cxn ang="0">
                    <a:pos x="6" y="29"/>
                  </a:cxn>
                  <a:cxn ang="0">
                    <a:pos x="5" y="27"/>
                  </a:cxn>
                  <a:cxn ang="0">
                    <a:pos x="3" y="26"/>
                  </a:cxn>
                  <a:cxn ang="0">
                    <a:pos x="3" y="24"/>
                  </a:cxn>
                  <a:cxn ang="0">
                    <a:pos x="2" y="23"/>
                  </a:cxn>
                  <a:cxn ang="0">
                    <a:pos x="2" y="21"/>
                  </a:cxn>
                  <a:cxn ang="0">
                    <a:pos x="2" y="20"/>
                  </a:cxn>
                  <a:cxn ang="0">
                    <a:pos x="2" y="18"/>
                  </a:cxn>
                  <a:cxn ang="0">
                    <a:pos x="0" y="17"/>
                  </a:cxn>
                  <a:cxn ang="0">
                    <a:pos x="0" y="15"/>
                  </a:cxn>
                  <a:cxn ang="0">
                    <a:pos x="2" y="14"/>
                  </a:cxn>
                  <a:cxn ang="0">
                    <a:pos x="2" y="12"/>
                  </a:cxn>
                  <a:cxn ang="0">
                    <a:pos x="2" y="11"/>
                  </a:cxn>
                  <a:cxn ang="0">
                    <a:pos x="3" y="9"/>
                  </a:cxn>
                  <a:cxn ang="0">
                    <a:pos x="3" y="8"/>
                  </a:cxn>
                  <a:cxn ang="0">
                    <a:pos x="5" y="6"/>
                  </a:cxn>
                  <a:cxn ang="0">
                    <a:pos x="5" y="5"/>
                  </a:cxn>
                  <a:cxn ang="0">
                    <a:pos x="6" y="3"/>
                  </a:cxn>
                  <a:cxn ang="0">
                    <a:pos x="8" y="3"/>
                  </a:cxn>
                  <a:cxn ang="0">
                    <a:pos x="9" y="2"/>
                  </a:cxn>
                  <a:cxn ang="0">
                    <a:pos x="9" y="2"/>
                  </a:cxn>
                  <a:cxn ang="0">
                    <a:pos x="11" y="0"/>
                  </a:cxn>
                  <a:cxn ang="0">
                    <a:pos x="12" y="0"/>
                  </a:cxn>
                  <a:cxn ang="0">
                    <a:pos x="14" y="0"/>
                  </a:cxn>
                  <a:cxn ang="0">
                    <a:pos x="15" y="0"/>
                  </a:cxn>
                  <a:cxn ang="0">
                    <a:pos x="17" y="0"/>
                  </a:cxn>
                  <a:cxn ang="0">
                    <a:pos x="18" y="0"/>
                  </a:cxn>
                  <a:cxn ang="0">
                    <a:pos x="20" y="0"/>
                  </a:cxn>
                  <a:cxn ang="0">
                    <a:pos x="21" y="0"/>
                  </a:cxn>
                  <a:cxn ang="0">
                    <a:pos x="23" y="2"/>
                  </a:cxn>
                  <a:cxn ang="0">
                    <a:pos x="23" y="2"/>
                  </a:cxn>
                  <a:cxn ang="0">
                    <a:pos x="24" y="3"/>
                  </a:cxn>
                  <a:cxn ang="0">
                    <a:pos x="26" y="5"/>
                  </a:cxn>
                  <a:cxn ang="0">
                    <a:pos x="26" y="6"/>
                  </a:cxn>
                  <a:cxn ang="0">
                    <a:pos x="27" y="8"/>
                  </a:cxn>
                  <a:cxn ang="0">
                    <a:pos x="27" y="9"/>
                  </a:cxn>
                  <a:cxn ang="0">
                    <a:pos x="27" y="11"/>
                  </a:cxn>
                  <a:cxn ang="0">
                    <a:pos x="29" y="12"/>
                  </a:cxn>
                  <a:cxn ang="0">
                    <a:pos x="29" y="14"/>
                  </a:cxn>
                  <a:cxn ang="0">
                    <a:pos x="29" y="15"/>
                  </a:cxn>
                </a:cxnLst>
                <a:rect l="0" t="0" r="r" b="b"/>
                <a:pathLst>
                  <a:path w="29" h="30">
                    <a:moveTo>
                      <a:pt x="29" y="15"/>
                    </a:moveTo>
                    <a:lnTo>
                      <a:pt x="29" y="15"/>
                    </a:lnTo>
                    <a:lnTo>
                      <a:pt x="29" y="15"/>
                    </a:ln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20"/>
                    </a:lnTo>
                    <a:lnTo>
                      <a:pt x="27" y="20"/>
                    </a:lnTo>
                    <a:lnTo>
                      <a:pt x="27" y="20"/>
                    </a:lnTo>
                    <a:lnTo>
                      <a:pt x="27" y="20"/>
                    </a:lnTo>
                    <a:lnTo>
                      <a:pt x="27" y="20"/>
                    </a:lnTo>
                    <a:lnTo>
                      <a:pt x="27" y="20"/>
                    </a:lnTo>
                    <a:lnTo>
                      <a:pt x="27" y="21"/>
                    </a:lnTo>
                    <a:lnTo>
                      <a:pt x="27" y="21"/>
                    </a:lnTo>
                    <a:lnTo>
                      <a:pt x="27" y="21"/>
                    </a:lnTo>
                    <a:lnTo>
                      <a:pt x="26" y="21"/>
                    </a:lnTo>
                    <a:lnTo>
                      <a:pt x="26" y="21"/>
                    </a:lnTo>
                    <a:lnTo>
                      <a:pt x="26" y="21"/>
                    </a:lnTo>
                    <a:lnTo>
                      <a:pt x="26" y="23"/>
                    </a:lnTo>
                    <a:lnTo>
                      <a:pt x="26" y="23"/>
                    </a:lnTo>
                    <a:lnTo>
                      <a:pt x="26" y="23"/>
                    </a:lnTo>
                    <a:lnTo>
                      <a:pt x="26" y="23"/>
                    </a:lnTo>
                    <a:lnTo>
                      <a:pt x="26" y="23"/>
                    </a:lnTo>
                    <a:lnTo>
                      <a:pt x="26" y="23"/>
                    </a:lnTo>
                    <a:lnTo>
                      <a:pt x="26" y="24"/>
                    </a:lnTo>
                    <a:lnTo>
                      <a:pt x="26" y="24"/>
                    </a:lnTo>
                    <a:lnTo>
                      <a:pt x="26" y="24"/>
                    </a:lnTo>
                    <a:lnTo>
                      <a:pt x="24" y="24"/>
                    </a:lnTo>
                    <a:lnTo>
                      <a:pt x="24" y="24"/>
                    </a:lnTo>
                    <a:lnTo>
                      <a:pt x="24" y="24"/>
                    </a:lnTo>
                    <a:lnTo>
                      <a:pt x="24" y="24"/>
                    </a:lnTo>
                    <a:lnTo>
                      <a:pt x="24" y="26"/>
                    </a:lnTo>
                    <a:lnTo>
                      <a:pt x="24" y="26"/>
                    </a:lnTo>
                    <a:lnTo>
                      <a:pt x="24" y="26"/>
                    </a:lnTo>
                    <a:lnTo>
                      <a:pt x="24" y="26"/>
                    </a:lnTo>
                    <a:lnTo>
                      <a:pt x="24" y="26"/>
                    </a:lnTo>
                    <a:lnTo>
                      <a:pt x="23" y="26"/>
                    </a:lnTo>
                    <a:lnTo>
                      <a:pt x="23" y="26"/>
                    </a:lnTo>
                    <a:lnTo>
                      <a:pt x="23" y="26"/>
                    </a:lnTo>
                    <a:lnTo>
                      <a:pt x="23" y="27"/>
                    </a:lnTo>
                    <a:lnTo>
                      <a:pt x="23" y="27"/>
                    </a:lnTo>
                    <a:lnTo>
                      <a:pt x="23" y="27"/>
                    </a:lnTo>
                    <a:lnTo>
                      <a:pt x="23" y="27"/>
                    </a:lnTo>
                    <a:lnTo>
                      <a:pt x="23" y="27"/>
                    </a:lnTo>
                    <a:lnTo>
                      <a:pt x="21" y="27"/>
                    </a:lnTo>
                    <a:lnTo>
                      <a:pt x="21" y="27"/>
                    </a:lnTo>
                    <a:lnTo>
                      <a:pt x="21" y="27"/>
                    </a:lnTo>
                    <a:lnTo>
                      <a:pt x="21" y="29"/>
                    </a:lnTo>
                    <a:lnTo>
                      <a:pt x="21" y="29"/>
                    </a:lnTo>
                    <a:lnTo>
                      <a:pt x="21" y="29"/>
                    </a:lnTo>
                    <a:lnTo>
                      <a:pt x="21" y="29"/>
                    </a:lnTo>
                    <a:lnTo>
                      <a:pt x="20" y="29"/>
                    </a:lnTo>
                    <a:lnTo>
                      <a:pt x="20" y="29"/>
                    </a:lnTo>
                    <a:lnTo>
                      <a:pt x="20" y="29"/>
                    </a:lnTo>
                    <a:lnTo>
                      <a:pt x="20" y="29"/>
                    </a:lnTo>
                    <a:lnTo>
                      <a:pt x="20" y="29"/>
                    </a:lnTo>
                    <a:lnTo>
                      <a:pt x="20" y="29"/>
                    </a:lnTo>
                    <a:lnTo>
                      <a:pt x="20" y="29"/>
                    </a:lnTo>
                    <a:lnTo>
                      <a:pt x="18" y="29"/>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29"/>
                    </a:lnTo>
                    <a:lnTo>
                      <a:pt x="8" y="29"/>
                    </a:lnTo>
                    <a:lnTo>
                      <a:pt x="8" y="29"/>
                    </a:lnTo>
                    <a:lnTo>
                      <a:pt x="8" y="29"/>
                    </a:lnTo>
                    <a:lnTo>
                      <a:pt x="6" y="29"/>
                    </a:lnTo>
                    <a:lnTo>
                      <a:pt x="6" y="29"/>
                    </a:lnTo>
                    <a:lnTo>
                      <a:pt x="6" y="29"/>
                    </a:lnTo>
                    <a:lnTo>
                      <a:pt x="6" y="29"/>
                    </a:lnTo>
                    <a:lnTo>
                      <a:pt x="6" y="29"/>
                    </a:lnTo>
                    <a:lnTo>
                      <a:pt x="6" y="29"/>
                    </a:lnTo>
                    <a:lnTo>
                      <a:pt x="6" y="29"/>
                    </a:lnTo>
                    <a:lnTo>
                      <a:pt x="6" y="29"/>
                    </a:lnTo>
                    <a:lnTo>
                      <a:pt x="5" y="27"/>
                    </a:lnTo>
                    <a:lnTo>
                      <a:pt x="5" y="27"/>
                    </a:lnTo>
                    <a:lnTo>
                      <a:pt x="5" y="27"/>
                    </a:lnTo>
                    <a:lnTo>
                      <a:pt x="5" y="27"/>
                    </a:lnTo>
                    <a:lnTo>
                      <a:pt x="5" y="27"/>
                    </a:lnTo>
                    <a:lnTo>
                      <a:pt x="5" y="27"/>
                    </a:lnTo>
                    <a:lnTo>
                      <a:pt x="5" y="27"/>
                    </a:lnTo>
                    <a:lnTo>
                      <a:pt x="5" y="27"/>
                    </a:lnTo>
                    <a:lnTo>
                      <a:pt x="5" y="26"/>
                    </a:lnTo>
                    <a:lnTo>
                      <a:pt x="3" y="26"/>
                    </a:lnTo>
                    <a:lnTo>
                      <a:pt x="3" y="26"/>
                    </a:lnTo>
                    <a:lnTo>
                      <a:pt x="3" y="26"/>
                    </a:lnTo>
                    <a:lnTo>
                      <a:pt x="3" y="26"/>
                    </a:lnTo>
                    <a:lnTo>
                      <a:pt x="3" y="26"/>
                    </a:lnTo>
                    <a:lnTo>
                      <a:pt x="3" y="26"/>
                    </a:lnTo>
                    <a:lnTo>
                      <a:pt x="3" y="26"/>
                    </a:lnTo>
                    <a:lnTo>
                      <a:pt x="3" y="24"/>
                    </a:lnTo>
                    <a:lnTo>
                      <a:pt x="3" y="24"/>
                    </a:lnTo>
                    <a:lnTo>
                      <a:pt x="3" y="24"/>
                    </a:lnTo>
                    <a:lnTo>
                      <a:pt x="3" y="24"/>
                    </a:lnTo>
                    <a:lnTo>
                      <a:pt x="3" y="24"/>
                    </a:lnTo>
                    <a:lnTo>
                      <a:pt x="2" y="24"/>
                    </a:lnTo>
                    <a:lnTo>
                      <a:pt x="2" y="24"/>
                    </a:lnTo>
                    <a:lnTo>
                      <a:pt x="2" y="23"/>
                    </a:lnTo>
                    <a:lnTo>
                      <a:pt x="2" y="23"/>
                    </a:lnTo>
                    <a:lnTo>
                      <a:pt x="2" y="23"/>
                    </a:lnTo>
                    <a:lnTo>
                      <a:pt x="2" y="23"/>
                    </a:lnTo>
                    <a:lnTo>
                      <a:pt x="2" y="23"/>
                    </a:lnTo>
                    <a:lnTo>
                      <a:pt x="2" y="23"/>
                    </a:lnTo>
                    <a:lnTo>
                      <a:pt x="2" y="21"/>
                    </a:lnTo>
                    <a:lnTo>
                      <a:pt x="2" y="21"/>
                    </a:lnTo>
                    <a:lnTo>
                      <a:pt x="2" y="21"/>
                    </a:lnTo>
                    <a:lnTo>
                      <a:pt x="2" y="21"/>
                    </a:lnTo>
                    <a:lnTo>
                      <a:pt x="2" y="21"/>
                    </a:lnTo>
                    <a:lnTo>
                      <a:pt x="2" y="21"/>
                    </a:lnTo>
                    <a:lnTo>
                      <a:pt x="2" y="20"/>
                    </a:lnTo>
                    <a:lnTo>
                      <a:pt x="2" y="20"/>
                    </a:lnTo>
                    <a:lnTo>
                      <a:pt x="2" y="20"/>
                    </a:lnTo>
                    <a:lnTo>
                      <a:pt x="2" y="20"/>
                    </a:lnTo>
                    <a:lnTo>
                      <a:pt x="2" y="20"/>
                    </a:lnTo>
                    <a:lnTo>
                      <a:pt x="2" y="20"/>
                    </a:lnTo>
                    <a:lnTo>
                      <a:pt x="2"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2" y="15"/>
                    </a:lnTo>
                    <a:lnTo>
                      <a:pt x="2" y="14"/>
                    </a:lnTo>
                    <a:lnTo>
                      <a:pt x="2" y="14"/>
                    </a:lnTo>
                    <a:lnTo>
                      <a:pt x="2" y="14"/>
                    </a:lnTo>
                    <a:lnTo>
                      <a:pt x="2" y="14"/>
                    </a:lnTo>
                    <a:lnTo>
                      <a:pt x="2" y="14"/>
                    </a:lnTo>
                    <a:lnTo>
                      <a:pt x="2" y="14"/>
                    </a:lnTo>
                    <a:lnTo>
                      <a:pt x="2" y="12"/>
                    </a:lnTo>
                    <a:lnTo>
                      <a:pt x="2" y="12"/>
                    </a:lnTo>
                    <a:lnTo>
                      <a:pt x="2" y="12"/>
                    </a:lnTo>
                    <a:lnTo>
                      <a:pt x="2" y="12"/>
                    </a:lnTo>
                    <a:lnTo>
                      <a:pt x="2" y="12"/>
                    </a:lnTo>
                    <a:lnTo>
                      <a:pt x="2" y="11"/>
                    </a:lnTo>
                    <a:lnTo>
                      <a:pt x="2" y="11"/>
                    </a:lnTo>
                    <a:lnTo>
                      <a:pt x="2" y="11"/>
                    </a:lnTo>
                    <a:lnTo>
                      <a:pt x="2" y="11"/>
                    </a:lnTo>
                    <a:lnTo>
                      <a:pt x="2" y="11"/>
                    </a:lnTo>
                    <a:lnTo>
                      <a:pt x="2" y="11"/>
                    </a:lnTo>
                    <a:lnTo>
                      <a:pt x="2" y="9"/>
                    </a:lnTo>
                    <a:lnTo>
                      <a:pt x="2" y="9"/>
                    </a:lnTo>
                    <a:lnTo>
                      <a:pt x="2" y="9"/>
                    </a:lnTo>
                    <a:lnTo>
                      <a:pt x="3" y="9"/>
                    </a:lnTo>
                    <a:lnTo>
                      <a:pt x="3" y="9"/>
                    </a:lnTo>
                    <a:lnTo>
                      <a:pt x="3" y="9"/>
                    </a:lnTo>
                    <a:lnTo>
                      <a:pt x="3" y="8"/>
                    </a:lnTo>
                    <a:lnTo>
                      <a:pt x="3" y="8"/>
                    </a:lnTo>
                    <a:lnTo>
                      <a:pt x="3" y="8"/>
                    </a:lnTo>
                    <a:lnTo>
                      <a:pt x="3" y="8"/>
                    </a:lnTo>
                    <a:lnTo>
                      <a:pt x="3" y="8"/>
                    </a:lnTo>
                    <a:lnTo>
                      <a:pt x="3" y="8"/>
                    </a:lnTo>
                    <a:lnTo>
                      <a:pt x="3" y="6"/>
                    </a:lnTo>
                    <a:lnTo>
                      <a:pt x="3" y="6"/>
                    </a:lnTo>
                    <a:lnTo>
                      <a:pt x="3" y="6"/>
                    </a:lnTo>
                    <a:lnTo>
                      <a:pt x="5" y="6"/>
                    </a:lnTo>
                    <a:lnTo>
                      <a:pt x="5" y="6"/>
                    </a:lnTo>
                    <a:lnTo>
                      <a:pt x="5" y="6"/>
                    </a:lnTo>
                    <a:lnTo>
                      <a:pt x="5" y="6"/>
                    </a:lnTo>
                    <a:lnTo>
                      <a:pt x="5" y="5"/>
                    </a:lnTo>
                    <a:lnTo>
                      <a:pt x="5" y="5"/>
                    </a:lnTo>
                    <a:lnTo>
                      <a:pt x="5" y="5"/>
                    </a:lnTo>
                    <a:lnTo>
                      <a:pt x="5" y="5"/>
                    </a:lnTo>
                    <a:lnTo>
                      <a:pt x="5" y="5"/>
                    </a:lnTo>
                    <a:lnTo>
                      <a:pt x="6" y="5"/>
                    </a:lnTo>
                    <a:lnTo>
                      <a:pt x="6" y="5"/>
                    </a:lnTo>
                    <a:lnTo>
                      <a:pt x="6" y="5"/>
                    </a:lnTo>
                    <a:lnTo>
                      <a:pt x="6" y="3"/>
                    </a:lnTo>
                    <a:lnTo>
                      <a:pt x="6" y="3"/>
                    </a:lnTo>
                    <a:lnTo>
                      <a:pt x="6" y="3"/>
                    </a:lnTo>
                    <a:lnTo>
                      <a:pt x="6" y="3"/>
                    </a:lnTo>
                    <a:lnTo>
                      <a:pt x="6" y="3"/>
                    </a:lnTo>
                    <a:lnTo>
                      <a:pt x="8" y="3"/>
                    </a:lnTo>
                    <a:lnTo>
                      <a:pt x="8" y="3"/>
                    </a:lnTo>
                    <a:lnTo>
                      <a:pt x="8" y="3"/>
                    </a:lnTo>
                    <a:lnTo>
                      <a:pt x="8" y="2"/>
                    </a:lnTo>
                    <a:lnTo>
                      <a:pt x="8" y="2"/>
                    </a:lnTo>
                    <a:lnTo>
                      <a:pt x="8" y="2"/>
                    </a:lnTo>
                    <a:lnTo>
                      <a:pt x="8" y="2"/>
                    </a:lnTo>
                    <a:lnTo>
                      <a:pt x="9" y="2"/>
                    </a:lnTo>
                    <a:lnTo>
                      <a:pt x="9" y="2"/>
                    </a:lnTo>
                    <a:lnTo>
                      <a:pt x="9" y="2"/>
                    </a:lnTo>
                    <a:lnTo>
                      <a:pt x="9" y="2"/>
                    </a:lnTo>
                    <a:lnTo>
                      <a:pt x="9" y="2"/>
                    </a:lnTo>
                    <a:lnTo>
                      <a:pt x="9" y="2"/>
                    </a:lnTo>
                    <a:lnTo>
                      <a:pt x="9" y="2"/>
                    </a:lnTo>
                    <a:lnTo>
                      <a:pt x="11" y="2"/>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1" y="0"/>
                    </a:lnTo>
                    <a:lnTo>
                      <a:pt x="21" y="0"/>
                    </a:lnTo>
                    <a:lnTo>
                      <a:pt x="21" y="0"/>
                    </a:lnTo>
                    <a:lnTo>
                      <a:pt x="21" y="2"/>
                    </a:lnTo>
                    <a:lnTo>
                      <a:pt x="21" y="2"/>
                    </a:lnTo>
                    <a:lnTo>
                      <a:pt x="21" y="2"/>
                    </a:lnTo>
                    <a:lnTo>
                      <a:pt x="21" y="2"/>
                    </a:lnTo>
                    <a:lnTo>
                      <a:pt x="21" y="2"/>
                    </a:lnTo>
                    <a:lnTo>
                      <a:pt x="23" y="2"/>
                    </a:lnTo>
                    <a:lnTo>
                      <a:pt x="23" y="2"/>
                    </a:lnTo>
                    <a:lnTo>
                      <a:pt x="23" y="2"/>
                    </a:lnTo>
                    <a:lnTo>
                      <a:pt x="23" y="2"/>
                    </a:lnTo>
                    <a:lnTo>
                      <a:pt x="23" y="2"/>
                    </a:lnTo>
                    <a:lnTo>
                      <a:pt x="23" y="2"/>
                    </a:lnTo>
                    <a:lnTo>
                      <a:pt x="23" y="2"/>
                    </a:lnTo>
                    <a:lnTo>
                      <a:pt x="24" y="3"/>
                    </a:lnTo>
                    <a:lnTo>
                      <a:pt x="24" y="3"/>
                    </a:lnTo>
                    <a:lnTo>
                      <a:pt x="24" y="3"/>
                    </a:lnTo>
                    <a:lnTo>
                      <a:pt x="24" y="3"/>
                    </a:lnTo>
                    <a:lnTo>
                      <a:pt x="24" y="3"/>
                    </a:lnTo>
                    <a:lnTo>
                      <a:pt x="24" y="3"/>
                    </a:lnTo>
                    <a:lnTo>
                      <a:pt x="24" y="3"/>
                    </a:lnTo>
                    <a:lnTo>
                      <a:pt x="24" y="3"/>
                    </a:lnTo>
                    <a:lnTo>
                      <a:pt x="24" y="5"/>
                    </a:lnTo>
                    <a:lnTo>
                      <a:pt x="26" y="5"/>
                    </a:lnTo>
                    <a:lnTo>
                      <a:pt x="26" y="5"/>
                    </a:lnTo>
                    <a:lnTo>
                      <a:pt x="26" y="5"/>
                    </a:lnTo>
                    <a:lnTo>
                      <a:pt x="26" y="5"/>
                    </a:lnTo>
                    <a:lnTo>
                      <a:pt x="26" y="5"/>
                    </a:lnTo>
                    <a:lnTo>
                      <a:pt x="26" y="5"/>
                    </a:lnTo>
                    <a:lnTo>
                      <a:pt x="26" y="5"/>
                    </a:lnTo>
                    <a:lnTo>
                      <a:pt x="26" y="6"/>
                    </a:lnTo>
                    <a:lnTo>
                      <a:pt x="26" y="6"/>
                    </a:lnTo>
                    <a:lnTo>
                      <a:pt x="26" y="6"/>
                    </a:lnTo>
                    <a:lnTo>
                      <a:pt x="26" y="6"/>
                    </a:lnTo>
                    <a:lnTo>
                      <a:pt x="26" y="6"/>
                    </a:lnTo>
                    <a:lnTo>
                      <a:pt x="27" y="6"/>
                    </a:lnTo>
                    <a:lnTo>
                      <a:pt x="27" y="6"/>
                    </a:lnTo>
                    <a:lnTo>
                      <a:pt x="27" y="8"/>
                    </a:lnTo>
                    <a:lnTo>
                      <a:pt x="27" y="8"/>
                    </a:lnTo>
                    <a:lnTo>
                      <a:pt x="27" y="8"/>
                    </a:lnTo>
                    <a:lnTo>
                      <a:pt x="27"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9" y="12"/>
                    </a:lnTo>
                    <a:lnTo>
                      <a:pt x="29" y="12"/>
                    </a:lnTo>
                    <a:lnTo>
                      <a:pt x="29" y="12"/>
                    </a:lnTo>
                    <a:lnTo>
                      <a:pt x="29" y="12"/>
                    </a:lnTo>
                    <a:lnTo>
                      <a:pt x="29" y="12"/>
                    </a:lnTo>
                    <a:lnTo>
                      <a:pt x="29" y="14"/>
                    </a:lnTo>
                    <a:lnTo>
                      <a:pt x="29" y="14"/>
                    </a:lnTo>
                    <a:lnTo>
                      <a:pt x="29" y="14"/>
                    </a:lnTo>
                    <a:lnTo>
                      <a:pt x="29" y="14"/>
                    </a:lnTo>
                    <a:lnTo>
                      <a:pt x="29" y="14"/>
                    </a:lnTo>
                    <a:lnTo>
                      <a:pt x="29" y="14"/>
                    </a:lnTo>
                    <a:lnTo>
                      <a:pt x="29" y="15"/>
                    </a:lnTo>
                    <a:lnTo>
                      <a:pt x="29" y="15"/>
                    </a:lnTo>
                    <a:lnTo>
                      <a:pt x="29" y="15"/>
                    </a:lnTo>
                  </a:path>
                </a:pathLst>
              </a:custGeom>
              <a:noFill/>
              <a:ln w="1588">
                <a:solidFill>
                  <a:srgbClr val="6E6E6E"/>
                </a:solidFill>
                <a:prstDash val="solid"/>
                <a:round/>
                <a:headEnd/>
                <a:tailEnd/>
              </a:ln>
            </p:spPr>
            <p:txBody>
              <a:bodyPr/>
              <a:lstStyle/>
              <a:p>
                <a:endParaRPr lang="en-US"/>
              </a:p>
            </p:txBody>
          </p:sp>
          <p:sp>
            <p:nvSpPr>
              <p:cNvPr id="321275" name="Freeform 763"/>
              <p:cNvSpPr>
                <a:spLocks/>
              </p:cNvSpPr>
              <p:nvPr/>
            </p:nvSpPr>
            <p:spPr bwMode="auto">
              <a:xfrm>
                <a:off x="4808" y="2703"/>
                <a:ext cx="27" cy="32"/>
              </a:xfrm>
              <a:custGeom>
                <a:avLst/>
                <a:gdLst/>
                <a:ahLst/>
                <a:cxnLst>
                  <a:cxn ang="0">
                    <a:pos x="27" y="17"/>
                  </a:cxn>
                  <a:cxn ang="0">
                    <a:pos x="27" y="18"/>
                  </a:cxn>
                  <a:cxn ang="0">
                    <a:pos x="26" y="20"/>
                  </a:cxn>
                  <a:cxn ang="0">
                    <a:pos x="26" y="21"/>
                  </a:cxn>
                  <a:cxn ang="0">
                    <a:pos x="24" y="23"/>
                  </a:cxn>
                  <a:cxn ang="0">
                    <a:pos x="24" y="24"/>
                  </a:cxn>
                  <a:cxn ang="0">
                    <a:pos x="23" y="26"/>
                  </a:cxn>
                  <a:cxn ang="0">
                    <a:pos x="21" y="27"/>
                  </a:cxn>
                  <a:cxn ang="0">
                    <a:pos x="21" y="29"/>
                  </a:cxn>
                  <a:cxn ang="0">
                    <a:pos x="20" y="29"/>
                  </a:cxn>
                  <a:cxn ang="0">
                    <a:pos x="18" y="30"/>
                  </a:cxn>
                  <a:cxn ang="0">
                    <a:pos x="17" y="30"/>
                  </a:cxn>
                  <a:cxn ang="0">
                    <a:pos x="15" y="30"/>
                  </a:cxn>
                  <a:cxn ang="0">
                    <a:pos x="14" y="32"/>
                  </a:cxn>
                  <a:cxn ang="0">
                    <a:pos x="12" y="32"/>
                  </a:cxn>
                  <a:cxn ang="0">
                    <a:pos x="11" y="32"/>
                  </a:cxn>
                  <a:cxn ang="0">
                    <a:pos x="9" y="30"/>
                  </a:cxn>
                  <a:cxn ang="0">
                    <a:pos x="8" y="30"/>
                  </a:cxn>
                  <a:cxn ang="0">
                    <a:pos x="6" y="30"/>
                  </a:cxn>
                  <a:cxn ang="0">
                    <a:pos x="6" y="29"/>
                  </a:cxn>
                  <a:cxn ang="0">
                    <a:pos x="5" y="29"/>
                  </a:cxn>
                  <a:cxn ang="0">
                    <a:pos x="3" y="27"/>
                  </a:cxn>
                  <a:cxn ang="0">
                    <a:pos x="3" y="26"/>
                  </a:cxn>
                  <a:cxn ang="0">
                    <a:pos x="2" y="24"/>
                  </a:cxn>
                  <a:cxn ang="0">
                    <a:pos x="2" y="24"/>
                  </a:cxn>
                  <a:cxn ang="0">
                    <a:pos x="0" y="23"/>
                  </a:cxn>
                  <a:cxn ang="0">
                    <a:pos x="0" y="21"/>
                  </a:cxn>
                  <a:cxn ang="0">
                    <a:pos x="0" y="20"/>
                  </a:cxn>
                  <a:cxn ang="0">
                    <a:pos x="0" y="17"/>
                  </a:cxn>
                  <a:cxn ang="0">
                    <a:pos x="0" y="15"/>
                  </a:cxn>
                  <a:cxn ang="0">
                    <a:pos x="0" y="14"/>
                  </a:cxn>
                  <a:cxn ang="0">
                    <a:pos x="0" y="12"/>
                  </a:cxn>
                  <a:cxn ang="0">
                    <a:pos x="2" y="11"/>
                  </a:cxn>
                  <a:cxn ang="0">
                    <a:pos x="2" y="9"/>
                  </a:cxn>
                  <a:cxn ang="0">
                    <a:pos x="2" y="8"/>
                  </a:cxn>
                  <a:cxn ang="0">
                    <a:pos x="3" y="6"/>
                  </a:cxn>
                  <a:cxn ang="0">
                    <a:pos x="5" y="5"/>
                  </a:cxn>
                  <a:cxn ang="0">
                    <a:pos x="5" y="5"/>
                  </a:cxn>
                  <a:cxn ang="0">
                    <a:pos x="6" y="3"/>
                  </a:cxn>
                  <a:cxn ang="0">
                    <a:pos x="8" y="2"/>
                  </a:cxn>
                  <a:cxn ang="0">
                    <a:pos x="9" y="2"/>
                  </a:cxn>
                  <a:cxn ang="0">
                    <a:pos x="11" y="0"/>
                  </a:cxn>
                  <a:cxn ang="0">
                    <a:pos x="12" y="0"/>
                  </a:cxn>
                  <a:cxn ang="0">
                    <a:pos x="14" y="0"/>
                  </a:cxn>
                  <a:cxn ang="0">
                    <a:pos x="15" y="0"/>
                  </a:cxn>
                  <a:cxn ang="0">
                    <a:pos x="17" y="0"/>
                  </a:cxn>
                  <a:cxn ang="0">
                    <a:pos x="18" y="0"/>
                  </a:cxn>
                  <a:cxn ang="0">
                    <a:pos x="18" y="0"/>
                  </a:cxn>
                  <a:cxn ang="0">
                    <a:pos x="20" y="2"/>
                  </a:cxn>
                  <a:cxn ang="0">
                    <a:pos x="21" y="2"/>
                  </a:cxn>
                  <a:cxn ang="0">
                    <a:pos x="23" y="3"/>
                  </a:cxn>
                  <a:cxn ang="0">
                    <a:pos x="24" y="3"/>
                  </a:cxn>
                  <a:cxn ang="0">
                    <a:pos x="24" y="5"/>
                  </a:cxn>
                  <a:cxn ang="0">
                    <a:pos x="26" y="6"/>
                  </a:cxn>
                  <a:cxn ang="0">
                    <a:pos x="26" y="8"/>
                  </a:cxn>
                  <a:cxn ang="0">
                    <a:pos x="26" y="9"/>
                  </a:cxn>
                  <a:cxn ang="0">
                    <a:pos x="27" y="11"/>
                  </a:cxn>
                  <a:cxn ang="0">
                    <a:pos x="27" y="12"/>
                  </a:cxn>
                  <a:cxn ang="0">
                    <a:pos x="27" y="14"/>
                  </a:cxn>
                  <a:cxn ang="0">
                    <a:pos x="27" y="15"/>
                  </a:cxn>
                </a:cxnLst>
                <a:rect l="0" t="0" r="r" b="b"/>
                <a:pathLst>
                  <a:path w="27" h="32">
                    <a:moveTo>
                      <a:pt x="27" y="15"/>
                    </a:moveTo>
                    <a:lnTo>
                      <a:pt x="27" y="15"/>
                    </a:lnTo>
                    <a:lnTo>
                      <a:pt x="27" y="17"/>
                    </a:lnTo>
                    <a:lnTo>
                      <a:pt x="27" y="17"/>
                    </a:lnTo>
                    <a:lnTo>
                      <a:pt x="27" y="17"/>
                    </a:lnTo>
                    <a:lnTo>
                      <a:pt x="27" y="17"/>
                    </a:lnTo>
                    <a:lnTo>
                      <a:pt x="27" y="17"/>
                    </a:lnTo>
                    <a:lnTo>
                      <a:pt x="27" y="17"/>
                    </a:lnTo>
                    <a:lnTo>
                      <a:pt x="27" y="18"/>
                    </a:lnTo>
                    <a:lnTo>
                      <a:pt x="27" y="18"/>
                    </a:lnTo>
                    <a:lnTo>
                      <a:pt x="27" y="18"/>
                    </a:lnTo>
                    <a:lnTo>
                      <a:pt x="27" y="18"/>
                    </a:lnTo>
                    <a:lnTo>
                      <a:pt x="27" y="18"/>
                    </a:lnTo>
                    <a:lnTo>
                      <a:pt x="26" y="20"/>
                    </a:lnTo>
                    <a:lnTo>
                      <a:pt x="26" y="20"/>
                    </a:lnTo>
                    <a:lnTo>
                      <a:pt x="26" y="20"/>
                    </a:lnTo>
                    <a:lnTo>
                      <a:pt x="26" y="20"/>
                    </a:lnTo>
                    <a:lnTo>
                      <a:pt x="26" y="20"/>
                    </a:lnTo>
                    <a:lnTo>
                      <a:pt x="26" y="20"/>
                    </a:lnTo>
                    <a:lnTo>
                      <a:pt x="26" y="21"/>
                    </a:lnTo>
                    <a:lnTo>
                      <a:pt x="26" y="21"/>
                    </a:lnTo>
                    <a:lnTo>
                      <a:pt x="26" y="21"/>
                    </a:lnTo>
                    <a:lnTo>
                      <a:pt x="26" y="21"/>
                    </a:lnTo>
                    <a:lnTo>
                      <a:pt x="26" y="21"/>
                    </a:lnTo>
                    <a:lnTo>
                      <a:pt x="26" y="21"/>
                    </a:lnTo>
                    <a:lnTo>
                      <a:pt x="26" y="23"/>
                    </a:lnTo>
                    <a:lnTo>
                      <a:pt x="26" y="23"/>
                    </a:lnTo>
                    <a:lnTo>
                      <a:pt x="26" y="23"/>
                    </a:lnTo>
                    <a:lnTo>
                      <a:pt x="24" y="23"/>
                    </a:lnTo>
                    <a:lnTo>
                      <a:pt x="24" y="23"/>
                    </a:lnTo>
                    <a:lnTo>
                      <a:pt x="24" y="23"/>
                    </a:lnTo>
                    <a:lnTo>
                      <a:pt x="24" y="24"/>
                    </a:lnTo>
                    <a:lnTo>
                      <a:pt x="24" y="24"/>
                    </a:lnTo>
                    <a:lnTo>
                      <a:pt x="24" y="24"/>
                    </a:lnTo>
                    <a:lnTo>
                      <a:pt x="24" y="24"/>
                    </a:lnTo>
                    <a:lnTo>
                      <a:pt x="24" y="24"/>
                    </a:lnTo>
                    <a:lnTo>
                      <a:pt x="24" y="24"/>
                    </a:lnTo>
                    <a:lnTo>
                      <a:pt x="24" y="24"/>
                    </a:lnTo>
                    <a:lnTo>
                      <a:pt x="23" y="26"/>
                    </a:lnTo>
                    <a:lnTo>
                      <a:pt x="23" y="26"/>
                    </a:lnTo>
                    <a:lnTo>
                      <a:pt x="23" y="26"/>
                    </a:lnTo>
                    <a:lnTo>
                      <a:pt x="23" y="26"/>
                    </a:lnTo>
                    <a:lnTo>
                      <a:pt x="23" y="26"/>
                    </a:lnTo>
                    <a:lnTo>
                      <a:pt x="23" y="26"/>
                    </a:lnTo>
                    <a:lnTo>
                      <a:pt x="23" y="26"/>
                    </a:lnTo>
                    <a:lnTo>
                      <a:pt x="23" y="27"/>
                    </a:lnTo>
                    <a:lnTo>
                      <a:pt x="21" y="27"/>
                    </a:lnTo>
                    <a:lnTo>
                      <a:pt x="21" y="27"/>
                    </a:lnTo>
                    <a:lnTo>
                      <a:pt x="21" y="27"/>
                    </a:lnTo>
                    <a:lnTo>
                      <a:pt x="21" y="27"/>
                    </a:lnTo>
                    <a:lnTo>
                      <a:pt x="21" y="27"/>
                    </a:lnTo>
                    <a:lnTo>
                      <a:pt x="21" y="27"/>
                    </a:lnTo>
                    <a:lnTo>
                      <a:pt x="21" y="27"/>
                    </a:lnTo>
                    <a:lnTo>
                      <a:pt x="21" y="29"/>
                    </a:lnTo>
                    <a:lnTo>
                      <a:pt x="20" y="29"/>
                    </a:lnTo>
                    <a:lnTo>
                      <a:pt x="20" y="29"/>
                    </a:lnTo>
                    <a:lnTo>
                      <a:pt x="20" y="29"/>
                    </a:lnTo>
                    <a:lnTo>
                      <a:pt x="20" y="29"/>
                    </a:lnTo>
                    <a:lnTo>
                      <a:pt x="20" y="29"/>
                    </a:lnTo>
                    <a:lnTo>
                      <a:pt x="20" y="29"/>
                    </a:lnTo>
                    <a:lnTo>
                      <a:pt x="20" y="29"/>
                    </a:lnTo>
                    <a:lnTo>
                      <a:pt x="18" y="29"/>
                    </a:lnTo>
                    <a:lnTo>
                      <a:pt x="18" y="29"/>
                    </a:lnTo>
                    <a:lnTo>
                      <a:pt x="18" y="29"/>
                    </a:lnTo>
                    <a:lnTo>
                      <a:pt x="18" y="30"/>
                    </a:lnTo>
                    <a:lnTo>
                      <a:pt x="18" y="30"/>
                    </a:lnTo>
                    <a:lnTo>
                      <a:pt x="18" y="30"/>
                    </a:lnTo>
                    <a:lnTo>
                      <a:pt x="18"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5" y="30"/>
                    </a:lnTo>
                    <a:lnTo>
                      <a:pt x="14" y="30"/>
                    </a:lnTo>
                    <a:lnTo>
                      <a:pt x="14" y="30"/>
                    </a:lnTo>
                    <a:lnTo>
                      <a:pt x="14" y="32"/>
                    </a:lnTo>
                    <a:lnTo>
                      <a:pt x="14" y="32"/>
                    </a:lnTo>
                    <a:lnTo>
                      <a:pt x="14" y="32"/>
                    </a:lnTo>
                    <a:lnTo>
                      <a:pt x="14"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0"/>
                    </a:lnTo>
                    <a:lnTo>
                      <a:pt x="11"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30"/>
                    </a:lnTo>
                    <a:lnTo>
                      <a:pt x="6" y="30"/>
                    </a:lnTo>
                    <a:lnTo>
                      <a:pt x="6" y="29"/>
                    </a:lnTo>
                    <a:lnTo>
                      <a:pt x="6" y="29"/>
                    </a:lnTo>
                    <a:lnTo>
                      <a:pt x="6" y="29"/>
                    </a:lnTo>
                    <a:lnTo>
                      <a:pt x="6" y="29"/>
                    </a:lnTo>
                    <a:lnTo>
                      <a:pt x="5" y="29"/>
                    </a:lnTo>
                    <a:lnTo>
                      <a:pt x="5" y="29"/>
                    </a:lnTo>
                    <a:lnTo>
                      <a:pt x="5" y="29"/>
                    </a:lnTo>
                    <a:lnTo>
                      <a:pt x="5" y="29"/>
                    </a:lnTo>
                    <a:lnTo>
                      <a:pt x="5" y="29"/>
                    </a:lnTo>
                    <a:lnTo>
                      <a:pt x="5" y="29"/>
                    </a:lnTo>
                    <a:lnTo>
                      <a:pt x="5" y="29"/>
                    </a:lnTo>
                    <a:lnTo>
                      <a:pt x="5" y="27"/>
                    </a:lnTo>
                    <a:lnTo>
                      <a:pt x="3" y="27"/>
                    </a:lnTo>
                    <a:lnTo>
                      <a:pt x="3" y="27"/>
                    </a:lnTo>
                    <a:lnTo>
                      <a:pt x="3" y="27"/>
                    </a:lnTo>
                    <a:lnTo>
                      <a:pt x="3" y="27"/>
                    </a:lnTo>
                    <a:lnTo>
                      <a:pt x="3" y="27"/>
                    </a:lnTo>
                    <a:lnTo>
                      <a:pt x="3" y="27"/>
                    </a:lnTo>
                    <a:lnTo>
                      <a:pt x="3" y="27"/>
                    </a:lnTo>
                    <a:lnTo>
                      <a:pt x="3" y="26"/>
                    </a:lnTo>
                    <a:lnTo>
                      <a:pt x="3" y="26"/>
                    </a:lnTo>
                    <a:lnTo>
                      <a:pt x="3" y="26"/>
                    </a:lnTo>
                    <a:lnTo>
                      <a:pt x="2" y="26"/>
                    </a:lnTo>
                    <a:lnTo>
                      <a:pt x="2" y="26"/>
                    </a:lnTo>
                    <a:lnTo>
                      <a:pt x="2" y="26"/>
                    </a:lnTo>
                    <a:lnTo>
                      <a:pt x="2" y="26"/>
                    </a:lnTo>
                    <a:lnTo>
                      <a:pt x="2" y="24"/>
                    </a:lnTo>
                    <a:lnTo>
                      <a:pt x="2" y="24"/>
                    </a:lnTo>
                    <a:lnTo>
                      <a:pt x="2" y="24"/>
                    </a:lnTo>
                    <a:lnTo>
                      <a:pt x="2" y="24"/>
                    </a:lnTo>
                    <a:lnTo>
                      <a:pt x="2" y="24"/>
                    </a:lnTo>
                    <a:lnTo>
                      <a:pt x="2" y="24"/>
                    </a:lnTo>
                    <a:lnTo>
                      <a:pt x="2" y="24"/>
                    </a:lnTo>
                    <a:lnTo>
                      <a:pt x="2" y="23"/>
                    </a:lnTo>
                    <a:lnTo>
                      <a:pt x="2"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1"/>
                    </a:lnTo>
                    <a:lnTo>
                      <a:pt x="2" y="11"/>
                    </a:lnTo>
                    <a:lnTo>
                      <a:pt x="2" y="11"/>
                    </a:lnTo>
                    <a:lnTo>
                      <a:pt x="2" y="11"/>
                    </a:lnTo>
                    <a:lnTo>
                      <a:pt x="2" y="11"/>
                    </a:lnTo>
                    <a:lnTo>
                      <a:pt x="2" y="9"/>
                    </a:lnTo>
                    <a:lnTo>
                      <a:pt x="2" y="9"/>
                    </a:lnTo>
                    <a:lnTo>
                      <a:pt x="2" y="9"/>
                    </a:lnTo>
                    <a:lnTo>
                      <a:pt x="2" y="9"/>
                    </a:lnTo>
                    <a:lnTo>
                      <a:pt x="2" y="9"/>
                    </a:lnTo>
                    <a:lnTo>
                      <a:pt x="2" y="9"/>
                    </a:lnTo>
                    <a:lnTo>
                      <a:pt x="2" y="8"/>
                    </a:lnTo>
                    <a:lnTo>
                      <a:pt x="2" y="8"/>
                    </a:lnTo>
                    <a:lnTo>
                      <a:pt x="2" y="8"/>
                    </a:lnTo>
                    <a:lnTo>
                      <a:pt x="3" y="8"/>
                    </a:lnTo>
                    <a:lnTo>
                      <a:pt x="3" y="8"/>
                    </a:lnTo>
                    <a:lnTo>
                      <a:pt x="3" y="8"/>
                    </a:lnTo>
                    <a:lnTo>
                      <a:pt x="3" y="8"/>
                    </a:lnTo>
                    <a:lnTo>
                      <a:pt x="3" y="6"/>
                    </a:lnTo>
                    <a:lnTo>
                      <a:pt x="3" y="6"/>
                    </a:lnTo>
                    <a:lnTo>
                      <a:pt x="3" y="6"/>
                    </a:lnTo>
                    <a:lnTo>
                      <a:pt x="3" y="6"/>
                    </a:lnTo>
                    <a:lnTo>
                      <a:pt x="3" y="6"/>
                    </a:lnTo>
                    <a:lnTo>
                      <a:pt x="3" y="6"/>
                    </a:lnTo>
                    <a:lnTo>
                      <a:pt x="5" y="6"/>
                    </a:lnTo>
                    <a:lnTo>
                      <a:pt x="5" y="5"/>
                    </a:lnTo>
                    <a:lnTo>
                      <a:pt x="5" y="5"/>
                    </a:lnTo>
                    <a:lnTo>
                      <a:pt x="5" y="5"/>
                    </a:lnTo>
                    <a:lnTo>
                      <a:pt x="5" y="5"/>
                    </a:lnTo>
                    <a:lnTo>
                      <a:pt x="5" y="5"/>
                    </a:lnTo>
                    <a:lnTo>
                      <a:pt x="5" y="5"/>
                    </a:lnTo>
                    <a:lnTo>
                      <a:pt x="5" y="5"/>
                    </a:lnTo>
                    <a:lnTo>
                      <a:pt x="6" y="3"/>
                    </a:lnTo>
                    <a:lnTo>
                      <a:pt x="6" y="3"/>
                    </a:lnTo>
                    <a:lnTo>
                      <a:pt x="6" y="3"/>
                    </a:lnTo>
                    <a:lnTo>
                      <a:pt x="6" y="3"/>
                    </a:lnTo>
                    <a:lnTo>
                      <a:pt x="6" y="3"/>
                    </a:lnTo>
                    <a:lnTo>
                      <a:pt x="6" y="3"/>
                    </a:lnTo>
                    <a:lnTo>
                      <a:pt x="6" y="3"/>
                    </a:lnTo>
                    <a:lnTo>
                      <a:pt x="6" y="3"/>
                    </a:lnTo>
                    <a:lnTo>
                      <a:pt x="8" y="3"/>
                    </a:lnTo>
                    <a:lnTo>
                      <a:pt x="8" y="2"/>
                    </a:lnTo>
                    <a:lnTo>
                      <a:pt x="8" y="2"/>
                    </a:lnTo>
                    <a:lnTo>
                      <a:pt x="8" y="2"/>
                    </a:lnTo>
                    <a:lnTo>
                      <a:pt x="8" y="2"/>
                    </a:lnTo>
                    <a:lnTo>
                      <a:pt x="8" y="2"/>
                    </a:lnTo>
                    <a:lnTo>
                      <a:pt x="8" y="2"/>
                    </a:lnTo>
                    <a:lnTo>
                      <a:pt x="9" y="2"/>
                    </a:lnTo>
                    <a:lnTo>
                      <a:pt x="9" y="2"/>
                    </a:lnTo>
                    <a:lnTo>
                      <a:pt x="9" y="2"/>
                    </a:lnTo>
                    <a:lnTo>
                      <a:pt x="9" y="2"/>
                    </a:lnTo>
                    <a:lnTo>
                      <a:pt x="9" y="2"/>
                    </a:lnTo>
                    <a:lnTo>
                      <a:pt x="9" y="2"/>
                    </a:lnTo>
                    <a:lnTo>
                      <a:pt x="11" y="2"/>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2"/>
                    </a:lnTo>
                    <a:lnTo>
                      <a:pt x="20" y="2"/>
                    </a:lnTo>
                    <a:lnTo>
                      <a:pt x="20" y="2"/>
                    </a:lnTo>
                    <a:lnTo>
                      <a:pt x="20" y="2"/>
                    </a:lnTo>
                    <a:lnTo>
                      <a:pt x="21" y="2"/>
                    </a:lnTo>
                    <a:lnTo>
                      <a:pt x="21" y="2"/>
                    </a:lnTo>
                    <a:lnTo>
                      <a:pt x="21" y="2"/>
                    </a:lnTo>
                    <a:lnTo>
                      <a:pt x="21" y="2"/>
                    </a:lnTo>
                    <a:lnTo>
                      <a:pt x="21" y="2"/>
                    </a:lnTo>
                    <a:lnTo>
                      <a:pt x="21" y="2"/>
                    </a:lnTo>
                    <a:lnTo>
                      <a:pt x="21" y="2"/>
                    </a:lnTo>
                    <a:lnTo>
                      <a:pt x="21" y="2"/>
                    </a:lnTo>
                    <a:lnTo>
                      <a:pt x="23" y="2"/>
                    </a:lnTo>
                    <a:lnTo>
                      <a:pt x="23" y="3"/>
                    </a:lnTo>
                    <a:lnTo>
                      <a:pt x="23" y="3"/>
                    </a:lnTo>
                    <a:lnTo>
                      <a:pt x="23" y="3"/>
                    </a:lnTo>
                    <a:lnTo>
                      <a:pt x="23" y="3"/>
                    </a:lnTo>
                    <a:lnTo>
                      <a:pt x="23" y="3"/>
                    </a:lnTo>
                    <a:lnTo>
                      <a:pt x="23" y="3"/>
                    </a:lnTo>
                    <a:lnTo>
                      <a:pt x="23" y="3"/>
                    </a:lnTo>
                    <a:lnTo>
                      <a:pt x="24" y="3"/>
                    </a:lnTo>
                    <a:lnTo>
                      <a:pt x="24" y="3"/>
                    </a:lnTo>
                    <a:lnTo>
                      <a:pt x="24" y="5"/>
                    </a:lnTo>
                    <a:lnTo>
                      <a:pt x="24" y="5"/>
                    </a:lnTo>
                    <a:lnTo>
                      <a:pt x="24" y="5"/>
                    </a:lnTo>
                    <a:lnTo>
                      <a:pt x="24" y="5"/>
                    </a:lnTo>
                    <a:lnTo>
                      <a:pt x="24" y="5"/>
                    </a:lnTo>
                    <a:lnTo>
                      <a:pt x="24" y="5"/>
                    </a:lnTo>
                    <a:lnTo>
                      <a:pt x="24" y="5"/>
                    </a:lnTo>
                    <a:lnTo>
                      <a:pt x="24" y="6"/>
                    </a:lnTo>
                    <a:lnTo>
                      <a:pt x="24" y="6"/>
                    </a:lnTo>
                    <a:lnTo>
                      <a:pt x="26" y="6"/>
                    </a:lnTo>
                    <a:lnTo>
                      <a:pt x="26" y="6"/>
                    </a:lnTo>
                    <a:lnTo>
                      <a:pt x="26" y="6"/>
                    </a:lnTo>
                    <a:lnTo>
                      <a:pt x="26" y="6"/>
                    </a:lnTo>
                    <a:lnTo>
                      <a:pt x="26" y="6"/>
                    </a:lnTo>
                    <a:lnTo>
                      <a:pt x="26" y="8"/>
                    </a:lnTo>
                    <a:lnTo>
                      <a:pt x="26" y="8"/>
                    </a:lnTo>
                    <a:lnTo>
                      <a:pt x="26" y="8"/>
                    </a:lnTo>
                    <a:lnTo>
                      <a:pt x="26" y="8"/>
                    </a:lnTo>
                    <a:lnTo>
                      <a:pt x="26" y="8"/>
                    </a:lnTo>
                    <a:lnTo>
                      <a:pt x="26" y="8"/>
                    </a:lnTo>
                    <a:lnTo>
                      <a:pt x="26" y="8"/>
                    </a:lnTo>
                    <a:lnTo>
                      <a:pt x="26" y="9"/>
                    </a:lnTo>
                    <a:lnTo>
                      <a:pt x="26" y="9"/>
                    </a:lnTo>
                    <a:lnTo>
                      <a:pt x="27" y="9"/>
                    </a:lnTo>
                    <a:lnTo>
                      <a:pt x="27" y="9"/>
                    </a:lnTo>
                    <a:lnTo>
                      <a:pt x="27" y="9"/>
                    </a:lnTo>
                    <a:lnTo>
                      <a:pt x="27" y="9"/>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path>
                </a:pathLst>
              </a:custGeom>
              <a:noFill/>
              <a:ln w="1588">
                <a:solidFill>
                  <a:srgbClr val="6E6E6E"/>
                </a:solidFill>
                <a:prstDash val="solid"/>
                <a:round/>
                <a:headEnd/>
                <a:tailEnd/>
              </a:ln>
            </p:spPr>
            <p:txBody>
              <a:bodyPr/>
              <a:lstStyle/>
              <a:p>
                <a:endParaRPr lang="en-US"/>
              </a:p>
            </p:txBody>
          </p:sp>
          <p:sp>
            <p:nvSpPr>
              <p:cNvPr id="321276" name="Freeform 764"/>
              <p:cNvSpPr>
                <a:spLocks/>
              </p:cNvSpPr>
              <p:nvPr/>
            </p:nvSpPr>
            <p:spPr bwMode="auto">
              <a:xfrm>
                <a:off x="3240" y="1597"/>
                <a:ext cx="10" cy="13"/>
              </a:xfrm>
              <a:custGeom>
                <a:avLst/>
                <a:gdLst/>
                <a:ahLst/>
                <a:cxnLst>
                  <a:cxn ang="0">
                    <a:pos x="10" y="7"/>
                  </a:cxn>
                  <a:cxn ang="0">
                    <a:pos x="10" y="7"/>
                  </a:cxn>
                  <a:cxn ang="0">
                    <a:pos x="10" y="9"/>
                  </a:cxn>
                  <a:cxn ang="0">
                    <a:pos x="10" y="9"/>
                  </a:cxn>
                  <a:cxn ang="0">
                    <a:pos x="10" y="10"/>
                  </a:cxn>
                  <a:cxn ang="0">
                    <a:pos x="10" y="10"/>
                  </a:cxn>
                  <a:cxn ang="0">
                    <a:pos x="9" y="12"/>
                  </a:cxn>
                  <a:cxn ang="0">
                    <a:pos x="9" y="12"/>
                  </a:cxn>
                  <a:cxn ang="0">
                    <a:pos x="9" y="12"/>
                  </a:cxn>
                  <a:cxn ang="0">
                    <a:pos x="8" y="13"/>
                  </a:cxn>
                  <a:cxn ang="0">
                    <a:pos x="8" y="13"/>
                  </a:cxn>
                  <a:cxn ang="0">
                    <a:pos x="8" y="13"/>
                  </a:cxn>
                  <a:cxn ang="0">
                    <a:pos x="6" y="13"/>
                  </a:cxn>
                  <a:cxn ang="0">
                    <a:pos x="6" y="13"/>
                  </a:cxn>
                  <a:cxn ang="0">
                    <a:pos x="5" y="13"/>
                  </a:cxn>
                  <a:cxn ang="0">
                    <a:pos x="5" y="13"/>
                  </a:cxn>
                  <a:cxn ang="0">
                    <a:pos x="5" y="13"/>
                  </a:cxn>
                  <a:cxn ang="0">
                    <a:pos x="3" y="13"/>
                  </a:cxn>
                  <a:cxn ang="0">
                    <a:pos x="3" y="13"/>
                  </a:cxn>
                  <a:cxn ang="0">
                    <a:pos x="2" y="13"/>
                  </a:cxn>
                  <a:cxn ang="0">
                    <a:pos x="2" y="12"/>
                  </a:cxn>
                  <a:cxn ang="0">
                    <a:pos x="2" y="12"/>
                  </a:cxn>
                  <a:cxn ang="0">
                    <a:pos x="2" y="12"/>
                  </a:cxn>
                  <a:cxn ang="0">
                    <a:pos x="0" y="10"/>
                  </a:cxn>
                  <a:cxn ang="0">
                    <a:pos x="0" y="10"/>
                  </a:cxn>
                  <a:cxn ang="0">
                    <a:pos x="0" y="10"/>
                  </a:cxn>
                  <a:cxn ang="0">
                    <a:pos x="0" y="9"/>
                  </a:cxn>
                  <a:cxn ang="0">
                    <a:pos x="0" y="9"/>
                  </a:cxn>
                  <a:cxn ang="0">
                    <a:pos x="0" y="7"/>
                  </a:cxn>
                  <a:cxn ang="0">
                    <a:pos x="0" y="7"/>
                  </a:cxn>
                  <a:cxn ang="0">
                    <a:pos x="0" y="6"/>
                  </a:cxn>
                  <a:cxn ang="0">
                    <a:pos x="0" y="6"/>
                  </a:cxn>
                  <a:cxn ang="0">
                    <a:pos x="0" y="4"/>
                  </a:cxn>
                  <a:cxn ang="0">
                    <a:pos x="0" y="4"/>
                  </a:cxn>
                  <a:cxn ang="0">
                    <a:pos x="0" y="3"/>
                  </a:cxn>
                  <a:cxn ang="0">
                    <a:pos x="0" y="3"/>
                  </a:cxn>
                  <a:cxn ang="0">
                    <a:pos x="2" y="1"/>
                  </a:cxn>
                  <a:cxn ang="0">
                    <a:pos x="2" y="1"/>
                  </a:cxn>
                  <a:cxn ang="0">
                    <a:pos x="2" y="1"/>
                  </a:cxn>
                  <a:cxn ang="0">
                    <a:pos x="3" y="0"/>
                  </a:cxn>
                  <a:cxn ang="0">
                    <a:pos x="3" y="0"/>
                  </a:cxn>
                  <a:cxn ang="0">
                    <a:pos x="3" y="0"/>
                  </a:cxn>
                  <a:cxn ang="0">
                    <a:pos x="5" y="0"/>
                  </a:cxn>
                  <a:cxn ang="0">
                    <a:pos x="5" y="0"/>
                  </a:cxn>
                  <a:cxn ang="0">
                    <a:pos x="5" y="0"/>
                  </a:cxn>
                  <a:cxn ang="0">
                    <a:pos x="6" y="0"/>
                  </a:cxn>
                  <a:cxn ang="0">
                    <a:pos x="6" y="0"/>
                  </a:cxn>
                  <a:cxn ang="0">
                    <a:pos x="8" y="0"/>
                  </a:cxn>
                  <a:cxn ang="0">
                    <a:pos x="8" y="0"/>
                  </a:cxn>
                  <a:cxn ang="0">
                    <a:pos x="8" y="0"/>
                  </a:cxn>
                  <a:cxn ang="0">
                    <a:pos x="9" y="0"/>
                  </a:cxn>
                  <a:cxn ang="0">
                    <a:pos x="9" y="1"/>
                  </a:cxn>
                  <a:cxn ang="0">
                    <a:pos x="9" y="1"/>
                  </a:cxn>
                  <a:cxn ang="0">
                    <a:pos x="10" y="3"/>
                  </a:cxn>
                  <a:cxn ang="0">
                    <a:pos x="10" y="3"/>
                  </a:cxn>
                  <a:cxn ang="0">
                    <a:pos x="10" y="3"/>
                  </a:cxn>
                  <a:cxn ang="0">
                    <a:pos x="10" y="4"/>
                  </a:cxn>
                  <a:cxn ang="0">
                    <a:pos x="10" y="4"/>
                  </a:cxn>
                  <a:cxn ang="0">
                    <a:pos x="10" y="6"/>
                  </a:cxn>
                  <a:cxn ang="0">
                    <a:pos x="10" y="6"/>
                  </a:cxn>
                </a:cxnLst>
                <a:rect l="0" t="0" r="r" b="b"/>
                <a:pathLst>
                  <a:path w="10" h="13">
                    <a:moveTo>
                      <a:pt x="10" y="6"/>
                    </a:moveTo>
                    <a:lnTo>
                      <a:pt x="10" y="7"/>
                    </a:lnTo>
                    <a:lnTo>
                      <a:pt x="10" y="7"/>
                    </a:lnTo>
                    <a:lnTo>
                      <a:pt x="10" y="7"/>
                    </a:lnTo>
                    <a:lnTo>
                      <a:pt x="10" y="7"/>
                    </a:lnTo>
                    <a:lnTo>
                      <a:pt x="10" y="7"/>
                    </a:lnTo>
                    <a:lnTo>
                      <a:pt x="10" y="7"/>
                    </a:lnTo>
                    <a:lnTo>
                      <a:pt x="10" y="7"/>
                    </a:lnTo>
                    <a:lnTo>
                      <a:pt x="10" y="7"/>
                    </a:lnTo>
                    <a:lnTo>
                      <a:pt x="10" y="7"/>
                    </a:lnTo>
                    <a:lnTo>
                      <a:pt x="10" y="7"/>
                    </a:lnTo>
                    <a:lnTo>
                      <a:pt x="10" y="7"/>
                    </a:lnTo>
                    <a:lnTo>
                      <a:pt x="10" y="7"/>
                    </a:lnTo>
                    <a:lnTo>
                      <a:pt x="10" y="9"/>
                    </a:lnTo>
                    <a:lnTo>
                      <a:pt x="10" y="9"/>
                    </a:lnTo>
                    <a:lnTo>
                      <a:pt x="10" y="9"/>
                    </a:lnTo>
                    <a:lnTo>
                      <a:pt x="10" y="9"/>
                    </a:lnTo>
                    <a:lnTo>
                      <a:pt x="10" y="9"/>
                    </a:lnTo>
                    <a:lnTo>
                      <a:pt x="10" y="9"/>
                    </a:lnTo>
                    <a:lnTo>
                      <a:pt x="10" y="9"/>
                    </a:lnTo>
                    <a:lnTo>
                      <a:pt x="10" y="9"/>
                    </a:lnTo>
                    <a:lnTo>
                      <a:pt x="10" y="9"/>
                    </a:lnTo>
                    <a:lnTo>
                      <a:pt x="10" y="9"/>
                    </a:lnTo>
                    <a:lnTo>
                      <a:pt x="10" y="9"/>
                    </a:lnTo>
                    <a:lnTo>
                      <a:pt x="10" y="9"/>
                    </a:lnTo>
                    <a:lnTo>
                      <a:pt x="10" y="10"/>
                    </a:lnTo>
                    <a:lnTo>
                      <a:pt x="10" y="10"/>
                    </a:lnTo>
                    <a:lnTo>
                      <a:pt x="10" y="10"/>
                    </a:lnTo>
                    <a:lnTo>
                      <a:pt x="10" y="10"/>
                    </a:lnTo>
                    <a:lnTo>
                      <a:pt x="10" y="10"/>
                    </a:lnTo>
                    <a:lnTo>
                      <a:pt x="10" y="10"/>
                    </a:lnTo>
                    <a:lnTo>
                      <a:pt x="10" y="10"/>
                    </a:lnTo>
                    <a:lnTo>
                      <a:pt x="10" y="10"/>
                    </a:lnTo>
                    <a:lnTo>
                      <a:pt x="10" y="10"/>
                    </a:lnTo>
                    <a:lnTo>
                      <a:pt x="10" y="10"/>
                    </a:lnTo>
                    <a:lnTo>
                      <a:pt x="10" y="10"/>
                    </a:lnTo>
                    <a:lnTo>
                      <a:pt x="10" y="10"/>
                    </a:lnTo>
                    <a:lnTo>
                      <a:pt x="9" y="10"/>
                    </a:lnTo>
                    <a:lnTo>
                      <a:pt x="9" y="10"/>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3"/>
                    </a:lnTo>
                    <a:lnTo>
                      <a:pt x="8" y="13"/>
                    </a:lnTo>
                    <a:lnTo>
                      <a:pt x="8" y="13"/>
                    </a:lnTo>
                    <a:lnTo>
                      <a:pt x="8" y="13"/>
                    </a:lnTo>
                    <a:lnTo>
                      <a:pt x="8" y="13"/>
                    </a:lnTo>
                    <a:lnTo>
                      <a:pt x="8" y="13"/>
                    </a:lnTo>
                    <a:lnTo>
                      <a:pt x="8" y="13"/>
                    </a:lnTo>
                    <a:lnTo>
                      <a:pt x="8" y="13"/>
                    </a:lnTo>
                    <a:lnTo>
                      <a:pt x="8" y="13"/>
                    </a:lnTo>
                    <a:lnTo>
                      <a:pt x="8" y="13"/>
                    </a:lnTo>
                    <a:lnTo>
                      <a:pt x="8" y="13"/>
                    </a:lnTo>
                    <a:lnTo>
                      <a:pt x="8" y="13"/>
                    </a:lnTo>
                    <a:lnTo>
                      <a:pt x="8" y="13"/>
                    </a:lnTo>
                    <a:lnTo>
                      <a:pt x="8" y="13"/>
                    </a:lnTo>
                    <a:lnTo>
                      <a:pt x="8" y="13"/>
                    </a:lnTo>
                    <a:lnTo>
                      <a:pt x="8" y="13"/>
                    </a:lnTo>
                    <a:lnTo>
                      <a:pt x="8" y="13"/>
                    </a:lnTo>
                    <a:lnTo>
                      <a:pt x="6" y="13"/>
                    </a:lnTo>
                    <a:lnTo>
                      <a:pt x="6" y="13"/>
                    </a:lnTo>
                    <a:lnTo>
                      <a:pt x="6" y="13"/>
                    </a:lnTo>
                    <a:lnTo>
                      <a:pt x="6" y="13"/>
                    </a:lnTo>
                    <a:lnTo>
                      <a:pt x="6" y="13"/>
                    </a:lnTo>
                    <a:lnTo>
                      <a:pt x="6" y="13"/>
                    </a:lnTo>
                    <a:lnTo>
                      <a:pt x="6" y="13"/>
                    </a:lnTo>
                    <a:lnTo>
                      <a:pt x="6" y="13"/>
                    </a:lnTo>
                    <a:lnTo>
                      <a:pt x="6" y="13"/>
                    </a:lnTo>
                    <a:lnTo>
                      <a:pt x="6" y="13"/>
                    </a:lnTo>
                    <a:lnTo>
                      <a:pt x="6" y="13"/>
                    </a:lnTo>
                    <a:lnTo>
                      <a:pt x="6" y="13"/>
                    </a:lnTo>
                    <a:lnTo>
                      <a:pt x="6" y="13"/>
                    </a:lnTo>
                    <a:lnTo>
                      <a:pt x="6" y="13"/>
                    </a:lnTo>
                    <a:lnTo>
                      <a:pt x="6" y="13"/>
                    </a:lnTo>
                    <a:lnTo>
                      <a:pt x="5" y="13"/>
                    </a:lnTo>
                    <a:lnTo>
                      <a:pt x="5" y="13"/>
                    </a:lnTo>
                    <a:lnTo>
                      <a:pt x="5" y="13"/>
                    </a:lnTo>
                    <a:lnTo>
                      <a:pt x="5" y="13"/>
                    </a:lnTo>
                    <a:lnTo>
                      <a:pt x="5" y="13"/>
                    </a:lnTo>
                    <a:lnTo>
                      <a:pt x="5" y="13"/>
                    </a:lnTo>
                    <a:lnTo>
                      <a:pt x="5" y="13"/>
                    </a:lnTo>
                    <a:lnTo>
                      <a:pt x="5" y="13"/>
                    </a:lnTo>
                    <a:lnTo>
                      <a:pt x="5" y="13"/>
                    </a:lnTo>
                    <a:lnTo>
                      <a:pt x="5" y="13"/>
                    </a:lnTo>
                    <a:lnTo>
                      <a:pt x="5" y="13"/>
                    </a:lnTo>
                    <a:lnTo>
                      <a:pt x="5" y="13"/>
                    </a:lnTo>
                    <a:lnTo>
                      <a:pt x="5" y="13"/>
                    </a:lnTo>
                    <a:lnTo>
                      <a:pt x="5" y="13"/>
                    </a:lnTo>
                    <a:lnTo>
                      <a:pt x="5" y="13"/>
                    </a:lnTo>
                    <a:lnTo>
                      <a:pt x="3" y="13"/>
                    </a:lnTo>
                    <a:lnTo>
                      <a:pt x="3" y="13"/>
                    </a:lnTo>
                    <a:lnTo>
                      <a:pt x="3" y="13"/>
                    </a:lnTo>
                    <a:lnTo>
                      <a:pt x="3" y="13"/>
                    </a:lnTo>
                    <a:lnTo>
                      <a:pt x="3" y="13"/>
                    </a:lnTo>
                    <a:lnTo>
                      <a:pt x="3" y="13"/>
                    </a:lnTo>
                    <a:lnTo>
                      <a:pt x="3" y="13"/>
                    </a:lnTo>
                    <a:lnTo>
                      <a:pt x="3" y="13"/>
                    </a:lnTo>
                    <a:lnTo>
                      <a:pt x="3" y="13"/>
                    </a:lnTo>
                    <a:lnTo>
                      <a:pt x="3" y="13"/>
                    </a:lnTo>
                    <a:lnTo>
                      <a:pt x="3" y="13"/>
                    </a:lnTo>
                    <a:lnTo>
                      <a:pt x="3" y="13"/>
                    </a:lnTo>
                    <a:lnTo>
                      <a:pt x="3" y="13"/>
                    </a:lnTo>
                    <a:lnTo>
                      <a:pt x="3" y="13"/>
                    </a:lnTo>
                    <a:lnTo>
                      <a:pt x="3" y="13"/>
                    </a:lnTo>
                    <a:lnTo>
                      <a:pt x="3" y="13"/>
                    </a:lnTo>
                    <a:lnTo>
                      <a:pt x="2" y="13"/>
                    </a:lnTo>
                    <a:lnTo>
                      <a:pt x="2" y="13"/>
                    </a:lnTo>
                    <a:lnTo>
                      <a:pt x="2" y="13"/>
                    </a:lnTo>
                    <a:lnTo>
                      <a:pt x="2" y="13"/>
                    </a:lnTo>
                    <a:lnTo>
                      <a:pt x="2" y="13"/>
                    </a:lnTo>
                    <a:lnTo>
                      <a:pt x="2" y="13"/>
                    </a:lnTo>
                    <a:lnTo>
                      <a:pt x="2" y="12"/>
                    </a:lnTo>
                    <a:lnTo>
                      <a:pt x="2" y="12"/>
                    </a:lnTo>
                    <a:lnTo>
                      <a:pt x="2" y="12"/>
                    </a:lnTo>
                    <a:lnTo>
                      <a:pt x="2" y="12"/>
                    </a:lnTo>
                    <a:lnTo>
                      <a:pt x="2" y="12"/>
                    </a:lnTo>
                    <a:lnTo>
                      <a:pt x="2" y="12"/>
                    </a:lnTo>
                    <a:lnTo>
                      <a:pt x="2" y="12"/>
                    </a:lnTo>
                    <a:lnTo>
                      <a:pt x="2" y="12"/>
                    </a:lnTo>
                    <a:lnTo>
                      <a:pt x="2" y="12"/>
                    </a:lnTo>
                    <a:lnTo>
                      <a:pt x="2" y="12"/>
                    </a:lnTo>
                    <a:lnTo>
                      <a:pt x="2" y="12"/>
                    </a:lnTo>
                    <a:lnTo>
                      <a:pt x="2" y="12"/>
                    </a:lnTo>
                    <a:lnTo>
                      <a:pt x="2" y="12"/>
                    </a:lnTo>
                    <a:lnTo>
                      <a:pt x="0" y="12"/>
                    </a:lnTo>
                    <a:lnTo>
                      <a:pt x="0" y="12"/>
                    </a:lnTo>
                    <a:lnTo>
                      <a:pt x="0" y="12"/>
                    </a:lnTo>
                    <a:lnTo>
                      <a:pt x="0" y="12"/>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7"/>
                    </a:lnTo>
                    <a:lnTo>
                      <a:pt x="0" y="7"/>
                    </a:lnTo>
                    <a:lnTo>
                      <a:pt x="0" y="7"/>
                    </a:lnTo>
                    <a:lnTo>
                      <a:pt x="0" y="7"/>
                    </a:lnTo>
                    <a:lnTo>
                      <a:pt x="0" y="7"/>
                    </a:lnTo>
                    <a:lnTo>
                      <a:pt x="0" y="7"/>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4"/>
                    </a:lnTo>
                    <a:lnTo>
                      <a:pt x="0" y="4"/>
                    </a:lnTo>
                    <a:lnTo>
                      <a:pt x="0" y="4"/>
                    </a:lnTo>
                    <a:lnTo>
                      <a:pt x="0" y="4"/>
                    </a:lnTo>
                    <a:lnTo>
                      <a:pt x="0" y="4"/>
                    </a:lnTo>
                    <a:lnTo>
                      <a:pt x="0" y="4"/>
                    </a:lnTo>
                    <a:lnTo>
                      <a:pt x="0" y="4"/>
                    </a:lnTo>
                    <a:lnTo>
                      <a:pt x="0" y="4"/>
                    </a:lnTo>
                    <a:lnTo>
                      <a:pt x="0" y="4"/>
                    </a:lnTo>
                    <a:lnTo>
                      <a:pt x="0" y="4"/>
                    </a:lnTo>
                    <a:lnTo>
                      <a:pt x="0" y="4"/>
                    </a:lnTo>
                    <a:lnTo>
                      <a:pt x="0" y="4"/>
                    </a:lnTo>
                    <a:lnTo>
                      <a:pt x="0" y="3"/>
                    </a:lnTo>
                    <a:lnTo>
                      <a:pt x="0" y="3"/>
                    </a:lnTo>
                    <a:lnTo>
                      <a:pt x="0" y="3"/>
                    </a:lnTo>
                    <a:lnTo>
                      <a:pt x="0" y="3"/>
                    </a:lnTo>
                    <a:lnTo>
                      <a:pt x="0" y="3"/>
                    </a:lnTo>
                    <a:lnTo>
                      <a:pt x="0" y="3"/>
                    </a:lnTo>
                    <a:lnTo>
                      <a:pt x="0" y="3"/>
                    </a:lnTo>
                    <a:lnTo>
                      <a:pt x="0" y="3"/>
                    </a:lnTo>
                    <a:lnTo>
                      <a:pt x="0" y="3"/>
                    </a:lnTo>
                    <a:lnTo>
                      <a:pt x="0" y="3"/>
                    </a:lnTo>
                    <a:lnTo>
                      <a:pt x="0" y="3"/>
                    </a:lnTo>
                    <a:lnTo>
                      <a:pt x="0" y="3"/>
                    </a:lnTo>
                    <a:lnTo>
                      <a:pt x="0" y="3"/>
                    </a:lnTo>
                    <a:lnTo>
                      <a:pt x="0" y="3"/>
                    </a:lnTo>
                    <a:lnTo>
                      <a:pt x="0" y="1"/>
                    </a:lnTo>
                    <a:lnTo>
                      <a:pt x="0" y="1"/>
                    </a:lnTo>
                    <a:lnTo>
                      <a:pt x="2" y="1"/>
                    </a:lnTo>
                    <a:lnTo>
                      <a:pt x="2" y="1"/>
                    </a:lnTo>
                    <a:lnTo>
                      <a:pt x="2" y="1"/>
                    </a:lnTo>
                    <a:lnTo>
                      <a:pt x="2" y="1"/>
                    </a:lnTo>
                    <a:lnTo>
                      <a:pt x="2" y="1"/>
                    </a:lnTo>
                    <a:lnTo>
                      <a:pt x="2" y="1"/>
                    </a:lnTo>
                    <a:lnTo>
                      <a:pt x="2" y="1"/>
                    </a:lnTo>
                    <a:lnTo>
                      <a:pt x="2" y="1"/>
                    </a:lnTo>
                    <a:lnTo>
                      <a:pt x="2" y="1"/>
                    </a:lnTo>
                    <a:lnTo>
                      <a:pt x="2" y="1"/>
                    </a:lnTo>
                    <a:lnTo>
                      <a:pt x="2" y="1"/>
                    </a:lnTo>
                    <a:lnTo>
                      <a:pt x="2" y="1"/>
                    </a:lnTo>
                    <a:lnTo>
                      <a:pt x="2" y="1"/>
                    </a:lnTo>
                    <a:lnTo>
                      <a:pt x="2" y="1"/>
                    </a:lnTo>
                    <a:lnTo>
                      <a:pt x="2" y="1"/>
                    </a:lnTo>
                    <a:lnTo>
                      <a:pt x="2" y="0"/>
                    </a:lnTo>
                    <a:lnTo>
                      <a:pt x="2" y="0"/>
                    </a:lnTo>
                    <a:lnTo>
                      <a:pt x="2" y="0"/>
                    </a:lnTo>
                    <a:lnTo>
                      <a:pt x="2"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9" y="0"/>
                    </a:lnTo>
                    <a:lnTo>
                      <a:pt x="9" y="0"/>
                    </a:lnTo>
                    <a:lnTo>
                      <a:pt x="9" y="0"/>
                    </a:lnTo>
                    <a:lnTo>
                      <a:pt x="9" y="0"/>
                    </a:lnTo>
                    <a:lnTo>
                      <a:pt x="9" y="1"/>
                    </a:lnTo>
                    <a:lnTo>
                      <a:pt x="9" y="1"/>
                    </a:lnTo>
                    <a:lnTo>
                      <a:pt x="9" y="1"/>
                    </a:lnTo>
                    <a:lnTo>
                      <a:pt x="9" y="1"/>
                    </a:lnTo>
                    <a:lnTo>
                      <a:pt x="9" y="1"/>
                    </a:lnTo>
                    <a:lnTo>
                      <a:pt x="9" y="1"/>
                    </a:lnTo>
                    <a:lnTo>
                      <a:pt x="9" y="1"/>
                    </a:lnTo>
                    <a:lnTo>
                      <a:pt x="9" y="1"/>
                    </a:lnTo>
                    <a:lnTo>
                      <a:pt x="9" y="1"/>
                    </a:lnTo>
                    <a:lnTo>
                      <a:pt x="9" y="1"/>
                    </a:lnTo>
                    <a:lnTo>
                      <a:pt x="9" y="1"/>
                    </a:lnTo>
                    <a:lnTo>
                      <a:pt x="9" y="1"/>
                    </a:lnTo>
                    <a:lnTo>
                      <a:pt x="9" y="1"/>
                    </a:lnTo>
                    <a:lnTo>
                      <a:pt x="9" y="1"/>
                    </a:lnTo>
                    <a:lnTo>
                      <a:pt x="9" y="1"/>
                    </a:lnTo>
                    <a:lnTo>
                      <a:pt x="9" y="1"/>
                    </a:lnTo>
                    <a:lnTo>
                      <a:pt x="10" y="1"/>
                    </a:lnTo>
                    <a:lnTo>
                      <a:pt x="10" y="3"/>
                    </a:lnTo>
                    <a:lnTo>
                      <a:pt x="10" y="3"/>
                    </a:lnTo>
                    <a:lnTo>
                      <a:pt x="10" y="3"/>
                    </a:lnTo>
                    <a:lnTo>
                      <a:pt x="10" y="3"/>
                    </a:lnTo>
                    <a:lnTo>
                      <a:pt x="10" y="3"/>
                    </a:lnTo>
                    <a:lnTo>
                      <a:pt x="10" y="3"/>
                    </a:lnTo>
                    <a:lnTo>
                      <a:pt x="10" y="3"/>
                    </a:lnTo>
                    <a:lnTo>
                      <a:pt x="10" y="3"/>
                    </a:lnTo>
                    <a:lnTo>
                      <a:pt x="10" y="3"/>
                    </a:lnTo>
                    <a:lnTo>
                      <a:pt x="10" y="3"/>
                    </a:lnTo>
                    <a:lnTo>
                      <a:pt x="10" y="3"/>
                    </a:lnTo>
                    <a:lnTo>
                      <a:pt x="10" y="3"/>
                    </a:lnTo>
                    <a:lnTo>
                      <a:pt x="10" y="3"/>
                    </a:lnTo>
                    <a:lnTo>
                      <a:pt x="10" y="3"/>
                    </a:lnTo>
                    <a:lnTo>
                      <a:pt x="10" y="4"/>
                    </a:lnTo>
                    <a:lnTo>
                      <a:pt x="10" y="4"/>
                    </a:lnTo>
                    <a:lnTo>
                      <a:pt x="10" y="4"/>
                    </a:lnTo>
                    <a:lnTo>
                      <a:pt x="10" y="4"/>
                    </a:lnTo>
                    <a:lnTo>
                      <a:pt x="10" y="4"/>
                    </a:lnTo>
                    <a:lnTo>
                      <a:pt x="10" y="4"/>
                    </a:lnTo>
                    <a:lnTo>
                      <a:pt x="10" y="4"/>
                    </a:lnTo>
                    <a:lnTo>
                      <a:pt x="10" y="4"/>
                    </a:lnTo>
                    <a:lnTo>
                      <a:pt x="10" y="4"/>
                    </a:lnTo>
                    <a:lnTo>
                      <a:pt x="10" y="4"/>
                    </a:lnTo>
                    <a:lnTo>
                      <a:pt x="10" y="4"/>
                    </a:lnTo>
                    <a:lnTo>
                      <a:pt x="10" y="4"/>
                    </a:lnTo>
                    <a:lnTo>
                      <a:pt x="10" y="6"/>
                    </a:lnTo>
                    <a:lnTo>
                      <a:pt x="10" y="6"/>
                    </a:lnTo>
                    <a:lnTo>
                      <a:pt x="10" y="6"/>
                    </a:lnTo>
                    <a:lnTo>
                      <a:pt x="10" y="6"/>
                    </a:lnTo>
                    <a:lnTo>
                      <a:pt x="10" y="6"/>
                    </a:lnTo>
                    <a:lnTo>
                      <a:pt x="10" y="6"/>
                    </a:lnTo>
                    <a:lnTo>
                      <a:pt x="10" y="6"/>
                    </a:lnTo>
                    <a:lnTo>
                      <a:pt x="10" y="6"/>
                    </a:lnTo>
                    <a:lnTo>
                      <a:pt x="10" y="6"/>
                    </a:lnTo>
                    <a:lnTo>
                      <a:pt x="10" y="6"/>
                    </a:lnTo>
                    <a:lnTo>
                      <a:pt x="10" y="6"/>
                    </a:lnTo>
                    <a:lnTo>
                      <a:pt x="10" y="6"/>
                    </a:lnTo>
                  </a:path>
                </a:pathLst>
              </a:custGeom>
              <a:noFill/>
              <a:ln w="1588">
                <a:solidFill>
                  <a:srgbClr val="6E6E6E"/>
                </a:solidFill>
                <a:prstDash val="solid"/>
                <a:round/>
                <a:headEnd/>
                <a:tailEnd/>
              </a:ln>
            </p:spPr>
            <p:txBody>
              <a:bodyPr/>
              <a:lstStyle/>
              <a:p>
                <a:endParaRPr lang="en-US"/>
              </a:p>
            </p:txBody>
          </p:sp>
          <p:sp>
            <p:nvSpPr>
              <p:cNvPr id="321277" name="Freeform 765"/>
              <p:cNvSpPr>
                <a:spLocks/>
              </p:cNvSpPr>
              <p:nvPr/>
            </p:nvSpPr>
            <p:spPr bwMode="auto">
              <a:xfrm>
                <a:off x="3252" y="1606"/>
                <a:ext cx="12" cy="15"/>
              </a:xfrm>
              <a:custGeom>
                <a:avLst/>
                <a:gdLst/>
                <a:ahLst/>
                <a:cxnLst>
                  <a:cxn ang="0">
                    <a:pos x="12" y="7"/>
                  </a:cxn>
                  <a:cxn ang="0">
                    <a:pos x="12" y="9"/>
                  </a:cxn>
                  <a:cxn ang="0">
                    <a:pos x="12" y="9"/>
                  </a:cxn>
                  <a:cxn ang="0">
                    <a:pos x="12" y="10"/>
                  </a:cxn>
                  <a:cxn ang="0">
                    <a:pos x="12" y="12"/>
                  </a:cxn>
                  <a:cxn ang="0">
                    <a:pos x="10" y="12"/>
                  </a:cxn>
                  <a:cxn ang="0">
                    <a:pos x="10" y="12"/>
                  </a:cxn>
                  <a:cxn ang="0">
                    <a:pos x="10" y="13"/>
                  </a:cxn>
                  <a:cxn ang="0">
                    <a:pos x="9" y="13"/>
                  </a:cxn>
                  <a:cxn ang="0">
                    <a:pos x="9" y="13"/>
                  </a:cxn>
                  <a:cxn ang="0">
                    <a:pos x="9" y="15"/>
                  </a:cxn>
                  <a:cxn ang="0">
                    <a:pos x="7" y="15"/>
                  </a:cxn>
                  <a:cxn ang="0">
                    <a:pos x="7" y="15"/>
                  </a:cxn>
                  <a:cxn ang="0">
                    <a:pos x="6" y="15"/>
                  </a:cxn>
                  <a:cxn ang="0">
                    <a:pos x="6" y="15"/>
                  </a:cxn>
                  <a:cxn ang="0">
                    <a:pos x="4" y="15"/>
                  </a:cxn>
                  <a:cxn ang="0">
                    <a:pos x="4" y="15"/>
                  </a:cxn>
                  <a:cxn ang="0">
                    <a:pos x="4" y="15"/>
                  </a:cxn>
                  <a:cxn ang="0">
                    <a:pos x="3" y="15"/>
                  </a:cxn>
                  <a:cxn ang="0">
                    <a:pos x="3" y="15"/>
                  </a:cxn>
                  <a:cxn ang="0">
                    <a:pos x="1" y="13"/>
                  </a:cxn>
                  <a:cxn ang="0">
                    <a:pos x="1" y="13"/>
                  </a:cxn>
                  <a:cxn ang="0">
                    <a:pos x="1" y="13"/>
                  </a:cxn>
                  <a:cxn ang="0">
                    <a:pos x="0" y="12"/>
                  </a:cxn>
                  <a:cxn ang="0">
                    <a:pos x="0" y="12"/>
                  </a:cxn>
                  <a:cxn ang="0">
                    <a:pos x="0" y="10"/>
                  </a:cxn>
                  <a:cxn ang="0">
                    <a:pos x="0" y="10"/>
                  </a:cxn>
                  <a:cxn ang="0">
                    <a:pos x="0" y="9"/>
                  </a:cxn>
                  <a:cxn ang="0">
                    <a:pos x="0" y="9"/>
                  </a:cxn>
                  <a:cxn ang="0">
                    <a:pos x="0" y="7"/>
                  </a:cxn>
                  <a:cxn ang="0">
                    <a:pos x="0" y="6"/>
                  </a:cxn>
                  <a:cxn ang="0">
                    <a:pos x="0" y="6"/>
                  </a:cxn>
                  <a:cxn ang="0">
                    <a:pos x="0" y="4"/>
                  </a:cxn>
                  <a:cxn ang="0">
                    <a:pos x="0" y="4"/>
                  </a:cxn>
                  <a:cxn ang="0">
                    <a:pos x="0" y="3"/>
                  </a:cxn>
                  <a:cxn ang="0">
                    <a:pos x="0" y="3"/>
                  </a:cxn>
                  <a:cxn ang="0">
                    <a:pos x="1" y="1"/>
                  </a:cxn>
                  <a:cxn ang="0">
                    <a:pos x="1" y="1"/>
                  </a:cxn>
                  <a:cxn ang="0">
                    <a:pos x="1" y="1"/>
                  </a:cxn>
                  <a:cxn ang="0">
                    <a:pos x="3" y="0"/>
                  </a:cxn>
                  <a:cxn ang="0">
                    <a:pos x="3" y="0"/>
                  </a:cxn>
                  <a:cxn ang="0">
                    <a:pos x="4" y="0"/>
                  </a:cxn>
                  <a:cxn ang="0">
                    <a:pos x="4" y="0"/>
                  </a:cxn>
                  <a:cxn ang="0">
                    <a:pos x="4" y="0"/>
                  </a:cxn>
                  <a:cxn ang="0">
                    <a:pos x="6" y="0"/>
                  </a:cxn>
                  <a:cxn ang="0">
                    <a:pos x="6" y="0"/>
                  </a:cxn>
                  <a:cxn ang="0">
                    <a:pos x="7" y="0"/>
                  </a:cxn>
                  <a:cxn ang="0">
                    <a:pos x="7" y="0"/>
                  </a:cxn>
                  <a:cxn ang="0">
                    <a:pos x="9" y="0"/>
                  </a:cxn>
                  <a:cxn ang="0">
                    <a:pos x="9" y="0"/>
                  </a:cxn>
                  <a:cxn ang="0">
                    <a:pos x="9" y="1"/>
                  </a:cxn>
                  <a:cxn ang="0">
                    <a:pos x="10" y="1"/>
                  </a:cxn>
                  <a:cxn ang="0">
                    <a:pos x="10" y="1"/>
                  </a:cxn>
                  <a:cxn ang="0">
                    <a:pos x="10" y="3"/>
                  </a:cxn>
                  <a:cxn ang="0">
                    <a:pos x="12" y="3"/>
                  </a:cxn>
                  <a:cxn ang="0">
                    <a:pos x="12" y="4"/>
                  </a:cxn>
                  <a:cxn ang="0">
                    <a:pos x="12" y="4"/>
                  </a:cxn>
                  <a:cxn ang="0">
                    <a:pos x="12" y="6"/>
                  </a:cxn>
                  <a:cxn ang="0">
                    <a:pos x="12" y="6"/>
                  </a:cxn>
                  <a:cxn ang="0">
                    <a:pos x="12" y="7"/>
                  </a:cxn>
                </a:cxnLst>
                <a:rect l="0" t="0" r="r" b="b"/>
                <a:pathLst>
                  <a:path w="12" h="15">
                    <a:moveTo>
                      <a:pt x="12" y="7"/>
                    </a:moveTo>
                    <a:lnTo>
                      <a:pt x="12" y="7"/>
                    </a:lnTo>
                    <a:lnTo>
                      <a:pt x="12" y="7"/>
                    </a:lnTo>
                    <a:lnTo>
                      <a:pt x="12" y="7"/>
                    </a:lnTo>
                    <a:lnTo>
                      <a:pt x="12" y="7"/>
                    </a:lnTo>
                    <a:lnTo>
                      <a:pt x="12" y="7"/>
                    </a:lnTo>
                    <a:lnTo>
                      <a:pt x="12" y="7"/>
                    </a:lnTo>
                    <a:lnTo>
                      <a:pt x="12" y="9"/>
                    </a:lnTo>
                    <a:lnTo>
                      <a:pt x="12" y="9"/>
                    </a:lnTo>
                    <a:lnTo>
                      <a:pt x="12" y="9"/>
                    </a:lnTo>
                    <a:lnTo>
                      <a:pt x="12" y="9"/>
                    </a:lnTo>
                    <a:lnTo>
                      <a:pt x="12" y="9"/>
                    </a:lnTo>
                    <a:lnTo>
                      <a:pt x="12" y="9"/>
                    </a:lnTo>
                    <a:lnTo>
                      <a:pt x="12" y="9"/>
                    </a:lnTo>
                    <a:lnTo>
                      <a:pt x="12" y="9"/>
                    </a:lnTo>
                    <a:lnTo>
                      <a:pt x="12" y="9"/>
                    </a:lnTo>
                    <a:lnTo>
                      <a:pt x="12" y="9"/>
                    </a:lnTo>
                    <a:lnTo>
                      <a:pt x="12" y="9"/>
                    </a:lnTo>
                    <a:lnTo>
                      <a:pt x="12" y="10"/>
                    </a:lnTo>
                    <a:lnTo>
                      <a:pt x="12" y="10"/>
                    </a:lnTo>
                    <a:lnTo>
                      <a:pt x="12" y="10"/>
                    </a:lnTo>
                    <a:lnTo>
                      <a:pt x="12" y="10"/>
                    </a:lnTo>
                    <a:lnTo>
                      <a:pt x="12" y="10"/>
                    </a:lnTo>
                    <a:lnTo>
                      <a:pt x="12" y="10"/>
                    </a:lnTo>
                    <a:lnTo>
                      <a:pt x="12" y="10"/>
                    </a:lnTo>
                    <a:lnTo>
                      <a:pt x="12" y="10"/>
                    </a:lnTo>
                    <a:lnTo>
                      <a:pt x="12" y="10"/>
                    </a:lnTo>
                    <a:lnTo>
                      <a:pt x="12" y="10"/>
                    </a:lnTo>
                    <a:lnTo>
                      <a:pt x="12" y="10"/>
                    </a:lnTo>
                    <a:lnTo>
                      <a:pt x="12" y="12"/>
                    </a:lnTo>
                    <a:lnTo>
                      <a:pt x="12" y="12"/>
                    </a:lnTo>
                    <a:lnTo>
                      <a:pt x="10" y="12"/>
                    </a:lnTo>
                    <a:lnTo>
                      <a:pt x="10" y="12"/>
                    </a:lnTo>
                    <a:lnTo>
                      <a:pt x="10" y="12"/>
                    </a:lnTo>
                    <a:lnTo>
                      <a:pt x="10" y="12"/>
                    </a:lnTo>
                    <a:lnTo>
                      <a:pt x="10" y="12"/>
                    </a:lnTo>
                    <a:lnTo>
                      <a:pt x="10" y="12"/>
                    </a:lnTo>
                    <a:lnTo>
                      <a:pt x="10" y="12"/>
                    </a:lnTo>
                    <a:lnTo>
                      <a:pt x="10" y="12"/>
                    </a:lnTo>
                    <a:lnTo>
                      <a:pt x="10" y="12"/>
                    </a:lnTo>
                    <a:lnTo>
                      <a:pt x="10" y="12"/>
                    </a:lnTo>
                    <a:lnTo>
                      <a:pt x="10" y="12"/>
                    </a:lnTo>
                    <a:lnTo>
                      <a:pt x="10" y="12"/>
                    </a:lnTo>
                    <a:lnTo>
                      <a:pt x="10" y="13"/>
                    </a:lnTo>
                    <a:lnTo>
                      <a:pt x="10" y="13"/>
                    </a:lnTo>
                    <a:lnTo>
                      <a:pt x="10" y="13"/>
                    </a:lnTo>
                    <a:lnTo>
                      <a:pt x="10" y="13"/>
                    </a:lnTo>
                    <a:lnTo>
                      <a:pt x="10" y="13"/>
                    </a:lnTo>
                    <a:lnTo>
                      <a:pt x="10" y="13"/>
                    </a:lnTo>
                    <a:lnTo>
                      <a:pt x="10" y="13"/>
                    </a:lnTo>
                    <a:lnTo>
                      <a:pt x="10" y="13"/>
                    </a:lnTo>
                    <a:lnTo>
                      <a:pt x="10" y="13"/>
                    </a:lnTo>
                    <a:lnTo>
                      <a:pt x="9" y="13"/>
                    </a:lnTo>
                    <a:lnTo>
                      <a:pt x="9" y="13"/>
                    </a:lnTo>
                    <a:lnTo>
                      <a:pt x="9" y="13"/>
                    </a:lnTo>
                    <a:lnTo>
                      <a:pt x="9" y="13"/>
                    </a:lnTo>
                    <a:lnTo>
                      <a:pt x="9" y="13"/>
                    </a:lnTo>
                    <a:lnTo>
                      <a:pt x="9" y="13"/>
                    </a:lnTo>
                    <a:lnTo>
                      <a:pt x="9" y="13"/>
                    </a:lnTo>
                    <a:lnTo>
                      <a:pt x="9" y="13"/>
                    </a:lnTo>
                    <a:lnTo>
                      <a:pt x="9" y="15"/>
                    </a:lnTo>
                    <a:lnTo>
                      <a:pt x="9" y="15"/>
                    </a:lnTo>
                    <a:lnTo>
                      <a:pt x="9" y="15"/>
                    </a:lnTo>
                    <a:lnTo>
                      <a:pt x="9" y="15"/>
                    </a:lnTo>
                    <a:lnTo>
                      <a:pt x="9" y="15"/>
                    </a:lnTo>
                    <a:lnTo>
                      <a:pt x="9" y="15"/>
                    </a:lnTo>
                    <a:lnTo>
                      <a:pt x="9" y="15"/>
                    </a:lnTo>
                    <a:lnTo>
                      <a:pt x="7" y="15"/>
                    </a:lnTo>
                    <a:lnTo>
                      <a:pt x="7" y="15"/>
                    </a:lnTo>
                    <a:lnTo>
                      <a:pt x="7" y="15"/>
                    </a:lnTo>
                    <a:lnTo>
                      <a:pt x="7" y="15"/>
                    </a:lnTo>
                    <a:lnTo>
                      <a:pt x="7" y="15"/>
                    </a:lnTo>
                    <a:lnTo>
                      <a:pt x="7" y="15"/>
                    </a:lnTo>
                    <a:lnTo>
                      <a:pt x="7" y="15"/>
                    </a:lnTo>
                    <a:lnTo>
                      <a:pt x="7" y="15"/>
                    </a:lnTo>
                    <a:lnTo>
                      <a:pt x="7" y="15"/>
                    </a:lnTo>
                    <a:lnTo>
                      <a:pt x="7" y="15"/>
                    </a:lnTo>
                    <a:lnTo>
                      <a:pt x="7" y="15"/>
                    </a:lnTo>
                    <a:lnTo>
                      <a:pt x="7" y="15"/>
                    </a:lnTo>
                    <a:lnTo>
                      <a:pt x="7" y="15"/>
                    </a:lnTo>
                    <a:lnTo>
                      <a:pt x="7" y="15"/>
                    </a:lnTo>
                    <a:lnTo>
                      <a:pt x="6" y="15"/>
                    </a:lnTo>
                    <a:lnTo>
                      <a:pt x="6" y="15"/>
                    </a:lnTo>
                    <a:lnTo>
                      <a:pt x="6" y="15"/>
                    </a:lnTo>
                    <a:lnTo>
                      <a:pt x="6" y="15"/>
                    </a:lnTo>
                    <a:lnTo>
                      <a:pt x="6" y="15"/>
                    </a:lnTo>
                    <a:lnTo>
                      <a:pt x="6" y="15"/>
                    </a:lnTo>
                    <a:lnTo>
                      <a:pt x="6" y="15"/>
                    </a:lnTo>
                    <a:lnTo>
                      <a:pt x="6" y="15"/>
                    </a:lnTo>
                    <a:lnTo>
                      <a:pt x="6" y="15"/>
                    </a:lnTo>
                    <a:lnTo>
                      <a:pt x="6" y="15"/>
                    </a:lnTo>
                    <a:lnTo>
                      <a:pt x="6" y="15"/>
                    </a:lnTo>
                    <a:lnTo>
                      <a:pt x="6" y="15"/>
                    </a:lnTo>
                    <a:lnTo>
                      <a:pt x="6" y="15"/>
                    </a:lnTo>
                    <a:lnTo>
                      <a:pt x="6" y="15"/>
                    </a:lnTo>
                    <a:lnTo>
                      <a:pt x="4" y="15"/>
                    </a:lnTo>
                    <a:lnTo>
                      <a:pt x="4" y="15"/>
                    </a:lnTo>
                    <a:lnTo>
                      <a:pt x="4" y="15"/>
                    </a:lnTo>
                    <a:lnTo>
                      <a:pt x="4" y="15"/>
                    </a:lnTo>
                    <a:lnTo>
                      <a:pt x="4" y="15"/>
                    </a:lnTo>
                    <a:lnTo>
                      <a:pt x="4" y="15"/>
                    </a:lnTo>
                    <a:lnTo>
                      <a:pt x="4" y="15"/>
                    </a:lnTo>
                    <a:lnTo>
                      <a:pt x="4" y="15"/>
                    </a:lnTo>
                    <a:lnTo>
                      <a:pt x="4" y="15"/>
                    </a:lnTo>
                    <a:lnTo>
                      <a:pt x="4" y="15"/>
                    </a:lnTo>
                    <a:lnTo>
                      <a:pt x="4" y="15"/>
                    </a:lnTo>
                    <a:lnTo>
                      <a:pt x="4" y="15"/>
                    </a:lnTo>
                    <a:lnTo>
                      <a:pt x="4" y="15"/>
                    </a:lnTo>
                    <a:lnTo>
                      <a:pt x="3" y="15"/>
                    </a:lnTo>
                    <a:lnTo>
                      <a:pt x="3" y="15"/>
                    </a:lnTo>
                    <a:lnTo>
                      <a:pt x="3" y="15"/>
                    </a:lnTo>
                    <a:lnTo>
                      <a:pt x="3" y="15"/>
                    </a:lnTo>
                    <a:lnTo>
                      <a:pt x="3" y="15"/>
                    </a:lnTo>
                    <a:lnTo>
                      <a:pt x="3" y="15"/>
                    </a:lnTo>
                    <a:lnTo>
                      <a:pt x="3" y="15"/>
                    </a:lnTo>
                    <a:lnTo>
                      <a:pt x="3" y="15"/>
                    </a:lnTo>
                    <a:lnTo>
                      <a:pt x="3" y="15"/>
                    </a:lnTo>
                    <a:lnTo>
                      <a:pt x="3" y="15"/>
                    </a:lnTo>
                    <a:lnTo>
                      <a:pt x="3" y="15"/>
                    </a:lnTo>
                    <a:lnTo>
                      <a:pt x="3" y="15"/>
                    </a:lnTo>
                    <a:lnTo>
                      <a:pt x="3" y="15"/>
                    </a:lnTo>
                    <a:lnTo>
                      <a:pt x="3" y="13"/>
                    </a:lnTo>
                    <a:lnTo>
                      <a:pt x="3" y="13"/>
                    </a:lnTo>
                    <a:lnTo>
                      <a:pt x="3" y="13"/>
                    </a:lnTo>
                    <a:lnTo>
                      <a:pt x="1" y="13"/>
                    </a:lnTo>
                    <a:lnTo>
                      <a:pt x="1" y="13"/>
                    </a:lnTo>
                    <a:lnTo>
                      <a:pt x="1" y="13"/>
                    </a:lnTo>
                    <a:lnTo>
                      <a:pt x="1" y="13"/>
                    </a:lnTo>
                    <a:lnTo>
                      <a:pt x="1" y="13"/>
                    </a:lnTo>
                    <a:lnTo>
                      <a:pt x="1" y="13"/>
                    </a:lnTo>
                    <a:lnTo>
                      <a:pt x="1" y="13"/>
                    </a:lnTo>
                    <a:lnTo>
                      <a:pt x="1" y="13"/>
                    </a:lnTo>
                    <a:lnTo>
                      <a:pt x="1" y="13"/>
                    </a:lnTo>
                    <a:lnTo>
                      <a:pt x="1" y="13"/>
                    </a:lnTo>
                    <a:lnTo>
                      <a:pt x="1" y="13"/>
                    </a:lnTo>
                    <a:lnTo>
                      <a:pt x="1" y="13"/>
                    </a:lnTo>
                    <a:lnTo>
                      <a:pt x="1" y="13"/>
                    </a:lnTo>
                    <a:lnTo>
                      <a:pt x="1" y="13"/>
                    </a:lnTo>
                    <a:lnTo>
                      <a:pt x="1" y="12"/>
                    </a:lnTo>
                    <a:lnTo>
                      <a:pt x="1" y="12"/>
                    </a:lnTo>
                    <a:lnTo>
                      <a:pt x="1" y="12"/>
                    </a:lnTo>
                    <a:lnTo>
                      <a:pt x="1" y="12"/>
                    </a:lnTo>
                    <a:lnTo>
                      <a:pt x="0" y="12"/>
                    </a:lnTo>
                    <a:lnTo>
                      <a:pt x="0" y="12"/>
                    </a:lnTo>
                    <a:lnTo>
                      <a:pt x="0" y="12"/>
                    </a:lnTo>
                    <a:lnTo>
                      <a:pt x="0" y="12"/>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7"/>
                    </a:lnTo>
                    <a:lnTo>
                      <a:pt x="0" y="7"/>
                    </a:lnTo>
                    <a:lnTo>
                      <a:pt x="0" y="7"/>
                    </a:lnTo>
                    <a:lnTo>
                      <a:pt x="0" y="7"/>
                    </a:lnTo>
                    <a:lnTo>
                      <a:pt x="0" y="7"/>
                    </a:lnTo>
                    <a:lnTo>
                      <a:pt x="0" y="6"/>
                    </a:lnTo>
                    <a:lnTo>
                      <a:pt x="0" y="6"/>
                    </a:lnTo>
                    <a:lnTo>
                      <a:pt x="0" y="6"/>
                    </a:lnTo>
                    <a:lnTo>
                      <a:pt x="0" y="6"/>
                    </a:lnTo>
                    <a:lnTo>
                      <a:pt x="0" y="6"/>
                    </a:lnTo>
                    <a:lnTo>
                      <a:pt x="0" y="6"/>
                    </a:lnTo>
                    <a:lnTo>
                      <a:pt x="0" y="6"/>
                    </a:lnTo>
                    <a:lnTo>
                      <a:pt x="0" y="6"/>
                    </a:lnTo>
                    <a:lnTo>
                      <a:pt x="0" y="6"/>
                    </a:lnTo>
                    <a:lnTo>
                      <a:pt x="0" y="6"/>
                    </a:lnTo>
                    <a:lnTo>
                      <a:pt x="0" y="6"/>
                    </a:lnTo>
                    <a:lnTo>
                      <a:pt x="0" y="4"/>
                    </a:lnTo>
                    <a:lnTo>
                      <a:pt x="0" y="4"/>
                    </a:lnTo>
                    <a:lnTo>
                      <a:pt x="0" y="4"/>
                    </a:lnTo>
                    <a:lnTo>
                      <a:pt x="0" y="4"/>
                    </a:lnTo>
                    <a:lnTo>
                      <a:pt x="0" y="4"/>
                    </a:lnTo>
                    <a:lnTo>
                      <a:pt x="0" y="4"/>
                    </a:lnTo>
                    <a:lnTo>
                      <a:pt x="0" y="4"/>
                    </a:lnTo>
                    <a:lnTo>
                      <a:pt x="0" y="4"/>
                    </a:lnTo>
                    <a:lnTo>
                      <a:pt x="0" y="4"/>
                    </a:lnTo>
                    <a:lnTo>
                      <a:pt x="0" y="4"/>
                    </a:lnTo>
                    <a:lnTo>
                      <a:pt x="0" y="4"/>
                    </a:lnTo>
                    <a:lnTo>
                      <a:pt x="0" y="3"/>
                    </a:lnTo>
                    <a:lnTo>
                      <a:pt x="0" y="3"/>
                    </a:lnTo>
                    <a:lnTo>
                      <a:pt x="0" y="3"/>
                    </a:lnTo>
                    <a:lnTo>
                      <a:pt x="0" y="3"/>
                    </a:lnTo>
                    <a:lnTo>
                      <a:pt x="0" y="3"/>
                    </a:lnTo>
                    <a:lnTo>
                      <a:pt x="0" y="3"/>
                    </a:lnTo>
                    <a:lnTo>
                      <a:pt x="0" y="3"/>
                    </a:lnTo>
                    <a:lnTo>
                      <a:pt x="0" y="3"/>
                    </a:lnTo>
                    <a:lnTo>
                      <a:pt x="0" y="3"/>
                    </a:lnTo>
                    <a:lnTo>
                      <a:pt x="0" y="3"/>
                    </a:lnTo>
                    <a:lnTo>
                      <a:pt x="1" y="3"/>
                    </a:lnTo>
                    <a:lnTo>
                      <a:pt x="1" y="3"/>
                    </a:lnTo>
                    <a:lnTo>
                      <a:pt x="1" y="3"/>
                    </a:lnTo>
                    <a:lnTo>
                      <a:pt x="1" y="1"/>
                    </a:lnTo>
                    <a:lnTo>
                      <a:pt x="1" y="1"/>
                    </a:lnTo>
                    <a:lnTo>
                      <a:pt x="1" y="1"/>
                    </a:lnTo>
                    <a:lnTo>
                      <a:pt x="1" y="1"/>
                    </a:lnTo>
                    <a:lnTo>
                      <a:pt x="1" y="1"/>
                    </a:lnTo>
                    <a:lnTo>
                      <a:pt x="1" y="1"/>
                    </a:lnTo>
                    <a:lnTo>
                      <a:pt x="1" y="1"/>
                    </a:lnTo>
                    <a:lnTo>
                      <a:pt x="1" y="1"/>
                    </a:lnTo>
                    <a:lnTo>
                      <a:pt x="1" y="1"/>
                    </a:lnTo>
                    <a:lnTo>
                      <a:pt x="1" y="1"/>
                    </a:lnTo>
                    <a:lnTo>
                      <a:pt x="1" y="1"/>
                    </a:lnTo>
                    <a:lnTo>
                      <a:pt x="1" y="1"/>
                    </a:lnTo>
                    <a:lnTo>
                      <a:pt x="1" y="1"/>
                    </a:lnTo>
                    <a:lnTo>
                      <a:pt x="1" y="1"/>
                    </a:lnTo>
                    <a:lnTo>
                      <a:pt x="1" y="1"/>
                    </a:lnTo>
                    <a:lnTo>
                      <a:pt x="3" y="1"/>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4" y="0"/>
                    </a:lnTo>
                    <a:lnTo>
                      <a:pt x="4" y="0"/>
                    </a:lnTo>
                    <a:lnTo>
                      <a:pt x="4" y="0"/>
                    </a:lnTo>
                    <a:lnTo>
                      <a:pt x="4" y="0"/>
                    </a:lnTo>
                    <a:lnTo>
                      <a:pt x="4" y="0"/>
                    </a:lnTo>
                    <a:lnTo>
                      <a:pt x="4" y="0"/>
                    </a:lnTo>
                    <a:lnTo>
                      <a:pt x="4" y="0"/>
                    </a:lnTo>
                    <a:lnTo>
                      <a:pt x="4" y="0"/>
                    </a:lnTo>
                    <a:lnTo>
                      <a:pt x="4" y="0"/>
                    </a:lnTo>
                    <a:lnTo>
                      <a:pt x="4" y="0"/>
                    </a:lnTo>
                    <a:lnTo>
                      <a:pt x="4" y="0"/>
                    </a:lnTo>
                    <a:lnTo>
                      <a:pt x="4" y="0"/>
                    </a:lnTo>
                    <a:lnTo>
                      <a:pt x="4"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7" y="0"/>
                    </a:lnTo>
                    <a:lnTo>
                      <a:pt x="7" y="0"/>
                    </a:lnTo>
                    <a:lnTo>
                      <a:pt x="7" y="0"/>
                    </a:lnTo>
                    <a:lnTo>
                      <a:pt x="7" y="0"/>
                    </a:lnTo>
                    <a:lnTo>
                      <a:pt x="7" y="0"/>
                    </a:lnTo>
                    <a:lnTo>
                      <a:pt x="7" y="0"/>
                    </a:lnTo>
                    <a:lnTo>
                      <a:pt x="7" y="0"/>
                    </a:lnTo>
                    <a:lnTo>
                      <a:pt x="7" y="0"/>
                    </a:lnTo>
                    <a:lnTo>
                      <a:pt x="7" y="0"/>
                    </a:lnTo>
                    <a:lnTo>
                      <a:pt x="7" y="0"/>
                    </a:lnTo>
                    <a:lnTo>
                      <a:pt x="7" y="0"/>
                    </a:lnTo>
                    <a:lnTo>
                      <a:pt x="7" y="0"/>
                    </a:lnTo>
                    <a:lnTo>
                      <a:pt x="7" y="0"/>
                    </a:lnTo>
                    <a:lnTo>
                      <a:pt x="7" y="0"/>
                    </a:lnTo>
                    <a:lnTo>
                      <a:pt x="9" y="0"/>
                    </a:lnTo>
                    <a:lnTo>
                      <a:pt x="9" y="0"/>
                    </a:lnTo>
                    <a:lnTo>
                      <a:pt x="9" y="0"/>
                    </a:lnTo>
                    <a:lnTo>
                      <a:pt x="9" y="0"/>
                    </a:lnTo>
                    <a:lnTo>
                      <a:pt x="9" y="0"/>
                    </a:lnTo>
                    <a:lnTo>
                      <a:pt x="9" y="0"/>
                    </a:lnTo>
                    <a:lnTo>
                      <a:pt x="9" y="0"/>
                    </a:lnTo>
                    <a:lnTo>
                      <a:pt x="9" y="0"/>
                    </a:lnTo>
                    <a:lnTo>
                      <a:pt x="9" y="0"/>
                    </a:lnTo>
                    <a:lnTo>
                      <a:pt x="9" y="0"/>
                    </a:lnTo>
                    <a:lnTo>
                      <a:pt x="9" y="0"/>
                    </a:lnTo>
                    <a:lnTo>
                      <a:pt x="9" y="0"/>
                    </a:lnTo>
                    <a:lnTo>
                      <a:pt x="9" y="0"/>
                    </a:lnTo>
                    <a:lnTo>
                      <a:pt x="9" y="1"/>
                    </a:lnTo>
                    <a:lnTo>
                      <a:pt x="9" y="1"/>
                    </a:lnTo>
                    <a:lnTo>
                      <a:pt x="9" y="1"/>
                    </a:lnTo>
                    <a:lnTo>
                      <a:pt x="10" y="1"/>
                    </a:lnTo>
                    <a:lnTo>
                      <a:pt x="10" y="1"/>
                    </a:lnTo>
                    <a:lnTo>
                      <a:pt x="10" y="1"/>
                    </a:lnTo>
                    <a:lnTo>
                      <a:pt x="10" y="1"/>
                    </a:lnTo>
                    <a:lnTo>
                      <a:pt x="10" y="1"/>
                    </a:lnTo>
                    <a:lnTo>
                      <a:pt x="10" y="1"/>
                    </a:lnTo>
                    <a:lnTo>
                      <a:pt x="10" y="1"/>
                    </a:lnTo>
                    <a:lnTo>
                      <a:pt x="10" y="1"/>
                    </a:lnTo>
                    <a:lnTo>
                      <a:pt x="10" y="1"/>
                    </a:lnTo>
                    <a:lnTo>
                      <a:pt x="10" y="1"/>
                    </a:lnTo>
                    <a:lnTo>
                      <a:pt x="10" y="1"/>
                    </a:lnTo>
                    <a:lnTo>
                      <a:pt x="10" y="1"/>
                    </a:lnTo>
                    <a:lnTo>
                      <a:pt x="10" y="1"/>
                    </a:lnTo>
                    <a:lnTo>
                      <a:pt x="10" y="3"/>
                    </a:lnTo>
                    <a:lnTo>
                      <a:pt x="10" y="3"/>
                    </a:lnTo>
                    <a:lnTo>
                      <a:pt x="10" y="3"/>
                    </a:lnTo>
                    <a:lnTo>
                      <a:pt x="10" y="3"/>
                    </a:lnTo>
                    <a:lnTo>
                      <a:pt x="10" y="3"/>
                    </a:lnTo>
                    <a:lnTo>
                      <a:pt x="10" y="3"/>
                    </a:lnTo>
                    <a:lnTo>
                      <a:pt x="10" y="3"/>
                    </a:lnTo>
                    <a:lnTo>
                      <a:pt x="12" y="3"/>
                    </a:lnTo>
                    <a:lnTo>
                      <a:pt x="12" y="3"/>
                    </a:lnTo>
                    <a:lnTo>
                      <a:pt x="12" y="3"/>
                    </a:lnTo>
                    <a:lnTo>
                      <a:pt x="12" y="3"/>
                    </a:lnTo>
                    <a:lnTo>
                      <a:pt x="12" y="3"/>
                    </a:lnTo>
                    <a:lnTo>
                      <a:pt x="12" y="3"/>
                    </a:lnTo>
                    <a:lnTo>
                      <a:pt x="12" y="4"/>
                    </a:lnTo>
                    <a:lnTo>
                      <a:pt x="12" y="4"/>
                    </a:lnTo>
                    <a:lnTo>
                      <a:pt x="12" y="4"/>
                    </a:lnTo>
                    <a:lnTo>
                      <a:pt x="12" y="4"/>
                    </a:lnTo>
                    <a:lnTo>
                      <a:pt x="12" y="4"/>
                    </a:lnTo>
                    <a:lnTo>
                      <a:pt x="12" y="4"/>
                    </a:lnTo>
                    <a:lnTo>
                      <a:pt x="12" y="4"/>
                    </a:lnTo>
                    <a:lnTo>
                      <a:pt x="12" y="4"/>
                    </a:lnTo>
                    <a:lnTo>
                      <a:pt x="12" y="4"/>
                    </a:lnTo>
                    <a:lnTo>
                      <a:pt x="12" y="4"/>
                    </a:lnTo>
                    <a:lnTo>
                      <a:pt x="12" y="4"/>
                    </a:lnTo>
                    <a:lnTo>
                      <a:pt x="12" y="6"/>
                    </a:lnTo>
                    <a:lnTo>
                      <a:pt x="12" y="6"/>
                    </a:lnTo>
                    <a:lnTo>
                      <a:pt x="12" y="6"/>
                    </a:lnTo>
                    <a:lnTo>
                      <a:pt x="12" y="6"/>
                    </a:lnTo>
                    <a:lnTo>
                      <a:pt x="12" y="6"/>
                    </a:lnTo>
                    <a:lnTo>
                      <a:pt x="12" y="6"/>
                    </a:lnTo>
                    <a:lnTo>
                      <a:pt x="12" y="6"/>
                    </a:lnTo>
                    <a:lnTo>
                      <a:pt x="12" y="6"/>
                    </a:lnTo>
                    <a:lnTo>
                      <a:pt x="12" y="6"/>
                    </a:lnTo>
                    <a:lnTo>
                      <a:pt x="12" y="6"/>
                    </a:lnTo>
                    <a:lnTo>
                      <a:pt x="12" y="6"/>
                    </a:lnTo>
                    <a:lnTo>
                      <a:pt x="12" y="7"/>
                    </a:lnTo>
                    <a:lnTo>
                      <a:pt x="12" y="7"/>
                    </a:lnTo>
                    <a:lnTo>
                      <a:pt x="12" y="7"/>
                    </a:lnTo>
                    <a:lnTo>
                      <a:pt x="12" y="7"/>
                    </a:lnTo>
                    <a:lnTo>
                      <a:pt x="12" y="7"/>
                    </a:lnTo>
                  </a:path>
                </a:pathLst>
              </a:custGeom>
              <a:noFill/>
              <a:ln w="1588">
                <a:solidFill>
                  <a:srgbClr val="6E6E6E"/>
                </a:solidFill>
                <a:prstDash val="solid"/>
                <a:round/>
                <a:headEnd/>
                <a:tailEnd/>
              </a:ln>
            </p:spPr>
            <p:txBody>
              <a:bodyPr/>
              <a:lstStyle/>
              <a:p>
                <a:endParaRPr lang="en-US"/>
              </a:p>
            </p:txBody>
          </p:sp>
          <p:sp>
            <p:nvSpPr>
              <p:cNvPr id="321278" name="Freeform 766"/>
              <p:cNvSpPr>
                <a:spLocks/>
              </p:cNvSpPr>
              <p:nvPr/>
            </p:nvSpPr>
            <p:spPr bwMode="auto">
              <a:xfrm>
                <a:off x="616" y="2183"/>
                <a:ext cx="27" cy="30"/>
              </a:xfrm>
              <a:custGeom>
                <a:avLst/>
                <a:gdLst/>
                <a:ahLst/>
                <a:cxnLst>
                  <a:cxn ang="0">
                    <a:pos x="27" y="17"/>
                  </a:cxn>
                  <a:cxn ang="0">
                    <a:pos x="27" y="18"/>
                  </a:cxn>
                  <a:cxn ang="0">
                    <a:pos x="26" y="20"/>
                  </a:cxn>
                  <a:cxn ang="0">
                    <a:pos x="26" y="21"/>
                  </a:cxn>
                  <a:cxn ang="0">
                    <a:pos x="24" y="23"/>
                  </a:cxn>
                  <a:cxn ang="0">
                    <a:pos x="23" y="24"/>
                  </a:cxn>
                  <a:cxn ang="0">
                    <a:pos x="23" y="26"/>
                  </a:cxn>
                  <a:cxn ang="0">
                    <a:pos x="21" y="26"/>
                  </a:cxn>
                  <a:cxn ang="0">
                    <a:pos x="20" y="27"/>
                  </a:cxn>
                  <a:cxn ang="0">
                    <a:pos x="18" y="29"/>
                  </a:cxn>
                  <a:cxn ang="0">
                    <a:pos x="17" y="29"/>
                  </a:cxn>
                  <a:cxn ang="0">
                    <a:pos x="15" y="30"/>
                  </a:cxn>
                  <a:cxn ang="0">
                    <a:pos x="15" y="30"/>
                  </a:cxn>
                  <a:cxn ang="0">
                    <a:pos x="14" y="30"/>
                  </a:cxn>
                  <a:cxn ang="0">
                    <a:pos x="12" y="30"/>
                  </a:cxn>
                  <a:cxn ang="0">
                    <a:pos x="11" y="30"/>
                  </a:cxn>
                  <a:cxn ang="0">
                    <a:pos x="9" y="30"/>
                  </a:cxn>
                  <a:cxn ang="0">
                    <a:pos x="8" y="30"/>
                  </a:cxn>
                  <a:cxn ang="0">
                    <a:pos x="6" y="29"/>
                  </a:cxn>
                  <a:cxn ang="0">
                    <a:pos x="5" y="29"/>
                  </a:cxn>
                  <a:cxn ang="0">
                    <a:pos x="5" y="27"/>
                  </a:cxn>
                  <a:cxn ang="0">
                    <a:pos x="3" y="27"/>
                  </a:cxn>
                  <a:cxn ang="0">
                    <a:pos x="2" y="26"/>
                  </a:cxn>
                  <a:cxn ang="0">
                    <a:pos x="2" y="24"/>
                  </a:cxn>
                  <a:cxn ang="0">
                    <a:pos x="2" y="23"/>
                  </a:cxn>
                  <a:cxn ang="0">
                    <a:pos x="0" y="21"/>
                  </a:cxn>
                  <a:cxn ang="0">
                    <a:pos x="0" y="20"/>
                  </a:cxn>
                  <a:cxn ang="0">
                    <a:pos x="0" y="18"/>
                  </a:cxn>
                  <a:cxn ang="0">
                    <a:pos x="0" y="17"/>
                  </a:cxn>
                  <a:cxn ang="0">
                    <a:pos x="0" y="15"/>
                  </a:cxn>
                  <a:cxn ang="0">
                    <a:pos x="0" y="14"/>
                  </a:cxn>
                  <a:cxn ang="0">
                    <a:pos x="2" y="12"/>
                  </a:cxn>
                  <a:cxn ang="0">
                    <a:pos x="2" y="11"/>
                  </a:cxn>
                  <a:cxn ang="0">
                    <a:pos x="3" y="9"/>
                  </a:cxn>
                  <a:cxn ang="0">
                    <a:pos x="3" y="8"/>
                  </a:cxn>
                  <a:cxn ang="0">
                    <a:pos x="5" y="6"/>
                  </a:cxn>
                  <a:cxn ang="0">
                    <a:pos x="6" y="5"/>
                  </a:cxn>
                  <a:cxn ang="0">
                    <a:pos x="6" y="3"/>
                  </a:cxn>
                  <a:cxn ang="0">
                    <a:pos x="8" y="3"/>
                  </a:cxn>
                  <a:cxn ang="0">
                    <a:pos x="9" y="2"/>
                  </a:cxn>
                  <a:cxn ang="0">
                    <a:pos x="11" y="2"/>
                  </a:cxn>
                  <a:cxn ang="0">
                    <a:pos x="12" y="0"/>
                  </a:cxn>
                  <a:cxn ang="0">
                    <a:pos x="14" y="0"/>
                  </a:cxn>
                  <a:cxn ang="0">
                    <a:pos x="15" y="0"/>
                  </a:cxn>
                  <a:cxn ang="0">
                    <a:pos x="17" y="0"/>
                  </a:cxn>
                  <a:cxn ang="0">
                    <a:pos x="18" y="0"/>
                  </a:cxn>
                  <a:cxn ang="0">
                    <a:pos x="20" y="0"/>
                  </a:cxn>
                  <a:cxn ang="0">
                    <a:pos x="21" y="0"/>
                  </a:cxn>
                  <a:cxn ang="0">
                    <a:pos x="21" y="0"/>
                  </a:cxn>
                  <a:cxn ang="0">
                    <a:pos x="23" y="2"/>
                  </a:cxn>
                  <a:cxn ang="0">
                    <a:pos x="24" y="2"/>
                  </a:cxn>
                  <a:cxn ang="0">
                    <a:pos x="24" y="3"/>
                  </a:cxn>
                  <a:cxn ang="0">
                    <a:pos x="26" y="5"/>
                  </a:cxn>
                  <a:cxn ang="0">
                    <a:pos x="26" y="6"/>
                  </a:cxn>
                  <a:cxn ang="0">
                    <a:pos x="27" y="8"/>
                  </a:cxn>
                  <a:cxn ang="0">
                    <a:pos x="27" y="9"/>
                  </a:cxn>
                  <a:cxn ang="0">
                    <a:pos x="27" y="11"/>
                  </a:cxn>
                  <a:cxn ang="0">
                    <a:pos x="27" y="12"/>
                  </a:cxn>
                  <a:cxn ang="0">
                    <a:pos x="27" y="14"/>
                  </a:cxn>
                  <a:cxn ang="0">
                    <a:pos x="27" y="15"/>
                  </a:cxn>
                </a:cxnLst>
                <a:rect l="0" t="0" r="r" b="b"/>
                <a:pathLst>
                  <a:path w="27" h="30">
                    <a:moveTo>
                      <a:pt x="27" y="15"/>
                    </a:moveTo>
                    <a:lnTo>
                      <a:pt x="27" y="15"/>
                    </a:lnTo>
                    <a:lnTo>
                      <a:pt x="27" y="15"/>
                    </a:lnTo>
                    <a:lnTo>
                      <a:pt x="27" y="15"/>
                    </a:lnTo>
                    <a:lnTo>
                      <a:pt x="27" y="17"/>
                    </a:lnTo>
                    <a:lnTo>
                      <a:pt x="27" y="17"/>
                    </a:lnTo>
                    <a:lnTo>
                      <a:pt x="27" y="17"/>
                    </a:lnTo>
                    <a:lnTo>
                      <a:pt x="27" y="17"/>
                    </a:lnTo>
                    <a:lnTo>
                      <a:pt x="27" y="17"/>
                    </a:lnTo>
                    <a:lnTo>
                      <a:pt x="27" y="18"/>
                    </a:lnTo>
                    <a:lnTo>
                      <a:pt x="27" y="18"/>
                    </a:lnTo>
                    <a:lnTo>
                      <a:pt x="27" y="18"/>
                    </a:lnTo>
                    <a:lnTo>
                      <a:pt x="26" y="18"/>
                    </a:lnTo>
                    <a:lnTo>
                      <a:pt x="26" y="18"/>
                    </a:lnTo>
                    <a:lnTo>
                      <a:pt x="26" y="18"/>
                    </a:lnTo>
                    <a:lnTo>
                      <a:pt x="26" y="20"/>
                    </a:lnTo>
                    <a:lnTo>
                      <a:pt x="26" y="20"/>
                    </a:lnTo>
                    <a:lnTo>
                      <a:pt x="26" y="20"/>
                    </a:lnTo>
                    <a:lnTo>
                      <a:pt x="26" y="20"/>
                    </a:lnTo>
                    <a:lnTo>
                      <a:pt x="26" y="20"/>
                    </a:lnTo>
                    <a:lnTo>
                      <a:pt x="26" y="20"/>
                    </a:lnTo>
                    <a:lnTo>
                      <a:pt x="26" y="21"/>
                    </a:lnTo>
                    <a:lnTo>
                      <a:pt x="26" y="21"/>
                    </a:lnTo>
                    <a:lnTo>
                      <a:pt x="26" y="21"/>
                    </a:lnTo>
                    <a:lnTo>
                      <a:pt x="26" y="21"/>
                    </a:lnTo>
                    <a:lnTo>
                      <a:pt x="24" y="21"/>
                    </a:lnTo>
                    <a:lnTo>
                      <a:pt x="24" y="21"/>
                    </a:lnTo>
                    <a:lnTo>
                      <a:pt x="24" y="23"/>
                    </a:lnTo>
                    <a:lnTo>
                      <a:pt x="24" y="23"/>
                    </a:lnTo>
                    <a:lnTo>
                      <a:pt x="24" y="23"/>
                    </a:lnTo>
                    <a:lnTo>
                      <a:pt x="24" y="23"/>
                    </a:lnTo>
                    <a:lnTo>
                      <a:pt x="24" y="23"/>
                    </a:lnTo>
                    <a:lnTo>
                      <a:pt x="24" y="23"/>
                    </a:lnTo>
                    <a:lnTo>
                      <a:pt x="24" y="24"/>
                    </a:lnTo>
                    <a:lnTo>
                      <a:pt x="24" y="24"/>
                    </a:lnTo>
                    <a:lnTo>
                      <a:pt x="23" y="24"/>
                    </a:lnTo>
                    <a:lnTo>
                      <a:pt x="23" y="24"/>
                    </a:lnTo>
                    <a:lnTo>
                      <a:pt x="23" y="24"/>
                    </a:lnTo>
                    <a:lnTo>
                      <a:pt x="23" y="24"/>
                    </a:lnTo>
                    <a:lnTo>
                      <a:pt x="23" y="24"/>
                    </a:lnTo>
                    <a:lnTo>
                      <a:pt x="23" y="26"/>
                    </a:lnTo>
                    <a:lnTo>
                      <a:pt x="23" y="26"/>
                    </a:lnTo>
                    <a:lnTo>
                      <a:pt x="23" y="26"/>
                    </a:lnTo>
                    <a:lnTo>
                      <a:pt x="21" y="26"/>
                    </a:lnTo>
                    <a:lnTo>
                      <a:pt x="21" y="26"/>
                    </a:lnTo>
                    <a:lnTo>
                      <a:pt x="21" y="26"/>
                    </a:lnTo>
                    <a:lnTo>
                      <a:pt x="21" y="26"/>
                    </a:lnTo>
                    <a:lnTo>
                      <a:pt x="21" y="26"/>
                    </a:lnTo>
                    <a:lnTo>
                      <a:pt x="21" y="27"/>
                    </a:lnTo>
                    <a:lnTo>
                      <a:pt x="21" y="27"/>
                    </a:lnTo>
                    <a:lnTo>
                      <a:pt x="21" y="27"/>
                    </a:lnTo>
                    <a:lnTo>
                      <a:pt x="20" y="27"/>
                    </a:lnTo>
                    <a:lnTo>
                      <a:pt x="20" y="27"/>
                    </a:lnTo>
                    <a:lnTo>
                      <a:pt x="20" y="27"/>
                    </a:lnTo>
                    <a:lnTo>
                      <a:pt x="20" y="27"/>
                    </a:lnTo>
                    <a:lnTo>
                      <a:pt x="20" y="27"/>
                    </a:lnTo>
                    <a:lnTo>
                      <a:pt x="20" y="27"/>
                    </a:lnTo>
                    <a:lnTo>
                      <a:pt x="20" y="29"/>
                    </a:lnTo>
                    <a:lnTo>
                      <a:pt x="18" y="29"/>
                    </a:lnTo>
                    <a:lnTo>
                      <a:pt x="18" y="29"/>
                    </a:lnTo>
                    <a:lnTo>
                      <a:pt x="18" y="29"/>
                    </a:lnTo>
                    <a:lnTo>
                      <a:pt x="18" y="29"/>
                    </a:lnTo>
                    <a:lnTo>
                      <a:pt x="18" y="29"/>
                    </a:lnTo>
                    <a:lnTo>
                      <a:pt x="18" y="29"/>
                    </a:lnTo>
                    <a:lnTo>
                      <a:pt x="18" y="29"/>
                    </a:lnTo>
                    <a:lnTo>
                      <a:pt x="17" y="29"/>
                    </a:lnTo>
                    <a:lnTo>
                      <a:pt x="17" y="29"/>
                    </a:lnTo>
                    <a:lnTo>
                      <a:pt x="17" y="29"/>
                    </a:lnTo>
                    <a:lnTo>
                      <a:pt x="17" y="29"/>
                    </a:lnTo>
                    <a:lnTo>
                      <a:pt x="17" y="30"/>
                    </a:lnTo>
                    <a:lnTo>
                      <a:pt x="17" y="30"/>
                    </a:lnTo>
                    <a:lnTo>
                      <a:pt x="15"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29"/>
                    </a:lnTo>
                    <a:lnTo>
                      <a:pt x="6" y="29"/>
                    </a:lnTo>
                    <a:lnTo>
                      <a:pt x="6" y="29"/>
                    </a:lnTo>
                    <a:lnTo>
                      <a:pt x="6" y="29"/>
                    </a:lnTo>
                    <a:lnTo>
                      <a:pt x="6" y="29"/>
                    </a:lnTo>
                    <a:lnTo>
                      <a:pt x="6" y="29"/>
                    </a:lnTo>
                    <a:lnTo>
                      <a:pt x="5" y="29"/>
                    </a:lnTo>
                    <a:lnTo>
                      <a:pt x="5" y="29"/>
                    </a:lnTo>
                    <a:lnTo>
                      <a:pt x="5" y="29"/>
                    </a:lnTo>
                    <a:lnTo>
                      <a:pt x="5" y="29"/>
                    </a:lnTo>
                    <a:lnTo>
                      <a:pt x="5" y="29"/>
                    </a:lnTo>
                    <a:lnTo>
                      <a:pt x="5" y="29"/>
                    </a:lnTo>
                    <a:lnTo>
                      <a:pt x="5" y="27"/>
                    </a:lnTo>
                    <a:lnTo>
                      <a:pt x="5" y="27"/>
                    </a:lnTo>
                    <a:lnTo>
                      <a:pt x="3" y="27"/>
                    </a:lnTo>
                    <a:lnTo>
                      <a:pt x="3" y="27"/>
                    </a:lnTo>
                    <a:lnTo>
                      <a:pt x="3" y="27"/>
                    </a:lnTo>
                    <a:lnTo>
                      <a:pt x="3" y="27"/>
                    </a:lnTo>
                    <a:lnTo>
                      <a:pt x="3" y="27"/>
                    </a:lnTo>
                    <a:lnTo>
                      <a:pt x="3" y="27"/>
                    </a:lnTo>
                    <a:lnTo>
                      <a:pt x="3" y="27"/>
                    </a:lnTo>
                    <a:lnTo>
                      <a:pt x="3" y="26"/>
                    </a:lnTo>
                    <a:lnTo>
                      <a:pt x="3" y="26"/>
                    </a:lnTo>
                    <a:lnTo>
                      <a:pt x="3" y="26"/>
                    </a:lnTo>
                    <a:lnTo>
                      <a:pt x="2" y="26"/>
                    </a:lnTo>
                    <a:lnTo>
                      <a:pt x="2" y="26"/>
                    </a:lnTo>
                    <a:lnTo>
                      <a:pt x="2" y="26"/>
                    </a:lnTo>
                    <a:lnTo>
                      <a:pt x="2" y="26"/>
                    </a:lnTo>
                    <a:lnTo>
                      <a:pt x="2" y="26"/>
                    </a:lnTo>
                    <a:lnTo>
                      <a:pt x="2" y="24"/>
                    </a:lnTo>
                    <a:lnTo>
                      <a:pt x="2" y="24"/>
                    </a:lnTo>
                    <a:lnTo>
                      <a:pt x="2" y="24"/>
                    </a:lnTo>
                    <a:lnTo>
                      <a:pt x="2" y="24"/>
                    </a:lnTo>
                    <a:lnTo>
                      <a:pt x="2" y="24"/>
                    </a:lnTo>
                    <a:lnTo>
                      <a:pt x="2" y="24"/>
                    </a:lnTo>
                    <a:lnTo>
                      <a:pt x="2" y="24"/>
                    </a:lnTo>
                    <a:lnTo>
                      <a:pt x="2" y="23"/>
                    </a:lnTo>
                    <a:lnTo>
                      <a:pt x="2"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2" y="12"/>
                    </a:lnTo>
                    <a:lnTo>
                      <a:pt x="2" y="12"/>
                    </a:lnTo>
                    <a:lnTo>
                      <a:pt x="2" y="12"/>
                    </a:lnTo>
                    <a:lnTo>
                      <a:pt x="2" y="12"/>
                    </a:lnTo>
                    <a:lnTo>
                      <a:pt x="2" y="12"/>
                    </a:lnTo>
                    <a:lnTo>
                      <a:pt x="2" y="12"/>
                    </a:lnTo>
                    <a:lnTo>
                      <a:pt x="2" y="11"/>
                    </a:lnTo>
                    <a:lnTo>
                      <a:pt x="2" y="11"/>
                    </a:lnTo>
                    <a:lnTo>
                      <a:pt x="2" y="11"/>
                    </a:lnTo>
                    <a:lnTo>
                      <a:pt x="2" y="11"/>
                    </a:lnTo>
                    <a:lnTo>
                      <a:pt x="2" y="11"/>
                    </a:lnTo>
                    <a:lnTo>
                      <a:pt x="2" y="11"/>
                    </a:lnTo>
                    <a:lnTo>
                      <a:pt x="2" y="9"/>
                    </a:lnTo>
                    <a:lnTo>
                      <a:pt x="2" y="9"/>
                    </a:lnTo>
                    <a:lnTo>
                      <a:pt x="3" y="9"/>
                    </a:lnTo>
                    <a:lnTo>
                      <a:pt x="3" y="9"/>
                    </a:lnTo>
                    <a:lnTo>
                      <a:pt x="3" y="9"/>
                    </a:lnTo>
                    <a:lnTo>
                      <a:pt x="3" y="9"/>
                    </a:lnTo>
                    <a:lnTo>
                      <a:pt x="3" y="8"/>
                    </a:lnTo>
                    <a:lnTo>
                      <a:pt x="3" y="8"/>
                    </a:lnTo>
                    <a:lnTo>
                      <a:pt x="3" y="8"/>
                    </a:lnTo>
                    <a:lnTo>
                      <a:pt x="3" y="8"/>
                    </a:lnTo>
                    <a:lnTo>
                      <a:pt x="3" y="8"/>
                    </a:lnTo>
                    <a:lnTo>
                      <a:pt x="3" y="8"/>
                    </a:lnTo>
                    <a:lnTo>
                      <a:pt x="5" y="6"/>
                    </a:lnTo>
                    <a:lnTo>
                      <a:pt x="5" y="6"/>
                    </a:lnTo>
                    <a:lnTo>
                      <a:pt x="5" y="6"/>
                    </a:lnTo>
                    <a:lnTo>
                      <a:pt x="5" y="6"/>
                    </a:lnTo>
                    <a:lnTo>
                      <a:pt x="5" y="6"/>
                    </a:lnTo>
                    <a:lnTo>
                      <a:pt x="5" y="6"/>
                    </a:lnTo>
                    <a:lnTo>
                      <a:pt x="5" y="6"/>
                    </a:lnTo>
                    <a:lnTo>
                      <a:pt x="5" y="5"/>
                    </a:lnTo>
                    <a:lnTo>
                      <a:pt x="6" y="5"/>
                    </a:lnTo>
                    <a:lnTo>
                      <a:pt x="6" y="5"/>
                    </a:lnTo>
                    <a:lnTo>
                      <a:pt x="6" y="5"/>
                    </a:lnTo>
                    <a:lnTo>
                      <a:pt x="6" y="5"/>
                    </a:lnTo>
                    <a:lnTo>
                      <a:pt x="6" y="5"/>
                    </a:lnTo>
                    <a:lnTo>
                      <a:pt x="6" y="5"/>
                    </a:lnTo>
                    <a:lnTo>
                      <a:pt x="6" y="5"/>
                    </a:lnTo>
                    <a:lnTo>
                      <a:pt x="6" y="3"/>
                    </a:lnTo>
                    <a:lnTo>
                      <a:pt x="8" y="3"/>
                    </a:lnTo>
                    <a:lnTo>
                      <a:pt x="8" y="3"/>
                    </a:lnTo>
                    <a:lnTo>
                      <a:pt x="8" y="3"/>
                    </a:lnTo>
                    <a:lnTo>
                      <a:pt x="8" y="3"/>
                    </a:lnTo>
                    <a:lnTo>
                      <a:pt x="8" y="3"/>
                    </a:lnTo>
                    <a:lnTo>
                      <a:pt x="8" y="3"/>
                    </a:lnTo>
                    <a:lnTo>
                      <a:pt x="8" y="3"/>
                    </a:lnTo>
                    <a:lnTo>
                      <a:pt x="9" y="2"/>
                    </a:lnTo>
                    <a:lnTo>
                      <a:pt x="9" y="2"/>
                    </a:lnTo>
                    <a:lnTo>
                      <a:pt x="9" y="2"/>
                    </a:lnTo>
                    <a:lnTo>
                      <a:pt x="9" y="2"/>
                    </a:lnTo>
                    <a:lnTo>
                      <a:pt x="9" y="2"/>
                    </a:lnTo>
                    <a:lnTo>
                      <a:pt x="9" y="2"/>
                    </a:lnTo>
                    <a:lnTo>
                      <a:pt x="9" y="2"/>
                    </a:lnTo>
                    <a:lnTo>
                      <a:pt x="11" y="2"/>
                    </a:lnTo>
                    <a:lnTo>
                      <a:pt x="11" y="2"/>
                    </a:lnTo>
                    <a:lnTo>
                      <a:pt x="11" y="2"/>
                    </a:lnTo>
                    <a:lnTo>
                      <a:pt x="11" y="2"/>
                    </a:lnTo>
                    <a:lnTo>
                      <a:pt x="11" y="2"/>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1" y="0"/>
                    </a:lnTo>
                    <a:lnTo>
                      <a:pt x="21" y="0"/>
                    </a:lnTo>
                    <a:lnTo>
                      <a:pt x="21" y="0"/>
                    </a:lnTo>
                    <a:lnTo>
                      <a:pt x="21" y="0"/>
                    </a:lnTo>
                    <a:lnTo>
                      <a:pt x="21" y="0"/>
                    </a:lnTo>
                    <a:lnTo>
                      <a:pt x="21" y="0"/>
                    </a:lnTo>
                    <a:lnTo>
                      <a:pt x="21" y="0"/>
                    </a:lnTo>
                    <a:lnTo>
                      <a:pt x="23" y="2"/>
                    </a:lnTo>
                    <a:lnTo>
                      <a:pt x="23" y="2"/>
                    </a:lnTo>
                    <a:lnTo>
                      <a:pt x="23" y="2"/>
                    </a:lnTo>
                    <a:lnTo>
                      <a:pt x="23" y="2"/>
                    </a:lnTo>
                    <a:lnTo>
                      <a:pt x="23" y="2"/>
                    </a:lnTo>
                    <a:lnTo>
                      <a:pt x="23" y="2"/>
                    </a:lnTo>
                    <a:lnTo>
                      <a:pt x="23" y="2"/>
                    </a:lnTo>
                    <a:lnTo>
                      <a:pt x="23" y="2"/>
                    </a:lnTo>
                    <a:lnTo>
                      <a:pt x="24" y="2"/>
                    </a:lnTo>
                    <a:lnTo>
                      <a:pt x="24" y="2"/>
                    </a:lnTo>
                    <a:lnTo>
                      <a:pt x="24" y="2"/>
                    </a:lnTo>
                    <a:lnTo>
                      <a:pt x="24" y="2"/>
                    </a:lnTo>
                    <a:lnTo>
                      <a:pt x="24" y="3"/>
                    </a:lnTo>
                    <a:lnTo>
                      <a:pt x="24" y="3"/>
                    </a:lnTo>
                    <a:lnTo>
                      <a:pt x="24" y="3"/>
                    </a:lnTo>
                    <a:lnTo>
                      <a:pt x="24" y="3"/>
                    </a:lnTo>
                    <a:lnTo>
                      <a:pt x="24" y="3"/>
                    </a:lnTo>
                    <a:lnTo>
                      <a:pt x="24" y="3"/>
                    </a:lnTo>
                    <a:lnTo>
                      <a:pt x="26" y="3"/>
                    </a:lnTo>
                    <a:lnTo>
                      <a:pt x="26" y="3"/>
                    </a:lnTo>
                    <a:lnTo>
                      <a:pt x="26" y="5"/>
                    </a:lnTo>
                    <a:lnTo>
                      <a:pt x="26" y="5"/>
                    </a:lnTo>
                    <a:lnTo>
                      <a:pt x="26" y="5"/>
                    </a:lnTo>
                    <a:lnTo>
                      <a:pt x="26" y="5"/>
                    </a:lnTo>
                    <a:lnTo>
                      <a:pt x="26" y="5"/>
                    </a:lnTo>
                    <a:lnTo>
                      <a:pt x="26" y="5"/>
                    </a:lnTo>
                    <a:lnTo>
                      <a:pt x="26" y="5"/>
                    </a:lnTo>
                    <a:lnTo>
                      <a:pt x="26" y="5"/>
                    </a:lnTo>
                    <a:lnTo>
                      <a:pt x="26" y="6"/>
                    </a:lnTo>
                    <a:lnTo>
                      <a:pt x="26" y="6"/>
                    </a:lnTo>
                    <a:lnTo>
                      <a:pt x="26" y="6"/>
                    </a:lnTo>
                    <a:lnTo>
                      <a:pt x="27" y="6"/>
                    </a:lnTo>
                    <a:lnTo>
                      <a:pt x="27" y="6"/>
                    </a:lnTo>
                    <a:lnTo>
                      <a:pt x="27" y="6"/>
                    </a:lnTo>
                    <a:lnTo>
                      <a:pt x="27" y="6"/>
                    </a:lnTo>
                    <a:lnTo>
                      <a:pt x="27" y="8"/>
                    </a:lnTo>
                    <a:lnTo>
                      <a:pt x="27" y="8"/>
                    </a:lnTo>
                    <a:lnTo>
                      <a:pt x="27" y="8"/>
                    </a:lnTo>
                    <a:lnTo>
                      <a:pt x="27"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path>
                </a:pathLst>
              </a:custGeom>
              <a:noFill/>
              <a:ln w="1588">
                <a:solidFill>
                  <a:srgbClr val="6E6E6E"/>
                </a:solidFill>
                <a:prstDash val="solid"/>
                <a:round/>
                <a:headEnd/>
                <a:tailEnd/>
              </a:ln>
            </p:spPr>
            <p:txBody>
              <a:bodyPr/>
              <a:lstStyle/>
              <a:p>
                <a:endParaRPr lang="en-US"/>
              </a:p>
            </p:txBody>
          </p:sp>
          <p:sp>
            <p:nvSpPr>
              <p:cNvPr id="321279" name="Freeform 767"/>
              <p:cNvSpPr>
                <a:spLocks/>
              </p:cNvSpPr>
              <p:nvPr/>
            </p:nvSpPr>
            <p:spPr bwMode="auto">
              <a:xfrm>
                <a:off x="3998" y="2721"/>
                <a:ext cx="21" cy="23"/>
              </a:xfrm>
              <a:custGeom>
                <a:avLst/>
                <a:gdLst/>
                <a:ahLst/>
                <a:cxnLst>
                  <a:cxn ang="0">
                    <a:pos x="0" y="11"/>
                  </a:cxn>
                  <a:cxn ang="0">
                    <a:pos x="1" y="6"/>
                  </a:cxn>
                  <a:cxn ang="0">
                    <a:pos x="4" y="2"/>
                  </a:cxn>
                  <a:cxn ang="0">
                    <a:pos x="10" y="0"/>
                  </a:cxn>
                  <a:cxn ang="0">
                    <a:pos x="15" y="2"/>
                  </a:cxn>
                  <a:cxn ang="0">
                    <a:pos x="19" y="6"/>
                  </a:cxn>
                  <a:cxn ang="0">
                    <a:pos x="21" y="11"/>
                  </a:cxn>
                  <a:cxn ang="0">
                    <a:pos x="19" y="17"/>
                  </a:cxn>
                  <a:cxn ang="0">
                    <a:pos x="15" y="21"/>
                  </a:cxn>
                  <a:cxn ang="0">
                    <a:pos x="10" y="23"/>
                  </a:cxn>
                  <a:cxn ang="0">
                    <a:pos x="4" y="21"/>
                  </a:cxn>
                  <a:cxn ang="0">
                    <a:pos x="1" y="17"/>
                  </a:cxn>
                  <a:cxn ang="0">
                    <a:pos x="0" y="11"/>
                  </a:cxn>
                </a:cxnLst>
                <a:rect l="0" t="0" r="r" b="b"/>
                <a:pathLst>
                  <a:path w="21" h="23">
                    <a:moveTo>
                      <a:pt x="0" y="11"/>
                    </a:moveTo>
                    <a:lnTo>
                      <a:pt x="1" y="6"/>
                    </a:lnTo>
                    <a:lnTo>
                      <a:pt x="4" y="2"/>
                    </a:lnTo>
                    <a:lnTo>
                      <a:pt x="10" y="0"/>
                    </a:lnTo>
                    <a:lnTo>
                      <a:pt x="15" y="2"/>
                    </a:lnTo>
                    <a:lnTo>
                      <a:pt x="19" y="6"/>
                    </a:lnTo>
                    <a:lnTo>
                      <a:pt x="21" y="11"/>
                    </a:lnTo>
                    <a:lnTo>
                      <a:pt x="19" y="17"/>
                    </a:lnTo>
                    <a:lnTo>
                      <a:pt x="15" y="21"/>
                    </a:lnTo>
                    <a:lnTo>
                      <a:pt x="10" y="23"/>
                    </a:lnTo>
                    <a:lnTo>
                      <a:pt x="4" y="21"/>
                    </a:lnTo>
                    <a:lnTo>
                      <a:pt x="1" y="17"/>
                    </a:lnTo>
                    <a:lnTo>
                      <a:pt x="0" y="11"/>
                    </a:lnTo>
                  </a:path>
                </a:pathLst>
              </a:custGeom>
              <a:noFill/>
              <a:ln w="1588">
                <a:solidFill>
                  <a:srgbClr val="6E6E6E"/>
                </a:solidFill>
                <a:prstDash val="solid"/>
                <a:round/>
                <a:headEnd/>
                <a:tailEnd/>
              </a:ln>
            </p:spPr>
            <p:txBody>
              <a:bodyPr/>
              <a:lstStyle/>
              <a:p>
                <a:endParaRPr lang="en-US"/>
              </a:p>
            </p:txBody>
          </p:sp>
          <p:sp>
            <p:nvSpPr>
              <p:cNvPr id="321280" name="Freeform 768"/>
              <p:cNvSpPr>
                <a:spLocks/>
              </p:cNvSpPr>
              <p:nvPr/>
            </p:nvSpPr>
            <p:spPr bwMode="auto">
              <a:xfrm>
                <a:off x="557" y="1976"/>
                <a:ext cx="30" cy="32"/>
              </a:xfrm>
              <a:custGeom>
                <a:avLst/>
                <a:gdLst/>
                <a:ahLst/>
                <a:cxnLst>
                  <a:cxn ang="0">
                    <a:pos x="27" y="17"/>
                  </a:cxn>
                  <a:cxn ang="0">
                    <a:pos x="27" y="18"/>
                  </a:cxn>
                  <a:cxn ang="0">
                    <a:pos x="25" y="20"/>
                  </a:cxn>
                  <a:cxn ang="0">
                    <a:pos x="25" y="21"/>
                  </a:cxn>
                  <a:cxn ang="0">
                    <a:pos x="24" y="23"/>
                  </a:cxn>
                  <a:cxn ang="0">
                    <a:pos x="22" y="24"/>
                  </a:cxn>
                  <a:cxn ang="0">
                    <a:pos x="21" y="26"/>
                  </a:cxn>
                  <a:cxn ang="0">
                    <a:pos x="19" y="27"/>
                  </a:cxn>
                  <a:cxn ang="0">
                    <a:pos x="18" y="29"/>
                  </a:cxn>
                  <a:cxn ang="0">
                    <a:pos x="16" y="29"/>
                  </a:cxn>
                  <a:cxn ang="0">
                    <a:pos x="15" y="30"/>
                  </a:cxn>
                  <a:cxn ang="0">
                    <a:pos x="13" y="30"/>
                  </a:cxn>
                  <a:cxn ang="0">
                    <a:pos x="12" y="30"/>
                  </a:cxn>
                  <a:cxn ang="0">
                    <a:pos x="12" y="32"/>
                  </a:cxn>
                  <a:cxn ang="0">
                    <a:pos x="10" y="32"/>
                  </a:cxn>
                  <a:cxn ang="0">
                    <a:pos x="9" y="32"/>
                  </a:cxn>
                  <a:cxn ang="0">
                    <a:pos x="7" y="30"/>
                  </a:cxn>
                  <a:cxn ang="0">
                    <a:pos x="6" y="30"/>
                  </a:cxn>
                  <a:cxn ang="0">
                    <a:pos x="4" y="30"/>
                  </a:cxn>
                  <a:cxn ang="0">
                    <a:pos x="4" y="29"/>
                  </a:cxn>
                  <a:cxn ang="0">
                    <a:pos x="3" y="29"/>
                  </a:cxn>
                  <a:cxn ang="0">
                    <a:pos x="3" y="27"/>
                  </a:cxn>
                  <a:cxn ang="0">
                    <a:pos x="1" y="26"/>
                  </a:cxn>
                  <a:cxn ang="0">
                    <a:pos x="1" y="26"/>
                  </a:cxn>
                  <a:cxn ang="0">
                    <a:pos x="1" y="24"/>
                  </a:cxn>
                  <a:cxn ang="0">
                    <a:pos x="1" y="23"/>
                  </a:cxn>
                  <a:cxn ang="0">
                    <a:pos x="1" y="21"/>
                  </a:cxn>
                  <a:cxn ang="0">
                    <a:pos x="1" y="20"/>
                  </a:cxn>
                  <a:cxn ang="0">
                    <a:pos x="1" y="18"/>
                  </a:cxn>
                  <a:cxn ang="0">
                    <a:pos x="1" y="17"/>
                  </a:cxn>
                  <a:cxn ang="0">
                    <a:pos x="3" y="14"/>
                  </a:cxn>
                  <a:cxn ang="0">
                    <a:pos x="3" y="12"/>
                  </a:cxn>
                  <a:cxn ang="0">
                    <a:pos x="4" y="11"/>
                  </a:cxn>
                  <a:cxn ang="0">
                    <a:pos x="6" y="9"/>
                  </a:cxn>
                  <a:cxn ang="0">
                    <a:pos x="6" y="8"/>
                  </a:cxn>
                  <a:cxn ang="0">
                    <a:pos x="7" y="6"/>
                  </a:cxn>
                  <a:cxn ang="0">
                    <a:pos x="9" y="6"/>
                  </a:cxn>
                  <a:cxn ang="0">
                    <a:pos x="10" y="5"/>
                  </a:cxn>
                  <a:cxn ang="0">
                    <a:pos x="12" y="3"/>
                  </a:cxn>
                  <a:cxn ang="0">
                    <a:pos x="13" y="3"/>
                  </a:cxn>
                  <a:cxn ang="0">
                    <a:pos x="15" y="2"/>
                  </a:cxn>
                  <a:cxn ang="0">
                    <a:pos x="16" y="2"/>
                  </a:cxn>
                  <a:cxn ang="0">
                    <a:pos x="18" y="0"/>
                  </a:cxn>
                  <a:cxn ang="0">
                    <a:pos x="19" y="0"/>
                  </a:cxn>
                  <a:cxn ang="0">
                    <a:pos x="21" y="0"/>
                  </a:cxn>
                  <a:cxn ang="0">
                    <a:pos x="22" y="0"/>
                  </a:cxn>
                  <a:cxn ang="0">
                    <a:pos x="24" y="0"/>
                  </a:cxn>
                  <a:cxn ang="0">
                    <a:pos x="25" y="2"/>
                  </a:cxn>
                  <a:cxn ang="0">
                    <a:pos x="25" y="2"/>
                  </a:cxn>
                  <a:cxn ang="0">
                    <a:pos x="27" y="2"/>
                  </a:cxn>
                  <a:cxn ang="0">
                    <a:pos x="27" y="3"/>
                  </a:cxn>
                  <a:cxn ang="0">
                    <a:pos x="28" y="5"/>
                  </a:cxn>
                  <a:cxn ang="0">
                    <a:pos x="28" y="5"/>
                  </a:cxn>
                  <a:cxn ang="0">
                    <a:pos x="28" y="6"/>
                  </a:cxn>
                  <a:cxn ang="0">
                    <a:pos x="30" y="8"/>
                  </a:cxn>
                  <a:cxn ang="0">
                    <a:pos x="30" y="9"/>
                  </a:cxn>
                  <a:cxn ang="0">
                    <a:pos x="30" y="11"/>
                  </a:cxn>
                  <a:cxn ang="0">
                    <a:pos x="28" y="12"/>
                  </a:cxn>
                  <a:cxn ang="0">
                    <a:pos x="28" y="14"/>
                  </a:cxn>
                  <a:cxn ang="0">
                    <a:pos x="28" y="15"/>
                  </a:cxn>
                </a:cxnLst>
                <a:rect l="0" t="0" r="r" b="b"/>
                <a:pathLst>
                  <a:path w="30" h="32">
                    <a:moveTo>
                      <a:pt x="28" y="15"/>
                    </a:moveTo>
                    <a:lnTo>
                      <a:pt x="28" y="17"/>
                    </a:lnTo>
                    <a:lnTo>
                      <a:pt x="28" y="17"/>
                    </a:lnTo>
                    <a:lnTo>
                      <a:pt x="28" y="17"/>
                    </a:lnTo>
                    <a:lnTo>
                      <a:pt x="28" y="17"/>
                    </a:lnTo>
                    <a:lnTo>
                      <a:pt x="27" y="17"/>
                    </a:lnTo>
                    <a:lnTo>
                      <a:pt x="27" y="17"/>
                    </a:lnTo>
                    <a:lnTo>
                      <a:pt x="27" y="18"/>
                    </a:lnTo>
                    <a:lnTo>
                      <a:pt x="27" y="18"/>
                    </a:lnTo>
                    <a:lnTo>
                      <a:pt x="27" y="18"/>
                    </a:lnTo>
                    <a:lnTo>
                      <a:pt x="27" y="18"/>
                    </a:lnTo>
                    <a:lnTo>
                      <a:pt x="27" y="18"/>
                    </a:lnTo>
                    <a:lnTo>
                      <a:pt x="27" y="20"/>
                    </a:lnTo>
                    <a:lnTo>
                      <a:pt x="27" y="20"/>
                    </a:lnTo>
                    <a:lnTo>
                      <a:pt x="27" y="20"/>
                    </a:lnTo>
                    <a:lnTo>
                      <a:pt x="27" y="20"/>
                    </a:lnTo>
                    <a:lnTo>
                      <a:pt x="25" y="20"/>
                    </a:lnTo>
                    <a:lnTo>
                      <a:pt x="25" y="20"/>
                    </a:lnTo>
                    <a:lnTo>
                      <a:pt x="25" y="21"/>
                    </a:lnTo>
                    <a:lnTo>
                      <a:pt x="25" y="21"/>
                    </a:lnTo>
                    <a:lnTo>
                      <a:pt x="25" y="21"/>
                    </a:lnTo>
                    <a:lnTo>
                      <a:pt x="25" y="21"/>
                    </a:lnTo>
                    <a:lnTo>
                      <a:pt x="25" y="21"/>
                    </a:lnTo>
                    <a:lnTo>
                      <a:pt x="25" y="21"/>
                    </a:lnTo>
                    <a:lnTo>
                      <a:pt x="24" y="23"/>
                    </a:lnTo>
                    <a:lnTo>
                      <a:pt x="24" y="23"/>
                    </a:lnTo>
                    <a:lnTo>
                      <a:pt x="24" y="23"/>
                    </a:lnTo>
                    <a:lnTo>
                      <a:pt x="24" y="23"/>
                    </a:lnTo>
                    <a:lnTo>
                      <a:pt x="24" y="23"/>
                    </a:lnTo>
                    <a:lnTo>
                      <a:pt x="24" y="23"/>
                    </a:lnTo>
                    <a:lnTo>
                      <a:pt x="24" y="24"/>
                    </a:lnTo>
                    <a:lnTo>
                      <a:pt x="24" y="24"/>
                    </a:lnTo>
                    <a:lnTo>
                      <a:pt x="22" y="24"/>
                    </a:lnTo>
                    <a:lnTo>
                      <a:pt x="22" y="24"/>
                    </a:lnTo>
                    <a:lnTo>
                      <a:pt x="22" y="24"/>
                    </a:lnTo>
                    <a:lnTo>
                      <a:pt x="22" y="24"/>
                    </a:lnTo>
                    <a:lnTo>
                      <a:pt x="22" y="24"/>
                    </a:lnTo>
                    <a:lnTo>
                      <a:pt x="22" y="26"/>
                    </a:lnTo>
                    <a:lnTo>
                      <a:pt x="22" y="26"/>
                    </a:lnTo>
                    <a:lnTo>
                      <a:pt x="22" y="26"/>
                    </a:lnTo>
                    <a:lnTo>
                      <a:pt x="21" y="26"/>
                    </a:lnTo>
                    <a:lnTo>
                      <a:pt x="21" y="26"/>
                    </a:lnTo>
                    <a:lnTo>
                      <a:pt x="21" y="26"/>
                    </a:lnTo>
                    <a:lnTo>
                      <a:pt x="21" y="26"/>
                    </a:lnTo>
                    <a:lnTo>
                      <a:pt x="21" y="27"/>
                    </a:lnTo>
                    <a:lnTo>
                      <a:pt x="21" y="27"/>
                    </a:lnTo>
                    <a:lnTo>
                      <a:pt x="19" y="27"/>
                    </a:lnTo>
                    <a:lnTo>
                      <a:pt x="19" y="27"/>
                    </a:lnTo>
                    <a:lnTo>
                      <a:pt x="19" y="27"/>
                    </a:lnTo>
                    <a:lnTo>
                      <a:pt x="19" y="27"/>
                    </a:lnTo>
                    <a:lnTo>
                      <a:pt x="19" y="27"/>
                    </a:lnTo>
                    <a:lnTo>
                      <a:pt x="19" y="27"/>
                    </a:lnTo>
                    <a:lnTo>
                      <a:pt x="19" y="27"/>
                    </a:lnTo>
                    <a:lnTo>
                      <a:pt x="18" y="29"/>
                    </a:lnTo>
                    <a:lnTo>
                      <a:pt x="18" y="29"/>
                    </a:lnTo>
                    <a:lnTo>
                      <a:pt x="18" y="29"/>
                    </a:lnTo>
                    <a:lnTo>
                      <a:pt x="18" y="29"/>
                    </a:lnTo>
                    <a:lnTo>
                      <a:pt x="18" y="29"/>
                    </a:lnTo>
                    <a:lnTo>
                      <a:pt x="18" y="29"/>
                    </a:lnTo>
                    <a:lnTo>
                      <a:pt x="16" y="29"/>
                    </a:lnTo>
                    <a:lnTo>
                      <a:pt x="16" y="29"/>
                    </a:lnTo>
                    <a:lnTo>
                      <a:pt x="16" y="29"/>
                    </a:lnTo>
                    <a:lnTo>
                      <a:pt x="16" y="29"/>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2" y="30"/>
                    </a:lnTo>
                    <a:lnTo>
                      <a:pt x="12" y="30"/>
                    </a:lnTo>
                    <a:lnTo>
                      <a:pt x="12" y="30"/>
                    </a:lnTo>
                    <a:lnTo>
                      <a:pt x="12" y="30"/>
                    </a:lnTo>
                    <a:lnTo>
                      <a:pt x="12" y="32"/>
                    </a:lnTo>
                    <a:lnTo>
                      <a:pt x="12" y="32"/>
                    </a:lnTo>
                    <a:lnTo>
                      <a:pt x="12" y="32"/>
                    </a:lnTo>
                    <a:lnTo>
                      <a:pt x="10" y="32"/>
                    </a:lnTo>
                    <a:lnTo>
                      <a:pt x="10" y="32"/>
                    </a:lnTo>
                    <a:lnTo>
                      <a:pt x="10" y="32"/>
                    </a:lnTo>
                    <a:lnTo>
                      <a:pt x="10" y="32"/>
                    </a:lnTo>
                    <a:lnTo>
                      <a:pt x="10" y="32"/>
                    </a:lnTo>
                    <a:lnTo>
                      <a:pt x="10" y="32"/>
                    </a:lnTo>
                    <a:lnTo>
                      <a:pt x="9" y="32"/>
                    </a:lnTo>
                    <a:lnTo>
                      <a:pt x="9" y="32"/>
                    </a:lnTo>
                    <a:lnTo>
                      <a:pt x="9" y="32"/>
                    </a:lnTo>
                    <a:lnTo>
                      <a:pt x="9" y="32"/>
                    </a:lnTo>
                    <a:lnTo>
                      <a:pt x="9" y="32"/>
                    </a:lnTo>
                    <a:lnTo>
                      <a:pt x="9" y="32"/>
                    </a:lnTo>
                    <a:lnTo>
                      <a:pt x="9" y="32"/>
                    </a:lnTo>
                    <a:lnTo>
                      <a:pt x="7" y="32"/>
                    </a:lnTo>
                    <a:lnTo>
                      <a:pt x="7" y="32"/>
                    </a:lnTo>
                    <a:lnTo>
                      <a:pt x="7" y="32"/>
                    </a:lnTo>
                    <a:lnTo>
                      <a:pt x="7" y="30"/>
                    </a:lnTo>
                    <a:lnTo>
                      <a:pt x="7" y="30"/>
                    </a:lnTo>
                    <a:lnTo>
                      <a:pt x="7" y="30"/>
                    </a:lnTo>
                    <a:lnTo>
                      <a:pt x="7" y="30"/>
                    </a:lnTo>
                    <a:lnTo>
                      <a:pt x="6" y="30"/>
                    </a:lnTo>
                    <a:lnTo>
                      <a:pt x="6" y="30"/>
                    </a:lnTo>
                    <a:lnTo>
                      <a:pt x="6" y="30"/>
                    </a:lnTo>
                    <a:lnTo>
                      <a:pt x="6" y="30"/>
                    </a:lnTo>
                    <a:lnTo>
                      <a:pt x="6" y="30"/>
                    </a:lnTo>
                    <a:lnTo>
                      <a:pt x="6" y="30"/>
                    </a:lnTo>
                    <a:lnTo>
                      <a:pt x="6" y="30"/>
                    </a:lnTo>
                    <a:lnTo>
                      <a:pt x="4" y="30"/>
                    </a:lnTo>
                    <a:lnTo>
                      <a:pt x="4" y="30"/>
                    </a:lnTo>
                    <a:lnTo>
                      <a:pt x="4" y="30"/>
                    </a:lnTo>
                    <a:lnTo>
                      <a:pt x="4" y="30"/>
                    </a:lnTo>
                    <a:lnTo>
                      <a:pt x="4" y="30"/>
                    </a:lnTo>
                    <a:lnTo>
                      <a:pt x="4" y="30"/>
                    </a:lnTo>
                    <a:lnTo>
                      <a:pt x="4" y="30"/>
                    </a:lnTo>
                    <a:lnTo>
                      <a:pt x="4" y="29"/>
                    </a:lnTo>
                    <a:lnTo>
                      <a:pt x="4" y="29"/>
                    </a:lnTo>
                    <a:lnTo>
                      <a:pt x="3" y="29"/>
                    </a:lnTo>
                    <a:lnTo>
                      <a:pt x="3" y="29"/>
                    </a:lnTo>
                    <a:lnTo>
                      <a:pt x="3" y="29"/>
                    </a:lnTo>
                    <a:lnTo>
                      <a:pt x="3" y="29"/>
                    </a:lnTo>
                    <a:lnTo>
                      <a:pt x="3" y="29"/>
                    </a:lnTo>
                    <a:lnTo>
                      <a:pt x="3" y="29"/>
                    </a:lnTo>
                    <a:lnTo>
                      <a:pt x="3" y="29"/>
                    </a:lnTo>
                    <a:lnTo>
                      <a:pt x="3" y="29"/>
                    </a:lnTo>
                    <a:lnTo>
                      <a:pt x="3" y="27"/>
                    </a:lnTo>
                    <a:lnTo>
                      <a:pt x="3" y="27"/>
                    </a:lnTo>
                    <a:lnTo>
                      <a:pt x="3" y="27"/>
                    </a:lnTo>
                    <a:lnTo>
                      <a:pt x="3" y="27"/>
                    </a:lnTo>
                    <a:lnTo>
                      <a:pt x="1" y="27"/>
                    </a:lnTo>
                    <a:lnTo>
                      <a:pt x="1" y="27"/>
                    </a:lnTo>
                    <a:lnTo>
                      <a:pt x="1" y="27"/>
                    </a:lnTo>
                    <a:lnTo>
                      <a:pt x="1" y="27"/>
                    </a:lnTo>
                    <a:lnTo>
                      <a:pt x="1" y="27"/>
                    </a:lnTo>
                    <a:lnTo>
                      <a:pt x="1" y="26"/>
                    </a:lnTo>
                    <a:lnTo>
                      <a:pt x="1" y="26"/>
                    </a:lnTo>
                    <a:lnTo>
                      <a:pt x="1" y="26"/>
                    </a:lnTo>
                    <a:lnTo>
                      <a:pt x="1" y="26"/>
                    </a:lnTo>
                    <a:lnTo>
                      <a:pt x="1" y="26"/>
                    </a:lnTo>
                    <a:lnTo>
                      <a:pt x="1" y="26"/>
                    </a:lnTo>
                    <a:lnTo>
                      <a:pt x="1" y="26"/>
                    </a:lnTo>
                    <a:lnTo>
                      <a:pt x="1" y="24"/>
                    </a:lnTo>
                    <a:lnTo>
                      <a:pt x="1" y="24"/>
                    </a:lnTo>
                    <a:lnTo>
                      <a:pt x="1" y="24"/>
                    </a:lnTo>
                    <a:lnTo>
                      <a:pt x="1" y="24"/>
                    </a:lnTo>
                    <a:lnTo>
                      <a:pt x="1" y="24"/>
                    </a:lnTo>
                    <a:lnTo>
                      <a:pt x="1" y="24"/>
                    </a:lnTo>
                    <a:lnTo>
                      <a:pt x="1" y="24"/>
                    </a:lnTo>
                    <a:lnTo>
                      <a:pt x="1" y="23"/>
                    </a:lnTo>
                    <a:lnTo>
                      <a:pt x="1" y="23"/>
                    </a:lnTo>
                    <a:lnTo>
                      <a:pt x="1" y="23"/>
                    </a:lnTo>
                    <a:lnTo>
                      <a:pt x="1" y="23"/>
                    </a:lnTo>
                    <a:lnTo>
                      <a:pt x="1" y="23"/>
                    </a:lnTo>
                    <a:lnTo>
                      <a:pt x="0" y="23"/>
                    </a:lnTo>
                    <a:lnTo>
                      <a:pt x="0" y="21"/>
                    </a:lnTo>
                    <a:lnTo>
                      <a:pt x="0" y="21"/>
                    </a:lnTo>
                    <a:lnTo>
                      <a:pt x="1" y="21"/>
                    </a:lnTo>
                    <a:lnTo>
                      <a:pt x="1" y="21"/>
                    </a:lnTo>
                    <a:lnTo>
                      <a:pt x="1" y="21"/>
                    </a:lnTo>
                    <a:lnTo>
                      <a:pt x="1" y="21"/>
                    </a:lnTo>
                    <a:lnTo>
                      <a:pt x="1" y="20"/>
                    </a:lnTo>
                    <a:lnTo>
                      <a:pt x="1" y="20"/>
                    </a:lnTo>
                    <a:lnTo>
                      <a:pt x="1" y="20"/>
                    </a:lnTo>
                    <a:lnTo>
                      <a:pt x="1" y="20"/>
                    </a:lnTo>
                    <a:lnTo>
                      <a:pt x="1" y="20"/>
                    </a:lnTo>
                    <a:lnTo>
                      <a:pt x="1" y="20"/>
                    </a:lnTo>
                    <a:lnTo>
                      <a:pt x="1" y="18"/>
                    </a:lnTo>
                    <a:lnTo>
                      <a:pt x="1" y="18"/>
                    </a:lnTo>
                    <a:lnTo>
                      <a:pt x="1" y="18"/>
                    </a:lnTo>
                    <a:lnTo>
                      <a:pt x="1" y="18"/>
                    </a:lnTo>
                    <a:lnTo>
                      <a:pt x="1" y="18"/>
                    </a:lnTo>
                    <a:lnTo>
                      <a:pt x="1" y="17"/>
                    </a:lnTo>
                    <a:lnTo>
                      <a:pt x="1" y="17"/>
                    </a:lnTo>
                    <a:lnTo>
                      <a:pt x="1" y="17"/>
                    </a:lnTo>
                    <a:lnTo>
                      <a:pt x="1" y="17"/>
                    </a:lnTo>
                    <a:lnTo>
                      <a:pt x="1" y="17"/>
                    </a:lnTo>
                    <a:lnTo>
                      <a:pt x="1" y="17"/>
                    </a:lnTo>
                    <a:lnTo>
                      <a:pt x="1" y="15"/>
                    </a:lnTo>
                    <a:lnTo>
                      <a:pt x="1" y="15"/>
                    </a:lnTo>
                    <a:lnTo>
                      <a:pt x="1" y="15"/>
                    </a:lnTo>
                    <a:lnTo>
                      <a:pt x="3" y="15"/>
                    </a:lnTo>
                    <a:lnTo>
                      <a:pt x="3" y="15"/>
                    </a:lnTo>
                    <a:lnTo>
                      <a:pt x="3" y="14"/>
                    </a:lnTo>
                    <a:lnTo>
                      <a:pt x="3" y="14"/>
                    </a:lnTo>
                    <a:lnTo>
                      <a:pt x="3" y="14"/>
                    </a:lnTo>
                    <a:lnTo>
                      <a:pt x="3" y="14"/>
                    </a:lnTo>
                    <a:lnTo>
                      <a:pt x="3" y="14"/>
                    </a:lnTo>
                    <a:lnTo>
                      <a:pt x="3" y="14"/>
                    </a:lnTo>
                    <a:lnTo>
                      <a:pt x="3" y="12"/>
                    </a:lnTo>
                    <a:lnTo>
                      <a:pt x="3" y="12"/>
                    </a:lnTo>
                    <a:lnTo>
                      <a:pt x="3" y="12"/>
                    </a:lnTo>
                    <a:lnTo>
                      <a:pt x="4" y="12"/>
                    </a:lnTo>
                    <a:lnTo>
                      <a:pt x="4" y="12"/>
                    </a:lnTo>
                    <a:lnTo>
                      <a:pt x="4" y="12"/>
                    </a:lnTo>
                    <a:lnTo>
                      <a:pt x="4" y="11"/>
                    </a:lnTo>
                    <a:lnTo>
                      <a:pt x="4" y="11"/>
                    </a:lnTo>
                    <a:lnTo>
                      <a:pt x="4" y="11"/>
                    </a:lnTo>
                    <a:lnTo>
                      <a:pt x="4" y="11"/>
                    </a:lnTo>
                    <a:lnTo>
                      <a:pt x="4" y="11"/>
                    </a:lnTo>
                    <a:lnTo>
                      <a:pt x="4" y="11"/>
                    </a:lnTo>
                    <a:lnTo>
                      <a:pt x="6" y="9"/>
                    </a:lnTo>
                    <a:lnTo>
                      <a:pt x="6" y="9"/>
                    </a:lnTo>
                    <a:lnTo>
                      <a:pt x="6" y="9"/>
                    </a:lnTo>
                    <a:lnTo>
                      <a:pt x="6" y="9"/>
                    </a:lnTo>
                    <a:lnTo>
                      <a:pt x="6" y="9"/>
                    </a:lnTo>
                    <a:lnTo>
                      <a:pt x="6" y="9"/>
                    </a:lnTo>
                    <a:lnTo>
                      <a:pt x="6" y="8"/>
                    </a:lnTo>
                    <a:lnTo>
                      <a:pt x="7" y="8"/>
                    </a:lnTo>
                    <a:lnTo>
                      <a:pt x="7" y="8"/>
                    </a:lnTo>
                    <a:lnTo>
                      <a:pt x="7" y="8"/>
                    </a:lnTo>
                    <a:lnTo>
                      <a:pt x="7" y="8"/>
                    </a:lnTo>
                    <a:lnTo>
                      <a:pt x="7" y="8"/>
                    </a:lnTo>
                    <a:lnTo>
                      <a:pt x="7" y="6"/>
                    </a:lnTo>
                    <a:lnTo>
                      <a:pt x="7" y="6"/>
                    </a:lnTo>
                    <a:lnTo>
                      <a:pt x="9" y="6"/>
                    </a:lnTo>
                    <a:lnTo>
                      <a:pt x="9" y="6"/>
                    </a:lnTo>
                    <a:lnTo>
                      <a:pt x="9" y="6"/>
                    </a:lnTo>
                    <a:lnTo>
                      <a:pt x="9" y="6"/>
                    </a:lnTo>
                    <a:lnTo>
                      <a:pt x="9" y="6"/>
                    </a:lnTo>
                    <a:lnTo>
                      <a:pt x="9" y="5"/>
                    </a:lnTo>
                    <a:lnTo>
                      <a:pt x="9" y="5"/>
                    </a:lnTo>
                    <a:lnTo>
                      <a:pt x="10" y="5"/>
                    </a:lnTo>
                    <a:lnTo>
                      <a:pt x="10" y="5"/>
                    </a:lnTo>
                    <a:lnTo>
                      <a:pt x="10" y="5"/>
                    </a:lnTo>
                    <a:lnTo>
                      <a:pt x="10" y="5"/>
                    </a:lnTo>
                    <a:lnTo>
                      <a:pt x="10" y="5"/>
                    </a:lnTo>
                    <a:lnTo>
                      <a:pt x="10" y="5"/>
                    </a:lnTo>
                    <a:lnTo>
                      <a:pt x="12" y="3"/>
                    </a:lnTo>
                    <a:lnTo>
                      <a:pt x="12" y="3"/>
                    </a:lnTo>
                    <a:lnTo>
                      <a:pt x="12" y="3"/>
                    </a:lnTo>
                    <a:lnTo>
                      <a:pt x="12" y="3"/>
                    </a:lnTo>
                    <a:lnTo>
                      <a:pt x="12" y="3"/>
                    </a:lnTo>
                    <a:lnTo>
                      <a:pt x="12" y="3"/>
                    </a:lnTo>
                    <a:lnTo>
                      <a:pt x="13" y="3"/>
                    </a:lnTo>
                    <a:lnTo>
                      <a:pt x="13" y="3"/>
                    </a:lnTo>
                    <a:lnTo>
                      <a:pt x="13" y="3"/>
                    </a:lnTo>
                    <a:lnTo>
                      <a:pt x="13" y="3"/>
                    </a:lnTo>
                    <a:lnTo>
                      <a:pt x="13" y="2"/>
                    </a:lnTo>
                    <a:lnTo>
                      <a:pt x="13" y="2"/>
                    </a:lnTo>
                    <a:lnTo>
                      <a:pt x="15" y="2"/>
                    </a:lnTo>
                    <a:lnTo>
                      <a:pt x="15" y="2"/>
                    </a:lnTo>
                    <a:lnTo>
                      <a:pt x="15" y="2"/>
                    </a:lnTo>
                    <a:lnTo>
                      <a:pt x="15" y="2"/>
                    </a:lnTo>
                    <a:lnTo>
                      <a:pt x="15" y="2"/>
                    </a:lnTo>
                    <a:lnTo>
                      <a:pt x="15" y="2"/>
                    </a:lnTo>
                    <a:lnTo>
                      <a:pt x="16" y="2"/>
                    </a:lnTo>
                    <a:lnTo>
                      <a:pt x="16" y="2"/>
                    </a:lnTo>
                    <a:lnTo>
                      <a:pt x="16" y="2"/>
                    </a:lnTo>
                    <a:lnTo>
                      <a:pt x="16" y="2"/>
                    </a:lnTo>
                    <a:lnTo>
                      <a:pt x="16" y="2"/>
                    </a:lnTo>
                    <a:lnTo>
                      <a:pt x="16" y="2"/>
                    </a:lnTo>
                    <a:lnTo>
                      <a:pt x="18" y="0"/>
                    </a:lnTo>
                    <a:lnTo>
                      <a:pt x="18" y="0"/>
                    </a:lnTo>
                    <a:lnTo>
                      <a:pt x="18" y="0"/>
                    </a:lnTo>
                    <a:lnTo>
                      <a:pt x="18" y="0"/>
                    </a:lnTo>
                    <a:lnTo>
                      <a:pt x="18" y="0"/>
                    </a:lnTo>
                    <a:lnTo>
                      <a:pt x="18" y="0"/>
                    </a:lnTo>
                    <a:lnTo>
                      <a:pt x="19" y="0"/>
                    </a:lnTo>
                    <a:lnTo>
                      <a:pt x="19" y="0"/>
                    </a:lnTo>
                    <a:lnTo>
                      <a:pt x="19" y="0"/>
                    </a:lnTo>
                    <a:lnTo>
                      <a:pt x="19" y="0"/>
                    </a:lnTo>
                    <a:lnTo>
                      <a:pt x="19" y="0"/>
                    </a:lnTo>
                    <a:lnTo>
                      <a:pt x="19" y="0"/>
                    </a:lnTo>
                    <a:lnTo>
                      <a:pt x="21" y="0"/>
                    </a:lnTo>
                    <a:lnTo>
                      <a:pt x="21" y="0"/>
                    </a:lnTo>
                    <a:lnTo>
                      <a:pt x="21" y="0"/>
                    </a:lnTo>
                    <a:lnTo>
                      <a:pt x="21" y="0"/>
                    </a:lnTo>
                    <a:lnTo>
                      <a:pt x="21" y="0"/>
                    </a:lnTo>
                    <a:lnTo>
                      <a:pt x="21" y="0"/>
                    </a:lnTo>
                    <a:lnTo>
                      <a:pt x="21" y="0"/>
                    </a:lnTo>
                    <a:lnTo>
                      <a:pt x="22" y="0"/>
                    </a:lnTo>
                    <a:lnTo>
                      <a:pt x="22" y="0"/>
                    </a:lnTo>
                    <a:lnTo>
                      <a:pt x="22" y="0"/>
                    </a:lnTo>
                    <a:lnTo>
                      <a:pt x="22" y="0"/>
                    </a:lnTo>
                    <a:lnTo>
                      <a:pt x="22" y="0"/>
                    </a:lnTo>
                    <a:lnTo>
                      <a:pt x="22" y="0"/>
                    </a:lnTo>
                    <a:lnTo>
                      <a:pt x="22" y="0"/>
                    </a:lnTo>
                    <a:lnTo>
                      <a:pt x="24" y="0"/>
                    </a:lnTo>
                    <a:lnTo>
                      <a:pt x="24" y="0"/>
                    </a:lnTo>
                    <a:lnTo>
                      <a:pt x="24" y="0"/>
                    </a:lnTo>
                    <a:lnTo>
                      <a:pt x="24" y="0"/>
                    </a:lnTo>
                    <a:lnTo>
                      <a:pt x="24" y="0"/>
                    </a:lnTo>
                    <a:lnTo>
                      <a:pt x="24" y="0"/>
                    </a:lnTo>
                    <a:lnTo>
                      <a:pt x="24" y="0"/>
                    </a:lnTo>
                    <a:lnTo>
                      <a:pt x="25" y="2"/>
                    </a:lnTo>
                    <a:lnTo>
                      <a:pt x="25" y="2"/>
                    </a:lnTo>
                    <a:lnTo>
                      <a:pt x="25" y="2"/>
                    </a:lnTo>
                    <a:lnTo>
                      <a:pt x="25" y="2"/>
                    </a:lnTo>
                    <a:lnTo>
                      <a:pt x="25" y="2"/>
                    </a:lnTo>
                    <a:lnTo>
                      <a:pt x="25" y="2"/>
                    </a:lnTo>
                    <a:lnTo>
                      <a:pt x="25" y="2"/>
                    </a:lnTo>
                    <a:lnTo>
                      <a:pt x="25" y="2"/>
                    </a:lnTo>
                    <a:lnTo>
                      <a:pt x="25" y="2"/>
                    </a:lnTo>
                    <a:lnTo>
                      <a:pt x="27" y="2"/>
                    </a:lnTo>
                    <a:lnTo>
                      <a:pt x="27" y="2"/>
                    </a:lnTo>
                    <a:lnTo>
                      <a:pt x="27" y="2"/>
                    </a:lnTo>
                    <a:lnTo>
                      <a:pt x="27" y="2"/>
                    </a:lnTo>
                    <a:lnTo>
                      <a:pt x="27" y="2"/>
                    </a:lnTo>
                    <a:lnTo>
                      <a:pt x="27" y="3"/>
                    </a:lnTo>
                    <a:lnTo>
                      <a:pt x="27" y="3"/>
                    </a:lnTo>
                    <a:lnTo>
                      <a:pt x="27" y="3"/>
                    </a:lnTo>
                    <a:lnTo>
                      <a:pt x="27" y="3"/>
                    </a:lnTo>
                    <a:lnTo>
                      <a:pt x="27" y="3"/>
                    </a:lnTo>
                    <a:lnTo>
                      <a:pt x="27" y="3"/>
                    </a:lnTo>
                    <a:lnTo>
                      <a:pt x="28" y="3"/>
                    </a:lnTo>
                    <a:lnTo>
                      <a:pt x="28" y="3"/>
                    </a:lnTo>
                    <a:lnTo>
                      <a:pt x="28" y="3"/>
                    </a:lnTo>
                    <a:lnTo>
                      <a:pt x="28" y="3"/>
                    </a:lnTo>
                    <a:lnTo>
                      <a:pt x="28" y="5"/>
                    </a:lnTo>
                    <a:lnTo>
                      <a:pt x="28" y="5"/>
                    </a:lnTo>
                    <a:lnTo>
                      <a:pt x="28" y="5"/>
                    </a:lnTo>
                    <a:lnTo>
                      <a:pt x="28" y="5"/>
                    </a:lnTo>
                    <a:lnTo>
                      <a:pt x="28" y="5"/>
                    </a:lnTo>
                    <a:lnTo>
                      <a:pt x="28" y="5"/>
                    </a:lnTo>
                    <a:lnTo>
                      <a:pt x="28" y="5"/>
                    </a:lnTo>
                    <a:lnTo>
                      <a:pt x="28" y="5"/>
                    </a:lnTo>
                    <a:lnTo>
                      <a:pt x="28" y="6"/>
                    </a:lnTo>
                    <a:lnTo>
                      <a:pt x="28" y="6"/>
                    </a:lnTo>
                    <a:lnTo>
                      <a:pt x="28" y="6"/>
                    </a:lnTo>
                    <a:lnTo>
                      <a:pt x="28" y="6"/>
                    </a:lnTo>
                    <a:lnTo>
                      <a:pt x="28" y="6"/>
                    </a:lnTo>
                    <a:lnTo>
                      <a:pt x="30" y="6"/>
                    </a:lnTo>
                    <a:lnTo>
                      <a:pt x="30" y="6"/>
                    </a:lnTo>
                    <a:lnTo>
                      <a:pt x="30" y="8"/>
                    </a:lnTo>
                    <a:lnTo>
                      <a:pt x="30" y="8"/>
                    </a:lnTo>
                    <a:lnTo>
                      <a:pt x="30" y="8"/>
                    </a:lnTo>
                    <a:lnTo>
                      <a:pt x="30" y="8"/>
                    </a:lnTo>
                    <a:lnTo>
                      <a:pt x="30" y="8"/>
                    </a:lnTo>
                    <a:lnTo>
                      <a:pt x="30" y="8"/>
                    </a:lnTo>
                    <a:lnTo>
                      <a:pt x="30" y="9"/>
                    </a:lnTo>
                    <a:lnTo>
                      <a:pt x="30" y="9"/>
                    </a:lnTo>
                    <a:lnTo>
                      <a:pt x="30" y="9"/>
                    </a:lnTo>
                    <a:lnTo>
                      <a:pt x="30" y="9"/>
                    </a:lnTo>
                    <a:lnTo>
                      <a:pt x="30" y="9"/>
                    </a:lnTo>
                    <a:lnTo>
                      <a:pt x="30" y="9"/>
                    </a:lnTo>
                    <a:lnTo>
                      <a:pt x="30" y="11"/>
                    </a:lnTo>
                    <a:lnTo>
                      <a:pt x="30" y="11"/>
                    </a:lnTo>
                    <a:lnTo>
                      <a:pt x="30" y="11"/>
                    </a:lnTo>
                    <a:lnTo>
                      <a:pt x="30" y="11"/>
                    </a:lnTo>
                    <a:lnTo>
                      <a:pt x="30" y="11"/>
                    </a:lnTo>
                    <a:lnTo>
                      <a:pt x="30" y="11"/>
                    </a:lnTo>
                    <a:lnTo>
                      <a:pt x="30" y="12"/>
                    </a:lnTo>
                    <a:lnTo>
                      <a:pt x="30" y="12"/>
                    </a:lnTo>
                    <a:lnTo>
                      <a:pt x="30" y="12"/>
                    </a:lnTo>
                    <a:lnTo>
                      <a:pt x="28" y="12"/>
                    </a:lnTo>
                    <a:lnTo>
                      <a:pt x="28" y="12"/>
                    </a:lnTo>
                    <a:lnTo>
                      <a:pt x="28" y="12"/>
                    </a:lnTo>
                    <a:lnTo>
                      <a:pt x="28" y="14"/>
                    </a:lnTo>
                    <a:lnTo>
                      <a:pt x="28" y="14"/>
                    </a:lnTo>
                    <a:lnTo>
                      <a:pt x="28" y="14"/>
                    </a:lnTo>
                    <a:lnTo>
                      <a:pt x="28" y="14"/>
                    </a:lnTo>
                    <a:lnTo>
                      <a:pt x="28" y="14"/>
                    </a:lnTo>
                    <a:lnTo>
                      <a:pt x="28" y="14"/>
                    </a:lnTo>
                    <a:lnTo>
                      <a:pt x="28" y="15"/>
                    </a:lnTo>
                    <a:lnTo>
                      <a:pt x="28" y="15"/>
                    </a:lnTo>
                    <a:lnTo>
                      <a:pt x="28" y="15"/>
                    </a:lnTo>
                    <a:lnTo>
                      <a:pt x="28" y="15"/>
                    </a:lnTo>
                    <a:lnTo>
                      <a:pt x="28" y="15"/>
                    </a:lnTo>
                  </a:path>
                </a:pathLst>
              </a:custGeom>
              <a:noFill/>
              <a:ln w="1588">
                <a:solidFill>
                  <a:srgbClr val="6E6E6E"/>
                </a:solidFill>
                <a:prstDash val="solid"/>
                <a:round/>
                <a:headEnd/>
                <a:tailEnd/>
              </a:ln>
            </p:spPr>
            <p:txBody>
              <a:bodyPr/>
              <a:lstStyle/>
              <a:p>
                <a:endParaRPr lang="en-US"/>
              </a:p>
            </p:txBody>
          </p:sp>
          <p:sp>
            <p:nvSpPr>
              <p:cNvPr id="321281" name="Freeform 769"/>
              <p:cNvSpPr>
                <a:spLocks/>
              </p:cNvSpPr>
              <p:nvPr/>
            </p:nvSpPr>
            <p:spPr bwMode="auto">
              <a:xfrm>
                <a:off x="5847" y="3008"/>
                <a:ext cx="30" cy="31"/>
              </a:xfrm>
              <a:custGeom>
                <a:avLst/>
                <a:gdLst/>
                <a:ahLst/>
                <a:cxnLst>
                  <a:cxn ang="0">
                    <a:pos x="27" y="16"/>
                  </a:cxn>
                  <a:cxn ang="0">
                    <a:pos x="27" y="18"/>
                  </a:cxn>
                  <a:cxn ang="0">
                    <a:pos x="26" y="19"/>
                  </a:cxn>
                  <a:cxn ang="0">
                    <a:pos x="24" y="21"/>
                  </a:cxn>
                  <a:cxn ang="0">
                    <a:pos x="23" y="22"/>
                  </a:cxn>
                  <a:cxn ang="0">
                    <a:pos x="23" y="24"/>
                  </a:cxn>
                  <a:cxn ang="0">
                    <a:pos x="21" y="25"/>
                  </a:cxn>
                  <a:cxn ang="0">
                    <a:pos x="20" y="27"/>
                  </a:cxn>
                  <a:cxn ang="0">
                    <a:pos x="18" y="28"/>
                  </a:cxn>
                  <a:cxn ang="0">
                    <a:pos x="17" y="28"/>
                  </a:cxn>
                  <a:cxn ang="0">
                    <a:pos x="15" y="30"/>
                  </a:cxn>
                  <a:cxn ang="0">
                    <a:pos x="14" y="30"/>
                  </a:cxn>
                  <a:cxn ang="0">
                    <a:pos x="12" y="31"/>
                  </a:cxn>
                  <a:cxn ang="0">
                    <a:pos x="11" y="31"/>
                  </a:cxn>
                  <a:cxn ang="0">
                    <a:pos x="9" y="31"/>
                  </a:cxn>
                  <a:cxn ang="0">
                    <a:pos x="8" y="31"/>
                  </a:cxn>
                  <a:cxn ang="0">
                    <a:pos x="6" y="31"/>
                  </a:cxn>
                  <a:cxn ang="0">
                    <a:pos x="5" y="30"/>
                  </a:cxn>
                  <a:cxn ang="0">
                    <a:pos x="3" y="30"/>
                  </a:cxn>
                  <a:cxn ang="0">
                    <a:pos x="3" y="28"/>
                  </a:cxn>
                  <a:cxn ang="0">
                    <a:pos x="2" y="28"/>
                  </a:cxn>
                  <a:cxn ang="0">
                    <a:pos x="2" y="27"/>
                  </a:cxn>
                  <a:cxn ang="0">
                    <a:pos x="2" y="25"/>
                  </a:cxn>
                  <a:cxn ang="0">
                    <a:pos x="0" y="25"/>
                  </a:cxn>
                  <a:cxn ang="0">
                    <a:pos x="0" y="24"/>
                  </a:cxn>
                  <a:cxn ang="0">
                    <a:pos x="0" y="22"/>
                  </a:cxn>
                  <a:cxn ang="0">
                    <a:pos x="0" y="21"/>
                  </a:cxn>
                  <a:cxn ang="0">
                    <a:pos x="0" y="19"/>
                  </a:cxn>
                  <a:cxn ang="0">
                    <a:pos x="2" y="18"/>
                  </a:cxn>
                  <a:cxn ang="0">
                    <a:pos x="2" y="16"/>
                  </a:cxn>
                  <a:cxn ang="0">
                    <a:pos x="3" y="13"/>
                  </a:cxn>
                  <a:cxn ang="0">
                    <a:pos x="3" y="12"/>
                  </a:cxn>
                  <a:cxn ang="0">
                    <a:pos x="5" y="10"/>
                  </a:cxn>
                  <a:cxn ang="0">
                    <a:pos x="6" y="9"/>
                  </a:cxn>
                  <a:cxn ang="0">
                    <a:pos x="6" y="7"/>
                  </a:cxn>
                  <a:cxn ang="0">
                    <a:pos x="8" y="6"/>
                  </a:cxn>
                  <a:cxn ang="0">
                    <a:pos x="9" y="6"/>
                  </a:cxn>
                  <a:cxn ang="0">
                    <a:pos x="11" y="4"/>
                  </a:cxn>
                  <a:cxn ang="0">
                    <a:pos x="12" y="3"/>
                  </a:cxn>
                  <a:cxn ang="0">
                    <a:pos x="14" y="1"/>
                  </a:cxn>
                  <a:cxn ang="0">
                    <a:pos x="15" y="1"/>
                  </a:cxn>
                  <a:cxn ang="0">
                    <a:pos x="17" y="1"/>
                  </a:cxn>
                  <a:cxn ang="0">
                    <a:pos x="18" y="0"/>
                  </a:cxn>
                  <a:cxn ang="0">
                    <a:pos x="20" y="0"/>
                  </a:cxn>
                  <a:cxn ang="0">
                    <a:pos x="21" y="0"/>
                  </a:cxn>
                  <a:cxn ang="0">
                    <a:pos x="23" y="0"/>
                  </a:cxn>
                  <a:cxn ang="0">
                    <a:pos x="24" y="0"/>
                  </a:cxn>
                  <a:cxn ang="0">
                    <a:pos x="26" y="0"/>
                  </a:cxn>
                  <a:cxn ang="0">
                    <a:pos x="26" y="1"/>
                  </a:cxn>
                  <a:cxn ang="0">
                    <a:pos x="27" y="1"/>
                  </a:cxn>
                  <a:cxn ang="0">
                    <a:pos x="27" y="3"/>
                  </a:cxn>
                  <a:cxn ang="0">
                    <a:pos x="29" y="4"/>
                  </a:cxn>
                  <a:cxn ang="0">
                    <a:pos x="29" y="4"/>
                  </a:cxn>
                  <a:cxn ang="0">
                    <a:pos x="29" y="6"/>
                  </a:cxn>
                  <a:cxn ang="0">
                    <a:pos x="30" y="7"/>
                  </a:cxn>
                  <a:cxn ang="0">
                    <a:pos x="30" y="9"/>
                  </a:cxn>
                  <a:cxn ang="0">
                    <a:pos x="30" y="10"/>
                  </a:cxn>
                  <a:cxn ang="0">
                    <a:pos x="29" y="12"/>
                  </a:cxn>
                  <a:cxn ang="0">
                    <a:pos x="29" y="13"/>
                  </a:cxn>
                  <a:cxn ang="0">
                    <a:pos x="29" y="15"/>
                  </a:cxn>
                </a:cxnLst>
                <a:rect l="0" t="0" r="r" b="b"/>
                <a:pathLst>
                  <a:path w="30" h="31">
                    <a:moveTo>
                      <a:pt x="29" y="15"/>
                    </a:moveTo>
                    <a:lnTo>
                      <a:pt x="29" y="16"/>
                    </a:lnTo>
                    <a:lnTo>
                      <a:pt x="27" y="16"/>
                    </a:lnTo>
                    <a:lnTo>
                      <a:pt x="27" y="16"/>
                    </a:lnTo>
                    <a:lnTo>
                      <a:pt x="27" y="16"/>
                    </a:lnTo>
                    <a:lnTo>
                      <a:pt x="27" y="16"/>
                    </a:lnTo>
                    <a:lnTo>
                      <a:pt x="27" y="16"/>
                    </a:lnTo>
                    <a:lnTo>
                      <a:pt x="27" y="18"/>
                    </a:lnTo>
                    <a:lnTo>
                      <a:pt x="27" y="18"/>
                    </a:lnTo>
                    <a:lnTo>
                      <a:pt x="27" y="18"/>
                    </a:lnTo>
                    <a:lnTo>
                      <a:pt x="27" y="18"/>
                    </a:lnTo>
                    <a:lnTo>
                      <a:pt x="27" y="18"/>
                    </a:lnTo>
                    <a:lnTo>
                      <a:pt x="27" y="19"/>
                    </a:lnTo>
                    <a:lnTo>
                      <a:pt x="26" y="19"/>
                    </a:lnTo>
                    <a:lnTo>
                      <a:pt x="26" y="19"/>
                    </a:lnTo>
                    <a:lnTo>
                      <a:pt x="26" y="19"/>
                    </a:lnTo>
                    <a:lnTo>
                      <a:pt x="26" y="19"/>
                    </a:lnTo>
                    <a:lnTo>
                      <a:pt x="26" y="19"/>
                    </a:lnTo>
                    <a:lnTo>
                      <a:pt x="26" y="21"/>
                    </a:lnTo>
                    <a:lnTo>
                      <a:pt x="26" y="21"/>
                    </a:lnTo>
                    <a:lnTo>
                      <a:pt x="26" y="21"/>
                    </a:lnTo>
                    <a:lnTo>
                      <a:pt x="24" y="21"/>
                    </a:lnTo>
                    <a:lnTo>
                      <a:pt x="24" y="21"/>
                    </a:lnTo>
                    <a:lnTo>
                      <a:pt x="24" y="21"/>
                    </a:lnTo>
                    <a:lnTo>
                      <a:pt x="24" y="22"/>
                    </a:lnTo>
                    <a:lnTo>
                      <a:pt x="24" y="22"/>
                    </a:lnTo>
                    <a:lnTo>
                      <a:pt x="24" y="22"/>
                    </a:lnTo>
                    <a:lnTo>
                      <a:pt x="24" y="22"/>
                    </a:lnTo>
                    <a:lnTo>
                      <a:pt x="24" y="22"/>
                    </a:lnTo>
                    <a:lnTo>
                      <a:pt x="23" y="22"/>
                    </a:lnTo>
                    <a:lnTo>
                      <a:pt x="23" y="24"/>
                    </a:lnTo>
                    <a:lnTo>
                      <a:pt x="23" y="24"/>
                    </a:lnTo>
                    <a:lnTo>
                      <a:pt x="23" y="24"/>
                    </a:lnTo>
                    <a:lnTo>
                      <a:pt x="23" y="24"/>
                    </a:lnTo>
                    <a:lnTo>
                      <a:pt x="23" y="24"/>
                    </a:lnTo>
                    <a:lnTo>
                      <a:pt x="23" y="24"/>
                    </a:lnTo>
                    <a:lnTo>
                      <a:pt x="21" y="25"/>
                    </a:lnTo>
                    <a:lnTo>
                      <a:pt x="21" y="25"/>
                    </a:lnTo>
                    <a:lnTo>
                      <a:pt x="21" y="25"/>
                    </a:lnTo>
                    <a:lnTo>
                      <a:pt x="21" y="25"/>
                    </a:lnTo>
                    <a:lnTo>
                      <a:pt x="21" y="25"/>
                    </a:lnTo>
                    <a:lnTo>
                      <a:pt x="21" y="25"/>
                    </a:lnTo>
                    <a:lnTo>
                      <a:pt x="20" y="25"/>
                    </a:lnTo>
                    <a:lnTo>
                      <a:pt x="20" y="25"/>
                    </a:lnTo>
                    <a:lnTo>
                      <a:pt x="20" y="27"/>
                    </a:lnTo>
                    <a:lnTo>
                      <a:pt x="20" y="27"/>
                    </a:lnTo>
                    <a:lnTo>
                      <a:pt x="20" y="27"/>
                    </a:lnTo>
                    <a:lnTo>
                      <a:pt x="20" y="27"/>
                    </a:lnTo>
                    <a:lnTo>
                      <a:pt x="18" y="27"/>
                    </a:lnTo>
                    <a:lnTo>
                      <a:pt x="18" y="27"/>
                    </a:lnTo>
                    <a:lnTo>
                      <a:pt x="18" y="27"/>
                    </a:lnTo>
                    <a:lnTo>
                      <a:pt x="18" y="27"/>
                    </a:lnTo>
                    <a:lnTo>
                      <a:pt x="18" y="28"/>
                    </a:lnTo>
                    <a:lnTo>
                      <a:pt x="18" y="28"/>
                    </a:lnTo>
                    <a:lnTo>
                      <a:pt x="17" y="28"/>
                    </a:lnTo>
                    <a:lnTo>
                      <a:pt x="17" y="28"/>
                    </a:lnTo>
                    <a:lnTo>
                      <a:pt x="17" y="28"/>
                    </a:lnTo>
                    <a:lnTo>
                      <a:pt x="17" y="28"/>
                    </a:lnTo>
                    <a:lnTo>
                      <a:pt x="17" y="28"/>
                    </a:lnTo>
                    <a:lnTo>
                      <a:pt x="17" y="28"/>
                    </a:lnTo>
                    <a:lnTo>
                      <a:pt x="15" y="28"/>
                    </a:lnTo>
                    <a:lnTo>
                      <a:pt x="15" y="28"/>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1"/>
                    </a:lnTo>
                    <a:lnTo>
                      <a:pt x="11" y="31"/>
                    </a:lnTo>
                    <a:lnTo>
                      <a:pt x="11" y="31"/>
                    </a:lnTo>
                    <a:lnTo>
                      <a:pt x="11" y="31"/>
                    </a:lnTo>
                    <a:lnTo>
                      <a:pt x="11" y="31"/>
                    </a:lnTo>
                    <a:lnTo>
                      <a:pt x="11" y="31"/>
                    </a:lnTo>
                    <a:lnTo>
                      <a:pt x="11" y="31"/>
                    </a:lnTo>
                    <a:lnTo>
                      <a:pt x="9" y="31"/>
                    </a:lnTo>
                    <a:lnTo>
                      <a:pt x="9" y="31"/>
                    </a:lnTo>
                    <a:lnTo>
                      <a:pt x="9" y="31"/>
                    </a:lnTo>
                    <a:lnTo>
                      <a:pt x="9" y="31"/>
                    </a:lnTo>
                    <a:lnTo>
                      <a:pt x="9" y="31"/>
                    </a:lnTo>
                    <a:lnTo>
                      <a:pt x="9" y="31"/>
                    </a:lnTo>
                    <a:lnTo>
                      <a:pt x="8" y="31"/>
                    </a:lnTo>
                    <a:lnTo>
                      <a:pt x="8" y="31"/>
                    </a:lnTo>
                    <a:lnTo>
                      <a:pt x="8" y="31"/>
                    </a:lnTo>
                    <a:lnTo>
                      <a:pt x="8" y="31"/>
                    </a:lnTo>
                    <a:lnTo>
                      <a:pt x="8" y="31"/>
                    </a:lnTo>
                    <a:lnTo>
                      <a:pt x="8" y="31"/>
                    </a:lnTo>
                    <a:lnTo>
                      <a:pt x="8" y="31"/>
                    </a:lnTo>
                    <a:lnTo>
                      <a:pt x="6" y="31"/>
                    </a:lnTo>
                    <a:lnTo>
                      <a:pt x="6" y="31"/>
                    </a:lnTo>
                    <a:lnTo>
                      <a:pt x="6" y="31"/>
                    </a:lnTo>
                    <a:lnTo>
                      <a:pt x="6" y="31"/>
                    </a:lnTo>
                    <a:lnTo>
                      <a:pt x="6" y="31"/>
                    </a:lnTo>
                    <a:lnTo>
                      <a:pt x="6" y="31"/>
                    </a:lnTo>
                    <a:lnTo>
                      <a:pt x="6" y="31"/>
                    </a:lnTo>
                    <a:lnTo>
                      <a:pt x="5" y="30"/>
                    </a:lnTo>
                    <a:lnTo>
                      <a:pt x="5" y="30"/>
                    </a:lnTo>
                    <a:lnTo>
                      <a:pt x="5" y="30"/>
                    </a:lnTo>
                    <a:lnTo>
                      <a:pt x="5" y="30"/>
                    </a:lnTo>
                    <a:lnTo>
                      <a:pt x="5" y="30"/>
                    </a:lnTo>
                    <a:lnTo>
                      <a:pt x="5" y="30"/>
                    </a:lnTo>
                    <a:lnTo>
                      <a:pt x="5" y="30"/>
                    </a:lnTo>
                    <a:lnTo>
                      <a:pt x="5" y="30"/>
                    </a:lnTo>
                    <a:lnTo>
                      <a:pt x="5" y="30"/>
                    </a:lnTo>
                    <a:lnTo>
                      <a:pt x="3" y="30"/>
                    </a:lnTo>
                    <a:lnTo>
                      <a:pt x="3" y="30"/>
                    </a:lnTo>
                    <a:lnTo>
                      <a:pt x="3" y="30"/>
                    </a:lnTo>
                    <a:lnTo>
                      <a:pt x="3" y="30"/>
                    </a:lnTo>
                    <a:lnTo>
                      <a:pt x="3" y="30"/>
                    </a:lnTo>
                    <a:lnTo>
                      <a:pt x="3" y="30"/>
                    </a:lnTo>
                    <a:lnTo>
                      <a:pt x="3" y="28"/>
                    </a:lnTo>
                    <a:lnTo>
                      <a:pt x="3" y="28"/>
                    </a:lnTo>
                    <a:lnTo>
                      <a:pt x="3" y="28"/>
                    </a:lnTo>
                    <a:lnTo>
                      <a:pt x="3" y="28"/>
                    </a:lnTo>
                    <a:lnTo>
                      <a:pt x="2" y="28"/>
                    </a:lnTo>
                    <a:lnTo>
                      <a:pt x="2" y="28"/>
                    </a:lnTo>
                    <a:lnTo>
                      <a:pt x="2" y="28"/>
                    </a:lnTo>
                    <a:lnTo>
                      <a:pt x="2" y="28"/>
                    </a:lnTo>
                    <a:lnTo>
                      <a:pt x="2" y="28"/>
                    </a:lnTo>
                    <a:lnTo>
                      <a:pt x="2" y="28"/>
                    </a:lnTo>
                    <a:lnTo>
                      <a:pt x="2" y="27"/>
                    </a:lnTo>
                    <a:lnTo>
                      <a:pt x="2" y="27"/>
                    </a:lnTo>
                    <a:lnTo>
                      <a:pt x="2" y="27"/>
                    </a:lnTo>
                    <a:lnTo>
                      <a:pt x="2" y="27"/>
                    </a:lnTo>
                    <a:lnTo>
                      <a:pt x="2" y="27"/>
                    </a:lnTo>
                    <a:lnTo>
                      <a:pt x="2" y="27"/>
                    </a:lnTo>
                    <a:lnTo>
                      <a:pt x="2" y="27"/>
                    </a:lnTo>
                    <a:lnTo>
                      <a:pt x="2" y="27"/>
                    </a:lnTo>
                    <a:lnTo>
                      <a:pt x="2" y="25"/>
                    </a:lnTo>
                    <a:lnTo>
                      <a:pt x="0" y="25"/>
                    </a:lnTo>
                    <a:lnTo>
                      <a:pt x="0" y="25"/>
                    </a:lnTo>
                    <a:lnTo>
                      <a:pt x="0" y="25"/>
                    </a:lnTo>
                    <a:lnTo>
                      <a:pt x="0" y="25"/>
                    </a:lnTo>
                    <a:lnTo>
                      <a:pt x="0" y="25"/>
                    </a:lnTo>
                    <a:lnTo>
                      <a:pt x="0" y="25"/>
                    </a:lnTo>
                    <a:lnTo>
                      <a:pt x="0" y="25"/>
                    </a:lnTo>
                    <a:lnTo>
                      <a:pt x="0" y="24"/>
                    </a:lnTo>
                    <a:lnTo>
                      <a:pt x="0" y="24"/>
                    </a:lnTo>
                    <a:lnTo>
                      <a:pt x="0" y="24"/>
                    </a:lnTo>
                    <a:lnTo>
                      <a:pt x="0" y="24"/>
                    </a:lnTo>
                    <a:lnTo>
                      <a:pt x="0" y="24"/>
                    </a:lnTo>
                    <a:lnTo>
                      <a:pt x="0" y="24"/>
                    </a:lnTo>
                    <a:lnTo>
                      <a:pt x="0" y="22"/>
                    </a:lnTo>
                    <a:lnTo>
                      <a:pt x="0" y="22"/>
                    </a:lnTo>
                    <a:lnTo>
                      <a:pt x="0" y="22"/>
                    </a:lnTo>
                    <a:lnTo>
                      <a:pt x="0" y="22"/>
                    </a:lnTo>
                    <a:lnTo>
                      <a:pt x="0" y="22"/>
                    </a:lnTo>
                    <a:lnTo>
                      <a:pt x="0" y="22"/>
                    </a:lnTo>
                    <a:lnTo>
                      <a:pt x="0" y="21"/>
                    </a:lnTo>
                    <a:lnTo>
                      <a:pt x="0" y="21"/>
                    </a:lnTo>
                    <a:lnTo>
                      <a:pt x="0" y="21"/>
                    </a:lnTo>
                    <a:lnTo>
                      <a:pt x="0" y="21"/>
                    </a:lnTo>
                    <a:lnTo>
                      <a:pt x="0" y="21"/>
                    </a:lnTo>
                    <a:lnTo>
                      <a:pt x="0" y="21"/>
                    </a:lnTo>
                    <a:lnTo>
                      <a:pt x="0" y="19"/>
                    </a:lnTo>
                    <a:lnTo>
                      <a:pt x="0" y="19"/>
                    </a:lnTo>
                    <a:lnTo>
                      <a:pt x="0" y="19"/>
                    </a:lnTo>
                    <a:lnTo>
                      <a:pt x="0" y="19"/>
                    </a:lnTo>
                    <a:lnTo>
                      <a:pt x="0" y="19"/>
                    </a:lnTo>
                    <a:lnTo>
                      <a:pt x="0" y="19"/>
                    </a:lnTo>
                    <a:lnTo>
                      <a:pt x="0" y="18"/>
                    </a:lnTo>
                    <a:lnTo>
                      <a:pt x="2" y="18"/>
                    </a:lnTo>
                    <a:lnTo>
                      <a:pt x="2" y="18"/>
                    </a:lnTo>
                    <a:lnTo>
                      <a:pt x="2" y="18"/>
                    </a:lnTo>
                    <a:lnTo>
                      <a:pt x="2" y="18"/>
                    </a:lnTo>
                    <a:lnTo>
                      <a:pt x="2" y="16"/>
                    </a:lnTo>
                    <a:lnTo>
                      <a:pt x="2" y="16"/>
                    </a:lnTo>
                    <a:lnTo>
                      <a:pt x="2" y="16"/>
                    </a:lnTo>
                    <a:lnTo>
                      <a:pt x="2" y="16"/>
                    </a:lnTo>
                    <a:lnTo>
                      <a:pt x="2" y="16"/>
                    </a:lnTo>
                    <a:lnTo>
                      <a:pt x="2" y="16"/>
                    </a:lnTo>
                    <a:lnTo>
                      <a:pt x="2" y="15"/>
                    </a:lnTo>
                    <a:lnTo>
                      <a:pt x="2" y="15"/>
                    </a:lnTo>
                    <a:lnTo>
                      <a:pt x="2" y="15"/>
                    </a:lnTo>
                    <a:lnTo>
                      <a:pt x="2" y="15"/>
                    </a:lnTo>
                    <a:lnTo>
                      <a:pt x="2" y="15"/>
                    </a:lnTo>
                    <a:lnTo>
                      <a:pt x="3" y="13"/>
                    </a:lnTo>
                    <a:lnTo>
                      <a:pt x="3" y="13"/>
                    </a:lnTo>
                    <a:lnTo>
                      <a:pt x="3" y="13"/>
                    </a:lnTo>
                    <a:lnTo>
                      <a:pt x="3" y="13"/>
                    </a:lnTo>
                    <a:lnTo>
                      <a:pt x="3" y="13"/>
                    </a:lnTo>
                    <a:lnTo>
                      <a:pt x="3" y="13"/>
                    </a:lnTo>
                    <a:lnTo>
                      <a:pt x="3" y="12"/>
                    </a:lnTo>
                    <a:lnTo>
                      <a:pt x="3" y="12"/>
                    </a:lnTo>
                    <a:lnTo>
                      <a:pt x="3" y="12"/>
                    </a:lnTo>
                    <a:lnTo>
                      <a:pt x="3" y="12"/>
                    </a:lnTo>
                    <a:lnTo>
                      <a:pt x="5" y="12"/>
                    </a:lnTo>
                    <a:lnTo>
                      <a:pt x="5" y="12"/>
                    </a:lnTo>
                    <a:lnTo>
                      <a:pt x="5" y="10"/>
                    </a:lnTo>
                    <a:lnTo>
                      <a:pt x="5" y="10"/>
                    </a:lnTo>
                    <a:lnTo>
                      <a:pt x="5" y="10"/>
                    </a:lnTo>
                    <a:lnTo>
                      <a:pt x="5" y="10"/>
                    </a:lnTo>
                    <a:lnTo>
                      <a:pt x="5" y="10"/>
                    </a:lnTo>
                    <a:lnTo>
                      <a:pt x="5" y="10"/>
                    </a:lnTo>
                    <a:lnTo>
                      <a:pt x="6" y="9"/>
                    </a:lnTo>
                    <a:lnTo>
                      <a:pt x="6" y="9"/>
                    </a:lnTo>
                    <a:lnTo>
                      <a:pt x="6" y="9"/>
                    </a:lnTo>
                    <a:lnTo>
                      <a:pt x="6" y="9"/>
                    </a:lnTo>
                    <a:lnTo>
                      <a:pt x="6" y="9"/>
                    </a:lnTo>
                    <a:lnTo>
                      <a:pt x="6" y="9"/>
                    </a:lnTo>
                    <a:lnTo>
                      <a:pt x="6" y="7"/>
                    </a:lnTo>
                    <a:lnTo>
                      <a:pt x="6" y="7"/>
                    </a:lnTo>
                    <a:lnTo>
                      <a:pt x="8" y="7"/>
                    </a:lnTo>
                    <a:lnTo>
                      <a:pt x="8" y="7"/>
                    </a:lnTo>
                    <a:lnTo>
                      <a:pt x="8" y="7"/>
                    </a:lnTo>
                    <a:lnTo>
                      <a:pt x="8" y="7"/>
                    </a:lnTo>
                    <a:lnTo>
                      <a:pt x="8" y="6"/>
                    </a:lnTo>
                    <a:lnTo>
                      <a:pt x="8" y="6"/>
                    </a:lnTo>
                    <a:lnTo>
                      <a:pt x="9" y="6"/>
                    </a:lnTo>
                    <a:lnTo>
                      <a:pt x="9" y="6"/>
                    </a:lnTo>
                    <a:lnTo>
                      <a:pt x="9" y="6"/>
                    </a:lnTo>
                    <a:lnTo>
                      <a:pt x="9" y="6"/>
                    </a:lnTo>
                    <a:lnTo>
                      <a:pt x="9" y="6"/>
                    </a:lnTo>
                    <a:lnTo>
                      <a:pt x="9" y="4"/>
                    </a:lnTo>
                    <a:lnTo>
                      <a:pt x="9" y="4"/>
                    </a:lnTo>
                    <a:lnTo>
                      <a:pt x="11" y="4"/>
                    </a:lnTo>
                    <a:lnTo>
                      <a:pt x="11" y="4"/>
                    </a:lnTo>
                    <a:lnTo>
                      <a:pt x="11" y="4"/>
                    </a:lnTo>
                    <a:lnTo>
                      <a:pt x="11" y="4"/>
                    </a:lnTo>
                    <a:lnTo>
                      <a:pt x="11" y="4"/>
                    </a:lnTo>
                    <a:lnTo>
                      <a:pt x="11" y="4"/>
                    </a:lnTo>
                    <a:lnTo>
                      <a:pt x="12" y="3"/>
                    </a:lnTo>
                    <a:lnTo>
                      <a:pt x="12" y="3"/>
                    </a:lnTo>
                    <a:lnTo>
                      <a:pt x="12" y="3"/>
                    </a:lnTo>
                    <a:lnTo>
                      <a:pt x="12" y="3"/>
                    </a:lnTo>
                    <a:lnTo>
                      <a:pt x="12" y="3"/>
                    </a:lnTo>
                    <a:lnTo>
                      <a:pt x="12" y="3"/>
                    </a:lnTo>
                    <a:lnTo>
                      <a:pt x="14" y="3"/>
                    </a:lnTo>
                    <a:lnTo>
                      <a:pt x="14" y="3"/>
                    </a:lnTo>
                    <a:lnTo>
                      <a:pt x="14" y="3"/>
                    </a:lnTo>
                    <a:lnTo>
                      <a:pt x="14" y="1"/>
                    </a:lnTo>
                    <a:lnTo>
                      <a:pt x="14" y="1"/>
                    </a:lnTo>
                    <a:lnTo>
                      <a:pt x="14" y="1"/>
                    </a:lnTo>
                    <a:lnTo>
                      <a:pt x="15" y="1"/>
                    </a:lnTo>
                    <a:lnTo>
                      <a:pt x="15" y="1"/>
                    </a:lnTo>
                    <a:lnTo>
                      <a:pt x="15" y="1"/>
                    </a:lnTo>
                    <a:lnTo>
                      <a:pt x="15" y="1"/>
                    </a:lnTo>
                    <a:lnTo>
                      <a:pt x="15" y="1"/>
                    </a:lnTo>
                    <a:lnTo>
                      <a:pt x="15" y="1"/>
                    </a:lnTo>
                    <a:lnTo>
                      <a:pt x="17" y="1"/>
                    </a:lnTo>
                    <a:lnTo>
                      <a:pt x="17" y="1"/>
                    </a:lnTo>
                    <a:lnTo>
                      <a:pt x="17" y="1"/>
                    </a:lnTo>
                    <a:lnTo>
                      <a:pt x="17" y="1"/>
                    </a:lnTo>
                    <a:lnTo>
                      <a:pt x="17" y="1"/>
                    </a:lnTo>
                    <a:lnTo>
                      <a:pt x="17"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1" y="0"/>
                    </a:lnTo>
                    <a:lnTo>
                      <a:pt x="21" y="0"/>
                    </a:lnTo>
                    <a:lnTo>
                      <a:pt x="21" y="0"/>
                    </a:lnTo>
                    <a:lnTo>
                      <a:pt x="21" y="0"/>
                    </a:lnTo>
                    <a:lnTo>
                      <a:pt x="21" y="0"/>
                    </a:lnTo>
                    <a:lnTo>
                      <a:pt x="21" y="0"/>
                    </a:lnTo>
                    <a:lnTo>
                      <a:pt x="21" y="0"/>
                    </a:lnTo>
                    <a:lnTo>
                      <a:pt x="23" y="0"/>
                    </a:lnTo>
                    <a:lnTo>
                      <a:pt x="23" y="0"/>
                    </a:lnTo>
                    <a:lnTo>
                      <a:pt x="23" y="0"/>
                    </a:lnTo>
                    <a:lnTo>
                      <a:pt x="23" y="0"/>
                    </a:lnTo>
                    <a:lnTo>
                      <a:pt x="23" y="0"/>
                    </a:lnTo>
                    <a:lnTo>
                      <a:pt x="23" y="0"/>
                    </a:lnTo>
                    <a:lnTo>
                      <a:pt x="23" y="0"/>
                    </a:lnTo>
                    <a:lnTo>
                      <a:pt x="24" y="0"/>
                    </a:lnTo>
                    <a:lnTo>
                      <a:pt x="24" y="0"/>
                    </a:lnTo>
                    <a:lnTo>
                      <a:pt x="24" y="0"/>
                    </a:lnTo>
                    <a:lnTo>
                      <a:pt x="24" y="0"/>
                    </a:lnTo>
                    <a:lnTo>
                      <a:pt x="24" y="0"/>
                    </a:lnTo>
                    <a:lnTo>
                      <a:pt x="24" y="0"/>
                    </a:lnTo>
                    <a:lnTo>
                      <a:pt x="24" y="0"/>
                    </a:lnTo>
                    <a:lnTo>
                      <a:pt x="26" y="0"/>
                    </a:lnTo>
                    <a:lnTo>
                      <a:pt x="26" y="1"/>
                    </a:lnTo>
                    <a:lnTo>
                      <a:pt x="26" y="1"/>
                    </a:lnTo>
                    <a:lnTo>
                      <a:pt x="26" y="1"/>
                    </a:lnTo>
                    <a:lnTo>
                      <a:pt x="26" y="1"/>
                    </a:lnTo>
                    <a:lnTo>
                      <a:pt x="26" y="1"/>
                    </a:lnTo>
                    <a:lnTo>
                      <a:pt x="26" y="1"/>
                    </a:lnTo>
                    <a:lnTo>
                      <a:pt x="26" y="1"/>
                    </a:lnTo>
                    <a:lnTo>
                      <a:pt x="26" y="1"/>
                    </a:lnTo>
                    <a:lnTo>
                      <a:pt x="27" y="1"/>
                    </a:lnTo>
                    <a:lnTo>
                      <a:pt x="27" y="1"/>
                    </a:lnTo>
                    <a:lnTo>
                      <a:pt x="27" y="1"/>
                    </a:lnTo>
                    <a:lnTo>
                      <a:pt x="27" y="1"/>
                    </a:lnTo>
                    <a:lnTo>
                      <a:pt x="27" y="1"/>
                    </a:lnTo>
                    <a:lnTo>
                      <a:pt x="27" y="1"/>
                    </a:lnTo>
                    <a:lnTo>
                      <a:pt x="27" y="3"/>
                    </a:lnTo>
                    <a:lnTo>
                      <a:pt x="27" y="3"/>
                    </a:lnTo>
                    <a:lnTo>
                      <a:pt x="27" y="3"/>
                    </a:lnTo>
                    <a:lnTo>
                      <a:pt x="27" y="3"/>
                    </a:lnTo>
                    <a:lnTo>
                      <a:pt x="29" y="3"/>
                    </a:lnTo>
                    <a:lnTo>
                      <a:pt x="29" y="3"/>
                    </a:lnTo>
                    <a:lnTo>
                      <a:pt x="29" y="3"/>
                    </a:lnTo>
                    <a:lnTo>
                      <a:pt x="29" y="3"/>
                    </a:lnTo>
                    <a:lnTo>
                      <a:pt x="29" y="3"/>
                    </a:lnTo>
                    <a:lnTo>
                      <a:pt x="29" y="4"/>
                    </a:lnTo>
                    <a:lnTo>
                      <a:pt x="29" y="4"/>
                    </a:lnTo>
                    <a:lnTo>
                      <a:pt x="29" y="4"/>
                    </a:lnTo>
                    <a:lnTo>
                      <a:pt x="29" y="4"/>
                    </a:lnTo>
                    <a:lnTo>
                      <a:pt x="29" y="4"/>
                    </a:lnTo>
                    <a:lnTo>
                      <a:pt x="29" y="4"/>
                    </a:lnTo>
                    <a:lnTo>
                      <a:pt x="29" y="4"/>
                    </a:lnTo>
                    <a:lnTo>
                      <a:pt x="29" y="4"/>
                    </a:lnTo>
                    <a:lnTo>
                      <a:pt x="29" y="6"/>
                    </a:lnTo>
                    <a:lnTo>
                      <a:pt x="29" y="6"/>
                    </a:lnTo>
                    <a:lnTo>
                      <a:pt x="29" y="6"/>
                    </a:lnTo>
                    <a:lnTo>
                      <a:pt x="29" y="6"/>
                    </a:lnTo>
                    <a:lnTo>
                      <a:pt x="29" y="6"/>
                    </a:lnTo>
                    <a:lnTo>
                      <a:pt x="30" y="6"/>
                    </a:lnTo>
                    <a:lnTo>
                      <a:pt x="30" y="6"/>
                    </a:lnTo>
                    <a:lnTo>
                      <a:pt x="30" y="7"/>
                    </a:lnTo>
                    <a:lnTo>
                      <a:pt x="30" y="7"/>
                    </a:lnTo>
                    <a:lnTo>
                      <a:pt x="30" y="7"/>
                    </a:lnTo>
                    <a:lnTo>
                      <a:pt x="30" y="7"/>
                    </a:lnTo>
                    <a:lnTo>
                      <a:pt x="30" y="7"/>
                    </a:lnTo>
                    <a:lnTo>
                      <a:pt x="30" y="7"/>
                    </a:lnTo>
                    <a:lnTo>
                      <a:pt x="30" y="9"/>
                    </a:lnTo>
                    <a:lnTo>
                      <a:pt x="30" y="9"/>
                    </a:lnTo>
                    <a:lnTo>
                      <a:pt x="30" y="9"/>
                    </a:lnTo>
                    <a:lnTo>
                      <a:pt x="30" y="9"/>
                    </a:lnTo>
                    <a:lnTo>
                      <a:pt x="30" y="9"/>
                    </a:lnTo>
                    <a:lnTo>
                      <a:pt x="30" y="9"/>
                    </a:lnTo>
                    <a:lnTo>
                      <a:pt x="30" y="10"/>
                    </a:lnTo>
                    <a:lnTo>
                      <a:pt x="30" y="10"/>
                    </a:lnTo>
                    <a:lnTo>
                      <a:pt x="30" y="10"/>
                    </a:lnTo>
                    <a:lnTo>
                      <a:pt x="30" y="10"/>
                    </a:lnTo>
                    <a:lnTo>
                      <a:pt x="30" y="10"/>
                    </a:lnTo>
                    <a:lnTo>
                      <a:pt x="30" y="10"/>
                    </a:lnTo>
                    <a:lnTo>
                      <a:pt x="30" y="12"/>
                    </a:lnTo>
                    <a:lnTo>
                      <a:pt x="29" y="12"/>
                    </a:lnTo>
                    <a:lnTo>
                      <a:pt x="29" y="12"/>
                    </a:lnTo>
                    <a:lnTo>
                      <a:pt x="29" y="12"/>
                    </a:lnTo>
                    <a:lnTo>
                      <a:pt x="29" y="12"/>
                    </a:lnTo>
                    <a:lnTo>
                      <a:pt x="29" y="12"/>
                    </a:lnTo>
                    <a:lnTo>
                      <a:pt x="29" y="13"/>
                    </a:lnTo>
                    <a:lnTo>
                      <a:pt x="29" y="13"/>
                    </a:lnTo>
                    <a:lnTo>
                      <a:pt x="29" y="13"/>
                    </a:lnTo>
                    <a:lnTo>
                      <a:pt x="29" y="13"/>
                    </a:lnTo>
                    <a:lnTo>
                      <a:pt x="29" y="13"/>
                    </a:lnTo>
                    <a:lnTo>
                      <a:pt x="29" y="13"/>
                    </a:lnTo>
                    <a:lnTo>
                      <a:pt x="29" y="15"/>
                    </a:lnTo>
                    <a:lnTo>
                      <a:pt x="29" y="15"/>
                    </a:lnTo>
                    <a:lnTo>
                      <a:pt x="29" y="15"/>
                    </a:lnTo>
                    <a:lnTo>
                      <a:pt x="29" y="15"/>
                    </a:lnTo>
                    <a:lnTo>
                      <a:pt x="29" y="15"/>
                    </a:lnTo>
                  </a:path>
                </a:pathLst>
              </a:custGeom>
              <a:noFill/>
              <a:ln w="1588">
                <a:solidFill>
                  <a:srgbClr val="6E6E6E"/>
                </a:solidFill>
                <a:prstDash val="solid"/>
                <a:round/>
                <a:headEnd/>
                <a:tailEnd/>
              </a:ln>
            </p:spPr>
            <p:txBody>
              <a:bodyPr/>
              <a:lstStyle/>
              <a:p>
                <a:endParaRPr lang="en-US"/>
              </a:p>
            </p:txBody>
          </p:sp>
          <p:sp>
            <p:nvSpPr>
              <p:cNvPr id="321282" name="Freeform 770"/>
              <p:cNvSpPr>
                <a:spLocks/>
              </p:cNvSpPr>
              <p:nvPr/>
            </p:nvSpPr>
            <p:spPr bwMode="auto">
              <a:xfrm>
                <a:off x="5883" y="2135"/>
                <a:ext cx="27" cy="32"/>
              </a:xfrm>
              <a:custGeom>
                <a:avLst/>
                <a:gdLst/>
                <a:ahLst/>
                <a:cxnLst>
                  <a:cxn ang="0">
                    <a:pos x="27" y="17"/>
                  </a:cxn>
                  <a:cxn ang="0">
                    <a:pos x="27" y="18"/>
                  </a:cxn>
                  <a:cxn ang="0">
                    <a:pos x="27" y="21"/>
                  </a:cxn>
                  <a:cxn ang="0">
                    <a:pos x="27" y="23"/>
                  </a:cxn>
                  <a:cxn ang="0">
                    <a:pos x="27" y="24"/>
                  </a:cxn>
                  <a:cxn ang="0">
                    <a:pos x="27" y="24"/>
                  </a:cxn>
                  <a:cxn ang="0">
                    <a:pos x="25" y="26"/>
                  </a:cxn>
                  <a:cxn ang="0">
                    <a:pos x="25" y="27"/>
                  </a:cxn>
                  <a:cxn ang="0">
                    <a:pos x="24" y="29"/>
                  </a:cxn>
                  <a:cxn ang="0">
                    <a:pos x="24" y="29"/>
                  </a:cxn>
                  <a:cxn ang="0">
                    <a:pos x="22" y="30"/>
                  </a:cxn>
                  <a:cxn ang="0">
                    <a:pos x="21" y="30"/>
                  </a:cxn>
                  <a:cxn ang="0">
                    <a:pos x="21" y="32"/>
                  </a:cxn>
                  <a:cxn ang="0">
                    <a:pos x="19" y="32"/>
                  </a:cxn>
                  <a:cxn ang="0">
                    <a:pos x="18" y="32"/>
                  </a:cxn>
                  <a:cxn ang="0">
                    <a:pos x="17" y="32"/>
                  </a:cxn>
                  <a:cxn ang="0">
                    <a:pos x="15" y="32"/>
                  </a:cxn>
                  <a:cxn ang="0">
                    <a:pos x="14" y="30"/>
                  </a:cxn>
                  <a:cxn ang="0">
                    <a:pos x="12" y="30"/>
                  </a:cxn>
                  <a:cxn ang="0">
                    <a:pos x="11" y="30"/>
                  </a:cxn>
                  <a:cxn ang="0">
                    <a:pos x="9" y="29"/>
                  </a:cxn>
                  <a:cxn ang="0">
                    <a:pos x="8" y="27"/>
                  </a:cxn>
                  <a:cxn ang="0">
                    <a:pos x="6" y="27"/>
                  </a:cxn>
                  <a:cxn ang="0">
                    <a:pos x="5" y="26"/>
                  </a:cxn>
                  <a:cxn ang="0">
                    <a:pos x="5" y="24"/>
                  </a:cxn>
                  <a:cxn ang="0">
                    <a:pos x="3" y="23"/>
                  </a:cxn>
                  <a:cxn ang="0">
                    <a:pos x="2" y="21"/>
                  </a:cxn>
                  <a:cxn ang="0">
                    <a:pos x="2" y="20"/>
                  </a:cxn>
                  <a:cxn ang="0">
                    <a:pos x="0" y="18"/>
                  </a:cxn>
                  <a:cxn ang="0">
                    <a:pos x="0" y="17"/>
                  </a:cxn>
                  <a:cxn ang="0">
                    <a:pos x="0" y="15"/>
                  </a:cxn>
                  <a:cxn ang="0">
                    <a:pos x="0" y="14"/>
                  </a:cxn>
                  <a:cxn ang="0">
                    <a:pos x="0" y="11"/>
                  </a:cxn>
                  <a:cxn ang="0">
                    <a:pos x="0" y="9"/>
                  </a:cxn>
                  <a:cxn ang="0">
                    <a:pos x="0" y="8"/>
                  </a:cxn>
                  <a:cxn ang="0">
                    <a:pos x="0" y="8"/>
                  </a:cxn>
                  <a:cxn ang="0">
                    <a:pos x="0" y="6"/>
                  </a:cxn>
                  <a:cxn ang="0">
                    <a:pos x="2" y="5"/>
                  </a:cxn>
                  <a:cxn ang="0">
                    <a:pos x="2" y="3"/>
                  </a:cxn>
                  <a:cxn ang="0">
                    <a:pos x="3" y="3"/>
                  </a:cxn>
                  <a:cxn ang="0">
                    <a:pos x="5" y="2"/>
                  </a:cxn>
                  <a:cxn ang="0">
                    <a:pos x="6" y="2"/>
                  </a:cxn>
                  <a:cxn ang="0">
                    <a:pos x="6" y="0"/>
                  </a:cxn>
                  <a:cxn ang="0">
                    <a:pos x="8" y="0"/>
                  </a:cxn>
                  <a:cxn ang="0">
                    <a:pos x="9" y="0"/>
                  </a:cxn>
                  <a:cxn ang="0">
                    <a:pos x="11" y="0"/>
                  </a:cxn>
                  <a:cxn ang="0">
                    <a:pos x="12" y="0"/>
                  </a:cxn>
                  <a:cxn ang="0">
                    <a:pos x="14" y="2"/>
                  </a:cxn>
                  <a:cxn ang="0">
                    <a:pos x="15" y="2"/>
                  </a:cxn>
                  <a:cxn ang="0">
                    <a:pos x="17" y="2"/>
                  </a:cxn>
                  <a:cxn ang="0">
                    <a:pos x="18" y="3"/>
                  </a:cxn>
                  <a:cxn ang="0">
                    <a:pos x="19" y="5"/>
                  </a:cxn>
                  <a:cxn ang="0">
                    <a:pos x="21" y="5"/>
                  </a:cxn>
                  <a:cxn ang="0">
                    <a:pos x="21" y="6"/>
                  </a:cxn>
                  <a:cxn ang="0">
                    <a:pos x="22" y="8"/>
                  </a:cxn>
                  <a:cxn ang="0">
                    <a:pos x="24" y="9"/>
                  </a:cxn>
                  <a:cxn ang="0">
                    <a:pos x="25" y="11"/>
                  </a:cxn>
                  <a:cxn ang="0">
                    <a:pos x="25" y="12"/>
                  </a:cxn>
                  <a:cxn ang="0">
                    <a:pos x="27" y="14"/>
                  </a:cxn>
                  <a:cxn ang="0">
                    <a:pos x="27" y="15"/>
                  </a:cxn>
                </a:cxnLst>
                <a:rect l="0" t="0" r="r" b="b"/>
                <a:pathLst>
                  <a:path w="27" h="32">
                    <a:moveTo>
                      <a:pt x="27" y="17"/>
                    </a:moveTo>
                    <a:lnTo>
                      <a:pt x="27" y="17"/>
                    </a:lnTo>
                    <a:lnTo>
                      <a:pt x="27"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7" y="23"/>
                    </a:lnTo>
                    <a:lnTo>
                      <a:pt x="27" y="23"/>
                    </a:lnTo>
                    <a:lnTo>
                      <a:pt x="27" y="23"/>
                    </a:lnTo>
                    <a:lnTo>
                      <a:pt x="27" y="23"/>
                    </a:lnTo>
                    <a:lnTo>
                      <a:pt x="27" y="23"/>
                    </a:lnTo>
                    <a:lnTo>
                      <a:pt x="27" y="24"/>
                    </a:lnTo>
                    <a:lnTo>
                      <a:pt x="27" y="24"/>
                    </a:lnTo>
                    <a:lnTo>
                      <a:pt x="27" y="24"/>
                    </a:lnTo>
                    <a:lnTo>
                      <a:pt x="27" y="24"/>
                    </a:lnTo>
                    <a:lnTo>
                      <a:pt x="27" y="24"/>
                    </a:lnTo>
                    <a:lnTo>
                      <a:pt x="27" y="24"/>
                    </a:lnTo>
                    <a:lnTo>
                      <a:pt x="27" y="24"/>
                    </a:lnTo>
                    <a:lnTo>
                      <a:pt x="27" y="26"/>
                    </a:lnTo>
                    <a:lnTo>
                      <a:pt x="27" y="26"/>
                    </a:lnTo>
                    <a:lnTo>
                      <a:pt x="27" y="26"/>
                    </a:lnTo>
                    <a:lnTo>
                      <a:pt x="27" y="26"/>
                    </a:lnTo>
                    <a:lnTo>
                      <a:pt x="27" y="26"/>
                    </a:lnTo>
                    <a:lnTo>
                      <a:pt x="25" y="26"/>
                    </a:lnTo>
                    <a:lnTo>
                      <a:pt x="25" y="26"/>
                    </a:lnTo>
                    <a:lnTo>
                      <a:pt x="25" y="27"/>
                    </a:lnTo>
                    <a:lnTo>
                      <a:pt x="25" y="27"/>
                    </a:lnTo>
                    <a:lnTo>
                      <a:pt x="25" y="27"/>
                    </a:lnTo>
                    <a:lnTo>
                      <a:pt x="25" y="27"/>
                    </a:lnTo>
                    <a:lnTo>
                      <a:pt x="25" y="27"/>
                    </a:lnTo>
                    <a:lnTo>
                      <a:pt x="25" y="27"/>
                    </a:lnTo>
                    <a:lnTo>
                      <a:pt x="25" y="27"/>
                    </a:lnTo>
                    <a:lnTo>
                      <a:pt x="25" y="27"/>
                    </a:lnTo>
                    <a:lnTo>
                      <a:pt x="25" y="29"/>
                    </a:lnTo>
                    <a:lnTo>
                      <a:pt x="25" y="29"/>
                    </a:lnTo>
                    <a:lnTo>
                      <a:pt x="24" y="29"/>
                    </a:lnTo>
                    <a:lnTo>
                      <a:pt x="24" y="29"/>
                    </a:lnTo>
                    <a:lnTo>
                      <a:pt x="24" y="29"/>
                    </a:lnTo>
                    <a:lnTo>
                      <a:pt x="24" y="29"/>
                    </a:lnTo>
                    <a:lnTo>
                      <a:pt x="24" y="29"/>
                    </a:lnTo>
                    <a:lnTo>
                      <a:pt x="24" y="29"/>
                    </a:lnTo>
                    <a:lnTo>
                      <a:pt x="24" y="29"/>
                    </a:lnTo>
                    <a:lnTo>
                      <a:pt x="24" y="30"/>
                    </a:lnTo>
                    <a:lnTo>
                      <a:pt x="24" y="30"/>
                    </a:lnTo>
                    <a:lnTo>
                      <a:pt x="22" y="30"/>
                    </a:lnTo>
                    <a:lnTo>
                      <a:pt x="22" y="30"/>
                    </a:lnTo>
                    <a:lnTo>
                      <a:pt x="22" y="30"/>
                    </a:lnTo>
                    <a:lnTo>
                      <a:pt x="22" y="30"/>
                    </a:lnTo>
                    <a:lnTo>
                      <a:pt x="22" y="30"/>
                    </a:lnTo>
                    <a:lnTo>
                      <a:pt x="22" y="30"/>
                    </a:lnTo>
                    <a:lnTo>
                      <a:pt x="22" y="30"/>
                    </a:lnTo>
                    <a:lnTo>
                      <a:pt x="22" y="30"/>
                    </a:lnTo>
                    <a:lnTo>
                      <a:pt x="21" y="30"/>
                    </a:lnTo>
                    <a:lnTo>
                      <a:pt x="21" y="30"/>
                    </a:lnTo>
                    <a:lnTo>
                      <a:pt x="21" y="30"/>
                    </a:lnTo>
                    <a:lnTo>
                      <a:pt x="21" y="30"/>
                    </a:lnTo>
                    <a:lnTo>
                      <a:pt x="21" y="30"/>
                    </a:lnTo>
                    <a:lnTo>
                      <a:pt x="21" y="32"/>
                    </a:lnTo>
                    <a:lnTo>
                      <a:pt x="21" y="32"/>
                    </a:lnTo>
                    <a:lnTo>
                      <a:pt x="21" y="32"/>
                    </a:lnTo>
                    <a:lnTo>
                      <a:pt x="19" y="32"/>
                    </a:lnTo>
                    <a:lnTo>
                      <a:pt x="19" y="32"/>
                    </a:lnTo>
                    <a:lnTo>
                      <a:pt x="19" y="32"/>
                    </a:lnTo>
                    <a:lnTo>
                      <a:pt x="19" y="32"/>
                    </a:lnTo>
                    <a:lnTo>
                      <a:pt x="19" y="32"/>
                    </a:lnTo>
                    <a:lnTo>
                      <a:pt x="19" y="32"/>
                    </a:lnTo>
                    <a:lnTo>
                      <a:pt x="19" y="32"/>
                    </a:lnTo>
                    <a:lnTo>
                      <a:pt x="18" y="32"/>
                    </a:lnTo>
                    <a:lnTo>
                      <a:pt x="18" y="32"/>
                    </a:lnTo>
                    <a:lnTo>
                      <a:pt x="18" y="32"/>
                    </a:lnTo>
                    <a:lnTo>
                      <a:pt x="18" y="32"/>
                    </a:lnTo>
                    <a:lnTo>
                      <a:pt x="18" y="32"/>
                    </a:lnTo>
                    <a:lnTo>
                      <a:pt x="18" y="32"/>
                    </a:lnTo>
                    <a:lnTo>
                      <a:pt x="17" y="32"/>
                    </a:lnTo>
                    <a:lnTo>
                      <a:pt x="17" y="32"/>
                    </a:lnTo>
                    <a:lnTo>
                      <a:pt x="17" y="32"/>
                    </a:lnTo>
                    <a:lnTo>
                      <a:pt x="17" y="32"/>
                    </a:lnTo>
                    <a:lnTo>
                      <a:pt x="17" y="32"/>
                    </a:lnTo>
                    <a:lnTo>
                      <a:pt x="17" y="32"/>
                    </a:lnTo>
                    <a:lnTo>
                      <a:pt x="15" y="32"/>
                    </a:lnTo>
                    <a:lnTo>
                      <a:pt x="15" y="32"/>
                    </a:lnTo>
                    <a:lnTo>
                      <a:pt x="15" y="32"/>
                    </a:lnTo>
                    <a:lnTo>
                      <a:pt x="15" y="32"/>
                    </a:lnTo>
                    <a:lnTo>
                      <a:pt x="15" y="32"/>
                    </a:lnTo>
                    <a:lnTo>
                      <a:pt x="15" y="32"/>
                    </a:lnTo>
                    <a:lnTo>
                      <a:pt x="15" y="32"/>
                    </a:lnTo>
                    <a:lnTo>
                      <a:pt x="14" y="32"/>
                    </a:lnTo>
                    <a:lnTo>
                      <a:pt x="14" y="32"/>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29"/>
                    </a:lnTo>
                    <a:lnTo>
                      <a:pt x="9" y="29"/>
                    </a:lnTo>
                    <a:lnTo>
                      <a:pt x="9" y="29"/>
                    </a:lnTo>
                    <a:lnTo>
                      <a:pt x="9" y="29"/>
                    </a:lnTo>
                    <a:lnTo>
                      <a:pt x="9" y="29"/>
                    </a:lnTo>
                    <a:lnTo>
                      <a:pt x="9" y="29"/>
                    </a:lnTo>
                    <a:lnTo>
                      <a:pt x="9" y="29"/>
                    </a:lnTo>
                    <a:lnTo>
                      <a:pt x="9" y="29"/>
                    </a:lnTo>
                    <a:lnTo>
                      <a:pt x="8" y="29"/>
                    </a:lnTo>
                    <a:lnTo>
                      <a:pt x="8" y="27"/>
                    </a:lnTo>
                    <a:lnTo>
                      <a:pt x="8" y="27"/>
                    </a:lnTo>
                    <a:lnTo>
                      <a:pt x="8" y="27"/>
                    </a:lnTo>
                    <a:lnTo>
                      <a:pt x="8" y="27"/>
                    </a:lnTo>
                    <a:lnTo>
                      <a:pt x="8" y="27"/>
                    </a:lnTo>
                    <a:lnTo>
                      <a:pt x="8" y="27"/>
                    </a:lnTo>
                    <a:lnTo>
                      <a:pt x="6" y="27"/>
                    </a:lnTo>
                    <a:lnTo>
                      <a:pt x="6" y="27"/>
                    </a:lnTo>
                    <a:lnTo>
                      <a:pt x="6" y="26"/>
                    </a:lnTo>
                    <a:lnTo>
                      <a:pt x="6" y="26"/>
                    </a:lnTo>
                    <a:lnTo>
                      <a:pt x="6" y="26"/>
                    </a:lnTo>
                    <a:lnTo>
                      <a:pt x="6" y="26"/>
                    </a:lnTo>
                    <a:lnTo>
                      <a:pt x="6" y="26"/>
                    </a:lnTo>
                    <a:lnTo>
                      <a:pt x="5" y="26"/>
                    </a:lnTo>
                    <a:lnTo>
                      <a:pt x="5" y="26"/>
                    </a:lnTo>
                    <a:lnTo>
                      <a:pt x="5" y="24"/>
                    </a:lnTo>
                    <a:lnTo>
                      <a:pt x="5" y="24"/>
                    </a:lnTo>
                    <a:lnTo>
                      <a:pt x="5" y="24"/>
                    </a:lnTo>
                    <a:lnTo>
                      <a:pt x="5" y="24"/>
                    </a:lnTo>
                    <a:lnTo>
                      <a:pt x="5" y="24"/>
                    </a:lnTo>
                    <a:lnTo>
                      <a:pt x="5" y="24"/>
                    </a:lnTo>
                    <a:lnTo>
                      <a:pt x="3" y="24"/>
                    </a:lnTo>
                    <a:lnTo>
                      <a:pt x="3" y="23"/>
                    </a:lnTo>
                    <a:lnTo>
                      <a:pt x="3" y="23"/>
                    </a:lnTo>
                    <a:lnTo>
                      <a:pt x="3" y="23"/>
                    </a:lnTo>
                    <a:lnTo>
                      <a:pt x="3" y="23"/>
                    </a:lnTo>
                    <a:lnTo>
                      <a:pt x="3" y="23"/>
                    </a:lnTo>
                    <a:lnTo>
                      <a:pt x="3" y="23"/>
                    </a:lnTo>
                    <a:lnTo>
                      <a:pt x="3" y="21"/>
                    </a:lnTo>
                    <a:lnTo>
                      <a:pt x="3" y="21"/>
                    </a:lnTo>
                    <a:lnTo>
                      <a:pt x="2" y="21"/>
                    </a:lnTo>
                    <a:lnTo>
                      <a:pt x="2" y="21"/>
                    </a:lnTo>
                    <a:lnTo>
                      <a:pt x="2" y="21"/>
                    </a:lnTo>
                    <a:lnTo>
                      <a:pt x="2" y="21"/>
                    </a:lnTo>
                    <a:lnTo>
                      <a:pt x="2" y="20"/>
                    </a:lnTo>
                    <a:lnTo>
                      <a:pt x="2" y="20"/>
                    </a:lnTo>
                    <a:lnTo>
                      <a:pt x="2" y="20"/>
                    </a:lnTo>
                    <a:lnTo>
                      <a:pt x="2" y="20"/>
                    </a:lnTo>
                    <a:lnTo>
                      <a:pt x="2" y="20"/>
                    </a:lnTo>
                    <a:lnTo>
                      <a:pt x="2" y="18"/>
                    </a:lnTo>
                    <a:lnTo>
                      <a:pt x="2" y="18"/>
                    </a:lnTo>
                    <a:lnTo>
                      <a:pt x="2" y="18"/>
                    </a:lnTo>
                    <a:lnTo>
                      <a:pt x="2"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8"/>
                    </a:lnTo>
                    <a:lnTo>
                      <a:pt x="0" y="6"/>
                    </a:lnTo>
                    <a:lnTo>
                      <a:pt x="0" y="6"/>
                    </a:lnTo>
                    <a:lnTo>
                      <a:pt x="0" y="6"/>
                    </a:lnTo>
                    <a:lnTo>
                      <a:pt x="0" y="6"/>
                    </a:lnTo>
                    <a:lnTo>
                      <a:pt x="0" y="6"/>
                    </a:lnTo>
                    <a:lnTo>
                      <a:pt x="0" y="6"/>
                    </a:lnTo>
                    <a:lnTo>
                      <a:pt x="2" y="6"/>
                    </a:lnTo>
                    <a:lnTo>
                      <a:pt x="2" y="5"/>
                    </a:lnTo>
                    <a:lnTo>
                      <a:pt x="2" y="5"/>
                    </a:lnTo>
                    <a:lnTo>
                      <a:pt x="2" y="5"/>
                    </a:lnTo>
                    <a:lnTo>
                      <a:pt x="2" y="5"/>
                    </a:lnTo>
                    <a:lnTo>
                      <a:pt x="2" y="5"/>
                    </a:lnTo>
                    <a:lnTo>
                      <a:pt x="2" y="5"/>
                    </a:lnTo>
                    <a:lnTo>
                      <a:pt x="2" y="5"/>
                    </a:lnTo>
                    <a:lnTo>
                      <a:pt x="2" y="5"/>
                    </a:lnTo>
                    <a:lnTo>
                      <a:pt x="2" y="3"/>
                    </a:lnTo>
                    <a:lnTo>
                      <a:pt x="2" y="3"/>
                    </a:lnTo>
                    <a:lnTo>
                      <a:pt x="2" y="3"/>
                    </a:lnTo>
                    <a:lnTo>
                      <a:pt x="3" y="3"/>
                    </a:lnTo>
                    <a:lnTo>
                      <a:pt x="3" y="3"/>
                    </a:lnTo>
                    <a:lnTo>
                      <a:pt x="3" y="3"/>
                    </a:lnTo>
                    <a:lnTo>
                      <a:pt x="3" y="3"/>
                    </a:lnTo>
                    <a:lnTo>
                      <a:pt x="3" y="3"/>
                    </a:lnTo>
                    <a:lnTo>
                      <a:pt x="3" y="3"/>
                    </a:lnTo>
                    <a:lnTo>
                      <a:pt x="3" y="3"/>
                    </a:lnTo>
                    <a:lnTo>
                      <a:pt x="3" y="2"/>
                    </a:lnTo>
                    <a:lnTo>
                      <a:pt x="3" y="2"/>
                    </a:lnTo>
                    <a:lnTo>
                      <a:pt x="5" y="2"/>
                    </a:lnTo>
                    <a:lnTo>
                      <a:pt x="5" y="2"/>
                    </a:lnTo>
                    <a:lnTo>
                      <a:pt x="5" y="2"/>
                    </a:lnTo>
                    <a:lnTo>
                      <a:pt x="5" y="2"/>
                    </a:lnTo>
                    <a:lnTo>
                      <a:pt x="5" y="2"/>
                    </a:lnTo>
                    <a:lnTo>
                      <a:pt x="5" y="2"/>
                    </a:lnTo>
                    <a:lnTo>
                      <a:pt x="5" y="2"/>
                    </a:lnTo>
                    <a:lnTo>
                      <a:pt x="5" y="2"/>
                    </a:lnTo>
                    <a:lnTo>
                      <a:pt x="6" y="2"/>
                    </a:lnTo>
                    <a:lnTo>
                      <a:pt x="6" y="2"/>
                    </a:lnTo>
                    <a:lnTo>
                      <a:pt x="6" y="2"/>
                    </a:lnTo>
                    <a:lnTo>
                      <a:pt x="6" y="2"/>
                    </a:lnTo>
                    <a:lnTo>
                      <a:pt x="6" y="0"/>
                    </a:lnTo>
                    <a:lnTo>
                      <a:pt x="6" y="0"/>
                    </a:lnTo>
                    <a:lnTo>
                      <a:pt x="6" y="0"/>
                    </a:lnTo>
                    <a:lnTo>
                      <a:pt x="8"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2"/>
                    </a:lnTo>
                    <a:lnTo>
                      <a:pt x="14" y="2"/>
                    </a:lnTo>
                    <a:lnTo>
                      <a:pt x="14" y="2"/>
                    </a:lnTo>
                    <a:lnTo>
                      <a:pt x="14" y="2"/>
                    </a:lnTo>
                    <a:lnTo>
                      <a:pt x="15" y="2"/>
                    </a:lnTo>
                    <a:lnTo>
                      <a:pt x="15" y="2"/>
                    </a:lnTo>
                    <a:lnTo>
                      <a:pt x="15" y="2"/>
                    </a:lnTo>
                    <a:lnTo>
                      <a:pt x="15" y="2"/>
                    </a:lnTo>
                    <a:lnTo>
                      <a:pt x="15" y="2"/>
                    </a:lnTo>
                    <a:lnTo>
                      <a:pt x="15" y="2"/>
                    </a:lnTo>
                    <a:lnTo>
                      <a:pt x="15" y="2"/>
                    </a:lnTo>
                    <a:lnTo>
                      <a:pt x="17" y="2"/>
                    </a:lnTo>
                    <a:lnTo>
                      <a:pt x="17" y="2"/>
                    </a:lnTo>
                    <a:lnTo>
                      <a:pt x="17" y="2"/>
                    </a:lnTo>
                    <a:lnTo>
                      <a:pt x="17" y="3"/>
                    </a:lnTo>
                    <a:lnTo>
                      <a:pt x="17" y="3"/>
                    </a:lnTo>
                    <a:lnTo>
                      <a:pt x="17" y="3"/>
                    </a:lnTo>
                    <a:lnTo>
                      <a:pt x="18" y="3"/>
                    </a:lnTo>
                    <a:lnTo>
                      <a:pt x="18" y="3"/>
                    </a:lnTo>
                    <a:lnTo>
                      <a:pt x="18" y="3"/>
                    </a:lnTo>
                    <a:lnTo>
                      <a:pt x="18" y="3"/>
                    </a:lnTo>
                    <a:lnTo>
                      <a:pt x="18" y="3"/>
                    </a:lnTo>
                    <a:lnTo>
                      <a:pt x="18" y="3"/>
                    </a:lnTo>
                    <a:lnTo>
                      <a:pt x="19" y="3"/>
                    </a:lnTo>
                    <a:lnTo>
                      <a:pt x="19" y="5"/>
                    </a:lnTo>
                    <a:lnTo>
                      <a:pt x="19" y="5"/>
                    </a:lnTo>
                    <a:lnTo>
                      <a:pt x="19" y="5"/>
                    </a:lnTo>
                    <a:lnTo>
                      <a:pt x="19" y="5"/>
                    </a:lnTo>
                    <a:lnTo>
                      <a:pt x="19" y="5"/>
                    </a:lnTo>
                    <a:lnTo>
                      <a:pt x="19" y="5"/>
                    </a:lnTo>
                    <a:lnTo>
                      <a:pt x="21" y="5"/>
                    </a:lnTo>
                    <a:lnTo>
                      <a:pt x="21" y="5"/>
                    </a:lnTo>
                    <a:lnTo>
                      <a:pt x="21" y="6"/>
                    </a:lnTo>
                    <a:lnTo>
                      <a:pt x="21" y="6"/>
                    </a:lnTo>
                    <a:lnTo>
                      <a:pt x="21" y="6"/>
                    </a:lnTo>
                    <a:lnTo>
                      <a:pt x="21" y="6"/>
                    </a:lnTo>
                    <a:lnTo>
                      <a:pt x="21" y="6"/>
                    </a:lnTo>
                    <a:lnTo>
                      <a:pt x="21" y="6"/>
                    </a:lnTo>
                    <a:lnTo>
                      <a:pt x="22" y="6"/>
                    </a:lnTo>
                    <a:lnTo>
                      <a:pt x="22" y="8"/>
                    </a:lnTo>
                    <a:lnTo>
                      <a:pt x="22" y="8"/>
                    </a:lnTo>
                    <a:lnTo>
                      <a:pt x="22" y="8"/>
                    </a:lnTo>
                    <a:lnTo>
                      <a:pt x="22" y="8"/>
                    </a:lnTo>
                    <a:lnTo>
                      <a:pt x="22" y="8"/>
                    </a:lnTo>
                    <a:lnTo>
                      <a:pt x="22" y="8"/>
                    </a:lnTo>
                    <a:lnTo>
                      <a:pt x="22" y="8"/>
                    </a:lnTo>
                    <a:lnTo>
                      <a:pt x="24" y="9"/>
                    </a:lnTo>
                    <a:lnTo>
                      <a:pt x="24" y="9"/>
                    </a:lnTo>
                    <a:lnTo>
                      <a:pt x="24" y="9"/>
                    </a:lnTo>
                    <a:lnTo>
                      <a:pt x="24" y="9"/>
                    </a:lnTo>
                    <a:lnTo>
                      <a:pt x="24" y="9"/>
                    </a:lnTo>
                    <a:lnTo>
                      <a:pt x="24" y="9"/>
                    </a:lnTo>
                    <a:lnTo>
                      <a:pt x="24" y="11"/>
                    </a:lnTo>
                    <a:lnTo>
                      <a:pt x="24" y="11"/>
                    </a:lnTo>
                    <a:lnTo>
                      <a:pt x="24" y="11"/>
                    </a:lnTo>
                    <a:lnTo>
                      <a:pt x="25" y="11"/>
                    </a:lnTo>
                    <a:lnTo>
                      <a:pt x="25" y="11"/>
                    </a:lnTo>
                    <a:lnTo>
                      <a:pt x="25" y="11"/>
                    </a:lnTo>
                    <a:lnTo>
                      <a:pt x="25" y="12"/>
                    </a:lnTo>
                    <a:lnTo>
                      <a:pt x="25" y="12"/>
                    </a:lnTo>
                    <a:lnTo>
                      <a:pt x="25" y="12"/>
                    </a:lnTo>
                    <a:lnTo>
                      <a:pt x="25" y="12"/>
                    </a:lnTo>
                    <a:lnTo>
                      <a:pt x="25" y="12"/>
                    </a:lnTo>
                    <a:lnTo>
                      <a:pt x="25" y="14"/>
                    </a:lnTo>
                    <a:lnTo>
                      <a:pt x="25" y="14"/>
                    </a:lnTo>
                    <a:lnTo>
                      <a:pt x="25" y="14"/>
                    </a:lnTo>
                    <a:lnTo>
                      <a:pt x="25" y="14"/>
                    </a:lnTo>
                    <a:lnTo>
                      <a:pt x="27" y="14"/>
                    </a:lnTo>
                    <a:lnTo>
                      <a:pt x="27" y="14"/>
                    </a:lnTo>
                    <a:lnTo>
                      <a:pt x="27" y="15"/>
                    </a:lnTo>
                    <a:lnTo>
                      <a:pt x="27" y="15"/>
                    </a:lnTo>
                    <a:lnTo>
                      <a:pt x="27" y="15"/>
                    </a:lnTo>
                    <a:lnTo>
                      <a:pt x="27" y="15"/>
                    </a:lnTo>
                    <a:lnTo>
                      <a:pt x="27" y="15"/>
                    </a:lnTo>
                    <a:lnTo>
                      <a:pt x="27" y="17"/>
                    </a:lnTo>
                  </a:path>
                </a:pathLst>
              </a:custGeom>
              <a:noFill/>
              <a:ln w="1588">
                <a:solidFill>
                  <a:srgbClr val="6E6E6E"/>
                </a:solidFill>
                <a:prstDash val="solid"/>
                <a:round/>
                <a:headEnd/>
                <a:tailEnd/>
              </a:ln>
            </p:spPr>
            <p:txBody>
              <a:bodyPr/>
              <a:lstStyle/>
              <a:p>
                <a:endParaRPr lang="en-US"/>
              </a:p>
            </p:txBody>
          </p:sp>
          <p:sp>
            <p:nvSpPr>
              <p:cNvPr id="321283" name="Freeform 771"/>
              <p:cNvSpPr>
                <a:spLocks/>
              </p:cNvSpPr>
              <p:nvPr/>
            </p:nvSpPr>
            <p:spPr bwMode="auto">
              <a:xfrm>
                <a:off x="3560" y="1717"/>
                <a:ext cx="27" cy="27"/>
              </a:xfrm>
              <a:custGeom>
                <a:avLst/>
                <a:gdLst/>
                <a:ahLst/>
                <a:cxnLst>
                  <a:cxn ang="0">
                    <a:pos x="12" y="27"/>
                  </a:cxn>
                  <a:cxn ang="0">
                    <a:pos x="0" y="18"/>
                  </a:cxn>
                  <a:cxn ang="0">
                    <a:pos x="0" y="6"/>
                  </a:cxn>
                  <a:cxn ang="0">
                    <a:pos x="9" y="0"/>
                  </a:cxn>
                  <a:cxn ang="0">
                    <a:pos x="27" y="10"/>
                  </a:cxn>
                  <a:cxn ang="0">
                    <a:pos x="22" y="15"/>
                  </a:cxn>
                  <a:cxn ang="0">
                    <a:pos x="21" y="16"/>
                  </a:cxn>
                  <a:cxn ang="0">
                    <a:pos x="16" y="13"/>
                  </a:cxn>
                  <a:cxn ang="0">
                    <a:pos x="10" y="21"/>
                  </a:cxn>
                  <a:cxn ang="0">
                    <a:pos x="12" y="27"/>
                  </a:cxn>
                </a:cxnLst>
                <a:rect l="0" t="0" r="r" b="b"/>
                <a:pathLst>
                  <a:path w="27" h="27">
                    <a:moveTo>
                      <a:pt x="12" y="27"/>
                    </a:moveTo>
                    <a:lnTo>
                      <a:pt x="0" y="18"/>
                    </a:lnTo>
                    <a:lnTo>
                      <a:pt x="0" y="6"/>
                    </a:lnTo>
                    <a:lnTo>
                      <a:pt x="9" y="0"/>
                    </a:lnTo>
                    <a:lnTo>
                      <a:pt x="27" y="10"/>
                    </a:lnTo>
                    <a:lnTo>
                      <a:pt x="22" y="15"/>
                    </a:lnTo>
                    <a:lnTo>
                      <a:pt x="21" y="16"/>
                    </a:lnTo>
                    <a:lnTo>
                      <a:pt x="16" y="13"/>
                    </a:lnTo>
                    <a:lnTo>
                      <a:pt x="10" y="21"/>
                    </a:lnTo>
                    <a:lnTo>
                      <a:pt x="12" y="27"/>
                    </a:lnTo>
                  </a:path>
                </a:pathLst>
              </a:custGeom>
              <a:noFill/>
              <a:ln w="1588">
                <a:solidFill>
                  <a:srgbClr val="6E6E6E"/>
                </a:solidFill>
                <a:prstDash val="solid"/>
                <a:round/>
                <a:headEnd/>
                <a:tailEnd/>
              </a:ln>
            </p:spPr>
            <p:txBody>
              <a:bodyPr/>
              <a:lstStyle/>
              <a:p>
                <a:endParaRPr lang="en-US"/>
              </a:p>
            </p:txBody>
          </p:sp>
          <p:sp>
            <p:nvSpPr>
              <p:cNvPr id="321284" name="Freeform 772"/>
              <p:cNvSpPr>
                <a:spLocks/>
              </p:cNvSpPr>
              <p:nvPr/>
            </p:nvSpPr>
            <p:spPr bwMode="auto">
              <a:xfrm>
                <a:off x="486" y="2732"/>
                <a:ext cx="29" cy="31"/>
              </a:xfrm>
              <a:custGeom>
                <a:avLst/>
                <a:gdLst/>
                <a:ahLst/>
                <a:cxnLst>
                  <a:cxn ang="0">
                    <a:pos x="29" y="16"/>
                  </a:cxn>
                  <a:cxn ang="0">
                    <a:pos x="29" y="18"/>
                  </a:cxn>
                  <a:cxn ang="0">
                    <a:pos x="29" y="19"/>
                  </a:cxn>
                  <a:cxn ang="0">
                    <a:pos x="29" y="21"/>
                  </a:cxn>
                  <a:cxn ang="0">
                    <a:pos x="29" y="22"/>
                  </a:cxn>
                  <a:cxn ang="0">
                    <a:pos x="27" y="24"/>
                  </a:cxn>
                  <a:cxn ang="0">
                    <a:pos x="27" y="25"/>
                  </a:cxn>
                  <a:cxn ang="0">
                    <a:pos x="26" y="27"/>
                  </a:cxn>
                  <a:cxn ang="0">
                    <a:pos x="26" y="28"/>
                  </a:cxn>
                  <a:cxn ang="0">
                    <a:pos x="24" y="28"/>
                  </a:cxn>
                  <a:cxn ang="0">
                    <a:pos x="23" y="30"/>
                  </a:cxn>
                  <a:cxn ang="0">
                    <a:pos x="23" y="30"/>
                  </a:cxn>
                  <a:cxn ang="0">
                    <a:pos x="21" y="30"/>
                  </a:cxn>
                  <a:cxn ang="0">
                    <a:pos x="20" y="31"/>
                  </a:cxn>
                  <a:cxn ang="0">
                    <a:pos x="18" y="31"/>
                  </a:cxn>
                  <a:cxn ang="0">
                    <a:pos x="17" y="31"/>
                  </a:cxn>
                  <a:cxn ang="0">
                    <a:pos x="15" y="30"/>
                  </a:cxn>
                  <a:cxn ang="0">
                    <a:pos x="14" y="30"/>
                  </a:cxn>
                  <a:cxn ang="0">
                    <a:pos x="12" y="30"/>
                  </a:cxn>
                  <a:cxn ang="0">
                    <a:pos x="11" y="28"/>
                  </a:cxn>
                  <a:cxn ang="0">
                    <a:pos x="9" y="28"/>
                  </a:cxn>
                  <a:cxn ang="0">
                    <a:pos x="8" y="27"/>
                  </a:cxn>
                  <a:cxn ang="0">
                    <a:pos x="8" y="25"/>
                  </a:cxn>
                  <a:cxn ang="0">
                    <a:pos x="6" y="25"/>
                  </a:cxn>
                  <a:cxn ang="0">
                    <a:pos x="5" y="24"/>
                  </a:cxn>
                  <a:cxn ang="0">
                    <a:pos x="3" y="22"/>
                  </a:cxn>
                  <a:cxn ang="0">
                    <a:pos x="3" y="21"/>
                  </a:cxn>
                  <a:cxn ang="0">
                    <a:pos x="2" y="19"/>
                  </a:cxn>
                  <a:cxn ang="0">
                    <a:pos x="2" y="18"/>
                  </a:cxn>
                  <a:cxn ang="0">
                    <a:pos x="2" y="16"/>
                  </a:cxn>
                  <a:cxn ang="0">
                    <a:pos x="0" y="13"/>
                  </a:cxn>
                  <a:cxn ang="0">
                    <a:pos x="0" y="12"/>
                  </a:cxn>
                  <a:cxn ang="0">
                    <a:pos x="0" y="10"/>
                  </a:cxn>
                  <a:cxn ang="0">
                    <a:pos x="0" y="9"/>
                  </a:cxn>
                  <a:cxn ang="0">
                    <a:pos x="2" y="7"/>
                  </a:cxn>
                  <a:cxn ang="0">
                    <a:pos x="2" y="6"/>
                  </a:cxn>
                  <a:cxn ang="0">
                    <a:pos x="2" y="6"/>
                  </a:cxn>
                  <a:cxn ang="0">
                    <a:pos x="3" y="4"/>
                  </a:cxn>
                  <a:cxn ang="0">
                    <a:pos x="3" y="3"/>
                  </a:cxn>
                  <a:cxn ang="0">
                    <a:pos x="5" y="3"/>
                  </a:cxn>
                  <a:cxn ang="0">
                    <a:pos x="6" y="1"/>
                  </a:cxn>
                  <a:cxn ang="0">
                    <a:pos x="8" y="1"/>
                  </a:cxn>
                  <a:cxn ang="0">
                    <a:pos x="8" y="0"/>
                  </a:cxn>
                  <a:cxn ang="0">
                    <a:pos x="9" y="0"/>
                  </a:cxn>
                  <a:cxn ang="0">
                    <a:pos x="11" y="0"/>
                  </a:cxn>
                  <a:cxn ang="0">
                    <a:pos x="12" y="0"/>
                  </a:cxn>
                  <a:cxn ang="0">
                    <a:pos x="14" y="0"/>
                  </a:cxn>
                  <a:cxn ang="0">
                    <a:pos x="15" y="1"/>
                  </a:cxn>
                  <a:cxn ang="0">
                    <a:pos x="17" y="1"/>
                  </a:cxn>
                  <a:cxn ang="0">
                    <a:pos x="18" y="1"/>
                  </a:cxn>
                  <a:cxn ang="0">
                    <a:pos x="20" y="3"/>
                  </a:cxn>
                  <a:cxn ang="0">
                    <a:pos x="21" y="4"/>
                  </a:cxn>
                  <a:cxn ang="0">
                    <a:pos x="23" y="4"/>
                  </a:cxn>
                  <a:cxn ang="0">
                    <a:pos x="23" y="6"/>
                  </a:cxn>
                  <a:cxn ang="0">
                    <a:pos x="24" y="7"/>
                  </a:cxn>
                  <a:cxn ang="0">
                    <a:pos x="26" y="9"/>
                  </a:cxn>
                  <a:cxn ang="0">
                    <a:pos x="26" y="10"/>
                  </a:cxn>
                  <a:cxn ang="0">
                    <a:pos x="27" y="12"/>
                  </a:cxn>
                  <a:cxn ang="0">
                    <a:pos x="27" y="13"/>
                  </a:cxn>
                  <a:cxn ang="0">
                    <a:pos x="29" y="15"/>
                  </a:cxn>
                </a:cxnLst>
                <a:rect l="0" t="0" r="r" b="b"/>
                <a:pathLst>
                  <a:path w="29" h="31">
                    <a:moveTo>
                      <a:pt x="29" y="15"/>
                    </a:moveTo>
                    <a:lnTo>
                      <a:pt x="29" y="16"/>
                    </a:lnTo>
                    <a:lnTo>
                      <a:pt x="29" y="16"/>
                    </a:lnTo>
                    <a:lnTo>
                      <a:pt x="29" y="16"/>
                    </a:lnTo>
                    <a:lnTo>
                      <a:pt x="29" y="16"/>
                    </a:lnTo>
                    <a:lnTo>
                      <a:pt x="29" y="16"/>
                    </a:lnTo>
                    <a:lnTo>
                      <a:pt x="29" y="16"/>
                    </a:lnTo>
                    <a:lnTo>
                      <a:pt x="29" y="18"/>
                    </a:lnTo>
                    <a:lnTo>
                      <a:pt x="29" y="18"/>
                    </a:lnTo>
                    <a:lnTo>
                      <a:pt x="29" y="18"/>
                    </a:lnTo>
                    <a:lnTo>
                      <a:pt x="29" y="18"/>
                    </a:lnTo>
                    <a:lnTo>
                      <a:pt x="29" y="18"/>
                    </a:lnTo>
                    <a:lnTo>
                      <a:pt x="29" y="19"/>
                    </a:lnTo>
                    <a:lnTo>
                      <a:pt x="29" y="19"/>
                    </a:lnTo>
                    <a:lnTo>
                      <a:pt x="29" y="19"/>
                    </a:lnTo>
                    <a:lnTo>
                      <a:pt x="29" y="19"/>
                    </a:lnTo>
                    <a:lnTo>
                      <a:pt x="29" y="19"/>
                    </a:lnTo>
                    <a:lnTo>
                      <a:pt x="29" y="19"/>
                    </a:lnTo>
                    <a:lnTo>
                      <a:pt x="29" y="21"/>
                    </a:lnTo>
                    <a:lnTo>
                      <a:pt x="29" y="21"/>
                    </a:lnTo>
                    <a:lnTo>
                      <a:pt x="29" y="21"/>
                    </a:lnTo>
                    <a:lnTo>
                      <a:pt x="29" y="21"/>
                    </a:lnTo>
                    <a:lnTo>
                      <a:pt x="29" y="21"/>
                    </a:lnTo>
                    <a:lnTo>
                      <a:pt x="29" y="21"/>
                    </a:lnTo>
                    <a:lnTo>
                      <a:pt x="29" y="22"/>
                    </a:lnTo>
                    <a:lnTo>
                      <a:pt x="29" y="22"/>
                    </a:lnTo>
                    <a:lnTo>
                      <a:pt x="29" y="22"/>
                    </a:lnTo>
                    <a:lnTo>
                      <a:pt x="29" y="22"/>
                    </a:lnTo>
                    <a:lnTo>
                      <a:pt x="29" y="22"/>
                    </a:lnTo>
                    <a:lnTo>
                      <a:pt x="29" y="22"/>
                    </a:lnTo>
                    <a:lnTo>
                      <a:pt x="29" y="24"/>
                    </a:lnTo>
                    <a:lnTo>
                      <a:pt x="27" y="24"/>
                    </a:lnTo>
                    <a:lnTo>
                      <a:pt x="27" y="24"/>
                    </a:lnTo>
                    <a:lnTo>
                      <a:pt x="27" y="24"/>
                    </a:lnTo>
                    <a:lnTo>
                      <a:pt x="27" y="24"/>
                    </a:lnTo>
                    <a:lnTo>
                      <a:pt x="27" y="24"/>
                    </a:lnTo>
                    <a:lnTo>
                      <a:pt x="27" y="24"/>
                    </a:lnTo>
                    <a:lnTo>
                      <a:pt x="27" y="25"/>
                    </a:lnTo>
                    <a:lnTo>
                      <a:pt x="27" y="25"/>
                    </a:lnTo>
                    <a:lnTo>
                      <a:pt x="27" y="25"/>
                    </a:lnTo>
                    <a:lnTo>
                      <a:pt x="27" y="25"/>
                    </a:lnTo>
                    <a:lnTo>
                      <a:pt x="27" y="25"/>
                    </a:lnTo>
                    <a:lnTo>
                      <a:pt x="27" y="25"/>
                    </a:lnTo>
                    <a:lnTo>
                      <a:pt x="27" y="25"/>
                    </a:lnTo>
                    <a:lnTo>
                      <a:pt x="27" y="27"/>
                    </a:lnTo>
                    <a:lnTo>
                      <a:pt x="27" y="27"/>
                    </a:lnTo>
                    <a:lnTo>
                      <a:pt x="26" y="27"/>
                    </a:lnTo>
                    <a:lnTo>
                      <a:pt x="26" y="27"/>
                    </a:lnTo>
                    <a:lnTo>
                      <a:pt x="26" y="27"/>
                    </a:lnTo>
                    <a:lnTo>
                      <a:pt x="26" y="27"/>
                    </a:lnTo>
                    <a:lnTo>
                      <a:pt x="26" y="27"/>
                    </a:lnTo>
                    <a:lnTo>
                      <a:pt x="26" y="27"/>
                    </a:lnTo>
                    <a:lnTo>
                      <a:pt x="26" y="27"/>
                    </a:lnTo>
                    <a:lnTo>
                      <a:pt x="26" y="28"/>
                    </a:lnTo>
                    <a:lnTo>
                      <a:pt x="26" y="28"/>
                    </a:lnTo>
                    <a:lnTo>
                      <a:pt x="26" y="28"/>
                    </a:lnTo>
                    <a:lnTo>
                      <a:pt x="26" y="28"/>
                    </a:lnTo>
                    <a:lnTo>
                      <a:pt x="24" y="28"/>
                    </a:lnTo>
                    <a:lnTo>
                      <a:pt x="24" y="28"/>
                    </a:lnTo>
                    <a:lnTo>
                      <a:pt x="24" y="28"/>
                    </a:lnTo>
                    <a:lnTo>
                      <a:pt x="24" y="28"/>
                    </a:lnTo>
                    <a:lnTo>
                      <a:pt x="24" y="28"/>
                    </a:lnTo>
                    <a:lnTo>
                      <a:pt x="24" y="28"/>
                    </a:lnTo>
                    <a:lnTo>
                      <a:pt x="24" y="30"/>
                    </a:lnTo>
                    <a:lnTo>
                      <a:pt x="24" y="30"/>
                    </a:lnTo>
                    <a:lnTo>
                      <a:pt x="23" y="30"/>
                    </a:lnTo>
                    <a:lnTo>
                      <a:pt x="23" y="30"/>
                    </a:lnTo>
                    <a:lnTo>
                      <a:pt x="23" y="30"/>
                    </a:lnTo>
                    <a:lnTo>
                      <a:pt x="23" y="30"/>
                    </a:lnTo>
                    <a:lnTo>
                      <a:pt x="23" y="30"/>
                    </a:lnTo>
                    <a:lnTo>
                      <a:pt x="23" y="30"/>
                    </a:lnTo>
                    <a:lnTo>
                      <a:pt x="23" y="30"/>
                    </a:lnTo>
                    <a:lnTo>
                      <a:pt x="23" y="30"/>
                    </a:lnTo>
                    <a:lnTo>
                      <a:pt x="21" y="30"/>
                    </a:lnTo>
                    <a:lnTo>
                      <a:pt x="21" y="30"/>
                    </a:lnTo>
                    <a:lnTo>
                      <a:pt x="21" y="30"/>
                    </a:lnTo>
                    <a:lnTo>
                      <a:pt x="21" y="30"/>
                    </a:lnTo>
                    <a:lnTo>
                      <a:pt x="21" y="30"/>
                    </a:lnTo>
                    <a:lnTo>
                      <a:pt x="21" y="30"/>
                    </a:lnTo>
                    <a:lnTo>
                      <a:pt x="21" y="30"/>
                    </a:lnTo>
                    <a:lnTo>
                      <a:pt x="20" y="30"/>
                    </a:lnTo>
                    <a:lnTo>
                      <a:pt x="20" y="31"/>
                    </a:lnTo>
                    <a:lnTo>
                      <a:pt x="20" y="31"/>
                    </a:lnTo>
                    <a:lnTo>
                      <a:pt x="20" y="31"/>
                    </a:lnTo>
                    <a:lnTo>
                      <a:pt x="20" y="31"/>
                    </a:lnTo>
                    <a:lnTo>
                      <a:pt x="20" y="31"/>
                    </a:lnTo>
                    <a:lnTo>
                      <a:pt x="20" y="31"/>
                    </a:lnTo>
                    <a:lnTo>
                      <a:pt x="18" y="31"/>
                    </a:lnTo>
                    <a:lnTo>
                      <a:pt x="18" y="31"/>
                    </a:lnTo>
                    <a:lnTo>
                      <a:pt x="18" y="31"/>
                    </a:lnTo>
                    <a:lnTo>
                      <a:pt x="18" y="31"/>
                    </a:lnTo>
                    <a:lnTo>
                      <a:pt x="18" y="31"/>
                    </a:lnTo>
                    <a:lnTo>
                      <a:pt x="18" y="31"/>
                    </a:lnTo>
                    <a:lnTo>
                      <a:pt x="17" y="31"/>
                    </a:lnTo>
                    <a:lnTo>
                      <a:pt x="17" y="31"/>
                    </a:lnTo>
                    <a:lnTo>
                      <a:pt x="17" y="31"/>
                    </a:lnTo>
                    <a:lnTo>
                      <a:pt x="17" y="31"/>
                    </a:lnTo>
                    <a:lnTo>
                      <a:pt x="17" y="31"/>
                    </a:lnTo>
                    <a:lnTo>
                      <a:pt x="17" y="31"/>
                    </a:lnTo>
                    <a:lnTo>
                      <a:pt x="15" y="31"/>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28"/>
                    </a:lnTo>
                    <a:lnTo>
                      <a:pt x="11" y="28"/>
                    </a:lnTo>
                    <a:lnTo>
                      <a:pt x="11" y="28"/>
                    </a:lnTo>
                    <a:lnTo>
                      <a:pt x="11" y="28"/>
                    </a:lnTo>
                    <a:lnTo>
                      <a:pt x="11" y="28"/>
                    </a:lnTo>
                    <a:lnTo>
                      <a:pt x="11" y="28"/>
                    </a:lnTo>
                    <a:lnTo>
                      <a:pt x="9" y="28"/>
                    </a:lnTo>
                    <a:lnTo>
                      <a:pt x="9" y="28"/>
                    </a:lnTo>
                    <a:lnTo>
                      <a:pt x="9" y="28"/>
                    </a:lnTo>
                    <a:lnTo>
                      <a:pt x="9" y="28"/>
                    </a:lnTo>
                    <a:lnTo>
                      <a:pt x="9" y="27"/>
                    </a:lnTo>
                    <a:lnTo>
                      <a:pt x="9" y="27"/>
                    </a:lnTo>
                    <a:lnTo>
                      <a:pt x="9" y="27"/>
                    </a:lnTo>
                    <a:lnTo>
                      <a:pt x="8" y="27"/>
                    </a:lnTo>
                    <a:lnTo>
                      <a:pt x="8" y="27"/>
                    </a:lnTo>
                    <a:lnTo>
                      <a:pt x="8" y="27"/>
                    </a:lnTo>
                    <a:lnTo>
                      <a:pt x="8" y="27"/>
                    </a:lnTo>
                    <a:lnTo>
                      <a:pt x="8" y="27"/>
                    </a:lnTo>
                    <a:lnTo>
                      <a:pt x="8" y="27"/>
                    </a:lnTo>
                    <a:lnTo>
                      <a:pt x="8" y="25"/>
                    </a:lnTo>
                    <a:lnTo>
                      <a:pt x="6" y="25"/>
                    </a:lnTo>
                    <a:lnTo>
                      <a:pt x="6" y="25"/>
                    </a:lnTo>
                    <a:lnTo>
                      <a:pt x="6" y="25"/>
                    </a:lnTo>
                    <a:lnTo>
                      <a:pt x="6" y="25"/>
                    </a:lnTo>
                    <a:lnTo>
                      <a:pt x="6" y="25"/>
                    </a:lnTo>
                    <a:lnTo>
                      <a:pt x="6" y="25"/>
                    </a:lnTo>
                    <a:lnTo>
                      <a:pt x="6" y="24"/>
                    </a:lnTo>
                    <a:lnTo>
                      <a:pt x="6" y="24"/>
                    </a:lnTo>
                    <a:lnTo>
                      <a:pt x="5" y="24"/>
                    </a:lnTo>
                    <a:lnTo>
                      <a:pt x="5" y="24"/>
                    </a:lnTo>
                    <a:lnTo>
                      <a:pt x="5" y="24"/>
                    </a:lnTo>
                    <a:lnTo>
                      <a:pt x="5" y="24"/>
                    </a:lnTo>
                    <a:lnTo>
                      <a:pt x="5" y="24"/>
                    </a:lnTo>
                    <a:lnTo>
                      <a:pt x="5" y="22"/>
                    </a:lnTo>
                    <a:lnTo>
                      <a:pt x="5" y="22"/>
                    </a:lnTo>
                    <a:lnTo>
                      <a:pt x="5" y="22"/>
                    </a:lnTo>
                    <a:lnTo>
                      <a:pt x="3" y="22"/>
                    </a:lnTo>
                    <a:lnTo>
                      <a:pt x="3" y="22"/>
                    </a:lnTo>
                    <a:lnTo>
                      <a:pt x="3" y="22"/>
                    </a:lnTo>
                    <a:lnTo>
                      <a:pt x="3" y="21"/>
                    </a:lnTo>
                    <a:lnTo>
                      <a:pt x="3" y="21"/>
                    </a:lnTo>
                    <a:lnTo>
                      <a:pt x="3" y="21"/>
                    </a:lnTo>
                    <a:lnTo>
                      <a:pt x="3" y="21"/>
                    </a:lnTo>
                    <a:lnTo>
                      <a:pt x="3" y="21"/>
                    </a:lnTo>
                    <a:lnTo>
                      <a:pt x="3" y="21"/>
                    </a:lnTo>
                    <a:lnTo>
                      <a:pt x="3" y="19"/>
                    </a:lnTo>
                    <a:lnTo>
                      <a:pt x="3" y="19"/>
                    </a:lnTo>
                    <a:lnTo>
                      <a:pt x="2" y="19"/>
                    </a:lnTo>
                    <a:lnTo>
                      <a:pt x="2" y="19"/>
                    </a:lnTo>
                    <a:lnTo>
                      <a:pt x="2" y="19"/>
                    </a:lnTo>
                    <a:lnTo>
                      <a:pt x="2" y="19"/>
                    </a:lnTo>
                    <a:lnTo>
                      <a:pt x="2" y="18"/>
                    </a:lnTo>
                    <a:lnTo>
                      <a:pt x="2" y="18"/>
                    </a:lnTo>
                    <a:lnTo>
                      <a:pt x="2" y="18"/>
                    </a:lnTo>
                    <a:lnTo>
                      <a:pt x="2" y="18"/>
                    </a:lnTo>
                    <a:lnTo>
                      <a:pt x="2" y="18"/>
                    </a:lnTo>
                    <a:lnTo>
                      <a:pt x="2" y="16"/>
                    </a:lnTo>
                    <a:lnTo>
                      <a:pt x="2" y="16"/>
                    </a:lnTo>
                    <a:lnTo>
                      <a:pt x="2" y="16"/>
                    </a:lnTo>
                    <a:lnTo>
                      <a:pt x="2" y="16"/>
                    </a:lnTo>
                    <a:lnTo>
                      <a:pt x="2" y="16"/>
                    </a:lnTo>
                    <a:lnTo>
                      <a:pt x="2" y="16"/>
                    </a:lnTo>
                    <a:lnTo>
                      <a:pt x="2" y="15"/>
                    </a:lnTo>
                    <a:lnTo>
                      <a:pt x="2" y="15"/>
                    </a:lnTo>
                    <a:lnTo>
                      <a:pt x="2"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2" y="9"/>
                    </a:lnTo>
                    <a:lnTo>
                      <a:pt x="2" y="9"/>
                    </a:lnTo>
                    <a:lnTo>
                      <a:pt x="2" y="9"/>
                    </a:lnTo>
                    <a:lnTo>
                      <a:pt x="2" y="7"/>
                    </a:lnTo>
                    <a:lnTo>
                      <a:pt x="2" y="7"/>
                    </a:lnTo>
                    <a:lnTo>
                      <a:pt x="2" y="7"/>
                    </a:lnTo>
                    <a:lnTo>
                      <a:pt x="2" y="7"/>
                    </a:lnTo>
                    <a:lnTo>
                      <a:pt x="2" y="7"/>
                    </a:lnTo>
                    <a:lnTo>
                      <a:pt x="2" y="7"/>
                    </a:lnTo>
                    <a:lnTo>
                      <a:pt x="2" y="6"/>
                    </a:lnTo>
                    <a:lnTo>
                      <a:pt x="2" y="6"/>
                    </a:lnTo>
                    <a:lnTo>
                      <a:pt x="2" y="6"/>
                    </a:lnTo>
                    <a:lnTo>
                      <a:pt x="2" y="6"/>
                    </a:lnTo>
                    <a:lnTo>
                      <a:pt x="2" y="6"/>
                    </a:lnTo>
                    <a:lnTo>
                      <a:pt x="2" y="6"/>
                    </a:lnTo>
                    <a:lnTo>
                      <a:pt x="2" y="6"/>
                    </a:lnTo>
                    <a:lnTo>
                      <a:pt x="2" y="4"/>
                    </a:lnTo>
                    <a:lnTo>
                      <a:pt x="2" y="4"/>
                    </a:lnTo>
                    <a:lnTo>
                      <a:pt x="3" y="4"/>
                    </a:lnTo>
                    <a:lnTo>
                      <a:pt x="3" y="4"/>
                    </a:lnTo>
                    <a:lnTo>
                      <a:pt x="3" y="4"/>
                    </a:lnTo>
                    <a:lnTo>
                      <a:pt x="3" y="4"/>
                    </a:lnTo>
                    <a:lnTo>
                      <a:pt x="3" y="4"/>
                    </a:lnTo>
                    <a:lnTo>
                      <a:pt x="3" y="4"/>
                    </a:lnTo>
                    <a:lnTo>
                      <a:pt x="3" y="3"/>
                    </a:lnTo>
                    <a:lnTo>
                      <a:pt x="3" y="3"/>
                    </a:lnTo>
                    <a:lnTo>
                      <a:pt x="3" y="3"/>
                    </a:lnTo>
                    <a:lnTo>
                      <a:pt x="3" y="3"/>
                    </a:lnTo>
                    <a:lnTo>
                      <a:pt x="5" y="3"/>
                    </a:lnTo>
                    <a:lnTo>
                      <a:pt x="5" y="3"/>
                    </a:lnTo>
                    <a:lnTo>
                      <a:pt x="5" y="3"/>
                    </a:lnTo>
                    <a:lnTo>
                      <a:pt x="5" y="3"/>
                    </a:lnTo>
                    <a:lnTo>
                      <a:pt x="5" y="3"/>
                    </a:lnTo>
                    <a:lnTo>
                      <a:pt x="5" y="3"/>
                    </a:lnTo>
                    <a:lnTo>
                      <a:pt x="5" y="1"/>
                    </a:lnTo>
                    <a:lnTo>
                      <a:pt x="5" y="1"/>
                    </a:lnTo>
                    <a:lnTo>
                      <a:pt x="5" y="1"/>
                    </a:lnTo>
                    <a:lnTo>
                      <a:pt x="6" y="1"/>
                    </a:lnTo>
                    <a:lnTo>
                      <a:pt x="6" y="1"/>
                    </a:lnTo>
                    <a:lnTo>
                      <a:pt x="6" y="1"/>
                    </a:lnTo>
                    <a:lnTo>
                      <a:pt x="6" y="1"/>
                    </a:lnTo>
                    <a:lnTo>
                      <a:pt x="6" y="1"/>
                    </a:lnTo>
                    <a:lnTo>
                      <a:pt x="6" y="1"/>
                    </a:lnTo>
                    <a:lnTo>
                      <a:pt x="6" y="1"/>
                    </a:lnTo>
                    <a:lnTo>
                      <a:pt x="6" y="1"/>
                    </a:lnTo>
                    <a:lnTo>
                      <a:pt x="8" y="1"/>
                    </a:lnTo>
                    <a:lnTo>
                      <a:pt x="8" y="1"/>
                    </a:lnTo>
                    <a:lnTo>
                      <a:pt x="8" y="1"/>
                    </a:lnTo>
                    <a:lnTo>
                      <a:pt x="8" y="0"/>
                    </a:lnTo>
                    <a:lnTo>
                      <a:pt x="8" y="0"/>
                    </a:lnTo>
                    <a:lnTo>
                      <a:pt x="8" y="0"/>
                    </a:lnTo>
                    <a:lnTo>
                      <a:pt x="8"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1"/>
                    </a:lnTo>
                    <a:lnTo>
                      <a:pt x="15" y="1"/>
                    </a:lnTo>
                    <a:lnTo>
                      <a:pt x="15" y="1"/>
                    </a:lnTo>
                    <a:lnTo>
                      <a:pt x="17" y="1"/>
                    </a:lnTo>
                    <a:lnTo>
                      <a:pt x="17" y="1"/>
                    </a:lnTo>
                    <a:lnTo>
                      <a:pt x="17" y="1"/>
                    </a:lnTo>
                    <a:lnTo>
                      <a:pt x="17" y="1"/>
                    </a:lnTo>
                    <a:lnTo>
                      <a:pt x="17" y="1"/>
                    </a:lnTo>
                    <a:lnTo>
                      <a:pt x="17" y="1"/>
                    </a:lnTo>
                    <a:lnTo>
                      <a:pt x="18" y="1"/>
                    </a:lnTo>
                    <a:lnTo>
                      <a:pt x="18" y="1"/>
                    </a:lnTo>
                    <a:lnTo>
                      <a:pt x="18" y="1"/>
                    </a:lnTo>
                    <a:lnTo>
                      <a:pt x="18" y="1"/>
                    </a:lnTo>
                    <a:lnTo>
                      <a:pt x="18" y="1"/>
                    </a:lnTo>
                    <a:lnTo>
                      <a:pt x="18" y="3"/>
                    </a:lnTo>
                    <a:lnTo>
                      <a:pt x="18" y="3"/>
                    </a:lnTo>
                    <a:lnTo>
                      <a:pt x="20" y="3"/>
                    </a:lnTo>
                    <a:lnTo>
                      <a:pt x="20" y="3"/>
                    </a:lnTo>
                    <a:lnTo>
                      <a:pt x="20" y="3"/>
                    </a:lnTo>
                    <a:lnTo>
                      <a:pt x="20" y="3"/>
                    </a:lnTo>
                    <a:lnTo>
                      <a:pt x="20" y="3"/>
                    </a:lnTo>
                    <a:lnTo>
                      <a:pt x="20" y="3"/>
                    </a:lnTo>
                    <a:lnTo>
                      <a:pt x="21" y="3"/>
                    </a:lnTo>
                    <a:lnTo>
                      <a:pt x="21" y="3"/>
                    </a:lnTo>
                    <a:lnTo>
                      <a:pt x="21" y="4"/>
                    </a:lnTo>
                    <a:lnTo>
                      <a:pt x="21" y="4"/>
                    </a:lnTo>
                    <a:lnTo>
                      <a:pt x="21" y="4"/>
                    </a:lnTo>
                    <a:lnTo>
                      <a:pt x="21" y="4"/>
                    </a:lnTo>
                    <a:lnTo>
                      <a:pt x="21" y="4"/>
                    </a:lnTo>
                    <a:lnTo>
                      <a:pt x="23" y="4"/>
                    </a:lnTo>
                    <a:lnTo>
                      <a:pt x="23" y="4"/>
                    </a:lnTo>
                    <a:lnTo>
                      <a:pt x="23" y="4"/>
                    </a:lnTo>
                    <a:lnTo>
                      <a:pt x="23" y="6"/>
                    </a:lnTo>
                    <a:lnTo>
                      <a:pt x="23" y="6"/>
                    </a:lnTo>
                    <a:lnTo>
                      <a:pt x="23" y="6"/>
                    </a:lnTo>
                    <a:lnTo>
                      <a:pt x="23" y="6"/>
                    </a:lnTo>
                    <a:lnTo>
                      <a:pt x="23" y="6"/>
                    </a:lnTo>
                    <a:lnTo>
                      <a:pt x="24" y="6"/>
                    </a:lnTo>
                    <a:lnTo>
                      <a:pt x="24" y="6"/>
                    </a:lnTo>
                    <a:lnTo>
                      <a:pt x="24" y="7"/>
                    </a:lnTo>
                    <a:lnTo>
                      <a:pt x="24" y="7"/>
                    </a:lnTo>
                    <a:lnTo>
                      <a:pt x="24" y="7"/>
                    </a:lnTo>
                    <a:lnTo>
                      <a:pt x="24" y="7"/>
                    </a:lnTo>
                    <a:lnTo>
                      <a:pt x="24" y="7"/>
                    </a:lnTo>
                    <a:lnTo>
                      <a:pt x="24" y="7"/>
                    </a:lnTo>
                    <a:lnTo>
                      <a:pt x="24" y="9"/>
                    </a:lnTo>
                    <a:lnTo>
                      <a:pt x="26" y="9"/>
                    </a:lnTo>
                    <a:lnTo>
                      <a:pt x="26" y="9"/>
                    </a:lnTo>
                    <a:lnTo>
                      <a:pt x="26" y="9"/>
                    </a:lnTo>
                    <a:lnTo>
                      <a:pt x="26" y="9"/>
                    </a:lnTo>
                    <a:lnTo>
                      <a:pt x="26" y="9"/>
                    </a:lnTo>
                    <a:lnTo>
                      <a:pt x="26" y="10"/>
                    </a:lnTo>
                    <a:lnTo>
                      <a:pt x="26" y="10"/>
                    </a:lnTo>
                    <a:lnTo>
                      <a:pt x="26" y="10"/>
                    </a:lnTo>
                    <a:lnTo>
                      <a:pt x="26" y="10"/>
                    </a:lnTo>
                    <a:lnTo>
                      <a:pt x="26"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lnTo>
                      <a:pt x="27" y="15"/>
                    </a:lnTo>
                    <a:lnTo>
                      <a:pt x="29" y="15"/>
                    </a:lnTo>
                    <a:lnTo>
                      <a:pt x="29" y="15"/>
                    </a:lnTo>
                  </a:path>
                </a:pathLst>
              </a:custGeom>
              <a:noFill/>
              <a:ln w="1588">
                <a:solidFill>
                  <a:srgbClr val="6E6E6E"/>
                </a:solidFill>
                <a:prstDash val="solid"/>
                <a:round/>
                <a:headEnd/>
                <a:tailEnd/>
              </a:ln>
            </p:spPr>
            <p:txBody>
              <a:bodyPr/>
              <a:lstStyle/>
              <a:p>
                <a:endParaRPr lang="en-US"/>
              </a:p>
            </p:txBody>
          </p:sp>
          <p:sp>
            <p:nvSpPr>
              <p:cNvPr id="321285" name="Freeform 773"/>
              <p:cNvSpPr>
                <a:spLocks/>
              </p:cNvSpPr>
              <p:nvPr/>
            </p:nvSpPr>
            <p:spPr bwMode="auto">
              <a:xfrm>
                <a:off x="607" y="2742"/>
                <a:ext cx="27" cy="32"/>
              </a:xfrm>
              <a:custGeom>
                <a:avLst/>
                <a:gdLst/>
                <a:ahLst/>
                <a:cxnLst>
                  <a:cxn ang="0">
                    <a:pos x="27" y="17"/>
                  </a:cxn>
                  <a:cxn ang="0">
                    <a:pos x="27" y="18"/>
                  </a:cxn>
                  <a:cxn ang="0">
                    <a:pos x="27" y="20"/>
                  </a:cxn>
                  <a:cxn ang="0">
                    <a:pos x="27" y="21"/>
                  </a:cxn>
                  <a:cxn ang="0">
                    <a:pos x="27" y="23"/>
                  </a:cxn>
                  <a:cxn ang="0">
                    <a:pos x="27" y="24"/>
                  </a:cxn>
                  <a:cxn ang="0">
                    <a:pos x="26" y="26"/>
                  </a:cxn>
                  <a:cxn ang="0">
                    <a:pos x="26" y="27"/>
                  </a:cxn>
                  <a:cxn ang="0">
                    <a:pos x="24" y="29"/>
                  </a:cxn>
                  <a:cxn ang="0">
                    <a:pos x="24" y="29"/>
                  </a:cxn>
                  <a:cxn ang="0">
                    <a:pos x="23" y="30"/>
                  </a:cxn>
                  <a:cxn ang="0">
                    <a:pos x="21" y="30"/>
                  </a:cxn>
                  <a:cxn ang="0">
                    <a:pos x="20" y="30"/>
                  </a:cxn>
                  <a:cxn ang="0">
                    <a:pos x="18" y="32"/>
                  </a:cxn>
                  <a:cxn ang="0">
                    <a:pos x="18" y="32"/>
                  </a:cxn>
                  <a:cxn ang="0">
                    <a:pos x="17" y="32"/>
                  </a:cxn>
                  <a:cxn ang="0">
                    <a:pos x="15" y="30"/>
                  </a:cxn>
                  <a:cxn ang="0">
                    <a:pos x="14" y="30"/>
                  </a:cxn>
                  <a:cxn ang="0">
                    <a:pos x="12" y="30"/>
                  </a:cxn>
                  <a:cxn ang="0">
                    <a:pos x="11" y="29"/>
                  </a:cxn>
                  <a:cxn ang="0">
                    <a:pos x="9" y="29"/>
                  </a:cxn>
                  <a:cxn ang="0">
                    <a:pos x="8" y="27"/>
                  </a:cxn>
                  <a:cxn ang="0">
                    <a:pos x="6" y="26"/>
                  </a:cxn>
                  <a:cxn ang="0">
                    <a:pos x="5" y="26"/>
                  </a:cxn>
                  <a:cxn ang="0">
                    <a:pos x="5" y="24"/>
                  </a:cxn>
                  <a:cxn ang="0">
                    <a:pos x="3" y="23"/>
                  </a:cxn>
                  <a:cxn ang="0">
                    <a:pos x="2" y="21"/>
                  </a:cxn>
                  <a:cxn ang="0">
                    <a:pos x="2" y="20"/>
                  </a:cxn>
                  <a:cxn ang="0">
                    <a:pos x="0" y="18"/>
                  </a:cxn>
                  <a:cxn ang="0">
                    <a:pos x="0" y="17"/>
                  </a:cxn>
                  <a:cxn ang="0">
                    <a:pos x="0" y="14"/>
                  </a:cxn>
                  <a:cxn ang="0">
                    <a:pos x="0" y="12"/>
                  </a:cxn>
                  <a:cxn ang="0">
                    <a:pos x="0" y="11"/>
                  </a:cxn>
                  <a:cxn ang="0">
                    <a:pos x="0" y="9"/>
                  </a:cxn>
                  <a:cxn ang="0">
                    <a:pos x="0" y="8"/>
                  </a:cxn>
                  <a:cxn ang="0">
                    <a:pos x="0" y="6"/>
                  </a:cxn>
                  <a:cxn ang="0">
                    <a:pos x="2" y="6"/>
                  </a:cxn>
                  <a:cxn ang="0">
                    <a:pos x="2" y="5"/>
                  </a:cxn>
                  <a:cxn ang="0">
                    <a:pos x="3" y="3"/>
                  </a:cxn>
                  <a:cxn ang="0">
                    <a:pos x="5" y="3"/>
                  </a:cxn>
                  <a:cxn ang="0">
                    <a:pos x="5" y="2"/>
                  </a:cxn>
                  <a:cxn ang="0">
                    <a:pos x="6" y="2"/>
                  </a:cxn>
                  <a:cxn ang="0">
                    <a:pos x="8" y="0"/>
                  </a:cxn>
                  <a:cxn ang="0">
                    <a:pos x="9" y="0"/>
                  </a:cxn>
                  <a:cxn ang="0">
                    <a:pos x="11" y="0"/>
                  </a:cxn>
                  <a:cxn ang="0">
                    <a:pos x="12" y="0"/>
                  </a:cxn>
                  <a:cxn ang="0">
                    <a:pos x="14" y="0"/>
                  </a:cxn>
                  <a:cxn ang="0">
                    <a:pos x="15" y="2"/>
                  </a:cxn>
                  <a:cxn ang="0">
                    <a:pos x="17" y="2"/>
                  </a:cxn>
                  <a:cxn ang="0">
                    <a:pos x="18" y="2"/>
                  </a:cxn>
                  <a:cxn ang="0">
                    <a:pos x="18" y="3"/>
                  </a:cxn>
                  <a:cxn ang="0">
                    <a:pos x="20" y="5"/>
                  </a:cxn>
                  <a:cxn ang="0">
                    <a:pos x="21" y="5"/>
                  </a:cxn>
                  <a:cxn ang="0">
                    <a:pos x="23" y="6"/>
                  </a:cxn>
                  <a:cxn ang="0">
                    <a:pos x="24" y="8"/>
                  </a:cxn>
                  <a:cxn ang="0">
                    <a:pos x="24" y="9"/>
                  </a:cxn>
                  <a:cxn ang="0">
                    <a:pos x="26" y="11"/>
                  </a:cxn>
                  <a:cxn ang="0">
                    <a:pos x="26" y="12"/>
                  </a:cxn>
                  <a:cxn ang="0">
                    <a:pos x="27" y="14"/>
                  </a:cxn>
                  <a:cxn ang="0">
                    <a:pos x="27" y="15"/>
                  </a:cxn>
                </a:cxnLst>
                <a:rect l="0" t="0" r="r" b="b"/>
                <a:pathLst>
                  <a:path w="27" h="32">
                    <a:moveTo>
                      <a:pt x="27" y="15"/>
                    </a:move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20"/>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7" y="23"/>
                    </a:lnTo>
                    <a:lnTo>
                      <a:pt x="27" y="23"/>
                    </a:lnTo>
                    <a:lnTo>
                      <a:pt x="27" y="23"/>
                    </a:lnTo>
                    <a:lnTo>
                      <a:pt x="27" y="23"/>
                    </a:lnTo>
                    <a:lnTo>
                      <a:pt x="27" y="23"/>
                    </a:lnTo>
                    <a:lnTo>
                      <a:pt x="27" y="24"/>
                    </a:lnTo>
                    <a:lnTo>
                      <a:pt x="27" y="24"/>
                    </a:lnTo>
                    <a:lnTo>
                      <a:pt x="27" y="24"/>
                    </a:lnTo>
                    <a:lnTo>
                      <a:pt x="27" y="24"/>
                    </a:lnTo>
                    <a:lnTo>
                      <a:pt x="27" y="24"/>
                    </a:lnTo>
                    <a:lnTo>
                      <a:pt x="27" y="24"/>
                    </a:lnTo>
                    <a:lnTo>
                      <a:pt x="27" y="24"/>
                    </a:lnTo>
                    <a:lnTo>
                      <a:pt x="27" y="26"/>
                    </a:lnTo>
                    <a:lnTo>
                      <a:pt x="27" y="26"/>
                    </a:lnTo>
                    <a:lnTo>
                      <a:pt x="27" y="26"/>
                    </a:lnTo>
                    <a:lnTo>
                      <a:pt x="26" y="26"/>
                    </a:lnTo>
                    <a:lnTo>
                      <a:pt x="26" y="26"/>
                    </a:lnTo>
                    <a:lnTo>
                      <a:pt x="26" y="26"/>
                    </a:lnTo>
                    <a:lnTo>
                      <a:pt x="26" y="26"/>
                    </a:lnTo>
                    <a:lnTo>
                      <a:pt x="26" y="27"/>
                    </a:lnTo>
                    <a:lnTo>
                      <a:pt x="26" y="27"/>
                    </a:lnTo>
                    <a:lnTo>
                      <a:pt x="26" y="27"/>
                    </a:lnTo>
                    <a:lnTo>
                      <a:pt x="26" y="27"/>
                    </a:lnTo>
                    <a:lnTo>
                      <a:pt x="26" y="27"/>
                    </a:lnTo>
                    <a:lnTo>
                      <a:pt x="26" y="27"/>
                    </a:lnTo>
                    <a:lnTo>
                      <a:pt x="26" y="27"/>
                    </a:lnTo>
                    <a:lnTo>
                      <a:pt x="26" y="27"/>
                    </a:lnTo>
                    <a:lnTo>
                      <a:pt x="24" y="27"/>
                    </a:lnTo>
                    <a:lnTo>
                      <a:pt x="24" y="29"/>
                    </a:lnTo>
                    <a:lnTo>
                      <a:pt x="24" y="29"/>
                    </a:lnTo>
                    <a:lnTo>
                      <a:pt x="24" y="29"/>
                    </a:lnTo>
                    <a:lnTo>
                      <a:pt x="24" y="29"/>
                    </a:lnTo>
                    <a:lnTo>
                      <a:pt x="24" y="29"/>
                    </a:lnTo>
                    <a:lnTo>
                      <a:pt x="24" y="29"/>
                    </a:lnTo>
                    <a:lnTo>
                      <a:pt x="24" y="29"/>
                    </a:lnTo>
                    <a:lnTo>
                      <a:pt x="24" y="29"/>
                    </a:lnTo>
                    <a:lnTo>
                      <a:pt x="23" y="29"/>
                    </a:lnTo>
                    <a:lnTo>
                      <a:pt x="23" y="29"/>
                    </a:lnTo>
                    <a:lnTo>
                      <a:pt x="23" y="30"/>
                    </a:lnTo>
                    <a:lnTo>
                      <a:pt x="23" y="30"/>
                    </a:lnTo>
                    <a:lnTo>
                      <a:pt x="23" y="30"/>
                    </a:lnTo>
                    <a:lnTo>
                      <a:pt x="23" y="30"/>
                    </a:lnTo>
                    <a:lnTo>
                      <a:pt x="23" y="30"/>
                    </a:lnTo>
                    <a:lnTo>
                      <a:pt x="23" y="30"/>
                    </a:lnTo>
                    <a:lnTo>
                      <a:pt x="21" y="30"/>
                    </a:lnTo>
                    <a:lnTo>
                      <a:pt x="21" y="30"/>
                    </a:lnTo>
                    <a:lnTo>
                      <a:pt x="21" y="30"/>
                    </a:lnTo>
                    <a:lnTo>
                      <a:pt x="21" y="30"/>
                    </a:lnTo>
                    <a:lnTo>
                      <a:pt x="21" y="30"/>
                    </a:lnTo>
                    <a:lnTo>
                      <a:pt x="21" y="30"/>
                    </a:lnTo>
                    <a:lnTo>
                      <a:pt x="21" y="30"/>
                    </a:lnTo>
                    <a:lnTo>
                      <a:pt x="21" y="30"/>
                    </a:lnTo>
                    <a:lnTo>
                      <a:pt x="20" y="30"/>
                    </a:lnTo>
                    <a:lnTo>
                      <a:pt x="20" y="30"/>
                    </a:lnTo>
                    <a:lnTo>
                      <a:pt x="20" y="30"/>
                    </a:lnTo>
                    <a:lnTo>
                      <a:pt x="20" y="30"/>
                    </a:lnTo>
                    <a:lnTo>
                      <a:pt x="20" y="32"/>
                    </a:lnTo>
                    <a:lnTo>
                      <a:pt x="20" y="32"/>
                    </a:lnTo>
                    <a:lnTo>
                      <a:pt x="18" y="32"/>
                    </a:lnTo>
                    <a:lnTo>
                      <a:pt x="18" y="32"/>
                    </a:lnTo>
                    <a:lnTo>
                      <a:pt x="18" y="32"/>
                    </a:lnTo>
                    <a:lnTo>
                      <a:pt x="18" y="32"/>
                    </a:lnTo>
                    <a:lnTo>
                      <a:pt x="18" y="32"/>
                    </a:lnTo>
                    <a:lnTo>
                      <a:pt x="18" y="32"/>
                    </a:lnTo>
                    <a:lnTo>
                      <a:pt x="18" y="32"/>
                    </a:lnTo>
                    <a:lnTo>
                      <a:pt x="17" y="32"/>
                    </a:lnTo>
                    <a:lnTo>
                      <a:pt x="17" y="32"/>
                    </a:lnTo>
                    <a:lnTo>
                      <a:pt x="17" y="32"/>
                    </a:lnTo>
                    <a:lnTo>
                      <a:pt x="17" y="32"/>
                    </a:lnTo>
                    <a:lnTo>
                      <a:pt x="17" y="32"/>
                    </a:lnTo>
                    <a:lnTo>
                      <a:pt x="17" y="32"/>
                    </a:lnTo>
                    <a:lnTo>
                      <a:pt x="15" y="32"/>
                    </a:lnTo>
                    <a:lnTo>
                      <a:pt x="15" y="32"/>
                    </a:lnTo>
                    <a:lnTo>
                      <a:pt x="15" y="32"/>
                    </a:lnTo>
                    <a:lnTo>
                      <a:pt x="15" y="32"/>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29"/>
                    </a:lnTo>
                    <a:lnTo>
                      <a:pt x="11" y="29"/>
                    </a:lnTo>
                    <a:lnTo>
                      <a:pt x="11" y="29"/>
                    </a:lnTo>
                    <a:lnTo>
                      <a:pt x="9" y="29"/>
                    </a:lnTo>
                    <a:lnTo>
                      <a:pt x="9" y="29"/>
                    </a:lnTo>
                    <a:lnTo>
                      <a:pt x="9" y="29"/>
                    </a:lnTo>
                    <a:lnTo>
                      <a:pt x="9" y="29"/>
                    </a:lnTo>
                    <a:lnTo>
                      <a:pt x="9" y="29"/>
                    </a:lnTo>
                    <a:lnTo>
                      <a:pt x="9" y="29"/>
                    </a:lnTo>
                    <a:lnTo>
                      <a:pt x="9" y="29"/>
                    </a:lnTo>
                    <a:lnTo>
                      <a:pt x="8" y="27"/>
                    </a:lnTo>
                    <a:lnTo>
                      <a:pt x="8" y="27"/>
                    </a:lnTo>
                    <a:lnTo>
                      <a:pt x="8" y="27"/>
                    </a:lnTo>
                    <a:lnTo>
                      <a:pt x="8" y="27"/>
                    </a:lnTo>
                    <a:lnTo>
                      <a:pt x="8" y="27"/>
                    </a:lnTo>
                    <a:lnTo>
                      <a:pt x="8" y="27"/>
                    </a:lnTo>
                    <a:lnTo>
                      <a:pt x="8" y="27"/>
                    </a:lnTo>
                    <a:lnTo>
                      <a:pt x="6" y="27"/>
                    </a:lnTo>
                    <a:lnTo>
                      <a:pt x="6" y="27"/>
                    </a:lnTo>
                    <a:lnTo>
                      <a:pt x="6" y="26"/>
                    </a:lnTo>
                    <a:lnTo>
                      <a:pt x="6" y="26"/>
                    </a:lnTo>
                    <a:lnTo>
                      <a:pt x="6" y="26"/>
                    </a:lnTo>
                    <a:lnTo>
                      <a:pt x="6" y="26"/>
                    </a:lnTo>
                    <a:lnTo>
                      <a:pt x="6" y="26"/>
                    </a:lnTo>
                    <a:lnTo>
                      <a:pt x="5" y="26"/>
                    </a:lnTo>
                    <a:lnTo>
                      <a:pt x="5" y="26"/>
                    </a:lnTo>
                    <a:lnTo>
                      <a:pt x="5" y="24"/>
                    </a:lnTo>
                    <a:lnTo>
                      <a:pt x="5" y="24"/>
                    </a:lnTo>
                    <a:lnTo>
                      <a:pt x="5" y="24"/>
                    </a:lnTo>
                    <a:lnTo>
                      <a:pt x="5" y="24"/>
                    </a:lnTo>
                    <a:lnTo>
                      <a:pt x="5" y="24"/>
                    </a:lnTo>
                    <a:lnTo>
                      <a:pt x="5" y="24"/>
                    </a:lnTo>
                    <a:lnTo>
                      <a:pt x="3" y="24"/>
                    </a:lnTo>
                    <a:lnTo>
                      <a:pt x="3" y="23"/>
                    </a:lnTo>
                    <a:lnTo>
                      <a:pt x="3" y="23"/>
                    </a:lnTo>
                    <a:lnTo>
                      <a:pt x="3" y="23"/>
                    </a:lnTo>
                    <a:lnTo>
                      <a:pt x="3" y="23"/>
                    </a:lnTo>
                    <a:lnTo>
                      <a:pt x="3" y="23"/>
                    </a:lnTo>
                    <a:lnTo>
                      <a:pt x="3" y="23"/>
                    </a:lnTo>
                    <a:lnTo>
                      <a:pt x="3" y="21"/>
                    </a:lnTo>
                    <a:lnTo>
                      <a:pt x="3" y="21"/>
                    </a:lnTo>
                    <a:lnTo>
                      <a:pt x="3" y="21"/>
                    </a:lnTo>
                    <a:lnTo>
                      <a:pt x="2" y="21"/>
                    </a:lnTo>
                    <a:lnTo>
                      <a:pt x="2" y="21"/>
                    </a:lnTo>
                    <a:lnTo>
                      <a:pt x="2" y="21"/>
                    </a:lnTo>
                    <a:lnTo>
                      <a:pt x="2" y="20"/>
                    </a:lnTo>
                    <a:lnTo>
                      <a:pt x="2" y="20"/>
                    </a:lnTo>
                    <a:lnTo>
                      <a:pt x="2" y="20"/>
                    </a:lnTo>
                    <a:lnTo>
                      <a:pt x="2" y="20"/>
                    </a:lnTo>
                    <a:lnTo>
                      <a:pt x="2" y="20"/>
                    </a:lnTo>
                    <a:lnTo>
                      <a:pt x="2" y="20"/>
                    </a:lnTo>
                    <a:lnTo>
                      <a:pt x="2" y="18"/>
                    </a:lnTo>
                    <a:lnTo>
                      <a:pt x="2" y="18"/>
                    </a:lnTo>
                    <a:lnTo>
                      <a:pt x="2" y="18"/>
                    </a:lnTo>
                    <a:lnTo>
                      <a:pt x="2"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3" y="5"/>
                    </a:lnTo>
                    <a:lnTo>
                      <a:pt x="3" y="3"/>
                    </a:lnTo>
                    <a:lnTo>
                      <a:pt x="3" y="3"/>
                    </a:lnTo>
                    <a:lnTo>
                      <a:pt x="3" y="3"/>
                    </a:lnTo>
                    <a:lnTo>
                      <a:pt x="3" y="3"/>
                    </a:lnTo>
                    <a:lnTo>
                      <a:pt x="3" y="3"/>
                    </a:lnTo>
                    <a:lnTo>
                      <a:pt x="3" y="3"/>
                    </a:lnTo>
                    <a:lnTo>
                      <a:pt x="3" y="3"/>
                    </a:lnTo>
                    <a:lnTo>
                      <a:pt x="3" y="3"/>
                    </a:lnTo>
                    <a:lnTo>
                      <a:pt x="3" y="3"/>
                    </a:lnTo>
                    <a:lnTo>
                      <a:pt x="5" y="3"/>
                    </a:lnTo>
                    <a:lnTo>
                      <a:pt x="5" y="2"/>
                    </a:lnTo>
                    <a:lnTo>
                      <a:pt x="5" y="2"/>
                    </a:lnTo>
                    <a:lnTo>
                      <a:pt x="5" y="2"/>
                    </a:lnTo>
                    <a:lnTo>
                      <a:pt x="5" y="2"/>
                    </a:lnTo>
                    <a:lnTo>
                      <a:pt x="5" y="2"/>
                    </a:lnTo>
                    <a:lnTo>
                      <a:pt x="5" y="2"/>
                    </a:lnTo>
                    <a:lnTo>
                      <a:pt x="5" y="2"/>
                    </a:lnTo>
                    <a:lnTo>
                      <a:pt x="6" y="2"/>
                    </a:lnTo>
                    <a:lnTo>
                      <a:pt x="6" y="2"/>
                    </a:lnTo>
                    <a:lnTo>
                      <a:pt x="6" y="2"/>
                    </a:lnTo>
                    <a:lnTo>
                      <a:pt x="6" y="2"/>
                    </a:lnTo>
                    <a:lnTo>
                      <a:pt x="6" y="2"/>
                    </a:lnTo>
                    <a:lnTo>
                      <a:pt x="6" y="2"/>
                    </a:lnTo>
                    <a:lnTo>
                      <a:pt x="6" y="2"/>
                    </a:lnTo>
                    <a:lnTo>
                      <a:pt x="6"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2"/>
                    </a:lnTo>
                    <a:lnTo>
                      <a:pt x="15" y="2"/>
                    </a:lnTo>
                    <a:lnTo>
                      <a:pt x="15" y="2"/>
                    </a:lnTo>
                    <a:lnTo>
                      <a:pt x="15" y="2"/>
                    </a:lnTo>
                    <a:lnTo>
                      <a:pt x="15" y="2"/>
                    </a:lnTo>
                    <a:lnTo>
                      <a:pt x="15" y="2"/>
                    </a:lnTo>
                    <a:lnTo>
                      <a:pt x="17" y="2"/>
                    </a:lnTo>
                    <a:lnTo>
                      <a:pt x="17" y="2"/>
                    </a:lnTo>
                    <a:lnTo>
                      <a:pt x="17" y="2"/>
                    </a:lnTo>
                    <a:lnTo>
                      <a:pt x="17" y="2"/>
                    </a:lnTo>
                    <a:lnTo>
                      <a:pt x="17" y="2"/>
                    </a:lnTo>
                    <a:lnTo>
                      <a:pt x="17" y="2"/>
                    </a:lnTo>
                    <a:lnTo>
                      <a:pt x="18" y="2"/>
                    </a:lnTo>
                    <a:lnTo>
                      <a:pt x="18" y="2"/>
                    </a:lnTo>
                    <a:lnTo>
                      <a:pt x="18" y="3"/>
                    </a:lnTo>
                    <a:lnTo>
                      <a:pt x="18" y="3"/>
                    </a:lnTo>
                    <a:lnTo>
                      <a:pt x="18" y="3"/>
                    </a:lnTo>
                    <a:lnTo>
                      <a:pt x="18" y="3"/>
                    </a:lnTo>
                    <a:lnTo>
                      <a:pt x="18" y="3"/>
                    </a:lnTo>
                    <a:lnTo>
                      <a:pt x="20" y="3"/>
                    </a:lnTo>
                    <a:lnTo>
                      <a:pt x="20" y="3"/>
                    </a:lnTo>
                    <a:lnTo>
                      <a:pt x="20" y="3"/>
                    </a:lnTo>
                    <a:lnTo>
                      <a:pt x="20" y="3"/>
                    </a:lnTo>
                    <a:lnTo>
                      <a:pt x="20" y="3"/>
                    </a:lnTo>
                    <a:lnTo>
                      <a:pt x="20" y="5"/>
                    </a:lnTo>
                    <a:lnTo>
                      <a:pt x="20" y="5"/>
                    </a:lnTo>
                    <a:lnTo>
                      <a:pt x="21" y="5"/>
                    </a:lnTo>
                    <a:lnTo>
                      <a:pt x="21" y="5"/>
                    </a:lnTo>
                    <a:lnTo>
                      <a:pt x="21" y="5"/>
                    </a:lnTo>
                    <a:lnTo>
                      <a:pt x="21" y="5"/>
                    </a:lnTo>
                    <a:lnTo>
                      <a:pt x="21" y="5"/>
                    </a:lnTo>
                    <a:lnTo>
                      <a:pt x="21" y="5"/>
                    </a:lnTo>
                    <a:lnTo>
                      <a:pt x="21" y="6"/>
                    </a:lnTo>
                    <a:lnTo>
                      <a:pt x="23" y="6"/>
                    </a:lnTo>
                    <a:lnTo>
                      <a:pt x="23" y="6"/>
                    </a:lnTo>
                    <a:lnTo>
                      <a:pt x="23" y="6"/>
                    </a:lnTo>
                    <a:lnTo>
                      <a:pt x="23" y="6"/>
                    </a:lnTo>
                    <a:lnTo>
                      <a:pt x="23" y="6"/>
                    </a:lnTo>
                    <a:lnTo>
                      <a:pt x="23" y="6"/>
                    </a:lnTo>
                    <a:lnTo>
                      <a:pt x="23" y="8"/>
                    </a:lnTo>
                    <a:lnTo>
                      <a:pt x="23" y="8"/>
                    </a:lnTo>
                    <a:lnTo>
                      <a:pt x="24" y="8"/>
                    </a:lnTo>
                    <a:lnTo>
                      <a:pt x="24" y="8"/>
                    </a:lnTo>
                    <a:lnTo>
                      <a:pt x="24" y="8"/>
                    </a:lnTo>
                    <a:lnTo>
                      <a:pt x="24" y="8"/>
                    </a:lnTo>
                    <a:lnTo>
                      <a:pt x="24" y="9"/>
                    </a:lnTo>
                    <a:lnTo>
                      <a:pt x="24" y="9"/>
                    </a:lnTo>
                    <a:lnTo>
                      <a:pt x="24" y="9"/>
                    </a:lnTo>
                    <a:lnTo>
                      <a:pt x="24" y="9"/>
                    </a:lnTo>
                    <a:lnTo>
                      <a:pt x="24" y="9"/>
                    </a:lnTo>
                    <a:lnTo>
                      <a:pt x="24" y="9"/>
                    </a:lnTo>
                    <a:lnTo>
                      <a:pt x="26" y="11"/>
                    </a:lnTo>
                    <a:lnTo>
                      <a:pt x="26" y="11"/>
                    </a:lnTo>
                    <a:lnTo>
                      <a:pt x="26" y="11"/>
                    </a:lnTo>
                    <a:lnTo>
                      <a:pt x="26" y="11"/>
                    </a:lnTo>
                    <a:lnTo>
                      <a:pt x="26" y="11"/>
                    </a:lnTo>
                    <a:lnTo>
                      <a:pt x="26" y="11"/>
                    </a:lnTo>
                    <a:lnTo>
                      <a:pt x="26" y="12"/>
                    </a:lnTo>
                    <a:lnTo>
                      <a:pt x="26" y="12"/>
                    </a:lnTo>
                    <a:lnTo>
                      <a:pt x="26" y="12"/>
                    </a:lnTo>
                    <a:lnTo>
                      <a:pt x="26" y="12"/>
                    </a:lnTo>
                    <a:lnTo>
                      <a:pt x="26" y="12"/>
                    </a:lnTo>
                    <a:lnTo>
                      <a:pt x="26" y="12"/>
                    </a:lnTo>
                    <a:lnTo>
                      <a:pt x="27" y="14"/>
                    </a:lnTo>
                    <a:lnTo>
                      <a:pt x="27" y="14"/>
                    </a:lnTo>
                    <a:lnTo>
                      <a:pt x="27" y="14"/>
                    </a:lnTo>
                    <a:lnTo>
                      <a:pt x="27" y="14"/>
                    </a:lnTo>
                    <a:lnTo>
                      <a:pt x="27" y="14"/>
                    </a:lnTo>
                    <a:lnTo>
                      <a:pt x="27" y="14"/>
                    </a:lnTo>
                    <a:lnTo>
                      <a:pt x="27" y="15"/>
                    </a:lnTo>
                    <a:lnTo>
                      <a:pt x="27" y="15"/>
                    </a:lnTo>
                    <a:lnTo>
                      <a:pt x="27" y="15"/>
                    </a:lnTo>
                    <a:lnTo>
                      <a:pt x="27" y="15"/>
                    </a:lnTo>
                    <a:lnTo>
                      <a:pt x="27" y="15"/>
                    </a:lnTo>
                  </a:path>
                </a:pathLst>
              </a:custGeom>
              <a:noFill/>
              <a:ln w="1588">
                <a:solidFill>
                  <a:srgbClr val="6E6E6E"/>
                </a:solidFill>
                <a:prstDash val="solid"/>
                <a:round/>
                <a:headEnd/>
                <a:tailEnd/>
              </a:ln>
            </p:spPr>
            <p:txBody>
              <a:bodyPr/>
              <a:lstStyle/>
              <a:p>
                <a:endParaRPr lang="en-US"/>
              </a:p>
            </p:txBody>
          </p:sp>
          <p:sp>
            <p:nvSpPr>
              <p:cNvPr id="321286" name="Freeform 774"/>
              <p:cNvSpPr>
                <a:spLocks/>
              </p:cNvSpPr>
              <p:nvPr/>
            </p:nvSpPr>
            <p:spPr bwMode="auto">
              <a:xfrm>
                <a:off x="1289" y="2922"/>
                <a:ext cx="29" cy="30"/>
              </a:xfrm>
              <a:custGeom>
                <a:avLst/>
                <a:gdLst/>
                <a:ahLst/>
                <a:cxnLst>
                  <a:cxn ang="0">
                    <a:pos x="29" y="17"/>
                  </a:cxn>
                  <a:cxn ang="0">
                    <a:pos x="29" y="18"/>
                  </a:cxn>
                  <a:cxn ang="0">
                    <a:pos x="29" y="20"/>
                  </a:cxn>
                  <a:cxn ang="0">
                    <a:pos x="29" y="21"/>
                  </a:cxn>
                  <a:cxn ang="0">
                    <a:pos x="29" y="23"/>
                  </a:cxn>
                  <a:cxn ang="0">
                    <a:pos x="27" y="24"/>
                  </a:cxn>
                  <a:cxn ang="0">
                    <a:pos x="27" y="26"/>
                  </a:cxn>
                  <a:cxn ang="0">
                    <a:pos x="27" y="27"/>
                  </a:cxn>
                  <a:cxn ang="0">
                    <a:pos x="26" y="27"/>
                  </a:cxn>
                  <a:cxn ang="0">
                    <a:pos x="24" y="29"/>
                  </a:cxn>
                  <a:cxn ang="0">
                    <a:pos x="24" y="29"/>
                  </a:cxn>
                  <a:cxn ang="0">
                    <a:pos x="23" y="30"/>
                  </a:cxn>
                  <a:cxn ang="0">
                    <a:pos x="21" y="30"/>
                  </a:cxn>
                  <a:cxn ang="0">
                    <a:pos x="20" y="30"/>
                  </a:cxn>
                  <a:cxn ang="0">
                    <a:pos x="20" y="30"/>
                  </a:cxn>
                  <a:cxn ang="0">
                    <a:pos x="18" y="30"/>
                  </a:cxn>
                  <a:cxn ang="0">
                    <a:pos x="17" y="30"/>
                  </a:cxn>
                  <a:cxn ang="0">
                    <a:pos x="15" y="30"/>
                  </a:cxn>
                  <a:cxn ang="0">
                    <a:pos x="14" y="30"/>
                  </a:cxn>
                  <a:cxn ang="0">
                    <a:pos x="12" y="29"/>
                  </a:cxn>
                  <a:cxn ang="0">
                    <a:pos x="11" y="27"/>
                  </a:cxn>
                  <a:cxn ang="0">
                    <a:pos x="9" y="27"/>
                  </a:cxn>
                  <a:cxn ang="0">
                    <a:pos x="8" y="26"/>
                  </a:cxn>
                  <a:cxn ang="0">
                    <a:pos x="6" y="24"/>
                  </a:cxn>
                  <a:cxn ang="0">
                    <a:pos x="5" y="23"/>
                  </a:cxn>
                  <a:cxn ang="0">
                    <a:pos x="5" y="21"/>
                  </a:cxn>
                  <a:cxn ang="0">
                    <a:pos x="3" y="20"/>
                  </a:cxn>
                  <a:cxn ang="0">
                    <a:pos x="3" y="18"/>
                  </a:cxn>
                  <a:cxn ang="0">
                    <a:pos x="2" y="17"/>
                  </a:cxn>
                  <a:cxn ang="0">
                    <a:pos x="2" y="15"/>
                  </a:cxn>
                  <a:cxn ang="0">
                    <a:pos x="0" y="14"/>
                  </a:cxn>
                  <a:cxn ang="0">
                    <a:pos x="0" y="12"/>
                  </a:cxn>
                  <a:cxn ang="0">
                    <a:pos x="0" y="11"/>
                  </a:cxn>
                  <a:cxn ang="0">
                    <a:pos x="0" y="9"/>
                  </a:cxn>
                  <a:cxn ang="0">
                    <a:pos x="2" y="8"/>
                  </a:cxn>
                  <a:cxn ang="0">
                    <a:pos x="2" y="6"/>
                  </a:cxn>
                  <a:cxn ang="0">
                    <a:pos x="2" y="5"/>
                  </a:cxn>
                  <a:cxn ang="0">
                    <a:pos x="3" y="5"/>
                  </a:cxn>
                  <a:cxn ang="0">
                    <a:pos x="3" y="3"/>
                  </a:cxn>
                  <a:cxn ang="0">
                    <a:pos x="5" y="2"/>
                  </a:cxn>
                  <a:cxn ang="0">
                    <a:pos x="5" y="2"/>
                  </a:cxn>
                  <a:cxn ang="0">
                    <a:pos x="6" y="0"/>
                  </a:cxn>
                  <a:cxn ang="0">
                    <a:pos x="8" y="0"/>
                  </a:cxn>
                  <a:cxn ang="0">
                    <a:pos x="9" y="0"/>
                  </a:cxn>
                  <a:cxn ang="0">
                    <a:pos x="11" y="0"/>
                  </a:cxn>
                  <a:cxn ang="0">
                    <a:pos x="12" y="0"/>
                  </a:cxn>
                  <a:cxn ang="0">
                    <a:pos x="14" y="0"/>
                  </a:cxn>
                  <a:cxn ang="0">
                    <a:pos x="15" y="0"/>
                  </a:cxn>
                  <a:cxn ang="0">
                    <a:pos x="17" y="2"/>
                  </a:cxn>
                  <a:cxn ang="0">
                    <a:pos x="18" y="2"/>
                  </a:cxn>
                  <a:cxn ang="0">
                    <a:pos x="18" y="3"/>
                  </a:cxn>
                  <a:cxn ang="0">
                    <a:pos x="20" y="3"/>
                  </a:cxn>
                  <a:cxn ang="0">
                    <a:pos x="21" y="5"/>
                  </a:cxn>
                  <a:cxn ang="0">
                    <a:pos x="23" y="6"/>
                  </a:cxn>
                  <a:cxn ang="0">
                    <a:pos x="24" y="8"/>
                  </a:cxn>
                  <a:cxn ang="0">
                    <a:pos x="24" y="9"/>
                  </a:cxn>
                  <a:cxn ang="0">
                    <a:pos x="26" y="11"/>
                  </a:cxn>
                  <a:cxn ang="0">
                    <a:pos x="27" y="12"/>
                  </a:cxn>
                  <a:cxn ang="0">
                    <a:pos x="27" y="14"/>
                  </a:cxn>
                  <a:cxn ang="0">
                    <a:pos x="27" y="15"/>
                  </a:cxn>
                </a:cxnLst>
                <a:rect l="0" t="0" r="r" b="b"/>
                <a:pathLst>
                  <a:path w="29" h="30">
                    <a:moveTo>
                      <a:pt x="27" y="15"/>
                    </a:moveTo>
                    <a:lnTo>
                      <a:pt x="27" y="15"/>
                    </a:lnTo>
                    <a:lnTo>
                      <a:pt x="27" y="15"/>
                    </a:lnTo>
                    <a:lnTo>
                      <a:pt x="27" y="17"/>
                    </a:lnTo>
                    <a:lnTo>
                      <a:pt x="29" y="17"/>
                    </a:lnTo>
                    <a:lnTo>
                      <a:pt x="29" y="17"/>
                    </a:lnTo>
                    <a:lnTo>
                      <a:pt x="29" y="17"/>
                    </a:lnTo>
                    <a:lnTo>
                      <a:pt x="29" y="17"/>
                    </a:lnTo>
                    <a:lnTo>
                      <a:pt x="29" y="17"/>
                    </a:lnTo>
                    <a:lnTo>
                      <a:pt x="29" y="18"/>
                    </a:lnTo>
                    <a:lnTo>
                      <a:pt x="29" y="18"/>
                    </a:lnTo>
                    <a:lnTo>
                      <a:pt x="29" y="18"/>
                    </a:lnTo>
                    <a:lnTo>
                      <a:pt x="29" y="18"/>
                    </a:lnTo>
                    <a:lnTo>
                      <a:pt x="29" y="18"/>
                    </a:lnTo>
                    <a:lnTo>
                      <a:pt x="29" y="20"/>
                    </a:lnTo>
                    <a:lnTo>
                      <a:pt x="29" y="20"/>
                    </a:lnTo>
                    <a:lnTo>
                      <a:pt x="29" y="20"/>
                    </a:lnTo>
                    <a:lnTo>
                      <a:pt x="29" y="20"/>
                    </a:lnTo>
                    <a:lnTo>
                      <a:pt x="29" y="20"/>
                    </a:lnTo>
                    <a:lnTo>
                      <a:pt x="29" y="20"/>
                    </a:lnTo>
                    <a:lnTo>
                      <a:pt x="29" y="21"/>
                    </a:lnTo>
                    <a:lnTo>
                      <a:pt x="29" y="21"/>
                    </a:lnTo>
                    <a:lnTo>
                      <a:pt x="29" y="21"/>
                    </a:lnTo>
                    <a:lnTo>
                      <a:pt x="29" y="21"/>
                    </a:lnTo>
                    <a:lnTo>
                      <a:pt x="29" y="21"/>
                    </a:lnTo>
                    <a:lnTo>
                      <a:pt x="29" y="21"/>
                    </a:lnTo>
                    <a:lnTo>
                      <a:pt x="29" y="23"/>
                    </a:lnTo>
                    <a:lnTo>
                      <a:pt x="29" y="23"/>
                    </a:lnTo>
                    <a:lnTo>
                      <a:pt x="29" y="23"/>
                    </a:lnTo>
                    <a:lnTo>
                      <a:pt x="29" y="23"/>
                    </a:lnTo>
                    <a:lnTo>
                      <a:pt x="29" y="23"/>
                    </a:lnTo>
                    <a:lnTo>
                      <a:pt x="27" y="23"/>
                    </a:lnTo>
                    <a:lnTo>
                      <a:pt x="27" y="24"/>
                    </a:lnTo>
                    <a:lnTo>
                      <a:pt x="27" y="24"/>
                    </a:lnTo>
                    <a:lnTo>
                      <a:pt x="27" y="24"/>
                    </a:lnTo>
                    <a:lnTo>
                      <a:pt x="27" y="24"/>
                    </a:lnTo>
                    <a:lnTo>
                      <a:pt x="27" y="24"/>
                    </a:lnTo>
                    <a:lnTo>
                      <a:pt x="27" y="24"/>
                    </a:lnTo>
                    <a:lnTo>
                      <a:pt x="27" y="24"/>
                    </a:lnTo>
                    <a:lnTo>
                      <a:pt x="27" y="26"/>
                    </a:lnTo>
                    <a:lnTo>
                      <a:pt x="27" y="26"/>
                    </a:lnTo>
                    <a:lnTo>
                      <a:pt x="27" y="26"/>
                    </a:lnTo>
                    <a:lnTo>
                      <a:pt x="27" y="26"/>
                    </a:lnTo>
                    <a:lnTo>
                      <a:pt x="27" y="26"/>
                    </a:lnTo>
                    <a:lnTo>
                      <a:pt x="27" y="26"/>
                    </a:lnTo>
                    <a:lnTo>
                      <a:pt x="27" y="26"/>
                    </a:lnTo>
                    <a:lnTo>
                      <a:pt x="27" y="26"/>
                    </a:lnTo>
                    <a:lnTo>
                      <a:pt x="27" y="27"/>
                    </a:lnTo>
                    <a:lnTo>
                      <a:pt x="27" y="27"/>
                    </a:lnTo>
                    <a:lnTo>
                      <a:pt x="26" y="27"/>
                    </a:lnTo>
                    <a:lnTo>
                      <a:pt x="26" y="27"/>
                    </a:lnTo>
                    <a:lnTo>
                      <a:pt x="26" y="27"/>
                    </a:lnTo>
                    <a:lnTo>
                      <a:pt x="26" y="27"/>
                    </a:lnTo>
                    <a:lnTo>
                      <a:pt x="26" y="27"/>
                    </a:lnTo>
                    <a:lnTo>
                      <a:pt x="26" y="27"/>
                    </a:lnTo>
                    <a:lnTo>
                      <a:pt x="26" y="27"/>
                    </a:lnTo>
                    <a:lnTo>
                      <a:pt x="26" y="29"/>
                    </a:lnTo>
                    <a:lnTo>
                      <a:pt x="26" y="29"/>
                    </a:lnTo>
                    <a:lnTo>
                      <a:pt x="26" y="29"/>
                    </a:lnTo>
                    <a:lnTo>
                      <a:pt x="24" y="29"/>
                    </a:lnTo>
                    <a:lnTo>
                      <a:pt x="24" y="29"/>
                    </a:lnTo>
                    <a:lnTo>
                      <a:pt x="24" y="29"/>
                    </a:lnTo>
                    <a:lnTo>
                      <a:pt x="24" y="29"/>
                    </a:lnTo>
                    <a:lnTo>
                      <a:pt x="24" y="29"/>
                    </a:lnTo>
                    <a:lnTo>
                      <a:pt x="24" y="29"/>
                    </a:lnTo>
                    <a:lnTo>
                      <a:pt x="24" y="29"/>
                    </a:lnTo>
                    <a:lnTo>
                      <a:pt x="24" y="29"/>
                    </a:lnTo>
                    <a:lnTo>
                      <a:pt x="24" y="30"/>
                    </a:lnTo>
                    <a:lnTo>
                      <a:pt x="23" y="30"/>
                    </a:lnTo>
                    <a:lnTo>
                      <a:pt x="23" y="30"/>
                    </a:lnTo>
                    <a:lnTo>
                      <a:pt x="23" y="30"/>
                    </a:lnTo>
                    <a:lnTo>
                      <a:pt x="23" y="30"/>
                    </a:lnTo>
                    <a:lnTo>
                      <a:pt x="23" y="30"/>
                    </a:lnTo>
                    <a:lnTo>
                      <a:pt x="23" y="30"/>
                    </a:lnTo>
                    <a:lnTo>
                      <a:pt x="23" y="30"/>
                    </a:lnTo>
                    <a:lnTo>
                      <a:pt x="23" y="30"/>
                    </a:lnTo>
                    <a:lnTo>
                      <a:pt x="21" y="30"/>
                    </a:lnTo>
                    <a:lnTo>
                      <a:pt x="21" y="30"/>
                    </a:lnTo>
                    <a:lnTo>
                      <a:pt x="21" y="30"/>
                    </a:lnTo>
                    <a:lnTo>
                      <a:pt x="21" y="30"/>
                    </a:lnTo>
                    <a:lnTo>
                      <a:pt x="21" y="30"/>
                    </a:lnTo>
                    <a:lnTo>
                      <a:pt x="21" y="30"/>
                    </a:lnTo>
                    <a:lnTo>
                      <a:pt x="21" y="30"/>
                    </a:lnTo>
                    <a:lnTo>
                      <a:pt x="20" y="30"/>
                    </a:lnTo>
                    <a:lnTo>
                      <a:pt x="20" y="30"/>
                    </a:lnTo>
                    <a:lnTo>
                      <a:pt x="20" y="30"/>
                    </a:lnTo>
                    <a:lnTo>
                      <a:pt x="20" y="30"/>
                    </a:lnTo>
                    <a:lnTo>
                      <a:pt x="20" y="30"/>
                    </a:lnTo>
                    <a:lnTo>
                      <a:pt x="20" y="30"/>
                    </a:lnTo>
                    <a:lnTo>
                      <a:pt x="20" y="30"/>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29"/>
                    </a:lnTo>
                    <a:lnTo>
                      <a:pt x="12" y="29"/>
                    </a:lnTo>
                    <a:lnTo>
                      <a:pt x="12" y="29"/>
                    </a:lnTo>
                    <a:lnTo>
                      <a:pt x="12" y="29"/>
                    </a:lnTo>
                    <a:lnTo>
                      <a:pt x="12" y="29"/>
                    </a:lnTo>
                    <a:lnTo>
                      <a:pt x="12" y="29"/>
                    </a:lnTo>
                    <a:lnTo>
                      <a:pt x="12" y="29"/>
                    </a:lnTo>
                    <a:lnTo>
                      <a:pt x="11" y="29"/>
                    </a:lnTo>
                    <a:lnTo>
                      <a:pt x="11" y="29"/>
                    </a:lnTo>
                    <a:lnTo>
                      <a:pt x="11" y="29"/>
                    </a:lnTo>
                    <a:lnTo>
                      <a:pt x="11" y="29"/>
                    </a:lnTo>
                    <a:lnTo>
                      <a:pt x="11" y="27"/>
                    </a:lnTo>
                    <a:lnTo>
                      <a:pt x="11" y="27"/>
                    </a:lnTo>
                    <a:lnTo>
                      <a:pt x="9" y="27"/>
                    </a:lnTo>
                    <a:lnTo>
                      <a:pt x="9" y="27"/>
                    </a:lnTo>
                    <a:lnTo>
                      <a:pt x="9" y="27"/>
                    </a:lnTo>
                    <a:lnTo>
                      <a:pt x="9" y="27"/>
                    </a:lnTo>
                    <a:lnTo>
                      <a:pt x="9" y="27"/>
                    </a:lnTo>
                    <a:lnTo>
                      <a:pt x="9" y="27"/>
                    </a:lnTo>
                    <a:lnTo>
                      <a:pt x="9" y="27"/>
                    </a:lnTo>
                    <a:lnTo>
                      <a:pt x="8" y="26"/>
                    </a:lnTo>
                    <a:lnTo>
                      <a:pt x="8" y="26"/>
                    </a:lnTo>
                    <a:lnTo>
                      <a:pt x="8" y="26"/>
                    </a:lnTo>
                    <a:lnTo>
                      <a:pt x="8" y="26"/>
                    </a:lnTo>
                    <a:lnTo>
                      <a:pt x="8" y="26"/>
                    </a:lnTo>
                    <a:lnTo>
                      <a:pt x="8" y="26"/>
                    </a:lnTo>
                    <a:lnTo>
                      <a:pt x="8" y="26"/>
                    </a:lnTo>
                    <a:lnTo>
                      <a:pt x="6" y="26"/>
                    </a:lnTo>
                    <a:lnTo>
                      <a:pt x="6" y="24"/>
                    </a:lnTo>
                    <a:lnTo>
                      <a:pt x="6" y="24"/>
                    </a:lnTo>
                    <a:lnTo>
                      <a:pt x="6" y="24"/>
                    </a:lnTo>
                    <a:lnTo>
                      <a:pt x="6" y="24"/>
                    </a:lnTo>
                    <a:lnTo>
                      <a:pt x="6" y="24"/>
                    </a:lnTo>
                    <a:lnTo>
                      <a:pt x="6" y="24"/>
                    </a:lnTo>
                    <a:lnTo>
                      <a:pt x="5" y="24"/>
                    </a:lnTo>
                    <a:lnTo>
                      <a:pt x="5" y="23"/>
                    </a:lnTo>
                    <a:lnTo>
                      <a:pt x="5" y="23"/>
                    </a:lnTo>
                    <a:lnTo>
                      <a:pt x="5" y="23"/>
                    </a:lnTo>
                    <a:lnTo>
                      <a:pt x="5" y="23"/>
                    </a:lnTo>
                    <a:lnTo>
                      <a:pt x="5" y="23"/>
                    </a:lnTo>
                    <a:lnTo>
                      <a:pt x="5" y="23"/>
                    </a:lnTo>
                    <a:lnTo>
                      <a:pt x="5" y="21"/>
                    </a:lnTo>
                    <a:lnTo>
                      <a:pt x="5" y="21"/>
                    </a:lnTo>
                    <a:lnTo>
                      <a:pt x="3" y="21"/>
                    </a:lnTo>
                    <a:lnTo>
                      <a:pt x="3" y="21"/>
                    </a:lnTo>
                    <a:lnTo>
                      <a:pt x="3" y="21"/>
                    </a:lnTo>
                    <a:lnTo>
                      <a:pt x="3" y="21"/>
                    </a:lnTo>
                    <a:lnTo>
                      <a:pt x="3" y="20"/>
                    </a:lnTo>
                    <a:lnTo>
                      <a:pt x="3" y="20"/>
                    </a:lnTo>
                    <a:lnTo>
                      <a:pt x="3" y="20"/>
                    </a:lnTo>
                    <a:lnTo>
                      <a:pt x="3" y="20"/>
                    </a:lnTo>
                    <a:lnTo>
                      <a:pt x="3" y="20"/>
                    </a:lnTo>
                    <a:lnTo>
                      <a:pt x="3" y="20"/>
                    </a:lnTo>
                    <a:lnTo>
                      <a:pt x="3" y="18"/>
                    </a:lnTo>
                    <a:lnTo>
                      <a:pt x="2" y="18"/>
                    </a:lnTo>
                    <a:lnTo>
                      <a:pt x="2" y="18"/>
                    </a:lnTo>
                    <a:lnTo>
                      <a:pt x="2" y="18"/>
                    </a:lnTo>
                    <a:lnTo>
                      <a:pt x="2" y="18"/>
                    </a:lnTo>
                    <a:lnTo>
                      <a:pt x="2" y="17"/>
                    </a:lnTo>
                    <a:lnTo>
                      <a:pt x="2" y="17"/>
                    </a:lnTo>
                    <a:lnTo>
                      <a:pt x="2" y="17"/>
                    </a:lnTo>
                    <a:lnTo>
                      <a:pt x="2" y="17"/>
                    </a:lnTo>
                    <a:lnTo>
                      <a:pt x="2" y="17"/>
                    </a:lnTo>
                    <a:lnTo>
                      <a:pt x="2" y="17"/>
                    </a:lnTo>
                    <a:lnTo>
                      <a:pt x="2" y="15"/>
                    </a:lnTo>
                    <a:lnTo>
                      <a:pt x="2" y="15"/>
                    </a:lnTo>
                    <a:lnTo>
                      <a:pt x="2" y="15"/>
                    </a:lnTo>
                    <a:lnTo>
                      <a:pt x="2" y="15"/>
                    </a:lnTo>
                    <a:lnTo>
                      <a:pt x="2" y="15"/>
                    </a:lnTo>
                    <a:lnTo>
                      <a:pt x="2" y="15"/>
                    </a:lnTo>
                    <a:lnTo>
                      <a:pt x="2" y="14"/>
                    </a:lnTo>
                    <a:lnTo>
                      <a:pt x="0" y="14"/>
                    </a:lnTo>
                    <a:lnTo>
                      <a:pt x="0" y="14"/>
                    </a:lnTo>
                    <a:lnTo>
                      <a:pt x="0" y="14"/>
                    </a:lnTo>
                    <a:lnTo>
                      <a:pt x="0" y="14"/>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8"/>
                    </a:lnTo>
                    <a:lnTo>
                      <a:pt x="0" y="8"/>
                    </a:lnTo>
                    <a:lnTo>
                      <a:pt x="2" y="8"/>
                    </a:lnTo>
                    <a:lnTo>
                      <a:pt x="2" y="8"/>
                    </a:lnTo>
                    <a:lnTo>
                      <a:pt x="2" y="8"/>
                    </a:lnTo>
                    <a:lnTo>
                      <a:pt x="2" y="8"/>
                    </a:lnTo>
                    <a:lnTo>
                      <a:pt x="2"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3" y="5"/>
                    </a:lnTo>
                    <a:lnTo>
                      <a:pt x="3" y="3"/>
                    </a:lnTo>
                    <a:lnTo>
                      <a:pt x="3" y="3"/>
                    </a:lnTo>
                    <a:lnTo>
                      <a:pt x="3" y="3"/>
                    </a:lnTo>
                    <a:lnTo>
                      <a:pt x="3" y="3"/>
                    </a:lnTo>
                    <a:lnTo>
                      <a:pt x="3" y="3"/>
                    </a:lnTo>
                    <a:lnTo>
                      <a:pt x="3" y="3"/>
                    </a:lnTo>
                    <a:lnTo>
                      <a:pt x="3" y="3"/>
                    </a:lnTo>
                    <a:lnTo>
                      <a:pt x="3" y="3"/>
                    </a:lnTo>
                    <a:lnTo>
                      <a:pt x="3" y="3"/>
                    </a:lnTo>
                    <a:lnTo>
                      <a:pt x="5" y="2"/>
                    </a:lnTo>
                    <a:lnTo>
                      <a:pt x="5" y="2"/>
                    </a:lnTo>
                    <a:lnTo>
                      <a:pt x="5" y="2"/>
                    </a:lnTo>
                    <a:lnTo>
                      <a:pt x="5" y="2"/>
                    </a:lnTo>
                    <a:lnTo>
                      <a:pt x="5" y="2"/>
                    </a:lnTo>
                    <a:lnTo>
                      <a:pt x="5" y="2"/>
                    </a:lnTo>
                    <a:lnTo>
                      <a:pt x="5" y="2"/>
                    </a:lnTo>
                    <a:lnTo>
                      <a:pt x="5" y="2"/>
                    </a:lnTo>
                    <a:lnTo>
                      <a:pt x="5" y="2"/>
                    </a:lnTo>
                    <a:lnTo>
                      <a:pt x="6" y="2"/>
                    </a:lnTo>
                    <a:lnTo>
                      <a:pt x="6" y="2"/>
                    </a:lnTo>
                    <a:lnTo>
                      <a:pt x="6" y="2"/>
                    </a:lnTo>
                    <a:lnTo>
                      <a:pt x="6" y="0"/>
                    </a:lnTo>
                    <a:lnTo>
                      <a:pt x="6" y="0"/>
                    </a:lnTo>
                    <a:lnTo>
                      <a:pt x="6" y="0"/>
                    </a:lnTo>
                    <a:lnTo>
                      <a:pt x="6" y="0"/>
                    </a:lnTo>
                    <a:lnTo>
                      <a:pt x="6" y="0"/>
                    </a:lnTo>
                    <a:lnTo>
                      <a:pt x="8"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2"/>
                    </a:lnTo>
                    <a:lnTo>
                      <a:pt x="17" y="2"/>
                    </a:lnTo>
                    <a:lnTo>
                      <a:pt x="17" y="2"/>
                    </a:lnTo>
                    <a:lnTo>
                      <a:pt x="17" y="2"/>
                    </a:lnTo>
                    <a:lnTo>
                      <a:pt x="17" y="2"/>
                    </a:lnTo>
                    <a:lnTo>
                      <a:pt x="17" y="2"/>
                    </a:lnTo>
                    <a:lnTo>
                      <a:pt x="17" y="2"/>
                    </a:lnTo>
                    <a:lnTo>
                      <a:pt x="18" y="2"/>
                    </a:lnTo>
                    <a:lnTo>
                      <a:pt x="18" y="2"/>
                    </a:lnTo>
                    <a:lnTo>
                      <a:pt x="18" y="2"/>
                    </a:lnTo>
                    <a:lnTo>
                      <a:pt x="18" y="2"/>
                    </a:lnTo>
                    <a:lnTo>
                      <a:pt x="18" y="2"/>
                    </a:lnTo>
                    <a:lnTo>
                      <a:pt x="18" y="3"/>
                    </a:lnTo>
                    <a:lnTo>
                      <a:pt x="18" y="3"/>
                    </a:lnTo>
                    <a:lnTo>
                      <a:pt x="20" y="3"/>
                    </a:lnTo>
                    <a:lnTo>
                      <a:pt x="20" y="3"/>
                    </a:lnTo>
                    <a:lnTo>
                      <a:pt x="20" y="3"/>
                    </a:lnTo>
                    <a:lnTo>
                      <a:pt x="20" y="3"/>
                    </a:lnTo>
                    <a:lnTo>
                      <a:pt x="20" y="3"/>
                    </a:lnTo>
                    <a:lnTo>
                      <a:pt x="20" y="3"/>
                    </a:lnTo>
                    <a:lnTo>
                      <a:pt x="20" y="3"/>
                    </a:lnTo>
                    <a:lnTo>
                      <a:pt x="21" y="5"/>
                    </a:lnTo>
                    <a:lnTo>
                      <a:pt x="21" y="5"/>
                    </a:lnTo>
                    <a:lnTo>
                      <a:pt x="21" y="5"/>
                    </a:lnTo>
                    <a:lnTo>
                      <a:pt x="21" y="5"/>
                    </a:lnTo>
                    <a:lnTo>
                      <a:pt x="21" y="5"/>
                    </a:lnTo>
                    <a:lnTo>
                      <a:pt x="21" y="5"/>
                    </a:lnTo>
                    <a:lnTo>
                      <a:pt x="21" y="5"/>
                    </a:lnTo>
                    <a:lnTo>
                      <a:pt x="23" y="5"/>
                    </a:lnTo>
                    <a:lnTo>
                      <a:pt x="23" y="6"/>
                    </a:lnTo>
                    <a:lnTo>
                      <a:pt x="23" y="6"/>
                    </a:lnTo>
                    <a:lnTo>
                      <a:pt x="23" y="6"/>
                    </a:lnTo>
                    <a:lnTo>
                      <a:pt x="23" y="6"/>
                    </a:lnTo>
                    <a:lnTo>
                      <a:pt x="23" y="6"/>
                    </a:lnTo>
                    <a:lnTo>
                      <a:pt x="23" y="6"/>
                    </a:lnTo>
                    <a:lnTo>
                      <a:pt x="23" y="6"/>
                    </a:lnTo>
                    <a:lnTo>
                      <a:pt x="24" y="8"/>
                    </a:lnTo>
                    <a:lnTo>
                      <a:pt x="24" y="8"/>
                    </a:lnTo>
                    <a:lnTo>
                      <a:pt x="24" y="8"/>
                    </a:lnTo>
                    <a:lnTo>
                      <a:pt x="24" y="8"/>
                    </a:lnTo>
                    <a:lnTo>
                      <a:pt x="24" y="8"/>
                    </a:lnTo>
                    <a:lnTo>
                      <a:pt x="24" y="8"/>
                    </a:lnTo>
                    <a:lnTo>
                      <a:pt x="24" y="9"/>
                    </a:lnTo>
                    <a:lnTo>
                      <a:pt x="24"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path>
                </a:pathLst>
              </a:custGeom>
              <a:noFill/>
              <a:ln w="1588">
                <a:solidFill>
                  <a:srgbClr val="6E6E6E"/>
                </a:solidFill>
                <a:prstDash val="solid"/>
                <a:round/>
                <a:headEnd/>
                <a:tailEnd/>
              </a:ln>
            </p:spPr>
            <p:txBody>
              <a:bodyPr/>
              <a:lstStyle/>
              <a:p>
                <a:endParaRPr lang="en-US"/>
              </a:p>
            </p:txBody>
          </p:sp>
          <p:sp>
            <p:nvSpPr>
              <p:cNvPr id="321287" name="Freeform 775"/>
              <p:cNvSpPr>
                <a:spLocks/>
              </p:cNvSpPr>
              <p:nvPr/>
            </p:nvSpPr>
            <p:spPr bwMode="auto">
              <a:xfrm>
                <a:off x="918" y="2796"/>
                <a:ext cx="29" cy="30"/>
              </a:xfrm>
              <a:custGeom>
                <a:avLst/>
                <a:gdLst/>
                <a:ahLst/>
                <a:cxnLst>
                  <a:cxn ang="0">
                    <a:pos x="27" y="17"/>
                  </a:cxn>
                  <a:cxn ang="0">
                    <a:pos x="29" y="18"/>
                  </a:cxn>
                  <a:cxn ang="0">
                    <a:pos x="29" y="20"/>
                  </a:cxn>
                  <a:cxn ang="0">
                    <a:pos x="27" y="21"/>
                  </a:cxn>
                  <a:cxn ang="0">
                    <a:pos x="27" y="23"/>
                  </a:cxn>
                  <a:cxn ang="0">
                    <a:pos x="27" y="24"/>
                  </a:cxn>
                  <a:cxn ang="0">
                    <a:pos x="27" y="26"/>
                  </a:cxn>
                  <a:cxn ang="0">
                    <a:pos x="26" y="27"/>
                  </a:cxn>
                  <a:cxn ang="0">
                    <a:pos x="26" y="27"/>
                  </a:cxn>
                  <a:cxn ang="0">
                    <a:pos x="24" y="29"/>
                  </a:cxn>
                  <a:cxn ang="0">
                    <a:pos x="23" y="29"/>
                  </a:cxn>
                  <a:cxn ang="0">
                    <a:pos x="23" y="30"/>
                  </a:cxn>
                  <a:cxn ang="0">
                    <a:pos x="21" y="30"/>
                  </a:cxn>
                  <a:cxn ang="0">
                    <a:pos x="20" y="30"/>
                  </a:cxn>
                  <a:cxn ang="0">
                    <a:pos x="18" y="30"/>
                  </a:cxn>
                  <a:cxn ang="0">
                    <a:pos x="17" y="30"/>
                  </a:cxn>
                  <a:cxn ang="0">
                    <a:pos x="15" y="30"/>
                  </a:cxn>
                  <a:cxn ang="0">
                    <a:pos x="14" y="30"/>
                  </a:cxn>
                  <a:cxn ang="0">
                    <a:pos x="12" y="30"/>
                  </a:cxn>
                  <a:cxn ang="0">
                    <a:pos x="11" y="29"/>
                  </a:cxn>
                  <a:cxn ang="0">
                    <a:pos x="9" y="29"/>
                  </a:cxn>
                  <a:cxn ang="0">
                    <a:pos x="8" y="27"/>
                  </a:cxn>
                  <a:cxn ang="0">
                    <a:pos x="6" y="26"/>
                  </a:cxn>
                  <a:cxn ang="0">
                    <a:pos x="6" y="24"/>
                  </a:cxn>
                  <a:cxn ang="0">
                    <a:pos x="5" y="23"/>
                  </a:cxn>
                  <a:cxn ang="0">
                    <a:pos x="3" y="21"/>
                  </a:cxn>
                  <a:cxn ang="0">
                    <a:pos x="3" y="20"/>
                  </a:cxn>
                  <a:cxn ang="0">
                    <a:pos x="2" y="18"/>
                  </a:cxn>
                  <a:cxn ang="0">
                    <a:pos x="2" y="17"/>
                  </a:cxn>
                  <a:cxn ang="0">
                    <a:pos x="0" y="15"/>
                  </a:cxn>
                  <a:cxn ang="0">
                    <a:pos x="0" y="14"/>
                  </a:cxn>
                  <a:cxn ang="0">
                    <a:pos x="0" y="12"/>
                  </a:cxn>
                  <a:cxn ang="0">
                    <a:pos x="0" y="11"/>
                  </a:cxn>
                  <a:cxn ang="0">
                    <a:pos x="0" y="9"/>
                  </a:cxn>
                  <a:cxn ang="0">
                    <a:pos x="0" y="8"/>
                  </a:cxn>
                  <a:cxn ang="0">
                    <a:pos x="2" y="6"/>
                  </a:cxn>
                  <a:cxn ang="0">
                    <a:pos x="2" y="5"/>
                  </a:cxn>
                  <a:cxn ang="0">
                    <a:pos x="2" y="5"/>
                  </a:cxn>
                  <a:cxn ang="0">
                    <a:pos x="3" y="3"/>
                  </a:cxn>
                  <a:cxn ang="0">
                    <a:pos x="5" y="2"/>
                  </a:cxn>
                  <a:cxn ang="0">
                    <a:pos x="5" y="2"/>
                  </a:cxn>
                  <a:cxn ang="0">
                    <a:pos x="6" y="0"/>
                  </a:cxn>
                  <a:cxn ang="0">
                    <a:pos x="8" y="0"/>
                  </a:cxn>
                  <a:cxn ang="0">
                    <a:pos x="9" y="0"/>
                  </a:cxn>
                  <a:cxn ang="0">
                    <a:pos x="11" y="0"/>
                  </a:cxn>
                  <a:cxn ang="0">
                    <a:pos x="12" y="0"/>
                  </a:cxn>
                  <a:cxn ang="0">
                    <a:pos x="14" y="0"/>
                  </a:cxn>
                  <a:cxn ang="0">
                    <a:pos x="15" y="0"/>
                  </a:cxn>
                  <a:cxn ang="0">
                    <a:pos x="17" y="2"/>
                  </a:cxn>
                  <a:cxn ang="0">
                    <a:pos x="18" y="2"/>
                  </a:cxn>
                  <a:cxn ang="0">
                    <a:pos x="18" y="3"/>
                  </a:cxn>
                  <a:cxn ang="0">
                    <a:pos x="20" y="3"/>
                  </a:cxn>
                  <a:cxn ang="0">
                    <a:pos x="21" y="5"/>
                  </a:cxn>
                  <a:cxn ang="0">
                    <a:pos x="23" y="6"/>
                  </a:cxn>
                  <a:cxn ang="0">
                    <a:pos x="24" y="8"/>
                  </a:cxn>
                  <a:cxn ang="0">
                    <a:pos x="24" y="9"/>
                  </a:cxn>
                  <a:cxn ang="0">
                    <a:pos x="26" y="11"/>
                  </a:cxn>
                  <a:cxn ang="0">
                    <a:pos x="26" y="12"/>
                  </a:cxn>
                  <a:cxn ang="0">
                    <a:pos x="27" y="14"/>
                  </a:cxn>
                  <a:cxn ang="0">
                    <a:pos x="27" y="15"/>
                  </a:cxn>
                </a:cxnLst>
                <a:rect l="0" t="0" r="r" b="b"/>
                <a:pathLst>
                  <a:path w="29" h="30">
                    <a:moveTo>
                      <a:pt x="27" y="15"/>
                    </a:moveTo>
                    <a:lnTo>
                      <a:pt x="27" y="15"/>
                    </a:lnTo>
                    <a:lnTo>
                      <a:pt x="27" y="15"/>
                    </a:lnTo>
                    <a:lnTo>
                      <a:pt x="27" y="17"/>
                    </a:lnTo>
                    <a:lnTo>
                      <a:pt x="27" y="17"/>
                    </a:lnTo>
                    <a:lnTo>
                      <a:pt x="27" y="17"/>
                    </a:lnTo>
                    <a:lnTo>
                      <a:pt x="27" y="17"/>
                    </a:lnTo>
                    <a:lnTo>
                      <a:pt x="27" y="17"/>
                    </a:lnTo>
                    <a:lnTo>
                      <a:pt x="27" y="18"/>
                    </a:lnTo>
                    <a:lnTo>
                      <a:pt x="27" y="18"/>
                    </a:lnTo>
                    <a:lnTo>
                      <a:pt x="27" y="18"/>
                    </a:lnTo>
                    <a:lnTo>
                      <a:pt x="29" y="18"/>
                    </a:lnTo>
                    <a:lnTo>
                      <a:pt x="29" y="18"/>
                    </a:lnTo>
                    <a:lnTo>
                      <a:pt x="29" y="18"/>
                    </a:lnTo>
                    <a:lnTo>
                      <a:pt x="29" y="20"/>
                    </a:lnTo>
                    <a:lnTo>
                      <a:pt x="29" y="20"/>
                    </a:lnTo>
                    <a:lnTo>
                      <a:pt x="29" y="20"/>
                    </a:lnTo>
                    <a:lnTo>
                      <a:pt x="29" y="20"/>
                    </a:lnTo>
                    <a:lnTo>
                      <a:pt x="29" y="20"/>
                    </a:lnTo>
                    <a:lnTo>
                      <a:pt x="29" y="20"/>
                    </a:lnTo>
                    <a:lnTo>
                      <a:pt x="27" y="21"/>
                    </a:lnTo>
                    <a:lnTo>
                      <a:pt x="27" y="21"/>
                    </a:lnTo>
                    <a:lnTo>
                      <a:pt x="27" y="21"/>
                    </a:lnTo>
                    <a:lnTo>
                      <a:pt x="27" y="21"/>
                    </a:lnTo>
                    <a:lnTo>
                      <a:pt x="27" y="21"/>
                    </a:lnTo>
                    <a:lnTo>
                      <a:pt x="27" y="21"/>
                    </a:lnTo>
                    <a:lnTo>
                      <a:pt x="27" y="23"/>
                    </a:lnTo>
                    <a:lnTo>
                      <a:pt x="27" y="23"/>
                    </a:lnTo>
                    <a:lnTo>
                      <a:pt x="27" y="23"/>
                    </a:lnTo>
                    <a:lnTo>
                      <a:pt x="27" y="23"/>
                    </a:lnTo>
                    <a:lnTo>
                      <a:pt x="27" y="23"/>
                    </a:lnTo>
                    <a:lnTo>
                      <a:pt x="27" y="23"/>
                    </a:lnTo>
                    <a:lnTo>
                      <a:pt x="27" y="24"/>
                    </a:lnTo>
                    <a:lnTo>
                      <a:pt x="27" y="24"/>
                    </a:lnTo>
                    <a:lnTo>
                      <a:pt x="27" y="24"/>
                    </a:lnTo>
                    <a:lnTo>
                      <a:pt x="27" y="24"/>
                    </a:lnTo>
                    <a:lnTo>
                      <a:pt x="27" y="24"/>
                    </a:lnTo>
                    <a:lnTo>
                      <a:pt x="27" y="24"/>
                    </a:lnTo>
                    <a:lnTo>
                      <a:pt x="27" y="24"/>
                    </a:lnTo>
                    <a:lnTo>
                      <a:pt x="27" y="26"/>
                    </a:lnTo>
                    <a:lnTo>
                      <a:pt x="27" y="26"/>
                    </a:lnTo>
                    <a:lnTo>
                      <a:pt x="27" y="26"/>
                    </a:lnTo>
                    <a:lnTo>
                      <a:pt x="27" y="26"/>
                    </a:lnTo>
                    <a:lnTo>
                      <a:pt x="26" y="26"/>
                    </a:lnTo>
                    <a:lnTo>
                      <a:pt x="26" y="26"/>
                    </a:lnTo>
                    <a:lnTo>
                      <a:pt x="26" y="26"/>
                    </a:lnTo>
                    <a:lnTo>
                      <a:pt x="26" y="27"/>
                    </a:lnTo>
                    <a:lnTo>
                      <a:pt x="26" y="27"/>
                    </a:lnTo>
                    <a:lnTo>
                      <a:pt x="26" y="27"/>
                    </a:lnTo>
                    <a:lnTo>
                      <a:pt x="26" y="27"/>
                    </a:lnTo>
                    <a:lnTo>
                      <a:pt x="26" y="27"/>
                    </a:lnTo>
                    <a:lnTo>
                      <a:pt x="26" y="27"/>
                    </a:lnTo>
                    <a:lnTo>
                      <a:pt x="26" y="27"/>
                    </a:lnTo>
                    <a:lnTo>
                      <a:pt x="26" y="27"/>
                    </a:lnTo>
                    <a:lnTo>
                      <a:pt x="26" y="27"/>
                    </a:lnTo>
                    <a:lnTo>
                      <a:pt x="24" y="29"/>
                    </a:lnTo>
                    <a:lnTo>
                      <a:pt x="24" y="29"/>
                    </a:lnTo>
                    <a:lnTo>
                      <a:pt x="24" y="29"/>
                    </a:lnTo>
                    <a:lnTo>
                      <a:pt x="24" y="29"/>
                    </a:lnTo>
                    <a:lnTo>
                      <a:pt x="24" y="29"/>
                    </a:lnTo>
                    <a:lnTo>
                      <a:pt x="24" y="29"/>
                    </a:lnTo>
                    <a:lnTo>
                      <a:pt x="24" y="29"/>
                    </a:lnTo>
                    <a:lnTo>
                      <a:pt x="24" y="29"/>
                    </a:lnTo>
                    <a:lnTo>
                      <a:pt x="24" y="29"/>
                    </a:lnTo>
                    <a:lnTo>
                      <a:pt x="23" y="29"/>
                    </a:lnTo>
                    <a:lnTo>
                      <a:pt x="23" y="29"/>
                    </a:lnTo>
                    <a:lnTo>
                      <a:pt x="23" y="30"/>
                    </a:lnTo>
                    <a:lnTo>
                      <a:pt x="23" y="30"/>
                    </a:lnTo>
                    <a:lnTo>
                      <a:pt x="23" y="30"/>
                    </a:lnTo>
                    <a:lnTo>
                      <a:pt x="23" y="30"/>
                    </a:lnTo>
                    <a:lnTo>
                      <a:pt x="23" y="30"/>
                    </a:lnTo>
                    <a:lnTo>
                      <a:pt x="23" y="30"/>
                    </a:lnTo>
                    <a:lnTo>
                      <a:pt x="21" y="30"/>
                    </a:lnTo>
                    <a:lnTo>
                      <a:pt x="21" y="30"/>
                    </a:lnTo>
                    <a:lnTo>
                      <a:pt x="21" y="30"/>
                    </a:lnTo>
                    <a:lnTo>
                      <a:pt x="21" y="30"/>
                    </a:lnTo>
                    <a:lnTo>
                      <a:pt x="21" y="30"/>
                    </a:lnTo>
                    <a:lnTo>
                      <a:pt x="21" y="30"/>
                    </a:lnTo>
                    <a:lnTo>
                      <a:pt x="21" y="30"/>
                    </a:lnTo>
                    <a:lnTo>
                      <a:pt x="20" y="30"/>
                    </a:lnTo>
                    <a:lnTo>
                      <a:pt x="20" y="30"/>
                    </a:lnTo>
                    <a:lnTo>
                      <a:pt x="20" y="30"/>
                    </a:lnTo>
                    <a:lnTo>
                      <a:pt x="20" y="30"/>
                    </a:lnTo>
                    <a:lnTo>
                      <a:pt x="20" y="30"/>
                    </a:lnTo>
                    <a:lnTo>
                      <a:pt x="20" y="30"/>
                    </a:lnTo>
                    <a:lnTo>
                      <a:pt x="20" y="30"/>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29"/>
                    </a:lnTo>
                    <a:lnTo>
                      <a:pt x="12" y="29"/>
                    </a:lnTo>
                    <a:lnTo>
                      <a:pt x="11" y="29"/>
                    </a:lnTo>
                    <a:lnTo>
                      <a:pt x="11" y="29"/>
                    </a:lnTo>
                    <a:lnTo>
                      <a:pt x="11" y="29"/>
                    </a:lnTo>
                    <a:lnTo>
                      <a:pt x="11" y="29"/>
                    </a:lnTo>
                    <a:lnTo>
                      <a:pt x="11" y="29"/>
                    </a:lnTo>
                    <a:lnTo>
                      <a:pt x="11" y="29"/>
                    </a:lnTo>
                    <a:lnTo>
                      <a:pt x="9" y="29"/>
                    </a:lnTo>
                    <a:lnTo>
                      <a:pt x="9" y="29"/>
                    </a:lnTo>
                    <a:lnTo>
                      <a:pt x="9" y="29"/>
                    </a:lnTo>
                    <a:lnTo>
                      <a:pt x="9" y="27"/>
                    </a:lnTo>
                    <a:lnTo>
                      <a:pt x="9" y="27"/>
                    </a:lnTo>
                    <a:lnTo>
                      <a:pt x="9" y="27"/>
                    </a:lnTo>
                    <a:lnTo>
                      <a:pt x="9" y="27"/>
                    </a:lnTo>
                    <a:lnTo>
                      <a:pt x="8" y="27"/>
                    </a:lnTo>
                    <a:lnTo>
                      <a:pt x="8" y="27"/>
                    </a:lnTo>
                    <a:lnTo>
                      <a:pt x="8" y="27"/>
                    </a:lnTo>
                    <a:lnTo>
                      <a:pt x="8" y="27"/>
                    </a:lnTo>
                    <a:lnTo>
                      <a:pt x="8" y="27"/>
                    </a:lnTo>
                    <a:lnTo>
                      <a:pt x="8" y="26"/>
                    </a:lnTo>
                    <a:lnTo>
                      <a:pt x="8" y="26"/>
                    </a:lnTo>
                    <a:lnTo>
                      <a:pt x="6" y="26"/>
                    </a:lnTo>
                    <a:lnTo>
                      <a:pt x="6" y="26"/>
                    </a:lnTo>
                    <a:lnTo>
                      <a:pt x="6" y="26"/>
                    </a:lnTo>
                    <a:lnTo>
                      <a:pt x="6" y="26"/>
                    </a:lnTo>
                    <a:lnTo>
                      <a:pt x="6" y="26"/>
                    </a:lnTo>
                    <a:lnTo>
                      <a:pt x="6" y="24"/>
                    </a:lnTo>
                    <a:lnTo>
                      <a:pt x="6" y="24"/>
                    </a:lnTo>
                    <a:lnTo>
                      <a:pt x="5" y="24"/>
                    </a:lnTo>
                    <a:lnTo>
                      <a:pt x="5" y="24"/>
                    </a:lnTo>
                    <a:lnTo>
                      <a:pt x="5" y="24"/>
                    </a:lnTo>
                    <a:lnTo>
                      <a:pt x="5" y="24"/>
                    </a:lnTo>
                    <a:lnTo>
                      <a:pt x="5" y="24"/>
                    </a:lnTo>
                    <a:lnTo>
                      <a:pt x="5" y="23"/>
                    </a:lnTo>
                    <a:lnTo>
                      <a:pt x="5" y="23"/>
                    </a:lnTo>
                    <a:lnTo>
                      <a:pt x="5" y="23"/>
                    </a:lnTo>
                    <a:lnTo>
                      <a:pt x="5" y="23"/>
                    </a:lnTo>
                    <a:lnTo>
                      <a:pt x="3" y="23"/>
                    </a:lnTo>
                    <a:lnTo>
                      <a:pt x="3" y="23"/>
                    </a:lnTo>
                    <a:lnTo>
                      <a:pt x="3" y="21"/>
                    </a:lnTo>
                    <a:lnTo>
                      <a:pt x="3" y="21"/>
                    </a:lnTo>
                    <a:lnTo>
                      <a:pt x="3" y="21"/>
                    </a:lnTo>
                    <a:lnTo>
                      <a:pt x="3" y="21"/>
                    </a:lnTo>
                    <a:lnTo>
                      <a:pt x="3" y="21"/>
                    </a:lnTo>
                    <a:lnTo>
                      <a:pt x="3" y="21"/>
                    </a:lnTo>
                    <a:lnTo>
                      <a:pt x="3" y="20"/>
                    </a:lnTo>
                    <a:lnTo>
                      <a:pt x="3" y="20"/>
                    </a:lnTo>
                    <a:lnTo>
                      <a:pt x="2" y="20"/>
                    </a:lnTo>
                    <a:lnTo>
                      <a:pt x="2" y="20"/>
                    </a:lnTo>
                    <a:lnTo>
                      <a:pt x="2" y="20"/>
                    </a:lnTo>
                    <a:lnTo>
                      <a:pt x="2" y="20"/>
                    </a:lnTo>
                    <a:lnTo>
                      <a:pt x="2" y="18"/>
                    </a:lnTo>
                    <a:lnTo>
                      <a:pt x="2" y="18"/>
                    </a:lnTo>
                    <a:lnTo>
                      <a:pt x="2" y="18"/>
                    </a:lnTo>
                    <a:lnTo>
                      <a:pt x="2" y="18"/>
                    </a:lnTo>
                    <a:lnTo>
                      <a:pt x="2" y="18"/>
                    </a:lnTo>
                    <a:lnTo>
                      <a:pt x="2" y="18"/>
                    </a:lnTo>
                    <a:lnTo>
                      <a:pt x="2" y="17"/>
                    </a:lnTo>
                    <a:lnTo>
                      <a:pt x="2" y="17"/>
                    </a:lnTo>
                    <a:lnTo>
                      <a:pt x="2" y="17"/>
                    </a:lnTo>
                    <a:lnTo>
                      <a:pt x="2"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8"/>
                    </a:lnTo>
                    <a:lnTo>
                      <a:pt x="2"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3" y="3"/>
                    </a:lnTo>
                    <a:lnTo>
                      <a:pt x="3" y="3"/>
                    </a:lnTo>
                    <a:lnTo>
                      <a:pt x="3" y="3"/>
                    </a:lnTo>
                    <a:lnTo>
                      <a:pt x="3" y="3"/>
                    </a:lnTo>
                    <a:lnTo>
                      <a:pt x="3" y="3"/>
                    </a:lnTo>
                    <a:lnTo>
                      <a:pt x="3" y="3"/>
                    </a:lnTo>
                    <a:lnTo>
                      <a:pt x="3" y="3"/>
                    </a:lnTo>
                    <a:lnTo>
                      <a:pt x="3" y="3"/>
                    </a:lnTo>
                    <a:lnTo>
                      <a:pt x="3" y="3"/>
                    </a:lnTo>
                    <a:lnTo>
                      <a:pt x="3" y="3"/>
                    </a:lnTo>
                    <a:lnTo>
                      <a:pt x="5" y="2"/>
                    </a:lnTo>
                    <a:lnTo>
                      <a:pt x="5" y="2"/>
                    </a:lnTo>
                    <a:lnTo>
                      <a:pt x="5" y="2"/>
                    </a:lnTo>
                    <a:lnTo>
                      <a:pt x="5" y="2"/>
                    </a:lnTo>
                    <a:lnTo>
                      <a:pt x="5" y="2"/>
                    </a:lnTo>
                    <a:lnTo>
                      <a:pt x="5" y="2"/>
                    </a:lnTo>
                    <a:lnTo>
                      <a:pt x="5" y="2"/>
                    </a:lnTo>
                    <a:lnTo>
                      <a:pt x="5" y="2"/>
                    </a:lnTo>
                    <a:lnTo>
                      <a:pt x="6" y="2"/>
                    </a:lnTo>
                    <a:lnTo>
                      <a:pt x="6" y="2"/>
                    </a:lnTo>
                    <a:lnTo>
                      <a:pt x="6" y="2"/>
                    </a:lnTo>
                    <a:lnTo>
                      <a:pt x="6" y="2"/>
                    </a:lnTo>
                    <a:lnTo>
                      <a:pt x="6" y="0"/>
                    </a:lnTo>
                    <a:lnTo>
                      <a:pt x="6" y="0"/>
                    </a:lnTo>
                    <a:lnTo>
                      <a:pt x="6" y="0"/>
                    </a:lnTo>
                    <a:lnTo>
                      <a:pt x="6" y="0"/>
                    </a:lnTo>
                    <a:lnTo>
                      <a:pt x="8"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2"/>
                    </a:lnTo>
                    <a:lnTo>
                      <a:pt x="15" y="2"/>
                    </a:lnTo>
                    <a:lnTo>
                      <a:pt x="17" y="2"/>
                    </a:lnTo>
                    <a:lnTo>
                      <a:pt x="17" y="2"/>
                    </a:lnTo>
                    <a:lnTo>
                      <a:pt x="17" y="2"/>
                    </a:lnTo>
                    <a:lnTo>
                      <a:pt x="17" y="2"/>
                    </a:lnTo>
                    <a:lnTo>
                      <a:pt x="17" y="2"/>
                    </a:lnTo>
                    <a:lnTo>
                      <a:pt x="17" y="2"/>
                    </a:lnTo>
                    <a:lnTo>
                      <a:pt x="18" y="2"/>
                    </a:lnTo>
                    <a:lnTo>
                      <a:pt x="18" y="2"/>
                    </a:lnTo>
                    <a:lnTo>
                      <a:pt x="18" y="2"/>
                    </a:lnTo>
                    <a:lnTo>
                      <a:pt x="18" y="2"/>
                    </a:lnTo>
                    <a:lnTo>
                      <a:pt x="18" y="3"/>
                    </a:lnTo>
                    <a:lnTo>
                      <a:pt x="18" y="3"/>
                    </a:lnTo>
                    <a:lnTo>
                      <a:pt x="18" y="3"/>
                    </a:lnTo>
                    <a:lnTo>
                      <a:pt x="20" y="3"/>
                    </a:lnTo>
                    <a:lnTo>
                      <a:pt x="20" y="3"/>
                    </a:lnTo>
                    <a:lnTo>
                      <a:pt x="20" y="3"/>
                    </a:lnTo>
                    <a:lnTo>
                      <a:pt x="20" y="3"/>
                    </a:lnTo>
                    <a:lnTo>
                      <a:pt x="20" y="3"/>
                    </a:lnTo>
                    <a:lnTo>
                      <a:pt x="20" y="3"/>
                    </a:lnTo>
                    <a:lnTo>
                      <a:pt x="21" y="3"/>
                    </a:lnTo>
                    <a:lnTo>
                      <a:pt x="21" y="5"/>
                    </a:lnTo>
                    <a:lnTo>
                      <a:pt x="21" y="5"/>
                    </a:lnTo>
                    <a:lnTo>
                      <a:pt x="21" y="5"/>
                    </a:lnTo>
                    <a:lnTo>
                      <a:pt x="21" y="5"/>
                    </a:lnTo>
                    <a:lnTo>
                      <a:pt x="21" y="5"/>
                    </a:lnTo>
                    <a:lnTo>
                      <a:pt x="21" y="5"/>
                    </a:lnTo>
                    <a:lnTo>
                      <a:pt x="21" y="5"/>
                    </a:lnTo>
                    <a:lnTo>
                      <a:pt x="23" y="6"/>
                    </a:lnTo>
                    <a:lnTo>
                      <a:pt x="23" y="6"/>
                    </a:lnTo>
                    <a:lnTo>
                      <a:pt x="23" y="6"/>
                    </a:lnTo>
                    <a:lnTo>
                      <a:pt x="23" y="6"/>
                    </a:lnTo>
                    <a:lnTo>
                      <a:pt x="23" y="6"/>
                    </a:lnTo>
                    <a:lnTo>
                      <a:pt x="23" y="6"/>
                    </a:lnTo>
                    <a:lnTo>
                      <a:pt x="23" y="6"/>
                    </a:lnTo>
                    <a:lnTo>
                      <a:pt x="24" y="8"/>
                    </a:lnTo>
                    <a:lnTo>
                      <a:pt x="24" y="8"/>
                    </a:lnTo>
                    <a:lnTo>
                      <a:pt x="24" y="8"/>
                    </a:lnTo>
                    <a:lnTo>
                      <a:pt x="24" y="8"/>
                    </a:lnTo>
                    <a:lnTo>
                      <a:pt x="24" y="8"/>
                    </a:lnTo>
                    <a:lnTo>
                      <a:pt x="24" y="8"/>
                    </a:lnTo>
                    <a:lnTo>
                      <a:pt x="24" y="8"/>
                    </a:lnTo>
                    <a:lnTo>
                      <a:pt x="24" y="9"/>
                    </a:lnTo>
                    <a:lnTo>
                      <a:pt x="24" y="9"/>
                    </a:lnTo>
                    <a:lnTo>
                      <a:pt x="24" y="9"/>
                    </a:lnTo>
                    <a:lnTo>
                      <a:pt x="26" y="9"/>
                    </a:lnTo>
                    <a:lnTo>
                      <a:pt x="26" y="9"/>
                    </a:lnTo>
                    <a:lnTo>
                      <a:pt x="26" y="9"/>
                    </a:lnTo>
                    <a:lnTo>
                      <a:pt x="26" y="11"/>
                    </a:lnTo>
                    <a:lnTo>
                      <a:pt x="26" y="11"/>
                    </a:lnTo>
                    <a:lnTo>
                      <a:pt x="26" y="11"/>
                    </a:lnTo>
                    <a:lnTo>
                      <a:pt x="26" y="11"/>
                    </a:lnTo>
                    <a:lnTo>
                      <a:pt x="26" y="11"/>
                    </a:lnTo>
                    <a:lnTo>
                      <a:pt x="26" y="11"/>
                    </a:lnTo>
                    <a:lnTo>
                      <a:pt x="26" y="12"/>
                    </a:lnTo>
                    <a:lnTo>
                      <a:pt x="26"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path>
                </a:pathLst>
              </a:custGeom>
              <a:noFill/>
              <a:ln w="1588">
                <a:solidFill>
                  <a:srgbClr val="6E6E6E"/>
                </a:solidFill>
                <a:prstDash val="solid"/>
                <a:round/>
                <a:headEnd/>
                <a:tailEnd/>
              </a:ln>
            </p:spPr>
            <p:txBody>
              <a:bodyPr/>
              <a:lstStyle/>
              <a:p>
                <a:endParaRPr lang="en-US"/>
              </a:p>
            </p:txBody>
          </p:sp>
          <p:sp>
            <p:nvSpPr>
              <p:cNvPr id="321288" name="Freeform 776"/>
              <p:cNvSpPr>
                <a:spLocks/>
              </p:cNvSpPr>
              <p:nvPr/>
            </p:nvSpPr>
            <p:spPr bwMode="auto">
              <a:xfrm>
                <a:off x="3813" y="1898"/>
                <a:ext cx="18" cy="69"/>
              </a:xfrm>
              <a:custGeom>
                <a:avLst/>
                <a:gdLst/>
                <a:ahLst/>
                <a:cxnLst>
                  <a:cxn ang="0">
                    <a:pos x="12" y="5"/>
                  </a:cxn>
                  <a:cxn ang="0">
                    <a:pos x="15" y="5"/>
                  </a:cxn>
                  <a:cxn ang="0">
                    <a:pos x="18" y="0"/>
                  </a:cxn>
                  <a:cxn ang="0">
                    <a:pos x="16" y="9"/>
                  </a:cxn>
                  <a:cxn ang="0">
                    <a:pos x="18" y="12"/>
                  </a:cxn>
                  <a:cxn ang="0">
                    <a:pos x="18" y="18"/>
                  </a:cxn>
                  <a:cxn ang="0">
                    <a:pos x="10" y="15"/>
                  </a:cxn>
                  <a:cxn ang="0">
                    <a:pos x="9" y="20"/>
                  </a:cxn>
                  <a:cxn ang="0">
                    <a:pos x="9" y="24"/>
                  </a:cxn>
                  <a:cxn ang="0">
                    <a:pos x="9" y="27"/>
                  </a:cxn>
                  <a:cxn ang="0">
                    <a:pos x="12" y="27"/>
                  </a:cxn>
                  <a:cxn ang="0">
                    <a:pos x="13" y="29"/>
                  </a:cxn>
                  <a:cxn ang="0">
                    <a:pos x="9" y="32"/>
                  </a:cxn>
                  <a:cxn ang="0">
                    <a:pos x="9" y="36"/>
                  </a:cxn>
                  <a:cxn ang="0">
                    <a:pos x="10" y="36"/>
                  </a:cxn>
                  <a:cxn ang="0">
                    <a:pos x="13" y="36"/>
                  </a:cxn>
                  <a:cxn ang="0">
                    <a:pos x="18" y="33"/>
                  </a:cxn>
                  <a:cxn ang="0">
                    <a:pos x="18" y="36"/>
                  </a:cxn>
                  <a:cxn ang="0">
                    <a:pos x="18" y="39"/>
                  </a:cxn>
                  <a:cxn ang="0">
                    <a:pos x="15" y="51"/>
                  </a:cxn>
                  <a:cxn ang="0">
                    <a:pos x="15" y="57"/>
                  </a:cxn>
                  <a:cxn ang="0">
                    <a:pos x="13" y="69"/>
                  </a:cxn>
                  <a:cxn ang="0">
                    <a:pos x="12" y="69"/>
                  </a:cxn>
                  <a:cxn ang="0">
                    <a:pos x="6" y="54"/>
                  </a:cxn>
                  <a:cxn ang="0">
                    <a:pos x="0" y="39"/>
                  </a:cxn>
                  <a:cxn ang="0">
                    <a:pos x="3" y="33"/>
                  </a:cxn>
                  <a:cxn ang="0">
                    <a:pos x="3" y="32"/>
                  </a:cxn>
                  <a:cxn ang="0">
                    <a:pos x="6" y="11"/>
                  </a:cxn>
                  <a:cxn ang="0">
                    <a:pos x="9" y="5"/>
                  </a:cxn>
                  <a:cxn ang="0">
                    <a:pos x="12" y="5"/>
                  </a:cxn>
                </a:cxnLst>
                <a:rect l="0" t="0" r="r" b="b"/>
                <a:pathLst>
                  <a:path w="18" h="69">
                    <a:moveTo>
                      <a:pt x="12" y="5"/>
                    </a:moveTo>
                    <a:lnTo>
                      <a:pt x="15" y="5"/>
                    </a:lnTo>
                    <a:lnTo>
                      <a:pt x="18" y="0"/>
                    </a:lnTo>
                    <a:lnTo>
                      <a:pt x="16" y="9"/>
                    </a:lnTo>
                    <a:lnTo>
                      <a:pt x="18" y="12"/>
                    </a:lnTo>
                    <a:lnTo>
                      <a:pt x="18" y="18"/>
                    </a:lnTo>
                    <a:lnTo>
                      <a:pt x="10" y="15"/>
                    </a:lnTo>
                    <a:lnTo>
                      <a:pt x="9" y="20"/>
                    </a:lnTo>
                    <a:lnTo>
                      <a:pt x="9" y="24"/>
                    </a:lnTo>
                    <a:lnTo>
                      <a:pt x="9" y="27"/>
                    </a:lnTo>
                    <a:lnTo>
                      <a:pt x="12" y="27"/>
                    </a:lnTo>
                    <a:lnTo>
                      <a:pt x="13" y="29"/>
                    </a:lnTo>
                    <a:lnTo>
                      <a:pt x="9" y="32"/>
                    </a:lnTo>
                    <a:lnTo>
                      <a:pt x="9" y="36"/>
                    </a:lnTo>
                    <a:lnTo>
                      <a:pt x="10" y="36"/>
                    </a:lnTo>
                    <a:lnTo>
                      <a:pt x="13" y="36"/>
                    </a:lnTo>
                    <a:lnTo>
                      <a:pt x="18" y="33"/>
                    </a:lnTo>
                    <a:lnTo>
                      <a:pt x="18" y="36"/>
                    </a:lnTo>
                    <a:lnTo>
                      <a:pt x="18" y="39"/>
                    </a:lnTo>
                    <a:lnTo>
                      <a:pt x="15" y="51"/>
                    </a:lnTo>
                    <a:lnTo>
                      <a:pt x="15" y="57"/>
                    </a:lnTo>
                    <a:lnTo>
                      <a:pt x="13" y="69"/>
                    </a:lnTo>
                    <a:lnTo>
                      <a:pt x="12" y="69"/>
                    </a:lnTo>
                    <a:lnTo>
                      <a:pt x="6" y="54"/>
                    </a:lnTo>
                    <a:lnTo>
                      <a:pt x="0" y="39"/>
                    </a:lnTo>
                    <a:lnTo>
                      <a:pt x="3" y="33"/>
                    </a:lnTo>
                    <a:lnTo>
                      <a:pt x="3" y="32"/>
                    </a:lnTo>
                    <a:lnTo>
                      <a:pt x="6" y="11"/>
                    </a:lnTo>
                    <a:lnTo>
                      <a:pt x="9" y="5"/>
                    </a:lnTo>
                    <a:lnTo>
                      <a:pt x="12" y="5"/>
                    </a:lnTo>
                  </a:path>
                </a:pathLst>
              </a:custGeom>
              <a:noFill/>
              <a:ln w="6350" cap="sq">
                <a:solidFill>
                  <a:srgbClr val="000000"/>
                </a:solidFill>
                <a:prstDash val="solid"/>
                <a:miter lim="800000"/>
                <a:headEnd/>
                <a:tailEnd/>
              </a:ln>
            </p:spPr>
            <p:txBody>
              <a:bodyPr/>
              <a:lstStyle/>
              <a:p>
                <a:endParaRPr lang="en-US"/>
              </a:p>
            </p:txBody>
          </p:sp>
          <p:sp>
            <p:nvSpPr>
              <p:cNvPr id="321289" name="Freeform 777"/>
              <p:cNvSpPr>
                <a:spLocks/>
              </p:cNvSpPr>
              <p:nvPr/>
            </p:nvSpPr>
            <p:spPr bwMode="auto">
              <a:xfrm>
                <a:off x="3823" y="1921"/>
                <a:ext cx="335" cy="285"/>
              </a:xfrm>
              <a:custGeom>
                <a:avLst/>
                <a:gdLst/>
                <a:ahLst/>
                <a:cxnLst>
                  <a:cxn ang="0">
                    <a:pos x="40" y="39"/>
                  </a:cxn>
                  <a:cxn ang="0">
                    <a:pos x="48" y="28"/>
                  </a:cxn>
                  <a:cxn ang="0">
                    <a:pos x="31" y="10"/>
                  </a:cxn>
                  <a:cxn ang="0">
                    <a:pos x="63" y="0"/>
                  </a:cxn>
                  <a:cxn ang="0">
                    <a:pos x="82" y="1"/>
                  </a:cxn>
                  <a:cxn ang="0">
                    <a:pos x="153" y="52"/>
                  </a:cxn>
                  <a:cxn ang="0">
                    <a:pos x="181" y="55"/>
                  </a:cxn>
                  <a:cxn ang="0">
                    <a:pos x="194" y="57"/>
                  </a:cxn>
                  <a:cxn ang="0">
                    <a:pos x="211" y="64"/>
                  </a:cxn>
                  <a:cxn ang="0">
                    <a:pos x="223" y="82"/>
                  </a:cxn>
                  <a:cxn ang="0">
                    <a:pos x="242" y="97"/>
                  </a:cxn>
                  <a:cxn ang="0">
                    <a:pos x="242" y="114"/>
                  </a:cxn>
                  <a:cxn ang="0">
                    <a:pos x="253" y="126"/>
                  </a:cxn>
                  <a:cxn ang="0">
                    <a:pos x="256" y="132"/>
                  </a:cxn>
                  <a:cxn ang="0">
                    <a:pos x="265" y="135"/>
                  </a:cxn>
                  <a:cxn ang="0">
                    <a:pos x="266" y="139"/>
                  </a:cxn>
                  <a:cxn ang="0">
                    <a:pos x="268" y="144"/>
                  </a:cxn>
                  <a:cxn ang="0">
                    <a:pos x="284" y="165"/>
                  </a:cxn>
                  <a:cxn ang="0">
                    <a:pos x="324" y="171"/>
                  </a:cxn>
                  <a:cxn ang="0">
                    <a:pos x="335" y="180"/>
                  </a:cxn>
                  <a:cxn ang="0">
                    <a:pos x="327" y="219"/>
                  </a:cxn>
                  <a:cxn ang="0">
                    <a:pos x="281" y="237"/>
                  </a:cxn>
                  <a:cxn ang="0">
                    <a:pos x="223" y="249"/>
                  </a:cxn>
                  <a:cxn ang="0">
                    <a:pos x="208" y="271"/>
                  </a:cxn>
                  <a:cxn ang="0">
                    <a:pos x="178" y="270"/>
                  </a:cxn>
                  <a:cxn ang="0">
                    <a:pos x="148" y="264"/>
                  </a:cxn>
                  <a:cxn ang="0">
                    <a:pos x="142" y="285"/>
                  </a:cxn>
                  <a:cxn ang="0">
                    <a:pos x="94" y="214"/>
                  </a:cxn>
                  <a:cxn ang="0">
                    <a:pos x="78" y="198"/>
                  </a:cxn>
                  <a:cxn ang="0">
                    <a:pos x="78" y="175"/>
                  </a:cxn>
                  <a:cxn ang="0">
                    <a:pos x="66" y="150"/>
                  </a:cxn>
                  <a:cxn ang="0">
                    <a:pos x="51" y="141"/>
                  </a:cxn>
                  <a:cxn ang="0">
                    <a:pos x="8" y="70"/>
                  </a:cxn>
                  <a:cxn ang="0">
                    <a:pos x="0" y="72"/>
                  </a:cxn>
                  <a:cxn ang="0">
                    <a:pos x="2" y="46"/>
                  </a:cxn>
                  <a:cxn ang="0">
                    <a:pos x="21" y="52"/>
                  </a:cxn>
                  <a:cxn ang="0">
                    <a:pos x="28" y="43"/>
                  </a:cxn>
                  <a:cxn ang="0">
                    <a:pos x="40" y="39"/>
                  </a:cxn>
                </a:cxnLst>
                <a:rect l="0" t="0" r="r" b="b"/>
                <a:pathLst>
                  <a:path w="335" h="285">
                    <a:moveTo>
                      <a:pt x="40" y="39"/>
                    </a:moveTo>
                    <a:lnTo>
                      <a:pt x="48" y="28"/>
                    </a:lnTo>
                    <a:lnTo>
                      <a:pt x="31" y="10"/>
                    </a:lnTo>
                    <a:lnTo>
                      <a:pt x="63" y="0"/>
                    </a:lnTo>
                    <a:lnTo>
                      <a:pt x="82" y="1"/>
                    </a:lnTo>
                    <a:lnTo>
                      <a:pt x="153" y="52"/>
                    </a:lnTo>
                    <a:lnTo>
                      <a:pt x="181" y="55"/>
                    </a:lnTo>
                    <a:lnTo>
                      <a:pt x="194" y="57"/>
                    </a:lnTo>
                    <a:lnTo>
                      <a:pt x="211" y="64"/>
                    </a:lnTo>
                    <a:lnTo>
                      <a:pt x="223" y="82"/>
                    </a:lnTo>
                    <a:lnTo>
                      <a:pt x="242" y="97"/>
                    </a:lnTo>
                    <a:lnTo>
                      <a:pt x="242" y="114"/>
                    </a:lnTo>
                    <a:lnTo>
                      <a:pt x="253" y="126"/>
                    </a:lnTo>
                    <a:lnTo>
                      <a:pt x="256" y="132"/>
                    </a:lnTo>
                    <a:lnTo>
                      <a:pt x="265" y="135"/>
                    </a:lnTo>
                    <a:lnTo>
                      <a:pt x="266" y="139"/>
                    </a:lnTo>
                    <a:lnTo>
                      <a:pt x="268" y="144"/>
                    </a:lnTo>
                    <a:lnTo>
                      <a:pt x="284" y="165"/>
                    </a:lnTo>
                    <a:lnTo>
                      <a:pt x="324" y="171"/>
                    </a:lnTo>
                    <a:lnTo>
                      <a:pt x="335" y="180"/>
                    </a:lnTo>
                    <a:lnTo>
                      <a:pt x="327" y="219"/>
                    </a:lnTo>
                    <a:lnTo>
                      <a:pt x="281" y="237"/>
                    </a:lnTo>
                    <a:lnTo>
                      <a:pt x="223" y="249"/>
                    </a:lnTo>
                    <a:lnTo>
                      <a:pt x="208" y="271"/>
                    </a:lnTo>
                    <a:lnTo>
                      <a:pt x="178" y="270"/>
                    </a:lnTo>
                    <a:lnTo>
                      <a:pt x="148" y="264"/>
                    </a:lnTo>
                    <a:lnTo>
                      <a:pt x="142" y="285"/>
                    </a:lnTo>
                    <a:lnTo>
                      <a:pt x="94" y="214"/>
                    </a:lnTo>
                    <a:lnTo>
                      <a:pt x="78" y="198"/>
                    </a:lnTo>
                    <a:lnTo>
                      <a:pt x="78" y="175"/>
                    </a:lnTo>
                    <a:lnTo>
                      <a:pt x="66" y="150"/>
                    </a:lnTo>
                    <a:lnTo>
                      <a:pt x="51" y="141"/>
                    </a:lnTo>
                    <a:lnTo>
                      <a:pt x="8" y="70"/>
                    </a:lnTo>
                    <a:lnTo>
                      <a:pt x="0" y="72"/>
                    </a:lnTo>
                    <a:lnTo>
                      <a:pt x="2" y="46"/>
                    </a:lnTo>
                    <a:lnTo>
                      <a:pt x="21" y="52"/>
                    </a:lnTo>
                    <a:lnTo>
                      <a:pt x="28" y="43"/>
                    </a:lnTo>
                    <a:lnTo>
                      <a:pt x="40" y="39"/>
                    </a:lnTo>
                  </a:path>
                </a:pathLst>
              </a:custGeom>
              <a:noFill/>
              <a:ln w="6350" cap="sq">
                <a:solidFill>
                  <a:srgbClr val="000000"/>
                </a:solidFill>
                <a:prstDash val="solid"/>
                <a:miter lim="800000"/>
                <a:headEnd/>
                <a:tailEnd/>
              </a:ln>
            </p:spPr>
            <p:txBody>
              <a:bodyPr/>
              <a:lstStyle/>
              <a:p>
                <a:endParaRPr lang="en-US"/>
              </a:p>
            </p:txBody>
          </p:sp>
          <p:sp>
            <p:nvSpPr>
              <p:cNvPr id="321290" name="Freeform 778"/>
              <p:cNvSpPr>
                <a:spLocks/>
              </p:cNvSpPr>
              <p:nvPr/>
            </p:nvSpPr>
            <p:spPr bwMode="auto">
              <a:xfrm>
                <a:off x="3825" y="1897"/>
                <a:ext cx="61" cy="76"/>
              </a:xfrm>
              <a:custGeom>
                <a:avLst/>
                <a:gdLst/>
                <a:ahLst/>
                <a:cxnLst>
                  <a:cxn ang="0">
                    <a:pos x="38" y="10"/>
                  </a:cxn>
                  <a:cxn ang="0">
                    <a:pos x="52" y="0"/>
                  </a:cxn>
                  <a:cxn ang="0">
                    <a:pos x="61" y="24"/>
                  </a:cxn>
                  <a:cxn ang="0">
                    <a:pos x="29" y="34"/>
                  </a:cxn>
                  <a:cxn ang="0">
                    <a:pos x="46" y="52"/>
                  </a:cxn>
                  <a:cxn ang="0">
                    <a:pos x="38" y="63"/>
                  </a:cxn>
                  <a:cxn ang="0">
                    <a:pos x="26" y="67"/>
                  </a:cxn>
                  <a:cxn ang="0">
                    <a:pos x="19" y="76"/>
                  </a:cxn>
                  <a:cxn ang="0">
                    <a:pos x="0" y="70"/>
                  </a:cxn>
                  <a:cxn ang="0">
                    <a:pos x="1" y="70"/>
                  </a:cxn>
                  <a:cxn ang="0">
                    <a:pos x="3" y="58"/>
                  </a:cxn>
                  <a:cxn ang="0">
                    <a:pos x="3" y="52"/>
                  </a:cxn>
                  <a:cxn ang="0">
                    <a:pos x="6" y="40"/>
                  </a:cxn>
                  <a:cxn ang="0">
                    <a:pos x="6" y="37"/>
                  </a:cxn>
                  <a:cxn ang="0">
                    <a:pos x="6" y="34"/>
                  </a:cxn>
                  <a:cxn ang="0">
                    <a:pos x="6" y="30"/>
                  </a:cxn>
                  <a:cxn ang="0">
                    <a:pos x="4" y="24"/>
                  </a:cxn>
                  <a:cxn ang="0">
                    <a:pos x="6" y="19"/>
                  </a:cxn>
                  <a:cxn ang="0">
                    <a:pos x="6" y="13"/>
                  </a:cxn>
                  <a:cxn ang="0">
                    <a:pos x="9" y="12"/>
                  </a:cxn>
                  <a:cxn ang="0">
                    <a:pos x="13" y="16"/>
                  </a:cxn>
                  <a:cxn ang="0">
                    <a:pos x="25" y="21"/>
                  </a:cxn>
                  <a:cxn ang="0">
                    <a:pos x="38" y="10"/>
                  </a:cxn>
                </a:cxnLst>
                <a:rect l="0" t="0" r="r" b="b"/>
                <a:pathLst>
                  <a:path w="61" h="76">
                    <a:moveTo>
                      <a:pt x="38" y="10"/>
                    </a:moveTo>
                    <a:lnTo>
                      <a:pt x="52" y="0"/>
                    </a:lnTo>
                    <a:lnTo>
                      <a:pt x="61" y="24"/>
                    </a:lnTo>
                    <a:lnTo>
                      <a:pt x="29" y="34"/>
                    </a:lnTo>
                    <a:lnTo>
                      <a:pt x="46" y="52"/>
                    </a:lnTo>
                    <a:lnTo>
                      <a:pt x="38" y="63"/>
                    </a:lnTo>
                    <a:lnTo>
                      <a:pt x="26" y="67"/>
                    </a:lnTo>
                    <a:lnTo>
                      <a:pt x="19" y="76"/>
                    </a:lnTo>
                    <a:lnTo>
                      <a:pt x="0" y="70"/>
                    </a:lnTo>
                    <a:lnTo>
                      <a:pt x="1" y="70"/>
                    </a:lnTo>
                    <a:lnTo>
                      <a:pt x="3" y="58"/>
                    </a:lnTo>
                    <a:lnTo>
                      <a:pt x="3" y="52"/>
                    </a:lnTo>
                    <a:lnTo>
                      <a:pt x="6" y="40"/>
                    </a:lnTo>
                    <a:lnTo>
                      <a:pt x="6" y="37"/>
                    </a:lnTo>
                    <a:lnTo>
                      <a:pt x="6" y="34"/>
                    </a:lnTo>
                    <a:lnTo>
                      <a:pt x="6" y="30"/>
                    </a:lnTo>
                    <a:lnTo>
                      <a:pt x="4" y="24"/>
                    </a:lnTo>
                    <a:lnTo>
                      <a:pt x="6" y="19"/>
                    </a:lnTo>
                    <a:lnTo>
                      <a:pt x="6" y="13"/>
                    </a:lnTo>
                    <a:lnTo>
                      <a:pt x="9" y="12"/>
                    </a:lnTo>
                    <a:lnTo>
                      <a:pt x="13" y="16"/>
                    </a:lnTo>
                    <a:lnTo>
                      <a:pt x="25" y="21"/>
                    </a:lnTo>
                    <a:lnTo>
                      <a:pt x="38" y="10"/>
                    </a:lnTo>
                  </a:path>
                </a:pathLst>
              </a:custGeom>
              <a:noFill/>
              <a:ln w="6350" cap="sq">
                <a:solidFill>
                  <a:srgbClr val="000000"/>
                </a:solidFill>
                <a:prstDash val="solid"/>
                <a:miter lim="800000"/>
                <a:headEnd/>
                <a:tailEnd/>
              </a:ln>
            </p:spPr>
            <p:txBody>
              <a:bodyPr/>
              <a:lstStyle/>
              <a:p>
                <a:endParaRPr lang="en-US"/>
              </a:p>
            </p:txBody>
          </p:sp>
          <p:sp>
            <p:nvSpPr>
              <p:cNvPr id="321291" name="Freeform 779"/>
              <p:cNvSpPr>
                <a:spLocks/>
              </p:cNvSpPr>
              <p:nvPr/>
            </p:nvSpPr>
            <p:spPr bwMode="auto">
              <a:xfrm>
                <a:off x="4089" y="2030"/>
                <a:ext cx="73" cy="62"/>
              </a:xfrm>
              <a:custGeom>
                <a:avLst/>
                <a:gdLst/>
                <a:ahLst/>
                <a:cxnLst>
                  <a:cxn ang="0">
                    <a:pos x="18" y="33"/>
                  </a:cxn>
                  <a:cxn ang="0">
                    <a:pos x="38" y="36"/>
                  </a:cxn>
                  <a:cxn ang="0">
                    <a:pos x="60" y="9"/>
                  </a:cxn>
                  <a:cxn ang="0">
                    <a:pos x="67" y="0"/>
                  </a:cxn>
                  <a:cxn ang="0">
                    <a:pos x="72" y="3"/>
                  </a:cxn>
                  <a:cxn ang="0">
                    <a:pos x="73" y="11"/>
                  </a:cxn>
                  <a:cxn ang="0">
                    <a:pos x="66" y="21"/>
                  </a:cxn>
                  <a:cxn ang="0">
                    <a:pos x="69" y="36"/>
                  </a:cxn>
                  <a:cxn ang="0">
                    <a:pos x="64" y="42"/>
                  </a:cxn>
                  <a:cxn ang="0">
                    <a:pos x="58" y="62"/>
                  </a:cxn>
                  <a:cxn ang="0">
                    <a:pos x="18" y="56"/>
                  </a:cxn>
                  <a:cxn ang="0">
                    <a:pos x="2" y="35"/>
                  </a:cxn>
                  <a:cxn ang="0">
                    <a:pos x="0" y="30"/>
                  </a:cxn>
                  <a:cxn ang="0">
                    <a:pos x="18" y="33"/>
                  </a:cxn>
                </a:cxnLst>
                <a:rect l="0" t="0" r="r" b="b"/>
                <a:pathLst>
                  <a:path w="73" h="62">
                    <a:moveTo>
                      <a:pt x="18" y="33"/>
                    </a:moveTo>
                    <a:lnTo>
                      <a:pt x="38" y="36"/>
                    </a:lnTo>
                    <a:lnTo>
                      <a:pt x="60" y="9"/>
                    </a:lnTo>
                    <a:lnTo>
                      <a:pt x="67" y="0"/>
                    </a:lnTo>
                    <a:lnTo>
                      <a:pt x="72" y="3"/>
                    </a:lnTo>
                    <a:lnTo>
                      <a:pt x="73" y="11"/>
                    </a:lnTo>
                    <a:lnTo>
                      <a:pt x="66" y="21"/>
                    </a:lnTo>
                    <a:lnTo>
                      <a:pt x="69" y="36"/>
                    </a:lnTo>
                    <a:lnTo>
                      <a:pt x="64" y="42"/>
                    </a:lnTo>
                    <a:lnTo>
                      <a:pt x="58" y="62"/>
                    </a:lnTo>
                    <a:lnTo>
                      <a:pt x="18" y="56"/>
                    </a:lnTo>
                    <a:lnTo>
                      <a:pt x="2" y="35"/>
                    </a:lnTo>
                    <a:lnTo>
                      <a:pt x="0" y="30"/>
                    </a:lnTo>
                    <a:lnTo>
                      <a:pt x="18" y="33"/>
                    </a:lnTo>
                  </a:path>
                </a:pathLst>
              </a:custGeom>
              <a:noFill/>
              <a:ln w="6350" cap="sq">
                <a:solidFill>
                  <a:srgbClr val="000000"/>
                </a:solidFill>
                <a:prstDash val="solid"/>
                <a:miter lim="800000"/>
                <a:headEnd/>
                <a:tailEnd/>
              </a:ln>
            </p:spPr>
            <p:txBody>
              <a:bodyPr/>
              <a:lstStyle/>
              <a:p>
                <a:endParaRPr lang="en-US"/>
              </a:p>
            </p:txBody>
          </p:sp>
          <p:sp>
            <p:nvSpPr>
              <p:cNvPr id="321292" name="Freeform 780"/>
              <p:cNvSpPr>
                <a:spLocks/>
              </p:cNvSpPr>
              <p:nvPr/>
            </p:nvSpPr>
            <p:spPr bwMode="auto">
              <a:xfrm>
                <a:off x="3964" y="2158"/>
                <a:ext cx="160" cy="115"/>
              </a:xfrm>
              <a:custGeom>
                <a:avLst/>
                <a:gdLst/>
                <a:ahLst/>
                <a:cxnLst>
                  <a:cxn ang="0">
                    <a:pos x="1" y="48"/>
                  </a:cxn>
                  <a:cxn ang="0">
                    <a:pos x="7" y="27"/>
                  </a:cxn>
                  <a:cxn ang="0">
                    <a:pos x="37" y="33"/>
                  </a:cxn>
                  <a:cxn ang="0">
                    <a:pos x="67" y="34"/>
                  </a:cxn>
                  <a:cxn ang="0">
                    <a:pos x="82" y="12"/>
                  </a:cxn>
                  <a:cxn ang="0">
                    <a:pos x="140" y="0"/>
                  </a:cxn>
                  <a:cxn ang="0">
                    <a:pos x="148" y="12"/>
                  </a:cxn>
                  <a:cxn ang="0">
                    <a:pos x="160" y="40"/>
                  </a:cxn>
                  <a:cxn ang="0">
                    <a:pos x="148" y="60"/>
                  </a:cxn>
                  <a:cxn ang="0">
                    <a:pos x="101" y="84"/>
                  </a:cxn>
                  <a:cxn ang="0">
                    <a:pos x="41" y="108"/>
                  </a:cxn>
                  <a:cxn ang="0">
                    <a:pos x="29" y="115"/>
                  </a:cxn>
                  <a:cxn ang="0">
                    <a:pos x="13" y="114"/>
                  </a:cxn>
                  <a:cxn ang="0">
                    <a:pos x="9" y="103"/>
                  </a:cxn>
                  <a:cxn ang="0">
                    <a:pos x="10" y="94"/>
                  </a:cxn>
                  <a:cxn ang="0">
                    <a:pos x="0" y="67"/>
                  </a:cxn>
                  <a:cxn ang="0">
                    <a:pos x="1" y="48"/>
                  </a:cxn>
                </a:cxnLst>
                <a:rect l="0" t="0" r="r" b="b"/>
                <a:pathLst>
                  <a:path w="160" h="115">
                    <a:moveTo>
                      <a:pt x="1" y="48"/>
                    </a:moveTo>
                    <a:lnTo>
                      <a:pt x="7" y="27"/>
                    </a:lnTo>
                    <a:lnTo>
                      <a:pt x="37" y="33"/>
                    </a:lnTo>
                    <a:lnTo>
                      <a:pt x="67" y="34"/>
                    </a:lnTo>
                    <a:lnTo>
                      <a:pt x="82" y="12"/>
                    </a:lnTo>
                    <a:lnTo>
                      <a:pt x="140" y="0"/>
                    </a:lnTo>
                    <a:lnTo>
                      <a:pt x="148" y="12"/>
                    </a:lnTo>
                    <a:lnTo>
                      <a:pt x="160" y="40"/>
                    </a:lnTo>
                    <a:lnTo>
                      <a:pt x="148" y="60"/>
                    </a:lnTo>
                    <a:lnTo>
                      <a:pt x="101" y="84"/>
                    </a:lnTo>
                    <a:lnTo>
                      <a:pt x="41" y="108"/>
                    </a:lnTo>
                    <a:lnTo>
                      <a:pt x="29" y="115"/>
                    </a:lnTo>
                    <a:lnTo>
                      <a:pt x="13" y="114"/>
                    </a:lnTo>
                    <a:lnTo>
                      <a:pt x="9" y="103"/>
                    </a:lnTo>
                    <a:lnTo>
                      <a:pt x="10" y="94"/>
                    </a:lnTo>
                    <a:lnTo>
                      <a:pt x="0" y="67"/>
                    </a:lnTo>
                    <a:lnTo>
                      <a:pt x="1" y="48"/>
                    </a:lnTo>
                  </a:path>
                </a:pathLst>
              </a:custGeom>
              <a:noFill/>
              <a:ln w="6350" cap="sq">
                <a:solidFill>
                  <a:srgbClr val="000000"/>
                </a:solidFill>
                <a:prstDash val="solid"/>
                <a:miter lim="800000"/>
                <a:headEnd/>
                <a:tailEnd/>
              </a:ln>
            </p:spPr>
            <p:txBody>
              <a:bodyPr/>
              <a:lstStyle/>
              <a:p>
                <a:endParaRPr lang="en-US"/>
              </a:p>
            </p:txBody>
          </p:sp>
          <p:sp>
            <p:nvSpPr>
              <p:cNvPr id="321293" name="Freeform 781"/>
              <p:cNvSpPr>
                <a:spLocks/>
              </p:cNvSpPr>
              <p:nvPr/>
            </p:nvSpPr>
            <p:spPr bwMode="auto">
              <a:xfrm>
                <a:off x="4342" y="1859"/>
                <a:ext cx="444" cy="498"/>
              </a:xfrm>
              <a:custGeom>
                <a:avLst/>
                <a:gdLst/>
                <a:ahLst/>
                <a:cxnLst>
                  <a:cxn ang="0">
                    <a:pos x="151" y="54"/>
                  </a:cxn>
                  <a:cxn ang="0">
                    <a:pos x="151" y="75"/>
                  </a:cxn>
                  <a:cxn ang="0">
                    <a:pos x="176" y="120"/>
                  </a:cxn>
                  <a:cxn ang="0">
                    <a:pos x="246" y="146"/>
                  </a:cxn>
                  <a:cxn ang="0">
                    <a:pos x="276" y="164"/>
                  </a:cxn>
                  <a:cxn ang="0">
                    <a:pos x="306" y="159"/>
                  </a:cxn>
                  <a:cxn ang="0">
                    <a:pos x="312" y="138"/>
                  </a:cxn>
                  <a:cxn ang="0">
                    <a:pos x="318" y="144"/>
                  </a:cxn>
                  <a:cxn ang="0">
                    <a:pos x="330" y="159"/>
                  </a:cxn>
                  <a:cxn ang="0">
                    <a:pos x="368" y="156"/>
                  </a:cxn>
                  <a:cxn ang="0">
                    <a:pos x="372" y="135"/>
                  </a:cxn>
                  <a:cxn ang="0">
                    <a:pos x="397" y="113"/>
                  </a:cxn>
                  <a:cxn ang="0">
                    <a:pos x="432" y="129"/>
                  </a:cxn>
                  <a:cxn ang="0">
                    <a:pos x="441" y="147"/>
                  </a:cxn>
                  <a:cxn ang="0">
                    <a:pos x="409" y="210"/>
                  </a:cxn>
                  <a:cxn ang="0">
                    <a:pos x="399" y="242"/>
                  </a:cxn>
                  <a:cxn ang="0">
                    <a:pos x="380" y="212"/>
                  </a:cxn>
                  <a:cxn ang="0">
                    <a:pos x="362" y="207"/>
                  </a:cxn>
                  <a:cxn ang="0">
                    <a:pos x="378" y="188"/>
                  </a:cxn>
                  <a:cxn ang="0">
                    <a:pos x="332" y="168"/>
                  </a:cxn>
                  <a:cxn ang="0">
                    <a:pos x="306" y="174"/>
                  </a:cxn>
                  <a:cxn ang="0">
                    <a:pos x="312" y="197"/>
                  </a:cxn>
                  <a:cxn ang="0">
                    <a:pos x="329" y="222"/>
                  </a:cxn>
                  <a:cxn ang="0">
                    <a:pos x="306" y="252"/>
                  </a:cxn>
                  <a:cxn ang="0">
                    <a:pos x="297" y="279"/>
                  </a:cxn>
                  <a:cxn ang="0">
                    <a:pos x="242" y="335"/>
                  </a:cxn>
                  <a:cxn ang="0">
                    <a:pos x="227" y="347"/>
                  </a:cxn>
                  <a:cxn ang="0">
                    <a:pos x="212" y="377"/>
                  </a:cxn>
                  <a:cxn ang="0">
                    <a:pos x="205" y="464"/>
                  </a:cxn>
                  <a:cxn ang="0">
                    <a:pos x="187" y="486"/>
                  </a:cxn>
                  <a:cxn ang="0">
                    <a:pos x="164" y="484"/>
                  </a:cxn>
                  <a:cxn ang="0">
                    <a:pos x="104" y="351"/>
                  </a:cxn>
                  <a:cxn ang="0">
                    <a:pos x="86" y="266"/>
                  </a:cxn>
                  <a:cxn ang="0">
                    <a:pos x="72" y="260"/>
                  </a:cxn>
                  <a:cxn ang="0">
                    <a:pos x="19" y="239"/>
                  </a:cxn>
                  <a:cxn ang="0">
                    <a:pos x="45" y="225"/>
                  </a:cxn>
                  <a:cxn ang="0">
                    <a:pos x="0" y="212"/>
                  </a:cxn>
                  <a:cxn ang="0">
                    <a:pos x="18" y="153"/>
                  </a:cxn>
                  <a:cxn ang="0">
                    <a:pos x="51" y="138"/>
                  </a:cxn>
                  <a:cxn ang="0">
                    <a:pos x="79" y="66"/>
                  </a:cxn>
                  <a:cxn ang="0">
                    <a:pos x="67" y="42"/>
                  </a:cxn>
                  <a:cxn ang="0">
                    <a:pos x="101" y="15"/>
                  </a:cxn>
                  <a:cxn ang="0">
                    <a:pos x="137" y="23"/>
                  </a:cxn>
                </a:cxnLst>
                <a:rect l="0" t="0" r="r" b="b"/>
                <a:pathLst>
                  <a:path w="444" h="498">
                    <a:moveTo>
                      <a:pt x="143" y="38"/>
                    </a:moveTo>
                    <a:lnTo>
                      <a:pt x="151" y="54"/>
                    </a:lnTo>
                    <a:lnTo>
                      <a:pt x="137" y="53"/>
                    </a:lnTo>
                    <a:lnTo>
                      <a:pt x="151" y="75"/>
                    </a:lnTo>
                    <a:lnTo>
                      <a:pt x="184" y="93"/>
                    </a:lnTo>
                    <a:lnTo>
                      <a:pt x="176" y="120"/>
                    </a:lnTo>
                    <a:lnTo>
                      <a:pt x="230" y="147"/>
                    </a:lnTo>
                    <a:lnTo>
                      <a:pt x="246" y="146"/>
                    </a:lnTo>
                    <a:lnTo>
                      <a:pt x="254" y="153"/>
                    </a:lnTo>
                    <a:lnTo>
                      <a:pt x="276" y="164"/>
                    </a:lnTo>
                    <a:lnTo>
                      <a:pt x="306" y="165"/>
                    </a:lnTo>
                    <a:lnTo>
                      <a:pt x="306" y="159"/>
                    </a:lnTo>
                    <a:lnTo>
                      <a:pt x="305" y="137"/>
                    </a:lnTo>
                    <a:lnTo>
                      <a:pt x="312" y="138"/>
                    </a:lnTo>
                    <a:lnTo>
                      <a:pt x="326" y="131"/>
                    </a:lnTo>
                    <a:lnTo>
                      <a:pt x="318" y="144"/>
                    </a:lnTo>
                    <a:lnTo>
                      <a:pt x="317" y="153"/>
                    </a:lnTo>
                    <a:lnTo>
                      <a:pt x="330" y="159"/>
                    </a:lnTo>
                    <a:lnTo>
                      <a:pt x="350" y="156"/>
                    </a:lnTo>
                    <a:lnTo>
                      <a:pt x="368" y="156"/>
                    </a:lnTo>
                    <a:lnTo>
                      <a:pt x="359" y="138"/>
                    </a:lnTo>
                    <a:lnTo>
                      <a:pt x="372" y="135"/>
                    </a:lnTo>
                    <a:lnTo>
                      <a:pt x="393" y="114"/>
                    </a:lnTo>
                    <a:lnTo>
                      <a:pt x="397" y="113"/>
                    </a:lnTo>
                    <a:lnTo>
                      <a:pt x="423" y="111"/>
                    </a:lnTo>
                    <a:lnTo>
                      <a:pt x="432" y="129"/>
                    </a:lnTo>
                    <a:lnTo>
                      <a:pt x="444" y="132"/>
                    </a:lnTo>
                    <a:lnTo>
                      <a:pt x="441" y="147"/>
                    </a:lnTo>
                    <a:lnTo>
                      <a:pt x="417" y="161"/>
                    </a:lnTo>
                    <a:lnTo>
                      <a:pt x="409" y="210"/>
                    </a:lnTo>
                    <a:lnTo>
                      <a:pt x="394" y="207"/>
                    </a:lnTo>
                    <a:lnTo>
                      <a:pt x="399" y="242"/>
                    </a:lnTo>
                    <a:lnTo>
                      <a:pt x="391" y="246"/>
                    </a:lnTo>
                    <a:lnTo>
                      <a:pt x="380" y="212"/>
                    </a:lnTo>
                    <a:lnTo>
                      <a:pt x="372" y="227"/>
                    </a:lnTo>
                    <a:lnTo>
                      <a:pt x="362" y="207"/>
                    </a:lnTo>
                    <a:lnTo>
                      <a:pt x="375" y="204"/>
                    </a:lnTo>
                    <a:lnTo>
                      <a:pt x="378" y="188"/>
                    </a:lnTo>
                    <a:lnTo>
                      <a:pt x="339" y="185"/>
                    </a:lnTo>
                    <a:lnTo>
                      <a:pt x="332" y="168"/>
                    </a:lnTo>
                    <a:lnTo>
                      <a:pt x="314" y="164"/>
                    </a:lnTo>
                    <a:lnTo>
                      <a:pt x="306" y="174"/>
                    </a:lnTo>
                    <a:lnTo>
                      <a:pt x="320" y="183"/>
                    </a:lnTo>
                    <a:lnTo>
                      <a:pt x="312" y="197"/>
                    </a:lnTo>
                    <a:lnTo>
                      <a:pt x="323" y="206"/>
                    </a:lnTo>
                    <a:lnTo>
                      <a:pt x="329" y="222"/>
                    </a:lnTo>
                    <a:lnTo>
                      <a:pt x="338" y="251"/>
                    </a:lnTo>
                    <a:lnTo>
                      <a:pt x="306" y="252"/>
                    </a:lnTo>
                    <a:lnTo>
                      <a:pt x="306" y="267"/>
                    </a:lnTo>
                    <a:lnTo>
                      <a:pt x="297" y="279"/>
                    </a:lnTo>
                    <a:lnTo>
                      <a:pt x="267" y="311"/>
                    </a:lnTo>
                    <a:lnTo>
                      <a:pt x="242" y="335"/>
                    </a:lnTo>
                    <a:lnTo>
                      <a:pt x="242" y="342"/>
                    </a:lnTo>
                    <a:lnTo>
                      <a:pt x="227" y="347"/>
                    </a:lnTo>
                    <a:lnTo>
                      <a:pt x="217" y="353"/>
                    </a:lnTo>
                    <a:lnTo>
                      <a:pt x="212" y="377"/>
                    </a:lnTo>
                    <a:lnTo>
                      <a:pt x="212" y="455"/>
                    </a:lnTo>
                    <a:lnTo>
                      <a:pt x="205" y="464"/>
                    </a:lnTo>
                    <a:lnTo>
                      <a:pt x="203" y="473"/>
                    </a:lnTo>
                    <a:lnTo>
                      <a:pt x="187" y="486"/>
                    </a:lnTo>
                    <a:lnTo>
                      <a:pt x="178" y="498"/>
                    </a:lnTo>
                    <a:lnTo>
                      <a:pt x="164" y="484"/>
                    </a:lnTo>
                    <a:lnTo>
                      <a:pt x="137" y="431"/>
                    </a:lnTo>
                    <a:lnTo>
                      <a:pt x="104" y="351"/>
                    </a:lnTo>
                    <a:lnTo>
                      <a:pt x="85" y="284"/>
                    </a:lnTo>
                    <a:lnTo>
                      <a:pt x="86" y="266"/>
                    </a:lnTo>
                    <a:lnTo>
                      <a:pt x="75" y="237"/>
                    </a:lnTo>
                    <a:lnTo>
                      <a:pt x="72" y="260"/>
                    </a:lnTo>
                    <a:lnTo>
                      <a:pt x="54" y="269"/>
                    </a:lnTo>
                    <a:lnTo>
                      <a:pt x="19" y="239"/>
                    </a:lnTo>
                    <a:lnTo>
                      <a:pt x="36" y="234"/>
                    </a:lnTo>
                    <a:lnTo>
                      <a:pt x="45" y="225"/>
                    </a:lnTo>
                    <a:lnTo>
                      <a:pt x="27" y="231"/>
                    </a:lnTo>
                    <a:lnTo>
                      <a:pt x="0" y="212"/>
                    </a:lnTo>
                    <a:lnTo>
                      <a:pt x="52" y="200"/>
                    </a:lnTo>
                    <a:lnTo>
                      <a:pt x="18" y="153"/>
                    </a:lnTo>
                    <a:lnTo>
                      <a:pt x="37" y="140"/>
                    </a:lnTo>
                    <a:lnTo>
                      <a:pt x="51" y="138"/>
                    </a:lnTo>
                    <a:lnTo>
                      <a:pt x="85" y="78"/>
                    </a:lnTo>
                    <a:lnTo>
                      <a:pt x="79" y="66"/>
                    </a:lnTo>
                    <a:lnTo>
                      <a:pt x="91" y="60"/>
                    </a:lnTo>
                    <a:lnTo>
                      <a:pt x="67" y="42"/>
                    </a:lnTo>
                    <a:lnTo>
                      <a:pt x="60" y="17"/>
                    </a:lnTo>
                    <a:lnTo>
                      <a:pt x="101" y="15"/>
                    </a:lnTo>
                    <a:lnTo>
                      <a:pt x="112" y="0"/>
                    </a:lnTo>
                    <a:lnTo>
                      <a:pt x="137" y="23"/>
                    </a:lnTo>
                    <a:lnTo>
                      <a:pt x="143" y="38"/>
                    </a:lnTo>
                  </a:path>
                </a:pathLst>
              </a:custGeom>
              <a:noFill/>
              <a:ln w="6350" cap="sq">
                <a:solidFill>
                  <a:srgbClr val="000000"/>
                </a:solidFill>
                <a:prstDash val="solid"/>
                <a:miter lim="800000"/>
                <a:headEnd/>
                <a:tailEnd/>
              </a:ln>
            </p:spPr>
            <p:txBody>
              <a:bodyPr/>
              <a:lstStyle/>
              <a:p>
                <a:endParaRPr lang="en-US"/>
              </a:p>
            </p:txBody>
          </p:sp>
          <p:sp>
            <p:nvSpPr>
              <p:cNvPr id="321294" name="Freeform 782"/>
              <p:cNvSpPr>
                <a:spLocks/>
              </p:cNvSpPr>
              <p:nvPr/>
            </p:nvSpPr>
            <p:spPr bwMode="auto">
              <a:xfrm>
                <a:off x="3941" y="1507"/>
                <a:ext cx="558" cy="258"/>
              </a:xfrm>
              <a:custGeom>
                <a:avLst/>
                <a:gdLst/>
                <a:ahLst/>
                <a:cxnLst>
                  <a:cxn ang="0">
                    <a:pos x="70" y="145"/>
                  </a:cxn>
                  <a:cxn ang="0">
                    <a:pos x="48" y="159"/>
                  </a:cxn>
                  <a:cxn ang="0">
                    <a:pos x="26" y="133"/>
                  </a:cxn>
                  <a:cxn ang="0">
                    <a:pos x="0" y="123"/>
                  </a:cxn>
                  <a:cxn ang="0">
                    <a:pos x="3" y="90"/>
                  </a:cxn>
                  <a:cxn ang="0">
                    <a:pos x="23" y="94"/>
                  </a:cxn>
                  <a:cxn ang="0">
                    <a:pos x="42" y="64"/>
                  </a:cxn>
                  <a:cxn ang="0">
                    <a:pos x="82" y="69"/>
                  </a:cxn>
                  <a:cxn ang="0">
                    <a:pos x="118" y="85"/>
                  </a:cxn>
                  <a:cxn ang="0">
                    <a:pos x="153" y="75"/>
                  </a:cxn>
                  <a:cxn ang="0">
                    <a:pos x="193" y="81"/>
                  </a:cxn>
                  <a:cxn ang="0">
                    <a:pos x="169" y="60"/>
                  </a:cxn>
                  <a:cxn ang="0">
                    <a:pos x="181" y="42"/>
                  </a:cxn>
                  <a:cxn ang="0">
                    <a:pos x="169" y="25"/>
                  </a:cxn>
                  <a:cxn ang="0">
                    <a:pos x="257" y="0"/>
                  </a:cxn>
                  <a:cxn ang="0">
                    <a:pos x="289" y="3"/>
                  </a:cxn>
                  <a:cxn ang="0">
                    <a:pos x="345" y="31"/>
                  </a:cxn>
                  <a:cxn ang="0">
                    <a:pos x="371" y="21"/>
                  </a:cxn>
                  <a:cxn ang="0">
                    <a:pos x="447" y="76"/>
                  </a:cxn>
                  <a:cxn ang="0">
                    <a:pos x="495" y="75"/>
                  </a:cxn>
                  <a:cxn ang="0">
                    <a:pos x="531" y="100"/>
                  </a:cxn>
                  <a:cxn ang="0">
                    <a:pos x="558" y="111"/>
                  </a:cxn>
                  <a:cxn ang="0">
                    <a:pos x="546" y="132"/>
                  </a:cxn>
                  <a:cxn ang="0">
                    <a:pos x="519" y="144"/>
                  </a:cxn>
                  <a:cxn ang="0">
                    <a:pos x="498" y="189"/>
                  </a:cxn>
                  <a:cxn ang="0">
                    <a:pos x="513" y="234"/>
                  </a:cxn>
                  <a:cxn ang="0">
                    <a:pos x="493" y="222"/>
                  </a:cxn>
                  <a:cxn ang="0">
                    <a:pos x="462" y="219"/>
                  </a:cxn>
                  <a:cxn ang="0">
                    <a:pos x="435" y="217"/>
                  </a:cxn>
                  <a:cxn ang="0">
                    <a:pos x="432" y="219"/>
                  </a:cxn>
                  <a:cxn ang="0">
                    <a:pos x="413" y="214"/>
                  </a:cxn>
                  <a:cxn ang="0">
                    <a:pos x="413" y="226"/>
                  </a:cxn>
                  <a:cxn ang="0">
                    <a:pos x="393" y="222"/>
                  </a:cxn>
                  <a:cxn ang="0">
                    <a:pos x="378" y="220"/>
                  </a:cxn>
                  <a:cxn ang="0">
                    <a:pos x="366" y="235"/>
                  </a:cxn>
                  <a:cxn ang="0">
                    <a:pos x="348" y="258"/>
                  </a:cxn>
                  <a:cxn ang="0">
                    <a:pos x="323" y="250"/>
                  </a:cxn>
                  <a:cxn ang="0">
                    <a:pos x="302" y="216"/>
                  </a:cxn>
                  <a:cxn ang="0">
                    <a:pos x="283" y="204"/>
                  </a:cxn>
                  <a:cxn ang="0">
                    <a:pos x="275" y="207"/>
                  </a:cxn>
                  <a:cxn ang="0">
                    <a:pos x="256" y="208"/>
                  </a:cxn>
                  <a:cxn ang="0">
                    <a:pos x="229" y="198"/>
                  </a:cxn>
                  <a:cxn ang="0">
                    <a:pos x="183" y="172"/>
                  </a:cxn>
                  <a:cxn ang="0">
                    <a:pos x="148" y="181"/>
                  </a:cxn>
                  <a:cxn ang="0">
                    <a:pos x="165" y="238"/>
                  </a:cxn>
                  <a:cxn ang="0">
                    <a:pos x="165" y="247"/>
                  </a:cxn>
                  <a:cxn ang="0">
                    <a:pos x="160" y="250"/>
                  </a:cxn>
                  <a:cxn ang="0">
                    <a:pos x="132" y="229"/>
                  </a:cxn>
                  <a:cxn ang="0">
                    <a:pos x="111" y="238"/>
                  </a:cxn>
                  <a:cxn ang="0">
                    <a:pos x="64" y="186"/>
                  </a:cxn>
                  <a:cxn ang="0">
                    <a:pos x="82" y="175"/>
                  </a:cxn>
                  <a:cxn ang="0">
                    <a:pos x="100" y="175"/>
                  </a:cxn>
                  <a:cxn ang="0">
                    <a:pos x="97" y="150"/>
                  </a:cxn>
                  <a:cxn ang="0">
                    <a:pos x="70" y="145"/>
                  </a:cxn>
                </a:cxnLst>
                <a:rect l="0" t="0" r="r" b="b"/>
                <a:pathLst>
                  <a:path w="558" h="258">
                    <a:moveTo>
                      <a:pt x="70" y="145"/>
                    </a:moveTo>
                    <a:lnTo>
                      <a:pt x="48" y="159"/>
                    </a:lnTo>
                    <a:lnTo>
                      <a:pt x="26" y="133"/>
                    </a:lnTo>
                    <a:lnTo>
                      <a:pt x="0" y="123"/>
                    </a:lnTo>
                    <a:lnTo>
                      <a:pt x="3" y="90"/>
                    </a:lnTo>
                    <a:lnTo>
                      <a:pt x="23" y="94"/>
                    </a:lnTo>
                    <a:lnTo>
                      <a:pt x="42" y="64"/>
                    </a:lnTo>
                    <a:lnTo>
                      <a:pt x="82" y="69"/>
                    </a:lnTo>
                    <a:lnTo>
                      <a:pt x="118" y="85"/>
                    </a:lnTo>
                    <a:lnTo>
                      <a:pt x="153" y="75"/>
                    </a:lnTo>
                    <a:lnTo>
                      <a:pt x="193" y="81"/>
                    </a:lnTo>
                    <a:lnTo>
                      <a:pt x="169" y="60"/>
                    </a:lnTo>
                    <a:lnTo>
                      <a:pt x="181" y="42"/>
                    </a:lnTo>
                    <a:lnTo>
                      <a:pt x="169" y="25"/>
                    </a:lnTo>
                    <a:lnTo>
                      <a:pt x="257" y="0"/>
                    </a:lnTo>
                    <a:lnTo>
                      <a:pt x="289" y="3"/>
                    </a:lnTo>
                    <a:lnTo>
                      <a:pt x="345" y="31"/>
                    </a:lnTo>
                    <a:lnTo>
                      <a:pt x="371" y="21"/>
                    </a:lnTo>
                    <a:lnTo>
                      <a:pt x="447" y="76"/>
                    </a:lnTo>
                    <a:lnTo>
                      <a:pt x="495" y="75"/>
                    </a:lnTo>
                    <a:lnTo>
                      <a:pt x="531" y="100"/>
                    </a:lnTo>
                    <a:lnTo>
                      <a:pt x="558" y="111"/>
                    </a:lnTo>
                    <a:lnTo>
                      <a:pt x="546" y="132"/>
                    </a:lnTo>
                    <a:lnTo>
                      <a:pt x="519" y="144"/>
                    </a:lnTo>
                    <a:lnTo>
                      <a:pt x="498" y="189"/>
                    </a:lnTo>
                    <a:lnTo>
                      <a:pt x="513" y="234"/>
                    </a:lnTo>
                    <a:lnTo>
                      <a:pt x="493" y="222"/>
                    </a:lnTo>
                    <a:lnTo>
                      <a:pt x="462" y="219"/>
                    </a:lnTo>
                    <a:lnTo>
                      <a:pt x="435" y="217"/>
                    </a:lnTo>
                    <a:lnTo>
                      <a:pt x="432" y="219"/>
                    </a:lnTo>
                    <a:lnTo>
                      <a:pt x="413" y="214"/>
                    </a:lnTo>
                    <a:lnTo>
                      <a:pt x="413" y="226"/>
                    </a:lnTo>
                    <a:lnTo>
                      <a:pt x="393" y="222"/>
                    </a:lnTo>
                    <a:lnTo>
                      <a:pt x="378" y="220"/>
                    </a:lnTo>
                    <a:lnTo>
                      <a:pt x="366" y="235"/>
                    </a:lnTo>
                    <a:lnTo>
                      <a:pt x="348" y="258"/>
                    </a:lnTo>
                    <a:lnTo>
                      <a:pt x="323" y="250"/>
                    </a:lnTo>
                    <a:lnTo>
                      <a:pt x="302" y="216"/>
                    </a:lnTo>
                    <a:lnTo>
                      <a:pt x="283" y="204"/>
                    </a:lnTo>
                    <a:lnTo>
                      <a:pt x="275" y="207"/>
                    </a:lnTo>
                    <a:lnTo>
                      <a:pt x="256" y="208"/>
                    </a:lnTo>
                    <a:lnTo>
                      <a:pt x="229" y="198"/>
                    </a:lnTo>
                    <a:lnTo>
                      <a:pt x="183" y="172"/>
                    </a:lnTo>
                    <a:lnTo>
                      <a:pt x="148" y="181"/>
                    </a:lnTo>
                    <a:lnTo>
                      <a:pt x="165" y="238"/>
                    </a:lnTo>
                    <a:lnTo>
                      <a:pt x="165" y="247"/>
                    </a:lnTo>
                    <a:lnTo>
                      <a:pt x="160" y="250"/>
                    </a:lnTo>
                    <a:lnTo>
                      <a:pt x="132" y="229"/>
                    </a:lnTo>
                    <a:lnTo>
                      <a:pt x="111" y="238"/>
                    </a:lnTo>
                    <a:lnTo>
                      <a:pt x="64" y="186"/>
                    </a:lnTo>
                    <a:lnTo>
                      <a:pt x="82" y="175"/>
                    </a:lnTo>
                    <a:lnTo>
                      <a:pt x="100" y="175"/>
                    </a:lnTo>
                    <a:lnTo>
                      <a:pt x="97" y="150"/>
                    </a:lnTo>
                    <a:lnTo>
                      <a:pt x="70" y="145"/>
                    </a:lnTo>
                  </a:path>
                </a:pathLst>
              </a:custGeom>
              <a:noFill/>
              <a:ln w="6350" cap="sq">
                <a:solidFill>
                  <a:srgbClr val="000000"/>
                </a:solidFill>
                <a:prstDash val="solid"/>
                <a:miter lim="800000"/>
                <a:headEnd/>
                <a:tailEnd/>
              </a:ln>
            </p:spPr>
            <p:txBody>
              <a:bodyPr/>
              <a:lstStyle/>
              <a:p>
                <a:endParaRPr lang="en-US"/>
              </a:p>
            </p:txBody>
          </p:sp>
          <p:sp>
            <p:nvSpPr>
              <p:cNvPr id="321295" name="Freeform 783"/>
              <p:cNvSpPr>
                <a:spLocks/>
              </p:cNvSpPr>
              <p:nvPr/>
            </p:nvSpPr>
            <p:spPr bwMode="auto">
              <a:xfrm>
                <a:off x="1977" y="2326"/>
                <a:ext cx="90" cy="44"/>
              </a:xfrm>
              <a:custGeom>
                <a:avLst/>
                <a:gdLst/>
                <a:ahLst/>
                <a:cxnLst>
                  <a:cxn ang="0">
                    <a:pos x="12" y="3"/>
                  </a:cxn>
                  <a:cxn ang="0">
                    <a:pos x="28" y="16"/>
                  </a:cxn>
                  <a:cxn ang="0">
                    <a:pos x="55" y="0"/>
                  </a:cxn>
                  <a:cxn ang="0">
                    <a:pos x="81" y="7"/>
                  </a:cxn>
                  <a:cxn ang="0">
                    <a:pos x="90" y="19"/>
                  </a:cxn>
                  <a:cxn ang="0">
                    <a:pos x="88" y="35"/>
                  </a:cxn>
                  <a:cxn ang="0">
                    <a:pos x="79" y="41"/>
                  </a:cxn>
                  <a:cxn ang="0">
                    <a:pos x="61" y="12"/>
                  </a:cxn>
                  <a:cxn ang="0">
                    <a:pos x="39" y="26"/>
                  </a:cxn>
                  <a:cxn ang="0">
                    <a:pos x="48" y="40"/>
                  </a:cxn>
                  <a:cxn ang="0">
                    <a:pos x="36" y="44"/>
                  </a:cxn>
                  <a:cxn ang="0">
                    <a:pos x="15" y="26"/>
                  </a:cxn>
                  <a:cxn ang="0">
                    <a:pos x="0" y="25"/>
                  </a:cxn>
                  <a:cxn ang="0">
                    <a:pos x="12" y="3"/>
                  </a:cxn>
                </a:cxnLst>
                <a:rect l="0" t="0" r="r" b="b"/>
                <a:pathLst>
                  <a:path w="90" h="44">
                    <a:moveTo>
                      <a:pt x="12" y="3"/>
                    </a:moveTo>
                    <a:lnTo>
                      <a:pt x="28" y="16"/>
                    </a:lnTo>
                    <a:lnTo>
                      <a:pt x="55" y="0"/>
                    </a:lnTo>
                    <a:lnTo>
                      <a:pt x="81" y="7"/>
                    </a:lnTo>
                    <a:lnTo>
                      <a:pt x="90" y="19"/>
                    </a:lnTo>
                    <a:lnTo>
                      <a:pt x="88" y="35"/>
                    </a:lnTo>
                    <a:lnTo>
                      <a:pt x="79" y="41"/>
                    </a:lnTo>
                    <a:lnTo>
                      <a:pt x="61" y="12"/>
                    </a:lnTo>
                    <a:lnTo>
                      <a:pt x="39" y="26"/>
                    </a:lnTo>
                    <a:lnTo>
                      <a:pt x="48" y="40"/>
                    </a:lnTo>
                    <a:lnTo>
                      <a:pt x="36" y="44"/>
                    </a:lnTo>
                    <a:lnTo>
                      <a:pt x="15" y="26"/>
                    </a:lnTo>
                    <a:lnTo>
                      <a:pt x="0" y="25"/>
                    </a:lnTo>
                    <a:lnTo>
                      <a:pt x="12" y="3"/>
                    </a:lnTo>
                  </a:path>
                </a:pathLst>
              </a:custGeom>
              <a:noFill/>
              <a:ln w="6350" cap="sq">
                <a:solidFill>
                  <a:srgbClr val="000000"/>
                </a:solidFill>
                <a:prstDash val="solid"/>
                <a:miter lim="800000"/>
                <a:headEnd/>
                <a:tailEnd/>
              </a:ln>
            </p:spPr>
            <p:txBody>
              <a:bodyPr/>
              <a:lstStyle/>
              <a:p>
                <a:endParaRPr lang="en-US"/>
              </a:p>
            </p:txBody>
          </p:sp>
          <p:sp>
            <p:nvSpPr>
              <p:cNvPr id="321296" name="Freeform 784"/>
              <p:cNvSpPr>
                <a:spLocks/>
              </p:cNvSpPr>
              <p:nvPr/>
            </p:nvSpPr>
            <p:spPr bwMode="auto">
              <a:xfrm>
                <a:off x="3674" y="1930"/>
                <a:ext cx="171" cy="178"/>
              </a:xfrm>
              <a:custGeom>
                <a:avLst/>
                <a:gdLst/>
                <a:ahLst/>
                <a:cxnLst>
                  <a:cxn ang="0">
                    <a:pos x="29" y="7"/>
                  </a:cxn>
                  <a:cxn ang="0">
                    <a:pos x="61" y="15"/>
                  </a:cxn>
                  <a:cxn ang="0">
                    <a:pos x="86" y="0"/>
                  </a:cxn>
                  <a:cxn ang="0">
                    <a:pos x="115" y="9"/>
                  </a:cxn>
                  <a:cxn ang="0">
                    <a:pos x="137" y="4"/>
                  </a:cxn>
                  <a:cxn ang="0">
                    <a:pos x="145" y="22"/>
                  </a:cxn>
                  <a:cxn ang="0">
                    <a:pos x="151" y="37"/>
                  </a:cxn>
                  <a:cxn ang="0">
                    <a:pos x="143" y="70"/>
                  </a:cxn>
                  <a:cxn ang="0">
                    <a:pos x="113" y="28"/>
                  </a:cxn>
                  <a:cxn ang="0">
                    <a:pos x="118" y="48"/>
                  </a:cxn>
                  <a:cxn ang="0">
                    <a:pos x="170" y="139"/>
                  </a:cxn>
                  <a:cxn ang="0">
                    <a:pos x="171" y="153"/>
                  </a:cxn>
                  <a:cxn ang="0">
                    <a:pos x="148" y="175"/>
                  </a:cxn>
                  <a:cxn ang="0">
                    <a:pos x="142" y="178"/>
                  </a:cxn>
                  <a:cxn ang="0">
                    <a:pos x="133" y="174"/>
                  </a:cxn>
                  <a:cxn ang="0">
                    <a:pos x="7" y="174"/>
                  </a:cxn>
                  <a:cxn ang="0">
                    <a:pos x="0" y="0"/>
                  </a:cxn>
                  <a:cxn ang="0">
                    <a:pos x="29" y="7"/>
                  </a:cxn>
                </a:cxnLst>
                <a:rect l="0" t="0" r="r" b="b"/>
                <a:pathLst>
                  <a:path w="171" h="178">
                    <a:moveTo>
                      <a:pt x="29" y="7"/>
                    </a:moveTo>
                    <a:lnTo>
                      <a:pt x="61" y="15"/>
                    </a:lnTo>
                    <a:lnTo>
                      <a:pt x="86" y="0"/>
                    </a:lnTo>
                    <a:lnTo>
                      <a:pt x="115" y="9"/>
                    </a:lnTo>
                    <a:lnTo>
                      <a:pt x="137" y="4"/>
                    </a:lnTo>
                    <a:lnTo>
                      <a:pt x="145" y="22"/>
                    </a:lnTo>
                    <a:lnTo>
                      <a:pt x="151" y="37"/>
                    </a:lnTo>
                    <a:lnTo>
                      <a:pt x="143" y="70"/>
                    </a:lnTo>
                    <a:lnTo>
                      <a:pt x="113" y="28"/>
                    </a:lnTo>
                    <a:lnTo>
                      <a:pt x="118" y="48"/>
                    </a:lnTo>
                    <a:lnTo>
                      <a:pt x="170" y="139"/>
                    </a:lnTo>
                    <a:lnTo>
                      <a:pt x="171" y="153"/>
                    </a:lnTo>
                    <a:lnTo>
                      <a:pt x="148" y="175"/>
                    </a:lnTo>
                    <a:lnTo>
                      <a:pt x="142" y="178"/>
                    </a:lnTo>
                    <a:lnTo>
                      <a:pt x="133" y="174"/>
                    </a:lnTo>
                    <a:lnTo>
                      <a:pt x="7" y="174"/>
                    </a:lnTo>
                    <a:lnTo>
                      <a:pt x="0" y="0"/>
                    </a:lnTo>
                    <a:lnTo>
                      <a:pt x="29" y="7"/>
                    </a:lnTo>
                  </a:path>
                </a:pathLst>
              </a:custGeom>
              <a:noFill/>
              <a:ln w="6350" cap="sq">
                <a:solidFill>
                  <a:srgbClr val="000000"/>
                </a:solidFill>
                <a:prstDash val="solid"/>
                <a:miter lim="800000"/>
                <a:headEnd/>
                <a:tailEnd/>
              </a:ln>
            </p:spPr>
            <p:txBody>
              <a:bodyPr/>
              <a:lstStyle/>
              <a:p>
                <a:endParaRPr lang="en-US"/>
              </a:p>
            </p:txBody>
          </p:sp>
          <p:sp>
            <p:nvSpPr>
              <p:cNvPr id="321297" name="Freeform 785"/>
              <p:cNvSpPr>
                <a:spLocks/>
              </p:cNvSpPr>
              <p:nvPr/>
            </p:nvSpPr>
            <p:spPr bwMode="auto">
              <a:xfrm>
                <a:off x="2034" y="2275"/>
                <a:ext cx="191" cy="302"/>
              </a:xfrm>
              <a:custGeom>
                <a:avLst/>
                <a:gdLst/>
                <a:ahLst/>
                <a:cxnLst>
                  <a:cxn ang="0">
                    <a:pos x="33" y="70"/>
                  </a:cxn>
                  <a:cxn ang="0">
                    <a:pos x="73" y="25"/>
                  </a:cxn>
                  <a:cxn ang="0">
                    <a:pos x="128" y="0"/>
                  </a:cxn>
                  <a:cxn ang="0">
                    <a:pos x="136" y="7"/>
                  </a:cxn>
                  <a:cxn ang="0">
                    <a:pos x="121" y="15"/>
                  </a:cxn>
                  <a:cxn ang="0">
                    <a:pos x="95" y="60"/>
                  </a:cxn>
                  <a:cxn ang="0">
                    <a:pos x="106" y="58"/>
                  </a:cxn>
                  <a:cxn ang="0">
                    <a:pos x="115" y="97"/>
                  </a:cxn>
                  <a:cxn ang="0">
                    <a:pos x="136" y="100"/>
                  </a:cxn>
                  <a:cxn ang="0">
                    <a:pos x="189" y="112"/>
                  </a:cxn>
                  <a:cxn ang="0">
                    <a:pos x="182" y="152"/>
                  </a:cxn>
                  <a:cxn ang="0">
                    <a:pos x="189" y="163"/>
                  </a:cxn>
                  <a:cxn ang="0">
                    <a:pos x="181" y="173"/>
                  </a:cxn>
                  <a:cxn ang="0">
                    <a:pos x="191" y="185"/>
                  </a:cxn>
                  <a:cxn ang="0">
                    <a:pos x="176" y="193"/>
                  </a:cxn>
                  <a:cxn ang="0">
                    <a:pos x="149" y="193"/>
                  </a:cxn>
                  <a:cxn ang="0">
                    <a:pos x="148" y="205"/>
                  </a:cxn>
                  <a:cxn ang="0">
                    <a:pos x="158" y="206"/>
                  </a:cxn>
                  <a:cxn ang="0">
                    <a:pos x="158" y="214"/>
                  </a:cxn>
                  <a:cxn ang="0">
                    <a:pos x="143" y="215"/>
                  </a:cxn>
                  <a:cxn ang="0">
                    <a:pos x="155" y="248"/>
                  </a:cxn>
                  <a:cxn ang="0">
                    <a:pos x="148" y="302"/>
                  </a:cxn>
                  <a:cxn ang="0">
                    <a:pos x="134" y="293"/>
                  </a:cxn>
                  <a:cxn ang="0">
                    <a:pos x="145" y="272"/>
                  </a:cxn>
                  <a:cxn ang="0">
                    <a:pos x="130" y="265"/>
                  </a:cxn>
                  <a:cxn ang="0">
                    <a:pos x="101" y="269"/>
                  </a:cxn>
                  <a:cxn ang="0">
                    <a:pos x="61" y="227"/>
                  </a:cxn>
                  <a:cxn ang="0">
                    <a:pos x="30" y="217"/>
                  </a:cxn>
                  <a:cxn ang="0">
                    <a:pos x="18" y="212"/>
                  </a:cxn>
                  <a:cxn ang="0">
                    <a:pos x="0" y="197"/>
                  </a:cxn>
                  <a:cxn ang="0">
                    <a:pos x="30" y="160"/>
                  </a:cxn>
                  <a:cxn ang="0">
                    <a:pos x="22" y="92"/>
                  </a:cxn>
                  <a:cxn ang="0">
                    <a:pos x="31" y="86"/>
                  </a:cxn>
                  <a:cxn ang="0">
                    <a:pos x="33" y="70"/>
                  </a:cxn>
                </a:cxnLst>
                <a:rect l="0" t="0" r="r" b="b"/>
                <a:pathLst>
                  <a:path w="191" h="302">
                    <a:moveTo>
                      <a:pt x="33" y="70"/>
                    </a:moveTo>
                    <a:lnTo>
                      <a:pt x="73" y="25"/>
                    </a:lnTo>
                    <a:lnTo>
                      <a:pt x="128" y="0"/>
                    </a:lnTo>
                    <a:lnTo>
                      <a:pt x="136" y="7"/>
                    </a:lnTo>
                    <a:lnTo>
                      <a:pt x="121" y="15"/>
                    </a:lnTo>
                    <a:lnTo>
                      <a:pt x="95" y="60"/>
                    </a:lnTo>
                    <a:lnTo>
                      <a:pt x="106" y="58"/>
                    </a:lnTo>
                    <a:lnTo>
                      <a:pt x="115" y="97"/>
                    </a:lnTo>
                    <a:lnTo>
                      <a:pt x="136" y="100"/>
                    </a:lnTo>
                    <a:lnTo>
                      <a:pt x="189" y="112"/>
                    </a:lnTo>
                    <a:lnTo>
                      <a:pt x="182" y="152"/>
                    </a:lnTo>
                    <a:lnTo>
                      <a:pt x="189" y="163"/>
                    </a:lnTo>
                    <a:lnTo>
                      <a:pt x="181" y="173"/>
                    </a:lnTo>
                    <a:lnTo>
                      <a:pt x="191" y="185"/>
                    </a:lnTo>
                    <a:lnTo>
                      <a:pt x="176" y="193"/>
                    </a:lnTo>
                    <a:lnTo>
                      <a:pt x="149" y="193"/>
                    </a:lnTo>
                    <a:lnTo>
                      <a:pt x="148" y="205"/>
                    </a:lnTo>
                    <a:lnTo>
                      <a:pt x="158" y="206"/>
                    </a:lnTo>
                    <a:lnTo>
                      <a:pt x="158" y="214"/>
                    </a:lnTo>
                    <a:lnTo>
                      <a:pt x="143" y="215"/>
                    </a:lnTo>
                    <a:lnTo>
                      <a:pt x="155" y="248"/>
                    </a:lnTo>
                    <a:lnTo>
                      <a:pt x="148" y="302"/>
                    </a:lnTo>
                    <a:lnTo>
                      <a:pt x="134" y="293"/>
                    </a:lnTo>
                    <a:lnTo>
                      <a:pt x="145" y="272"/>
                    </a:lnTo>
                    <a:lnTo>
                      <a:pt x="130" y="265"/>
                    </a:lnTo>
                    <a:lnTo>
                      <a:pt x="101" y="269"/>
                    </a:lnTo>
                    <a:lnTo>
                      <a:pt x="61" y="227"/>
                    </a:lnTo>
                    <a:lnTo>
                      <a:pt x="30" y="217"/>
                    </a:lnTo>
                    <a:lnTo>
                      <a:pt x="18" y="212"/>
                    </a:lnTo>
                    <a:lnTo>
                      <a:pt x="0" y="197"/>
                    </a:lnTo>
                    <a:lnTo>
                      <a:pt x="30" y="160"/>
                    </a:lnTo>
                    <a:lnTo>
                      <a:pt x="22" y="92"/>
                    </a:lnTo>
                    <a:lnTo>
                      <a:pt x="31" y="86"/>
                    </a:lnTo>
                    <a:lnTo>
                      <a:pt x="33" y="70"/>
                    </a:lnTo>
                  </a:path>
                </a:pathLst>
              </a:custGeom>
              <a:noFill/>
              <a:ln w="6350" cap="sq">
                <a:solidFill>
                  <a:srgbClr val="000000"/>
                </a:solidFill>
                <a:prstDash val="solid"/>
                <a:miter lim="800000"/>
                <a:headEnd/>
                <a:tailEnd/>
              </a:ln>
            </p:spPr>
            <p:txBody>
              <a:bodyPr/>
              <a:lstStyle/>
              <a:p>
                <a:endParaRPr lang="en-US"/>
              </a:p>
            </p:txBody>
          </p:sp>
          <p:sp>
            <p:nvSpPr>
              <p:cNvPr id="321298" name="Freeform 786"/>
              <p:cNvSpPr>
                <a:spLocks/>
              </p:cNvSpPr>
              <p:nvPr/>
            </p:nvSpPr>
            <p:spPr bwMode="auto">
              <a:xfrm>
                <a:off x="2005" y="2472"/>
                <a:ext cx="91" cy="117"/>
              </a:xfrm>
              <a:custGeom>
                <a:avLst/>
                <a:gdLst/>
                <a:ahLst/>
                <a:cxnLst>
                  <a:cxn ang="0">
                    <a:pos x="29" y="0"/>
                  </a:cxn>
                  <a:cxn ang="0">
                    <a:pos x="47" y="15"/>
                  </a:cxn>
                  <a:cxn ang="0">
                    <a:pos x="59" y="20"/>
                  </a:cxn>
                  <a:cxn ang="0">
                    <a:pos x="90" y="30"/>
                  </a:cxn>
                  <a:cxn ang="0">
                    <a:pos x="91" y="45"/>
                  </a:cxn>
                  <a:cxn ang="0">
                    <a:pos x="85" y="57"/>
                  </a:cxn>
                  <a:cxn ang="0">
                    <a:pos x="69" y="75"/>
                  </a:cxn>
                  <a:cxn ang="0">
                    <a:pos x="48" y="87"/>
                  </a:cxn>
                  <a:cxn ang="0">
                    <a:pos x="33" y="117"/>
                  </a:cxn>
                  <a:cxn ang="0">
                    <a:pos x="12" y="108"/>
                  </a:cxn>
                  <a:cxn ang="0">
                    <a:pos x="12" y="89"/>
                  </a:cxn>
                  <a:cxn ang="0">
                    <a:pos x="20" y="72"/>
                  </a:cxn>
                  <a:cxn ang="0">
                    <a:pos x="12" y="77"/>
                  </a:cxn>
                  <a:cxn ang="0">
                    <a:pos x="0" y="69"/>
                  </a:cxn>
                  <a:cxn ang="0">
                    <a:pos x="0" y="45"/>
                  </a:cxn>
                  <a:cxn ang="0">
                    <a:pos x="15" y="14"/>
                  </a:cxn>
                  <a:cxn ang="0">
                    <a:pos x="29" y="0"/>
                  </a:cxn>
                </a:cxnLst>
                <a:rect l="0" t="0" r="r" b="b"/>
                <a:pathLst>
                  <a:path w="91" h="117">
                    <a:moveTo>
                      <a:pt x="29" y="0"/>
                    </a:moveTo>
                    <a:lnTo>
                      <a:pt x="47" y="15"/>
                    </a:lnTo>
                    <a:lnTo>
                      <a:pt x="59" y="20"/>
                    </a:lnTo>
                    <a:lnTo>
                      <a:pt x="90" y="30"/>
                    </a:lnTo>
                    <a:lnTo>
                      <a:pt x="91" y="45"/>
                    </a:lnTo>
                    <a:lnTo>
                      <a:pt x="85" y="57"/>
                    </a:lnTo>
                    <a:lnTo>
                      <a:pt x="69" y="75"/>
                    </a:lnTo>
                    <a:lnTo>
                      <a:pt x="48" y="87"/>
                    </a:lnTo>
                    <a:lnTo>
                      <a:pt x="33" y="117"/>
                    </a:lnTo>
                    <a:lnTo>
                      <a:pt x="12" y="108"/>
                    </a:lnTo>
                    <a:lnTo>
                      <a:pt x="12" y="89"/>
                    </a:lnTo>
                    <a:lnTo>
                      <a:pt x="20" y="72"/>
                    </a:lnTo>
                    <a:lnTo>
                      <a:pt x="12" y="77"/>
                    </a:lnTo>
                    <a:lnTo>
                      <a:pt x="0" y="69"/>
                    </a:lnTo>
                    <a:lnTo>
                      <a:pt x="0" y="45"/>
                    </a:lnTo>
                    <a:lnTo>
                      <a:pt x="15" y="14"/>
                    </a:lnTo>
                    <a:lnTo>
                      <a:pt x="29" y="0"/>
                    </a:lnTo>
                  </a:path>
                </a:pathLst>
              </a:custGeom>
              <a:noFill/>
              <a:ln w="6350" cap="sq">
                <a:solidFill>
                  <a:srgbClr val="000000"/>
                </a:solidFill>
                <a:prstDash val="solid"/>
                <a:miter lim="800000"/>
                <a:headEnd/>
                <a:tailEnd/>
              </a:ln>
            </p:spPr>
            <p:txBody>
              <a:bodyPr/>
              <a:lstStyle/>
              <a:p>
                <a:endParaRPr lang="en-US"/>
              </a:p>
            </p:txBody>
          </p:sp>
          <p:sp>
            <p:nvSpPr>
              <p:cNvPr id="321299" name="Freeform 787"/>
              <p:cNvSpPr>
                <a:spLocks/>
              </p:cNvSpPr>
              <p:nvPr/>
            </p:nvSpPr>
            <p:spPr bwMode="auto">
              <a:xfrm>
                <a:off x="1999" y="2502"/>
                <a:ext cx="213" cy="329"/>
              </a:xfrm>
              <a:custGeom>
                <a:avLst/>
                <a:gdLst/>
                <a:ahLst/>
                <a:cxnLst>
                  <a:cxn ang="0">
                    <a:pos x="18" y="59"/>
                  </a:cxn>
                  <a:cxn ang="0">
                    <a:pos x="18" y="78"/>
                  </a:cxn>
                  <a:cxn ang="0">
                    <a:pos x="39" y="87"/>
                  </a:cxn>
                  <a:cxn ang="0">
                    <a:pos x="54" y="57"/>
                  </a:cxn>
                  <a:cxn ang="0">
                    <a:pos x="75" y="45"/>
                  </a:cxn>
                  <a:cxn ang="0">
                    <a:pos x="91" y="27"/>
                  </a:cxn>
                  <a:cxn ang="0">
                    <a:pos x="97" y="15"/>
                  </a:cxn>
                  <a:cxn ang="0">
                    <a:pos x="96" y="0"/>
                  </a:cxn>
                  <a:cxn ang="0">
                    <a:pos x="136" y="42"/>
                  </a:cxn>
                  <a:cxn ang="0">
                    <a:pos x="165" y="38"/>
                  </a:cxn>
                  <a:cxn ang="0">
                    <a:pos x="180" y="45"/>
                  </a:cxn>
                  <a:cxn ang="0">
                    <a:pos x="169" y="66"/>
                  </a:cxn>
                  <a:cxn ang="0">
                    <a:pos x="183" y="75"/>
                  </a:cxn>
                  <a:cxn ang="0">
                    <a:pos x="153" y="78"/>
                  </a:cxn>
                  <a:cxn ang="0">
                    <a:pos x="136" y="90"/>
                  </a:cxn>
                  <a:cxn ang="0">
                    <a:pos x="132" y="113"/>
                  </a:cxn>
                  <a:cxn ang="0">
                    <a:pos x="123" y="122"/>
                  </a:cxn>
                  <a:cxn ang="0">
                    <a:pos x="120" y="134"/>
                  </a:cxn>
                  <a:cxn ang="0">
                    <a:pos x="139" y="161"/>
                  </a:cxn>
                  <a:cxn ang="0">
                    <a:pos x="132" y="167"/>
                  </a:cxn>
                  <a:cxn ang="0">
                    <a:pos x="151" y="177"/>
                  </a:cxn>
                  <a:cxn ang="0">
                    <a:pos x="162" y="179"/>
                  </a:cxn>
                  <a:cxn ang="0">
                    <a:pos x="175" y="168"/>
                  </a:cxn>
                  <a:cxn ang="0">
                    <a:pos x="177" y="197"/>
                  </a:cxn>
                  <a:cxn ang="0">
                    <a:pos x="193" y="195"/>
                  </a:cxn>
                  <a:cxn ang="0">
                    <a:pos x="210" y="222"/>
                  </a:cxn>
                  <a:cxn ang="0">
                    <a:pos x="202" y="279"/>
                  </a:cxn>
                  <a:cxn ang="0">
                    <a:pos x="213" y="293"/>
                  </a:cxn>
                  <a:cxn ang="0">
                    <a:pos x="204" y="312"/>
                  </a:cxn>
                  <a:cxn ang="0">
                    <a:pos x="192" y="329"/>
                  </a:cxn>
                  <a:cxn ang="0">
                    <a:pos x="172" y="311"/>
                  </a:cxn>
                  <a:cxn ang="0">
                    <a:pos x="111" y="278"/>
                  </a:cxn>
                  <a:cxn ang="0">
                    <a:pos x="93" y="257"/>
                  </a:cxn>
                  <a:cxn ang="0">
                    <a:pos x="57" y="182"/>
                  </a:cxn>
                  <a:cxn ang="0">
                    <a:pos x="26" y="120"/>
                  </a:cxn>
                  <a:cxn ang="0">
                    <a:pos x="5" y="105"/>
                  </a:cxn>
                  <a:cxn ang="0">
                    <a:pos x="0" y="72"/>
                  </a:cxn>
                  <a:cxn ang="0">
                    <a:pos x="18" y="59"/>
                  </a:cxn>
                </a:cxnLst>
                <a:rect l="0" t="0" r="r" b="b"/>
                <a:pathLst>
                  <a:path w="213" h="329">
                    <a:moveTo>
                      <a:pt x="18" y="59"/>
                    </a:moveTo>
                    <a:lnTo>
                      <a:pt x="18" y="78"/>
                    </a:lnTo>
                    <a:lnTo>
                      <a:pt x="39" y="87"/>
                    </a:lnTo>
                    <a:lnTo>
                      <a:pt x="54" y="57"/>
                    </a:lnTo>
                    <a:lnTo>
                      <a:pt x="75" y="45"/>
                    </a:lnTo>
                    <a:lnTo>
                      <a:pt x="91" y="27"/>
                    </a:lnTo>
                    <a:lnTo>
                      <a:pt x="97" y="15"/>
                    </a:lnTo>
                    <a:lnTo>
                      <a:pt x="96" y="0"/>
                    </a:lnTo>
                    <a:lnTo>
                      <a:pt x="136" y="42"/>
                    </a:lnTo>
                    <a:lnTo>
                      <a:pt x="165" y="38"/>
                    </a:lnTo>
                    <a:lnTo>
                      <a:pt x="180" y="45"/>
                    </a:lnTo>
                    <a:lnTo>
                      <a:pt x="169" y="66"/>
                    </a:lnTo>
                    <a:lnTo>
                      <a:pt x="183" y="75"/>
                    </a:lnTo>
                    <a:lnTo>
                      <a:pt x="153" y="78"/>
                    </a:lnTo>
                    <a:lnTo>
                      <a:pt x="136" y="90"/>
                    </a:lnTo>
                    <a:lnTo>
                      <a:pt x="132" y="113"/>
                    </a:lnTo>
                    <a:lnTo>
                      <a:pt x="123" y="122"/>
                    </a:lnTo>
                    <a:lnTo>
                      <a:pt x="120" y="134"/>
                    </a:lnTo>
                    <a:lnTo>
                      <a:pt x="139" y="161"/>
                    </a:lnTo>
                    <a:lnTo>
                      <a:pt x="132" y="167"/>
                    </a:lnTo>
                    <a:lnTo>
                      <a:pt x="151" y="177"/>
                    </a:lnTo>
                    <a:lnTo>
                      <a:pt x="162" y="179"/>
                    </a:lnTo>
                    <a:lnTo>
                      <a:pt x="175" y="168"/>
                    </a:lnTo>
                    <a:lnTo>
                      <a:pt x="177" y="197"/>
                    </a:lnTo>
                    <a:lnTo>
                      <a:pt x="193" y="195"/>
                    </a:lnTo>
                    <a:lnTo>
                      <a:pt x="210" y="222"/>
                    </a:lnTo>
                    <a:lnTo>
                      <a:pt x="202" y="279"/>
                    </a:lnTo>
                    <a:lnTo>
                      <a:pt x="213" y="293"/>
                    </a:lnTo>
                    <a:lnTo>
                      <a:pt x="204" y="312"/>
                    </a:lnTo>
                    <a:lnTo>
                      <a:pt x="192" y="329"/>
                    </a:lnTo>
                    <a:lnTo>
                      <a:pt x="172" y="311"/>
                    </a:lnTo>
                    <a:lnTo>
                      <a:pt x="111" y="278"/>
                    </a:lnTo>
                    <a:lnTo>
                      <a:pt x="93" y="257"/>
                    </a:lnTo>
                    <a:lnTo>
                      <a:pt x="57" y="182"/>
                    </a:lnTo>
                    <a:lnTo>
                      <a:pt x="26" y="120"/>
                    </a:lnTo>
                    <a:lnTo>
                      <a:pt x="5" y="105"/>
                    </a:lnTo>
                    <a:lnTo>
                      <a:pt x="0" y="72"/>
                    </a:lnTo>
                    <a:lnTo>
                      <a:pt x="18" y="59"/>
                    </a:lnTo>
                  </a:path>
                </a:pathLst>
              </a:custGeom>
              <a:noFill/>
              <a:ln w="6350" cap="sq">
                <a:solidFill>
                  <a:srgbClr val="000000"/>
                </a:solidFill>
                <a:prstDash val="solid"/>
                <a:miter lim="800000"/>
                <a:headEnd/>
                <a:tailEnd/>
              </a:ln>
            </p:spPr>
            <p:txBody>
              <a:bodyPr/>
              <a:lstStyle/>
              <a:p>
                <a:endParaRPr lang="en-US"/>
              </a:p>
            </p:txBody>
          </p:sp>
          <p:sp>
            <p:nvSpPr>
              <p:cNvPr id="321300" name="Freeform 788"/>
              <p:cNvSpPr>
                <a:spLocks/>
              </p:cNvSpPr>
              <p:nvPr/>
            </p:nvSpPr>
            <p:spPr bwMode="auto">
              <a:xfrm>
                <a:off x="3303" y="2276"/>
                <a:ext cx="48" cy="112"/>
              </a:xfrm>
              <a:custGeom>
                <a:avLst/>
                <a:gdLst/>
                <a:ahLst/>
                <a:cxnLst>
                  <a:cxn ang="0">
                    <a:pos x="3" y="26"/>
                  </a:cxn>
                  <a:cxn ang="0">
                    <a:pos x="12" y="18"/>
                  </a:cxn>
                  <a:cxn ang="0">
                    <a:pos x="27" y="9"/>
                  </a:cxn>
                  <a:cxn ang="0">
                    <a:pos x="34" y="0"/>
                  </a:cxn>
                  <a:cxn ang="0">
                    <a:pos x="46" y="12"/>
                  </a:cxn>
                  <a:cxn ang="0">
                    <a:pos x="48" y="44"/>
                  </a:cxn>
                  <a:cxn ang="0">
                    <a:pos x="33" y="60"/>
                  </a:cxn>
                  <a:cxn ang="0">
                    <a:pos x="33" y="109"/>
                  </a:cxn>
                  <a:cxn ang="0">
                    <a:pos x="15" y="112"/>
                  </a:cxn>
                  <a:cxn ang="0">
                    <a:pos x="13" y="62"/>
                  </a:cxn>
                  <a:cxn ang="0">
                    <a:pos x="7" y="42"/>
                  </a:cxn>
                  <a:cxn ang="0">
                    <a:pos x="0" y="36"/>
                  </a:cxn>
                  <a:cxn ang="0">
                    <a:pos x="3" y="26"/>
                  </a:cxn>
                </a:cxnLst>
                <a:rect l="0" t="0" r="r" b="b"/>
                <a:pathLst>
                  <a:path w="48" h="112">
                    <a:moveTo>
                      <a:pt x="3" y="26"/>
                    </a:moveTo>
                    <a:lnTo>
                      <a:pt x="12" y="18"/>
                    </a:lnTo>
                    <a:lnTo>
                      <a:pt x="27" y="9"/>
                    </a:lnTo>
                    <a:lnTo>
                      <a:pt x="34" y="0"/>
                    </a:lnTo>
                    <a:lnTo>
                      <a:pt x="46" y="12"/>
                    </a:lnTo>
                    <a:lnTo>
                      <a:pt x="48" y="44"/>
                    </a:lnTo>
                    <a:lnTo>
                      <a:pt x="33" y="60"/>
                    </a:lnTo>
                    <a:lnTo>
                      <a:pt x="33" y="109"/>
                    </a:lnTo>
                    <a:lnTo>
                      <a:pt x="15" y="112"/>
                    </a:lnTo>
                    <a:lnTo>
                      <a:pt x="13" y="62"/>
                    </a:lnTo>
                    <a:lnTo>
                      <a:pt x="7" y="42"/>
                    </a:lnTo>
                    <a:lnTo>
                      <a:pt x="0" y="36"/>
                    </a:lnTo>
                    <a:lnTo>
                      <a:pt x="3" y="26"/>
                    </a:lnTo>
                  </a:path>
                </a:pathLst>
              </a:custGeom>
              <a:noFill/>
              <a:ln w="6350" cap="sq">
                <a:solidFill>
                  <a:srgbClr val="000000"/>
                </a:solidFill>
                <a:prstDash val="solid"/>
                <a:miter lim="800000"/>
                <a:headEnd/>
                <a:tailEnd/>
              </a:ln>
            </p:spPr>
            <p:txBody>
              <a:bodyPr/>
              <a:lstStyle/>
              <a:p>
                <a:endParaRPr lang="en-US"/>
              </a:p>
            </p:txBody>
          </p:sp>
          <p:sp>
            <p:nvSpPr>
              <p:cNvPr id="321301" name="Freeform 789"/>
              <p:cNvSpPr>
                <a:spLocks/>
              </p:cNvSpPr>
              <p:nvPr/>
            </p:nvSpPr>
            <p:spPr bwMode="auto">
              <a:xfrm>
                <a:off x="3768" y="2690"/>
                <a:ext cx="166" cy="295"/>
              </a:xfrm>
              <a:custGeom>
                <a:avLst/>
                <a:gdLst/>
                <a:ahLst/>
                <a:cxnLst>
                  <a:cxn ang="0">
                    <a:pos x="122" y="19"/>
                  </a:cxn>
                  <a:cxn ang="0">
                    <a:pos x="131" y="16"/>
                  </a:cxn>
                  <a:cxn ang="0">
                    <a:pos x="148" y="7"/>
                  </a:cxn>
                  <a:cxn ang="0">
                    <a:pos x="163" y="0"/>
                  </a:cxn>
                  <a:cxn ang="0">
                    <a:pos x="163" y="19"/>
                  </a:cxn>
                  <a:cxn ang="0">
                    <a:pos x="166" y="40"/>
                  </a:cxn>
                  <a:cxn ang="0">
                    <a:pos x="166" y="61"/>
                  </a:cxn>
                  <a:cxn ang="0">
                    <a:pos x="166" y="82"/>
                  </a:cxn>
                  <a:cxn ang="0">
                    <a:pos x="151" y="105"/>
                  </a:cxn>
                  <a:cxn ang="0">
                    <a:pos x="137" y="115"/>
                  </a:cxn>
                  <a:cxn ang="0">
                    <a:pos x="122" y="123"/>
                  </a:cxn>
                  <a:cxn ang="0">
                    <a:pos x="106" y="130"/>
                  </a:cxn>
                  <a:cxn ang="0">
                    <a:pos x="89" y="151"/>
                  </a:cxn>
                  <a:cxn ang="0">
                    <a:pos x="86" y="151"/>
                  </a:cxn>
                  <a:cxn ang="0">
                    <a:pos x="67" y="169"/>
                  </a:cxn>
                  <a:cxn ang="0">
                    <a:pos x="64" y="178"/>
                  </a:cxn>
                  <a:cxn ang="0">
                    <a:pos x="76" y="210"/>
                  </a:cxn>
                  <a:cxn ang="0">
                    <a:pos x="74" y="241"/>
                  </a:cxn>
                  <a:cxn ang="0">
                    <a:pos x="67" y="255"/>
                  </a:cxn>
                  <a:cxn ang="0">
                    <a:pos x="37" y="267"/>
                  </a:cxn>
                  <a:cxn ang="0">
                    <a:pos x="28" y="277"/>
                  </a:cxn>
                  <a:cxn ang="0">
                    <a:pos x="30" y="295"/>
                  </a:cxn>
                  <a:cxn ang="0">
                    <a:pos x="19" y="294"/>
                  </a:cxn>
                  <a:cxn ang="0">
                    <a:pos x="18" y="274"/>
                  </a:cxn>
                  <a:cxn ang="0">
                    <a:pos x="15" y="253"/>
                  </a:cxn>
                  <a:cxn ang="0">
                    <a:pos x="13" y="234"/>
                  </a:cxn>
                  <a:cxn ang="0">
                    <a:pos x="10" y="214"/>
                  </a:cxn>
                  <a:cxn ang="0">
                    <a:pos x="28" y="195"/>
                  </a:cxn>
                  <a:cxn ang="0">
                    <a:pos x="34" y="168"/>
                  </a:cxn>
                  <a:cxn ang="0">
                    <a:pos x="40" y="142"/>
                  </a:cxn>
                  <a:cxn ang="0">
                    <a:pos x="42" y="111"/>
                  </a:cxn>
                  <a:cxn ang="0">
                    <a:pos x="27" y="106"/>
                  </a:cxn>
                  <a:cxn ang="0">
                    <a:pos x="16" y="99"/>
                  </a:cxn>
                  <a:cxn ang="0">
                    <a:pos x="3" y="99"/>
                  </a:cxn>
                  <a:cxn ang="0">
                    <a:pos x="3" y="91"/>
                  </a:cxn>
                  <a:cxn ang="0">
                    <a:pos x="3" y="88"/>
                  </a:cxn>
                  <a:cxn ang="0">
                    <a:pos x="0" y="81"/>
                  </a:cxn>
                  <a:cxn ang="0">
                    <a:pos x="16" y="75"/>
                  </a:cxn>
                  <a:cxn ang="0">
                    <a:pos x="31" y="69"/>
                  </a:cxn>
                  <a:cxn ang="0">
                    <a:pos x="48" y="63"/>
                  </a:cxn>
                  <a:cxn ang="0">
                    <a:pos x="54" y="73"/>
                  </a:cxn>
                  <a:cxn ang="0">
                    <a:pos x="64" y="70"/>
                  </a:cxn>
                  <a:cxn ang="0">
                    <a:pos x="67" y="85"/>
                  </a:cxn>
                  <a:cxn ang="0">
                    <a:pos x="61" y="97"/>
                  </a:cxn>
                  <a:cxn ang="0">
                    <a:pos x="74" y="120"/>
                  </a:cxn>
                  <a:cxn ang="0">
                    <a:pos x="86" y="99"/>
                  </a:cxn>
                  <a:cxn ang="0">
                    <a:pos x="88" y="88"/>
                  </a:cxn>
                  <a:cxn ang="0">
                    <a:pos x="88" y="85"/>
                  </a:cxn>
                  <a:cxn ang="0">
                    <a:pos x="88" y="75"/>
                  </a:cxn>
                  <a:cxn ang="0">
                    <a:pos x="70" y="52"/>
                  </a:cxn>
                  <a:cxn ang="0">
                    <a:pos x="66" y="30"/>
                  </a:cxn>
                  <a:cxn ang="0">
                    <a:pos x="70" y="19"/>
                  </a:cxn>
                  <a:cxn ang="0">
                    <a:pos x="95" y="19"/>
                  </a:cxn>
                  <a:cxn ang="0">
                    <a:pos x="115" y="22"/>
                  </a:cxn>
                  <a:cxn ang="0">
                    <a:pos x="122" y="19"/>
                  </a:cxn>
                </a:cxnLst>
                <a:rect l="0" t="0" r="r" b="b"/>
                <a:pathLst>
                  <a:path w="166" h="295">
                    <a:moveTo>
                      <a:pt x="122" y="19"/>
                    </a:moveTo>
                    <a:lnTo>
                      <a:pt x="131" y="16"/>
                    </a:lnTo>
                    <a:lnTo>
                      <a:pt x="148" y="7"/>
                    </a:lnTo>
                    <a:lnTo>
                      <a:pt x="163" y="0"/>
                    </a:lnTo>
                    <a:lnTo>
                      <a:pt x="163" y="19"/>
                    </a:lnTo>
                    <a:lnTo>
                      <a:pt x="166" y="40"/>
                    </a:lnTo>
                    <a:lnTo>
                      <a:pt x="166" y="61"/>
                    </a:lnTo>
                    <a:lnTo>
                      <a:pt x="166" y="82"/>
                    </a:lnTo>
                    <a:lnTo>
                      <a:pt x="151" y="105"/>
                    </a:lnTo>
                    <a:lnTo>
                      <a:pt x="137" y="115"/>
                    </a:lnTo>
                    <a:lnTo>
                      <a:pt x="122" y="123"/>
                    </a:lnTo>
                    <a:lnTo>
                      <a:pt x="106" y="130"/>
                    </a:lnTo>
                    <a:lnTo>
                      <a:pt x="89" y="151"/>
                    </a:lnTo>
                    <a:lnTo>
                      <a:pt x="86" y="151"/>
                    </a:lnTo>
                    <a:lnTo>
                      <a:pt x="67" y="169"/>
                    </a:lnTo>
                    <a:lnTo>
                      <a:pt x="64" y="178"/>
                    </a:lnTo>
                    <a:lnTo>
                      <a:pt x="76" y="210"/>
                    </a:lnTo>
                    <a:lnTo>
                      <a:pt x="74" y="241"/>
                    </a:lnTo>
                    <a:lnTo>
                      <a:pt x="67" y="255"/>
                    </a:lnTo>
                    <a:lnTo>
                      <a:pt x="37" y="267"/>
                    </a:lnTo>
                    <a:lnTo>
                      <a:pt x="28" y="277"/>
                    </a:lnTo>
                    <a:lnTo>
                      <a:pt x="30" y="295"/>
                    </a:lnTo>
                    <a:lnTo>
                      <a:pt x="19" y="294"/>
                    </a:lnTo>
                    <a:lnTo>
                      <a:pt x="18" y="274"/>
                    </a:lnTo>
                    <a:lnTo>
                      <a:pt x="15" y="253"/>
                    </a:lnTo>
                    <a:lnTo>
                      <a:pt x="13" y="234"/>
                    </a:lnTo>
                    <a:lnTo>
                      <a:pt x="10" y="214"/>
                    </a:lnTo>
                    <a:lnTo>
                      <a:pt x="28" y="195"/>
                    </a:lnTo>
                    <a:lnTo>
                      <a:pt x="34" y="168"/>
                    </a:lnTo>
                    <a:lnTo>
                      <a:pt x="40" y="142"/>
                    </a:lnTo>
                    <a:lnTo>
                      <a:pt x="42" y="111"/>
                    </a:lnTo>
                    <a:lnTo>
                      <a:pt x="27" y="106"/>
                    </a:lnTo>
                    <a:lnTo>
                      <a:pt x="16" y="99"/>
                    </a:lnTo>
                    <a:lnTo>
                      <a:pt x="3" y="99"/>
                    </a:lnTo>
                    <a:lnTo>
                      <a:pt x="3" y="91"/>
                    </a:lnTo>
                    <a:lnTo>
                      <a:pt x="3" y="88"/>
                    </a:lnTo>
                    <a:lnTo>
                      <a:pt x="0" y="81"/>
                    </a:lnTo>
                    <a:lnTo>
                      <a:pt x="16" y="75"/>
                    </a:lnTo>
                    <a:lnTo>
                      <a:pt x="31" y="69"/>
                    </a:lnTo>
                    <a:lnTo>
                      <a:pt x="48" y="63"/>
                    </a:lnTo>
                    <a:lnTo>
                      <a:pt x="54" y="73"/>
                    </a:lnTo>
                    <a:lnTo>
                      <a:pt x="64" y="70"/>
                    </a:lnTo>
                    <a:lnTo>
                      <a:pt x="67" y="85"/>
                    </a:lnTo>
                    <a:lnTo>
                      <a:pt x="61" y="97"/>
                    </a:lnTo>
                    <a:lnTo>
                      <a:pt x="74" y="120"/>
                    </a:lnTo>
                    <a:lnTo>
                      <a:pt x="86" y="99"/>
                    </a:lnTo>
                    <a:lnTo>
                      <a:pt x="88" y="88"/>
                    </a:lnTo>
                    <a:lnTo>
                      <a:pt x="88" y="85"/>
                    </a:lnTo>
                    <a:lnTo>
                      <a:pt x="88" y="75"/>
                    </a:lnTo>
                    <a:lnTo>
                      <a:pt x="70" y="52"/>
                    </a:lnTo>
                    <a:lnTo>
                      <a:pt x="66" y="30"/>
                    </a:lnTo>
                    <a:lnTo>
                      <a:pt x="70" y="19"/>
                    </a:lnTo>
                    <a:lnTo>
                      <a:pt x="95" y="19"/>
                    </a:lnTo>
                    <a:lnTo>
                      <a:pt x="115" y="22"/>
                    </a:lnTo>
                    <a:lnTo>
                      <a:pt x="122" y="19"/>
                    </a:lnTo>
                  </a:path>
                </a:pathLst>
              </a:custGeom>
              <a:noFill/>
              <a:ln w="6350" cap="sq">
                <a:solidFill>
                  <a:srgbClr val="000000"/>
                </a:solidFill>
                <a:prstDash val="solid"/>
                <a:miter lim="800000"/>
                <a:headEnd/>
                <a:tailEnd/>
              </a:ln>
            </p:spPr>
            <p:txBody>
              <a:bodyPr/>
              <a:lstStyle/>
              <a:p>
                <a:endParaRPr lang="en-US"/>
              </a:p>
            </p:txBody>
          </p:sp>
          <p:sp>
            <p:nvSpPr>
              <p:cNvPr id="321302" name="Freeform 790"/>
              <p:cNvSpPr>
                <a:spLocks/>
              </p:cNvSpPr>
              <p:nvPr/>
            </p:nvSpPr>
            <p:spPr bwMode="auto">
              <a:xfrm>
                <a:off x="2167" y="2143"/>
                <a:ext cx="52" cy="25"/>
              </a:xfrm>
              <a:custGeom>
                <a:avLst/>
                <a:gdLst/>
                <a:ahLst/>
                <a:cxnLst>
                  <a:cxn ang="0">
                    <a:pos x="22" y="7"/>
                  </a:cxn>
                  <a:cxn ang="0">
                    <a:pos x="45" y="13"/>
                  </a:cxn>
                  <a:cxn ang="0">
                    <a:pos x="52" y="24"/>
                  </a:cxn>
                  <a:cxn ang="0">
                    <a:pos x="4" y="25"/>
                  </a:cxn>
                  <a:cxn ang="0">
                    <a:pos x="0" y="0"/>
                  </a:cxn>
                  <a:cxn ang="0">
                    <a:pos x="22" y="7"/>
                  </a:cxn>
                </a:cxnLst>
                <a:rect l="0" t="0" r="r" b="b"/>
                <a:pathLst>
                  <a:path w="52" h="25">
                    <a:moveTo>
                      <a:pt x="22" y="7"/>
                    </a:moveTo>
                    <a:lnTo>
                      <a:pt x="45" y="13"/>
                    </a:lnTo>
                    <a:lnTo>
                      <a:pt x="52" y="24"/>
                    </a:lnTo>
                    <a:lnTo>
                      <a:pt x="4" y="25"/>
                    </a:lnTo>
                    <a:lnTo>
                      <a:pt x="0" y="0"/>
                    </a:lnTo>
                    <a:lnTo>
                      <a:pt x="22" y="7"/>
                    </a:lnTo>
                  </a:path>
                </a:pathLst>
              </a:custGeom>
              <a:noFill/>
              <a:ln w="6350" cap="sq">
                <a:solidFill>
                  <a:srgbClr val="000000"/>
                </a:solidFill>
                <a:prstDash val="solid"/>
                <a:miter lim="800000"/>
                <a:headEnd/>
                <a:tailEnd/>
              </a:ln>
            </p:spPr>
            <p:txBody>
              <a:bodyPr/>
              <a:lstStyle/>
              <a:p>
                <a:endParaRPr lang="en-US"/>
              </a:p>
            </p:txBody>
          </p:sp>
          <p:sp>
            <p:nvSpPr>
              <p:cNvPr id="321303" name="Freeform 791"/>
              <p:cNvSpPr>
                <a:spLocks/>
              </p:cNvSpPr>
              <p:nvPr/>
            </p:nvSpPr>
            <p:spPr bwMode="auto">
              <a:xfrm>
                <a:off x="3600" y="2816"/>
                <a:ext cx="148" cy="169"/>
              </a:xfrm>
              <a:custGeom>
                <a:avLst/>
                <a:gdLst/>
                <a:ahLst/>
                <a:cxnLst>
                  <a:cxn ang="0">
                    <a:pos x="14" y="156"/>
                  </a:cxn>
                  <a:cxn ang="0">
                    <a:pos x="14" y="156"/>
                  </a:cxn>
                  <a:cxn ang="0">
                    <a:pos x="0" y="132"/>
                  </a:cxn>
                  <a:cxn ang="0">
                    <a:pos x="3" y="82"/>
                  </a:cxn>
                  <a:cxn ang="0">
                    <a:pos x="18" y="81"/>
                  </a:cxn>
                  <a:cxn ang="0">
                    <a:pos x="20" y="15"/>
                  </a:cxn>
                  <a:cxn ang="0">
                    <a:pos x="72" y="10"/>
                  </a:cxn>
                  <a:cxn ang="0">
                    <a:pos x="84" y="6"/>
                  </a:cxn>
                  <a:cxn ang="0">
                    <a:pos x="84" y="0"/>
                  </a:cxn>
                  <a:cxn ang="0">
                    <a:pos x="87" y="4"/>
                  </a:cxn>
                  <a:cxn ang="0">
                    <a:pos x="103" y="37"/>
                  </a:cxn>
                  <a:cxn ang="0">
                    <a:pos x="148" y="84"/>
                  </a:cxn>
                  <a:cxn ang="0">
                    <a:pos x="144" y="85"/>
                  </a:cxn>
                  <a:cxn ang="0">
                    <a:pos x="109" y="111"/>
                  </a:cxn>
                  <a:cxn ang="0">
                    <a:pos x="108" y="121"/>
                  </a:cxn>
                  <a:cxn ang="0">
                    <a:pos x="93" y="130"/>
                  </a:cxn>
                  <a:cxn ang="0">
                    <a:pos x="87" y="148"/>
                  </a:cxn>
                  <a:cxn ang="0">
                    <a:pos x="62" y="147"/>
                  </a:cxn>
                  <a:cxn ang="0">
                    <a:pos x="50" y="139"/>
                  </a:cxn>
                  <a:cxn ang="0">
                    <a:pos x="27" y="168"/>
                  </a:cxn>
                  <a:cxn ang="0">
                    <a:pos x="11" y="169"/>
                  </a:cxn>
                  <a:cxn ang="0">
                    <a:pos x="9" y="160"/>
                  </a:cxn>
                  <a:cxn ang="0">
                    <a:pos x="14" y="156"/>
                  </a:cxn>
                  <a:cxn ang="0">
                    <a:pos x="14" y="156"/>
                  </a:cxn>
                </a:cxnLst>
                <a:rect l="0" t="0" r="r" b="b"/>
                <a:pathLst>
                  <a:path w="148" h="169">
                    <a:moveTo>
                      <a:pt x="14" y="156"/>
                    </a:moveTo>
                    <a:lnTo>
                      <a:pt x="14" y="156"/>
                    </a:lnTo>
                    <a:lnTo>
                      <a:pt x="0" y="132"/>
                    </a:lnTo>
                    <a:lnTo>
                      <a:pt x="3" y="82"/>
                    </a:lnTo>
                    <a:lnTo>
                      <a:pt x="18" y="81"/>
                    </a:lnTo>
                    <a:lnTo>
                      <a:pt x="20" y="15"/>
                    </a:lnTo>
                    <a:lnTo>
                      <a:pt x="72" y="10"/>
                    </a:lnTo>
                    <a:lnTo>
                      <a:pt x="84" y="6"/>
                    </a:lnTo>
                    <a:lnTo>
                      <a:pt x="84" y="0"/>
                    </a:lnTo>
                    <a:lnTo>
                      <a:pt x="87" y="4"/>
                    </a:lnTo>
                    <a:lnTo>
                      <a:pt x="103" y="37"/>
                    </a:lnTo>
                    <a:lnTo>
                      <a:pt x="148" y="84"/>
                    </a:lnTo>
                    <a:lnTo>
                      <a:pt x="144" y="85"/>
                    </a:lnTo>
                    <a:lnTo>
                      <a:pt x="109" y="111"/>
                    </a:lnTo>
                    <a:lnTo>
                      <a:pt x="108" y="121"/>
                    </a:lnTo>
                    <a:lnTo>
                      <a:pt x="93" y="130"/>
                    </a:lnTo>
                    <a:lnTo>
                      <a:pt x="87" y="148"/>
                    </a:lnTo>
                    <a:lnTo>
                      <a:pt x="62" y="147"/>
                    </a:lnTo>
                    <a:lnTo>
                      <a:pt x="50" y="139"/>
                    </a:lnTo>
                    <a:lnTo>
                      <a:pt x="27" y="168"/>
                    </a:lnTo>
                    <a:lnTo>
                      <a:pt x="11" y="169"/>
                    </a:lnTo>
                    <a:lnTo>
                      <a:pt x="9" y="160"/>
                    </a:lnTo>
                    <a:lnTo>
                      <a:pt x="14" y="156"/>
                    </a:lnTo>
                    <a:lnTo>
                      <a:pt x="14" y="156"/>
                    </a:lnTo>
                  </a:path>
                </a:pathLst>
              </a:custGeom>
              <a:noFill/>
              <a:ln w="6350" cap="sq">
                <a:solidFill>
                  <a:srgbClr val="000000"/>
                </a:solidFill>
                <a:prstDash val="solid"/>
                <a:miter lim="800000"/>
                <a:headEnd/>
                <a:tailEnd/>
              </a:ln>
            </p:spPr>
            <p:txBody>
              <a:bodyPr/>
              <a:lstStyle/>
              <a:p>
                <a:endParaRPr lang="en-US"/>
              </a:p>
            </p:txBody>
          </p:sp>
          <p:sp>
            <p:nvSpPr>
              <p:cNvPr id="321304" name="Freeform 792"/>
              <p:cNvSpPr>
                <a:spLocks/>
              </p:cNvSpPr>
              <p:nvPr/>
            </p:nvSpPr>
            <p:spPr bwMode="auto">
              <a:xfrm>
                <a:off x="3375" y="1520"/>
                <a:ext cx="122" cy="129"/>
              </a:xfrm>
              <a:custGeom>
                <a:avLst/>
                <a:gdLst/>
                <a:ahLst/>
                <a:cxnLst>
                  <a:cxn ang="0">
                    <a:pos x="22" y="18"/>
                  </a:cxn>
                  <a:cxn ang="0">
                    <a:pos x="31" y="17"/>
                  </a:cxn>
                  <a:cxn ang="0">
                    <a:pos x="37" y="11"/>
                  </a:cxn>
                  <a:cxn ang="0">
                    <a:pos x="31" y="6"/>
                  </a:cxn>
                  <a:cxn ang="0">
                    <a:pos x="31" y="0"/>
                  </a:cxn>
                  <a:cxn ang="0">
                    <a:pos x="50" y="2"/>
                  </a:cxn>
                  <a:cxn ang="0">
                    <a:pos x="71" y="11"/>
                  </a:cxn>
                  <a:cxn ang="0">
                    <a:pos x="88" y="2"/>
                  </a:cxn>
                  <a:cxn ang="0">
                    <a:pos x="107" y="14"/>
                  </a:cxn>
                  <a:cxn ang="0">
                    <a:pos x="116" y="41"/>
                  </a:cxn>
                  <a:cxn ang="0">
                    <a:pos x="122" y="65"/>
                  </a:cxn>
                  <a:cxn ang="0">
                    <a:pos x="113" y="63"/>
                  </a:cxn>
                  <a:cxn ang="0">
                    <a:pos x="94" y="74"/>
                  </a:cxn>
                  <a:cxn ang="0">
                    <a:pos x="83" y="77"/>
                  </a:cxn>
                  <a:cxn ang="0">
                    <a:pos x="97" y="95"/>
                  </a:cxn>
                  <a:cxn ang="0">
                    <a:pos x="101" y="95"/>
                  </a:cxn>
                  <a:cxn ang="0">
                    <a:pos x="109" y="104"/>
                  </a:cxn>
                  <a:cxn ang="0">
                    <a:pos x="95" y="113"/>
                  </a:cxn>
                  <a:cxn ang="0">
                    <a:pos x="98" y="123"/>
                  </a:cxn>
                  <a:cxn ang="0">
                    <a:pos x="80" y="125"/>
                  </a:cxn>
                  <a:cxn ang="0">
                    <a:pos x="62" y="126"/>
                  </a:cxn>
                  <a:cxn ang="0">
                    <a:pos x="59" y="129"/>
                  </a:cxn>
                  <a:cxn ang="0">
                    <a:pos x="55" y="123"/>
                  </a:cxn>
                  <a:cxn ang="0">
                    <a:pos x="52" y="125"/>
                  </a:cxn>
                  <a:cxn ang="0">
                    <a:pos x="44" y="122"/>
                  </a:cxn>
                  <a:cxn ang="0">
                    <a:pos x="28" y="122"/>
                  </a:cxn>
                  <a:cxn ang="0">
                    <a:pos x="28" y="99"/>
                  </a:cxn>
                  <a:cxn ang="0">
                    <a:pos x="7" y="92"/>
                  </a:cxn>
                  <a:cxn ang="0">
                    <a:pos x="7" y="84"/>
                  </a:cxn>
                  <a:cxn ang="0">
                    <a:pos x="6" y="78"/>
                  </a:cxn>
                  <a:cxn ang="0">
                    <a:pos x="3" y="71"/>
                  </a:cxn>
                  <a:cxn ang="0">
                    <a:pos x="0" y="53"/>
                  </a:cxn>
                  <a:cxn ang="0">
                    <a:pos x="13" y="42"/>
                  </a:cxn>
                  <a:cxn ang="0">
                    <a:pos x="12" y="21"/>
                  </a:cxn>
                  <a:cxn ang="0">
                    <a:pos x="22" y="18"/>
                  </a:cxn>
                </a:cxnLst>
                <a:rect l="0" t="0" r="r" b="b"/>
                <a:pathLst>
                  <a:path w="122" h="129">
                    <a:moveTo>
                      <a:pt x="22" y="18"/>
                    </a:moveTo>
                    <a:lnTo>
                      <a:pt x="31" y="17"/>
                    </a:lnTo>
                    <a:lnTo>
                      <a:pt x="37" y="11"/>
                    </a:lnTo>
                    <a:lnTo>
                      <a:pt x="31" y="6"/>
                    </a:lnTo>
                    <a:lnTo>
                      <a:pt x="31" y="0"/>
                    </a:lnTo>
                    <a:lnTo>
                      <a:pt x="50" y="2"/>
                    </a:lnTo>
                    <a:lnTo>
                      <a:pt x="71" y="11"/>
                    </a:lnTo>
                    <a:lnTo>
                      <a:pt x="88" y="2"/>
                    </a:lnTo>
                    <a:lnTo>
                      <a:pt x="107" y="14"/>
                    </a:lnTo>
                    <a:lnTo>
                      <a:pt x="116" y="41"/>
                    </a:lnTo>
                    <a:lnTo>
                      <a:pt x="122" y="65"/>
                    </a:lnTo>
                    <a:lnTo>
                      <a:pt x="113" y="63"/>
                    </a:lnTo>
                    <a:lnTo>
                      <a:pt x="94" y="74"/>
                    </a:lnTo>
                    <a:lnTo>
                      <a:pt x="83" y="77"/>
                    </a:lnTo>
                    <a:lnTo>
                      <a:pt x="97" y="95"/>
                    </a:lnTo>
                    <a:lnTo>
                      <a:pt x="101" y="95"/>
                    </a:lnTo>
                    <a:lnTo>
                      <a:pt x="109" y="104"/>
                    </a:lnTo>
                    <a:lnTo>
                      <a:pt x="95" y="113"/>
                    </a:lnTo>
                    <a:lnTo>
                      <a:pt x="98" y="123"/>
                    </a:lnTo>
                    <a:lnTo>
                      <a:pt x="80" y="125"/>
                    </a:lnTo>
                    <a:lnTo>
                      <a:pt x="62" y="126"/>
                    </a:lnTo>
                    <a:lnTo>
                      <a:pt x="59" y="129"/>
                    </a:lnTo>
                    <a:lnTo>
                      <a:pt x="55" y="123"/>
                    </a:lnTo>
                    <a:lnTo>
                      <a:pt x="52" y="125"/>
                    </a:lnTo>
                    <a:lnTo>
                      <a:pt x="44" y="122"/>
                    </a:lnTo>
                    <a:lnTo>
                      <a:pt x="28" y="122"/>
                    </a:lnTo>
                    <a:lnTo>
                      <a:pt x="28" y="99"/>
                    </a:lnTo>
                    <a:lnTo>
                      <a:pt x="7" y="92"/>
                    </a:lnTo>
                    <a:lnTo>
                      <a:pt x="7" y="84"/>
                    </a:lnTo>
                    <a:lnTo>
                      <a:pt x="6" y="78"/>
                    </a:lnTo>
                    <a:lnTo>
                      <a:pt x="3" y="71"/>
                    </a:lnTo>
                    <a:lnTo>
                      <a:pt x="0" y="53"/>
                    </a:lnTo>
                    <a:lnTo>
                      <a:pt x="13" y="42"/>
                    </a:lnTo>
                    <a:lnTo>
                      <a:pt x="12" y="21"/>
                    </a:lnTo>
                    <a:lnTo>
                      <a:pt x="22" y="18"/>
                    </a:lnTo>
                  </a:path>
                </a:pathLst>
              </a:custGeom>
              <a:noFill/>
              <a:ln w="6350" cap="sq">
                <a:solidFill>
                  <a:srgbClr val="000000"/>
                </a:solidFill>
                <a:prstDash val="solid"/>
                <a:miter lim="800000"/>
                <a:headEnd/>
                <a:tailEnd/>
              </a:ln>
            </p:spPr>
            <p:txBody>
              <a:bodyPr/>
              <a:lstStyle/>
              <a:p>
                <a:endParaRPr lang="en-US"/>
              </a:p>
            </p:txBody>
          </p:sp>
          <p:sp>
            <p:nvSpPr>
              <p:cNvPr id="321305" name="Freeform 793"/>
              <p:cNvSpPr>
                <a:spLocks/>
              </p:cNvSpPr>
              <p:nvPr/>
            </p:nvSpPr>
            <p:spPr bwMode="auto">
              <a:xfrm>
                <a:off x="3342" y="1541"/>
                <a:ext cx="46" cy="50"/>
              </a:xfrm>
              <a:custGeom>
                <a:avLst/>
                <a:gdLst/>
                <a:ahLst/>
                <a:cxnLst>
                  <a:cxn ang="0">
                    <a:pos x="45" y="0"/>
                  </a:cxn>
                  <a:cxn ang="0">
                    <a:pos x="46" y="21"/>
                  </a:cxn>
                  <a:cxn ang="0">
                    <a:pos x="33" y="32"/>
                  </a:cxn>
                  <a:cxn ang="0">
                    <a:pos x="36" y="50"/>
                  </a:cxn>
                  <a:cxn ang="0">
                    <a:pos x="30" y="47"/>
                  </a:cxn>
                  <a:cxn ang="0">
                    <a:pos x="28" y="41"/>
                  </a:cxn>
                  <a:cxn ang="0">
                    <a:pos x="18" y="35"/>
                  </a:cxn>
                  <a:cxn ang="0">
                    <a:pos x="0" y="32"/>
                  </a:cxn>
                  <a:cxn ang="0">
                    <a:pos x="9" y="24"/>
                  </a:cxn>
                  <a:cxn ang="0">
                    <a:pos x="16" y="6"/>
                  </a:cxn>
                  <a:cxn ang="0">
                    <a:pos x="27" y="0"/>
                  </a:cxn>
                  <a:cxn ang="0">
                    <a:pos x="45" y="0"/>
                  </a:cxn>
                </a:cxnLst>
                <a:rect l="0" t="0" r="r" b="b"/>
                <a:pathLst>
                  <a:path w="46" h="50">
                    <a:moveTo>
                      <a:pt x="45" y="0"/>
                    </a:moveTo>
                    <a:lnTo>
                      <a:pt x="46" y="21"/>
                    </a:lnTo>
                    <a:lnTo>
                      <a:pt x="33" y="32"/>
                    </a:lnTo>
                    <a:lnTo>
                      <a:pt x="36" y="50"/>
                    </a:lnTo>
                    <a:lnTo>
                      <a:pt x="30" y="47"/>
                    </a:lnTo>
                    <a:lnTo>
                      <a:pt x="28" y="41"/>
                    </a:lnTo>
                    <a:lnTo>
                      <a:pt x="18" y="35"/>
                    </a:lnTo>
                    <a:lnTo>
                      <a:pt x="0" y="32"/>
                    </a:lnTo>
                    <a:lnTo>
                      <a:pt x="9" y="24"/>
                    </a:lnTo>
                    <a:lnTo>
                      <a:pt x="16" y="6"/>
                    </a:lnTo>
                    <a:lnTo>
                      <a:pt x="27" y="0"/>
                    </a:lnTo>
                    <a:lnTo>
                      <a:pt x="45" y="0"/>
                    </a:lnTo>
                  </a:path>
                </a:pathLst>
              </a:custGeom>
              <a:noFill/>
              <a:ln w="6350" cap="sq">
                <a:solidFill>
                  <a:srgbClr val="000000"/>
                </a:solidFill>
                <a:prstDash val="solid"/>
                <a:miter lim="800000"/>
                <a:headEnd/>
                <a:tailEnd/>
              </a:ln>
            </p:spPr>
            <p:txBody>
              <a:bodyPr/>
              <a:lstStyle/>
              <a:p>
                <a:endParaRPr lang="en-US"/>
              </a:p>
            </p:txBody>
          </p:sp>
          <p:sp>
            <p:nvSpPr>
              <p:cNvPr id="321306" name="Freeform 794"/>
              <p:cNvSpPr>
                <a:spLocks/>
              </p:cNvSpPr>
              <p:nvPr/>
            </p:nvSpPr>
            <p:spPr bwMode="auto">
              <a:xfrm>
                <a:off x="3940" y="1781"/>
                <a:ext cx="326" cy="267"/>
              </a:xfrm>
              <a:custGeom>
                <a:avLst/>
                <a:gdLst/>
                <a:ahLst/>
                <a:cxnLst>
                  <a:cxn ang="0">
                    <a:pos x="74" y="32"/>
                  </a:cxn>
                  <a:cxn ang="0">
                    <a:pos x="76" y="39"/>
                  </a:cxn>
                  <a:cxn ang="0">
                    <a:pos x="92" y="44"/>
                  </a:cxn>
                  <a:cxn ang="0">
                    <a:pos x="122" y="59"/>
                  </a:cxn>
                  <a:cxn ang="0">
                    <a:pos x="151" y="53"/>
                  </a:cxn>
                  <a:cxn ang="0">
                    <a:pos x="152" y="44"/>
                  </a:cxn>
                  <a:cxn ang="0">
                    <a:pos x="163" y="42"/>
                  </a:cxn>
                  <a:cxn ang="0">
                    <a:pos x="187" y="30"/>
                  </a:cxn>
                  <a:cxn ang="0">
                    <a:pos x="200" y="32"/>
                  </a:cxn>
                  <a:cxn ang="0">
                    <a:pos x="216" y="41"/>
                  </a:cxn>
                  <a:cxn ang="0">
                    <a:pos x="263" y="59"/>
                  </a:cxn>
                  <a:cxn ang="0">
                    <a:pos x="267" y="77"/>
                  </a:cxn>
                  <a:cxn ang="0">
                    <a:pos x="264" y="114"/>
                  </a:cxn>
                  <a:cxn ang="0">
                    <a:pos x="276" y="150"/>
                  </a:cxn>
                  <a:cxn ang="0">
                    <a:pos x="288" y="153"/>
                  </a:cxn>
                  <a:cxn ang="0">
                    <a:pos x="293" y="159"/>
                  </a:cxn>
                  <a:cxn ang="0">
                    <a:pos x="291" y="164"/>
                  </a:cxn>
                  <a:cxn ang="0">
                    <a:pos x="282" y="182"/>
                  </a:cxn>
                  <a:cxn ang="0">
                    <a:pos x="300" y="204"/>
                  </a:cxn>
                  <a:cxn ang="0">
                    <a:pos x="315" y="212"/>
                  </a:cxn>
                  <a:cxn ang="0">
                    <a:pos x="320" y="228"/>
                  </a:cxn>
                  <a:cxn ang="0">
                    <a:pos x="326" y="230"/>
                  </a:cxn>
                  <a:cxn ang="0">
                    <a:pos x="326" y="237"/>
                  </a:cxn>
                  <a:cxn ang="0">
                    <a:pos x="308" y="245"/>
                  </a:cxn>
                  <a:cxn ang="0">
                    <a:pos x="303" y="267"/>
                  </a:cxn>
                  <a:cxn ang="0">
                    <a:pos x="236" y="254"/>
                  </a:cxn>
                  <a:cxn ang="0">
                    <a:pos x="227" y="231"/>
                  </a:cxn>
                  <a:cxn ang="0">
                    <a:pos x="195" y="242"/>
                  </a:cxn>
                  <a:cxn ang="0">
                    <a:pos x="170" y="233"/>
                  </a:cxn>
                  <a:cxn ang="0">
                    <a:pos x="142" y="215"/>
                  </a:cxn>
                  <a:cxn ang="0">
                    <a:pos x="115" y="174"/>
                  </a:cxn>
                  <a:cxn ang="0">
                    <a:pos x="89" y="180"/>
                  </a:cxn>
                  <a:cxn ang="0">
                    <a:pos x="77" y="159"/>
                  </a:cxn>
                  <a:cxn ang="0">
                    <a:pos x="77" y="146"/>
                  </a:cxn>
                  <a:cxn ang="0">
                    <a:pos x="68" y="132"/>
                  </a:cxn>
                  <a:cxn ang="0">
                    <a:pos x="34" y="107"/>
                  </a:cxn>
                  <a:cxn ang="0">
                    <a:pos x="43" y="86"/>
                  </a:cxn>
                  <a:cxn ang="0">
                    <a:pos x="43" y="74"/>
                  </a:cxn>
                  <a:cxn ang="0">
                    <a:pos x="30" y="69"/>
                  </a:cxn>
                  <a:cxn ang="0">
                    <a:pos x="18" y="48"/>
                  </a:cxn>
                  <a:cxn ang="0">
                    <a:pos x="10" y="36"/>
                  </a:cxn>
                  <a:cxn ang="0">
                    <a:pos x="0" y="9"/>
                  </a:cxn>
                  <a:cxn ang="0">
                    <a:pos x="6" y="0"/>
                  </a:cxn>
                  <a:cxn ang="0">
                    <a:pos x="9" y="5"/>
                  </a:cxn>
                  <a:cxn ang="0">
                    <a:pos x="21" y="17"/>
                  </a:cxn>
                  <a:cxn ang="0">
                    <a:pos x="31" y="18"/>
                  </a:cxn>
                  <a:cxn ang="0">
                    <a:pos x="37" y="18"/>
                  </a:cxn>
                  <a:cxn ang="0">
                    <a:pos x="55" y="3"/>
                  </a:cxn>
                  <a:cxn ang="0">
                    <a:pos x="59" y="20"/>
                  </a:cxn>
                  <a:cxn ang="0">
                    <a:pos x="70" y="27"/>
                  </a:cxn>
                  <a:cxn ang="0">
                    <a:pos x="73" y="26"/>
                  </a:cxn>
                  <a:cxn ang="0">
                    <a:pos x="74" y="32"/>
                  </a:cxn>
                </a:cxnLst>
                <a:rect l="0" t="0" r="r" b="b"/>
                <a:pathLst>
                  <a:path w="326" h="267">
                    <a:moveTo>
                      <a:pt x="74" y="32"/>
                    </a:moveTo>
                    <a:lnTo>
                      <a:pt x="76" y="39"/>
                    </a:lnTo>
                    <a:lnTo>
                      <a:pt x="92" y="44"/>
                    </a:lnTo>
                    <a:lnTo>
                      <a:pt x="122" y="59"/>
                    </a:lnTo>
                    <a:lnTo>
                      <a:pt x="151" y="53"/>
                    </a:lnTo>
                    <a:lnTo>
                      <a:pt x="152" y="44"/>
                    </a:lnTo>
                    <a:lnTo>
                      <a:pt x="163" y="42"/>
                    </a:lnTo>
                    <a:lnTo>
                      <a:pt x="187" y="30"/>
                    </a:lnTo>
                    <a:lnTo>
                      <a:pt x="200" y="32"/>
                    </a:lnTo>
                    <a:lnTo>
                      <a:pt x="216" y="41"/>
                    </a:lnTo>
                    <a:lnTo>
                      <a:pt x="263" y="59"/>
                    </a:lnTo>
                    <a:lnTo>
                      <a:pt x="267" y="77"/>
                    </a:lnTo>
                    <a:lnTo>
                      <a:pt x="264" y="114"/>
                    </a:lnTo>
                    <a:lnTo>
                      <a:pt x="276" y="150"/>
                    </a:lnTo>
                    <a:lnTo>
                      <a:pt x="288" y="153"/>
                    </a:lnTo>
                    <a:lnTo>
                      <a:pt x="293" y="159"/>
                    </a:lnTo>
                    <a:lnTo>
                      <a:pt x="291" y="164"/>
                    </a:lnTo>
                    <a:lnTo>
                      <a:pt x="282" y="182"/>
                    </a:lnTo>
                    <a:lnTo>
                      <a:pt x="300" y="204"/>
                    </a:lnTo>
                    <a:lnTo>
                      <a:pt x="315" y="212"/>
                    </a:lnTo>
                    <a:lnTo>
                      <a:pt x="320" y="228"/>
                    </a:lnTo>
                    <a:lnTo>
                      <a:pt x="326" y="230"/>
                    </a:lnTo>
                    <a:lnTo>
                      <a:pt x="326" y="237"/>
                    </a:lnTo>
                    <a:lnTo>
                      <a:pt x="308" y="245"/>
                    </a:lnTo>
                    <a:lnTo>
                      <a:pt x="303" y="267"/>
                    </a:lnTo>
                    <a:lnTo>
                      <a:pt x="236" y="254"/>
                    </a:lnTo>
                    <a:lnTo>
                      <a:pt x="227" y="231"/>
                    </a:lnTo>
                    <a:lnTo>
                      <a:pt x="195" y="242"/>
                    </a:lnTo>
                    <a:lnTo>
                      <a:pt x="170" y="233"/>
                    </a:lnTo>
                    <a:lnTo>
                      <a:pt x="142" y="215"/>
                    </a:lnTo>
                    <a:lnTo>
                      <a:pt x="115" y="174"/>
                    </a:lnTo>
                    <a:lnTo>
                      <a:pt x="89" y="180"/>
                    </a:lnTo>
                    <a:lnTo>
                      <a:pt x="77" y="159"/>
                    </a:lnTo>
                    <a:lnTo>
                      <a:pt x="77" y="146"/>
                    </a:lnTo>
                    <a:lnTo>
                      <a:pt x="68" y="132"/>
                    </a:lnTo>
                    <a:lnTo>
                      <a:pt x="34" y="107"/>
                    </a:lnTo>
                    <a:lnTo>
                      <a:pt x="43" y="86"/>
                    </a:lnTo>
                    <a:lnTo>
                      <a:pt x="43" y="74"/>
                    </a:lnTo>
                    <a:lnTo>
                      <a:pt x="30" y="69"/>
                    </a:lnTo>
                    <a:lnTo>
                      <a:pt x="18" y="48"/>
                    </a:lnTo>
                    <a:lnTo>
                      <a:pt x="10" y="36"/>
                    </a:lnTo>
                    <a:lnTo>
                      <a:pt x="0" y="9"/>
                    </a:lnTo>
                    <a:lnTo>
                      <a:pt x="6" y="0"/>
                    </a:lnTo>
                    <a:lnTo>
                      <a:pt x="9" y="5"/>
                    </a:lnTo>
                    <a:lnTo>
                      <a:pt x="21" y="17"/>
                    </a:lnTo>
                    <a:lnTo>
                      <a:pt x="31" y="18"/>
                    </a:lnTo>
                    <a:lnTo>
                      <a:pt x="37" y="18"/>
                    </a:lnTo>
                    <a:lnTo>
                      <a:pt x="55" y="3"/>
                    </a:lnTo>
                    <a:lnTo>
                      <a:pt x="59" y="20"/>
                    </a:lnTo>
                    <a:lnTo>
                      <a:pt x="70" y="27"/>
                    </a:lnTo>
                    <a:lnTo>
                      <a:pt x="73" y="26"/>
                    </a:lnTo>
                    <a:lnTo>
                      <a:pt x="74" y="32"/>
                    </a:lnTo>
                  </a:path>
                </a:pathLst>
              </a:custGeom>
              <a:noFill/>
              <a:ln w="6350" cap="sq">
                <a:solidFill>
                  <a:srgbClr val="000000"/>
                </a:solidFill>
                <a:prstDash val="solid"/>
                <a:miter lim="800000"/>
                <a:headEnd/>
                <a:tailEnd/>
              </a:ln>
            </p:spPr>
            <p:txBody>
              <a:bodyPr/>
              <a:lstStyle/>
              <a:p>
                <a:endParaRPr lang="en-US"/>
              </a:p>
            </p:txBody>
          </p:sp>
          <p:sp>
            <p:nvSpPr>
              <p:cNvPr id="321307" name="Freeform 795"/>
              <p:cNvSpPr>
                <a:spLocks/>
              </p:cNvSpPr>
              <p:nvPr/>
            </p:nvSpPr>
            <p:spPr bwMode="auto">
              <a:xfrm>
                <a:off x="3638" y="2648"/>
                <a:ext cx="185" cy="178"/>
              </a:xfrm>
              <a:custGeom>
                <a:avLst/>
                <a:gdLst/>
                <a:ahLst/>
                <a:cxnLst>
                  <a:cxn ang="0">
                    <a:pos x="46" y="58"/>
                  </a:cxn>
                  <a:cxn ang="0">
                    <a:pos x="62" y="63"/>
                  </a:cxn>
                  <a:cxn ang="0">
                    <a:pos x="79" y="66"/>
                  </a:cxn>
                  <a:cxn ang="0">
                    <a:pos x="101" y="78"/>
                  </a:cxn>
                  <a:cxn ang="0">
                    <a:pos x="124" y="96"/>
                  </a:cxn>
                  <a:cxn ang="0">
                    <a:pos x="124" y="72"/>
                  </a:cxn>
                  <a:cxn ang="0">
                    <a:pos x="112" y="76"/>
                  </a:cxn>
                  <a:cxn ang="0">
                    <a:pos x="101" y="60"/>
                  </a:cxn>
                  <a:cxn ang="0">
                    <a:pos x="103" y="40"/>
                  </a:cxn>
                  <a:cxn ang="0">
                    <a:pos x="104" y="19"/>
                  </a:cxn>
                  <a:cxn ang="0">
                    <a:pos x="112" y="4"/>
                  </a:cxn>
                  <a:cxn ang="0">
                    <a:pos x="142" y="0"/>
                  </a:cxn>
                  <a:cxn ang="0">
                    <a:pos x="146" y="7"/>
                  </a:cxn>
                  <a:cxn ang="0">
                    <a:pos x="160" y="15"/>
                  </a:cxn>
                  <a:cxn ang="0">
                    <a:pos x="175" y="21"/>
                  </a:cxn>
                  <a:cxn ang="0">
                    <a:pos x="176" y="27"/>
                  </a:cxn>
                  <a:cxn ang="0">
                    <a:pos x="179" y="27"/>
                  </a:cxn>
                  <a:cxn ang="0">
                    <a:pos x="185" y="43"/>
                  </a:cxn>
                  <a:cxn ang="0">
                    <a:pos x="179" y="49"/>
                  </a:cxn>
                  <a:cxn ang="0">
                    <a:pos x="181" y="57"/>
                  </a:cxn>
                  <a:cxn ang="0">
                    <a:pos x="182" y="75"/>
                  </a:cxn>
                  <a:cxn ang="0">
                    <a:pos x="173" y="81"/>
                  </a:cxn>
                  <a:cxn ang="0">
                    <a:pos x="170" y="97"/>
                  </a:cxn>
                  <a:cxn ang="0">
                    <a:pos x="178" y="105"/>
                  </a:cxn>
                  <a:cxn ang="0">
                    <a:pos x="161" y="111"/>
                  </a:cxn>
                  <a:cxn ang="0">
                    <a:pos x="146" y="117"/>
                  </a:cxn>
                  <a:cxn ang="0">
                    <a:pos x="130" y="123"/>
                  </a:cxn>
                  <a:cxn ang="0">
                    <a:pos x="133" y="130"/>
                  </a:cxn>
                  <a:cxn ang="0">
                    <a:pos x="133" y="133"/>
                  </a:cxn>
                  <a:cxn ang="0">
                    <a:pos x="109" y="139"/>
                  </a:cxn>
                  <a:cxn ang="0">
                    <a:pos x="95" y="154"/>
                  </a:cxn>
                  <a:cxn ang="0">
                    <a:pos x="83" y="168"/>
                  </a:cxn>
                  <a:cxn ang="0">
                    <a:pos x="76" y="178"/>
                  </a:cxn>
                  <a:cxn ang="0">
                    <a:pos x="49" y="172"/>
                  </a:cxn>
                  <a:cxn ang="0">
                    <a:pos x="46" y="168"/>
                  </a:cxn>
                  <a:cxn ang="0">
                    <a:pos x="37" y="168"/>
                  </a:cxn>
                  <a:cxn ang="0">
                    <a:pos x="27" y="168"/>
                  </a:cxn>
                  <a:cxn ang="0">
                    <a:pos x="19" y="169"/>
                  </a:cxn>
                  <a:cxn ang="0">
                    <a:pos x="0" y="147"/>
                  </a:cxn>
                  <a:cxn ang="0">
                    <a:pos x="0" y="127"/>
                  </a:cxn>
                  <a:cxn ang="0">
                    <a:pos x="0" y="106"/>
                  </a:cxn>
                  <a:cxn ang="0">
                    <a:pos x="1" y="87"/>
                  </a:cxn>
                  <a:cxn ang="0">
                    <a:pos x="31" y="87"/>
                  </a:cxn>
                  <a:cxn ang="0">
                    <a:pos x="33" y="67"/>
                  </a:cxn>
                  <a:cxn ang="0">
                    <a:pos x="33" y="48"/>
                  </a:cxn>
                  <a:cxn ang="0">
                    <a:pos x="46" y="58"/>
                  </a:cxn>
                </a:cxnLst>
                <a:rect l="0" t="0" r="r" b="b"/>
                <a:pathLst>
                  <a:path w="185" h="178">
                    <a:moveTo>
                      <a:pt x="46" y="58"/>
                    </a:moveTo>
                    <a:lnTo>
                      <a:pt x="62" y="63"/>
                    </a:lnTo>
                    <a:lnTo>
                      <a:pt x="79" y="66"/>
                    </a:lnTo>
                    <a:lnTo>
                      <a:pt x="101" y="78"/>
                    </a:lnTo>
                    <a:lnTo>
                      <a:pt x="124" y="96"/>
                    </a:lnTo>
                    <a:lnTo>
                      <a:pt x="124" y="72"/>
                    </a:lnTo>
                    <a:lnTo>
                      <a:pt x="112" y="76"/>
                    </a:lnTo>
                    <a:lnTo>
                      <a:pt x="101" y="60"/>
                    </a:lnTo>
                    <a:lnTo>
                      <a:pt x="103" y="40"/>
                    </a:lnTo>
                    <a:lnTo>
                      <a:pt x="104" y="19"/>
                    </a:lnTo>
                    <a:lnTo>
                      <a:pt x="112" y="4"/>
                    </a:lnTo>
                    <a:lnTo>
                      <a:pt x="142" y="0"/>
                    </a:lnTo>
                    <a:lnTo>
                      <a:pt x="146" y="7"/>
                    </a:lnTo>
                    <a:lnTo>
                      <a:pt x="160" y="15"/>
                    </a:lnTo>
                    <a:lnTo>
                      <a:pt x="175" y="21"/>
                    </a:lnTo>
                    <a:lnTo>
                      <a:pt x="176" y="27"/>
                    </a:lnTo>
                    <a:lnTo>
                      <a:pt x="179" y="27"/>
                    </a:lnTo>
                    <a:lnTo>
                      <a:pt x="185" y="43"/>
                    </a:lnTo>
                    <a:lnTo>
                      <a:pt x="179" y="49"/>
                    </a:lnTo>
                    <a:lnTo>
                      <a:pt x="181" y="57"/>
                    </a:lnTo>
                    <a:lnTo>
                      <a:pt x="182" y="75"/>
                    </a:lnTo>
                    <a:lnTo>
                      <a:pt x="173" y="81"/>
                    </a:lnTo>
                    <a:lnTo>
                      <a:pt x="170" y="97"/>
                    </a:lnTo>
                    <a:lnTo>
                      <a:pt x="178" y="105"/>
                    </a:lnTo>
                    <a:lnTo>
                      <a:pt x="161" y="111"/>
                    </a:lnTo>
                    <a:lnTo>
                      <a:pt x="146" y="117"/>
                    </a:lnTo>
                    <a:lnTo>
                      <a:pt x="130" y="123"/>
                    </a:lnTo>
                    <a:lnTo>
                      <a:pt x="133" y="130"/>
                    </a:lnTo>
                    <a:lnTo>
                      <a:pt x="133" y="133"/>
                    </a:lnTo>
                    <a:lnTo>
                      <a:pt x="109" y="139"/>
                    </a:lnTo>
                    <a:lnTo>
                      <a:pt x="95" y="154"/>
                    </a:lnTo>
                    <a:lnTo>
                      <a:pt x="83" y="168"/>
                    </a:lnTo>
                    <a:lnTo>
                      <a:pt x="76" y="178"/>
                    </a:lnTo>
                    <a:lnTo>
                      <a:pt x="49" y="172"/>
                    </a:lnTo>
                    <a:lnTo>
                      <a:pt x="46" y="168"/>
                    </a:lnTo>
                    <a:lnTo>
                      <a:pt x="37" y="168"/>
                    </a:lnTo>
                    <a:lnTo>
                      <a:pt x="27" y="168"/>
                    </a:lnTo>
                    <a:lnTo>
                      <a:pt x="19" y="169"/>
                    </a:lnTo>
                    <a:lnTo>
                      <a:pt x="0" y="147"/>
                    </a:lnTo>
                    <a:lnTo>
                      <a:pt x="0" y="127"/>
                    </a:lnTo>
                    <a:lnTo>
                      <a:pt x="0" y="106"/>
                    </a:lnTo>
                    <a:lnTo>
                      <a:pt x="1" y="87"/>
                    </a:lnTo>
                    <a:lnTo>
                      <a:pt x="31" y="87"/>
                    </a:lnTo>
                    <a:lnTo>
                      <a:pt x="33" y="67"/>
                    </a:lnTo>
                    <a:lnTo>
                      <a:pt x="33" y="48"/>
                    </a:lnTo>
                    <a:lnTo>
                      <a:pt x="46" y="58"/>
                    </a:lnTo>
                  </a:path>
                </a:pathLst>
              </a:custGeom>
              <a:noFill/>
              <a:ln w="6350" cap="sq">
                <a:solidFill>
                  <a:srgbClr val="000000"/>
                </a:solidFill>
                <a:prstDash val="solid"/>
                <a:miter lim="800000"/>
                <a:headEnd/>
                <a:tailEnd/>
              </a:ln>
            </p:spPr>
            <p:txBody>
              <a:bodyPr/>
              <a:lstStyle/>
              <a:p>
                <a:endParaRPr lang="en-US"/>
              </a:p>
            </p:txBody>
          </p:sp>
          <p:sp>
            <p:nvSpPr>
              <p:cNvPr id="321308" name="Freeform 796"/>
              <p:cNvSpPr>
                <a:spLocks/>
              </p:cNvSpPr>
              <p:nvPr/>
            </p:nvSpPr>
            <p:spPr bwMode="auto">
              <a:xfrm>
                <a:off x="3576" y="1631"/>
                <a:ext cx="139" cy="81"/>
              </a:xfrm>
              <a:custGeom>
                <a:avLst/>
                <a:gdLst/>
                <a:ahLst/>
                <a:cxnLst>
                  <a:cxn ang="0">
                    <a:pos x="45" y="5"/>
                  </a:cxn>
                  <a:cxn ang="0">
                    <a:pos x="66" y="11"/>
                  </a:cxn>
                  <a:cxn ang="0">
                    <a:pos x="87" y="0"/>
                  </a:cxn>
                  <a:cxn ang="0">
                    <a:pos x="98" y="11"/>
                  </a:cxn>
                  <a:cxn ang="0">
                    <a:pos x="114" y="32"/>
                  </a:cxn>
                  <a:cxn ang="0">
                    <a:pos x="114" y="50"/>
                  </a:cxn>
                  <a:cxn ang="0">
                    <a:pos x="123" y="54"/>
                  </a:cxn>
                  <a:cxn ang="0">
                    <a:pos x="139" y="53"/>
                  </a:cxn>
                  <a:cxn ang="0">
                    <a:pos x="126" y="80"/>
                  </a:cxn>
                  <a:cxn ang="0">
                    <a:pos x="120" y="81"/>
                  </a:cxn>
                  <a:cxn ang="0">
                    <a:pos x="105" y="74"/>
                  </a:cxn>
                  <a:cxn ang="0">
                    <a:pos x="84" y="81"/>
                  </a:cxn>
                  <a:cxn ang="0">
                    <a:pos x="45" y="78"/>
                  </a:cxn>
                  <a:cxn ang="0">
                    <a:pos x="41" y="71"/>
                  </a:cxn>
                  <a:cxn ang="0">
                    <a:pos x="38" y="66"/>
                  </a:cxn>
                  <a:cxn ang="0">
                    <a:pos x="24" y="63"/>
                  </a:cxn>
                  <a:cxn ang="0">
                    <a:pos x="21" y="54"/>
                  </a:cxn>
                  <a:cxn ang="0">
                    <a:pos x="0" y="38"/>
                  </a:cxn>
                  <a:cxn ang="0">
                    <a:pos x="15" y="35"/>
                  </a:cxn>
                  <a:cxn ang="0">
                    <a:pos x="27" y="9"/>
                  </a:cxn>
                  <a:cxn ang="0">
                    <a:pos x="38" y="6"/>
                  </a:cxn>
                  <a:cxn ang="0">
                    <a:pos x="45" y="5"/>
                  </a:cxn>
                </a:cxnLst>
                <a:rect l="0" t="0" r="r" b="b"/>
                <a:pathLst>
                  <a:path w="139" h="81">
                    <a:moveTo>
                      <a:pt x="45" y="5"/>
                    </a:moveTo>
                    <a:lnTo>
                      <a:pt x="66" y="11"/>
                    </a:lnTo>
                    <a:lnTo>
                      <a:pt x="87" y="0"/>
                    </a:lnTo>
                    <a:lnTo>
                      <a:pt x="98" y="11"/>
                    </a:lnTo>
                    <a:lnTo>
                      <a:pt x="114" y="32"/>
                    </a:lnTo>
                    <a:lnTo>
                      <a:pt x="114" y="50"/>
                    </a:lnTo>
                    <a:lnTo>
                      <a:pt x="123" y="54"/>
                    </a:lnTo>
                    <a:lnTo>
                      <a:pt x="139" y="53"/>
                    </a:lnTo>
                    <a:lnTo>
                      <a:pt x="126" y="80"/>
                    </a:lnTo>
                    <a:lnTo>
                      <a:pt x="120" y="81"/>
                    </a:lnTo>
                    <a:lnTo>
                      <a:pt x="105" y="74"/>
                    </a:lnTo>
                    <a:lnTo>
                      <a:pt x="84" y="81"/>
                    </a:lnTo>
                    <a:lnTo>
                      <a:pt x="45" y="78"/>
                    </a:lnTo>
                    <a:lnTo>
                      <a:pt x="41" y="71"/>
                    </a:lnTo>
                    <a:lnTo>
                      <a:pt x="38" y="66"/>
                    </a:lnTo>
                    <a:lnTo>
                      <a:pt x="24" y="63"/>
                    </a:lnTo>
                    <a:lnTo>
                      <a:pt x="21" y="54"/>
                    </a:lnTo>
                    <a:lnTo>
                      <a:pt x="0" y="38"/>
                    </a:lnTo>
                    <a:lnTo>
                      <a:pt x="15" y="35"/>
                    </a:lnTo>
                    <a:lnTo>
                      <a:pt x="27" y="9"/>
                    </a:lnTo>
                    <a:lnTo>
                      <a:pt x="38" y="6"/>
                    </a:lnTo>
                    <a:lnTo>
                      <a:pt x="45" y="5"/>
                    </a:lnTo>
                  </a:path>
                </a:pathLst>
              </a:custGeom>
              <a:noFill/>
              <a:ln w="6350" cap="sq">
                <a:solidFill>
                  <a:srgbClr val="000000"/>
                </a:solidFill>
                <a:prstDash val="solid"/>
                <a:miter lim="800000"/>
                <a:headEnd/>
                <a:tailEnd/>
              </a:ln>
            </p:spPr>
            <p:txBody>
              <a:bodyPr/>
              <a:lstStyle/>
              <a:p>
                <a:endParaRPr lang="en-US"/>
              </a:p>
            </p:txBody>
          </p:sp>
          <p:sp>
            <p:nvSpPr>
              <p:cNvPr id="321309" name="Freeform 797"/>
              <p:cNvSpPr>
                <a:spLocks/>
              </p:cNvSpPr>
              <p:nvPr/>
            </p:nvSpPr>
            <p:spPr bwMode="auto">
              <a:xfrm>
                <a:off x="3007" y="1325"/>
                <a:ext cx="118" cy="53"/>
              </a:xfrm>
              <a:custGeom>
                <a:avLst/>
                <a:gdLst/>
                <a:ahLst/>
                <a:cxnLst>
                  <a:cxn ang="0">
                    <a:pos x="12" y="3"/>
                  </a:cxn>
                  <a:cxn ang="0">
                    <a:pos x="25" y="2"/>
                  </a:cxn>
                  <a:cxn ang="0">
                    <a:pos x="39" y="11"/>
                  </a:cxn>
                  <a:cxn ang="0">
                    <a:pos x="98" y="0"/>
                  </a:cxn>
                  <a:cxn ang="0">
                    <a:pos x="118" y="18"/>
                  </a:cxn>
                  <a:cxn ang="0">
                    <a:pos x="118" y="29"/>
                  </a:cxn>
                  <a:cxn ang="0">
                    <a:pos x="54" y="53"/>
                  </a:cxn>
                  <a:cxn ang="0">
                    <a:pos x="6" y="39"/>
                  </a:cxn>
                  <a:cxn ang="0">
                    <a:pos x="19" y="20"/>
                  </a:cxn>
                  <a:cxn ang="0">
                    <a:pos x="0" y="6"/>
                  </a:cxn>
                  <a:cxn ang="0">
                    <a:pos x="12" y="3"/>
                  </a:cxn>
                </a:cxnLst>
                <a:rect l="0" t="0" r="r" b="b"/>
                <a:pathLst>
                  <a:path w="118" h="53">
                    <a:moveTo>
                      <a:pt x="12" y="3"/>
                    </a:moveTo>
                    <a:lnTo>
                      <a:pt x="25" y="2"/>
                    </a:lnTo>
                    <a:lnTo>
                      <a:pt x="39" y="11"/>
                    </a:lnTo>
                    <a:lnTo>
                      <a:pt x="98" y="0"/>
                    </a:lnTo>
                    <a:lnTo>
                      <a:pt x="118" y="18"/>
                    </a:lnTo>
                    <a:lnTo>
                      <a:pt x="118" y="29"/>
                    </a:lnTo>
                    <a:lnTo>
                      <a:pt x="54" y="53"/>
                    </a:lnTo>
                    <a:lnTo>
                      <a:pt x="6" y="39"/>
                    </a:lnTo>
                    <a:lnTo>
                      <a:pt x="19" y="20"/>
                    </a:lnTo>
                    <a:lnTo>
                      <a:pt x="0" y="6"/>
                    </a:lnTo>
                    <a:lnTo>
                      <a:pt x="12" y="3"/>
                    </a:lnTo>
                  </a:path>
                </a:pathLst>
              </a:custGeom>
              <a:noFill/>
              <a:ln w="6350" cap="sq">
                <a:solidFill>
                  <a:srgbClr val="000000"/>
                </a:solidFill>
                <a:prstDash val="solid"/>
                <a:miter lim="800000"/>
                <a:headEnd/>
                <a:tailEnd/>
              </a:ln>
            </p:spPr>
            <p:txBody>
              <a:bodyPr/>
              <a:lstStyle/>
              <a:p>
                <a:endParaRPr lang="en-US"/>
              </a:p>
            </p:txBody>
          </p:sp>
          <p:sp>
            <p:nvSpPr>
              <p:cNvPr id="321310" name="Freeform 798"/>
              <p:cNvSpPr>
                <a:spLocks/>
              </p:cNvSpPr>
              <p:nvPr/>
            </p:nvSpPr>
            <p:spPr bwMode="auto">
              <a:xfrm>
                <a:off x="1521" y="1912"/>
                <a:ext cx="420" cy="325"/>
              </a:xfrm>
              <a:custGeom>
                <a:avLst/>
                <a:gdLst/>
                <a:ahLst/>
                <a:cxnLst>
                  <a:cxn ang="0">
                    <a:pos x="16" y="0"/>
                  </a:cxn>
                  <a:cxn ang="0">
                    <a:pos x="34" y="0"/>
                  </a:cxn>
                  <a:cxn ang="0">
                    <a:pos x="82" y="22"/>
                  </a:cxn>
                  <a:cxn ang="0">
                    <a:pos x="109" y="22"/>
                  </a:cxn>
                  <a:cxn ang="0">
                    <a:pos x="155" y="15"/>
                  </a:cxn>
                  <a:cxn ang="0">
                    <a:pos x="173" y="39"/>
                  </a:cxn>
                  <a:cxn ang="0">
                    <a:pos x="175" y="54"/>
                  </a:cxn>
                  <a:cxn ang="0">
                    <a:pos x="191" y="66"/>
                  </a:cxn>
                  <a:cxn ang="0">
                    <a:pos x="209" y="48"/>
                  </a:cxn>
                  <a:cxn ang="0">
                    <a:pos x="227" y="54"/>
                  </a:cxn>
                  <a:cxn ang="0">
                    <a:pos x="244" y="114"/>
                  </a:cxn>
                  <a:cxn ang="0">
                    <a:pos x="270" y="121"/>
                  </a:cxn>
                  <a:cxn ang="0">
                    <a:pos x="250" y="189"/>
                  </a:cxn>
                  <a:cxn ang="0">
                    <a:pos x="266" y="243"/>
                  </a:cxn>
                  <a:cxn ang="0">
                    <a:pos x="291" y="261"/>
                  </a:cxn>
                  <a:cxn ang="0">
                    <a:pos x="345" y="246"/>
                  </a:cxn>
                  <a:cxn ang="0">
                    <a:pos x="357" y="229"/>
                  </a:cxn>
                  <a:cxn ang="0">
                    <a:pos x="366" y="205"/>
                  </a:cxn>
                  <a:cxn ang="0">
                    <a:pos x="420" y="201"/>
                  </a:cxn>
                  <a:cxn ang="0">
                    <a:pos x="395" y="262"/>
                  </a:cxn>
                  <a:cxn ang="0">
                    <a:pos x="395" y="249"/>
                  </a:cxn>
                  <a:cxn ang="0">
                    <a:pos x="374" y="268"/>
                  </a:cxn>
                  <a:cxn ang="0">
                    <a:pos x="345" y="265"/>
                  </a:cxn>
                  <a:cxn ang="0">
                    <a:pos x="342" y="277"/>
                  </a:cxn>
                  <a:cxn ang="0">
                    <a:pos x="336" y="277"/>
                  </a:cxn>
                  <a:cxn ang="0">
                    <a:pos x="350" y="289"/>
                  </a:cxn>
                  <a:cxn ang="0">
                    <a:pos x="350" y="298"/>
                  </a:cxn>
                  <a:cxn ang="0">
                    <a:pos x="329" y="298"/>
                  </a:cxn>
                  <a:cxn ang="0">
                    <a:pos x="318" y="325"/>
                  </a:cxn>
                  <a:cxn ang="0">
                    <a:pos x="291" y="297"/>
                  </a:cxn>
                  <a:cxn ang="0">
                    <a:pos x="282" y="294"/>
                  </a:cxn>
                  <a:cxn ang="0">
                    <a:pos x="252" y="307"/>
                  </a:cxn>
                  <a:cxn ang="0">
                    <a:pos x="155" y="259"/>
                  </a:cxn>
                  <a:cxn ang="0">
                    <a:pos x="124" y="235"/>
                  </a:cxn>
                  <a:cxn ang="0">
                    <a:pos x="127" y="181"/>
                  </a:cxn>
                  <a:cxn ang="0">
                    <a:pos x="57" y="72"/>
                  </a:cxn>
                  <a:cxn ang="0">
                    <a:pos x="48" y="34"/>
                  </a:cxn>
                  <a:cxn ang="0">
                    <a:pos x="31" y="13"/>
                  </a:cxn>
                  <a:cxn ang="0">
                    <a:pos x="22" y="43"/>
                  </a:cxn>
                  <a:cxn ang="0">
                    <a:pos x="40" y="70"/>
                  </a:cxn>
                  <a:cxn ang="0">
                    <a:pos x="75" y="168"/>
                  </a:cxn>
                  <a:cxn ang="0">
                    <a:pos x="63" y="175"/>
                  </a:cxn>
                  <a:cxn ang="0">
                    <a:pos x="34" y="142"/>
                  </a:cxn>
                  <a:cxn ang="0">
                    <a:pos x="39" y="115"/>
                  </a:cxn>
                  <a:cxn ang="0">
                    <a:pos x="4" y="87"/>
                  </a:cxn>
                  <a:cxn ang="0">
                    <a:pos x="24" y="78"/>
                  </a:cxn>
                  <a:cxn ang="0">
                    <a:pos x="6" y="49"/>
                  </a:cxn>
                  <a:cxn ang="0">
                    <a:pos x="0" y="0"/>
                  </a:cxn>
                  <a:cxn ang="0">
                    <a:pos x="16" y="0"/>
                  </a:cxn>
                </a:cxnLst>
                <a:rect l="0" t="0" r="r" b="b"/>
                <a:pathLst>
                  <a:path w="420" h="325">
                    <a:moveTo>
                      <a:pt x="16" y="0"/>
                    </a:moveTo>
                    <a:lnTo>
                      <a:pt x="34" y="0"/>
                    </a:lnTo>
                    <a:lnTo>
                      <a:pt x="82" y="22"/>
                    </a:lnTo>
                    <a:lnTo>
                      <a:pt x="109" y="22"/>
                    </a:lnTo>
                    <a:lnTo>
                      <a:pt x="155" y="15"/>
                    </a:lnTo>
                    <a:lnTo>
                      <a:pt x="173" y="39"/>
                    </a:lnTo>
                    <a:lnTo>
                      <a:pt x="175" y="54"/>
                    </a:lnTo>
                    <a:lnTo>
                      <a:pt x="191" y="66"/>
                    </a:lnTo>
                    <a:lnTo>
                      <a:pt x="209" y="48"/>
                    </a:lnTo>
                    <a:lnTo>
                      <a:pt x="227" y="54"/>
                    </a:lnTo>
                    <a:lnTo>
                      <a:pt x="244" y="114"/>
                    </a:lnTo>
                    <a:lnTo>
                      <a:pt x="270" y="121"/>
                    </a:lnTo>
                    <a:lnTo>
                      <a:pt x="250" y="189"/>
                    </a:lnTo>
                    <a:lnTo>
                      <a:pt x="266" y="243"/>
                    </a:lnTo>
                    <a:lnTo>
                      <a:pt x="291" y="261"/>
                    </a:lnTo>
                    <a:lnTo>
                      <a:pt x="345" y="246"/>
                    </a:lnTo>
                    <a:lnTo>
                      <a:pt x="357" y="229"/>
                    </a:lnTo>
                    <a:lnTo>
                      <a:pt x="366" y="205"/>
                    </a:lnTo>
                    <a:lnTo>
                      <a:pt x="420" y="201"/>
                    </a:lnTo>
                    <a:lnTo>
                      <a:pt x="395" y="262"/>
                    </a:lnTo>
                    <a:lnTo>
                      <a:pt x="395" y="249"/>
                    </a:lnTo>
                    <a:lnTo>
                      <a:pt x="374" y="268"/>
                    </a:lnTo>
                    <a:lnTo>
                      <a:pt x="345" y="265"/>
                    </a:lnTo>
                    <a:lnTo>
                      <a:pt x="342" y="277"/>
                    </a:lnTo>
                    <a:lnTo>
                      <a:pt x="336" y="277"/>
                    </a:lnTo>
                    <a:lnTo>
                      <a:pt x="350" y="289"/>
                    </a:lnTo>
                    <a:lnTo>
                      <a:pt x="350" y="298"/>
                    </a:lnTo>
                    <a:lnTo>
                      <a:pt x="329" y="298"/>
                    </a:lnTo>
                    <a:lnTo>
                      <a:pt x="318" y="325"/>
                    </a:lnTo>
                    <a:lnTo>
                      <a:pt x="291" y="297"/>
                    </a:lnTo>
                    <a:lnTo>
                      <a:pt x="282" y="294"/>
                    </a:lnTo>
                    <a:lnTo>
                      <a:pt x="252" y="307"/>
                    </a:lnTo>
                    <a:lnTo>
                      <a:pt x="155" y="259"/>
                    </a:lnTo>
                    <a:lnTo>
                      <a:pt x="124" y="235"/>
                    </a:lnTo>
                    <a:lnTo>
                      <a:pt x="127" y="181"/>
                    </a:lnTo>
                    <a:lnTo>
                      <a:pt x="57" y="72"/>
                    </a:lnTo>
                    <a:lnTo>
                      <a:pt x="48" y="34"/>
                    </a:lnTo>
                    <a:lnTo>
                      <a:pt x="31" y="13"/>
                    </a:lnTo>
                    <a:lnTo>
                      <a:pt x="22" y="43"/>
                    </a:lnTo>
                    <a:lnTo>
                      <a:pt x="40" y="70"/>
                    </a:lnTo>
                    <a:lnTo>
                      <a:pt x="75" y="168"/>
                    </a:lnTo>
                    <a:lnTo>
                      <a:pt x="63" y="175"/>
                    </a:lnTo>
                    <a:lnTo>
                      <a:pt x="34" y="142"/>
                    </a:lnTo>
                    <a:lnTo>
                      <a:pt x="39" y="115"/>
                    </a:lnTo>
                    <a:lnTo>
                      <a:pt x="4" y="87"/>
                    </a:lnTo>
                    <a:lnTo>
                      <a:pt x="24" y="78"/>
                    </a:lnTo>
                    <a:lnTo>
                      <a:pt x="6" y="49"/>
                    </a:lnTo>
                    <a:lnTo>
                      <a:pt x="0" y="0"/>
                    </a:lnTo>
                    <a:lnTo>
                      <a:pt x="16" y="0"/>
                    </a:lnTo>
                  </a:path>
                </a:pathLst>
              </a:custGeom>
              <a:noFill/>
              <a:ln w="6350" cap="sq">
                <a:solidFill>
                  <a:srgbClr val="000000"/>
                </a:solidFill>
                <a:prstDash val="solid"/>
                <a:miter lim="800000"/>
                <a:headEnd/>
                <a:tailEnd/>
              </a:ln>
            </p:spPr>
            <p:txBody>
              <a:bodyPr/>
              <a:lstStyle/>
              <a:p>
                <a:endParaRPr lang="en-US"/>
              </a:p>
            </p:txBody>
          </p:sp>
          <p:sp>
            <p:nvSpPr>
              <p:cNvPr id="321311" name="Freeform 799"/>
              <p:cNvSpPr>
                <a:spLocks/>
              </p:cNvSpPr>
              <p:nvPr/>
            </p:nvSpPr>
            <p:spPr bwMode="auto">
              <a:xfrm>
                <a:off x="1890" y="2161"/>
                <a:ext cx="26" cy="52"/>
              </a:xfrm>
              <a:custGeom>
                <a:avLst/>
                <a:gdLst/>
                <a:ahLst/>
                <a:cxnLst>
                  <a:cxn ang="0">
                    <a:pos x="21" y="27"/>
                  </a:cxn>
                  <a:cxn ang="0">
                    <a:pos x="17" y="39"/>
                  </a:cxn>
                  <a:cxn ang="0">
                    <a:pos x="0" y="52"/>
                  </a:cxn>
                  <a:cxn ang="0">
                    <a:pos x="5" y="19"/>
                  </a:cxn>
                  <a:cxn ang="0">
                    <a:pos x="26" y="0"/>
                  </a:cxn>
                  <a:cxn ang="0">
                    <a:pos x="26" y="13"/>
                  </a:cxn>
                  <a:cxn ang="0">
                    <a:pos x="21" y="27"/>
                  </a:cxn>
                </a:cxnLst>
                <a:rect l="0" t="0" r="r" b="b"/>
                <a:pathLst>
                  <a:path w="26" h="52">
                    <a:moveTo>
                      <a:pt x="21" y="27"/>
                    </a:moveTo>
                    <a:lnTo>
                      <a:pt x="17" y="39"/>
                    </a:lnTo>
                    <a:lnTo>
                      <a:pt x="0" y="52"/>
                    </a:lnTo>
                    <a:lnTo>
                      <a:pt x="5" y="19"/>
                    </a:lnTo>
                    <a:lnTo>
                      <a:pt x="26" y="0"/>
                    </a:lnTo>
                    <a:lnTo>
                      <a:pt x="26" y="13"/>
                    </a:lnTo>
                    <a:lnTo>
                      <a:pt x="21" y="27"/>
                    </a:lnTo>
                  </a:path>
                </a:pathLst>
              </a:custGeom>
              <a:noFill/>
              <a:ln w="6350" cap="sq">
                <a:solidFill>
                  <a:srgbClr val="000000"/>
                </a:solidFill>
                <a:prstDash val="solid"/>
                <a:miter lim="800000"/>
                <a:headEnd/>
                <a:tailEnd/>
              </a:ln>
            </p:spPr>
            <p:txBody>
              <a:bodyPr/>
              <a:lstStyle/>
              <a:p>
                <a:endParaRPr lang="en-US"/>
              </a:p>
            </p:txBody>
          </p:sp>
          <p:sp>
            <p:nvSpPr>
              <p:cNvPr id="321312" name="Freeform 800"/>
              <p:cNvSpPr>
                <a:spLocks/>
              </p:cNvSpPr>
              <p:nvPr/>
            </p:nvSpPr>
            <p:spPr bwMode="auto">
              <a:xfrm>
                <a:off x="1839" y="2177"/>
                <a:ext cx="66" cy="75"/>
              </a:xfrm>
              <a:custGeom>
                <a:avLst/>
                <a:gdLst/>
                <a:ahLst/>
                <a:cxnLst>
                  <a:cxn ang="0">
                    <a:pos x="53" y="20"/>
                  </a:cxn>
                  <a:cxn ang="0">
                    <a:pos x="51" y="36"/>
                  </a:cxn>
                  <a:cxn ang="0">
                    <a:pos x="66" y="41"/>
                  </a:cxn>
                  <a:cxn ang="0">
                    <a:pos x="53" y="51"/>
                  </a:cxn>
                  <a:cxn ang="0">
                    <a:pos x="33" y="75"/>
                  </a:cxn>
                  <a:cxn ang="0">
                    <a:pos x="12" y="71"/>
                  </a:cxn>
                  <a:cxn ang="0">
                    <a:pos x="0" y="60"/>
                  </a:cxn>
                  <a:cxn ang="0">
                    <a:pos x="11" y="33"/>
                  </a:cxn>
                  <a:cxn ang="0">
                    <a:pos x="32" y="33"/>
                  </a:cxn>
                  <a:cxn ang="0">
                    <a:pos x="32" y="24"/>
                  </a:cxn>
                  <a:cxn ang="0">
                    <a:pos x="18" y="12"/>
                  </a:cxn>
                  <a:cxn ang="0">
                    <a:pos x="24" y="12"/>
                  </a:cxn>
                  <a:cxn ang="0">
                    <a:pos x="27" y="0"/>
                  </a:cxn>
                  <a:cxn ang="0">
                    <a:pos x="56" y="3"/>
                  </a:cxn>
                  <a:cxn ang="0">
                    <a:pos x="53" y="20"/>
                  </a:cxn>
                </a:cxnLst>
                <a:rect l="0" t="0" r="r" b="b"/>
                <a:pathLst>
                  <a:path w="66" h="75">
                    <a:moveTo>
                      <a:pt x="53" y="20"/>
                    </a:moveTo>
                    <a:lnTo>
                      <a:pt x="51" y="36"/>
                    </a:lnTo>
                    <a:lnTo>
                      <a:pt x="66" y="41"/>
                    </a:lnTo>
                    <a:lnTo>
                      <a:pt x="53" y="51"/>
                    </a:lnTo>
                    <a:lnTo>
                      <a:pt x="33" y="75"/>
                    </a:lnTo>
                    <a:lnTo>
                      <a:pt x="12" y="71"/>
                    </a:lnTo>
                    <a:lnTo>
                      <a:pt x="0" y="60"/>
                    </a:lnTo>
                    <a:lnTo>
                      <a:pt x="11" y="33"/>
                    </a:lnTo>
                    <a:lnTo>
                      <a:pt x="32" y="33"/>
                    </a:lnTo>
                    <a:lnTo>
                      <a:pt x="32" y="24"/>
                    </a:lnTo>
                    <a:lnTo>
                      <a:pt x="18" y="12"/>
                    </a:lnTo>
                    <a:lnTo>
                      <a:pt x="24" y="12"/>
                    </a:lnTo>
                    <a:lnTo>
                      <a:pt x="27" y="0"/>
                    </a:lnTo>
                    <a:lnTo>
                      <a:pt x="56" y="3"/>
                    </a:lnTo>
                    <a:lnTo>
                      <a:pt x="53" y="20"/>
                    </a:lnTo>
                  </a:path>
                </a:pathLst>
              </a:custGeom>
              <a:noFill/>
              <a:ln w="6350" cap="sq">
                <a:solidFill>
                  <a:srgbClr val="000000"/>
                </a:solidFill>
                <a:prstDash val="solid"/>
                <a:miter lim="800000"/>
                <a:headEnd/>
                <a:tailEnd/>
              </a:ln>
            </p:spPr>
            <p:txBody>
              <a:bodyPr/>
              <a:lstStyle/>
              <a:p>
                <a:endParaRPr lang="en-US"/>
              </a:p>
            </p:txBody>
          </p:sp>
          <p:sp>
            <p:nvSpPr>
              <p:cNvPr id="321313" name="Freeform 801"/>
              <p:cNvSpPr>
                <a:spLocks/>
              </p:cNvSpPr>
              <p:nvPr/>
            </p:nvSpPr>
            <p:spPr bwMode="auto">
              <a:xfrm>
                <a:off x="1872" y="2239"/>
                <a:ext cx="39" cy="24"/>
              </a:xfrm>
              <a:custGeom>
                <a:avLst/>
                <a:gdLst/>
                <a:ahLst/>
                <a:cxnLst>
                  <a:cxn ang="0">
                    <a:pos x="24" y="9"/>
                  </a:cxn>
                  <a:cxn ang="0">
                    <a:pos x="39" y="16"/>
                  </a:cxn>
                  <a:cxn ang="0">
                    <a:pos x="32" y="24"/>
                  </a:cxn>
                  <a:cxn ang="0">
                    <a:pos x="0" y="13"/>
                  </a:cxn>
                  <a:cxn ang="0">
                    <a:pos x="11" y="0"/>
                  </a:cxn>
                  <a:cxn ang="0">
                    <a:pos x="24" y="9"/>
                  </a:cxn>
                </a:cxnLst>
                <a:rect l="0" t="0" r="r" b="b"/>
                <a:pathLst>
                  <a:path w="39" h="24">
                    <a:moveTo>
                      <a:pt x="24" y="9"/>
                    </a:moveTo>
                    <a:lnTo>
                      <a:pt x="39" y="16"/>
                    </a:lnTo>
                    <a:lnTo>
                      <a:pt x="32" y="24"/>
                    </a:lnTo>
                    <a:lnTo>
                      <a:pt x="0" y="13"/>
                    </a:lnTo>
                    <a:lnTo>
                      <a:pt x="11" y="0"/>
                    </a:lnTo>
                    <a:lnTo>
                      <a:pt x="24" y="9"/>
                    </a:lnTo>
                  </a:path>
                </a:pathLst>
              </a:custGeom>
              <a:noFill/>
              <a:ln w="6350" cap="sq">
                <a:solidFill>
                  <a:srgbClr val="000000"/>
                </a:solidFill>
                <a:prstDash val="solid"/>
                <a:miter lim="800000"/>
                <a:headEnd/>
                <a:tailEnd/>
              </a:ln>
            </p:spPr>
            <p:txBody>
              <a:bodyPr/>
              <a:lstStyle/>
              <a:p>
                <a:endParaRPr lang="en-US"/>
              </a:p>
            </p:txBody>
          </p:sp>
          <p:sp>
            <p:nvSpPr>
              <p:cNvPr id="321314" name="Freeform 802"/>
              <p:cNvSpPr>
                <a:spLocks/>
              </p:cNvSpPr>
              <p:nvPr/>
            </p:nvSpPr>
            <p:spPr bwMode="auto">
              <a:xfrm>
                <a:off x="1883" y="2213"/>
                <a:ext cx="100" cy="56"/>
              </a:xfrm>
              <a:custGeom>
                <a:avLst/>
                <a:gdLst/>
                <a:ahLst/>
                <a:cxnLst>
                  <a:cxn ang="0">
                    <a:pos x="58" y="0"/>
                  </a:cxn>
                  <a:cxn ang="0">
                    <a:pos x="83" y="0"/>
                  </a:cxn>
                  <a:cxn ang="0">
                    <a:pos x="100" y="15"/>
                  </a:cxn>
                  <a:cxn ang="0">
                    <a:pos x="74" y="21"/>
                  </a:cxn>
                  <a:cxn ang="0">
                    <a:pos x="56" y="36"/>
                  </a:cxn>
                  <a:cxn ang="0">
                    <a:pos x="46" y="39"/>
                  </a:cxn>
                  <a:cxn ang="0">
                    <a:pos x="34" y="56"/>
                  </a:cxn>
                  <a:cxn ang="0">
                    <a:pos x="28" y="42"/>
                  </a:cxn>
                  <a:cxn ang="0">
                    <a:pos x="0" y="26"/>
                  </a:cxn>
                  <a:cxn ang="0">
                    <a:pos x="9" y="15"/>
                  </a:cxn>
                  <a:cxn ang="0">
                    <a:pos x="22" y="5"/>
                  </a:cxn>
                  <a:cxn ang="0">
                    <a:pos x="31" y="0"/>
                  </a:cxn>
                  <a:cxn ang="0">
                    <a:pos x="58" y="0"/>
                  </a:cxn>
                </a:cxnLst>
                <a:rect l="0" t="0" r="r" b="b"/>
                <a:pathLst>
                  <a:path w="100" h="56">
                    <a:moveTo>
                      <a:pt x="58" y="0"/>
                    </a:moveTo>
                    <a:lnTo>
                      <a:pt x="83" y="0"/>
                    </a:lnTo>
                    <a:lnTo>
                      <a:pt x="100" y="15"/>
                    </a:lnTo>
                    <a:lnTo>
                      <a:pt x="74" y="21"/>
                    </a:lnTo>
                    <a:lnTo>
                      <a:pt x="56" y="36"/>
                    </a:lnTo>
                    <a:lnTo>
                      <a:pt x="46" y="39"/>
                    </a:lnTo>
                    <a:lnTo>
                      <a:pt x="34" y="56"/>
                    </a:lnTo>
                    <a:lnTo>
                      <a:pt x="28" y="42"/>
                    </a:lnTo>
                    <a:lnTo>
                      <a:pt x="0" y="26"/>
                    </a:lnTo>
                    <a:lnTo>
                      <a:pt x="9" y="15"/>
                    </a:lnTo>
                    <a:lnTo>
                      <a:pt x="22" y="5"/>
                    </a:lnTo>
                    <a:lnTo>
                      <a:pt x="31" y="0"/>
                    </a:lnTo>
                    <a:lnTo>
                      <a:pt x="58" y="0"/>
                    </a:lnTo>
                  </a:path>
                </a:pathLst>
              </a:custGeom>
              <a:noFill/>
              <a:ln w="6350" cap="sq">
                <a:solidFill>
                  <a:srgbClr val="000000"/>
                </a:solidFill>
                <a:prstDash val="solid"/>
                <a:miter lim="800000"/>
                <a:headEnd/>
                <a:tailEnd/>
              </a:ln>
            </p:spPr>
            <p:txBody>
              <a:bodyPr/>
              <a:lstStyle/>
              <a:p>
                <a:endParaRPr lang="en-US"/>
              </a:p>
            </p:txBody>
          </p:sp>
          <p:sp>
            <p:nvSpPr>
              <p:cNvPr id="321315" name="Freeform 803"/>
              <p:cNvSpPr>
                <a:spLocks/>
              </p:cNvSpPr>
              <p:nvPr/>
            </p:nvSpPr>
            <p:spPr bwMode="auto">
              <a:xfrm>
                <a:off x="2128" y="2143"/>
                <a:ext cx="43" cy="25"/>
              </a:xfrm>
              <a:custGeom>
                <a:avLst/>
                <a:gdLst/>
                <a:ahLst/>
                <a:cxnLst>
                  <a:cxn ang="0">
                    <a:pos x="33" y="0"/>
                  </a:cxn>
                  <a:cxn ang="0">
                    <a:pos x="39" y="0"/>
                  </a:cxn>
                  <a:cxn ang="0">
                    <a:pos x="43" y="25"/>
                  </a:cxn>
                  <a:cxn ang="0">
                    <a:pos x="0" y="21"/>
                  </a:cxn>
                  <a:cxn ang="0">
                    <a:pos x="18" y="16"/>
                  </a:cxn>
                  <a:cxn ang="0">
                    <a:pos x="4" y="10"/>
                  </a:cxn>
                  <a:cxn ang="0">
                    <a:pos x="27" y="0"/>
                  </a:cxn>
                  <a:cxn ang="0">
                    <a:pos x="33" y="0"/>
                  </a:cxn>
                </a:cxnLst>
                <a:rect l="0" t="0" r="r" b="b"/>
                <a:pathLst>
                  <a:path w="43" h="25">
                    <a:moveTo>
                      <a:pt x="33" y="0"/>
                    </a:moveTo>
                    <a:lnTo>
                      <a:pt x="39" y="0"/>
                    </a:lnTo>
                    <a:lnTo>
                      <a:pt x="43" y="25"/>
                    </a:lnTo>
                    <a:lnTo>
                      <a:pt x="0" y="21"/>
                    </a:lnTo>
                    <a:lnTo>
                      <a:pt x="18" y="16"/>
                    </a:lnTo>
                    <a:lnTo>
                      <a:pt x="4" y="10"/>
                    </a:lnTo>
                    <a:lnTo>
                      <a:pt x="27" y="0"/>
                    </a:lnTo>
                    <a:lnTo>
                      <a:pt x="33" y="0"/>
                    </a:lnTo>
                  </a:path>
                </a:pathLst>
              </a:custGeom>
              <a:noFill/>
              <a:ln w="6350" cap="sq">
                <a:solidFill>
                  <a:srgbClr val="000000"/>
                </a:solidFill>
                <a:prstDash val="solid"/>
                <a:miter lim="800000"/>
                <a:headEnd/>
                <a:tailEnd/>
              </a:ln>
            </p:spPr>
            <p:txBody>
              <a:bodyPr/>
              <a:lstStyle/>
              <a:p>
                <a:endParaRPr lang="en-US"/>
              </a:p>
            </p:txBody>
          </p:sp>
          <p:sp>
            <p:nvSpPr>
              <p:cNvPr id="321316" name="Freeform 804"/>
              <p:cNvSpPr>
                <a:spLocks/>
              </p:cNvSpPr>
              <p:nvPr/>
            </p:nvSpPr>
            <p:spPr bwMode="auto">
              <a:xfrm>
                <a:off x="2061" y="2165"/>
                <a:ext cx="41" cy="15"/>
              </a:xfrm>
              <a:custGeom>
                <a:avLst/>
                <a:gdLst/>
                <a:ahLst/>
                <a:cxnLst>
                  <a:cxn ang="0">
                    <a:pos x="22" y="2"/>
                  </a:cxn>
                  <a:cxn ang="0">
                    <a:pos x="41" y="5"/>
                  </a:cxn>
                  <a:cxn ang="0">
                    <a:pos x="41" y="9"/>
                  </a:cxn>
                  <a:cxn ang="0">
                    <a:pos x="25" y="15"/>
                  </a:cxn>
                  <a:cxn ang="0">
                    <a:pos x="0" y="6"/>
                  </a:cxn>
                  <a:cxn ang="0">
                    <a:pos x="4" y="0"/>
                  </a:cxn>
                  <a:cxn ang="0">
                    <a:pos x="22" y="2"/>
                  </a:cxn>
                </a:cxnLst>
                <a:rect l="0" t="0" r="r" b="b"/>
                <a:pathLst>
                  <a:path w="41" h="15">
                    <a:moveTo>
                      <a:pt x="22" y="2"/>
                    </a:moveTo>
                    <a:lnTo>
                      <a:pt x="41" y="5"/>
                    </a:lnTo>
                    <a:lnTo>
                      <a:pt x="41" y="9"/>
                    </a:lnTo>
                    <a:lnTo>
                      <a:pt x="25" y="15"/>
                    </a:lnTo>
                    <a:lnTo>
                      <a:pt x="0" y="6"/>
                    </a:lnTo>
                    <a:lnTo>
                      <a:pt x="4" y="0"/>
                    </a:lnTo>
                    <a:lnTo>
                      <a:pt x="22" y="2"/>
                    </a:lnTo>
                  </a:path>
                </a:pathLst>
              </a:custGeom>
              <a:noFill/>
              <a:ln w="6350" cap="sq">
                <a:solidFill>
                  <a:srgbClr val="000000"/>
                </a:solidFill>
                <a:prstDash val="solid"/>
                <a:miter lim="800000"/>
                <a:headEnd/>
                <a:tailEnd/>
              </a:ln>
            </p:spPr>
            <p:txBody>
              <a:bodyPr/>
              <a:lstStyle/>
              <a:p>
                <a:endParaRPr lang="en-US"/>
              </a:p>
            </p:txBody>
          </p:sp>
          <p:sp>
            <p:nvSpPr>
              <p:cNvPr id="321317" name="Freeform 805"/>
              <p:cNvSpPr>
                <a:spLocks/>
              </p:cNvSpPr>
              <p:nvPr/>
            </p:nvSpPr>
            <p:spPr bwMode="auto">
              <a:xfrm>
                <a:off x="1910" y="2228"/>
                <a:ext cx="73" cy="81"/>
              </a:xfrm>
              <a:custGeom>
                <a:avLst/>
                <a:gdLst/>
                <a:ahLst/>
                <a:cxnLst>
                  <a:cxn ang="0">
                    <a:pos x="23" y="23"/>
                  </a:cxn>
                  <a:cxn ang="0">
                    <a:pos x="29" y="21"/>
                  </a:cxn>
                  <a:cxn ang="0">
                    <a:pos x="47" y="6"/>
                  </a:cxn>
                  <a:cxn ang="0">
                    <a:pos x="73" y="0"/>
                  </a:cxn>
                  <a:cxn ang="0">
                    <a:pos x="71" y="17"/>
                  </a:cxn>
                  <a:cxn ang="0">
                    <a:pos x="59" y="81"/>
                  </a:cxn>
                  <a:cxn ang="0">
                    <a:pos x="44" y="72"/>
                  </a:cxn>
                  <a:cxn ang="0">
                    <a:pos x="28" y="74"/>
                  </a:cxn>
                  <a:cxn ang="0">
                    <a:pos x="0" y="42"/>
                  </a:cxn>
                  <a:cxn ang="0">
                    <a:pos x="7" y="41"/>
                  </a:cxn>
                  <a:cxn ang="0">
                    <a:pos x="19" y="24"/>
                  </a:cxn>
                  <a:cxn ang="0">
                    <a:pos x="23" y="23"/>
                  </a:cxn>
                </a:cxnLst>
                <a:rect l="0" t="0" r="r" b="b"/>
                <a:pathLst>
                  <a:path w="73" h="81">
                    <a:moveTo>
                      <a:pt x="23" y="23"/>
                    </a:moveTo>
                    <a:lnTo>
                      <a:pt x="29" y="21"/>
                    </a:lnTo>
                    <a:lnTo>
                      <a:pt x="47" y="6"/>
                    </a:lnTo>
                    <a:lnTo>
                      <a:pt x="73" y="0"/>
                    </a:lnTo>
                    <a:lnTo>
                      <a:pt x="71" y="17"/>
                    </a:lnTo>
                    <a:lnTo>
                      <a:pt x="59" y="81"/>
                    </a:lnTo>
                    <a:lnTo>
                      <a:pt x="44" y="72"/>
                    </a:lnTo>
                    <a:lnTo>
                      <a:pt x="28" y="74"/>
                    </a:lnTo>
                    <a:lnTo>
                      <a:pt x="0" y="42"/>
                    </a:lnTo>
                    <a:lnTo>
                      <a:pt x="7" y="41"/>
                    </a:lnTo>
                    <a:lnTo>
                      <a:pt x="19" y="24"/>
                    </a:lnTo>
                    <a:lnTo>
                      <a:pt x="23" y="23"/>
                    </a:lnTo>
                  </a:path>
                </a:pathLst>
              </a:custGeom>
              <a:noFill/>
              <a:ln w="6350" cap="sq">
                <a:solidFill>
                  <a:srgbClr val="000000"/>
                </a:solidFill>
                <a:prstDash val="solid"/>
                <a:miter lim="800000"/>
                <a:headEnd/>
                <a:tailEnd/>
              </a:ln>
            </p:spPr>
            <p:txBody>
              <a:bodyPr/>
              <a:lstStyle/>
              <a:p>
                <a:endParaRPr lang="en-US"/>
              </a:p>
            </p:txBody>
          </p:sp>
          <p:sp>
            <p:nvSpPr>
              <p:cNvPr id="321318" name="Freeform 806"/>
              <p:cNvSpPr>
                <a:spLocks/>
              </p:cNvSpPr>
              <p:nvPr/>
            </p:nvSpPr>
            <p:spPr bwMode="auto">
              <a:xfrm>
                <a:off x="1932" y="2300"/>
                <a:ext cx="57" cy="51"/>
              </a:xfrm>
              <a:custGeom>
                <a:avLst/>
                <a:gdLst/>
                <a:ahLst/>
                <a:cxnLst>
                  <a:cxn ang="0">
                    <a:pos x="3" y="6"/>
                  </a:cxn>
                  <a:cxn ang="0">
                    <a:pos x="6" y="2"/>
                  </a:cxn>
                  <a:cxn ang="0">
                    <a:pos x="22" y="0"/>
                  </a:cxn>
                  <a:cxn ang="0">
                    <a:pos x="37" y="9"/>
                  </a:cxn>
                  <a:cxn ang="0">
                    <a:pos x="57" y="29"/>
                  </a:cxn>
                  <a:cxn ang="0">
                    <a:pos x="45" y="51"/>
                  </a:cxn>
                  <a:cxn ang="0">
                    <a:pos x="21" y="26"/>
                  </a:cxn>
                  <a:cxn ang="0">
                    <a:pos x="12" y="27"/>
                  </a:cxn>
                  <a:cxn ang="0">
                    <a:pos x="4" y="26"/>
                  </a:cxn>
                  <a:cxn ang="0">
                    <a:pos x="0" y="11"/>
                  </a:cxn>
                  <a:cxn ang="0">
                    <a:pos x="3" y="6"/>
                  </a:cxn>
                </a:cxnLst>
                <a:rect l="0" t="0" r="r" b="b"/>
                <a:pathLst>
                  <a:path w="57" h="51">
                    <a:moveTo>
                      <a:pt x="3" y="6"/>
                    </a:moveTo>
                    <a:lnTo>
                      <a:pt x="6" y="2"/>
                    </a:lnTo>
                    <a:lnTo>
                      <a:pt x="22" y="0"/>
                    </a:lnTo>
                    <a:lnTo>
                      <a:pt x="37" y="9"/>
                    </a:lnTo>
                    <a:lnTo>
                      <a:pt x="57" y="29"/>
                    </a:lnTo>
                    <a:lnTo>
                      <a:pt x="45" y="51"/>
                    </a:lnTo>
                    <a:lnTo>
                      <a:pt x="21" y="26"/>
                    </a:lnTo>
                    <a:lnTo>
                      <a:pt x="12" y="27"/>
                    </a:lnTo>
                    <a:lnTo>
                      <a:pt x="4" y="26"/>
                    </a:lnTo>
                    <a:lnTo>
                      <a:pt x="0" y="11"/>
                    </a:lnTo>
                    <a:lnTo>
                      <a:pt x="3" y="6"/>
                    </a:lnTo>
                  </a:path>
                </a:pathLst>
              </a:custGeom>
              <a:noFill/>
              <a:ln w="6350" cap="sq">
                <a:solidFill>
                  <a:srgbClr val="000000"/>
                </a:solidFill>
                <a:prstDash val="solid"/>
                <a:miter lim="800000"/>
                <a:headEnd/>
                <a:tailEnd/>
              </a:ln>
            </p:spPr>
            <p:txBody>
              <a:bodyPr/>
              <a:lstStyle/>
              <a:p>
                <a:endParaRPr lang="en-US"/>
              </a:p>
            </p:txBody>
          </p:sp>
          <p:sp>
            <p:nvSpPr>
              <p:cNvPr id="321319" name="Freeform 807"/>
              <p:cNvSpPr>
                <a:spLocks/>
              </p:cNvSpPr>
              <p:nvPr/>
            </p:nvSpPr>
            <p:spPr bwMode="auto">
              <a:xfrm>
                <a:off x="2318" y="2348"/>
                <a:ext cx="74" cy="129"/>
              </a:xfrm>
              <a:custGeom>
                <a:avLst/>
                <a:gdLst/>
                <a:ahLst/>
                <a:cxnLst>
                  <a:cxn ang="0">
                    <a:pos x="47" y="21"/>
                  </a:cxn>
                  <a:cxn ang="0">
                    <a:pos x="67" y="43"/>
                  </a:cxn>
                  <a:cxn ang="0">
                    <a:pos x="52" y="78"/>
                  </a:cxn>
                  <a:cxn ang="0">
                    <a:pos x="64" y="93"/>
                  </a:cxn>
                  <a:cxn ang="0">
                    <a:pos x="74" y="117"/>
                  </a:cxn>
                  <a:cxn ang="0">
                    <a:pos x="50" y="121"/>
                  </a:cxn>
                  <a:cxn ang="0">
                    <a:pos x="40" y="129"/>
                  </a:cxn>
                  <a:cxn ang="0">
                    <a:pos x="28" y="121"/>
                  </a:cxn>
                  <a:cxn ang="0">
                    <a:pos x="24" y="109"/>
                  </a:cxn>
                  <a:cxn ang="0">
                    <a:pos x="27" y="81"/>
                  </a:cxn>
                  <a:cxn ang="0">
                    <a:pos x="21" y="58"/>
                  </a:cxn>
                  <a:cxn ang="0">
                    <a:pos x="13" y="61"/>
                  </a:cxn>
                  <a:cxn ang="0">
                    <a:pos x="0" y="45"/>
                  </a:cxn>
                  <a:cxn ang="0">
                    <a:pos x="3" y="33"/>
                  </a:cxn>
                  <a:cxn ang="0">
                    <a:pos x="18" y="25"/>
                  </a:cxn>
                  <a:cxn ang="0">
                    <a:pos x="10" y="16"/>
                  </a:cxn>
                  <a:cxn ang="0">
                    <a:pos x="27" y="0"/>
                  </a:cxn>
                  <a:cxn ang="0">
                    <a:pos x="47" y="21"/>
                  </a:cxn>
                </a:cxnLst>
                <a:rect l="0" t="0" r="r" b="b"/>
                <a:pathLst>
                  <a:path w="74" h="129">
                    <a:moveTo>
                      <a:pt x="47" y="21"/>
                    </a:moveTo>
                    <a:lnTo>
                      <a:pt x="67" y="43"/>
                    </a:lnTo>
                    <a:lnTo>
                      <a:pt x="52" y="78"/>
                    </a:lnTo>
                    <a:lnTo>
                      <a:pt x="64" y="93"/>
                    </a:lnTo>
                    <a:lnTo>
                      <a:pt x="74" y="117"/>
                    </a:lnTo>
                    <a:lnTo>
                      <a:pt x="50" y="121"/>
                    </a:lnTo>
                    <a:lnTo>
                      <a:pt x="40" y="129"/>
                    </a:lnTo>
                    <a:lnTo>
                      <a:pt x="28" y="121"/>
                    </a:lnTo>
                    <a:lnTo>
                      <a:pt x="24" y="109"/>
                    </a:lnTo>
                    <a:lnTo>
                      <a:pt x="27" y="81"/>
                    </a:lnTo>
                    <a:lnTo>
                      <a:pt x="21" y="58"/>
                    </a:lnTo>
                    <a:lnTo>
                      <a:pt x="13" y="61"/>
                    </a:lnTo>
                    <a:lnTo>
                      <a:pt x="0" y="45"/>
                    </a:lnTo>
                    <a:lnTo>
                      <a:pt x="3" y="33"/>
                    </a:lnTo>
                    <a:lnTo>
                      <a:pt x="18" y="25"/>
                    </a:lnTo>
                    <a:lnTo>
                      <a:pt x="10" y="16"/>
                    </a:lnTo>
                    <a:lnTo>
                      <a:pt x="27" y="0"/>
                    </a:lnTo>
                    <a:lnTo>
                      <a:pt x="47" y="21"/>
                    </a:lnTo>
                  </a:path>
                </a:pathLst>
              </a:custGeom>
              <a:noFill/>
              <a:ln w="6350" cap="sq">
                <a:solidFill>
                  <a:srgbClr val="000000"/>
                </a:solidFill>
                <a:prstDash val="solid"/>
                <a:miter lim="800000"/>
                <a:headEnd/>
                <a:tailEnd/>
              </a:ln>
            </p:spPr>
            <p:txBody>
              <a:bodyPr/>
              <a:lstStyle/>
              <a:p>
                <a:endParaRPr lang="en-US"/>
              </a:p>
            </p:txBody>
          </p:sp>
        </p:grpSp>
        <p:grpSp>
          <p:nvGrpSpPr>
            <p:cNvPr id="321320" name="Group 808"/>
            <p:cNvGrpSpPr>
              <a:grpSpLocks/>
            </p:cNvGrpSpPr>
            <p:nvPr/>
          </p:nvGrpSpPr>
          <p:grpSpPr bwMode="auto">
            <a:xfrm>
              <a:off x="557" y="1093"/>
              <a:ext cx="5556" cy="2399"/>
              <a:chOff x="557" y="1093"/>
              <a:chExt cx="5556" cy="2399"/>
            </a:xfrm>
          </p:grpSpPr>
          <p:sp>
            <p:nvSpPr>
              <p:cNvPr id="321321" name="Freeform 809"/>
              <p:cNvSpPr>
                <a:spLocks/>
              </p:cNvSpPr>
              <p:nvPr/>
            </p:nvSpPr>
            <p:spPr bwMode="auto">
              <a:xfrm>
                <a:off x="2370" y="2391"/>
                <a:ext cx="64" cy="74"/>
              </a:xfrm>
              <a:custGeom>
                <a:avLst/>
                <a:gdLst/>
                <a:ahLst/>
                <a:cxnLst>
                  <a:cxn ang="0">
                    <a:pos x="33" y="0"/>
                  </a:cxn>
                  <a:cxn ang="0">
                    <a:pos x="49" y="2"/>
                  </a:cxn>
                  <a:cxn ang="0">
                    <a:pos x="64" y="5"/>
                  </a:cxn>
                  <a:cxn ang="0">
                    <a:pos x="57" y="23"/>
                  </a:cxn>
                  <a:cxn ang="0">
                    <a:pos x="63" y="44"/>
                  </a:cxn>
                  <a:cxn ang="0">
                    <a:pos x="60" y="62"/>
                  </a:cxn>
                  <a:cxn ang="0">
                    <a:pos x="54" y="66"/>
                  </a:cxn>
                  <a:cxn ang="0">
                    <a:pos x="22" y="74"/>
                  </a:cxn>
                  <a:cxn ang="0">
                    <a:pos x="12" y="50"/>
                  </a:cxn>
                  <a:cxn ang="0">
                    <a:pos x="0" y="35"/>
                  </a:cxn>
                  <a:cxn ang="0">
                    <a:pos x="15" y="0"/>
                  </a:cxn>
                  <a:cxn ang="0">
                    <a:pos x="33" y="0"/>
                  </a:cxn>
                </a:cxnLst>
                <a:rect l="0" t="0" r="r" b="b"/>
                <a:pathLst>
                  <a:path w="64" h="74">
                    <a:moveTo>
                      <a:pt x="33" y="0"/>
                    </a:moveTo>
                    <a:lnTo>
                      <a:pt x="49" y="2"/>
                    </a:lnTo>
                    <a:lnTo>
                      <a:pt x="64" y="5"/>
                    </a:lnTo>
                    <a:lnTo>
                      <a:pt x="57" y="23"/>
                    </a:lnTo>
                    <a:lnTo>
                      <a:pt x="63" y="44"/>
                    </a:lnTo>
                    <a:lnTo>
                      <a:pt x="60" y="62"/>
                    </a:lnTo>
                    <a:lnTo>
                      <a:pt x="54" y="66"/>
                    </a:lnTo>
                    <a:lnTo>
                      <a:pt x="22" y="74"/>
                    </a:lnTo>
                    <a:lnTo>
                      <a:pt x="12" y="50"/>
                    </a:lnTo>
                    <a:lnTo>
                      <a:pt x="0" y="35"/>
                    </a:lnTo>
                    <a:lnTo>
                      <a:pt x="15" y="0"/>
                    </a:lnTo>
                    <a:lnTo>
                      <a:pt x="33" y="0"/>
                    </a:lnTo>
                  </a:path>
                </a:pathLst>
              </a:custGeom>
              <a:noFill/>
              <a:ln w="6350" cap="sq">
                <a:solidFill>
                  <a:srgbClr val="000000"/>
                </a:solidFill>
                <a:prstDash val="solid"/>
                <a:miter lim="800000"/>
                <a:headEnd/>
                <a:tailEnd/>
              </a:ln>
            </p:spPr>
            <p:txBody>
              <a:bodyPr/>
              <a:lstStyle/>
              <a:p>
                <a:endParaRPr lang="en-US"/>
              </a:p>
            </p:txBody>
          </p:sp>
          <p:sp>
            <p:nvSpPr>
              <p:cNvPr id="321322" name="Freeform 810"/>
              <p:cNvSpPr>
                <a:spLocks/>
              </p:cNvSpPr>
              <p:nvPr/>
            </p:nvSpPr>
            <p:spPr bwMode="auto">
              <a:xfrm>
                <a:off x="2424" y="2396"/>
                <a:ext cx="49" cy="64"/>
              </a:xfrm>
              <a:custGeom>
                <a:avLst/>
                <a:gdLst/>
                <a:ahLst/>
                <a:cxnLst>
                  <a:cxn ang="0">
                    <a:pos x="10" y="0"/>
                  </a:cxn>
                  <a:cxn ang="0">
                    <a:pos x="27" y="4"/>
                  </a:cxn>
                  <a:cxn ang="0">
                    <a:pos x="49" y="25"/>
                  </a:cxn>
                  <a:cxn ang="0">
                    <a:pos x="34" y="54"/>
                  </a:cxn>
                  <a:cxn ang="0">
                    <a:pos x="27" y="64"/>
                  </a:cxn>
                  <a:cxn ang="0">
                    <a:pos x="0" y="61"/>
                  </a:cxn>
                  <a:cxn ang="0">
                    <a:pos x="6" y="57"/>
                  </a:cxn>
                  <a:cxn ang="0">
                    <a:pos x="9" y="39"/>
                  </a:cxn>
                  <a:cxn ang="0">
                    <a:pos x="3" y="18"/>
                  </a:cxn>
                  <a:cxn ang="0">
                    <a:pos x="10" y="0"/>
                  </a:cxn>
                </a:cxnLst>
                <a:rect l="0" t="0" r="r" b="b"/>
                <a:pathLst>
                  <a:path w="49" h="64">
                    <a:moveTo>
                      <a:pt x="10" y="0"/>
                    </a:moveTo>
                    <a:lnTo>
                      <a:pt x="27" y="4"/>
                    </a:lnTo>
                    <a:lnTo>
                      <a:pt x="49" y="25"/>
                    </a:lnTo>
                    <a:lnTo>
                      <a:pt x="34" y="54"/>
                    </a:lnTo>
                    <a:lnTo>
                      <a:pt x="27" y="64"/>
                    </a:lnTo>
                    <a:lnTo>
                      <a:pt x="0" y="61"/>
                    </a:lnTo>
                    <a:lnTo>
                      <a:pt x="6" y="57"/>
                    </a:lnTo>
                    <a:lnTo>
                      <a:pt x="9" y="39"/>
                    </a:lnTo>
                    <a:lnTo>
                      <a:pt x="3" y="18"/>
                    </a:lnTo>
                    <a:lnTo>
                      <a:pt x="10" y="0"/>
                    </a:lnTo>
                  </a:path>
                </a:pathLst>
              </a:custGeom>
              <a:noFill/>
              <a:ln w="6350" cap="sq">
                <a:solidFill>
                  <a:srgbClr val="000000"/>
                </a:solidFill>
                <a:prstDash val="solid"/>
                <a:miter lim="800000"/>
                <a:headEnd/>
                <a:tailEnd/>
              </a:ln>
            </p:spPr>
            <p:txBody>
              <a:bodyPr/>
              <a:lstStyle/>
              <a:p>
                <a:endParaRPr lang="en-US"/>
              </a:p>
            </p:txBody>
          </p:sp>
          <p:sp>
            <p:nvSpPr>
              <p:cNvPr id="321323" name="Freeform 811"/>
              <p:cNvSpPr>
                <a:spLocks/>
              </p:cNvSpPr>
              <p:nvPr/>
            </p:nvSpPr>
            <p:spPr bwMode="auto">
              <a:xfrm>
                <a:off x="2315" y="2303"/>
                <a:ext cx="24" cy="15"/>
              </a:xfrm>
              <a:custGeom>
                <a:avLst/>
                <a:gdLst/>
                <a:ahLst/>
                <a:cxnLst>
                  <a:cxn ang="0">
                    <a:pos x="13" y="0"/>
                  </a:cxn>
                  <a:cxn ang="0">
                    <a:pos x="24" y="0"/>
                  </a:cxn>
                  <a:cxn ang="0">
                    <a:pos x="18" y="8"/>
                  </a:cxn>
                  <a:cxn ang="0">
                    <a:pos x="18" y="15"/>
                  </a:cxn>
                  <a:cxn ang="0">
                    <a:pos x="0" y="14"/>
                  </a:cxn>
                  <a:cxn ang="0">
                    <a:pos x="4" y="11"/>
                  </a:cxn>
                  <a:cxn ang="0">
                    <a:pos x="3" y="2"/>
                  </a:cxn>
                  <a:cxn ang="0">
                    <a:pos x="13" y="0"/>
                  </a:cxn>
                </a:cxnLst>
                <a:rect l="0" t="0" r="r" b="b"/>
                <a:pathLst>
                  <a:path w="24" h="15">
                    <a:moveTo>
                      <a:pt x="13" y="0"/>
                    </a:moveTo>
                    <a:lnTo>
                      <a:pt x="24" y="0"/>
                    </a:lnTo>
                    <a:lnTo>
                      <a:pt x="18" y="8"/>
                    </a:lnTo>
                    <a:lnTo>
                      <a:pt x="18" y="15"/>
                    </a:lnTo>
                    <a:lnTo>
                      <a:pt x="0" y="14"/>
                    </a:lnTo>
                    <a:lnTo>
                      <a:pt x="4" y="11"/>
                    </a:lnTo>
                    <a:lnTo>
                      <a:pt x="3" y="2"/>
                    </a:lnTo>
                    <a:lnTo>
                      <a:pt x="13" y="0"/>
                    </a:lnTo>
                  </a:path>
                </a:pathLst>
              </a:custGeom>
              <a:noFill/>
              <a:ln w="6350" cap="sq">
                <a:solidFill>
                  <a:srgbClr val="000000"/>
                </a:solidFill>
                <a:prstDash val="solid"/>
                <a:miter lim="800000"/>
                <a:headEnd/>
                <a:tailEnd/>
              </a:ln>
            </p:spPr>
            <p:txBody>
              <a:bodyPr/>
              <a:lstStyle/>
              <a:p>
                <a:endParaRPr lang="en-US"/>
              </a:p>
            </p:txBody>
          </p:sp>
          <p:sp>
            <p:nvSpPr>
              <p:cNvPr id="321324" name="Freeform 812"/>
              <p:cNvSpPr>
                <a:spLocks/>
              </p:cNvSpPr>
              <p:nvPr/>
            </p:nvSpPr>
            <p:spPr bwMode="auto">
              <a:xfrm>
                <a:off x="2192" y="2673"/>
                <a:ext cx="200" cy="240"/>
              </a:xfrm>
              <a:custGeom>
                <a:avLst/>
                <a:gdLst/>
                <a:ahLst/>
                <a:cxnLst>
                  <a:cxn ang="0">
                    <a:pos x="34" y="15"/>
                  </a:cxn>
                  <a:cxn ang="0">
                    <a:pos x="52" y="3"/>
                  </a:cxn>
                  <a:cxn ang="0">
                    <a:pos x="66" y="0"/>
                  </a:cxn>
                  <a:cxn ang="0">
                    <a:pos x="67" y="36"/>
                  </a:cxn>
                  <a:cxn ang="0">
                    <a:pos x="88" y="53"/>
                  </a:cxn>
                  <a:cxn ang="0">
                    <a:pos x="103" y="56"/>
                  </a:cxn>
                  <a:cxn ang="0">
                    <a:pos x="127" y="71"/>
                  </a:cxn>
                  <a:cxn ang="0">
                    <a:pos x="141" y="72"/>
                  </a:cxn>
                  <a:cxn ang="0">
                    <a:pos x="148" y="78"/>
                  </a:cxn>
                  <a:cxn ang="0">
                    <a:pos x="156" y="120"/>
                  </a:cxn>
                  <a:cxn ang="0">
                    <a:pos x="184" y="122"/>
                  </a:cxn>
                  <a:cxn ang="0">
                    <a:pos x="182" y="138"/>
                  </a:cxn>
                  <a:cxn ang="0">
                    <a:pos x="194" y="143"/>
                  </a:cxn>
                  <a:cxn ang="0">
                    <a:pos x="200" y="155"/>
                  </a:cxn>
                  <a:cxn ang="0">
                    <a:pos x="191" y="185"/>
                  </a:cxn>
                  <a:cxn ang="0">
                    <a:pos x="176" y="176"/>
                  </a:cxn>
                  <a:cxn ang="0">
                    <a:pos x="135" y="180"/>
                  </a:cxn>
                  <a:cxn ang="0">
                    <a:pos x="126" y="228"/>
                  </a:cxn>
                  <a:cxn ang="0">
                    <a:pos x="123" y="224"/>
                  </a:cxn>
                  <a:cxn ang="0">
                    <a:pos x="105" y="224"/>
                  </a:cxn>
                  <a:cxn ang="0">
                    <a:pos x="102" y="237"/>
                  </a:cxn>
                  <a:cxn ang="0">
                    <a:pos x="100" y="239"/>
                  </a:cxn>
                  <a:cxn ang="0">
                    <a:pos x="96" y="228"/>
                  </a:cxn>
                  <a:cxn ang="0">
                    <a:pos x="78" y="225"/>
                  </a:cxn>
                  <a:cxn ang="0">
                    <a:pos x="75" y="224"/>
                  </a:cxn>
                  <a:cxn ang="0">
                    <a:pos x="69" y="219"/>
                  </a:cxn>
                  <a:cxn ang="0">
                    <a:pos x="60" y="240"/>
                  </a:cxn>
                  <a:cxn ang="0">
                    <a:pos x="46" y="239"/>
                  </a:cxn>
                  <a:cxn ang="0">
                    <a:pos x="28" y="197"/>
                  </a:cxn>
                  <a:cxn ang="0">
                    <a:pos x="28" y="177"/>
                  </a:cxn>
                  <a:cxn ang="0">
                    <a:pos x="11" y="141"/>
                  </a:cxn>
                  <a:cxn ang="0">
                    <a:pos x="20" y="122"/>
                  </a:cxn>
                  <a:cxn ang="0">
                    <a:pos x="9" y="108"/>
                  </a:cxn>
                  <a:cxn ang="0">
                    <a:pos x="17" y="51"/>
                  </a:cxn>
                  <a:cxn ang="0">
                    <a:pos x="0" y="24"/>
                  </a:cxn>
                  <a:cxn ang="0">
                    <a:pos x="17" y="26"/>
                  </a:cxn>
                  <a:cxn ang="0">
                    <a:pos x="34" y="15"/>
                  </a:cxn>
                </a:cxnLst>
                <a:rect l="0" t="0" r="r" b="b"/>
                <a:pathLst>
                  <a:path w="200" h="240">
                    <a:moveTo>
                      <a:pt x="34" y="15"/>
                    </a:moveTo>
                    <a:lnTo>
                      <a:pt x="52" y="3"/>
                    </a:lnTo>
                    <a:lnTo>
                      <a:pt x="66" y="0"/>
                    </a:lnTo>
                    <a:lnTo>
                      <a:pt x="67" y="36"/>
                    </a:lnTo>
                    <a:lnTo>
                      <a:pt x="88" y="53"/>
                    </a:lnTo>
                    <a:lnTo>
                      <a:pt x="103" y="56"/>
                    </a:lnTo>
                    <a:lnTo>
                      <a:pt x="127" y="71"/>
                    </a:lnTo>
                    <a:lnTo>
                      <a:pt x="141" y="72"/>
                    </a:lnTo>
                    <a:lnTo>
                      <a:pt x="148" y="78"/>
                    </a:lnTo>
                    <a:lnTo>
                      <a:pt x="156" y="120"/>
                    </a:lnTo>
                    <a:lnTo>
                      <a:pt x="184" y="122"/>
                    </a:lnTo>
                    <a:lnTo>
                      <a:pt x="182" y="138"/>
                    </a:lnTo>
                    <a:lnTo>
                      <a:pt x="194" y="143"/>
                    </a:lnTo>
                    <a:lnTo>
                      <a:pt x="200" y="155"/>
                    </a:lnTo>
                    <a:lnTo>
                      <a:pt x="191" y="185"/>
                    </a:lnTo>
                    <a:lnTo>
                      <a:pt x="176" y="176"/>
                    </a:lnTo>
                    <a:lnTo>
                      <a:pt x="135" y="180"/>
                    </a:lnTo>
                    <a:lnTo>
                      <a:pt x="126" y="228"/>
                    </a:lnTo>
                    <a:lnTo>
                      <a:pt x="123" y="224"/>
                    </a:lnTo>
                    <a:lnTo>
                      <a:pt x="105" y="224"/>
                    </a:lnTo>
                    <a:lnTo>
                      <a:pt x="102" y="237"/>
                    </a:lnTo>
                    <a:lnTo>
                      <a:pt x="100" y="239"/>
                    </a:lnTo>
                    <a:lnTo>
                      <a:pt x="96" y="228"/>
                    </a:lnTo>
                    <a:lnTo>
                      <a:pt x="78" y="225"/>
                    </a:lnTo>
                    <a:lnTo>
                      <a:pt x="75" y="224"/>
                    </a:lnTo>
                    <a:lnTo>
                      <a:pt x="69" y="219"/>
                    </a:lnTo>
                    <a:lnTo>
                      <a:pt x="60" y="240"/>
                    </a:lnTo>
                    <a:lnTo>
                      <a:pt x="46" y="239"/>
                    </a:lnTo>
                    <a:lnTo>
                      <a:pt x="28" y="197"/>
                    </a:lnTo>
                    <a:lnTo>
                      <a:pt x="28" y="177"/>
                    </a:lnTo>
                    <a:lnTo>
                      <a:pt x="11" y="141"/>
                    </a:lnTo>
                    <a:lnTo>
                      <a:pt x="20" y="122"/>
                    </a:lnTo>
                    <a:lnTo>
                      <a:pt x="9" y="108"/>
                    </a:lnTo>
                    <a:lnTo>
                      <a:pt x="17" y="51"/>
                    </a:lnTo>
                    <a:lnTo>
                      <a:pt x="0" y="24"/>
                    </a:lnTo>
                    <a:lnTo>
                      <a:pt x="17" y="26"/>
                    </a:lnTo>
                    <a:lnTo>
                      <a:pt x="34" y="15"/>
                    </a:lnTo>
                  </a:path>
                </a:pathLst>
              </a:custGeom>
              <a:noFill/>
              <a:ln w="6350" cap="sq">
                <a:solidFill>
                  <a:srgbClr val="000000"/>
                </a:solidFill>
                <a:prstDash val="solid"/>
                <a:miter lim="800000"/>
                <a:headEnd/>
                <a:tailEnd/>
              </a:ln>
            </p:spPr>
            <p:txBody>
              <a:bodyPr/>
              <a:lstStyle/>
              <a:p>
                <a:endParaRPr lang="en-US"/>
              </a:p>
            </p:txBody>
          </p:sp>
          <p:sp>
            <p:nvSpPr>
              <p:cNvPr id="321325" name="Freeform 813"/>
              <p:cNvSpPr>
                <a:spLocks/>
              </p:cNvSpPr>
              <p:nvPr/>
            </p:nvSpPr>
            <p:spPr bwMode="auto">
              <a:xfrm>
                <a:off x="2318" y="2849"/>
                <a:ext cx="134" cy="141"/>
              </a:xfrm>
              <a:custGeom>
                <a:avLst/>
                <a:gdLst/>
                <a:ahLst/>
                <a:cxnLst>
                  <a:cxn ang="0">
                    <a:pos x="82" y="51"/>
                  </a:cxn>
                  <a:cxn ang="0">
                    <a:pos x="92" y="52"/>
                  </a:cxn>
                  <a:cxn ang="0">
                    <a:pos x="106" y="52"/>
                  </a:cxn>
                  <a:cxn ang="0">
                    <a:pos x="115" y="82"/>
                  </a:cxn>
                  <a:cxn ang="0">
                    <a:pos x="127" y="81"/>
                  </a:cxn>
                  <a:cxn ang="0">
                    <a:pos x="134" y="85"/>
                  </a:cxn>
                  <a:cxn ang="0">
                    <a:pos x="131" y="102"/>
                  </a:cxn>
                  <a:cxn ang="0">
                    <a:pos x="134" y="108"/>
                  </a:cxn>
                  <a:cxn ang="0">
                    <a:pos x="130" y="114"/>
                  </a:cxn>
                  <a:cxn ang="0">
                    <a:pos x="130" y="132"/>
                  </a:cxn>
                  <a:cxn ang="0">
                    <a:pos x="104" y="141"/>
                  </a:cxn>
                  <a:cxn ang="0">
                    <a:pos x="76" y="136"/>
                  </a:cxn>
                  <a:cxn ang="0">
                    <a:pos x="85" y="111"/>
                  </a:cxn>
                  <a:cxn ang="0">
                    <a:pos x="80" y="105"/>
                  </a:cxn>
                  <a:cxn ang="0">
                    <a:pos x="43" y="85"/>
                  </a:cxn>
                  <a:cxn ang="0">
                    <a:pos x="28" y="81"/>
                  </a:cxn>
                  <a:cxn ang="0">
                    <a:pos x="7" y="58"/>
                  </a:cxn>
                  <a:cxn ang="0">
                    <a:pos x="0" y="52"/>
                  </a:cxn>
                  <a:cxn ang="0">
                    <a:pos x="9" y="4"/>
                  </a:cxn>
                  <a:cxn ang="0">
                    <a:pos x="50" y="0"/>
                  </a:cxn>
                  <a:cxn ang="0">
                    <a:pos x="65" y="9"/>
                  </a:cxn>
                  <a:cxn ang="0">
                    <a:pos x="71" y="49"/>
                  </a:cxn>
                  <a:cxn ang="0">
                    <a:pos x="82" y="51"/>
                  </a:cxn>
                </a:cxnLst>
                <a:rect l="0" t="0" r="r" b="b"/>
                <a:pathLst>
                  <a:path w="134" h="141">
                    <a:moveTo>
                      <a:pt x="82" y="51"/>
                    </a:moveTo>
                    <a:lnTo>
                      <a:pt x="92" y="52"/>
                    </a:lnTo>
                    <a:lnTo>
                      <a:pt x="106" y="52"/>
                    </a:lnTo>
                    <a:lnTo>
                      <a:pt x="115" y="82"/>
                    </a:lnTo>
                    <a:lnTo>
                      <a:pt x="127" y="81"/>
                    </a:lnTo>
                    <a:lnTo>
                      <a:pt x="134" y="85"/>
                    </a:lnTo>
                    <a:lnTo>
                      <a:pt x="131" y="102"/>
                    </a:lnTo>
                    <a:lnTo>
                      <a:pt x="134" y="108"/>
                    </a:lnTo>
                    <a:lnTo>
                      <a:pt x="130" y="114"/>
                    </a:lnTo>
                    <a:lnTo>
                      <a:pt x="130" y="132"/>
                    </a:lnTo>
                    <a:lnTo>
                      <a:pt x="104" y="141"/>
                    </a:lnTo>
                    <a:lnTo>
                      <a:pt x="76" y="136"/>
                    </a:lnTo>
                    <a:lnTo>
                      <a:pt x="85" y="111"/>
                    </a:lnTo>
                    <a:lnTo>
                      <a:pt x="80" y="105"/>
                    </a:lnTo>
                    <a:lnTo>
                      <a:pt x="43" y="85"/>
                    </a:lnTo>
                    <a:lnTo>
                      <a:pt x="28" y="81"/>
                    </a:lnTo>
                    <a:lnTo>
                      <a:pt x="7" y="58"/>
                    </a:lnTo>
                    <a:lnTo>
                      <a:pt x="0" y="52"/>
                    </a:lnTo>
                    <a:lnTo>
                      <a:pt x="9" y="4"/>
                    </a:lnTo>
                    <a:lnTo>
                      <a:pt x="50" y="0"/>
                    </a:lnTo>
                    <a:lnTo>
                      <a:pt x="65" y="9"/>
                    </a:lnTo>
                    <a:lnTo>
                      <a:pt x="71" y="49"/>
                    </a:lnTo>
                    <a:lnTo>
                      <a:pt x="82" y="51"/>
                    </a:lnTo>
                  </a:path>
                </a:pathLst>
              </a:custGeom>
              <a:noFill/>
              <a:ln w="6350" cap="sq">
                <a:solidFill>
                  <a:srgbClr val="000000"/>
                </a:solidFill>
                <a:prstDash val="solid"/>
                <a:miter lim="800000"/>
                <a:headEnd/>
                <a:tailEnd/>
              </a:ln>
            </p:spPr>
            <p:txBody>
              <a:bodyPr/>
              <a:lstStyle/>
              <a:p>
                <a:endParaRPr lang="en-US"/>
              </a:p>
            </p:txBody>
          </p:sp>
          <p:sp>
            <p:nvSpPr>
              <p:cNvPr id="321326" name="Freeform 814"/>
              <p:cNvSpPr>
                <a:spLocks/>
              </p:cNvSpPr>
              <p:nvPr/>
            </p:nvSpPr>
            <p:spPr bwMode="auto">
              <a:xfrm>
                <a:off x="2410" y="3042"/>
                <a:ext cx="80" cy="89"/>
              </a:xfrm>
              <a:custGeom>
                <a:avLst/>
                <a:gdLst/>
                <a:ahLst/>
                <a:cxnLst>
                  <a:cxn ang="0">
                    <a:pos x="21" y="6"/>
                  </a:cxn>
                  <a:cxn ang="0">
                    <a:pos x="30" y="14"/>
                  </a:cxn>
                  <a:cxn ang="0">
                    <a:pos x="35" y="14"/>
                  </a:cxn>
                  <a:cxn ang="0">
                    <a:pos x="63" y="33"/>
                  </a:cxn>
                  <a:cxn ang="0">
                    <a:pos x="80" y="48"/>
                  </a:cxn>
                  <a:cxn ang="0">
                    <a:pos x="74" y="57"/>
                  </a:cxn>
                  <a:cxn ang="0">
                    <a:pos x="78" y="68"/>
                  </a:cxn>
                  <a:cxn ang="0">
                    <a:pos x="74" y="80"/>
                  </a:cxn>
                  <a:cxn ang="0">
                    <a:pos x="59" y="89"/>
                  </a:cxn>
                  <a:cxn ang="0">
                    <a:pos x="47" y="86"/>
                  </a:cxn>
                  <a:cxn ang="0">
                    <a:pos x="39" y="89"/>
                  </a:cxn>
                  <a:cxn ang="0">
                    <a:pos x="24" y="80"/>
                  </a:cxn>
                  <a:cxn ang="0">
                    <a:pos x="6" y="74"/>
                  </a:cxn>
                  <a:cxn ang="0">
                    <a:pos x="2" y="57"/>
                  </a:cxn>
                  <a:cxn ang="0">
                    <a:pos x="5" y="54"/>
                  </a:cxn>
                  <a:cxn ang="0">
                    <a:pos x="0" y="44"/>
                  </a:cxn>
                  <a:cxn ang="0">
                    <a:pos x="0" y="39"/>
                  </a:cxn>
                  <a:cxn ang="0">
                    <a:pos x="3" y="3"/>
                  </a:cxn>
                  <a:cxn ang="0">
                    <a:pos x="11" y="0"/>
                  </a:cxn>
                  <a:cxn ang="0">
                    <a:pos x="21" y="6"/>
                  </a:cxn>
                </a:cxnLst>
                <a:rect l="0" t="0" r="r" b="b"/>
                <a:pathLst>
                  <a:path w="80" h="89">
                    <a:moveTo>
                      <a:pt x="21" y="6"/>
                    </a:moveTo>
                    <a:lnTo>
                      <a:pt x="30" y="14"/>
                    </a:lnTo>
                    <a:lnTo>
                      <a:pt x="35" y="14"/>
                    </a:lnTo>
                    <a:lnTo>
                      <a:pt x="63" y="33"/>
                    </a:lnTo>
                    <a:lnTo>
                      <a:pt x="80" y="48"/>
                    </a:lnTo>
                    <a:lnTo>
                      <a:pt x="74" y="57"/>
                    </a:lnTo>
                    <a:lnTo>
                      <a:pt x="78" y="68"/>
                    </a:lnTo>
                    <a:lnTo>
                      <a:pt x="74" y="80"/>
                    </a:lnTo>
                    <a:lnTo>
                      <a:pt x="59" y="89"/>
                    </a:lnTo>
                    <a:lnTo>
                      <a:pt x="47" y="86"/>
                    </a:lnTo>
                    <a:lnTo>
                      <a:pt x="39" y="89"/>
                    </a:lnTo>
                    <a:lnTo>
                      <a:pt x="24" y="80"/>
                    </a:lnTo>
                    <a:lnTo>
                      <a:pt x="6" y="74"/>
                    </a:lnTo>
                    <a:lnTo>
                      <a:pt x="2" y="57"/>
                    </a:lnTo>
                    <a:lnTo>
                      <a:pt x="5" y="54"/>
                    </a:lnTo>
                    <a:lnTo>
                      <a:pt x="0" y="44"/>
                    </a:lnTo>
                    <a:lnTo>
                      <a:pt x="0" y="39"/>
                    </a:lnTo>
                    <a:lnTo>
                      <a:pt x="3" y="3"/>
                    </a:lnTo>
                    <a:lnTo>
                      <a:pt x="11" y="0"/>
                    </a:lnTo>
                    <a:lnTo>
                      <a:pt x="21" y="6"/>
                    </a:lnTo>
                  </a:path>
                </a:pathLst>
              </a:custGeom>
              <a:noFill/>
              <a:ln w="6350" cap="sq">
                <a:solidFill>
                  <a:srgbClr val="000000"/>
                </a:solidFill>
                <a:prstDash val="solid"/>
                <a:miter lim="800000"/>
                <a:headEnd/>
                <a:tailEnd/>
              </a:ln>
            </p:spPr>
            <p:txBody>
              <a:bodyPr/>
              <a:lstStyle/>
              <a:p>
                <a:endParaRPr lang="en-US"/>
              </a:p>
            </p:txBody>
          </p:sp>
          <p:sp>
            <p:nvSpPr>
              <p:cNvPr id="321327" name="Freeform 815"/>
              <p:cNvSpPr>
                <a:spLocks/>
              </p:cNvSpPr>
              <p:nvPr/>
            </p:nvSpPr>
            <p:spPr bwMode="auto">
              <a:xfrm>
                <a:off x="3529" y="1272"/>
                <a:ext cx="152" cy="164"/>
              </a:xfrm>
              <a:custGeom>
                <a:avLst/>
                <a:gdLst/>
                <a:ahLst/>
                <a:cxnLst>
                  <a:cxn ang="0">
                    <a:pos x="95" y="19"/>
                  </a:cxn>
                  <a:cxn ang="0">
                    <a:pos x="97" y="28"/>
                  </a:cxn>
                  <a:cxn ang="0">
                    <a:pos x="115" y="37"/>
                  </a:cxn>
                  <a:cxn ang="0">
                    <a:pos x="106" y="47"/>
                  </a:cxn>
                  <a:cxn ang="0">
                    <a:pos x="124" y="67"/>
                  </a:cxn>
                  <a:cxn ang="0">
                    <a:pos x="118" y="77"/>
                  </a:cxn>
                  <a:cxn ang="0">
                    <a:pos x="136" y="91"/>
                  </a:cxn>
                  <a:cxn ang="0">
                    <a:pos x="130" y="98"/>
                  </a:cxn>
                  <a:cxn ang="0">
                    <a:pos x="152" y="112"/>
                  </a:cxn>
                  <a:cxn ang="0">
                    <a:pos x="131" y="137"/>
                  </a:cxn>
                  <a:cxn ang="0">
                    <a:pos x="115" y="149"/>
                  </a:cxn>
                  <a:cxn ang="0">
                    <a:pos x="77" y="160"/>
                  </a:cxn>
                  <a:cxn ang="0">
                    <a:pos x="52" y="164"/>
                  </a:cxn>
                  <a:cxn ang="0">
                    <a:pos x="31" y="149"/>
                  </a:cxn>
                  <a:cxn ang="0">
                    <a:pos x="32" y="134"/>
                  </a:cxn>
                  <a:cxn ang="0">
                    <a:pos x="22" y="116"/>
                  </a:cxn>
                  <a:cxn ang="0">
                    <a:pos x="26" y="107"/>
                  </a:cxn>
                  <a:cxn ang="0">
                    <a:pos x="59" y="80"/>
                  </a:cxn>
                  <a:cxn ang="0">
                    <a:pos x="70" y="80"/>
                  </a:cxn>
                  <a:cxn ang="0">
                    <a:pos x="67" y="71"/>
                  </a:cxn>
                  <a:cxn ang="0">
                    <a:pos x="53" y="65"/>
                  </a:cxn>
                  <a:cxn ang="0">
                    <a:pos x="46" y="59"/>
                  </a:cxn>
                  <a:cxn ang="0">
                    <a:pos x="46" y="53"/>
                  </a:cxn>
                  <a:cxn ang="0">
                    <a:pos x="47" y="50"/>
                  </a:cxn>
                  <a:cxn ang="0">
                    <a:pos x="41" y="44"/>
                  </a:cxn>
                  <a:cxn ang="0">
                    <a:pos x="43" y="40"/>
                  </a:cxn>
                  <a:cxn ang="0">
                    <a:pos x="38" y="40"/>
                  </a:cxn>
                  <a:cxn ang="0">
                    <a:pos x="38" y="31"/>
                  </a:cxn>
                  <a:cxn ang="0">
                    <a:pos x="28" y="24"/>
                  </a:cxn>
                  <a:cxn ang="0">
                    <a:pos x="20" y="24"/>
                  </a:cxn>
                  <a:cxn ang="0">
                    <a:pos x="0" y="15"/>
                  </a:cxn>
                  <a:cxn ang="0">
                    <a:pos x="7" y="15"/>
                  </a:cxn>
                  <a:cxn ang="0">
                    <a:pos x="9" y="12"/>
                  </a:cxn>
                  <a:cxn ang="0">
                    <a:pos x="17" y="16"/>
                  </a:cxn>
                  <a:cxn ang="0">
                    <a:pos x="23" y="21"/>
                  </a:cxn>
                  <a:cxn ang="0">
                    <a:pos x="52" y="22"/>
                  </a:cxn>
                  <a:cxn ang="0">
                    <a:pos x="61" y="16"/>
                  </a:cxn>
                  <a:cxn ang="0">
                    <a:pos x="61" y="4"/>
                  </a:cxn>
                  <a:cxn ang="0">
                    <a:pos x="80" y="0"/>
                  </a:cxn>
                  <a:cxn ang="0">
                    <a:pos x="88" y="4"/>
                  </a:cxn>
                  <a:cxn ang="0">
                    <a:pos x="98" y="7"/>
                  </a:cxn>
                  <a:cxn ang="0">
                    <a:pos x="97" y="15"/>
                  </a:cxn>
                  <a:cxn ang="0">
                    <a:pos x="95" y="19"/>
                  </a:cxn>
                </a:cxnLst>
                <a:rect l="0" t="0" r="r" b="b"/>
                <a:pathLst>
                  <a:path w="152" h="164">
                    <a:moveTo>
                      <a:pt x="95" y="19"/>
                    </a:moveTo>
                    <a:lnTo>
                      <a:pt x="97" y="28"/>
                    </a:lnTo>
                    <a:lnTo>
                      <a:pt x="115" y="37"/>
                    </a:lnTo>
                    <a:lnTo>
                      <a:pt x="106" y="47"/>
                    </a:lnTo>
                    <a:lnTo>
                      <a:pt x="124" y="67"/>
                    </a:lnTo>
                    <a:lnTo>
                      <a:pt x="118" y="77"/>
                    </a:lnTo>
                    <a:lnTo>
                      <a:pt x="136" y="91"/>
                    </a:lnTo>
                    <a:lnTo>
                      <a:pt x="130" y="98"/>
                    </a:lnTo>
                    <a:lnTo>
                      <a:pt x="152" y="112"/>
                    </a:lnTo>
                    <a:lnTo>
                      <a:pt x="131" y="137"/>
                    </a:lnTo>
                    <a:lnTo>
                      <a:pt x="115" y="149"/>
                    </a:lnTo>
                    <a:lnTo>
                      <a:pt x="77" y="160"/>
                    </a:lnTo>
                    <a:lnTo>
                      <a:pt x="52" y="164"/>
                    </a:lnTo>
                    <a:lnTo>
                      <a:pt x="31" y="149"/>
                    </a:lnTo>
                    <a:lnTo>
                      <a:pt x="32" y="134"/>
                    </a:lnTo>
                    <a:lnTo>
                      <a:pt x="22" y="116"/>
                    </a:lnTo>
                    <a:lnTo>
                      <a:pt x="26" y="107"/>
                    </a:lnTo>
                    <a:lnTo>
                      <a:pt x="59" y="80"/>
                    </a:lnTo>
                    <a:lnTo>
                      <a:pt x="70" y="80"/>
                    </a:lnTo>
                    <a:lnTo>
                      <a:pt x="67" y="71"/>
                    </a:lnTo>
                    <a:lnTo>
                      <a:pt x="53" y="65"/>
                    </a:lnTo>
                    <a:lnTo>
                      <a:pt x="46" y="59"/>
                    </a:lnTo>
                    <a:lnTo>
                      <a:pt x="46" y="53"/>
                    </a:lnTo>
                    <a:lnTo>
                      <a:pt x="47" y="50"/>
                    </a:lnTo>
                    <a:lnTo>
                      <a:pt x="41" y="44"/>
                    </a:lnTo>
                    <a:lnTo>
                      <a:pt x="43" y="40"/>
                    </a:lnTo>
                    <a:lnTo>
                      <a:pt x="38" y="40"/>
                    </a:lnTo>
                    <a:lnTo>
                      <a:pt x="38" y="31"/>
                    </a:lnTo>
                    <a:lnTo>
                      <a:pt x="28" y="24"/>
                    </a:lnTo>
                    <a:lnTo>
                      <a:pt x="20" y="24"/>
                    </a:lnTo>
                    <a:lnTo>
                      <a:pt x="0" y="15"/>
                    </a:lnTo>
                    <a:lnTo>
                      <a:pt x="7" y="15"/>
                    </a:lnTo>
                    <a:lnTo>
                      <a:pt x="9" y="12"/>
                    </a:lnTo>
                    <a:lnTo>
                      <a:pt x="17" y="16"/>
                    </a:lnTo>
                    <a:lnTo>
                      <a:pt x="23" y="21"/>
                    </a:lnTo>
                    <a:lnTo>
                      <a:pt x="52" y="22"/>
                    </a:lnTo>
                    <a:lnTo>
                      <a:pt x="61" y="16"/>
                    </a:lnTo>
                    <a:lnTo>
                      <a:pt x="61" y="4"/>
                    </a:lnTo>
                    <a:lnTo>
                      <a:pt x="80" y="0"/>
                    </a:lnTo>
                    <a:lnTo>
                      <a:pt x="88" y="4"/>
                    </a:lnTo>
                    <a:lnTo>
                      <a:pt x="98" y="7"/>
                    </a:lnTo>
                    <a:lnTo>
                      <a:pt x="97" y="15"/>
                    </a:lnTo>
                    <a:lnTo>
                      <a:pt x="95" y="19"/>
                    </a:lnTo>
                  </a:path>
                </a:pathLst>
              </a:custGeom>
              <a:noFill/>
              <a:ln w="6350" cap="sq">
                <a:solidFill>
                  <a:srgbClr val="000000"/>
                </a:solidFill>
                <a:prstDash val="solid"/>
                <a:miter lim="800000"/>
                <a:headEnd/>
                <a:tailEnd/>
              </a:ln>
            </p:spPr>
            <p:txBody>
              <a:bodyPr/>
              <a:lstStyle/>
              <a:p>
                <a:endParaRPr lang="en-US"/>
              </a:p>
            </p:txBody>
          </p:sp>
          <p:sp>
            <p:nvSpPr>
              <p:cNvPr id="321328" name="Freeform 816"/>
              <p:cNvSpPr>
                <a:spLocks/>
              </p:cNvSpPr>
              <p:nvPr/>
            </p:nvSpPr>
            <p:spPr bwMode="auto">
              <a:xfrm>
                <a:off x="3436" y="1287"/>
                <a:ext cx="146" cy="224"/>
              </a:xfrm>
              <a:custGeom>
                <a:avLst/>
                <a:gdLst/>
                <a:ahLst/>
                <a:cxnLst>
                  <a:cxn ang="0">
                    <a:pos x="131" y="20"/>
                  </a:cxn>
                  <a:cxn ang="0">
                    <a:pos x="131" y="25"/>
                  </a:cxn>
                  <a:cxn ang="0">
                    <a:pos x="136" y="25"/>
                  </a:cxn>
                  <a:cxn ang="0">
                    <a:pos x="134" y="29"/>
                  </a:cxn>
                  <a:cxn ang="0">
                    <a:pos x="140" y="35"/>
                  </a:cxn>
                  <a:cxn ang="0">
                    <a:pos x="139" y="38"/>
                  </a:cxn>
                  <a:cxn ang="0">
                    <a:pos x="139" y="44"/>
                  </a:cxn>
                  <a:cxn ang="0">
                    <a:pos x="146" y="50"/>
                  </a:cxn>
                  <a:cxn ang="0">
                    <a:pos x="124" y="52"/>
                  </a:cxn>
                  <a:cxn ang="0">
                    <a:pos x="115" y="61"/>
                  </a:cxn>
                  <a:cxn ang="0">
                    <a:pos x="118" y="71"/>
                  </a:cxn>
                  <a:cxn ang="0">
                    <a:pos x="112" y="80"/>
                  </a:cxn>
                  <a:cxn ang="0">
                    <a:pos x="96" y="86"/>
                  </a:cxn>
                  <a:cxn ang="0">
                    <a:pos x="73" y="104"/>
                  </a:cxn>
                  <a:cxn ang="0">
                    <a:pos x="73" y="133"/>
                  </a:cxn>
                  <a:cxn ang="0">
                    <a:pos x="90" y="137"/>
                  </a:cxn>
                  <a:cxn ang="0">
                    <a:pos x="100" y="148"/>
                  </a:cxn>
                  <a:cxn ang="0">
                    <a:pos x="73" y="167"/>
                  </a:cxn>
                  <a:cxn ang="0">
                    <a:pos x="76" y="196"/>
                  </a:cxn>
                  <a:cxn ang="0">
                    <a:pos x="67" y="209"/>
                  </a:cxn>
                  <a:cxn ang="0">
                    <a:pos x="46" y="212"/>
                  </a:cxn>
                  <a:cxn ang="0">
                    <a:pos x="43" y="221"/>
                  </a:cxn>
                  <a:cxn ang="0">
                    <a:pos x="33" y="224"/>
                  </a:cxn>
                  <a:cxn ang="0">
                    <a:pos x="21" y="208"/>
                  </a:cxn>
                  <a:cxn ang="0">
                    <a:pos x="24" y="202"/>
                  </a:cxn>
                  <a:cxn ang="0">
                    <a:pos x="0" y="170"/>
                  </a:cxn>
                  <a:cxn ang="0">
                    <a:pos x="1" y="158"/>
                  </a:cxn>
                  <a:cxn ang="0">
                    <a:pos x="13" y="143"/>
                  </a:cxn>
                  <a:cxn ang="0">
                    <a:pos x="16" y="122"/>
                  </a:cxn>
                  <a:cxn ang="0">
                    <a:pos x="4" y="98"/>
                  </a:cxn>
                  <a:cxn ang="0">
                    <a:pos x="9" y="80"/>
                  </a:cxn>
                  <a:cxn ang="0">
                    <a:pos x="13" y="77"/>
                  </a:cxn>
                  <a:cxn ang="0">
                    <a:pos x="27" y="77"/>
                  </a:cxn>
                  <a:cxn ang="0">
                    <a:pos x="36" y="43"/>
                  </a:cxn>
                  <a:cxn ang="0">
                    <a:pos x="49" y="31"/>
                  </a:cxn>
                  <a:cxn ang="0">
                    <a:pos x="46" y="25"/>
                  </a:cxn>
                  <a:cxn ang="0">
                    <a:pos x="57" y="14"/>
                  </a:cxn>
                  <a:cxn ang="0">
                    <a:pos x="66" y="16"/>
                  </a:cxn>
                  <a:cxn ang="0">
                    <a:pos x="67" y="9"/>
                  </a:cxn>
                  <a:cxn ang="0">
                    <a:pos x="87" y="11"/>
                  </a:cxn>
                  <a:cxn ang="0">
                    <a:pos x="91" y="4"/>
                  </a:cxn>
                  <a:cxn ang="0">
                    <a:pos x="90" y="0"/>
                  </a:cxn>
                  <a:cxn ang="0">
                    <a:pos x="93" y="0"/>
                  </a:cxn>
                  <a:cxn ang="0">
                    <a:pos x="113" y="9"/>
                  </a:cxn>
                  <a:cxn ang="0">
                    <a:pos x="121" y="9"/>
                  </a:cxn>
                  <a:cxn ang="0">
                    <a:pos x="131" y="16"/>
                  </a:cxn>
                  <a:cxn ang="0">
                    <a:pos x="131" y="20"/>
                  </a:cxn>
                </a:cxnLst>
                <a:rect l="0" t="0" r="r" b="b"/>
                <a:pathLst>
                  <a:path w="146" h="224">
                    <a:moveTo>
                      <a:pt x="131" y="20"/>
                    </a:moveTo>
                    <a:lnTo>
                      <a:pt x="131" y="25"/>
                    </a:lnTo>
                    <a:lnTo>
                      <a:pt x="136" y="25"/>
                    </a:lnTo>
                    <a:lnTo>
                      <a:pt x="134" y="29"/>
                    </a:lnTo>
                    <a:lnTo>
                      <a:pt x="140" y="35"/>
                    </a:lnTo>
                    <a:lnTo>
                      <a:pt x="139" y="38"/>
                    </a:lnTo>
                    <a:lnTo>
                      <a:pt x="139" y="44"/>
                    </a:lnTo>
                    <a:lnTo>
                      <a:pt x="146" y="50"/>
                    </a:lnTo>
                    <a:lnTo>
                      <a:pt x="124" y="52"/>
                    </a:lnTo>
                    <a:lnTo>
                      <a:pt x="115" y="61"/>
                    </a:lnTo>
                    <a:lnTo>
                      <a:pt x="118" y="71"/>
                    </a:lnTo>
                    <a:lnTo>
                      <a:pt x="112" y="80"/>
                    </a:lnTo>
                    <a:lnTo>
                      <a:pt x="96" y="86"/>
                    </a:lnTo>
                    <a:lnTo>
                      <a:pt x="73" y="104"/>
                    </a:lnTo>
                    <a:lnTo>
                      <a:pt x="73" y="133"/>
                    </a:lnTo>
                    <a:lnTo>
                      <a:pt x="90" y="137"/>
                    </a:lnTo>
                    <a:lnTo>
                      <a:pt x="100" y="148"/>
                    </a:lnTo>
                    <a:lnTo>
                      <a:pt x="73" y="167"/>
                    </a:lnTo>
                    <a:lnTo>
                      <a:pt x="76" y="196"/>
                    </a:lnTo>
                    <a:lnTo>
                      <a:pt x="67" y="209"/>
                    </a:lnTo>
                    <a:lnTo>
                      <a:pt x="46" y="212"/>
                    </a:lnTo>
                    <a:lnTo>
                      <a:pt x="43" y="221"/>
                    </a:lnTo>
                    <a:lnTo>
                      <a:pt x="33" y="224"/>
                    </a:lnTo>
                    <a:lnTo>
                      <a:pt x="21" y="208"/>
                    </a:lnTo>
                    <a:lnTo>
                      <a:pt x="24" y="202"/>
                    </a:lnTo>
                    <a:lnTo>
                      <a:pt x="0" y="170"/>
                    </a:lnTo>
                    <a:lnTo>
                      <a:pt x="1" y="158"/>
                    </a:lnTo>
                    <a:lnTo>
                      <a:pt x="13" y="143"/>
                    </a:lnTo>
                    <a:lnTo>
                      <a:pt x="16" y="122"/>
                    </a:lnTo>
                    <a:lnTo>
                      <a:pt x="4" y="98"/>
                    </a:lnTo>
                    <a:lnTo>
                      <a:pt x="9" y="80"/>
                    </a:lnTo>
                    <a:lnTo>
                      <a:pt x="13" y="77"/>
                    </a:lnTo>
                    <a:lnTo>
                      <a:pt x="27" y="77"/>
                    </a:lnTo>
                    <a:lnTo>
                      <a:pt x="36" y="43"/>
                    </a:lnTo>
                    <a:lnTo>
                      <a:pt x="49" y="31"/>
                    </a:lnTo>
                    <a:lnTo>
                      <a:pt x="46" y="25"/>
                    </a:lnTo>
                    <a:lnTo>
                      <a:pt x="57" y="14"/>
                    </a:lnTo>
                    <a:lnTo>
                      <a:pt x="66" y="16"/>
                    </a:lnTo>
                    <a:lnTo>
                      <a:pt x="67" y="9"/>
                    </a:lnTo>
                    <a:lnTo>
                      <a:pt x="87" y="11"/>
                    </a:lnTo>
                    <a:lnTo>
                      <a:pt x="91" y="4"/>
                    </a:lnTo>
                    <a:lnTo>
                      <a:pt x="90" y="0"/>
                    </a:lnTo>
                    <a:lnTo>
                      <a:pt x="93" y="0"/>
                    </a:lnTo>
                    <a:lnTo>
                      <a:pt x="113" y="9"/>
                    </a:lnTo>
                    <a:lnTo>
                      <a:pt x="121" y="9"/>
                    </a:lnTo>
                    <a:lnTo>
                      <a:pt x="131" y="16"/>
                    </a:lnTo>
                    <a:lnTo>
                      <a:pt x="131" y="20"/>
                    </a:lnTo>
                  </a:path>
                </a:pathLst>
              </a:custGeom>
              <a:noFill/>
              <a:ln w="6350" cap="sq">
                <a:solidFill>
                  <a:srgbClr val="000000"/>
                </a:solidFill>
                <a:prstDash val="solid"/>
                <a:miter lim="800000"/>
                <a:headEnd/>
                <a:tailEnd/>
              </a:ln>
            </p:spPr>
            <p:txBody>
              <a:bodyPr/>
              <a:lstStyle/>
              <a:p>
                <a:endParaRPr lang="en-US"/>
              </a:p>
            </p:txBody>
          </p:sp>
          <p:sp>
            <p:nvSpPr>
              <p:cNvPr id="321329" name="Freeform 817"/>
              <p:cNvSpPr>
                <a:spLocks/>
              </p:cNvSpPr>
              <p:nvPr/>
            </p:nvSpPr>
            <p:spPr bwMode="auto">
              <a:xfrm>
                <a:off x="3482" y="1516"/>
                <a:ext cx="141" cy="100"/>
              </a:xfrm>
              <a:custGeom>
                <a:avLst/>
                <a:gdLst/>
                <a:ahLst/>
                <a:cxnLst>
                  <a:cxn ang="0">
                    <a:pos x="121" y="10"/>
                  </a:cxn>
                  <a:cxn ang="0">
                    <a:pos x="133" y="37"/>
                  </a:cxn>
                  <a:cxn ang="0">
                    <a:pos x="123" y="46"/>
                  </a:cxn>
                  <a:cxn ang="0">
                    <a:pos x="130" y="51"/>
                  </a:cxn>
                  <a:cxn ang="0">
                    <a:pos x="141" y="75"/>
                  </a:cxn>
                  <a:cxn ang="0">
                    <a:pos x="124" y="88"/>
                  </a:cxn>
                  <a:cxn ang="0">
                    <a:pos x="123" y="100"/>
                  </a:cxn>
                  <a:cxn ang="0">
                    <a:pos x="99" y="94"/>
                  </a:cxn>
                  <a:cxn ang="0">
                    <a:pos x="88" y="97"/>
                  </a:cxn>
                  <a:cxn ang="0">
                    <a:pos x="69" y="93"/>
                  </a:cxn>
                  <a:cxn ang="0">
                    <a:pos x="66" y="87"/>
                  </a:cxn>
                  <a:cxn ang="0">
                    <a:pos x="53" y="84"/>
                  </a:cxn>
                  <a:cxn ang="0">
                    <a:pos x="26" y="73"/>
                  </a:cxn>
                  <a:cxn ang="0">
                    <a:pos x="15" y="69"/>
                  </a:cxn>
                  <a:cxn ang="0">
                    <a:pos x="9" y="45"/>
                  </a:cxn>
                  <a:cxn ang="0">
                    <a:pos x="0" y="18"/>
                  </a:cxn>
                  <a:cxn ang="0">
                    <a:pos x="56" y="0"/>
                  </a:cxn>
                  <a:cxn ang="0">
                    <a:pos x="66" y="10"/>
                  </a:cxn>
                  <a:cxn ang="0">
                    <a:pos x="78" y="9"/>
                  </a:cxn>
                  <a:cxn ang="0">
                    <a:pos x="121" y="10"/>
                  </a:cxn>
                </a:cxnLst>
                <a:rect l="0" t="0" r="r" b="b"/>
                <a:pathLst>
                  <a:path w="141" h="100">
                    <a:moveTo>
                      <a:pt x="121" y="10"/>
                    </a:moveTo>
                    <a:lnTo>
                      <a:pt x="133" y="37"/>
                    </a:lnTo>
                    <a:lnTo>
                      <a:pt x="123" y="46"/>
                    </a:lnTo>
                    <a:lnTo>
                      <a:pt x="130" y="51"/>
                    </a:lnTo>
                    <a:lnTo>
                      <a:pt x="141" y="75"/>
                    </a:lnTo>
                    <a:lnTo>
                      <a:pt x="124" y="88"/>
                    </a:lnTo>
                    <a:lnTo>
                      <a:pt x="123" y="100"/>
                    </a:lnTo>
                    <a:lnTo>
                      <a:pt x="99" y="94"/>
                    </a:lnTo>
                    <a:lnTo>
                      <a:pt x="88" y="97"/>
                    </a:lnTo>
                    <a:lnTo>
                      <a:pt x="69" y="93"/>
                    </a:lnTo>
                    <a:lnTo>
                      <a:pt x="66" y="87"/>
                    </a:lnTo>
                    <a:lnTo>
                      <a:pt x="53" y="84"/>
                    </a:lnTo>
                    <a:lnTo>
                      <a:pt x="26" y="73"/>
                    </a:lnTo>
                    <a:lnTo>
                      <a:pt x="15" y="69"/>
                    </a:lnTo>
                    <a:lnTo>
                      <a:pt x="9" y="45"/>
                    </a:lnTo>
                    <a:lnTo>
                      <a:pt x="0" y="18"/>
                    </a:lnTo>
                    <a:lnTo>
                      <a:pt x="56" y="0"/>
                    </a:lnTo>
                    <a:lnTo>
                      <a:pt x="66" y="10"/>
                    </a:lnTo>
                    <a:lnTo>
                      <a:pt x="78" y="9"/>
                    </a:lnTo>
                    <a:lnTo>
                      <a:pt x="121" y="10"/>
                    </a:lnTo>
                  </a:path>
                </a:pathLst>
              </a:custGeom>
              <a:noFill/>
              <a:ln w="6350" cap="sq">
                <a:solidFill>
                  <a:srgbClr val="000000"/>
                </a:solidFill>
                <a:prstDash val="solid"/>
                <a:miter lim="800000"/>
                <a:headEnd/>
                <a:tailEnd/>
              </a:ln>
            </p:spPr>
            <p:txBody>
              <a:bodyPr/>
              <a:lstStyle/>
              <a:p>
                <a:endParaRPr lang="en-US"/>
              </a:p>
            </p:txBody>
          </p:sp>
          <p:sp>
            <p:nvSpPr>
              <p:cNvPr id="321330" name="Freeform 818"/>
              <p:cNvSpPr>
                <a:spLocks/>
              </p:cNvSpPr>
              <p:nvPr/>
            </p:nvSpPr>
            <p:spPr bwMode="auto">
              <a:xfrm>
                <a:off x="3150" y="1511"/>
                <a:ext cx="59" cy="62"/>
              </a:xfrm>
              <a:custGeom>
                <a:avLst/>
                <a:gdLst/>
                <a:ahLst/>
                <a:cxnLst>
                  <a:cxn ang="0">
                    <a:pos x="42" y="11"/>
                  </a:cxn>
                  <a:cxn ang="0">
                    <a:pos x="45" y="21"/>
                  </a:cxn>
                  <a:cxn ang="0">
                    <a:pos x="59" y="20"/>
                  </a:cxn>
                  <a:cxn ang="0">
                    <a:pos x="53" y="47"/>
                  </a:cxn>
                  <a:cxn ang="0">
                    <a:pos x="27" y="57"/>
                  </a:cxn>
                  <a:cxn ang="0">
                    <a:pos x="0" y="62"/>
                  </a:cxn>
                  <a:cxn ang="0">
                    <a:pos x="6" y="47"/>
                  </a:cxn>
                  <a:cxn ang="0">
                    <a:pos x="14" y="42"/>
                  </a:cxn>
                  <a:cxn ang="0">
                    <a:pos x="12" y="32"/>
                  </a:cxn>
                  <a:cxn ang="0">
                    <a:pos x="6" y="26"/>
                  </a:cxn>
                  <a:cxn ang="0">
                    <a:pos x="5" y="15"/>
                  </a:cxn>
                  <a:cxn ang="0">
                    <a:pos x="12" y="11"/>
                  </a:cxn>
                  <a:cxn ang="0">
                    <a:pos x="18" y="11"/>
                  </a:cxn>
                  <a:cxn ang="0">
                    <a:pos x="24" y="5"/>
                  </a:cxn>
                  <a:cxn ang="0">
                    <a:pos x="38" y="0"/>
                  </a:cxn>
                  <a:cxn ang="0">
                    <a:pos x="42" y="11"/>
                  </a:cxn>
                </a:cxnLst>
                <a:rect l="0" t="0" r="r" b="b"/>
                <a:pathLst>
                  <a:path w="59" h="62">
                    <a:moveTo>
                      <a:pt x="42" y="11"/>
                    </a:moveTo>
                    <a:lnTo>
                      <a:pt x="45" y="21"/>
                    </a:lnTo>
                    <a:lnTo>
                      <a:pt x="59" y="20"/>
                    </a:lnTo>
                    <a:lnTo>
                      <a:pt x="53" y="47"/>
                    </a:lnTo>
                    <a:lnTo>
                      <a:pt x="27" y="57"/>
                    </a:lnTo>
                    <a:lnTo>
                      <a:pt x="0" y="62"/>
                    </a:lnTo>
                    <a:lnTo>
                      <a:pt x="6" y="47"/>
                    </a:lnTo>
                    <a:lnTo>
                      <a:pt x="14" y="42"/>
                    </a:lnTo>
                    <a:lnTo>
                      <a:pt x="12" y="32"/>
                    </a:lnTo>
                    <a:lnTo>
                      <a:pt x="6" y="26"/>
                    </a:lnTo>
                    <a:lnTo>
                      <a:pt x="5" y="15"/>
                    </a:lnTo>
                    <a:lnTo>
                      <a:pt x="12" y="11"/>
                    </a:lnTo>
                    <a:lnTo>
                      <a:pt x="18" y="11"/>
                    </a:lnTo>
                    <a:lnTo>
                      <a:pt x="24" y="5"/>
                    </a:lnTo>
                    <a:lnTo>
                      <a:pt x="38" y="0"/>
                    </a:lnTo>
                    <a:lnTo>
                      <a:pt x="42" y="11"/>
                    </a:lnTo>
                  </a:path>
                </a:pathLst>
              </a:custGeom>
              <a:noFill/>
              <a:ln w="6350" cap="sq">
                <a:solidFill>
                  <a:srgbClr val="000000"/>
                </a:solidFill>
                <a:prstDash val="solid"/>
                <a:miter lim="800000"/>
                <a:headEnd/>
                <a:tailEnd/>
              </a:ln>
            </p:spPr>
            <p:txBody>
              <a:bodyPr/>
              <a:lstStyle/>
              <a:p>
                <a:endParaRPr lang="en-US"/>
              </a:p>
            </p:txBody>
          </p:sp>
          <p:sp>
            <p:nvSpPr>
              <p:cNvPr id="321331" name="Freeform 819"/>
              <p:cNvSpPr>
                <a:spLocks/>
              </p:cNvSpPr>
              <p:nvPr/>
            </p:nvSpPr>
            <p:spPr bwMode="auto">
              <a:xfrm>
                <a:off x="3322" y="1573"/>
                <a:ext cx="59" cy="36"/>
              </a:xfrm>
              <a:custGeom>
                <a:avLst/>
                <a:gdLst/>
                <a:ahLst/>
                <a:cxnLst>
                  <a:cxn ang="0">
                    <a:pos x="20" y="0"/>
                  </a:cxn>
                  <a:cxn ang="0">
                    <a:pos x="38" y="3"/>
                  </a:cxn>
                  <a:cxn ang="0">
                    <a:pos x="48" y="9"/>
                  </a:cxn>
                  <a:cxn ang="0">
                    <a:pos x="50" y="15"/>
                  </a:cxn>
                  <a:cxn ang="0">
                    <a:pos x="56" y="18"/>
                  </a:cxn>
                  <a:cxn ang="0">
                    <a:pos x="59" y="25"/>
                  </a:cxn>
                  <a:cxn ang="0">
                    <a:pos x="53" y="25"/>
                  </a:cxn>
                  <a:cxn ang="0">
                    <a:pos x="48" y="30"/>
                  </a:cxn>
                  <a:cxn ang="0">
                    <a:pos x="54" y="36"/>
                  </a:cxn>
                  <a:cxn ang="0">
                    <a:pos x="41" y="36"/>
                  </a:cxn>
                  <a:cxn ang="0">
                    <a:pos x="33" y="31"/>
                  </a:cxn>
                  <a:cxn ang="0">
                    <a:pos x="8" y="21"/>
                  </a:cxn>
                  <a:cxn ang="0">
                    <a:pos x="0" y="10"/>
                  </a:cxn>
                  <a:cxn ang="0">
                    <a:pos x="20" y="0"/>
                  </a:cxn>
                </a:cxnLst>
                <a:rect l="0" t="0" r="r" b="b"/>
                <a:pathLst>
                  <a:path w="59" h="36">
                    <a:moveTo>
                      <a:pt x="20" y="0"/>
                    </a:moveTo>
                    <a:lnTo>
                      <a:pt x="38" y="3"/>
                    </a:lnTo>
                    <a:lnTo>
                      <a:pt x="48" y="9"/>
                    </a:lnTo>
                    <a:lnTo>
                      <a:pt x="50" y="15"/>
                    </a:lnTo>
                    <a:lnTo>
                      <a:pt x="56" y="18"/>
                    </a:lnTo>
                    <a:lnTo>
                      <a:pt x="59" y="25"/>
                    </a:lnTo>
                    <a:lnTo>
                      <a:pt x="53" y="25"/>
                    </a:lnTo>
                    <a:lnTo>
                      <a:pt x="48" y="30"/>
                    </a:lnTo>
                    <a:lnTo>
                      <a:pt x="54" y="36"/>
                    </a:lnTo>
                    <a:lnTo>
                      <a:pt x="41" y="36"/>
                    </a:lnTo>
                    <a:lnTo>
                      <a:pt x="33" y="31"/>
                    </a:lnTo>
                    <a:lnTo>
                      <a:pt x="8" y="21"/>
                    </a:lnTo>
                    <a:lnTo>
                      <a:pt x="0" y="10"/>
                    </a:lnTo>
                    <a:lnTo>
                      <a:pt x="20" y="0"/>
                    </a:lnTo>
                  </a:path>
                </a:pathLst>
              </a:custGeom>
              <a:noFill/>
              <a:ln w="6350" cap="sq">
                <a:solidFill>
                  <a:srgbClr val="000000"/>
                </a:solidFill>
                <a:prstDash val="solid"/>
                <a:miter lim="800000"/>
                <a:headEnd/>
                <a:tailEnd/>
              </a:ln>
            </p:spPr>
            <p:txBody>
              <a:bodyPr/>
              <a:lstStyle/>
              <a:p>
                <a:endParaRPr lang="en-US"/>
              </a:p>
            </p:txBody>
          </p:sp>
          <p:sp>
            <p:nvSpPr>
              <p:cNvPr id="321332" name="Freeform 820"/>
              <p:cNvSpPr>
                <a:spLocks/>
              </p:cNvSpPr>
              <p:nvPr/>
            </p:nvSpPr>
            <p:spPr bwMode="auto">
              <a:xfrm>
                <a:off x="3378" y="1642"/>
                <a:ext cx="59" cy="31"/>
              </a:xfrm>
              <a:custGeom>
                <a:avLst/>
                <a:gdLst/>
                <a:ahLst/>
                <a:cxnLst>
                  <a:cxn ang="0">
                    <a:pos x="19" y="1"/>
                  </a:cxn>
                  <a:cxn ang="0">
                    <a:pos x="25" y="0"/>
                  </a:cxn>
                  <a:cxn ang="0">
                    <a:pos x="41" y="0"/>
                  </a:cxn>
                  <a:cxn ang="0">
                    <a:pos x="49" y="3"/>
                  </a:cxn>
                  <a:cxn ang="0">
                    <a:pos x="47" y="10"/>
                  </a:cxn>
                  <a:cxn ang="0">
                    <a:pos x="59" y="13"/>
                  </a:cxn>
                  <a:cxn ang="0">
                    <a:pos x="59" y="25"/>
                  </a:cxn>
                  <a:cxn ang="0">
                    <a:pos x="49" y="24"/>
                  </a:cxn>
                  <a:cxn ang="0">
                    <a:pos x="40" y="31"/>
                  </a:cxn>
                  <a:cxn ang="0">
                    <a:pos x="32" y="25"/>
                  </a:cxn>
                  <a:cxn ang="0">
                    <a:pos x="34" y="31"/>
                  </a:cxn>
                  <a:cxn ang="0">
                    <a:pos x="20" y="31"/>
                  </a:cxn>
                  <a:cxn ang="0">
                    <a:pos x="7" y="31"/>
                  </a:cxn>
                  <a:cxn ang="0">
                    <a:pos x="0" y="25"/>
                  </a:cxn>
                  <a:cxn ang="0">
                    <a:pos x="0" y="19"/>
                  </a:cxn>
                  <a:cxn ang="0">
                    <a:pos x="7" y="10"/>
                  </a:cxn>
                  <a:cxn ang="0">
                    <a:pos x="13" y="4"/>
                  </a:cxn>
                  <a:cxn ang="0">
                    <a:pos x="19" y="1"/>
                  </a:cxn>
                </a:cxnLst>
                <a:rect l="0" t="0" r="r" b="b"/>
                <a:pathLst>
                  <a:path w="59" h="31">
                    <a:moveTo>
                      <a:pt x="19" y="1"/>
                    </a:moveTo>
                    <a:lnTo>
                      <a:pt x="25" y="0"/>
                    </a:lnTo>
                    <a:lnTo>
                      <a:pt x="41" y="0"/>
                    </a:lnTo>
                    <a:lnTo>
                      <a:pt x="49" y="3"/>
                    </a:lnTo>
                    <a:lnTo>
                      <a:pt x="47" y="10"/>
                    </a:lnTo>
                    <a:lnTo>
                      <a:pt x="59" y="13"/>
                    </a:lnTo>
                    <a:lnTo>
                      <a:pt x="59" y="25"/>
                    </a:lnTo>
                    <a:lnTo>
                      <a:pt x="49" y="24"/>
                    </a:lnTo>
                    <a:lnTo>
                      <a:pt x="40" y="31"/>
                    </a:lnTo>
                    <a:lnTo>
                      <a:pt x="32" y="25"/>
                    </a:lnTo>
                    <a:lnTo>
                      <a:pt x="34" y="31"/>
                    </a:lnTo>
                    <a:lnTo>
                      <a:pt x="20" y="31"/>
                    </a:lnTo>
                    <a:lnTo>
                      <a:pt x="7" y="31"/>
                    </a:lnTo>
                    <a:lnTo>
                      <a:pt x="0" y="25"/>
                    </a:lnTo>
                    <a:lnTo>
                      <a:pt x="0" y="19"/>
                    </a:lnTo>
                    <a:lnTo>
                      <a:pt x="7" y="10"/>
                    </a:lnTo>
                    <a:lnTo>
                      <a:pt x="13" y="4"/>
                    </a:lnTo>
                    <a:lnTo>
                      <a:pt x="19" y="1"/>
                    </a:lnTo>
                  </a:path>
                </a:pathLst>
              </a:custGeom>
              <a:noFill/>
              <a:ln w="6350" cap="sq">
                <a:solidFill>
                  <a:srgbClr val="000000"/>
                </a:solidFill>
                <a:prstDash val="solid"/>
                <a:miter lim="800000"/>
                <a:headEnd/>
                <a:tailEnd/>
              </a:ln>
            </p:spPr>
            <p:txBody>
              <a:bodyPr/>
              <a:lstStyle/>
              <a:p>
                <a:endParaRPr lang="en-US"/>
              </a:p>
            </p:txBody>
          </p:sp>
          <p:sp>
            <p:nvSpPr>
              <p:cNvPr id="321333" name="Freeform 821"/>
              <p:cNvSpPr>
                <a:spLocks/>
              </p:cNvSpPr>
              <p:nvPr/>
            </p:nvSpPr>
            <p:spPr bwMode="auto">
              <a:xfrm>
                <a:off x="3458" y="1583"/>
                <a:ext cx="93" cy="42"/>
              </a:xfrm>
              <a:custGeom>
                <a:avLst/>
                <a:gdLst/>
                <a:ahLst/>
                <a:cxnLst>
                  <a:cxn ang="0">
                    <a:pos x="81" y="36"/>
                  </a:cxn>
                  <a:cxn ang="0">
                    <a:pos x="78" y="38"/>
                  </a:cxn>
                  <a:cxn ang="0">
                    <a:pos x="69" y="39"/>
                  </a:cxn>
                  <a:cxn ang="0">
                    <a:pos x="44" y="35"/>
                  </a:cxn>
                  <a:cxn ang="0">
                    <a:pos x="32" y="42"/>
                  </a:cxn>
                  <a:cxn ang="0">
                    <a:pos x="26" y="41"/>
                  </a:cxn>
                  <a:cxn ang="0">
                    <a:pos x="18" y="32"/>
                  </a:cxn>
                  <a:cxn ang="0">
                    <a:pos x="14" y="32"/>
                  </a:cxn>
                  <a:cxn ang="0">
                    <a:pos x="0" y="14"/>
                  </a:cxn>
                  <a:cxn ang="0">
                    <a:pos x="11" y="11"/>
                  </a:cxn>
                  <a:cxn ang="0">
                    <a:pos x="30" y="0"/>
                  </a:cxn>
                  <a:cxn ang="0">
                    <a:pos x="39" y="2"/>
                  </a:cxn>
                  <a:cxn ang="0">
                    <a:pos x="50" y="6"/>
                  </a:cxn>
                  <a:cxn ang="0">
                    <a:pos x="77" y="17"/>
                  </a:cxn>
                  <a:cxn ang="0">
                    <a:pos x="90" y="20"/>
                  </a:cxn>
                  <a:cxn ang="0">
                    <a:pos x="93" y="26"/>
                  </a:cxn>
                  <a:cxn ang="0">
                    <a:pos x="84" y="35"/>
                  </a:cxn>
                  <a:cxn ang="0">
                    <a:pos x="81" y="36"/>
                  </a:cxn>
                </a:cxnLst>
                <a:rect l="0" t="0" r="r" b="b"/>
                <a:pathLst>
                  <a:path w="93" h="42">
                    <a:moveTo>
                      <a:pt x="81" y="36"/>
                    </a:moveTo>
                    <a:lnTo>
                      <a:pt x="78" y="38"/>
                    </a:lnTo>
                    <a:lnTo>
                      <a:pt x="69" y="39"/>
                    </a:lnTo>
                    <a:lnTo>
                      <a:pt x="44" y="35"/>
                    </a:lnTo>
                    <a:lnTo>
                      <a:pt x="32" y="42"/>
                    </a:lnTo>
                    <a:lnTo>
                      <a:pt x="26" y="41"/>
                    </a:lnTo>
                    <a:lnTo>
                      <a:pt x="18" y="32"/>
                    </a:lnTo>
                    <a:lnTo>
                      <a:pt x="14" y="32"/>
                    </a:lnTo>
                    <a:lnTo>
                      <a:pt x="0" y="14"/>
                    </a:lnTo>
                    <a:lnTo>
                      <a:pt x="11" y="11"/>
                    </a:lnTo>
                    <a:lnTo>
                      <a:pt x="30" y="0"/>
                    </a:lnTo>
                    <a:lnTo>
                      <a:pt x="39" y="2"/>
                    </a:lnTo>
                    <a:lnTo>
                      <a:pt x="50" y="6"/>
                    </a:lnTo>
                    <a:lnTo>
                      <a:pt x="77" y="17"/>
                    </a:lnTo>
                    <a:lnTo>
                      <a:pt x="90" y="20"/>
                    </a:lnTo>
                    <a:lnTo>
                      <a:pt x="93" y="26"/>
                    </a:lnTo>
                    <a:lnTo>
                      <a:pt x="84" y="35"/>
                    </a:lnTo>
                    <a:lnTo>
                      <a:pt x="81" y="36"/>
                    </a:lnTo>
                  </a:path>
                </a:pathLst>
              </a:custGeom>
              <a:noFill/>
              <a:ln w="6350" cap="sq">
                <a:solidFill>
                  <a:srgbClr val="000000"/>
                </a:solidFill>
                <a:prstDash val="solid"/>
                <a:miter lim="800000"/>
                <a:headEnd/>
                <a:tailEnd/>
              </a:ln>
            </p:spPr>
            <p:txBody>
              <a:bodyPr/>
              <a:lstStyle/>
              <a:p>
                <a:endParaRPr lang="en-US"/>
              </a:p>
            </p:txBody>
          </p:sp>
          <p:sp>
            <p:nvSpPr>
              <p:cNvPr id="321334" name="Freeform 822"/>
              <p:cNvSpPr>
                <a:spLocks/>
              </p:cNvSpPr>
              <p:nvPr/>
            </p:nvSpPr>
            <p:spPr bwMode="auto">
              <a:xfrm>
                <a:off x="3521" y="1630"/>
                <a:ext cx="93" cy="45"/>
              </a:xfrm>
              <a:custGeom>
                <a:avLst/>
                <a:gdLst/>
                <a:ahLst/>
                <a:cxnLst>
                  <a:cxn ang="0">
                    <a:pos x="20" y="7"/>
                  </a:cxn>
                  <a:cxn ang="0">
                    <a:pos x="27" y="9"/>
                  </a:cxn>
                  <a:cxn ang="0">
                    <a:pos x="40" y="6"/>
                  </a:cxn>
                  <a:cxn ang="0">
                    <a:pos x="54" y="1"/>
                  </a:cxn>
                  <a:cxn ang="0">
                    <a:pos x="79" y="0"/>
                  </a:cxn>
                  <a:cxn ang="0">
                    <a:pos x="93" y="7"/>
                  </a:cxn>
                  <a:cxn ang="0">
                    <a:pos x="82" y="10"/>
                  </a:cxn>
                  <a:cxn ang="0">
                    <a:pos x="70" y="36"/>
                  </a:cxn>
                  <a:cxn ang="0">
                    <a:pos x="55" y="39"/>
                  </a:cxn>
                  <a:cxn ang="0">
                    <a:pos x="37" y="43"/>
                  </a:cxn>
                  <a:cxn ang="0">
                    <a:pos x="21" y="45"/>
                  </a:cxn>
                  <a:cxn ang="0">
                    <a:pos x="3" y="33"/>
                  </a:cxn>
                  <a:cxn ang="0">
                    <a:pos x="0" y="25"/>
                  </a:cxn>
                  <a:cxn ang="0">
                    <a:pos x="11" y="6"/>
                  </a:cxn>
                  <a:cxn ang="0">
                    <a:pos x="20" y="7"/>
                  </a:cxn>
                </a:cxnLst>
                <a:rect l="0" t="0" r="r" b="b"/>
                <a:pathLst>
                  <a:path w="93" h="45">
                    <a:moveTo>
                      <a:pt x="20" y="7"/>
                    </a:moveTo>
                    <a:lnTo>
                      <a:pt x="27" y="9"/>
                    </a:lnTo>
                    <a:lnTo>
                      <a:pt x="40" y="6"/>
                    </a:lnTo>
                    <a:lnTo>
                      <a:pt x="54" y="1"/>
                    </a:lnTo>
                    <a:lnTo>
                      <a:pt x="79" y="0"/>
                    </a:lnTo>
                    <a:lnTo>
                      <a:pt x="93" y="7"/>
                    </a:lnTo>
                    <a:lnTo>
                      <a:pt x="82" y="10"/>
                    </a:lnTo>
                    <a:lnTo>
                      <a:pt x="70" y="36"/>
                    </a:lnTo>
                    <a:lnTo>
                      <a:pt x="55" y="39"/>
                    </a:lnTo>
                    <a:lnTo>
                      <a:pt x="37" y="43"/>
                    </a:lnTo>
                    <a:lnTo>
                      <a:pt x="21" y="45"/>
                    </a:lnTo>
                    <a:lnTo>
                      <a:pt x="3" y="33"/>
                    </a:lnTo>
                    <a:lnTo>
                      <a:pt x="0" y="25"/>
                    </a:lnTo>
                    <a:lnTo>
                      <a:pt x="11" y="6"/>
                    </a:lnTo>
                    <a:lnTo>
                      <a:pt x="20" y="7"/>
                    </a:lnTo>
                  </a:path>
                </a:pathLst>
              </a:custGeom>
              <a:noFill/>
              <a:ln w="6350" cap="sq">
                <a:solidFill>
                  <a:srgbClr val="000000"/>
                </a:solidFill>
                <a:prstDash val="solid"/>
                <a:miter lim="800000"/>
                <a:headEnd/>
                <a:tailEnd/>
              </a:ln>
            </p:spPr>
            <p:txBody>
              <a:bodyPr/>
              <a:lstStyle/>
              <a:p>
                <a:endParaRPr lang="en-US"/>
              </a:p>
            </p:txBody>
          </p:sp>
          <p:sp>
            <p:nvSpPr>
              <p:cNvPr id="321335" name="Freeform 823"/>
              <p:cNvSpPr>
                <a:spLocks/>
              </p:cNvSpPr>
              <p:nvPr/>
            </p:nvSpPr>
            <p:spPr bwMode="auto">
              <a:xfrm>
                <a:off x="3570" y="1730"/>
                <a:ext cx="29" cy="57"/>
              </a:xfrm>
              <a:custGeom>
                <a:avLst/>
                <a:gdLst/>
                <a:ahLst/>
                <a:cxnLst>
                  <a:cxn ang="0">
                    <a:pos x="12" y="5"/>
                  </a:cxn>
                  <a:cxn ang="0">
                    <a:pos x="18" y="8"/>
                  </a:cxn>
                  <a:cxn ang="0">
                    <a:pos x="20" y="27"/>
                  </a:cxn>
                  <a:cxn ang="0">
                    <a:pos x="29" y="35"/>
                  </a:cxn>
                  <a:cxn ang="0">
                    <a:pos x="26" y="47"/>
                  </a:cxn>
                  <a:cxn ang="0">
                    <a:pos x="17" y="57"/>
                  </a:cxn>
                  <a:cxn ang="0">
                    <a:pos x="5" y="44"/>
                  </a:cxn>
                  <a:cxn ang="0">
                    <a:pos x="2" y="14"/>
                  </a:cxn>
                  <a:cxn ang="0">
                    <a:pos x="0" y="8"/>
                  </a:cxn>
                  <a:cxn ang="0">
                    <a:pos x="6" y="0"/>
                  </a:cxn>
                  <a:cxn ang="0">
                    <a:pos x="12" y="5"/>
                  </a:cxn>
                </a:cxnLst>
                <a:rect l="0" t="0" r="r" b="b"/>
                <a:pathLst>
                  <a:path w="29" h="57">
                    <a:moveTo>
                      <a:pt x="12" y="5"/>
                    </a:moveTo>
                    <a:lnTo>
                      <a:pt x="18" y="8"/>
                    </a:lnTo>
                    <a:lnTo>
                      <a:pt x="20" y="27"/>
                    </a:lnTo>
                    <a:lnTo>
                      <a:pt x="29" y="35"/>
                    </a:lnTo>
                    <a:lnTo>
                      <a:pt x="26" y="47"/>
                    </a:lnTo>
                    <a:lnTo>
                      <a:pt x="17" y="57"/>
                    </a:lnTo>
                    <a:lnTo>
                      <a:pt x="5" y="44"/>
                    </a:lnTo>
                    <a:lnTo>
                      <a:pt x="2" y="14"/>
                    </a:lnTo>
                    <a:lnTo>
                      <a:pt x="0" y="8"/>
                    </a:lnTo>
                    <a:lnTo>
                      <a:pt x="6" y="0"/>
                    </a:lnTo>
                    <a:lnTo>
                      <a:pt x="12" y="5"/>
                    </a:lnTo>
                  </a:path>
                </a:pathLst>
              </a:custGeom>
              <a:noFill/>
              <a:ln w="6350" cap="sq">
                <a:solidFill>
                  <a:srgbClr val="000000"/>
                </a:solidFill>
                <a:prstDash val="solid"/>
                <a:miter lim="800000"/>
                <a:headEnd/>
                <a:tailEnd/>
              </a:ln>
            </p:spPr>
            <p:txBody>
              <a:bodyPr/>
              <a:lstStyle/>
              <a:p>
                <a:endParaRPr lang="en-US"/>
              </a:p>
            </p:txBody>
          </p:sp>
          <p:sp>
            <p:nvSpPr>
              <p:cNvPr id="321336" name="Freeform 824"/>
              <p:cNvSpPr>
                <a:spLocks/>
              </p:cNvSpPr>
              <p:nvPr/>
            </p:nvSpPr>
            <p:spPr bwMode="auto">
              <a:xfrm>
                <a:off x="3774" y="1862"/>
                <a:ext cx="33" cy="12"/>
              </a:xfrm>
              <a:custGeom>
                <a:avLst/>
                <a:gdLst/>
                <a:ahLst/>
                <a:cxnLst>
                  <a:cxn ang="0">
                    <a:pos x="16" y="2"/>
                  </a:cxn>
                  <a:cxn ang="0">
                    <a:pos x="33" y="0"/>
                  </a:cxn>
                  <a:cxn ang="0">
                    <a:pos x="22" y="8"/>
                  </a:cxn>
                  <a:cxn ang="0">
                    <a:pos x="4" y="12"/>
                  </a:cxn>
                  <a:cxn ang="0">
                    <a:pos x="0" y="5"/>
                  </a:cxn>
                  <a:cxn ang="0">
                    <a:pos x="16" y="2"/>
                  </a:cxn>
                </a:cxnLst>
                <a:rect l="0" t="0" r="r" b="b"/>
                <a:pathLst>
                  <a:path w="33" h="12">
                    <a:moveTo>
                      <a:pt x="16" y="2"/>
                    </a:moveTo>
                    <a:lnTo>
                      <a:pt x="33" y="0"/>
                    </a:lnTo>
                    <a:lnTo>
                      <a:pt x="22" y="8"/>
                    </a:lnTo>
                    <a:lnTo>
                      <a:pt x="4" y="12"/>
                    </a:lnTo>
                    <a:lnTo>
                      <a:pt x="0" y="5"/>
                    </a:lnTo>
                    <a:lnTo>
                      <a:pt x="16" y="2"/>
                    </a:lnTo>
                  </a:path>
                </a:pathLst>
              </a:custGeom>
              <a:noFill/>
              <a:ln w="6350" cap="sq">
                <a:solidFill>
                  <a:srgbClr val="000000"/>
                </a:solidFill>
                <a:prstDash val="solid"/>
                <a:miter lim="800000"/>
                <a:headEnd/>
                <a:tailEnd/>
              </a:ln>
            </p:spPr>
            <p:txBody>
              <a:bodyPr/>
              <a:lstStyle/>
              <a:p>
                <a:endParaRPr lang="en-US"/>
              </a:p>
            </p:txBody>
          </p:sp>
          <p:sp>
            <p:nvSpPr>
              <p:cNvPr id="321337" name="Freeform 825"/>
              <p:cNvSpPr>
                <a:spLocks/>
              </p:cNvSpPr>
              <p:nvPr/>
            </p:nvSpPr>
            <p:spPr bwMode="auto">
              <a:xfrm>
                <a:off x="3828" y="1829"/>
                <a:ext cx="92" cy="89"/>
              </a:xfrm>
              <a:custGeom>
                <a:avLst/>
                <a:gdLst/>
                <a:ahLst/>
                <a:cxnLst>
                  <a:cxn ang="0">
                    <a:pos x="1" y="26"/>
                  </a:cxn>
                  <a:cxn ang="0">
                    <a:pos x="3" y="26"/>
                  </a:cxn>
                  <a:cxn ang="0">
                    <a:pos x="4" y="14"/>
                  </a:cxn>
                  <a:cxn ang="0">
                    <a:pos x="9" y="9"/>
                  </a:cxn>
                  <a:cxn ang="0">
                    <a:pos x="20" y="9"/>
                  </a:cxn>
                  <a:cxn ang="0">
                    <a:pos x="28" y="5"/>
                  </a:cxn>
                  <a:cxn ang="0">
                    <a:pos x="44" y="11"/>
                  </a:cxn>
                  <a:cxn ang="0">
                    <a:pos x="64" y="5"/>
                  </a:cxn>
                  <a:cxn ang="0">
                    <a:pos x="70" y="2"/>
                  </a:cxn>
                  <a:cxn ang="0">
                    <a:pos x="86" y="2"/>
                  </a:cxn>
                  <a:cxn ang="0">
                    <a:pos x="92" y="0"/>
                  </a:cxn>
                  <a:cxn ang="0">
                    <a:pos x="88" y="11"/>
                  </a:cxn>
                  <a:cxn ang="0">
                    <a:pos x="79" y="11"/>
                  </a:cxn>
                  <a:cxn ang="0">
                    <a:pos x="82" y="47"/>
                  </a:cxn>
                  <a:cxn ang="0">
                    <a:pos x="59" y="63"/>
                  </a:cxn>
                  <a:cxn ang="0">
                    <a:pos x="49" y="68"/>
                  </a:cxn>
                  <a:cxn ang="0">
                    <a:pos x="22" y="89"/>
                  </a:cxn>
                  <a:cxn ang="0">
                    <a:pos x="10" y="84"/>
                  </a:cxn>
                  <a:cxn ang="0">
                    <a:pos x="6" y="80"/>
                  </a:cxn>
                  <a:cxn ang="0">
                    <a:pos x="3" y="81"/>
                  </a:cxn>
                  <a:cxn ang="0">
                    <a:pos x="1" y="78"/>
                  </a:cxn>
                  <a:cxn ang="0">
                    <a:pos x="3" y="69"/>
                  </a:cxn>
                  <a:cxn ang="0">
                    <a:pos x="14" y="56"/>
                  </a:cxn>
                  <a:cxn ang="0">
                    <a:pos x="13" y="48"/>
                  </a:cxn>
                  <a:cxn ang="0">
                    <a:pos x="3" y="45"/>
                  </a:cxn>
                  <a:cxn ang="0">
                    <a:pos x="0" y="24"/>
                  </a:cxn>
                  <a:cxn ang="0">
                    <a:pos x="1" y="26"/>
                  </a:cxn>
                </a:cxnLst>
                <a:rect l="0" t="0" r="r" b="b"/>
                <a:pathLst>
                  <a:path w="92" h="89">
                    <a:moveTo>
                      <a:pt x="1" y="26"/>
                    </a:moveTo>
                    <a:lnTo>
                      <a:pt x="3" y="26"/>
                    </a:lnTo>
                    <a:lnTo>
                      <a:pt x="4" y="14"/>
                    </a:lnTo>
                    <a:lnTo>
                      <a:pt x="9" y="9"/>
                    </a:lnTo>
                    <a:lnTo>
                      <a:pt x="20" y="9"/>
                    </a:lnTo>
                    <a:lnTo>
                      <a:pt x="28" y="5"/>
                    </a:lnTo>
                    <a:lnTo>
                      <a:pt x="44" y="11"/>
                    </a:lnTo>
                    <a:lnTo>
                      <a:pt x="64" y="5"/>
                    </a:lnTo>
                    <a:lnTo>
                      <a:pt x="70" y="2"/>
                    </a:lnTo>
                    <a:lnTo>
                      <a:pt x="86" y="2"/>
                    </a:lnTo>
                    <a:lnTo>
                      <a:pt x="92" y="0"/>
                    </a:lnTo>
                    <a:lnTo>
                      <a:pt x="88" y="11"/>
                    </a:lnTo>
                    <a:lnTo>
                      <a:pt x="79" y="11"/>
                    </a:lnTo>
                    <a:lnTo>
                      <a:pt x="82" y="47"/>
                    </a:lnTo>
                    <a:lnTo>
                      <a:pt x="59" y="63"/>
                    </a:lnTo>
                    <a:lnTo>
                      <a:pt x="49" y="68"/>
                    </a:lnTo>
                    <a:lnTo>
                      <a:pt x="22" y="89"/>
                    </a:lnTo>
                    <a:lnTo>
                      <a:pt x="10" y="84"/>
                    </a:lnTo>
                    <a:lnTo>
                      <a:pt x="6" y="80"/>
                    </a:lnTo>
                    <a:lnTo>
                      <a:pt x="3" y="81"/>
                    </a:lnTo>
                    <a:lnTo>
                      <a:pt x="1" y="78"/>
                    </a:lnTo>
                    <a:lnTo>
                      <a:pt x="3" y="69"/>
                    </a:lnTo>
                    <a:lnTo>
                      <a:pt x="14" y="56"/>
                    </a:lnTo>
                    <a:lnTo>
                      <a:pt x="13" y="48"/>
                    </a:lnTo>
                    <a:lnTo>
                      <a:pt x="3" y="45"/>
                    </a:lnTo>
                    <a:lnTo>
                      <a:pt x="0" y="24"/>
                    </a:lnTo>
                    <a:lnTo>
                      <a:pt x="1" y="26"/>
                    </a:lnTo>
                  </a:path>
                </a:pathLst>
              </a:custGeom>
              <a:noFill/>
              <a:ln w="6350" cap="sq">
                <a:solidFill>
                  <a:srgbClr val="000000"/>
                </a:solidFill>
                <a:prstDash val="solid"/>
                <a:miter lim="800000"/>
                <a:headEnd/>
                <a:tailEnd/>
              </a:ln>
            </p:spPr>
            <p:txBody>
              <a:bodyPr/>
              <a:lstStyle/>
              <a:p>
                <a:endParaRPr lang="en-US"/>
              </a:p>
            </p:txBody>
          </p:sp>
          <p:sp>
            <p:nvSpPr>
              <p:cNvPr id="321338" name="Freeform 826"/>
              <p:cNvSpPr>
                <a:spLocks/>
              </p:cNvSpPr>
              <p:nvPr/>
            </p:nvSpPr>
            <p:spPr bwMode="auto">
              <a:xfrm>
                <a:off x="3822" y="1874"/>
                <a:ext cx="20" cy="29"/>
              </a:xfrm>
              <a:custGeom>
                <a:avLst/>
                <a:gdLst/>
                <a:ahLst/>
                <a:cxnLst>
                  <a:cxn ang="0">
                    <a:pos x="6" y="11"/>
                  </a:cxn>
                  <a:cxn ang="0">
                    <a:pos x="6" y="8"/>
                  </a:cxn>
                  <a:cxn ang="0">
                    <a:pos x="9" y="0"/>
                  </a:cxn>
                  <a:cxn ang="0">
                    <a:pos x="19" y="3"/>
                  </a:cxn>
                  <a:cxn ang="0">
                    <a:pos x="20" y="11"/>
                  </a:cxn>
                  <a:cxn ang="0">
                    <a:pos x="9" y="24"/>
                  </a:cxn>
                  <a:cxn ang="0">
                    <a:pos x="6" y="29"/>
                  </a:cxn>
                  <a:cxn ang="0">
                    <a:pos x="0" y="29"/>
                  </a:cxn>
                  <a:cxn ang="0">
                    <a:pos x="4" y="14"/>
                  </a:cxn>
                  <a:cxn ang="0">
                    <a:pos x="6" y="14"/>
                  </a:cxn>
                  <a:cxn ang="0">
                    <a:pos x="6" y="11"/>
                  </a:cxn>
                </a:cxnLst>
                <a:rect l="0" t="0" r="r" b="b"/>
                <a:pathLst>
                  <a:path w="20" h="29">
                    <a:moveTo>
                      <a:pt x="6" y="11"/>
                    </a:moveTo>
                    <a:lnTo>
                      <a:pt x="6" y="8"/>
                    </a:lnTo>
                    <a:lnTo>
                      <a:pt x="9" y="0"/>
                    </a:lnTo>
                    <a:lnTo>
                      <a:pt x="19" y="3"/>
                    </a:lnTo>
                    <a:lnTo>
                      <a:pt x="20" y="11"/>
                    </a:lnTo>
                    <a:lnTo>
                      <a:pt x="9" y="24"/>
                    </a:lnTo>
                    <a:lnTo>
                      <a:pt x="6" y="29"/>
                    </a:lnTo>
                    <a:lnTo>
                      <a:pt x="0" y="29"/>
                    </a:lnTo>
                    <a:lnTo>
                      <a:pt x="4" y="14"/>
                    </a:lnTo>
                    <a:lnTo>
                      <a:pt x="6" y="14"/>
                    </a:lnTo>
                    <a:lnTo>
                      <a:pt x="6" y="11"/>
                    </a:lnTo>
                  </a:path>
                </a:pathLst>
              </a:custGeom>
              <a:noFill/>
              <a:ln w="6350" cap="sq">
                <a:solidFill>
                  <a:srgbClr val="000000"/>
                </a:solidFill>
                <a:prstDash val="solid"/>
                <a:miter lim="800000"/>
                <a:headEnd/>
                <a:tailEnd/>
              </a:ln>
            </p:spPr>
            <p:txBody>
              <a:bodyPr/>
              <a:lstStyle/>
              <a:p>
                <a:endParaRPr lang="en-US"/>
              </a:p>
            </p:txBody>
          </p:sp>
          <p:sp>
            <p:nvSpPr>
              <p:cNvPr id="321339" name="Freeform 827"/>
              <p:cNvSpPr>
                <a:spLocks/>
              </p:cNvSpPr>
              <p:nvPr/>
            </p:nvSpPr>
            <p:spPr bwMode="auto">
              <a:xfrm>
                <a:off x="3436" y="1903"/>
                <a:ext cx="245" cy="244"/>
              </a:xfrm>
              <a:custGeom>
                <a:avLst/>
                <a:gdLst/>
                <a:ahLst/>
                <a:cxnLst>
                  <a:cxn ang="0">
                    <a:pos x="30" y="0"/>
                  </a:cxn>
                  <a:cxn ang="0">
                    <a:pos x="85" y="13"/>
                  </a:cxn>
                  <a:cxn ang="0">
                    <a:pos x="145" y="51"/>
                  </a:cxn>
                  <a:cxn ang="0">
                    <a:pos x="157" y="48"/>
                  </a:cxn>
                  <a:cxn ang="0">
                    <a:pos x="163" y="34"/>
                  </a:cxn>
                  <a:cxn ang="0">
                    <a:pos x="157" y="18"/>
                  </a:cxn>
                  <a:cxn ang="0">
                    <a:pos x="184" y="1"/>
                  </a:cxn>
                  <a:cxn ang="0">
                    <a:pos x="203" y="7"/>
                  </a:cxn>
                  <a:cxn ang="0">
                    <a:pos x="208" y="15"/>
                  </a:cxn>
                  <a:cxn ang="0">
                    <a:pos x="238" y="27"/>
                  </a:cxn>
                  <a:cxn ang="0">
                    <a:pos x="245" y="201"/>
                  </a:cxn>
                  <a:cxn ang="0">
                    <a:pos x="245" y="235"/>
                  </a:cxn>
                  <a:cxn ang="0">
                    <a:pos x="230" y="237"/>
                  </a:cxn>
                  <a:cxn ang="0">
                    <a:pos x="230" y="244"/>
                  </a:cxn>
                  <a:cxn ang="0">
                    <a:pos x="158" y="204"/>
                  </a:cxn>
                  <a:cxn ang="0">
                    <a:pos x="105" y="174"/>
                  </a:cxn>
                  <a:cxn ang="0">
                    <a:pos x="90" y="183"/>
                  </a:cxn>
                  <a:cxn ang="0">
                    <a:pos x="78" y="189"/>
                  </a:cxn>
                  <a:cxn ang="0">
                    <a:pos x="66" y="178"/>
                  </a:cxn>
                  <a:cxn ang="0">
                    <a:pos x="42" y="172"/>
                  </a:cxn>
                  <a:cxn ang="0">
                    <a:pos x="12" y="150"/>
                  </a:cxn>
                  <a:cxn ang="0">
                    <a:pos x="0" y="123"/>
                  </a:cxn>
                  <a:cxn ang="0">
                    <a:pos x="9" y="118"/>
                  </a:cxn>
                  <a:cxn ang="0">
                    <a:pos x="1" y="51"/>
                  </a:cxn>
                  <a:cxn ang="0">
                    <a:pos x="12" y="27"/>
                  </a:cxn>
                  <a:cxn ang="0">
                    <a:pos x="31" y="12"/>
                  </a:cxn>
                  <a:cxn ang="0">
                    <a:pos x="30" y="0"/>
                  </a:cxn>
                </a:cxnLst>
                <a:rect l="0" t="0" r="r" b="b"/>
                <a:pathLst>
                  <a:path w="245" h="244">
                    <a:moveTo>
                      <a:pt x="30" y="0"/>
                    </a:moveTo>
                    <a:lnTo>
                      <a:pt x="85" y="13"/>
                    </a:lnTo>
                    <a:lnTo>
                      <a:pt x="145" y="51"/>
                    </a:lnTo>
                    <a:lnTo>
                      <a:pt x="157" y="48"/>
                    </a:lnTo>
                    <a:lnTo>
                      <a:pt x="163" y="34"/>
                    </a:lnTo>
                    <a:lnTo>
                      <a:pt x="157" y="18"/>
                    </a:lnTo>
                    <a:lnTo>
                      <a:pt x="184" y="1"/>
                    </a:lnTo>
                    <a:lnTo>
                      <a:pt x="203" y="7"/>
                    </a:lnTo>
                    <a:lnTo>
                      <a:pt x="208" y="15"/>
                    </a:lnTo>
                    <a:lnTo>
                      <a:pt x="238" y="27"/>
                    </a:lnTo>
                    <a:lnTo>
                      <a:pt x="245" y="201"/>
                    </a:lnTo>
                    <a:lnTo>
                      <a:pt x="245" y="235"/>
                    </a:lnTo>
                    <a:lnTo>
                      <a:pt x="230" y="237"/>
                    </a:lnTo>
                    <a:lnTo>
                      <a:pt x="230" y="244"/>
                    </a:lnTo>
                    <a:lnTo>
                      <a:pt x="158" y="204"/>
                    </a:lnTo>
                    <a:lnTo>
                      <a:pt x="105" y="174"/>
                    </a:lnTo>
                    <a:lnTo>
                      <a:pt x="90" y="183"/>
                    </a:lnTo>
                    <a:lnTo>
                      <a:pt x="78" y="189"/>
                    </a:lnTo>
                    <a:lnTo>
                      <a:pt x="66" y="178"/>
                    </a:lnTo>
                    <a:lnTo>
                      <a:pt x="42" y="172"/>
                    </a:lnTo>
                    <a:lnTo>
                      <a:pt x="12" y="150"/>
                    </a:lnTo>
                    <a:lnTo>
                      <a:pt x="0" y="123"/>
                    </a:lnTo>
                    <a:lnTo>
                      <a:pt x="9" y="118"/>
                    </a:lnTo>
                    <a:lnTo>
                      <a:pt x="1" y="51"/>
                    </a:lnTo>
                    <a:lnTo>
                      <a:pt x="12" y="27"/>
                    </a:lnTo>
                    <a:lnTo>
                      <a:pt x="31" y="12"/>
                    </a:lnTo>
                    <a:lnTo>
                      <a:pt x="30" y="0"/>
                    </a:lnTo>
                  </a:path>
                </a:pathLst>
              </a:custGeom>
              <a:noFill/>
              <a:ln w="6350" cap="sq">
                <a:solidFill>
                  <a:srgbClr val="000000"/>
                </a:solidFill>
                <a:prstDash val="solid"/>
                <a:miter lim="800000"/>
                <a:headEnd/>
                <a:tailEnd/>
              </a:ln>
            </p:spPr>
            <p:txBody>
              <a:bodyPr/>
              <a:lstStyle/>
              <a:p>
                <a:endParaRPr lang="en-US"/>
              </a:p>
            </p:txBody>
          </p:sp>
          <p:sp>
            <p:nvSpPr>
              <p:cNvPr id="321340" name="Freeform 828"/>
              <p:cNvSpPr>
                <a:spLocks/>
              </p:cNvSpPr>
              <p:nvPr/>
            </p:nvSpPr>
            <p:spPr bwMode="auto">
              <a:xfrm>
                <a:off x="3406" y="1826"/>
                <a:ext cx="61" cy="128"/>
              </a:xfrm>
              <a:custGeom>
                <a:avLst/>
                <a:gdLst/>
                <a:ahLst/>
                <a:cxnLst>
                  <a:cxn ang="0">
                    <a:pos x="15" y="6"/>
                  </a:cxn>
                  <a:cxn ang="0">
                    <a:pos x="34" y="0"/>
                  </a:cxn>
                  <a:cxn ang="0">
                    <a:pos x="49" y="6"/>
                  </a:cxn>
                  <a:cxn ang="0">
                    <a:pos x="52" y="39"/>
                  </a:cxn>
                  <a:cxn ang="0">
                    <a:pos x="37" y="56"/>
                  </a:cxn>
                  <a:cxn ang="0">
                    <a:pos x="40" y="65"/>
                  </a:cxn>
                  <a:cxn ang="0">
                    <a:pos x="60" y="77"/>
                  </a:cxn>
                  <a:cxn ang="0">
                    <a:pos x="61" y="89"/>
                  </a:cxn>
                  <a:cxn ang="0">
                    <a:pos x="42" y="104"/>
                  </a:cxn>
                  <a:cxn ang="0">
                    <a:pos x="31" y="128"/>
                  </a:cxn>
                  <a:cxn ang="0">
                    <a:pos x="22" y="95"/>
                  </a:cxn>
                  <a:cxn ang="0">
                    <a:pos x="12" y="87"/>
                  </a:cxn>
                  <a:cxn ang="0">
                    <a:pos x="1" y="74"/>
                  </a:cxn>
                  <a:cxn ang="0">
                    <a:pos x="0" y="56"/>
                  </a:cxn>
                  <a:cxn ang="0">
                    <a:pos x="9" y="50"/>
                  </a:cxn>
                  <a:cxn ang="0">
                    <a:pos x="15" y="6"/>
                  </a:cxn>
                </a:cxnLst>
                <a:rect l="0" t="0" r="r" b="b"/>
                <a:pathLst>
                  <a:path w="61" h="128">
                    <a:moveTo>
                      <a:pt x="15" y="6"/>
                    </a:moveTo>
                    <a:lnTo>
                      <a:pt x="34" y="0"/>
                    </a:lnTo>
                    <a:lnTo>
                      <a:pt x="49" y="6"/>
                    </a:lnTo>
                    <a:lnTo>
                      <a:pt x="52" y="39"/>
                    </a:lnTo>
                    <a:lnTo>
                      <a:pt x="37" y="56"/>
                    </a:lnTo>
                    <a:lnTo>
                      <a:pt x="40" y="65"/>
                    </a:lnTo>
                    <a:lnTo>
                      <a:pt x="60" y="77"/>
                    </a:lnTo>
                    <a:lnTo>
                      <a:pt x="61" y="89"/>
                    </a:lnTo>
                    <a:lnTo>
                      <a:pt x="42" y="104"/>
                    </a:lnTo>
                    <a:lnTo>
                      <a:pt x="31" y="128"/>
                    </a:lnTo>
                    <a:lnTo>
                      <a:pt x="22" y="95"/>
                    </a:lnTo>
                    <a:lnTo>
                      <a:pt x="12" y="87"/>
                    </a:lnTo>
                    <a:lnTo>
                      <a:pt x="1" y="74"/>
                    </a:lnTo>
                    <a:lnTo>
                      <a:pt x="0" y="56"/>
                    </a:lnTo>
                    <a:lnTo>
                      <a:pt x="9" y="50"/>
                    </a:lnTo>
                    <a:lnTo>
                      <a:pt x="15" y="6"/>
                    </a:lnTo>
                  </a:path>
                </a:pathLst>
              </a:custGeom>
              <a:noFill/>
              <a:ln w="6350" cap="sq">
                <a:solidFill>
                  <a:srgbClr val="000000"/>
                </a:solidFill>
                <a:prstDash val="solid"/>
                <a:miter lim="800000"/>
                <a:headEnd/>
                <a:tailEnd/>
              </a:ln>
            </p:spPr>
            <p:txBody>
              <a:bodyPr/>
              <a:lstStyle/>
              <a:p>
                <a:endParaRPr lang="en-US"/>
              </a:p>
            </p:txBody>
          </p:sp>
          <p:sp>
            <p:nvSpPr>
              <p:cNvPr id="321341" name="Freeform 829"/>
              <p:cNvSpPr>
                <a:spLocks/>
              </p:cNvSpPr>
              <p:nvPr/>
            </p:nvSpPr>
            <p:spPr bwMode="auto">
              <a:xfrm>
                <a:off x="3159" y="1832"/>
                <a:ext cx="319" cy="326"/>
              </a:xfrm>
              <a:custGeom>
                <a:avLst/>
                <a:gdLst/>
                <a:ahLst/>
                <a:cxnLst>
                  <a:cxn ang="0">
                    <a:pos x="129" y="21"/>
                  </a:cxn>
                  <a:cxn ang="0">
                    <a:pos x="159" y="6"/>
                  </a:cxn>
                  <a:cxn ang="0">
                    <a:pos x="262" y="0"/>
                  </a:cxn>
                  <a:cxn ang="0">
                    <a:pos x="256" y="44"/>
                  </a:cxn>
                  <a:cxn ang="0">
                    <a:pos x="247" y="50"/>
                  </a:cxn>
                  <a:cxn ang="0">
                    <a:pos x="248" y="68"/>
                  </a:cxn>
                  <a:cxn ang="0">
                    <a:pos x="259" y="81"/>
                  </a:cxn>
                  <a:cxn ang="0">
                    <a:pos x="269" y="89"/>
                  </a:cxn>
                  <a:cxn ang="0">
                    <a:pos x="278" y="122"/>
                  </a:cxn>
                  <a:cxn ang="0">
                    <a:pos x="286" y="189"/>
                  </a:cxn>
                  <a:cxn ang="0">
                    <a:pos x="277" y="194"/>
                  </a:cxn>
                  <a:cxn ang="0">
                    <a:pos x="289" y="221"/>
                  </a:cxn>
                  <a:cxn ang="0">
                    <a:pos x="319" y="243"/>
                  </a:cxn>
                  <a:cxn ang="0">
                    <a:pos x="248" y="291"/>
                  </a:cxn>
                  <a:cxn ang="0">
                    <a:pos x="236" y="303"/>
                  </a:cxn>
                  <a:cxn ang="0">
                    <a:pos x="223" y="318"/>
                  </a:cxn>
                  <a:cxn ang="0">
                    <a:pos x="199" y="323"/>
                  </a:cxn>
                  <a:cxn ang="0">
                    <a:pos x="184" y="326"/>
                  </a:cxn>
                  <a:cxn ang="0">
                    <a:pos x="151" y="288"/>
                  </a:cxn>
                  <a:cxn ang="0">
                    <a:pos x="57" y="216"/>
                  </a:cxn>
                  <a:cxn ang="0">
                    <a:pos x="0" y="176"/>
                  </a:cxn>
                  <a:cxn ang="0">
                    <a:pos x="0" y="168"/>
                  </a:cxn>
                  <a:cxn ang="0">
                    <a:pos x="0" y="149"/>
                  </a:cxn>
                  <a:cxn ang="0">
                    <a:pos x="74" y="110"/>
                  </a:cxn>
                  <a:cxn ang="0">
                    <a:pos x="78" y="104"/>
                  </a:cxn>
                  <a:cxn ang="0">
                    <a:pos x="89" y="90"/>
                  </a:cxn>
                  <a:cxn ang="0">
                    <a:pos x="114" y="89"/>
                  </a:cxn>
                  <a:cxn ang="0">
                    <a:pos x="99" y="35"/>
                  </a:cxn>
                  <a:cxn ang="0">
                    <a:pos x="129" y="21"/>
                  </a:cxn>
                </a:cxnLst>
                <a:rect l="0" t="0" r="r" b="b"/>
                <a:pathLst>
                  <a:path w="319" h="326">
                    <a:moveTo>
                      <a:pt x="129" y="21"/>
                    </a:moveTo>
                    <a:lnTo>
                      <a:pt x="159" y="6"/>
                    </a:lnTo>
                    <a:lnTo>
                      <a:pt x="262" y="0"/>
                    </a:lnTo>
                    <a:lnTo>
                      <a:pt x="256" y="44"/>
                    </a:lnTo>
                    <a:lnTo>
                      <a:pt x="247" y="50"/>
                    </a:lnTo>
                    <a:lnTo>
                      <a:pt x="248" y="68"/>
                    </a:lnTo>
                    <a:lnTo>
                      <a:pt x="259" y="81"/>
                    </a:lnTo>
                    <a:lnTo>
                      <a:pt x="269" y="89"/>
                    </a:lnTo>
                    <a:lnTo>
                      <a:pt x="278" y="122"/>
                    </a:lnTo>
                    <a:lnTo>
                      <a:pt x="286" y="189"/>
                    </a:lnTo>
                    <a:lnTo>
                      <a:pt x="277" y="194"/>
                    </a:lnTo>
                    <a:lnTo>
                      <a:pt x="289" y="221"/>
                    </a:lnTo>
                    <a:lnTo>
                      <a:pt x="319" y="243"/>
                    </a:lnTo>
                    <a:lnTo>
                      <a:pt x="248" y="291"/>
                    </a:lnTo>
                    <a:lnTo>
                      <a:pt x="236" y="303"/>
                    </a:lnTo>
                    <a:lnTo>
                      <a:pt x="223" y="318"/>
                    </a:lnTo>
                    <a:lnTo>
                      <a:pt x="199" y="323"/>
                    </a:lnTo>
                    <a:lnTo>
                      <a:pt x="184" y="326"/>
                    </a:lnTo>
                    <a:lnTo>
                      <a:pt x="151" y="288"/>
                    </a:lnTo>
                    <a:lnTo>
                      <a:pt x="57" y="216"/>
                    </a:lnTo>
                    <a:lnTo>
                      <a:pt x="0" y="176"/>
                    </a:lnTo>
                    <a:lnTo>
                      <a:pt x="0" y="168"/>
                    </a:lnTo>
                    <a:lnTo>
                      <a:pt x="0" y="149"/>
                    </a:lnTo>
                    <a:lnTo>
                      <a:pt x="74" y="110"/>
                    </a:lnTo>
                    <a:lnTo>
                      <a:pt x="78" y="104"/>
                    </a:lnTo>
                    <a:lnTo>
                      <a:pt x="89" y="90"/>
                    </a:lnTo>
                    <a:lnTo>
                      <a:pt x="114" y="89"/>
                    </a:lnTo>
                    <a:lnTo>
                      <a:pt x="99" y="35"/>
                    </a:lnTo>
                    <a:lnTo>
                      <a:pt x="129" y="21"/>
                    </a:lnTo>
                  </a:path>
                </a:pathLst>
              </a:custGeom>
              <a:noFill/>
              <a:ln w="6350" cap="sq">
                <a:solidFill>
                  <a:srgbClr val="000000"/>
                </a:solidFill>
                <a:prstDash val="solid"/>
                <a:miter lim="800000"/>
                <a:headEnd/>
                <a:tailEnd/>
              </a:ln>
            </p:spPr>
            <p:txBody>
              <a:bodyPr/>
              <a:lstStyle/>
              <a:p>
                <a:endParaRPr lang="en-US"/>
              </a:p>
            </p:txBody>
          </p:sp>
          <p:sp>
            <p:nvSpPr>
              <p:cNvPr id="321342" name="Freeform 830"/>
              <p:cNvSpPr>
                <a:spLocks/>
              </p:cNvSpPr>
              <p:nvPr/>
            </p:nvSpPr>
            <p:spPr bwMode="auto">
              <a:xfrm>
                <a:off x="3089" y="1853"/>
                <a:ext cx="184" cy="147"/>
              </a:xfrm>
              <a:custGeom>
                <a:avLst/>
                <a:gdLst/>
                <a:ahLst/>
                <a:cxnLst>
                  <a:cxn ang="0">
                    <a:pos x="169" y="14"/>
                  </a:cxn>
                  <a:cxn ang="0">
                    <a:pos x="184" y="68"/>
                  </a:cxn>
                  <a:cxn ang="0">
                    <a:pos x="159" y="69"/>
                  </a:cxn>
                  <a:cxn ang="0">
                    <a:pos x="148" y="83"/>
                  </a:cxn>
                  <a:cxn ang="0">
                    <a:pos x="144" y="89"/>
                  </a:cxn>
                  <a:cxn ang="0">
                    <a:pos x="70" y="128"/>
                  </a:cxn>
                  <a:cxn ang="0">
                    <a:pos x="70" y="147"/>
                  </a:cxn>
                  <a:cxn ang="0">
                    <a:pos x="0" y="147"/>
                  </a:cxn>
                  <a:cxn ang="0">
                    <a:pos x="27" y="135"/>
                  </a:cxn>
                  <a:cxn ang="0">
                    <a:pos x="54" y="108"/>
                  </a:cxn>
                  <a:cxn ang="0">
                    <a:pos x="52" y="84"/>
                  </a:cxn>
                  <a:cxn ang="0">
                    <a:pos x="61" y="60"/>
                  </a:cxn>
                  <a:cxn ang="0">
                    <a:pos x="117" y="0"/>
                  </a:cxn>
                  <a:cxn ang="0">
                    <a:pos x="147" y="12"/>
                  </a:cxn>
                  <a:cxn ang="0">
                    <a:pos x="169" y="14"/>
                  </a:cxn>
                </a:cxnLst>
                <a:rect l="0" t="0" r="r" b="b"/>
                <a:pathLst>
                  <a:path w="184" h="147">
                    <a:moveTo>
                      <a:pt x="169" y="14"/>
                    </a:moveTo>
                    <a:lnTo>
                      <a:pt x="184" y="68"/>
                    </a:lnTo>
                    <a:lnTo>
                      <a:pt x="159" y="69"/>
                    </a:lnTo>
                    <a:lnTo>
                      <a:pt x="148" y="83"/>
                    </a:lnTo>
                    <a:lnTo>
                      <a:pt x="144" y="89"/>
                    </a:lnTo>
                    <a:lnTo>
                      <a:pt x="70" y="128"/>
                    </a:lnTo>
                    <a:lnTo>
                      <a:pt x="70" y="147"/>
                    </a:lnTo>
                    <a:lnTo>
                      <a:pt x="0" y="147"/>
                    </a:lnTo>
                    <a:lnTo>
                      <a:pt x="27" y="135"/>
                    </a:lnTo>
                    <a:lnTo>
                      <a:pt x="54" y="108"/>
                    </a:lnTo>
                    <a:lnTo>
                      <a:pt x="52" y="84"/>
                    </a:lnTo>
                    <a:lnTo>
                      <a:pt x="61" y="60"/>
                    </a:lnTo>
                    <a:lnTo>
                      <a:pt x="117" y="0"/>
                    </a:lnTo>
                    <a:lnTo>
                      <a:pt x="147" y="12"/>
                    </a:lnTo>
                    <a:lnTo>
                      <a:pt x="169" y="14"/>
                    </a:lnTo>
                  </a:path>
                </a:pathLst>
              </a:custGeom>
              <a:noFill/>
              <a:ln w="6350" cap="sq">
                <a:solidFill>
                  <a:srgbClr val="000000"/>
                </a:solidFill>
                <a:prstDash val="solid"/>
                <a:miter lim="800000"/>
                <a:headEnd/>
                <a:tailEnd/>
              </a:ln>
            </p:spPr>
            <p:txBody>
              <a:bodyPr/>
              <a:lstStyle/>
              <a:p>
                <a:endParaRPr lang="en-US"/>
              </a:p>
            </p:txBody>
          </p:sp>
          <p:sp>
            <p:nvSpPr>
              <p:cNvPr id="321343" name="Freeform 831"/>
              <p:cNvSpPr>
                <a:spLocks/>
              </p:cNvSpPr>
              <p:nvPr/>
            </p:nvSpPr>
            <p:spPr bwMode="auto">
              <a:xfrm>
                <a:off x="3427" y="2264"/>
                <a:ext cx="122" cy="205"/>
              </a:xfrm>
              <a:custGeom>
                <a:avLst/>
                <a:gdLst/>
                <a:ahLst/>
                <a:cxnLst>
                  <a:cxn ang="0">
                    <a:pos x="97" y="9"/>
                  </a:cxn>
                  <a:cxn ang="0">
                    <a:pos x="102" y="18"/>
                  </a:cxn>
                  <a:cxn ang="0">
                    <a:pos x="102" y="41"/>
                  </a:cxn>
                  <a:cxn ang="0">
                    <a:pos x="106" y="50"/>
                  </a:cxn>
                  <a:cxn ang="0">
                    <a:pos x="114" y="56"/>
                  </a:cxn>
                  <a:cxn ang="0">
                    <a:pos x="109" y="57"/>
                  </a:cxn>
                  <a:cxn ang="0">
                    <a:pos x="90" y="56"/>
                  </a:cxn>
                  <a:cxn ang="0">
                    <a:pos x="85" y="62"/>
                  </a:cxn>
                  <a:cxn ang="0">
                    <a:pos x="105" y="82"/>
                  </a:cxn>
                  <a:cxn ang="0">
                    <a:pos x="111" y="100"/>
                  </a:cxn>
                  <a:cxn ang="0">
                    <a:pos x="96" y="126"/>
                  </a:cxn>
                  <a:cxn ang="0">
                    <a:pos x="105" y="156"/>
                  </a:cxn>
                  <a:cxn ang="0">
                    <a:pos x="121" y="183"/>
                  </a:cxn>
                  <a:cxn ang="0">
                    <a:pos x="122" y="196"/>
                  </a:cxn>
                  <a:cxn ang="0">
                    <a:pos x="119" y="205"/>
                  </a:cxn>
                  <a:cxn ang="0">
                    <a:pos x="99" y="196"/>
                  </a:cxn>
                  <a:cxn ang="0">
                    <a:pos x="76" y="196"/>
                  </a:cxn>
                  <a:cxn ang="0">
                    <a:pos x="76" y="195"/>
                  </a:cxn>
                  <a:cxn ang="0">
                    <a:pos x="45" y="193"/>
                  </a:cxn>
                  <a:cxn ang="0">
                    <a:pos x="45" y="196"/>
                  </a:cxn>
                  <a:cxn ang="0">
                    <a:pos x="19" y="195"/>
                  </a:cxn>
                  <a:cxn ang="0">
                    <a:pos x="22" y="177"/>
                  </a:cxn>
                  <a:cxn ang="0">
                    <a:pos x="0" y="153"/>
                  </a:cxn>
                  <a:cxn ang="0">
                    <a:pos x="24" y="111"/>
                  </a:cxn>
                  <a:cxn ang="0">
                    <a:pos x="45" y="120"/>
                  </a:cxn>
                  <a:cxn ang="0">
                    <a:pos x="60" y="82"/>
                  </a:cxn>
                  <a:cxn ang="0">
                    <a:pos x="70" y="71"/>
                  </a:cxn>
                  <a:cxn ang="0">
                    <a:pos x="82" y="36"/>
                  </a:cxn>
                  <a:cxn ang="0">
                    <a:pos x="96" y="21"/>
                  </a:cxn>
                  <a:cxn ang="0">
                    <a:pos x="87" y="0"/>
                  </a:cxn>
                  <a:cxn ang="0">
                    <a:pos x="93" y="0"/>
                  </a:cxn>
                  <a:cxn ang="0">
                    <a:pos x="97" y="9"/>
                  </a:cxn>
                </a:cxnLst>
                <a:rect l="0" t="0" r="r" b="b"/>
                <a:pathLst>
                  <a:path w="122" h="205">
                    <a:moveTo>
                      <a:pt x="97" y="9"/>
                    </a:moveTo>
                    <a:lnTo>
                      <a:pt x="102" y="18"/>
                    </a:lnTo>
                    <a:lnTo>
                      <a:pt x="102" y="41"/>
                    </a:lnTo>
                    <a:lnTo>
                      <a:pt x="106" y="50"/>
                    </a:lnTo>
                    <a:lnTo>
                      <a:pt x="114" y="56"/>
                    </a:lnTo>
                    <a:lnTo>
                      <a:pt x="109" y="57"/>
                    </a:lnTo>
                    <a:lnTo>
                      <a:pt x="90" y="56"/>
                    </a:lnTo>
                    <a:lnTo>
                      <a:pt x="85" y="62"/>
                    </a:lnTo>
                    <a:lnTo>
                      <a:pt x="105" y="82"/>
                    </a:lnTo>
                    <a:lnTo>
                      <a:pt x="111" y="100"/>
                    </a:lnTo>
                    <a:lnTo>
                      <a:pt x="96" y="126"/>
                    </a:lnTo>
                    <a:lnTo>
                      <a:pt x="105" y="156"/>
                    </a:lnTo>
                    <a:lnTo>
                      <a:pt x="121" y="183"/>
                    </a:lnTo>
                    <a:lnTo>
                      <a:pt x="122" y="196"/>
                    </a:lnTo>
                    <a:lnTo>
                      <a:pt x="119" y="205"/>
                    </a:lnTo>
                    <a:lnTo>
                      <a:pt x="99" y="196"/>
                    </a:lnTo>
                    <a:lnTo>
                      <a:pt x="76" y="196"/>
                    </a:lnTo>
                    <a:lnTo>
                      <a:pt x="76" y="195"/>
                    </a:lnTo>
                    <a:lnTo>
                      <a:pt x="45" y="193"/>
                    </a:lnTo>
                    <a:lnTo>
                      <a:pt x="45" y="196"/>
                    </a:lnTo>
                    <a:lnTo>
                      <a:pt x="19" y="195"/>
                    </a:lnTo>
                    <a:lnTo>
                      <a:pt x="22" y="177"/>
                    </a:lnTo>
                    <a:lnTo>
                      <a:pt x="0" y="153"/>
                    </a:lnTo>
                    <a:lnTo>
                      <a:pt x="24" y="111"/>
                    </a:lnTo>
                    <a:lnTo>
                      <a:pt x="45" y="120"/>
                    </a:lnTo>
                    <a:lnTo>
                      <a:pt x="60" y="82"/>
                    </a:lnTo>
                    <a:lnTo>
                      <a:pt x="70" y="71"/>
                    </a:lnTo>
                    <a:lnTo>
                      <a:pt x="82" y="36"/>
                    </a:lnTo>
                    <a:lnTo>
                      <a:pt x="96" y="21"/>
                    </a:lnTo>
                    <a:lnTo>
                      <a:pt x="87" y="0"/>
                    </a:lnTo>
                    <a:lnTo>
                      <a:pt x="93" y="0"/>
                    </a:lnTo>
                    <a:lnTo>
                      <a:pt x="97" y="9"/>
                    </a:lnTo>
                  </a:path>
                </a:pathLst>
              </a:custGeom>
              <a:noFill/>
              <a:ln w="6350" cap="sq">
                <a:solidFill>
                  <a:srgbClr val="000000"/>
                </a:solidFill>
                <a:prstDash val="solid"/>
                <a:miter lim="800000"/>
                <a:headEnd/>
                <a:tailEnd/>
              </a:ln>
            </p:spPr>
            <p:txBody>
              <a:bodyPr/>
              <a:lstStyle/>
              <a:p>
                <a:endParaRPr lang="en-US"/>
              </a:p>
            </p:txBody>
          </p:sp>
          <p:sp>
            <p:nvSpPr>
              <p:cNvPr id="321344" name="Freeform 832"/>
              <p:cNvSpPr>
                <a:spLocks/>
              </p:cNvSpPr>
              <p:nvPr/>
            </p:nvSpPr>
            <p:spPr bwMode="auto">
              <a:xfrm>
                <a:off x="3753" y="2541"/>
                <a:ext cx="28" cy="39"/>
              </a:xfrm>
              <a:custGeom>
                <a:avLst/>
                <a:gdLst/>
                <a:ahLst/>
                <a:cxnLst>
                  <a:cxn ang="0">
                    <a:pos x="19" y="2"/>
                  </a:cxn>
                  <a:cxn ang="0">
                    <a:pos x="24" y="2"/>
                  </a:cxn>
                  <a:cxn ang="0">
                    <a:pos x="28" y="18"/>
                  </a:cxn>
                  <a:cxn ang="0">
                    <a:pos x="6" y="39"/>
                  </a:cxn>
                  <a:cxn ang="0">
                    <a:pos x="3" y="30"/>
                  </a:cxn>
                  <a:cxn ang="0">
                    <a:pos x="0" y="8"/>
                  </a:cxn>
                  <a:cxn ang="0">
                    <a:pos x="10" y="9"/>
                  </a:cxn>
                  <a:cxn ang="0">
                    <a:pos x="15" y="0"/>
                  </a:cxn>
                  <a:cxn ang="0">
                    <a:pos x="19" y="2"/>
                  </a:cxn>
                </a:cxnLst>
                <a:rect l="0" t="0" r="r" b="b"/>
                <a:pathLst>
                  <a:path w="28" h="39">
                    <a:moveTo>
                      <a:pt x="19" y="2"/>
                    </a:moveTo>
                    <a:lnTo>
                      <a:pt x="24" y="2"/>
                    </a:lnTo>
                    <a:lnTo>
                      <a:pt x="28" y="18"/>
                    </a:lnTo>
                    <a:lnTo>
                      <a:pt x="6" y="39"/>
                    </a:lnTo>
                    <a:lnTo>
                      <a:pt x="3" y="30"/>
                    </a:lnTo>
                    <a:lnTo>
                      <a:pt x="0" y="8"/>
                    </a:lnTo>
                    <a:lnTo>
                      <a:pt x="10" y="9"/>
                    </a:lnTo>
                    <a:lnTo>
                      <a:pt x="15" y="0"/>
                    </a:lnTo>
                    <a:lnTo>
                      <a:pt x="19" y="2"/>
                    </a:lnTo>
                  </a:path>
                </a:pathLst>
              </a:custGeom>
              <a:noFill/>
              <a:ln w="6350" cap="sq">
                <a:solidFill>
                  <a:srgbClr val="000000"/>
                </a:solidFill>
                <a:prstDash val="solid"/>
                <a:miter lim="800000"/>
                <a:headEnd/>
                <a:tailEnd/>
              </a:ln>
            </p:spPr>
            <p:txBody>
              <a:bodyPr/>
              <a:lstStyle/>
              <a:p>
                <a:endParaRPr lang="en-US"/>
              </a:p>
            </p:txBody>
          </p:sp>
          <p:sp>
            <p:nvSpPr>
              <p:cNvPr id="321345" name="Freeform 833"/>
              <p:cNvSpPr>
                <a:spLocks/>
              </p:cNvSpPr>
              <p:nvPr/>
            </p:nvSpPr>
            <p:spPr bwMode="auto">
              <a:xfrm>
                <a:off x="3759" y="2517"/>
                <a:ext cx="172" cy="195"/>
              </a:xfrm>
              <a:custGeom>
                <a:avLst/>
                <a:gdLst/>
                <a:ahLst/>
                <a:cxnLst>
                  <a:cxn ang="0">
                    <a:pos x="155" y="66"/>
                  </a:cxn>
                  <a:cxn ang="0">
                    <a:pos x="148" y="96"/>
                  </a:cxn>
                  <a:cxn ang="0">
                    <a:pos x="160" y="110"/>
                  </a:cxn>
                  <a:cxn ang="0">
                    <a:pos x="155" y="134"/>
                  </a:cxn>
                  <a:cxn ang="0">
                    <a:pos x="163" y="162"/>
                  </a:cxn>
                  <a:cxn ang="0">
                    <a:pos x="172" y="173"/>
                  </a:cxn>
                  <a:cxn ang="0">
                    <a:pos x="157" y="180"/>
                  </a:cxn>
                  <a:cxn ang="0">
                    <a:pos x="140" y="189"/>
                  </a:cxn>
                  <a:cxn ang="0">
                    <a:pos x="124" y="195"/>
                  </a:cxn>
                  <a:cxn ang="0">
                    <a:pos x="104" y="192"/>
                  </a:cxn>
                  <a:cxn ang="0">
                    <a:pos x="86" y="192"/>
                  </a:cxn>
                  <a:cxn ang="0">
                    <a:pos x="86" y="191"/>
                  </a:cxn>
                  <a:cxn ang="0">
                    <a:pos x="86" y="189"/>
                  </a:cxn>
                  <a:cxn ang="0">
                    <a:pos x="82" y="182"/>
                  </a:cxn>
                  <a:cxn ang="0">
                    <a:pos x="79" y="162"/>
                  </a:cxn>
                  <a:cxn ang="0">
                    <a:pos x="72" y="155"/>
                  </a:cxn>
                  <a:cxn ang="0">
                    <a:pos x="54" y="152"/>
                  </a:cxn>
                  <a:cxn ang="0">
                    <a:pos x="39" y="146"/>
                  </a:cxn>
                  <a:cxn ang="0">
                    <a:pos x="25" y="138"/>
                  </a:cxn>
                  <a:cxn ang="0">
                    <a:pos x="21" y="131"/>
                  </a:cxn>
                  <a:cxn ang="0">
                    <a:pos x="10" y="108"/>
                  </a:cxn>
                  <a:cxn ang="0">
                    <a:pos x="0" y="89"/>
                  </a:cxn>
                  <a:cxn ang="0">
                    <a:pos x="0" y="63"/>
                  </a:cxn>
                  <a:cxn ang="0">
                    <a:pos x="22" y="42"/>
                  </a:cxn>
                  <a:cxn ang="0">
                    <a:pos x="18" y="26"/>
                  </a:cxn>
                  <a:cxn ang="0">
                    <a:pos x="22" y="24"/>
                  </a:cxn>
                  <a:cxn ang="0">
                    <a:pos x="22" y="12"/>
                  </a:cxn>
                  <a:cxn ang="0">
                    <a:pos x="16" y="2"/>
                  </a:cxn>
                  <a:cxn ang="0">
                    <a:pos x="22" y="0"/>
                  </a:cxn>
                  <a:cxn ang="0">
                    <a:pos x="39" y="0"/>
                  </a:cxn>
                  <a:cxn ang="0">
                    <a:pos x="55" y="0"/>
                  </a:cxn>
                  <a:cxn ang="0">
                    <a:pos x="72" y="0"/>
                  </a:cxn>
                  <a:cxn ang="0">
                    <a:pos x="86" y="9"/>
                  </a:cxn>
                  <a:cxn ang="0">
                    <a:pos x="101" y="20"/>
                  </a:cxn>
                  <a:cxn ang="0">
                    <a:pos x="116" y="29"/>
                  </a:cxn>
                  <a:cxn ang="0">
                    <a:pos x="131" y="39"/>
                  </a:cxn>
                  <a:cxn ang="0">
                    <a:pos x="143" y="53"/>
                  </a:cxn>
                  <a:cxn ang="0">
                    <a:pos x="155" y="66"/>
                  </a:cxn>
                </a:cxnLst>
                <a:rect l="0" t="0" r="r" b="b"/>
                <a:pathLst>
                  <a:path w="172" h="195">
                    <a:moveTo>
                      <a:pt x="155" y="66"/>
                    </a:moveTo>
                    <a:lnTo>
                      <a:pt x="148" y="96"/>
                    </a:lnTo>
                    <a:lnTo>
                      <a:pt x="160" y="110"/>
                    </a:lnTo>
                    <a:lnTo>
                      <a:pt x="155" y="134"/>
                    </a:lnTo>
                    <a:lnTo>
                      <a:pt x="163" y="162"/>
                    </a:lnTo>
                    <a:lnTo>
                      <a:pt x="172" y="173"/>
                    </a:lnTo>
                    <a:lnTo>
                      <a:pt x="157" y="180"/>
                    </a:lnTo>
                    <a:lnTo>
                      <a:pt x="140" y="189"/>
                    </a:lnTo>
                    <a:lnTo>
                      <a:pt x="124" y="195"/>
                    </a:lnTo>
                    <a:lnTo>
                      <a:pt x="104" y="192"/>
                    </a:lnTo>
                    <a:lnTo>
                      <a:pt x="86" y="192"/>
                    </a:lnTo>
                    <a:lnTo>
                      <a:pt x="86" y="191"/>
                    </a:lnTo>
                    <a:lnTo>
                      <a:pt x="86" y="189"/>
                    </a:lnTo>
                    <a:lnTo>
                      <a:pt x="82" y="182"/>
                    </a:lnTo>
                    <a:lnTo>
                      <a:pt x="79" y="162"/>
                    </a:lnTo>
                    <a:lnTo>
                      <a:pt x="72" y="155"/>
                    </a:lnTo>
                    <a:lnTo>
                      <a:pt x="54" y="152"/>
                    </a:lnTo>
                    <a:lnTo>
                      <a:pt x="39" y="146"/>
                    </a:lnTo>
                    <a:lnTo>
                      <a:pt x="25" y="138"/>
                    </a:lnTo>
                    <a:lnTo>
                      <a:pt x="21" y="131"/>
                    </a:lnTo>
                    <a:lnTo>
                      <a:pt x="10" y="108"/>
                    </a:lnTo>
                    <a:lnTo>
                      <a:pt x="0" y="89"/>
                    </a:lnTo>
                    <a:lnTo>
                      <a:pt x="0" y="63"/>
                    </a:lnTo>
                    <a:lnTo>
                      <a:pt x="22" y="42"/>
                    </a:lnTo>
                    <a:lnTo>
                      <a:pt x="18" y="26"/>
                    </a:lnTo>
                    <a:lnTo>
                      <a:pt x="22" y="24"/>
                    </a:lnTo>
                    <a:lnTo>
                      <a:pt x="22" y="12"/>
                    </a:lnTo>
                    <a:lnTo>
                      <a:pt x="16" y="2"/>
                    </a:lnTo>
                    <a:lnTo>
                      <a:pt x="22" y="0"/>
                    </a:lnTo>
                    <a:lnTo>
                      <a:pt x="39" y="0"/>
                    </a:lnTo>
                    <a:lnTo>
                      <a:pt x="55" y="0"/>
                    </a:lnTo>
                    <a:lnTo>
                      <a:pt x="72" y="0"/>
                    </a:lnTo>
                    <a:lnTo>
                      <a:pt x="86" y="9"/>
                    </a:lnTo>
                    <a:lnTo>
                      <a:pt x="101" y="20"/>
                    </a:lnTo>
                    <a:lnTo>
                      <a:pt x="116" y="29"/>
                    </a:lnTo>
                    <a:lnTo>
                      <a:pt x="131" y="39"/>
                    </a:lnTo>
                    <a:lnTo>
                      <a:pt x="143" y="53"/>
                    </a:lnTo>
                    <a:lnTo>
                      <a:pt x="155" y="66"/>
                    </a:lnTo>
                  </a:path>
                </a:pathLst>
              </a:custGeom>
              <a:noFill/>
              <a:ln w="6350" cap="sq">
                <a:solidFill>
                  <a:srgbClr val="000000"/>
                </a:solidFill>
                <a:prstDash val="solid"/>
                <a:miter lim="800000"/>
                <a:headEnd/>
                <a:tailEnd/>
              </a:ln>
            </p:spPr>
            <p:txBody>
              <a:bodyPr/>
              <a:lstStyle/>
              <a:p>
                <a:endParaRPr lang="en-US"/>
              </a:p>
            </p:txBody>
          </p:sp>
          <p:sp>
            <p:nvSpPr>
              <p:cNvPr id="321346" name="Freeform 834"/>
              <p:cNvSpPr>
                <a:spLocks/>
              </p:cNvSpPr>
              <p:nvPr/>
            </p:nvSpPr>
            <p:spPr bwMode="auto">
              <a:xfrm>
                <a:off x="3240" y="2300"/>
                <a:ext cx="70" cy="109"/>
              </a:xfrm>
              <a:custGeom>
                <a:avLst/>
                <a:gdLst/>
                <a:ahLst/>
                <a:cxnLst>
                  <a:cxn ang="0">
                    <a:pos x="3" y="94"/>
                  </a:cxn>
                  <a:cxn ang="0">
                    <a:pos x="0" y="79"/>
                  </a:cxn>
                  <a:cxn ang="0">
                    <a:pos x="9" y="49"/>
                  </a:cxn>
                  <a:cxn ang="0">
                    <a:pos x="9" y="29"/>
                  </a:cxn>
                  <a:cxn ang="0">
                    <a:pos x="9" y="2"/>
                  </a:cxn>
                  <a:cxn ang="0">
                    <a:pos x="52" y="0"/>
                  </a:cxn>
                  <a:cxn ang="0">
                    <a:pos x="51" y="8"/>
                  </a:cxn>
                  <a:cxn ang="0">
                    <a:pos x="61" y="51"/>
                  </a:cxn>
                  <a:cxn ang="0">
                    <a:pos x="60" y="76"/>
                  </a:cxn>
                  <a:cxn ang="0">
                    <a:pos x="70" y="90"/>
                  </a:cxn>
                  <a:cxn ang="0">
                    <a:pos x="66" y="96"/>
                  </a:cxn>
                  <a:cxn ang="0">
                    <a:pos x="6" y="109"/>
                  </a:cxn>
                  <a:cxn ang="0">
                    <a:pos x="3" y="94"/>
                  </a:cxn>
                </a:cxnLst>
                <a:rect l="0" t="0" r="r" b="b"/>
                <a:pathLst>
                  <a:path w="70" h="109">
                    <a:moveTo>
                      <a:pt x="3" y="94"/>
                    </a:moveTo>
                    <a:lnTo>
                      <a:pt x="0" y="79"/>
                    </a:lnTo>
                    <a:lnTo>
                      <a:pt x="9" y="49"/>
                    </a:lnTo>
                    <a:lnTo>
                      <a:pt x="9" y="29"/>
                    </a:lnTo>
                    <a:lnTo>
                      <a:pt x="9" y="2"/>
                    </a:lnTo>
                    <a:lnTo>
                      <a:pt x="52" y="0"/>
                    </a:lnTo>
                    <a:lnTo>
                      <a:pt x="51" y="8"/>
                    </a:lnTo>
                    <a:lnTo>
                      <a:pt x="61" y="51"/>
                    </a:lnTo>
                    <a:lnTo>
                      <a:pt x="60" y="76"/>
                    </a:lnTo>
                    <a:lnTo>
                      <a:pt x="70" y="90"/>
                    </a:lnTo>
                    <a:lnTo>
                      <a:pt x="66" y="96"/>
                    </a:lnTo>
                    <a:lnTo>
                      <a:pt x="6" y="109"/>
                    </a:lnTo>
                    <a:lnTo>
                      <a:pt x="3" y="94"/>
                    </a:lnTo>
                  </a:path>
                </a:pathLst>
              </a:custGeom>
              <a:noFill/>
              <a:ln w="6350" cap="sq">
                <a:solidFill>
                  <a:srgbClr val="000000"/>
                </a:solidFill>
                <a:prstDash val="solid"/>
                <a:miter lim="800000"/>
                <a:headEnd/>
                <a:tailEnd/>
              </a:ln>
            </p:spPr>
            <p:txBody>
              <a:bodyPr/>
              <a:lstStyle/>
              <a:p>
                <a:endParaRPr lang="en-US"/>
              </a:p>
            </p:txBody>
          </p:sp>
          <p:sp>
            <p:nvSpPr>
              <p:cNvPr id="321347" name="Freeform 835"/>
              <p:cNvSpPr>
                <a:spLocks/>
              </p:cNvSpPr>
              <p:nvPr/>
            </p:nvSpPr>
            <p:spPr bwMode="auto">
              <a:xfrm>
                <a:off x="3808" y="2669"/>
                <a:ext cx="48" cy="141"/>
              </a:xfrm>
              <a:custGeom>
                <a:avLst/>
                <a:gdLst/>
                <a:ahLst/>
                <a:cxnLst>
                  <a:cxn ang="0">
                    <a:pos x="23" y="3"/>
                  </a:cxn>
                  <a:cxn ang="0">
                    <a:pos x="30" y="10"/>
                  </a:cxn>
                  <a:cxn ang="0">
                    <a:pos x="33" y="30"/>
                  </a:cxn>
                  <a:cxn ang="0">
                    <a:pos x="37" y="37"/>
                  </a:cxn>
                  <a:cxn ang="0">
                    <a:pos x="37" y="39"/>
                  </a:cxn>
                  <a:cxn ang="0">
                    <a:pos x="37" y="40"/>
                  </a:cxn>
                  <a:cxn ang="0">
                    <a:pos x="30" y="40"/>
                  </a:cxn>
                  <a:cxn ang="0">
                    <a:pos x="26" y="51"/>
                  </a:cxn>
                  <a:cxn ang="0">
                    <a:pos x="30" y="73"/>
                  </a:cxn>
                  <a:cxn ang="0">
                    <a:pos x="33" y="75"/>
                  </a:cxn>
                  <a:cxn ang="0">
                    <a:pos x="37" y="78"/>
                  </a:cxn>
                  <a:cxn ang="0">
                    <a:pos x="48" y="96"/>
                  </a:cxn>
                  <a:cxn ang="0">
                    <a:pos x="48" y="106"/>
                  </a:cxn>
                  <a:cxn ang="0">
                    <a:pos x="48" y="109"/>
                  </a:cxn>
                  <a:cxn ang="0">
                    <a:pos x="46" y="120"/>
                  </a:cxn>
                  <a:cxn ang="0">
                    <a:pos x="34" y="141"/>
                  </a:cxn>
                  <a:cxn ang="0">
                    <a:pos x="21" y="118"/>
                  </a:cxn>
                  <a:cxn ang="0">
                    <a:pos x="27" y="106"/>
                  </a:cxn>
                  <a:cxn ang="0">
                    <a:pos x="24" y="91"/>
                  </a:cxn>
                  <a:cxn ang="0">
                    <a:pos x="14" y="94"/>
                  </a:cxn>
                  <a:cxn ang="0">
                    <a:pos x="8" y="84"/>
                  </a:cxn>
                  <a:cxn ang="0">
                    <a:pos x="0" y="76"/>
                  </a:cxn>
                  <a:cxn ang="0">
                    <a:pos x="3" y="60"/>
                  </a:cxn>
                  <a:cxn ang="0">
                    <a:pos x="12" y="54"/>
                  </a:cxn>
                  <a:cxn ang="0">
                    <a:pos x="11" y="36"/>
                  </a:cxn>
                  <a:cxn ang="0">
                    <a:pos x="9" y="28"/>
                  </a:cxn>
                  <a:cxn ang="0">
                    <a:pos x="15" y="22"/>
                  </a:cxn>
                  <a:cxn ang="0">
                    <a:pos x="9" y="6"/>
                  </a:cxn>
                  <a:cxn ang="0">
                    <a:pos x="6" y="6"/>
                  </a:cxn>
                  <a:cxn ang="0">
                    <a:pos x="5" y="0"/>
                  </a:cxn>
                  <a:cxn ang="0">
                    <a:pos x="23" y="3"/>
                  </a:cxn>
                </a:cxnLst>
                <a:rect l="0" t="0" r="r" b="b"/>
                <a:pathLst>
                  <a:path w="48" h="141">
                    <a:moveTo>
                      <a:pt x="23" y="3"/>
                    </a:moveTo>
                    <a:lnTo>
                      <a:pt x="30" y="10"/>
                    </a:lnTo>
                    <a:lnTo>
                      <a:pt x="33" y="30"/>
                    </a:lnTo>
                    <a:lnTo>
                      <a:pt x="37" y="37"/>
                    </a:lnTo>
                    <a:lnTo>
                      <a:pt x="37" y="39"/>
                    </a:lnTo>
                    <a:lnTo>
                      <a:pt x="37" y="40"/>
                    </a:lnTo>
                    <a:lnTo>
                      <a:pt x="30" y="40"/>
                    </a:lnTo>
                    <a:lnTo>
                      <a:pt x="26" y="51"/>
                    </a:lnTo>
                    <a:lnTo>
                      <a:pt x="30" y="73"/>
                    </a:lnTo>
                    <a:lnTo>
                      <a:pt x="33" y="75"/>
                    </a:lnTo>
                    <a:lnTo>
                      <a:pt x="37" y="78"/>
                    </a:lnTo>
                    <a:lnTo>
                      <a:pt x="48" y="96"/>
                    </a:lnTo>
                    <a:lnTo>
                      <a:pt x="48" y="106"/>
                    </a:lnTo>
                    <a:lnTo>
                      <a:pt x="48" y="109"/>
                    </a:lnTo>
                    <a:lnTo>
                      <a:pt x="46" y="120"/>
                    </a:lnTo>
                    <a:lnTo>
                      <a:pt x="34" y="141"/>
                    </a:lnTo>
                    <a:lnTo>
                      <a:pt x="21" y="118"/>
                    </a:lnTo>
                    <a:lnTo>
                      <a:pt x="27" y="106"/>
                    </a:lnTo>
                    <a:lnTo>
                      <a:pt x="24" y="91"/>
                    </a:lnTo>
                    <a:lnTo>
                      <a:pt x="14" y="94"/>
                    </a:lnTo>
                    <a:lnTo>
                      <a:pt x="8" y="84"/>
                    </a:lnTo>
                    <a:lnTo>
                      <a:pt x="0" y="76"/>
                    </a:lnTo>
                    <a:lnTo>
                      <a:pt x="3" y="60"/>
                    </a:lnTo>
                    <a:lnTo>
                      <a:pt x="12" y="54"/>
                    </a:lnTo>
                    <a:lnTo>
                      <a:pt x="11" y="36"/>
                    </a:lnTo>
                    <a:lnTo>
                      <a:pt x="9" y="28"/>
                    </a:lnTo>
                    <a:lnTo>
                      <a:pt x="15" y="22"/>
                    </a:lnTo>
                    <a:lnTo>
                      <a:pt x="9" y="6"/>
                    </a:lnTo>
                    <a:lnTo>
                      <a:pt x="6" y="6"/>
                    </a:lnTo>
                    <a:lnTo>
                      <a:pt x="5" y="0"/>
                    </a:lnTo>
                    <a:lnTo>
                      <a:pt x="23" y="3"/>
                    </a:lnTo>
                  </a:path>
                </a:pathLst>
              </a:custGeom>
              <a:noFill/>
              <a:ln w="6350" cap="sq">
                <a:solidFill>
                  <a:srgbClr val="000000"/>
                </a:solidFill>
                <a:prstDash val="solid"/>
                <a:miter lim="800000"/>
                <a:headEnd/>
                <a:tailEnd/>
              </a:ln>
            </p:spPr>
            <p:txBody>
              <a:bodyPr/>
              <a:lstStyle/>
              <a:p>
                <a:endParaRPr lang="en-US"/>
              </a:p>
            </p:txBody>
          </p:sp>
          <p:sp>
            <p:nvSpPr>
              <p:cNvPr id="321348" name="Freeform 836"/>
              <p:cNvSpPr>
                <a:spLocks/>
              </p:cNvSpPr>
              <p:nvPr/>
            </p:nvSpPr>
            <p:spPr bwMode="auto">
              <a:xfrm>
                <a:off x="3026" y="2000"/>
                <a:ext cx="133" cy="117"/>
              </a:xfrm>
              <a:custGeom>
                <a:avLst/>
                <a:gdLst/>
                <a:ahLst/>
                <a:cxnLst>
                  <a:cxn ang="0">
                    <a:pos x="63" y="0"/>
                  </a:cxn>
                  <a:cxn ang="0">
                    <a:pos x="133" y="0"/>
                  </a:cxn>
                  <a:cxn ang="0">
                    <a:pos x="133" y="8"/>
                  </a:cxn>
                  <a:cxn ang="0">
                    <a:pos x="133" y="11"/>
                  </a:cxn>
                  <a:cxn ang="0">
                    <a:pos x="133" y="30"/>
                  </a:cxn>
                  <a:cxn ang="0">
                    <a:pos x="79" y="30"/>
                  </a:cxn>
                  <a:cxn ang="0">
                    <a:pos x="79" y="77"/>
                  </a:cxn>
                  <a:cxn ang="0">
                    <a:pos x="63" y="83"/>
                  </a:cxn>
                  <a:cxn ang="0">
                    <a:pos x="63" y="114"/>
                  </a:cxn>
                  <a:cxn ang="0">
                    <a:pos x="0" y="117"/>
                  </a:cxn>
                  <a:cxn ang="0">
                    <a:pos x="20" y="69"/>
                  </a:cxn>
                  <a:cxn ang="0">
                    <a:pos x="44" y="27"/>
                  </a:cxn>
                  <a:cxn ang="0">
                    <a:pos x="63" y="0"/>
                  </a:cxn>
                </a:cxnLst>
                <a:rect l="0" t="0" r="r" b="b"/>
                <a:pathLst>
                  <a:path w="133" h="117">
                    <a:moveTo>
                      <a:pt x="63" y="0"/>
                    </a:moveTo>
                    <a:lnTo>
                      <a:pt x="133" y="0"/>
                    </a:lnTo>
                    <a:lnTo>
                      <a:pt x="133" y="8"/>
                    </a:lnTo>
                    <a:lnTo>
                      <a:pt x="133" y="11"/>
                    </a:lnTo>
                    <a:lnTo>
                      <a:pt x="133" y="30"/>
                    </a:lnTo>
                    <a:lnTo>
                      <a:pt x="79" y="30"/>
                    </a:lnTo>
                    <a:lnTo>
                      <a:pt x="79" y="77"/>
                    </a:lnTo>
                    <a:lnTo>
                      <a:pt x="63" y="83"/>
                    </a:lnTo>
                    <a:lnTo>
                      <a:pt x="63" y="114"/>
                    </a:lnTo>
                    <a:lnTo>
                      <a:pt x="0" y="117"/>
                    </a:lnTo>
                    <a:lnTo>
                      <a:pt x="20" y="69"/>
                    </a:lnTo>
                    <a:lnTo>
                      <a:pt x="44" y="27"/>
                    </a:lnTo>
                    <a:lnTo>
                      <a:pt x="63" y="0"/>
                    </a:lnTo>
                  </a:path>
                </a:pathLst>
              </a:custGeom>
              <a:noFill/>
              <a:ln w="6350" cap="sq">
                <a:solidFill>
                  <a:srgbClr val="000000"/>
                </a:solidFill>
                <a:prstDash val="solid"/>
                <a:miter lim="800000"/>
                <a:headEnd/>
                <a:tailEnd/>
              </a:ln>
            </p:spPr>
            <p:txBody>
              <a:bodyPr/>
              <a:lstStyle/>
              <a:p>
                <a:endParaRPr lang="en-US"/>
              </a:p>
            </p:txBody>
          </p:sp>
          <p:sp>
            <p:nvSpPr>
              <p:cNvPr id="321349" name="Freeform 837"/>
              <p:cNvSpPr>
                <a:spLocks/>
              </p:cNvSpPr>
              <p:nvPr/>
            </p:nvSpPr>
            <p:spPr bwMode="auto">
              <a:xfrm>
                <a:off x="3026" y="2008"/>
                <a:ext cx="190" cy="226"/>
              </a:xfrm>
              <a:custGeom>
                <a:avLst/>
                <a:gdLst/>
                <a:ahLst/>
                <a:cxnLst>
                  <a:cxn ang="0">
                    <a:pos x="190" y="40"/>
                  </a:cxn>
                  <a:cxn ang="0">
                    <a:pos x="165" y="40"/>
                  </a:cxn>
                  <a:cxn ang="0">
                    <a:pos x="178" y="211"/>
                  </a:cxn>
                  <a:cxn ang="0">
                    <a:pos x="159" y="213"/>
                  </a:cxn>
                  <a:cxn ang="0">
                    <a:pos x="120" y="208"/>
                  </a:cxn>
                  <a:cxn ang="0">
                    <a:pos x="85" y="210"/>
                  </a:cxn>
                  <a:cxn ang="0">
                    <a:pos x="74" y="226"/>
                  </a:cxn>
                  <a:cxn ang="0">
                    <a:pos x="41" y="192"/>
                  </a:cxn>
                  <a:cxn ang="0">
                    <a:pos x="6" y="202"/>
                  </a:cxn>
                  <a:cxn ang="0">
                    <a:pos x="8" y="192"/>
                  </a:cxn>
                  <a:cxn ang="0">
                    <a:pos x="15" y="172"/>
                  </a:cxn>
                  <a:cxn ang="0">
                    <a:pos x="9" y="136"/>
                  </a:cxn>
                  <a:cxn ang="0">
                    <a:pos x="5" y="123"/>
                  </a:cxn>
                  <a:cxn ang="0">
                    <a:pos x="0" y="109"/>
                  </a:cxn>
                  <a:cxn ang="0">
                    <a:pos x="63" y="106"/>
                  </a:cxn>
                  <a:cxn ang="0">
                    <a:pos x="63" y="75"/>
                  </a:cxn>
                  <a:cxn ang="0">
                    <a:pos x="79" y="69"/>
                  </a:cxn>
                  <a:cxn ang="0">
                    <a:pos x="79" y="22"/>
                  </a:cxn>
                  <a:cxn ang="0">
                    <a:pos x="133" y="22"/>
                  </a:cxn>
                  <a:cxn ang="0">
                    <a:pos x="133" y="0"/>
                  </a:cxn>
                  <a:cxn ang="0">
                    <a:pos x="190" y="40"/>
                  </a:cxn>
                </a:cxnLst>
                <a:rect l="0" t="0" r="r" b="b"/>
                <a:pathLst>
                  <a:path w="190" h="226">
                    <a:moveTo>
                      <a:pt x="190" y="40"/>
                    </a:moveTo>
                    <a:lnTo>
                      <a:pt x="165" y="40"/>
                    </a:lnTo>
                    <a:lnTo>
                      <a:pt x="178" y="211"/>
                    </a:lnTo>
                    <a:lnTo>
                      <a:pt x="159" y="213"/>
                    </a:lnTo>
                    <a:lnTo>
                      <a:pt x="120" y="208"/>
                    </a:lnTo>
                    <a:lnTo>
                      <a:pt x="85" y="210"/>
                    </a:lnTo>
                    <a:lnTo>
                      <a:pt x="74" y="226"/>
                    </a:lnTo>
                    <a:lnTo>
                      <a:pt x="41" y="192"/>
                    </a:lnTo>
                    <a:lnTo>
                      <a:pt x="6" y="202"/>
                    </a:lnTo>
                    <a:lnTo>
                      <a:pt x="8" y="192"/>
                    </a:lnTo>
                    <a:lnTo>
                      <a:pt x="15" y="172"/>
                    </a:lnTo>
                    <a:lnTo>
                      <a:pt x="9" y="136"/>
                    </a:lnTo>
                    <a:lnTo>
                      <a:pt x="5" y="123"/>
                    </a:lnTo>
                    <a:lnTo>
                      <a:pt x="0" y="109"/>
                    </a:lnTo>
                    <a:lnTo>
                      <a:pt x="63" y="106"/>
                    </a:lnTo>
                    <a:lnTo>
                      <a:pt x="63" y="75"/>
                    </a:lnTo>
                    <a:lnTo>
                      <a:pt x="79" y="69"/>
                    </a:lnTo>
                    <a:lnTo>
                      <a:pt x="79" y="22"/>
                    </a:lnTo>
                    <a:lnTo>
                      <a:pt x="133" y="22"/>
                    </a:lnTo>
                    <a:lnTo>
                      <a:pt x="133" y="0"/>
                    </a:lnTo>
                    <a:lnTo>
                      <a:pt x="190" y="40"/>
                    </a:lnTo>
                  </a:path>
                </a:pathLst>
              </a:custGeom>
              <a:noFill/>
              <a:ln w="6350" cap="sq">
                <a:solidFill>
                  <a:srgbClr val="000000"/>
                </a:solidFill>
                <a:prstDash val="solid"/>
                <a:miter lim="800000"/>
                <a:headEnd/>
                <a:tailEnd/>
              </a:ln>
            </p:spPr>
            <p:txBody>
              <a:bodyPr/>
              <a:lstStyle/>
              <a:p>
                <a:endParaRPr lang="en-US"/>
              </a:p>
            </p:txBody>
          </p:sp>
          <p:sp>
            <p:nvSpPr>
              <p:cNvPr id="321350" name="Freeform 838"/>
              <p:cNvSpPr>
                <a:spLocks/>
              </p:cNvSpPr>
              <p:nvPr/>
            </p:nvSpPr>
            <p:spPr bwMode="auto">
              <a:xfrm>
                <a:off x="3017" y="2200"/>
                <a:ext cx="94" cy="78"/>
              </a:xfrm>
              <a:custGeom>
                <a:avLst/>
                <a:gdLst/>
                <a:ahLst/>
                <a:cxnLst>
                  <a:cxn ang="0">
                    <a:pos x="32" y="4"/>
                  </a:cxn>
                  <a:cxn ang="0">
                    <a:pos x="50" y="0"/>
                  </a:cxn>
                  <a:cxn ang="0">
                    <a:pos x="83" y="34"/>
                  </a:cxn>
                  <a:cxn ang="0">
                    <a:pos x="88" y="60"/>
                  </a:cxn>
                  <a:cxn ang="0">
                    <a:pos x="94" y="76"/>
                  </a:cxn>
                  <a:cxn ang="0">
                    <a:pos x="81" y="78"/>
                  </a:cxn>
                  <a:cxn ang="0">
                    <a:pos x="69" y="73"/>
                  </a:cxn>
                  <a:cxn ang="0">
                    <a:pos x="59" y="72"/>
                  </a:cxn>
                  <a:cxn ang="0">
                    <a:pos x="11" y="78"/>
                  </a:cxn>
                  <a:cxn ang="0">
                    <a:pos x="9" y="64"/>
                  </a:cxn>
                  <a:cxn ang="0">
                    <a:pos x="51" y="61"/>
                  </a:cxn>
                  <a:cxn ang="0">
                    <a:pos x="57" y="58"/>
                  </a:cxn>
                  <a:cxn ang="0">
                    <a:pos x="51" y="54"/>
                  </a:cxn>
                  <a:cxn ang="0">
                    <a:pos x="38" y="51"/>
                  </a:cxn>
                  <a:cxn ang="0">
                    <a:pos x="14" y="55"/>
                  </a:cxn>
                  <a:cxn ang="0">
                    <a:pos x="0" y="34"/>
                  </a:cxn>
                  <a:cxn ang="0">
                    <a:pos x="15" y="10"/>
                  </a:cxn>
                  <a:cxn ang="0">
                    <a:pos x="32" y="4"/>
                  </a:cxn>
                </a:cxnLst>
                <a:rect l="0" t="0" r="r" b="b"/>
                <a:pathLst>
                  <a:path w="94" h="78">
                    <a:moveTo>
                      <a:pt x="32" y="4"/>
                    </a:moveTo>
                    <a:lnTo>
                      <a:pt x="50" y="0"/>
                    </a:lnTo>
                    <a:lnTo>
                      <a:pt x="83" y="34"/>
                    </a:lnTo>
                    <a:lnTo>
                      <a:pt x="88" y="60"/>
                    </a:lnTo>
                    <a:lnTo>
                      <a:pt x="94" y="76"/>
                    </a:lnTo>
                    <a:lnTo>
                      <a:pt x="81" y="78"/>
                    </a:lnTo>
                    <a:lnTo>
                      <a:pt x="69" y="73"/>
                    </a:lnTo>
                    <a:lnTo>
                      <a:pt x="59" y="72"/>
                    </a:lnTo>
                    <a:lnTo>
                      <a:pt x="11" y="78"/>
                    </a:lnTo>
                    <a:lnTo>
                      <a:pt x="9" y="64"/>
                    </a:lnTo>
                    <a:lnTo>
                      <a:pt x="51" y="61"/>
                    </a:lnTo>
                    <a:lnTo>
                      <a:pt x="57" y="58"/>
                    </a:lnTo>
                    <a:lnTo>
                      <a:pt x="51" y="54"/>
                    </a:lnTo>
                    <a:lnTo>
                      <a:pt x="38" y="51"/>
                    </a:lnTo>
                    <a:lnTo>
                      <a:pt x="14" y="55"/>
                    </a:lnTo>
                    <a:lnTo>
                      <a:pt x="0" y="34"/>
                    </a:lnTo>
                    <a:lnTo>
                      <a:pt x="15" y="10"/>
                    </a:lnTo>
                    <a:lnTo>
                      <a:pt x="32" y="4"/>
                    </a:lnTo>
                  </a:path>
                </a:pathLst>
              </a:custGeom>
              <a:noFill/>
              <a:ln w="6350" cap="sq">
                <a:solidFill>
                  <a:srgbClr val="000000"/>
                </a:solidFill>
                <a:prstDash val="solid"/>
                <a:miter lim="800000"/>
                <a:headEnd/>
                <a:tailEnd/>
              </a:ln>
            </p:spPr>
            <p:txBody>
              <a:bodyPr/>
              <a:lstStyle/>
              <a:p>
                <a:endParaRPr lang="en-US"/>
              </a:p>
            </p:txBody>
          </p:sp>
          <p:sp>
            <p:nvSpPr>
              <p:cNvPr id="321351" name="Freeform 839"/>
              <p:cNvSpPr>
                <a:spLocks/>
              </p:cNvSpPr>
              <p:nvPr/>
            </p:nvSpPr>
            <p:spPr bwMode="auto">
              <a:xfrm>
                <a:off x="3028" y="2272"/>
                <a:ext cx="48" cy="30"/>
              </a:xfrm>
              <a:custGeom>
                <a:avLst/>
                <a:gdLst/>
                <a:ahLst/>
                <a:cxnLst>
                  <a:cxn ang="0">
                    <a:pos x="24" y="3"/>
                  </a:cxn>
                  <a:cxn ang="0">
                    <a:pos x="48" y="0"/>
                  </a:cxn>
                  <a:cxn ang="0">
                    <a:pos x="48" y="3"/>
                  </a:cxn>
                  <a:cxn ang="0">
                    <a:pos x="48" y="16"/>
                  </a:cxn>
                  <a:cxn ang="0">
                    <a:pos x="30" y="30"/>
                  </a:cxn>
                  <a:cxn ang="0">
                    <a:pos x="22" y="30"/>
                  </a:cxn>
                  <a:cxn ang="0">
                    <a:pos x="4" y="13"/>
                  </a:cxn>
                  <a:cxn ang="0">
                    <a:pos x="0" y="6"/>
                  </a:cxn>
                  <a:cxn ang="0">
                    <a:pos x="24" y="3"/>
                  </a:cxn>
                </a:cxnLst>
                <a:rect l="0" t="0" r="r" b="b"/>
                <a:pathLst>
                  <a:path w="48" h="30">
                    <a:moveTo>
                      <a:pt x="24" y="3"/>
                    </a:moveTo>
                    <a:lnTo>
                      <a:pt x="48" y="0"/>
                    </a:lnTo>
                    <a:lnTo>
                      <a:pt x="48" y="3"/>
                    </a:lnTo>
                    <a:lnTo>
                      <a:pt x="48" y="16"/>
                    </a:lnTo>
                    <a:lnTo>
                      <a:pt x="30" y="30"/>
                    </a:lnTo>
                    <a:lnTo>
                      <a:pt x="22" y="30"/>
                    </a:lnTo>
                    <a:lnTo>
                      <a:pt x="4" y="13"/>
                    </a:lnTo>
                    <a:lnTo>
                      <a:pt x="0" y="6"/>
                    </a:lnTo>
                    <a:lnTo>
                      <a:pt x="24" y="3"/>
                    </a:lnTo>
                  </a:path>
                </a:pathLst>
              </a:custGeom>
              <a:noFill/>
              <a:ln w="6350" cap="sq">
                <a:solidFill>
                  <a:srgbClr val="000000"/>
                </a:solidFill>
                <a:prstDash val="solid"/>
                <a:miter lim="800000"/>
                <a:headEnd/>
                <a:tailEnd/>
              </a:ln>
            </p:spPr>
            <p:txBody>
              <a:bodyPr/>
              <a:lstStyle/>
              <a:p>
                <a:endParaRPr lang="en-US"/>
              </a:p>
            </p:txBody>
          </p:sp>
          <p:sp>
            <p:nvSpPr>
              <p:cNvPr id="321352" name="Freeform 840"/>
              <p:cNvSpPr>
                <a:spLocks/>
              </p:cNvSpPr>
              <p:nvPr/>
            </p:nvSpPr>
            <p:spPr bwMode="auto">
              <a:xfrm>
                <a:off x="3050" y="2272"/>
                <a:ext cx="118" cy="98"/>
              </a:xfrm>
              <a:custGeom>
                <a:avLst/>
                <a:gdLst/>
                <a:ahLst/>
                <a:cxnLst>
                  <a:cxn ang="0">
                    <a:pos x="5" y="30"/>
                  </a:cxn>
                  <a:cxn ang="0">
                    <a:pos x="8" y="30"/>
                  </a:cxn>
                  <a:cxn ang="0">
                    <a:pos x="26" y="16"/>
                  </a:cxn>
                  <a:cxn ang="0">
                    <a:pos x="26" y="3"/>
                  </a:cxn>
                  <a:cxn ang="0">
                    <a:pos x="26" y="0"/>
                  </a:cxn>
                  <a:cxn ang="0">
                    <a:pos x="36" y="1"/>
                  </a:cxn>
                  <a:cxn ang="0">
                    <a:pos x="48" y="6"/>
                  </a:cxn>
                  <a:cxn ang="0">
                    <a:pos x="61" y="4"/>
                  </a:cxn>
                  <a:cxn ang="0">
                    <a:pos x="97" y="3"/>
                  </a:cxn>
                  <a:cxn ang="0">
                    <a:pos x="115" y="45"/>
                  </a:cxn>
                  <a:cxn ang="0">
                    <a:pos x="112" y="48"/>
                  </a:cxn>
                  <a:cxn ang="0">
                    <a:pos x="118" y="73"/>
                  </a:cxn>
                  <a:cxn ang="0">
                    <a:pos x="106" y="91"/>
                  </a:cxn>
                  <a:cxn ang="0">
                    <a:pos x="97" y="98"/>
                  </a:cxn>
                  <a:cxn ang="0">
                    <a:pos x="94" y="88"/>
                  </a:cxn>
                  <a:cxn ang="0">
                    <a:pos x="90" y="74"/>
                  </a:cxn>
                  <a:cxn ang="0">
                    <a:pos x="79" y="74"/>
                  </a:cxn>
                  <a:cxn ang="0">
                    <a:pos x="64" y="48"/>
                  </a:cxn>
                  <a:cxn ang="0">
                    <a:pos x="54" y="48"/>
                  </a:cxn>
                  <a:cxn ang="0">
                    <a:pos x="32" y="66"/>
                  </a:cxn>
                  <a:cxn ang="0">
                    <a:pos x="0" y="30"/>
                  </a:cxn>
                  <a:cxn ang="0">
                    <a:pos x="5" y="30"/>
                  </a:cxn>
                </a:cxnLst>
                <a:rect l="0" t="0" r="r" b="b"/>
                <a:pathLst>
                  <a:path w="118" h="98">
                    <a:moveTo>
                      <a:pt x="5" y="30"/>
                    </a:moveTo>
                    <a:lnTo>
                      <a:pt x="8" y="30"/>
                    </a:lnTo>
                    <a:lnTo>
                      <a:pt x="26" y="16"/>
                    </a:lnTo>
                    <a:lnTo>
                      <a:pt x="26" y="3"/>
                    </a:lnTo>
                    <a:lnTo>
                      <a:pt x="26" y="0"/>
                    </a:lnTo>
                    <a:lnTo>
                      <a:pt x="36" y="1"/>
                    </a:lnTo>
                    <a:lnTo>
                      <a:pt x="48" y="6"/>
                    </a:lnTo>
                    <a:lnTo>
                      <a:pt x="61" y="4"/>
                    </a:lnTo>
                    <a:lnTo>
                      <a:pt x="97" y="3"/>
                    </a:lnTo>
                    <a:lnTo>
                      <a:pt x="115" y="45"/>
                    </a:lnTo>
                    <a:lnTo>
                      <a:pt x="112" y="48"/>
                    </a:lnTo>
                    <a:lnTo>
                      <a:pt x="118" y="73"/>
                    </a:lnTo>
                    <a:lnTo>
                      <a:pt x="106" y="91"/>
                    </a:lnTo>
                    <a:lnTo>
                      <a:pt x="97" y="98"/>
                    </a:lnTo>
                    <a:lnTo>
                      <a:pt x="94" y="88"/>
                    </a:lnTo>
                    <a:lnTo>
                      <a:pt x="90" y="74"/>
                    </a:lnTo>
                    <a:lnTo>
                      <a:pt x="79" y="74"/>
                    </a:lnTo>
                    <a:lnTo>
                      <a:pt x="64" y="48"/>
                    </a:lnTo>
                    <a:lnTo>
                      <a:pt x="54" y="48"/>
                    </a:lnTo>
                    <a:lnTo>
                      <a:pt x="32" y="66"/>
                    </a:lnTo>
                    <a:lnTo>
                      <a:pt x="0" y="30"/>
                    </a:lnTo>
                    <a:lnTo>
                      <a:pt x="5" y="30"/>
                    </a:lnTo>
                  </a:path>
                </a:pathLst>
              </a:custGeom>
              <a:noFill/>
              <a:ln w="6350" cap="sq">
                <a:solidFill>
                  <a:srgbClr val="000000"/>
                </a:solidFill>
                <a:prstDash val="solid"/>
                <a:miter lim="800000"/>
                <a:headEnd/>
                <a:tailEnd/>
              </a:ln>
            </p:spPr>
            <p:txBody>
              <a:bodyPr/>
              <a:lstStyle/>
              <a:p>
                <a:endParaRPr lang="en-US"/>
              </a:p>
            </p:txBody>
          </p:sp>
          <p:sp>
            <p:nvSpPr>
              <p:cNvPr id="321353" name="Freeform 841"/>
              <p:cNvSpPr>
                <a:spLocks/>
              </p:cNvSpPr>
              <p:nvPr/>
            </p:nvSpPr>
            <p:spPr bwMode="auto">
              <a:xfrm>
                <a:off x="3108" y="2346"/>
                <a:ext cx="66" cy="75"/>
              </a:xfrm>
              <a:custGeom>
                <a:avLst/>
                <a:gdLst/>
                <a:ahLst/>
                <a:cxnLst>
                  <a:cxn ang="0">
                    <a:pos x="11" y="15"/>
                  </a:cxn>
                  <a:cxn ang="0">
                    <a:pos x="21" y="0"/>
                  </a:cxn>
                  <a:cxn ang="0">
                    <a:pos x="32" y="0"/>
                  </a:cxn>
                  <a:cxn ang="0">
                    <a:pos x="36" y="14"/>
                  </a:cxn>
                  <a:cxn ang="0">
                    <a:pos x="39" y="24"/>
                  </a:cxn>
                  <a:cxn ang="0">
                    <a:pos x="48" y="17"/>
                  </a:cxn>
                  <a:cxn ang="0">
                    <a:pos x="48" y="36"/>
                  </a:cxn>
                  <a:cxn ang="0">
                    <a:pos x="66" y="48"/>
                  </a:cxn>
                  <a:cxn ang="0">
                    <a:pos x="65" y="75"/>
                  </a:cxn>
                  <a:cxn ang="0">
                    <a:pos x="38" y="62"/>
                  </a:cxn>
                  <a:cxn ang="0">
                    <a:pos x="18" y="44"/>
                  </a:cxn>
                  <a:cxn ang="0">
                    <a:pos x="0" y="30"/>
                  </a:cxn>
                  <a:cxn ang="0">
                    <a:pos x="11" y="15"/>
                  </a:cxn>
                </a:cxnLst>
                <a:rect l="0" t="0" r="r" b="b"/>
                <a:pathLst>
                  <a:path w="66" h="75">
                    <a:moveTo>
                      <a:pt x="11" y="15"/>
                    </a:moveTo>
                    <a:lnTo>
                      <a:pt x="21" y="0"/>
                    </a:lnTo>
                    <a:lnTo>
                      <a:pt x="32" y="0"/>
                    </a:lnTo>
                    <a:lnTo>
                      <a:pt x="36" y="14"/>
                    </a:lnTo>
                    <a:lnTo>
                      <a:pt x="39" y="24"/>
                    </a:lnTo>
                    <a:lnTo>
                      <a:pt x="48" y="17"/>
                    </a:lnTo>
                    <a:lnTo>
                      <a:pt x="48" y="36"/>
                    </a:lnTo>
                    <a:lnTo>
                      <a:pt x="66" y="48"/>
                    </a:lnTo>
                    <a:lnTo>
                      <a:pt x="65" y="75"/>
                    </a:lnTo>
                    <a:lnTo>
                      <a:pt x="38" y="62"/>
                    </a:lnTo>
                    <a:lnTo>
                      <a:pt x="18" y="44"/>
                    </a:lnTo>
                    <a:lnTo>
                      <a:pt x="0" y="30"/>
                    </a:lnTo>
                    <a:lnTo>
                      <a:pt x="11" y="15"/>
                    </a:lnTo>
                  </a:path>
                </a:pathLst>
              </a:custGeom>
              <a:noFill/>
              <a:ln w="6350" cap="sq">
                <a:solidFill>
                  <a:srgbClr val="000000"/>
                </a:solidFill>
                <a:prstDash val="solid"/>
                <a:miter lim="800000"/>
                <a:headEnd/>
                <a:tailEnd/>
              </a:ln>
            </p:spPr>
            <p:txBody>
              <a:bodyPr/>
              <a:lstStyle/>
              <a:p>
                <a:endParaRPr lang="en-US"/>
              </a:p>
            </p:txBody>
          </p:sp>
          <p:sp>
            <p:nvSpPr>
              <p:cNvPr id="321354" name="Freeform 842"/>
              <p:cNvSpPr>
                <a:spLocks/>
              </p:cNvSpPr>
              <p:nvPr/>
            </p:nvSpPr>
            <p:spPr bwMode="auto">
              <a:xfrm>
                <a:off x="3100" y="2048"/>
                <a:ext cx="258" cy="269"/>
              </a:xfrm>
              <a:custGeom>
                <a:avLst/>
                <a:gdLst/>
                <a:ahLst/>
                <a:cxnLst>
                  <a:cxn ang="0">
                    <a:pos x="116" y="0"/>
                  </a:cxn>
                  <a:cxn ang="0">
                    <a:pos x="210" y="72"/>
                  </a:cxn>
                  <a:cxn ang="0">
                    <a:pos x="243" y="110"/>
                  </a:cxn>
                  <a:cxn ang="0">
                    <a:pos x="258" y="107"/>
                  </a:cxn>
                  <a:cxn ang="0">
                    <a:pos x="255" y="171"/>
                  </a:cxn>
                  <a:cxn ang="0">
                    <a:pos x="212" y="177"/>
                  </a:cxn>
                  <a:cxn ang="0">
                    <a:pos x="194" y="183"/>
                  </a:cxn>
                  <a:cxn ang="0">
                    <a:pos x="182" y="180"/>
                  </a:cxn>
                  <a:cxn ang="0">
                    <a:pos x="148" y="195"/>
                  </a:cxn>
                  <a:cxn ang="0">
                    <a:pos x="118" y="227"/>
                  </a:cxn>
                  <a:cxn ang="0">
                    <a:pos x="104" y="264"/>
                  </a:cxn>
                  <a:cxn ang="0">
                    <a:pos x="65" y="269"/>
                  </a:cxn>
                  <a:cxn ang="0">
                    <a:pos x="47" y="227"/>
                  </a:cxn>
                  <a:cxn ang="0">
                    <a:pos x="11" y="228"/>
                  </a:cxn>
                  <a:cxn ang="0">
                    <a:pos x="5" y="212"/>
                  </a:cxn>
                  <a:cxn ang="0">
                    <a:pos x="0" y="186"/>
                  </a:cxn>
                  <a:cxn ang="0">
                    <a:pos x="11" y="170"/>
                  </a:cxn>
                  <a:cxn ang="0">
                    <a:pos x="46" y="168"/>
                  </a:cxn>
                  <a:cxn ang="0">
                    <a:pos x="85" y="173"/>
                  </a:cxn>
                  <a:cxn ang="0">
                    <a:pos x="104" y="171"/>
                  </a:cxn>
                  <a:cxn ang="0">
                    <a:pos x="91" y="0"/>
                  </a:cxn>
                  <a:cxn ang="0">
                    <a:pos x="116" y="0"/>
                  </a:cxn>
                </a:cxnLst>
                <a:rect l="0" t="0" r="r" b="b"/>
                <a:pathLst>
                  <a:path w="258" h="269">
                    <a:moveTo>
                      <a:pt x="116" y="0"/>
                    </a:moveTo>
                    <a:lnTo>
                      <a:pt x="210" y="72"/>
                    </a:lnTo>
                    <a:lnTo>
                      <a:pt x="243" y="110"/>
                    </a:lnTo>
                    <a:lnTo>
                      <a:pt x="258" y="107"/>
                    </a:lnTo>
                    <a:lnTo>
                      <a:pt x="255" y="171"/>
                    </a:lnTo>
                    <a:lnTo>
                      <a:pt x="212" y="177"/>
                    </a:lnTo>
                    <a:lnTo>
                      <a:pt x="194" y="183"/>
                    </a:lnTo>
                    <a:lnTo>
                      <a:pt x="182" y="180"/>
                    </a:lnTo>
                    <a:lnTo>
                      <a:pt x="148" y="195"/>
                    </a:lnTo>
                    <a:lnTo>
                      <a:pt x="118" y="227"/>
                    </a:lnTo>
                    <a:lnTo>
                      <a:pt x="104" y="264"/>
                    </a:lnTo>
                    <a:lnTo>
                      <a:pt x="65" y="269"/>
                    </a:lnTo>
                    <a:lnTo>
                      <a:pt x="47" y="227"/>
                    </a:lnTo>
                    <a:lnTo>
                      <a:pt x="11" y="228"/>
                    </a:lnTo>
                    <a:lnTo>
                      <a:pt x="5" y="212"/>
                    </a:lnTo>
                    <a:lnTo>
                      <a:pt x="0" y="186"/>
                    </a:lnTo>
                    <a:lnTo>
                      <a:pt x="11" y="170"/>
                    </a:lnTo>
                    <a:lnTo>
                      <a:pt x="46" y="168"/>
                    </a:lnTo>
                    <a:lnTo>
                      <a:pt x="85" y="173"/>
                    </a:lnTo>
                    <a:lnTo>
                      <a:pt x="104" y="171"/>
                    </a:lnTo>
                    <a:lnTo>
                      <a:pt x="91" y="0"/>
                    </a:lnTo>
                    <a:lnTo>
                      <a:pt x="116" y="0"/>
                    </a:lnTo>
                  </a:path>
                </a:pathLst>
              </a:custGeom>
              <a:noFill/>
              <a:ln w="6350" cap="sq">
                <a:solidFill>
                  <a:srgbClr val="000000"/>
                </a:solidFill>
                <a:prstDash val="solid"/>
                <a:miter lim="800000"/>
                <a:headEnd/>
                <a:tailEnd/>
              </a:ln>
            </p:spPr>
            <p:txBody>
              <a:bodyPr/>
              <a:lstStyle/>
              <a:p>
                <a:endParaRPr lang="en-US"/>
              </a:p>
            </p:txBody>
          </p:sp>
          <p:sp>
            <p:nvSpPr>
              <p:cNvPr id="321355" name="Freeform 843"/>
              <p:cNvSpPr>
                <a:spLocks/>
              </p:cNvSpPr>
              <p:nvPr/>
            </p:nvSpPr>
            <p:spPr bwMode="auto">
              <a:xfrm>
                <a:off x="3156" y="2312"/>
                <a:ext cx="93" cy="109"/>
              </a:xfrm>
              <a:custGeom>
                <a:avLst/>
                <a:gdLst/>
                <a:ahLst/>
                <a:cxnLst>
                  <a:cxn ang="0">
                    <a:pos x="29" y="2"/>
                  </a:cxn>
                  <a:cxn ang="0">
                    <a:pos x="48" y="0"/>
                  </a:cxn>
                  <a:cxn ang="0">
                    <a:pos x="63" y="14"/>
                  </a:cxn>
                  <a:cxn ang="0">
                    <a:pos x="93" y="17"/>
                  </a:cxn>
                  <a:cxn ang="0">
                    <a:pos x="93" y="37"/>
                  </a:cxn>
                  <a:cxn ang="0">
                    <a:pos x="84" y="67"/>
                  </a:cxn>
                  <a:cxn ang="0">
                    <a:pos x="90" y="97"/>
                  </a:cxn>
                  <a:cxn ang="0">
                    <a:pos x="66" y="93"/>
                  </a:cxn>
                  <a:cxn ang="0">
                    <a:pos x="17" y="109"/>
                  </a:cxn>
                  <a:cxn ang="0">
                    <a:pos x="18" y="82"/>
                  </a:cxn>
                  <a:cxn ang="0">
                    <a:pos x="0" y="70"/>
                  </a:cxn>
                  <a:cxn ang="0">
                    <a:pos x="0" y="51"/>
                  </a:cxn>
                  <a:cxn ang="0">
                    <a:pos x="12" y="33"/>
                  </a:cxn>
                  <a:cxn ang="0">
                    <a:pos x="6" y="8"/>
                  </a:cxn>
                  <a:cxn ang="0">
                    <a:pos x="9" y="5"/>
                  </a:cxn>
                  <a:cxn ang="0">
                    <a:pos x="29" y="2"/>
                  </a:cxn>
                </a:cxnLst>
                <a:rect l="0" t="0" r="r" b="b"/>
                <a:pathLst>
                  <a:path w="93" h="109">
                    <a:moveTo>
                      <a:pt x="29" y="2"/>
                    </a:moveTo>
                    <a:lnTo>
                      <a:pt x="48" y="0"/>
                    </a:lnTo>
                    <a:lnTo>
                      <a:pt x="63" y="14"/>
                    </a:lnTo>
                    <a:lnTo>
                      <a:pt x="93" y="17"/>
                    </a:lnTo>
                    <a:lnTo>
                      <a:pt x="93" y="37"/>
                    </a:lnTo>
                    <a:lnTo>
                      <a:pt x="84" y="67"/>
                    </a:lnTo>
                    <a:lnTo>
                      <a:pt x="90" y="97"/>
                    </a:lnTo>
                    <a:lnTo>
                      <a:pt x="66" y="93"/>
                    </a:lnTo>
                    <a:lnTo>
                      <a:pt x="17" y="109"/>
                    </a:lnTo>
                    <a:lnTo>
                      <a:pt x="18" y="82"/>
                    </a:lnTo>
                    <a:lnTo>
                      <a:pt x="0" y="70"/>
                    </a:lnTo>
                    <a:lnTo>
                      <a:pt x="0" y="51"/>
                    </a:lnTo>
                    <a:lnTo>
                      <a:pt x="12" y="33"/>
                    </a:lnTo>
                    <a:lnTo>
                      <a:pt x="6" y="8"/>
                    </a:lnTo>
                    <a:lnTo>
                      <a:pt x="9" y="5"/>
                    </a:lnTo>
                    <a:lnTo>
                      <a:pt x="29" y="2"/>
                    </a:lnTo>
                  </a:path>
                </a:pathLst>
              </a:custGeom>
              <a:noFill/>
              <a:ln w="6350" cap="sq">
                <a:solidFill>
                  <a:srgbClr val="000000"/>
                </a:solidFill>
                <a:prstDash val="solid"/>
                <a:miter lim="800000"/>
                <a:headEnd/>
                <a:tailEnd/>
              </a:ln>
            </p:spPr>
            <p:txBody>
              <a:bodyPr/>
              <a:lstStyle/>
              <a:p>
                <a:endParaRPr lang="en-US"/>
              </a:p>
            </p:txBody>
          </p:sp>
          <p:sp>
            <p:nvSpPr>
              <p:cNvPr id="321356" name="Freeform 844"/>
              <p:cNvSpPr>
                <a:spLocks/>
              </p:cNvSpPr>
              <p:nvPr/>
            </p:nvSpPr>
            <p:spPr bwMode="auto">
              <a:xfrm>
                <a:off x="3204" y="2228"/>
                <a:ext cx="126" cy="101"/>
              </a:xfrm>
              <a:custGeom>
                <a:avLst/>
                <a:gdLst/>
                <a:ahLst/>
                <a:cxnLst>
                  <a:cxn ang="0">
                    <a:pos x="90" y="3"/>
                  </a:cxn>
                  <a:cxn ang="0">
                    <a:pos x="97" y="26"/>
                  </a:cxn>
                  <a:cxn ang="0">
                    <a:pos x="103" y="36"/>
                  </a:cxn>
                  <a:cxn ang="0">
                    <a:pos x="114" y="45"/>
                  </a:cxn>
                  <a:cxn ang="0">
                    <a:pos x="120" y="42"/>
                  </a:cxn>
                  <a:cxn ang="0">
                    <a:pos x="126" y="57"/>
                  </a:cxn>
                  <a:cxn ang="0">
                    <a:pos x="111" y="66"/>
                  </a:cxn>
                  <a:cxn ang="0">
                    <a:pos x="102" y="74"/>
                  </a:cxn>
                  <a:cxn ang="0">
                    <a:pos x="88" y="72"/>
                  </a:cxn>
                  <a:cxn ang="0">
                    <a:pos x="45" y="74"/>
                  </a:cxn>
                  <a:cxn ang="0">
                    <a:pos x="45" y="101"/>
                  </a:cxn>
                  <a:cxn ang="0">
                    <a:pos x="15" y="98"/>
                  </a:cxn>
                  <a:cxn ang="0">
                    <a:pos x="0" y="84"/>
                  </a:cxn>
                  <a:cxn ang="0">
                    <a:pos x="14" y="47"/>
                  </a:cxn>
                  <a:cxn ang="0">
                    <a:pos x="44" y="15"/>
                  </a:cxn>
                  <a:cxn ang="0">
                    <a:pos x="78" y="0"/>
                  </a:cxn>
                  <a:cxn ang="0">
                    <a:pos x="90" y="3"/>
                  </a:cxn>
                </a:cxnLst>
                <a:rect l="0" t="0" r="r" b="b"/>
                <a:pathLst>
                  <a:path w="126" h="101">
                    <a:moveTo>
                      <a:pt x="90" y="3"/>
                    </a:moveTo>
                    <a:lnTo>
                      <a:pt x="97" y="26"/>
                    </a:lnTo>
                    <a:lnTo>
                      <a:pt x="103" y="36"/>
                    </a:lnTo>
                    <a:lnTo>
                      <a:pt x="114" y="45"/>
                    </a:lnTo>
                    <a:lnTo>
                      <a:pt x="120" y="42"/>
                    </a:lnTo>
                    <a:lnTo>
                      <a:pt x="126" y="57"/>
                    </a:lnTo>
                    <a:lnTo>
                      <a:pt x="111" y="66"/>
                    </a:lnTo>
                    <a:lnTo>
                      <a:pt x="102" y="74"/>
                    </a:lnTo>
                    <a:lnTo>
                      <a:pt x="88" y="72"/>
                    </a:lnTo>
                    <a:lnTo>
                      <a:pt x="45" y="74"/>
                    </a:lnTo>
                    <a:lnTo>
                      <a:pt x="45" y="101"/>
                    </a:lnTo>
                    <a:lnTo>
                      <a:pt x="15" y="98"/>
                    </a:lnTo>
                    <a:lnTo>
                      <a:pt x="0" y="84"/>
                    </a:lnTo>
                    <a:lnTo>
                      <a:pt x="14" y="47"/>
                    </a:lnTo>
                    <a:lnTo>
                      <a:pt x="44" y="15"/>
                    </a:lnTo>
                    <a:lnTo>
                      <a:pt x="78" y="0"/>
                    </a:lnTo>
                    <a:lnTo>
                      <a:pt x="90" y="3"/>
                    </a:lnTo>
                  </a:path>
                </a:pathLst>
              </a:custGeom>
              <a:noFill/>
              <a:ln w="6350" cap="sq">
                <a:solidFill>
                  <a:srgbClr val="000000"/>
                </a:solidFill>
                <a:prstDash val="solid"/>
                <a:miter lim="800000"/>
                <a:headEnd/>
                <a:tailEnd/>
              </a:ln>
            </p:spPr>
            <p:txBody>
              <a:bodyPr/>
              <a:lstStyle/>
              <a:p>
                <a:endParaRPr lang="en-US"/>
              </a:p>
            </p:txBody>
          </p:sp>
          <p:sp>
            <p:nvSpPr>
              <p:cNvPr id="321357" name="Freeform 845"/>
              <p:cNvSpPr>
                <a:spLocks/>
              </p:cNvSpPr>
              <p:nvPr/>
            </p:nvSpPr>
            <p:spPr bwMode="auto">
              <a:xfrm>
                <a:off x="3294" y="2075"/>
                <a:ext cx="247" cy="213"/>
              </a:xfrm>
              <a:custGeom>
                <a:avLst/>
                <a:gdLst/>
                <a:ahLst/>
                <a:cxnLst>
                  <a:cxn ang="0">
                    <a:pos x="76" y="77"/>
                  </a:cxn>
                  <a:cxn ang="0">
                    <a:pos x="88" y="75"/>
                  </a:cxn>
                  <a:cxn ang="0">
                    <a:pos x="101" y="60"/>
                  </a:cxn>
                  <a:cxn ang="0">
                    <a:pos x="113" y="48"/>
                  </a:cxn>
                  <a:cxn ang="0">
                    <a:pos x="184" y="0"/>
                  </a:cxn>
                  <a:cxn ang="0">
                    <a:pos x="208" y="6"/>
                  </a:cxn>
                  <a:cxn ang="0">
                    <a:pos x="220" y="17"/>
                  </a:cxn>
                  <a:cxn ang="0">
                    <a:pos x="232" y="11"/>
                  </a:cxn>
                  <a:cxn ang="0">
                    <a:pos x="247" y="59"/>
                  </a:cxn>
                  <a:cxn ang="0">
                    <a:pos x="241" y="105"/>
                  </a:cxn>
                  <a:cxn ang="0">
                    <a:pos x="241" y="110"/>
                  </a:cxn>
                  <a:cxn ang="0">
                    <a:pos x="241" y="116"/>
                  </a:cxn>
                  <a:cxn ang="0">
                    <a:pos x="241" y="120"/>
                  </a:cxn>
                  <a:cxn ang="0">
                    <a:pos x="209" y="165"/>
                  </a:cxn>
                  <a:cxn ang="0">
                    <a:pos x="212" y="177"/>
                  </a:cxn>
                  <a:cxn ang="0">
                    <a:pos x="196" y="189"/>
                  </a:cxn>
                  <a:cxn ang="0">
                    <a:pos x="164" y="185"/>
                  </a:cxn>
                  <a:cxn ang="0">
                    <a:pos x="149" y="195"/>
                  </a:cxn>
                  <a:cxn ang="0">
                    <a:pos x="115" y="188"/>
                  </a:cxn>
                  <a:cxn ang="0">
                    <a:pos x="85" y="176"/>
                  </a:cxn>
                  <a:cxn ang="0">
                    <a:pos x="67" y="179"/>
                  </a:cxn>
                  <a:cxn ang="0">
                    <a:pos x="55" y="200"/>
                  </a:cxn>
                  <a:cxn ang="0">
                    <a:pos x="55" y="213"/>
                  </a:cxn>
                  <a:cxn ang="0">
                    <a:pos x="43" y="201"/>
                  </a:cxn>
                  <a:cxn ang="0">
                    <a:pos x="36" y="210"/>
                  </a:cxn>
                  <a:cxn ang="0">
                    <a:pos x="30" y="195"/>
                  </a:cxn>
                  <a:cxn ang="0">
                    <a:pos x="24" y="198"/>
                  </a:cxn>
                  <a:cxn ang="0">
                    <a:pos x="13" y="189"/>
                  </a:cxn>
                  <a:cxn ang="0">
                    <a:pos x="7" y="179"/>
                  </a:cxn>
                  <a:cxn ang="0">
                    <a:pos x="0" y="156"/>
                  </a:cxn>
                  <a:cxn ang="0">
                    <a:pos x="18" y="150"/>
                  </a:cxn>
                  <a:cxn ang="0">
                    <a:pos x="61" y="144"/>
                  </a:cxn>
                  <a:cxn ang="0">
                    <a:pos x="64" y="80"/>
                  </a:cxn>
                  <a:cxn ang="0">
                    <a:pos x="76" y="77"/>
                  </a:cxn>
                </a:cxnLst>
                <a:rect l="0" t="0" r="r" b="b"/>
                <a:pathLst>
                  <a:path w="247" h="213">
                    <a:moveTo>
                      <a:pt x="76" y="77"/>
                    </a:moveTo>
                    <a:lnTo>
                      <a:pt x="88" y="75"/>
                    </a:lnTo>
                    <a:lnTo>
                      <a:pt x="101" y="60"/>
                    </a:lnTo>
                    <a:lnTo>
                      <a:pt x="113" y="48"/>
                    </a:lnTo>
                    <a:lnTo>
                      <a:pt x="184" y="0"/>
                    </a:lnTo>
                    <a:lnTo>
                      <a:pt x="208" y="6"/>
                    </a:lnTo>
                    <a:lnTo>
                      <a:pt x="220" y="17"/>
                    </a:lnTo>
                    <a:lnTo>
                      <a:pt x="232" y="11"/>
                    </a:lnTo>
                    <a:lnTo>
                      <a:pt x="247" y="59"/>
                    </a:lnTo>
                    <a:lnTo>
                      <a:pt x="241" y="105"/>
                    </a:lnTo>
                    <a:lnTo>
                      <a:pt x="241" y="110"/>
                    </a:lnTo>
                    <a:lnTo>
                      <a:pt x="241" y="116"/>
                    </a:lnTo>
                    <a:lnTo>
                      <a:pt x="241" y="120"/>
                    </a:lnTo>
                    <a:lnTo>
                      <a:pt x="209" y="165"/>
                    </a:lnTo>
                    <a:lnTo>
                      <a:pt x="212" y="177"/>
                    </a:lnTo>
                    <a:lnTo>
                      <a:pt x="196" y="189"/>
                    </a:lnTo>
                    <a:lnTo>
                      <a:pt x="164" y="185"/>
                    </a:lnTo>
                    <a:lnTo>
                      <a:pt x="149" y="195"/>
                    </a:lnTo>
                    <a:lnTo>
                      <a:pt x="115" y="188"/>
                    </a:lnTo>
                    <a:lnTo>
                      <a:pt x="85" y="176"/>
                    </a:lnTo>
                    <a:lnTo>
                      <a:pt x="67" y="179"/>
                    </a:lnTo>
                    <a:lnTo>
                      <a:pt x="55" y="200"/>
                    </a:lnTo>
                    <a:lnTo>
                      <a:pt x="55" y="213"/>
                    </a:lnTo>
                    <a:lnTo>
                      <a:pt x="43" y="201"/>
                    </a:lnTo>
                    <a:lnTo>
                      <a:pt x="36" y="210"/>
                    </a:lnTo>
                    <a:lnTo>
                      <a:pt x="30" y="195"/>
                    </a:lnTo>
                    <a:lnTo>
                      <a:pt x="24" y="198"/>
                    </a:lnTo>
                    <a:lnTo>
                      <a:pt x="13" y="189"/>
                    </a:lnTo>
                    <a:lnTo>
                      <a:pt x="7" y="179"/>
                    </a:lnTo>
                    <a:lnTo>
                      <a:pt x="0" y="156"/>
                    </a:lnTo>
                    <a:lnTo>
                      <a:pt x="18" y="150"/>
                    </a:lnTo>
                    <a:lnTo>
                      <a:pt x="61" y="144"/>
                    </a:lnTo>
                    <a:lnTo>
                      <a:pt x="64" y="80"/>
                    </a:lnTo>
                    <a:lnTo>
                      <a:pt x="76" y="77"/>
                    </a:lnTo>
                  </a:path>
                </a:pathLst>
              </a:custGeom>
              <a:noFill/>
              <a:ln w="6350" cap="sq">
                <a:solidFill>
                  <a:srgbClr val="000000"/>
                </a:solidFill>
                <a:prstDash val="solid"/>
                <a:miter lim="800000"/>
                <a:headEnd/>
                <a:tailEnd/>
              </a:ln>
            </p:spPr>
            <p:txBody>
              <a:bodyPr/>
              <a:lstStyle/>
              <a:p>
                <a:endParaRPr lang="en-US"/>
              </a:p>
            </p:txBody>
          </p:sp>
          <p:sp>
            <p:nvSpPr>
              <p:cNvPr id="321358" name="Freeform 846"/>
              <p:cNvSpPr>
                <a:spLocks/>
              </p:cNvSpPr>
              <p:nvPr/>
            </p:nvSpPr>
            <p:spPr bwMode="auto">
              <a:xfrm>
                <a:off x="3336" y="2251"/>
                <a:ext cx="187" cy="172"/>
              </a:xfrm>
              <a:custGeom>
                <a:avLst/>
                <a:gdLst/>
                <a:ahLst/>
                <a:cxnLst>
                  <a:cxn ang="0">
                    <a:pos x="0" y="110"/>
                  </a:cxn>
                  <a:cxn ang="0">
                    <a:pos x="0" y="85"/>
                  </a:cxn>
                  <a:cxn ang="0">
                    <a:pos x="15" y="69"/>
                  </a:cxn>
                  <a:cxn ang="0">
                    <a:pos x="13" y="37"/>
                  </a:cxn>
                  <a:cxn ang="0">
                    <a:pos x="13" y="24"/>
                  </a:cxn>
                  <a:cxn ang="0">
                    <a:pos x="25" y="3"/>
                  </a:cxn>
                  <a:cxn ang="0">
                    <a:pos x="43" y="0"/>
                  </a:cxn>
                  <a:cxn ang="0">
                    <a:pos x="73" y="12"/>
                  </a:cxn>
                  <a:cxn ang="0">
                    <a:pos x="107" y="19"/>
                  </a:cxn>
                  <a:cxn ang="0">
                    <a:pos x="122" y="9"/>
                  </a:cxn>
                  <a:cxn ang="0">
                    <a:pos x="154" y="13"/>
                  </a:cxn>
                  <a:cxn ang="0">
                    <a:pos x="170" y="1"/>
                  </a:cxn>
                  <a:cxn ang="0">
                    <a:pos x="178" y="13"/>
                  </a:cxn>
                  <a:cxn ang="0">
                    <a:pos x="187" y="34"/>
                  </a:cxn>
                  <a:cxn ang="0">
                    <a:pos x="173" y="49"/>
                  </a:cxn>
                  <a:cxn ang="0">
                    <a:pos x="161" y="84"/>
                  </a:cxn>
                  <a:cxn ang="0">
                    <a:pos x="151" y="95"/>
                  </a:cxn>
                  <a:cxn ang="0">
                    <a:pos x="136" y="133"/>
                  </a:cxn>
                  <a:cxn ang="0">
                    <a:pos x="115" y="124"/>
                  </a:cxn>
                  <a:cxn ang="0">
                    <a:pos x="91" y="166"/>
                  </a:cxn>
                  <a:cxn ang="0">
                    <a:pos x="51" y="172"/>
                  </a:cxn>
                  <a:cxn ang="0">
                    <a:pos x="25" y="131"/>
                  </a:cxn>
                  <a:cxn ang="0">
                    <a:pos x="0" y="134"/>
                  </a:cxn>
                  <a:cxn ang="0">
                    <a:pos x="0" y="110"/>
                  </a:cxn>
                </a:cxnLst>
                <a:rect l="0" t="0" r="r" b="b"/>
                <a:pathLst>
                  <a:path w="187" h="172">
                    <a:moveTo>
                      <a:pt x="0" y="110"/>
                    </a:moveTo>
                    <a:lnTo>
                      <a:pt x="0" y="85"/>
                    </a:lnTo>
                    <a:lnTo>
                      <a:pt x="15" y="69"/>
                    </a:lnTo>
                    <a:lnTo>
                      <a:pt x="13" y="37"/>
                    </a:lnTo>
                    <a:lnTo>
                      <a:pt x="13" y="24"/>
                    </a:lnTo>
                    <a:lnTo>
                      <a:pt x="25" y="3"/>
                    </a:lnTo>
                    <a:lnTo>
                      <a:pt x="43" y="0"/>
                    </a:lnTo>
                    <a:lnTo>
                      <a:pt x="73" y="12"/>
                    </a:lnTo>
                    <a:lnTo>
                      <a:pt x="107" y="19"/>
                    </a:lnTo>
                    <a:lnTo>
                      <a:pt x="122" y="9"/>
                    </a:lnTo>
                    <a:lnTo>
                      <a:pt x="154" y="13"/>
                    </a:lnTo>
                    <a:lnTo>
                      <a:pt x="170" y="1"/>
                    </a:lnTo>
                    <a:lnTo>
                      <a:pt x="178" y="13"/>
                    </a:lnTo>
                    <a:lnTo>
                      <a:pt x="187" y="34"/>
                    </a:lnTo>
                    <a:lnTo>
                      <a:pt x="173" y="49"/>
                    </a:lnTo>
                    <a:lnTo>
                      <a:pt x="161" y="84"/>
                    </a:lnTo>
                    <a:lnTo>
                      <a:pt x="151" y="95"/>
                    </a:lnTo>
                    <a:lnTo>
                      <a:pt x="136" y="133"/>
                    </a:lnTo>
                    <a:lnTo>
                      <a:pt x="115" y="124"/>
                    </a:lnTo>
                    <a:lnTo>
                      <a:pt x="91" y="166"/>
                    </a:lnTo>
                    <a:lnTo>
                      <a:pt x="51" y="172"/>
                    </a:lnTo>
                    <a:lnTo>
                      <a:pt x="25" y="131"/>
                    </a:lnTo>
                    <a:lnTo>
                      <a:pt x="0" y="134"/>
                    </a:lnTo>
                    <a:lnTo>
                      <a:pt x="0" y="110"/>
                    </a:lnTo>
                  </a:path>
                </a:pathLst>
              </a:custGeom>
              <a:noFill/>
              <a:ln w="6350" cap="sq">
                <a:solidFill>
                  <a:srgbClr val="000000"/>
                </a:solidFill>
                <a:prstDash val="solid"/>
                <a:miter lim="800000"/>
                <a:headEnd/>
                <a:tailEnd/>
              </a:ln>
            </p:spPr>
            <p:txBody>
              <a:bodyPr/>
              <a:lstStyle/>
              <a:p>
                <a:endParaRPr lang="en-US"/>
              </a:p>
            </p:txBody>
          </p:sp>
          <p:sp>
            <p:nvSpPr>
              <p:cNvPr id="321359" name="Freeform 847"/>
              <p:cNvSpPr>
                <a:spLocks/>
              </p:cNvSpPr>
              <p:nvPr/>
            </p:nvSpPr>
            <p:spPr bwMode="auto">
              <a:xfrm>
                <a:off x="3440" y="2459"/>
                <a:ext cx="32" cy="24"/>
              </a:xfrm>
              <a:custGeom>
                <a:avLst/>
                <a:gdLst/>
                <a:ahLst/>
                <a:cxnLst>
                  <a:cxn ang="0">
                    <a:pos x="20" y="1"/>
                  </a:cxn>
                  <a:cxn ang="0">
                    <a:pos x="32" y="1"/>
                  </a:cxn>
                  <a:cxn ang="0">
                    <a:pos x="32" y="22"/>
                  </a:cxn>
                  <a:cxn ang="0">
                    <a:pos x="0" y="24"/>
                  </a:cxn>
                  <a:cxn ang="0">
                    <a:pos x="6" y="0"/>
                  </a:cxn>
                  <a:cxn ang="0">
                    <a:pos x="20" y="1"/>
                  </a:cxn>
                </a:cxnLst>
                <a:rect l="0" t="0" r="r" b="b"/>
                <a:pathLst>
                  <a:path w="32" h="24">
                    <a:moveTo>
                      <a:pt x="20" y="1"/>
                    </a:moveTo>
                    <a:lnTo>
                      <a:pt x="32" y="1"/>
                    </a:lnTo>
                    <a:lnTo>
                      <a:pt x="32" y="22"/>
                    </a:lnTo>
                    <a:lnTo>
                      <a:pt x="0" y="24"/>
                    </a:lnTo>
                    <a:lnTo>
                      <a:pt x="6" y="0"/>
                    </a:lnTo>
                    <a:lnTo>
                      <a:pt x="20" y="1"/>
                    </a:lnTo>
                  </a:path>
                </a:pathLst>
              </a:custGeom>
              <a:noFill/>
              <a:ln w="6350" cap="sq">
                <a:solidFill>
                  <a:srgbClr val="000000"/>
                </a:solidFill>
                <a:prstDash val="solid"/>
                <a:miter lim="800000"/>
                <a:headEnd/>
                <a:tailEnd/>
              </a:ln>
            </p:spPr>
            <p:txBody>
              <a:bodyPr/>
              <a:lstStyle/>
              <a:p>
                <a:endParaRPr lang="en-US"/>
              </a:p>
            </p:txBody>
          </p:sp>
          <p:sp>
            <p:nvSpPr>
              <p:cNvPr id="321360" name="Freeform 848"/>
              <p:cNvSpPr>
                <a:spLocks/>
              </p:cNvSpPr>
              <p:nvPr/>
            </p:nvSpPr>
            <p:spPr bwMode="auto">
              <a:xfrm>
                <a:off x="3428" y="2457"/>
                <a:ext cx="95" cy="113"/>
              </a:xfrm>
              <a:custGeom>
                <a:avLst/>
                <a:gdLst/>
                <a:ahLst/>
                <a:cxnLst>
                  <a:cxn ang="0">
                    <a:pos x="12" y="26"/>
                  </a:cxn>
                  <a:cxn ang="0">
                    <a:pos x="44" y="24"/>
                  </a:cxn>
                  <a:cxn ang="0">
                    <a:pos x="44" y="0"/>
                  </a:cxn>
                  <a:cxn ang="0">
                    <a:pos x="75" y="2"/>
                  </a:cxn>
                  <a:cxn ang="0">
                    <a:pos x="75" y="3"/>
                  </a:cxn>
                  <a:cxn ang="0">
                    <a:pos x="74" y="21"/>
                  </a:cxn>
                  <a:cxn ang="0">
                    <a:pos x="90" y="18"/>
                  </a:cxn>
                  <a:cxn ang="0">
                    <a:pos x="95" y="26"/>
                  </a:cxn>
                  <a:cxn ang="0">
                    <a:pos x="84" y="47"/>
                  </a:cxn>
                  <a:cxn ang="0">
                    <a:pos x="93" y="51"/>
                  </a:cxn>
                  <a:cxn ang="0">
                    <a:pos x="93" y="71"/>
                  </a:cxn>
                  <a:cxn ang="0">
                    <a:pos x="87" y="87"/>
                  </a:cxn>
                  <a:cxn ang="0">
                    <a:pos x="84" y="87"/>
                  </a:cxn>
                  <a:cxn ang="0">
                    <a:pos x="83" y="81"/>
                  </a:cxn>
                  <a:cxn ang="0">
                    <a:pos x="78" y="86"/>
                  </a:cxn>
                  <a:cxn ang="0">
                    <a:pos x="71" y="84"/>
                  </a:cxn>
                  <a:cxn ang="0">
                    <a:pos x="63" y="75"/>
                  </a:cxn>
                  <a:cxn ang="0">
                    <a:pos x="57" y="86"/>
                  </a:cxn>
                  <a:cxn ang="0">
                    <a:pos x="47" y="84"/>
                  </a:cxn>
                  <a:cxn ang="0">
                    <a:pos x="53" y="110"/>
                  </a:cxn>
                  <a:cxn ang="0">
                    <a:pos x="47" y="107"/>
                  </a:cxn>
                  <a:cxn ang="0">
                    <a:pos x="41" y="113"/>
                  </a:cxn>
                  <a:cxn ang="0">
                    <a:pos x="0" y="56"/>
                  </a:cxn>
                  <a:cxn ang="0">
                    <a:pos x="9" y="53"/>
                  </a:cxn>
                  <a:cxn ang="0">
                    <a:pos x="12" y="26"/>
                  </a:cxn>
                </a:cxnLst>
                <a:rect l="0" t="0" r="r" b="b"/>
                <a:pathLst>
                  <a:path w="95" h="113">
                    <a:moveTo>
                      <a:pt x="12" y="26"/>
                    </a:moveTo>
                    <a:lnTo>
                      <a:pt x="44" y="24"/>
                    </a:lnTo>
                    <a:lnTo>
                      <a:pt x="44" y="0"/>
                    </a:lnTo>
                    <a:lnTo>
                      <a:pt x="75" y="2"/>
                    </a:lnTo>
                    <a:lnTo>
                      <a:pt x="75" y="3"/>
                    </a:lnTo>
                    <a:lnTo>
                      <a:pt x="74" y="21"/>
                    </a:lnTo>
                    <a:lnTo>
                      <a:pt x="90" y="18"/>
                    </a:lnTo>
                    <a:lnTo>
                      <a:pt x="95" y="26"/>
                    </a:lnTo>
                    <a:lnTo>
                      <a:pt x="84" y="47"/>
                    </a:lnTo>
                    <a:lnTo>
                      <a:pt x="93" y="51"/>
                    </a:lnTo>
                    <a:lnTo>
                      <a:pt x="93" y="71"/>
                    </a:lnTo>
                    <a:lnTo>
                      <a:pt x="87" y="87"/>
                    </a:lnTo>
                    <a:lnTo>
                      <a:pt x="84" y="87"/>
                    </a:lnTo>
                    <a:lnTo>
                      <a:pt x="83" y="81"/>
                    </a:lnTo>
                    <a:lnTo>
                      <a:pt x="78" y="86"/>
                    </a:lnTo>
                    <a:lnTo>
                      <a:pt x="71" y="84"/>
                    </a:lnTo>
                    <a:lnTo>
                      <a:pt x="63" y="75"/>
                    </a:lnTo>
                    <a:lnTo>
                      <a:pt x="57" y="86"/>
                    </a:lnTo>
                    <a:lnTo>
                      <a:pt x="47" y="84"/>
                    </a:lnTo>
                    <a:lnTo>
                      <a:pt x="53" y="110"/>
                    </a:lnTo>
                    <a:lnTo>
                      <a:pt x="47" y="107"/>
                    </a:lnTo>
                    <a:lnTo>
                      <a:pt x="41" y="113"/>
                    </a:lnTo>
                    <a:lnTo>
                      <a:pt x="0" y="56"/>
                    </a:lnTo>
                    <a:lnTo>
                      <a:pt x="9" y="53"/>
                    </a:lnTo>
                    <a:lnTo>
                      <a:pt x="12" y="26"/>
                    </a:lnTo>
                  </a:path>
                </a:pathLst>
              </a:custGeom>
              <a:noFill/>
              <a:ln w="6350" cap="sq">
                <a:solidFill>
                  <a:srgbClr val="000000"/>
                </a:solidFill>
                <a:prstDash val="solid"/>
                <a:miter lim="800000"/>
                <a:headEnd/>
                <a:tailEnd/>
              </a:ln>
            </p:spPr>
            <p:txBody>
              <a:bodyPr/>
              <a:lstStyle/>
              <a:p>
                <a:endParaRPr lang="en-US"/>
              </a:p>
            </p:txBody>
          </p:sp>
          <p:sp>
            <p:nvSpPr>
              <p:cNvPr id="321361" name="Freeform 849"/>
              <p:cNvSpPr>
                <a:spLocks/>
              </p:cNvSpPr>
              <p:nvPr/>
            </p:nvSpPr>
            <p:spPr bwMode="auto">
              <a:xfrm>
                <a:off x="3503" y="2077"/>
                <a:ext cx="166" cy="287"/>
              </a:xfrm>
              <a:custGeom>
                <a:avLst/>
                <a:gdLst/>
                <a:ahLst/>
                <a:cxnLst>
                  <a:cxn ang="0">
                    <a:pos x="35" y="287"/>
                  </a:cxn>
                  <a:cxn ang="0">
                    <a:pos x="29" y="269"/>
                  </a:cxn>
                  <a:cxn ang="0">
                    <a:pos x="9" y="249"/>
                  </a:cxn>
                  <a:cxn ang="0">
                    <a:pos x="14" y="243"/>
                  </a:cxn>
                  <a:cxn ang="0">
                    <a:pos x="33" y="244"/>
                  </a:cxn>
                  <a:cxn ang="0">
                    <a:pos x="38" y="243"/>
                  </a:cxn>
                  <a:cxn ang="0">
                    <a:pos x="30" y="237"/>
                  </a:cxn>
                  <a:cxn ang="0">
                    <a:pos x="26" y="228"/>
                  </a:cxn>
                  <a:cxn ang="0">
                    <a:pos x="26" y="205"/>
                  </a:cxn>
                  <a:cxn ang="0">
                    <a:pos x="17" y="187"/>
                  </a:cxn>
                  <a:cxn ang="0">
                    <a:pos x="11" y="187"/>
                  </a:cxn>
                  <a:cxn ang="0">
                    <a:pos x="3" y="175"/>
                  </a:cxn>
                  <a:cxn ang="0">
                    <a:pos x="0" y="163"/>
                  </a:cxn>
                  <a:cxn ang="0">
                    <a:pos x="32" y="118"/>
                  </a:cxn>
                  <a:cxn ang="0">
                    <a:pos x="32" y="114"/>
                  </a:cxn>
                  <a:cxn ang="0">
                    <a:pos x="32" y="108"/>
                  </a:cxn>
                  <a:cxn ang="0">
                    <a:pos x="32" y="103"/>
                  </a:cxn>
                  <a:cxn ang="0">
                    <a:pos x="38" y="57"/>
                  </a:cxn>
                  <a:cxn ang="0">
                    <a:pos x="23" y="9"/>
                  </a:cxn>
                  <a:cxn ang="0">
                    <a:pos x="38" y="0"/>
                  </a:cxn>
                  <a:cxn ang="0">
                    <a:pos x="91" y="30"/>
                  </a:cxn>
                  <a:cxn ang="0">
                    <a:pos x="163" y="70"/>
                  </a:cxn>
                  <a:cxn ang="0">
                    <a:pos x="166" y="139"/>
                  </a:cxn>
                  <a:cxn ang="0">
                    <a:pos x="151" y="141"/>
                  </a:cxn>
                  <a:cxn ang="0">
                    <a:pos x="136" y="175"/>
                  </a:cxn>
                  <a:cxn ang="0">
                    <a:pos x="138" y="195"/>
                  </a:cxn>
                  <a:cxn ang="0">
                    <a:pos x="151" y="226"/>
                  </a:cxn>
                  <a:cxn ang="0">
                    <a:pos x="133" y="231"/>
                  </a:cxn>
                  <a:cxn ang="0">
                    <a:pos x="112" y="258"/>
                  </a:cxn>
                  <a:cxn ang="0">
                    <a:pos x="90" y="261"/>
                  </a:cxn>
                  <a:cxn ang="0">
                    <a:pos x="87" y="262"/>
                  </a:cxn>
                  <a:cxn ang="0">
                    <a:pos x="91" y="266"/>
                  </a:cxn>
                  <a:cxn ang="0">
                    <a:pos x="84" y="278"/>
                  </a:cxn>
                  <a:cxn ang="0">
                    <a:pos x="55" y="287"/>
                  </a:cxn>
                  <a:cxn ang="0">
                    <a:pos x="49" y="281"/>
                  </a:cxn>
                  <a:cxn ang="0">
                    <a:pos x="35" y="287"/>
                  </a:cxn>
                </a:cxnLst>
                <a:rect l="0" t="0" r="r" b="b"/>
                <a:pathLst>
                  <a:path w="166" h="287">
                    <a:moveTo>
                      <a:pt x="35" y="287"/>
                    </a:moveTo>
                    <a:lnTo>
                      <a:pt x="29" y="269"/>
                    </a:lnTo>
                    <a:lnTo>
                      <a:pt x="9" y="249"/>
                    </a:lnTo>
                    <a:lnTo>
                      <a:pt x="14" y="243"/>
                    </a:lnTo>
                    <a:lnTo>
                      <a:pt x="33" y="244"/>
                    </a:lnTo>
                    <a:lnTo>
                      <a:pt x="38" y="243"/>
                    </a:lnTo>
                    <a:lnTo>
                      <a:pt x="30" y="237"/>
                    </a:lnTo>
                    <a:lnTo>
                      <a:pt x="26" y="228"/>
                    </a:lnTo>
                    <a:lnTo>
                      <a:pt x="26" y="205"/>
                    </a:lnTo>
                    <a:lnTo>
                      <a:pt x="17" y="187"/>
                    </a:lnTo>
                    <a:lnTo>
                      <a:pt x="11" y="187"/>
                    </a:lnTo>
                    <a:lnTo>
                      <a:pt x="3" y="175"/>
                    </a:lnTo>
                    <a:lnTo>
                      <a:pt x="0" y="163"/>
                    </a:lnTo>
                    <a:lnTo>
                      <a:pt x="32" y="118"/>
                    </a:lnTo>
                    <a:lnTo>
                      <a:pt x="32" y="114"/>
                    </a:lnTo>
                    <a:lnTo>
                      <a:pt x="32" y="108"/>
                    </a:lnTo>
                    <a:lnTo>
                      <a:pt x="32" y="103"/>
                    </a:lnTo>
                    <a:lnTo>
                      <a:pt x="38" y="57"/>
                    </a:lnTo>
                    <a:lnTo>
                      <a:pt x="23" y="9"/>
                    </a:lnTo>
                    <a:lnTo>
                      <a:pt x="38" y="0"/>
                    </a:lnTo>
                    <a:lnTo>
                      <a:pt x="91" y="30"/>
                    </a:lnTo>
                    <a:lnTo>
                      <a:pt x="163" y="70"/>
                    </a:lnTo>
                    <a:lnTo>
                      <a:pt x="166" y="139"/>
                    </a:lnTo>
                    <a:lnTo>
                      <a:pt x="151" y="141"/>
                    </a:lnTo>
                    <a:lnTo>
                      <a:pt x="136" y="175"/>
                    </a:lnTo>
                    <a:lnTo>
                      <a:pt x="138" y="195"/>
                    </a:lnTo>
                    <a:lnTo>
                      <a:pt x="151" y="226"/>
                    </a:lnTo>
                    <a:lnTo>
                      <a:pt x="133" y="231"/>
                    </a:lnTo>
                    <a:lnTo>
                      <a:pt x="112" y="258"/>
                    </a:lnTo>
                    <a:lnTo>
                      <a:pt x="90" y="261"/>
                    </a:lnTo>
                    <a:lnTo>
                      <a:pt x="87" y="262"/>
                    </a:lnTo>
                    <a:lnTo>
                      <a:pt x="91" y="266"/>
                    </a:lnTo>
                    <a:lnTo>
                      <a:pt x="84" y="278"/>
                    </a:lnTo>
                    <a:lnTo>
                      <a:pt x="55" y="287"/>
                    </a:lnTo>
                    <a:lnTo>
                      <a:pt x="49" y="281"/>
                    </a:lnTo>
                    <a:lnTo>
                      <a:pt x="35" y="287"/>
                    </a:lnTo>
                  </a:path>
                </a:pathLst>
              </a:custGeom>
              <a:noFill/>
              <a:ln w="6350" cap="sq">
                <a:solidFill>
                  <a:srgbClr val="000000"/>
                </a:solidFill>
                <a:prstDash val="solid"/>
                <a:miter lim="800000"/>
                <a:headEnd/>
                <a:tailEnd/>
              </a:ln>
            </p:spPr>
            <p:txBody>
              <a:bodyPr/>
              <a:lstStyle/>
              <a:p>
                <a:endParaRPr lang="en-US"/>
              </a:p>
            </p:txBody>
          </p:sp>
          <p:sp>
            <p:nvSpPr>
              <p:cNvPr id="321362" name="Freeform 850"/>
              <p:cNvSpPr>
                <a:spLocks/>
              </p:cNvSpPr>
              <p:nvPr/>
            </p:nvSpPr>
            <p:spPr bwMode="auto">
              <a:xfrm>
                <a:off x="3523" y="2303"/>
                <a:ext cx="204" cy="157"/>
              </a:xfrm>
              <a:custGeom>
                <a:avLst/>
                <a:gdLst/>
                <a:ahLst/>
                <a:cxnLst>
                  <a:cxn ang="0">
                    <a:pos x="25" y="151"/>
                  </a:cxn>
                  <a:cxn ang="0">
                    <a:pos x="25" y="144"/>
                  </a:cxn>
                  <a:cxn ang="0">
                    <a:pos x="9" y="117"/>
                  </a:cxn>
                  <a:cxn ang="0">
                    <a:pos x="0" y="87"/>
                  </a:cxn>
                  <a:cxn ang="0">
                    <a:pos x="15" y="61"/>
                  </a:cxn>
                  <a:cxn ang="0">
                    <a:pos x="29" y="55"/>
                  </a:cxn>
                  <a:cxn ang="0">
                    <a:pos x="35" y="61"/>
                  </a:cxn>
                  <a:cxn ang="0">
                    <a:pos x="64" y="52"/>
                  </a:cxn>
                  <a:cxn ang="0">
                    <a:pos x="71" y="40"/>
                  </a:cxn>
                  <a:cxn ang="0">
                    <a:pos x="67" y="36"/>
                  </a:cxn>
                  <a:cxn ang="0">
                    <a:pos x="70" y="35"/>
                  </a:cxn>
                  <a:cxn ang="0">
                    <a:pos x="92" y="32"/>
                  </a:cxn>
                  <a:cxn ang="0">
                    <a:pos x="113" y="5"/>
                  </a:cxn>
                  <a:cxn ang="0">
                    <a:pos x="131" y="0"/>
                  </a:cxn>
                  <a:cxn ang="0">
                    <a:pos x="143" y="20"/>
                  </a:cxn>
                  <a:cxn ang="0">
                    <a:pos x="142" y="39"/>
                  </a:cxn>
                  <a:cxn ang="0">
                    <a:pos x="152" y="43"/>
                  </a:cxn>
                  <a:cxn ang="0">
                    <a:pos x="168" y="55"/>
                  </a:cxn>
                  <a:cxn ang="0">
                    <a:pos x="168" y="61"/>
                  </a:cxn>
                  <a:cxn ang="0">
                    <a:pos x="188" y="76"/>
                  </a:cxn>
                  <a:cxn ang="0">
                    <a:pos x="188" y="87"/>
                  </a:cxn>
                  <a:cxn ang="0">
                    <a:pos x="201" y="96"/>
                  </a:cxn>
                  <a:cxn ang="0">
                    <a:pos x="204" y="106"/>
                  </a:cxn>
                  <a:cxn ang="0">
                    <a:pos x="170" y="103"/>
                  </a:cxn>
                  <a:cxn ang="0">
                    <a:pos x="146" y="109"/>
                  </a:cxn>
                  <a:cxn ang="0">
                    <a:pos x="115" y="120"/>
                  </a:cxn>
                  <a:cxn ang="0">
                    <a:pos x="95" y="117"/>
                  </a:cxn>
                  <a:cxn ang="0">
                    <a:pos x="79" y="103"/>
                  </a:cxn>
                  <a:cxn ang="0">
                    <a:pos x="62" y="118"/>
                  </a:cxn>
                  <a:cxn ang="0">
                    <a:pos x="64" y="133"/>
                  </a:cxn>
                  <a:cxn ang="0">
                    <a:pos x="46" y="130"/>
                  </a:cxn>
                  <a:cxn ang="0">
                    <a:pos x="32" y="133"/>
                  </a:cxn>
                  <a:cxn ang="0">
                    <a:pos x="26" y="157"/>
                  </a:cxn>
                  <a:cxn ang="0">
                    <a:pos x="25" y="151"/>
                  </a:cxn>
                </a:cxnLst>
                <a:rect l="0" t="0" r="r" b="b"/>
                <a:pathLst>
                  <a:path w="204" h="157">
                    <a:moveTo>
                      <a:pt x="25" y="151"/>
                    </a:moveTo>
                    <a:lnTo>
                      <a:pt x="25" y="144"/>
                    </a:lnTo>
                    <a:lnTo>
                      <a:pt x="9" y="117"/>
                    </a:lnTo>
                    <a:lnTo>
                      <a:pt x="0" y="87"/>
                    </a:lnTo>
                    <a:lnTo>
                      <a:pt x="15" y="61"/>
                    </a:lnTo>
                    <a:lnTo>
                      <a:pt x="29" y="55"/>
                    </a:lnTo>
                    <a:lnTo>
                      <a:pt x="35" y="61"/>
                    </a:lnTo>
                    <a:lnTo>
                      <a:pt x="64" y="52"/>
                    </a:lnTo>
                    <a:lnTo>
                      <a:pt x="71" y="40"/>
                    </a:lnTo>
                    <a:lnTo>
                      <a:pt x="67" y="36"/>
                    </a:lnTo>
                    <a:lnTo>
                      <a:pt x="70" y="35"/>
                    </a:lnTo>
                    <a:lnTo>
                      <a:pt x="92" y="32"/>
                    </a:lnTo>
                    <a:lnTo>
                      <a:pt x="113" y="5"/>
                    </a:lnTo>
                    <a:lnTo>
                      <a:pt x="131" y="0"/>
                    </a:lnTo>
                    <a:lnTo>
                      <a:pt x="143" y="20"/>
                    </a:lnTo>
                    <a:lnTo>
                      <a:pt x="142" y="39"/>
                    </a:lnTo>
                    <a:lnTo>
                      <a:pt x="152" y="43"/>
                    </a:lnTo>
                    <a:lnTo>
                      <a:pt x="168" y="55"/>
                    </a:lnTo>
                    <a:lnTo>
                      <a:pt x="168" y="61"/>
                    </a:lnTo>
                    <a:lnTo>
                      <a:pt x="188" y="76"/>
                    </a:lnTo>
                    <a:lnTo>
                      <a:pt x="188" y="87"/>
                    </a:lnTo>
                    <a:lnTo>
                      <a:pt x="201" y="96"/>
                    </a:lnTo>
                    <a:lnTo>
                      <a:pt x="204" y="106"/>
                    </a:lnTo>
                    <a:lnTo>
                      <a:pt x="170" y="103"/>
                    </a:lnTo>
                    <a:lnTo>
                      <a:pt x="146" y="109"/>
                    </a:lnTo>
                    <a:lnTo>
                      <a:pt x="115" y="120"/>
                    </a:lnTo>
                    <a:lnTo>
                      <a:pt x="95" y="117"/>
                    </a:lnTo>
                    <a:lnTo>
                      <a:pt x="79" y="103"/>
                    </a:lnTo>
                    <a:lnTo>
                      <a:pt x="62" y="118"/>
                    </a:lnTo>
                    <a:lnTo>
                      <a:pt x="64" y="133"/>
                    </a:lnTo>
                    <a:lnTo>
                      <a:pt x="46" y="130"/>
                    </a:lnTo>
                    <a:lnTo>
                      <a:pt x="32" y="133"/>
                    </a:lnTo>
                    <a:lnTo>
                      <a:pt x="26" y="157"/>
                    </a:lnTo>
                    <a:lnTo>
                      <a:pt x="25" y="151"/>
                    </a:lnTo>
                  </a:path>
                </a:pathLst>
              </a:custGeom>
              <a:noFill/>
              <a:ln w="6350" cap="sq">
                <a:solidFill>
                  <a:srgbClr val="000000"/>
                </a:solidFill>
                <a:prstDash val="solid"/>
                <a:miter lim="800000"/>
                <a:headEnd/>
                <a:tailEnd/>
              </a:ln>
            </p:spPr>
            <p:txBody>
              <a:bodyPr/>
              <a:lstStyle/>
              <a:p>
                <a:endParaRPr lang="en-US"/>
              </a:p>
            </p:txBody>
          </p:sp>
          <p:sp>
            <p:nvSpPr>
              <p:cNvPr id="321363" name="Freeform 851"/>
              <p:cNvSpPr>
                <a:spLocks/>
              </p:cNvSpPr>
              <p:nvPr/>
            </p:nvSpPr>
            <p:spPr bwMode="auto">
              <a:xfrm>
                <a:off x="3469" y="2433"/>
                <a:ext cx="118" cy="158"/>
              </a:xfrm>
              <a:custGeom>
                <a:avLst/>
                <a:gdLst/>
                <a:ahLst/>
                <a:cxnLst>
                  <a:cxn ang="0">
                    <a:pos x="3" y="134"/>
                  </a:cxn>
                  <a:cxn ang="0">
                    <a:pos x="6" y="131"/>
                  </a:cxn>
                  <a:cxn ang="0">
                    <a:pos x="12" y="134"/>
                  </a:cxn>
                  <a:cxn ang="0">
                    <a:pos x="6" y="108"/>
                  </a:cxn>
                  <a:cxn ang="0">
                    <a:pos x="16" y="110"/>
                  </a:cxn>
                  <a:cxn ang="0">
                    <a:pos x="22" y="99"/>
                  </a:cxn>
                  <a:cxn ang="0">
                    <a:pos x="30" y="108"/>
                  </a:cxn>
                  <a:cxn ang="0">
                    <a:pos x="37" y="110"/>
                  </a:cxn>
                  <a:cxn ang="0">
                    <a:pos x="42" y="105"/>
                  </a:cxn>
                  <a:cxn ang="0">
                    <a:pos x="43" y="111"/>
                  </a:cxn>
                  <a:cxn ang="0">
                    <a:pos x="46" y="111"/>
                  </a:cxn>
                  <a:cxn ang="0">
                    <a:pos x="52" y="95"/>
                  </a:cxn>
                  <a:cxn ang="0">
                    <a:pos x="52" y="75"/>
                  </a:cxn>
                  <a:cxn ang="0">
                    <a:pos x="43" y="71"/>
                  </a:cxn>
                  <a:cxn ang="0">
                    <a:pos x="54" y="50"/>
                  </a:cxn>
                  <a:cxn ang="0">
                    <a:pos x="49" y="42"/>
                  </a:cxn>
                  <a:cxn ang="0">
                    <a:pos x="33" y="45"/>
                  </a:cxn>
                  <a:cxn ang="0">
                    <a:pos x="34" y="27"/>
                  </a:cxn>
                  <a:cxn ang="0">
                    <a:pos x="57" y="27"/>
                  </a:cxn>
                  <a:cxn ang="0">
                    <a:pos x="77" y="36"/>
                  </a:cxn>
                  <a:cxn ang="0">
                    <a:pos x="80" y="27"/>
                  </a:cxn>
                  <a:cxn ang="0">
                    <a:pos x="86" y="3"/>
                  </a:cxn>
                  <a:cxn ang="0">
                    <a:pos x="100" y="0"/>
                  </a:cxn>
                  <a:cxn ang="0">
                    <a:pos x="118" y="3"/>
                  </a:cxn>
                  <a:cxn ang="0">
                    <a:pos x="107" y="48"/>
                  </a:cxn>
                  <a:cxn ang="0">
                    <a:pos x="107" y="59"/>
                  </a:cxn>
                  <a:cxn ang="0">
                    <a:pos x="104" y="75"/>
                  </a:cxn>
                  <a:cxn ang="0">
                    <a:pos x="80" y="107"/>
                  </a:cxn>
                  <a:cxn ang="0">
                    <a:pos x="80" y="128"/>
                  </a:cxn>
                  <a:cxn ang="0">
                    <a:pos x="80" y="129"/>
                  </a:cxn>
                  <a:cxn ang="0">
                    <a:pos x="55" y="156"/>
                  </a:cxn>
                  <a:cxn ang="0">
                    <a:pos x="51" y="144"/>
                  </a:cxn>
                  <a:cxn ang="0">
                    <a:pos x="30" y="150"/>
                  </a:cxn>
                  <a:cxn ang="0">
                    <a:pos x="27" y="146"/>
                  </a:cxn>
                  <a:cxn ang="0">
                    <a:pos x="13" y="158"/>
                  </a:cxn>
                  <a:cxn ang="0">
                    <a:pos x="0" y="137"/>
                  </a:cxn>
                  <a:cxn ang="0">
                    <a:pos x="3" y="134"/>
                  </a:cxn>
                </a:cxnLst>
                <a:rect l="0" t="0" r="r" b="b"/>
                <a:pathLst>
                  <a:path w="118" h="158">
                    <a:moveTo>
                      <a:pt x="3" y="134"/>
                    </a:moveTo>
                    <a:lnTo>
                      <a:pt x="6" y="131"/>
                    </a:lnTo>
                    <a:lnTo>
                      <a:pt x="12" y="134"/>
                    </a:lnTo>
                    <a:lnTo>
                      <a:pt x="6" y="108"/>
                    </a:lnTo>
                    <a:lnTo>
                      <a:pt x="16" y="110"/>
                    </a:lnTo>
                    <a:lnTo>
                      <a:pt x="22" y="99"/>
                    </a:lnTo>
                    <a:lnTo>
                      <a:pt x="30" y="108"/>
                    </a:lnTo>
                    <a:lnTo>
                      <a:pt x="37" y="110"/>
                    </a:lnTo>
                    <a:lnTo>
                      <a:pt x="42" y="105"/>
                    </a:lnTo>
                    <a:lnTo>
                      <a:pt x="43" y="111"/>
                    </a:lnTo>
                    <a:lnTo>
                      <a:pt x="46" y="111"/>
                    </a:lnTo>
                    <a:lnTo>
                      <a:pt x="52" y="95"/>
                    </a:lnTo>
                    <a:lnTo>
                      <a:pt x="52" y="75"/>
                    </a:lnTo>
                    <a:lnTo>
                      <a:pt x="43" y="71"/>
                    </a:lnTo>
                    <a:lnTo>
                      <a:pt x="54" y="50"/>
                    </a:lnTo>
                    <a:lnTo>
                      <a:pt x="49" y="42"/>
                    </a:lnTo>
                    <a:lnTo>
                      <a:pt x="33" y="45"/>
                    </a:lnTo>
                    <a:lnTo>
                      <a:pt x="34" y="27"/>
                    </a:lnTo>
                    <a:lnTo>
                      <a:pt x="57" y="27"/>
                    </a:lnTo>
                    <a:lnTo>
                      <a:pt x="77" y="36"/>
                    </a:lnTo>
                    <a:lnTo>
                      <a:pt x="80" y="27"/>
                    </a:lnTo>
                    <a:lnTo>
                      <a:pt x="86" y="3"/>
                    </a:lnTo>
                    <a:lnTo>
                      <a:pt x="100" y="0"/>
                    </a:lnTo>
                    <a:lnTo>
                      <a:pt x="118" y="3"/>
                    </a:lnTo>
                    <a:lnTo>
                      <a:pt x="107" y="48"/>
                    </a:lnTo>
                    <a:lnTo>
                      <a:pt x="107" y="59"/>
                    </a:lnTo>
                    <a:lnTo>
                      <a:pt x="104" y="75"/>
                    </a:lnTo>
                    <a:lnTo>
                      <a:pt x="80" y="107"/>
                    </a:lnTo>
                    <a:lnTo>
                      <a:pt x="80" y="128"/>
                    </a:lnTo>
                    <a:lnTo>
                      <a:pt x="80" y="129"/>
                    </a:lnTo>
                    <a:lnTo>
                      <a:pt x="55" y="156"/>
                    </a:lnTo>
                    <a:lnTo>
                      <a:pt x="51" y="144"/>
                    </a:lnTo>
                    <a:lnTo>
                      <a:pt x="30" y="150"/>
                    </a:lnTo>
                    <a:lnTo>
                      <a:pt x="27" y="146"/>
                    </a:lnTo>
                    <a:lnTo>
                      <a:pt x="13" y="158"/>
                    </a:lnTo>
                    <a:lnTo>
                      <a:pt x="0" y="137"/>
                    </a:lnTo>
                    <a:lnTo>
                      <a:pt x="3" y="134"/>
                    </a:lnTo>
                  </a:path>
                </a:pathLst>
              </a:custGeom>
              <a:noFill/>
              <a:ln w="6350" cap="sq">
                <a:solidFill>
                  <a:srgbClr val="000000"/>
                </a:solidFill>
                <a:prstDash val="solid"/>
                <a:miter lim="800000"/>
                <a:headEnd/>
                <a:tailEnd/>
              </a:ln>
            </p:spPr>
            <p:txBody>
              <a:bodyPr/>
              <a:lstStyle/>
              <a:p>
                <a:endParaRPr lang="en-US"/>
              </a:p>
            </p:txBody>
          </p:sp>
          <p:sp>
            <p:nvSpPr>
              <p:cNvPr id="321364" name="Freeform 852"/>
              <p:cNvSpPr>
                <a:spLocks/>
              </p:cNvSpPr>
              <p:nvPr/>
            </p:nvSpPr>
            <p:spPr bwMode="auto">
              <a:xfrm>
                <a:off x="3485" y="2406"/>
                <a:ext cx="304" cy="338"/>
              </a:xfrm>
              <a:custGeom>
                <a:avLst/>
                <a:gdLst/>
                <a:ahLst/>
                <a:cxnLst>
                  <a:cxn ang="0">
                    <a:pos x="0" y="198"/>
                  </a:cxn>
                  <a:cxn ang="0">
                    <a:pos x="5" y="197"/>
                  </a:cxn>
                  <a:cxn ang="0">
                    <a:pos x="6" y="183"/>
                  </a:cxn>
                  <a:cxn ang="0">
                    <a:pos x="14" y="177"/>
                  </a:cxn>
                  <a:cxn ang="0">
                    <a:pos x="35" y="171"/>
                  </a:cxn>
                  <a:cxn ang="0">
                    <a:pos x="39" y="183"/>
                  </a:cxn>
                  <a:cxn ang="0">
                    <a:pos x="64" y="156"/>
                  </a:cxn>
                  <a:cxn ang="0">
                    <a:pos x="64" y="155"/>
                  </a:cxn>
                  <a:cxn ang="0">
                    <a:pos x="64" y="134"/>
                  </a:cxn>
                  <a:cxn ang="0">
                    <a:pos x="88" y="102"/>
                  </a:cxn>
                  <a:cxn ang="0">
                    <a:pos x="91" y="86"/>
                  </a:cxn>
                  <a:cxn ang="0">
                    <a:pos x="91" y="75"/>
                  </a:cxn>
                  <a:cxn ang="0">
                    <a:pos x="102" y="30"/>
                  </a:cxn>
                  <a:cxn ang="0">
                    <a:pos x="100" y="15"/>
                  </a:cxn>
                  <a:cxn ang="0">
                    <a:pos x="117" y="0"/>
                  </a:cxn>
                  <a:cxn ang="0">
                    <a:pos x="133" y="14"/>
                  </a:cxn>
                  <a:cxn ang="0">
                    <a:pos x="153" y="17"/>
                  </a:cxn>
                  <a:cxn ang="0">
                    <a:pos x="184" y="6"/>
                  </a:cxn>
                  <a:cxn ang="0">
                    <a:pos x="208" y="0"/>
                  </a:cxn>
                  <a:cxn ang="0">
                    <a:pos x="242" y="3"/>
                  </a:cxn>
                  <a:cxn ang="0">
                    <a:pos x="253" y="15"/>
                  </a:cxn>
                  <a:cxn ang="0">
                    <a:pos x="275" y="9"/>
                  </a:cxn>
                  <a:cxn ang="0">
                    <a:pos x="296" y="27"/>
                  </a:cxn>
                  <a:cxn ang="0">
                    <a:pos x="304" y="56"/>
                  </a:cxn>
                  <a:cxn ang="0">
                    <a:pos x="283" y="81"/>
                  </a:cxn>
                  <a:cxn ang="0">
                    <a:pos x="278" y="96"/>
                  </a:cxn>
                  <a:cxn ang="0">
                    <a:pos x="277" y="119"/>
                  </a:cxn>
                  <a:cxn ang="0">
                    <a:pos x="272" y="122"/>
                  </a:cxn>
                  <a:cxn ang="0">
                    <a:pos x="265" y="137"/>
                  </a:cxn>
                  <a:cxn ang="0">
                    <a:pos x="268" y="143"/>
                  </a:cxn>
                  <a:cxn ang="0">
                    <a:pos x="271" y="165"/>
                  </a:cxn>
                  <a:cxn ang="0">
                    <a:pos x="274" y="174"/>
                  </a:cxn>
                  <a:cxn ang="0">
                    <a:pos x="274" y="200"/>
                  </a:cxn>
                  <a:cxn ang="0">
                    <a:pos x="284" y="219"/>
                  </a:cxn>
                  <a:cxn ang="0">
                    <a:pos x="295" y="242"/>
                  </a:cxn>
                  <a:cxn ang="0">
                    <a:pos x="265" y="246"/>
                  </a:cxn>
                  <a:cxn ang="0">
                    <a:pos x="257" y="261"/>
                  </a:cxn>
                  <a:cxn ang="0">
                    <a:pos x="254" y="302"/>
                  </a:cxn>
                  <a:cxn ang="0">
                    <a:pos x="265" y="318"/>
                  </a:cxn>
                  <a:cxn ang="0">
                    <a:pos x="277" y="314"/>
                  </a:cxn>
                  <a:cxn ang="0">
                    <a:pos x="277" y="338"/>
                  </a:cxn>
                  <a:cxn ang="0">
                    <a:pos x="254" y="320"/>
                  </a:cxn>
                  <a:cxn ang="0">
                    <a:pos x="232" y="308"/>
                  </a:cxn>
                  <a:cxn ang="0">
                    <a:pos x="199" y="300"/>
                  </a:cxn>
                  <a:cxn ang="0">
                    <a:pos x="186" y="290"/>
                  </a:cxn>
                  <a:cxn ang="0">
                    <a:pos x="157" y="296"/>
                  </a:cxn>
                  <a:cxn ang="0">
                    <a:pos x="160" y="281"/>
                  </a:cxn>
                  <a:cxn ang="0">
                    <a:pos x="151" y="264"/>
                  </a:cxn>
                  <a:cxn ang="0">
                    <a:pos x="153" y="227"/>
                  </a:cxn>
                  <a:cxn ang="0">
                    <a:pos x="133" y="225"/>
                  </a:cxn>
                  <a:cxn ang="0">
                    <a:pos x="133" y="219"/>
                  </a:cxn>
                  <a:cxn ang="0">
                    <a:pos x="117" y="219"/>
                  </a:cxn>
                  <a:cxn ang="0">
                    <a:pos x="117" y="228"/>
                  </a:cxn>
                  <a:cxn ang="0">
                    <a:pos x="114" y="230"/>
                  </a:cxn>
                  <a:cxn ang="0">
                    <a:pos x="112" y="239"/>
                  </a:cxn>
                  <a:cxn ang="0">
                    <a:pos x="84" y="240"/>
                  </a:cxn>
                  <a:cxn ang="0">
                    <a:pos x="69" y="200"/>
                  </a:cxn>
                  <a:cxn ang="0">
                    <a:pos x="14" y="200"/>
                  </a:cxn>
                  <a:cxn ang="0">
                    <a:pos x="0" y="204"/>
                  </a:cxn>
                  <a:cxn ang="0">
                    <a:pos x="0" y="198"/>
                  </a:cxn>
                </a:cxnLst>
                <a:rect l="0" t="0" r="r" b="b"/>
                <a:pathLst>
                  <a:path w="304" h="338">
                    <a:moveTo>
                      <a:pt x="0" y="198"/>
                    </a:moveTo>
                    <a:lnTo>
                      <a:pt x="5" y="197"/>
                    </a:lnTo>
                    <a:lnTo>
                      <a:pt x="6" y="183"/>
                    </a:lnTo>
                    <a:lnTo>
                      <a:pt x="14" y="177"/>
                    </a:lnTo>
                    <a:lnTo>
                      <a:pt x="35" y="171"/>
                    </a:lnTo>
                    <a:lnTo>
                      <a:pt x="39" y="183"/>
                    </a:lnTo>
                    <a:lnTo>
                      <a:pt x="64" y="156"/>
                    </a:lnTo>
                    <a:lnTo>
                      <a:pt x="64" y="155"/>
                    </a:lnTo>
                    <a:lnTo>
                      <a:pt x="64" y="134"/>
                    </a:lnTo>
                    <a:lnTo>
                      <a:pt x="88" y="102"/>
                    </a:lnTo>
                    <a:lnTo>
                      <a:pt x="91" y="86"/>
                    </a:lnTo>
                    <a:lnTo>
                      <a:pt x="91" y="75"/>
                    </a:lnTo>
                    <a:lnTo>
                      <a:pt x="102" y="30"/>
                    </a:lnTo>
                    <a:lnTo>
                      <a:pt x="100" y="15"/>
                    </a:lnTo>
                    <a:lnTo>
                      <a:pt x="117" y="0"/>
                    </a:lnTo>
                    <a:lnTo>
                      <a:pt x="133" y="14"/>
                    </a:lnTo>
                    <a:lnTo>
                      <a:pt x="153" y="17"/>
                    </a:lnTo>
                    <a:lnTo>
                      <a:pt x="184" y="6"/>
                    </a:lnTo>
                    <a:lnTo>
                      <a:pt x="208" y="0"/>
                    </a:lnTo>
                    <a:lnTo>
                      <a:pt x="242" y="3"/>
                    </a:lnTo>
                    <a:lnTo>
                      <a:pt x="253" y="15"/>
                    </a:lnTo>
                    <a:lnTo>
                      <a:pt x="275" y="9"/>
                    </a:lnTo>
                    <a:lnTo>
                      <a:pt x="296" y="27"/>
                    </a:lnTo>
                    <a:lnTo>
                      <a:pt x="304" y="56"/>
                    </a:lnTo>
                    <a:lnTo>
                      <a:pt x="283" y="81"/>
                    </a:lnTo>
                    <a:lnTo>
                      <a:pt x="278" y="96"/>
                    </a:lnTo>
                    <a:lnTo>
                      <a:pt x="277" y="119"/>
                    </a:lnTo>
                    <a:lnTo>
                      <a:pt x="272" y="122"/>
                    </a:lnTo>
                    <a:lnTo>
                      <a:pt x="265" y="137"/>
                    </a:lnTo>
                    <a:lnTo>
                      <a:pt x="268" y="143"/>
                    </a:lnTo>
                    <a:lnTo>
                      <a:pt x="271" y="165"/>
                    </a:lnTo>
                    <a:lnTo>
                      <a:pt x="274" y="174"/>
                    </a:lnTo>
                    <a:lnTo>
                      <a:pt x="274" y="200"/>
                    </a:lnTo>
                    <a:lnTo>
                      <a:pt x="284" y="219"/>
                    </a:lnTo>
                    <a:lnTo>
                      <a:pt x="295" y="242"/>
                    </a:lnTo>
                    <a:lnTo>
                      <a:pt x="265" y="246"/>
                    </a:lnTo>
                    <a:lnTo>
                      <a:pt x="257" y="261"/>
                    </a:lnTo>
                    <a:lnTo>
                      <a:pt x="254" y="302"/>
                    </a:lnTo>
                    <a:lnTo>
                      <a:pt x="265" y="318"/>
                    </a:lnTo>
                    <a:lnTo>
                      <a:pt x="277" y="314"/>
                    </a:lnTo>
                    <a:lnTo>
                      <a:pt x="277" y="338"/>
                    </a:lnTo>
                    <a:lnTo>
                      <a:pt x="254" y="320"/>
                    </a:lnTo>
                    <a:lnTo>
                      <a:pt x="232" y="308"/>
                    </a:lnTo>
                    <a:lnTo>
                      <a:pt x="199" y="300"/>
                    </a:lnTo>
                    <a:lnTo>
                      <a:pt x="186" y="290"/>
                    </a:lnTo>
                    <a:lnTo>
                      <a:pt x="157" y="296"/>
                    </a:lnTo>
                    <a:lnTo>
                      <a:pt x="160" y="281"/>
                    </a:lnTo>
                    <a:lnTo>
                      <a:pt x="151" y="264"/>
                    </a:lnTo>
                    <a:lnTo>
                      <a:pt x="153" y="227"/>
                    </a:lnTo>
                    <a:lnTo>
                      <a:pt x="133" y="225"/>
                    </a:lnTo>
                    <a:lnTo>
                      <a:pt x="133" y="219"/>
                    </a:lnTo>
                    <a:lnTo>
                      <a:pt x="117" y="219"/>
                    </a:lnTo>
                    <a:lnTo>
                      <a:pt x="117" y="228"/>
                    </a:lnTo>
                    <a:lnTo>
                      <a:pt x="114" y="230"/>
                    </a:lnTo>
                    <a:lnTo>
                      <a:pt x="112" y="239"/>
                    </a:lnTo>
                    <a:lnTo>
                      <a:pt x="84" y="240"/>
                    </a:lnTo>
                    <a:lnTo>
                      <a:pt x="69" y="200"/>
                    </a:lnTo>
                    <a:lnTo>
                      <a:pt x="14" y="200"/>
                    </a:lnTo>
                    <a:lnTo>
                      <a:pt x="0" y="204"/>
                    </a:lnTo>
                    <a:lnTo>
                      <a:pt x="0" y="198"/>
                    </a:lnTo>
                  </a:path>
                </a:pathLst>
              </a:custGeom>
              <a:noFill/>
              <a:ln w="6350" cap="sq">
                <a:solidFill>
                  <a:srgbClr val="000000"/>
                </a:solidFill>
                <a:prstDash val="solid"/>
                <a:miter lim="800000"/>
                <a:headEnd/>
                <a:tailEnd/>
              </a:ln>
            </p:spPr>
            <p:txBody>
              <a:bodyPr/>
              <a:lstStyle/>
              <a:p>
                <a:endParaRPr lang="en-US"/>
              </a:p>
            </p:txBody>
          </p:sp>
          <p:sp>
            <p:nvSpPr>
              <p:cNvPr id="321365" name="Freeform 853"/>
              <p:cNvSpPr>
                <a:spLocks/>
              </p:cNvSpPr>
              <p:nvPr/>
            </p:nvSpPr>
            <p:spPr bwMode="auto">
              <a:xfrm>
                <a:off x="3762" y="2423"/>
                <a:ext cx="86" cy="103"/>
              </a:xfrm>
              <a:custGeom>
                <a:avLst/>
                <a:gdLst/>
                <a:ahLst/>
                <a:cxnLst>
                  <a:cxn ang="0">
                    <a:pos x="19" y="10"/>
                  </a:cxn>
                  <a:cxn ang="0">
                    <a:pos x="40" y="12"/>
                  </a:cxn>
                  <a:cxn ang="0">
                    <a:pos x="63" y="9"/>
                  </a:cxn>
                  <a:cxn ang="0">
                    <a:pos x="70" y="0"/>
                  </a:cxn>
                  <a:cxn ang="0">
                    <a:pos x="76" y="15"/>
                  </a:cxn>
                  <a:cxn ang="0">
                    <a:pos x="85" y="31"/>
                  </a:cxn>
                  <a:cxn ang="0">
                    <a:pos x="86" y="46"/>
                  </a:cxn>
                  <a:cxn ang="0">
                    <a:pos x="80" y="55"/>
                  </a:cxn>
                  <a:cxn ang="0">
                    <a:pos x="72" y="70"/>
                  </a:cxn>
                  <a:cxn ang="0">
                    <a:pos x="69" y="75"/>
                  </a:cxn>
                  <a:cxn ang="0">
                    <a:pos x="69" y="94"/>
                  </a:cxn>
                  <a:cxn ang="0">
                    <a:pos x="19" y="94"/>
                  </a:cxn>
                  <a:cxn ang="0">
                    <a:pos x="13" y="96"/>
                  </a:cxn>
                  <a:cxn ang="0">
                    <a:pos x="6" y="103"/>
                  </a:cxn>
                  <a:cxn ang="0">
                    <a:pos x="0" y="102"/>
                  </a:cxn>
                  <a:cxn ang="0">
                    <a:pos x="1" y="79"/>
                  </a:cxn>
                  <a:cxn ang="0">
                    <a:pos x="6" y="64"/>
                  </a:cxn>
                  <a:cxn ang="0">
                    <a:pos x="27" y="39"/>
                  </a:cxn>
                  <a:cxn ang="0">
                    <a:pos x="19" y="10"/>
                  </a:cxn>
                </a:cxnLst>
                <a:rect l="0" t="0" r="r" b="b"/>
                <a:pathLst>
                  <a:path w="86" h="103">
                    <a:moveTo>
                      <a:pt x="19" y="10"/>
                    </a:moveTo>
                    <a:lnTo>
                      <a:pt x="40" y="12"/>
                    </a:lnTo>
                    <a:lnTo>
                      <a:pt x="63" y="9"/>
                    </a:lnTo>
                    <a:lnTo>
                      <a:pt x="70" y="0"/>
                    </a:lnTo>
                    <a:lnTo>
                      <a:pt x="76" y="15"/>
                    </a:lnTo>
                    <a:lnTo>
                      <a:pt x="85" y="31"/>
                    </a:lnTo>
                    <a:lnTo>
                      <a:pt x="86" y="46"/>
                    </a:lnTo>
                    <a:lnTo>
                      <a:pt x="80" y="55"/>
                    </a:lnTo>
                    <a:lnTo>
                      <a:pt x="72" y="70"/>
                    </a:lnTo>
                    <a:lnTo>
                      <a:pt x="69" y="75"/>
                    </a:lnTo>
                    <a:lnTo>
                      <a:pt x="69" y="94"/>
                    </a:lnTo>
                    <a:lnTo>
                      <a:pt x="19" y="94"/>
                    </a:lnTo>
                    <a:lnTo>
                      <a:pt x="13" y="96"/>
                    </a:lnTo>
                    <a:lnTo>
                      <a:pt x="6" y="103"/>
                    </a:lnTo>
                    <a:lnTo>
                      <a:pt x="0" y="102"/>
                    </a:lnTo>
                    <a:lnTo>
                      <a:pt x="1" y="79"/>
                    </a:lnTo>
                    <a:lnTo>
                      <a:pt x="6" y="64"/>
                    </a:lnTo>
                    <a:lnTo>
                      <a:pt x="27" y="39"/>
                    </a:lnTo>
                    <a:lnTo>
                      <a:pt x="19" y="10"/>
                    </a:lnTo>
                  </a:path>
                </a:pathLst>
              </a:custGeom>
              <a:noFill/>
              <a:ln w="6350" cap="sq">
                <a:solidFill>
                  <a:srgbClr val="000000"/>
                </a:solidFill>
                <a:prstDash val="solid"/>
                <a:miter lim="800000"/>
                <a:headEnd/>
                <a:tailEnd/>
              </a:ln>
            </p:spPr>
            <p:txBody>
              <a:bodyPr/>
              <a:lstStyle/>
              <a:p>
                <a:endParaRPr lang="en-US"/>
              </a:p>
            </p:txBody>
          </p:sp>
          <p:sp>
            <p:nvSpPr>
              <p:cNvPr id="321366" name="Freeform 854"/>
              <p:cNvSpPr>
                <a:spLocks/>
              </p:cNvSpPr>
              <p:nvPr/>
            </p:nvSpPr>
            <p:spPr bwMode="auto">
              <a:xfrm>
                <a:off x="3750" y="2519"/>
                <a:ext cx="31" cy="31"/>
              </a:xfrm>
              <a:custGeom>
                <a:avLst/>
                <a:gdLst/>
                <a:ahLst/>
                <a:cxnLst>
                  <a:cxn ang="0">
                    <a:pos x="18" y="7"/>
                  </a:cxn>
                  <a:cxn ang="0">
                    <a:pos x="25" y="0"/>
                  </a:cxn>
                  <a:cxn ang="0">
                    <a:pos x="31" y="10"/>
                  </a:cxn>
                  <a:cxn ang="0">
                    <a:pos x="31" y="22"/>
                  </a:cxn>
                  <a:cxn ang="0">
                    <a:pos x="27" y="24"/>
                  </a:cxn>
                  <a:cxn ang="0">
                    <a:pos x="18" y="22"/>
                  </a:cxn>
                  <a:cxn ang="0">
                    <a:pos x="13" y="31"/>
                  </a:cxn>
                  <a:cxn ang="0">
                    <a:pos x="3" y="30"/>
                  </a:cxn>
                  <a:cxn ang="0">
                    <a:pos x="0" y="24"/>
                  </a:cxn>
                  <a:cxn ang="0">
                    <a:pos x="7" y="9"/>
                  </a:cxn>
                  <a:cxn ang="0">
                    <a:pos x="12" y="6"/>
                  </a:cxn>
                  <a:cxn ang="0">
                    <a:pos x="18" y="7"/>
                  </a:cxn>
                </a:cxnLst>
                <a:rect l="0" t="0" r="r" b="b"/>
                <a:pathLst>
                  <a:path w="31" h="31">
                    <a:moveTo>
                      <a:pt x="18" y="7"/>
                    </a:moveTo>
                    <a:lnTo>
                      <a:pt x="25" y="0"/>
                    </a:lnTo>
                    <a:lnTo>
                      <a:pt x="31" y="10"/>
                    </a:lnTo>
                    <a:lnTo>
                      <a:pt x="31" y="22"/>
                    </a:lnTo>
                    <a:lnTo>
                      <a:pt x="27" y="24"/>
                    </a:lnTo>
                    <a:lnTo>
                      <a:pt x="18" y="22"/>
                    </a:lnTo>
                    <a:lnTo>
                      <a:pt x="13" y="31"/>
                    </a:lnTo>
                    <a:lnTo>
                      <a:pt x="3" y="30"/>
                    </a:lnTo>
                    <a:lnTo>
                      <a:pt x="0" y="24"/>
                    </a:lnTo>
                    <a:lnTo>
                      <a:pt x="7" y="9"/>
                    </a:lnTo>
                    <a:lnTo>
                      <a:pt x="12" y="6"/>
                    </a:lnTo>
                    <a:lnTo>
                      <a:pt x="18" y="7"/>
                    </a:lnTo>
                  </a:path>
                </a:pathLst>
              </a:custGeom>
              <a:noFill/>
              <a:ln w="6350" cap="sq">
                <a:solidFill>
                  <a:srgbClr val="000000"/>
                </a:solidFill>
                <a:prstDash val="solid"/>
                <a:miter lim="800000"/>
                <a:headEnd/>
                <a:tailEnd/>
              </a:ln>
            </p:spPr>
            <p:txBody>
              <a:bodyPr/>
              <a:lstStyle/>
              <a:p>
                <a:endParaRPr lang="en-US"/>
              </a:p>
            </p:txBody>
          </p:sp>
          <p:sp>
            <p:nvSpPr>
              <p:cNvPr id="321367" name="Freeform 855"/>
              <p:cNvSpPr>
                <a:spLocks/>
              </p:cNvSpPr>
              <p:nvPr/>
            </p:nvSpPr>
            <p:spPr bwMode="auto">
              <a:xfrm>
                <a:off x="3952" y="2270"/>
                <a:ext cx="25" cy="33"/>
              </a:xfrm>
              <a:custGeom>
                <a:avLst/>
                <a:gdLst/>
                <a:ahLst/>
                <a:cxnLst>
                  <a:cxn ang="0">
                    <a:pos x="21" y="0"/>
                  </a:cxn>
                  <a:cxn ang="0">
                    <a:pos x="25" y="11"/>
                  </a:cxn>
                  <a:cxn ang="0">
                    <a:pos x="13" y="21"/>
                  </a:cxn>
                  <a:cxn ang="0">
                    <a:pos x="24" y="23"/>
                  </a:cxn>
                  <a:cxn ang="0">
                    <a:pos x="18" y="32"/>
                  </a:cxn>
                  <a:cxn ang="0">
                    <a:pos x="15" y="30"/>
                  </a:cxn>
                  <a:cxn ang="0">
                    <a:pos x="0" y="33"/>
                  </a:cxn>
                  <a:cxn ang="0">
                    <a:pos x="0" y="21"/>
                  </a:cxn>
                  <a:cxn ang="0">
                    <a:pos x="9" y="5"/>
                  </a:cxn>
                  <a:cxn ang="0">
                    <a:pos x="16" y="8"/>
                  </a:cxn>
                  <a:cxn ang="0">
                    <a:pos x="21" y="0"/>
                  </a:cxn>
                </a:cxnLst>
                <a:rect l="0" t="0" r="r" b="b"/>
                <a:pathLst>
                  <a:path w="25" h="33">
                    <a:moveTo>
                      <a:pt x="21" y="0"/>
                    </a:moveTo>
                    <a:lnTo>
                      <a:pt x="25" y="11"/>
                    </a:lnTo>
                    <a:lnTo>
                      <a:pt x="13" y="21"/>
                    </a:lnTo>
                    <a:lnTo>
                      <a:pt x="24" y="23"/>
                    </a:lnTo>
                    <a:lnTo>
                      <a:pt x="18" y="32"/>
                    </a:lnTo>
                    <a:lnTo>
                      <a:pt x="15" y="30"/>
                    </a:lnTo>
                    <a:lnTo>
                      <a:pt x="0" y="33"/>
                    </a:lnTo>
                    <a:lnTo>
                      <a:pt x="0" y="21"/>
                    </a:lnTo>
                    <a:lnTo>
                      <a:pt x="9" y="5"/>
                    </a:lnTo>
                    <a:lnTo>
                      <a:pt x="16" y="8"/>
                    </a:lnTo>
                    <a:lnTo>
                      <a:pt x="21" y="0"/>
                    </a:lnTo>
                  </a:path>
                </a:pathLst>
              </a:custGeom>
              <a:noFill/>
              <a:ln w="6350" cap="sq">
                <a:solidFill>
                  <a:srgbClr val="000000"/>
                </a:solidFill>
                <a:prstDash val="solid"/>
                <a:miter lim="800000"/>
                <a:headEnd/>
                <a:tailEnd/>
              </a:ln>
            </p:spPr>
            <p:txBody>
              <a:bodyPr/>
              <a:lstStyle/>
              <a:p>
                <a:endParaRPr lang="en-US"/>
              </a:p>
            </p:txBody>
          </p:sp>
          <p:sp>
            <p:nvSpPr>
              <p:cNvPr id="321368" name="Freeform 856"/>
              <p:cNvSpPr>
                <a:spLocks/>
              </p:cNvSpPr>
              <p:nvPr/>
            </p:nvSpPr>
            <p:spPr bwMode="auto">
              <a:xfrm>
                <a:off x="3943" y="2284"/>
                <a:ext cx="164" cy="245"/>
              </a:xfrm>
              <a:custGeom>
                <a:avLst/>
                <a:gdLst/>
                <a:ahLst/>
                <a:cxnLst>
                  <a:cxn ang="0">
                    <a:pos x="104" y="15"/>
                  </a:cxn>
                  <a:cxn ang="0">
                    <a:pos x="158" y="0"/>
                  </a:cxn>
                  <a:cxn ang="0">
                    <a:pos x="164" y="4"/>
                  </a:cxn>
                  <a:cxn ang="0">
                    <a:pos x="142" y="83"/>
                  </a:cxn>
                  <a:cxn ang="0">
                    <a:pos x="110" y="131"/>
                  </a:cxn>
                  <a:cxn ang="0">
                    <a:pos x="85" y="173"/>
                  </a:cxn>
                  <a:cxn ang="0">
                    <a:pos x="61" y="179"/>
                  </a:cxn>
                  <a:cxn ang="0">
                    <a:pos x="18" y="232"/>
                  </a:cxn>
                  <a:cxn ang="0">
                    <a:pos x="10" y="245"/>
                  </a:cxn>
                  <a:cxn ang="0">
                    <a:pos x="0" y="232"/>
                  </a:cxn>
                  <a:cxn ang="0">
                    <a:pos x="0" y="227"/>
                  </a:cxn>
                  <a:cxn ang="0">
                    <a:pos x="0" y="166"/>
                  </a:cxn>
                  <a:cxn ang="0">
                    <a:pos x="15" y="143"/>
                  </a:cxn>
                  <a:cxn ang="0">
                    <a:pos x="39" y="128"/>
                  </a:cxn>
                  <a:cxn ang="0">
                    <a:pos x="62" y="127"/>
                  </a:cxn>
                  <a:cxn ang="0">
                    <a:pos x="109" y="71"/>
                  </a:cxn>
                  <a:cxn ang="0">
                    <a:pos x="94" y="71"/>
                  </a:cxn>
                  <a:cxn ang="0">
                    <a:pos x="44" y="54"/>
                  </a:cxn>
                  <a:cxn ang="0">
                    <a:pos x="24" y="24"/>
                  </a:cxn>
                  <a:cxn ang="0">
                    <a:pos x="27" y="18"/>
                  </a:cxn>
                  <a:cxn ang="0">
                    <a:pos x="33" y="9"/>
                  </a:cxn>
                  <a:cxn ang="0">
                    <a:pos x="50" y="28"/>
                  </a:cxn>
                  <a:cxn ang="0">
                    <a:pos x="104" y="15"/>
                  </a:cxn>
                </a:cxnLst>
                <a:rect l="0" t="0" r="r" b="b"/>
                <a:pathLst>
                  <a:path w="164" h="245">
                    <a:moveTo>
                      <a:pt x="104" y="15"/>
                    </a:moveTo>
                    <a:lnTo>
                      <a:pt x="158" y="0"/>
                    </a:lnTo>
                    <a:lnTo>
                      <a:pt x="164" y="4"/>
                    </a:lnTo>
                    <a:lnTo>
                      <a:pt x="142" y="83"/>
                    </a:lnTo>
                    <a:lnTo>
                      <a:pt x="110" y="131"/>
                    </a:lnTo>
                    <a:lnTo>
                      <a:pt x="85" y="173"/>
                    </a:lnTo>
                    <a:lnTo>
                      <a:pt x="61" y="179"/>
                    </a:lnTo>
                    <a:lnTo>
                      <a:pt x="18" y="232"/>
                    </a:lnTo>
                    <a:lnTo>
                      <a:pt x="10" y="245"/>
                    </a:lnTo>
                    <a:lnTo>
                      <a:pt x="0" y="232"/>
                    </a:lnTo>
                    <a:lnTo>
                      <a:pt x="0" y="227"/>
                    </a:lnTo>
                    <a:lnTo>
                      <a:pt x="0" y="166"/>
                    </a:lnTo>
                    <a:lnTo>
                      <a:pt x="15" y="143"/>
                    </a:lnTo>
                    <a:lnTo>
                      <a:pt x="39" y="128"/>
                    </a:lnTo>
                    <a:lnTo>
                      <a:pt x="62" y="127"/>
                    </a:lnTo>
                    <a:lnTo>
                      <a:pt x="109" y="71"/>
                    </a:lnTo>
                    <a:lnTo>
                      <a:pt x="94" y="71"/>
                    </a:lnTo>
                    <a:lnTo>
                      <a:pt x="44" y="54"/>
                    </a:lnTo>
                    <a:lnTo>
                      <a:pt x="24" y="24"/>
                    </a:lnTo>
                    <a:lnTo>
                      <a:pt x="27" y="18"/>
                    </a:lnTo>
                    <a:lnTo>
                      <a:pt x="33" y="9"/>
                    </a:lnTo>
                    <a:lnTo>
                      <a:pt x="50" y="28"/>
                    </a:lnTo>
                    <a:lnTo>
                      <a:pt x="104" y="15"/>
                    </a:lnTo>
                  </a:path>
                </a:pathLst>
              </a:custGeom>
              <a:noFill/>
              <a:ln w="6350" cap="sq">
                <a:solidFill>
                  <a:srgbClr val="000000"/>
                </a:solidFill>
                <a:prstDash val="solid"/>
                <a:miter lim="800000"/>
                <a:headEnd/>
                <a:tailEnd/>
              </a:ln>
            </p:spPr>
            <p:txBody>
              <a:bodyPr/>
              <a:lstStyle/>
              <a:p>
                <a:endParaRPr lang="en-US"/>
              </a:p>
            </p:txBody>
          </p:sp>
          <p:sp>
            <p:nvSpPr>
              <p:cNvPr id="321369" name="Freeform 857"/>
              <p:cNvSpPr>
                <a:spLocks/>
              </p:cNvSpPr>
              <p:nvPr/>
            </p:nvSpPr>
            <p:spPr bwMode="auto">
              <a:xfrm>
                <a:off x="3687" y="2781"/>
                <a:ext cx="123" cy="123"/>
              </a:xfrm>
              <a:custGeom>
                <a:avLst/>
                <a:gdLst/>
                <a:ahLst/>
                <a:cxnLst>
                  <a:cxn ang="0">
                    <a:pos x="27" y="45"/>
                  </a:cxn>
                  <a:cxn ang="0">
                    <a:pos x="34" y="35"/>
                  </a:cxn>
                  <a:cxn ang="0">
                    <a:pos x="60" y="6"/>
                  </a:cxn>
                  <a:cxn ang="0">
                    <a:pos x="84" y="0"/>
                  </a:cxn>
                  <a:cxn ang="0">
                    <a:pos x="84" y="8"/>
                  </a:cxn>
                  <a:cxn ang="0">
                    <a:pos x="97" y="8"/>
                  </a:cxn>
                  <a:cxn ang="0">
                    <a:pos x="108" y="15"/>
                  </a:cxn>
                  <a:cxn ang="0">
                    <a:pos x="123" y="20"/>
                  </a:cxn>
                  <a:cxn ang="0">
                    <a:pos x="121" y="51"/>
                  </a:cxn>
                  <a:cxn ang="0">
                    <a:pos x="109" y="104"/>
                  </a:cxn>
                  <a:cxn ang="0">
                    <a:pos x="91" y="123"/>
                  </a:cxn>
                  <a:cxn ang="0">
                    <a:pos x="76" y="122"/>
                  </a:cxn>
                  <a:cxn ang="0">
                    <a:pos x="61" y="119"/>
                  </a:cxn>
                  <a:cxn ang="0">
                    <a:pos x="16" y="72"/>
                  </a:cxn>
                  <a:cxn ang="0">
                    <a:pos x="0" y="39"/>
                  </a:cxn>
                  <a:cxn ang="0">
                    <a:pos x="27" y="45"/>
                  </a:cxn>
                </a:cxnLst>
                <a:rect l="0" t="0" r="r" b="b"/>
                <a:pathLst>
                  <a:path w="123" h="123">
                    <a:moveTo>
                      <a:pt x="27" y="45"/>
                    </a:moveTo>
                    <a:lnTo>
                      <a:pt x="34" y="35"/>
                    </a:lnTo>
                    <a:lnTo>
                      <a:pt x="60" y="6"/>
                    </a:lnTo>
                    <a:lnTo>
                      <a:pt x="84" y="0"/>
                    </a:lnTo>
                    <a:lnTo>
                      <a:pt x="84" y="8"/>
                    </a:lnTo>
                    <a:lnTo>
                      <a:pt x="97" y="8"/>
                    </a:lnTo>
                    <a:lnTo>
                      <a:pt x="108" y="15"/>
                    </a:lnTo>
                    <a:lnTo>
                      <a:pt x="123" y="20"/>
                    </a:lnTo>
                    <a:lnTo>
                      <a:pt x="121" y="51"/>
                    </a:lnTo>
                    <a:lnTo>
                      <a:pt x="109" y="104"/>
                    </a:lnTo>
                    <a:lnTo>
                      <a:pt x="91" y="123"/>
                    </a:lnTo>
                    <a:lnTo>
                      <a:pt x="76" y="122"/>
                    </a:lnTo>
                    <a:lnTo>
                      <a:pt x="61" y="119"/>
                    </a:lnTo>
                    <a:lnTo>
                      <a:pt x="16" y="72"/>
                    </a:lnTo>
                    <a:lnTo>
                      <a:pt x="0" y="39"/>
                    </a:lnTo>
                    <a:lnTo>
                      <a:pt x="27" y="45"/>
                    </a:lnTo>
                  </a:path>
                </a:pathLst>
              </a:custGeom>
              <a:noFill/>
              <a:ln w="6350" cap="sq">
                <a:solidFill>
                  <a:srgbClr val="000000"/>
                </a:solidFill>
                <a:prstDash val="solid"/>
                <a:miter lim="800000"/>
                <a:headEnd/>
                <a:tailEnd/>
              </a:ln>
            </p:spPr>
            <p:txBody>
              <a:bodyPr/>
              <a:lstStyle/>
              <a:p>
                <a:endParaRPr lang="en-US"/>
              </a:p>
            </p:txBody>
          </p:sp>
          <p:sp>
            <p:nvSpPr>
              <p:cNvPr id="321370" name="Freeform 858"/>
              <p:cNvSpPr>
                <a:spLocks/>
              </p:cNvSpPr>
              <p:nvPr/>
            </p:nvSpPr>
            <p:spPr bwMode="auto">
              <a:xfrm>
                <a:off x="3475" y="2811"/>
                <a:ext cx="209" cy="210"/>
              </a:xfrm>
              <a:custGeom>
                <a:avLst/>
                <a:gdLst/>
                <a:ahLst/>
                <a:cxnLst>
                  <a:cxn ang="0">
                    <a:pos x="0" y="0"/>
                  </a:cxn>
                  <a:cxn ang="0">
                    <a:pos x="106" y="2"/>
                  </a:cxn>
                  <a:cxn ang="0">
                    <a:pos x="149" y="12"/>
                  </a:cxn>
                  <a:cxn ang="0">
                    <a:pos x="190" y="5"/>
                  </a:cxn>
                  <a:cxn ang="0">
                    <a:pos x="200" y="5"/>
                  </a:cxn>
                  <a:cxn ang="0">
                    <a:pos x="209" y="5"/>
                  </a:cxn>
                  <a:cxn ang="0">
                    <a:pos x="209" y="11"/>
                  </a:cxn>
                  <a:cxn ang="0">
                    <a:pos x="197" y="15"/>
                  </a:cxn>
                  <a:cxn ang="0">
                    <a:pos x="145" y="20"/>
                  </a:cxn>
                  <a:cxn ang="0">
                    <a:pos x="143" y="86"/>
                  </a:cxn>
                  <a:cxn ang="0">
                    <a:pos x="128" y="87"/>
                  </a:cxn>
                  <a:cxn ang="0">
                    <a:pos x="125" y="137"/>
                  </a:cxn>
                  <a:cxn ang="0">
                    <a:pos x="124" y="203"/>
                  </a:cxn>
                  <a:cxn ang="0">
                    <a:pos x="104" y="210"/>
                  </a:cxn>
                  <a:cxn ang="0">
                    <a:pos x="85" y="207"/>
                  </a:cxn>
                  <a:cxn ang="0">
                    <a:pos x="77" y="195"/>
                  </a:cxn>
                  <a:cxn ang="0">
                    <a:pos x="70" y="204"/>
                  </a:cxn>
                  <a:cxn ang="0">
                    <a:pos x="64" y="203"/>
                  </a:cxn>
                  <a:cxn ang="0">
                    <a:pos x="51" y="176"/>
                  </a:cxn>
                  <a:cxn ang="0">
                    <a:pos x="40" y="104"/>
                  </a:cxn>
                  <a:cxn ang="0">
                    <a:pos x="1" y="15"/>
                  </a:cxn>
                  <a:cxn ang="0">
                    <a:pos x="0" y="0"/>
                  </a:cxn>
                </a:cxnLst>
                <a:rect l="0" t="0" r="r" b="b"/>
                <a:pathLst>
                  <a:path w="209" h="210">
                    <a:moveTo>
                      <a:pt x="0" y="0"/>
                    </a:moveTo>
                    <a:lnTo>
                      <a:pt x="106" y="2"/>
                    </a:lnTo>
                    <a:lnTo>
                      <a:pt x="149" y="12"/>
                    </a:lnTo>
                    <a:lnTo>
                      <a:pt x="190" y="5"/>
                    </a:lnTo>
                    <a:lnTo>
                      <a:pt x="200" y="5"/>
                    </a:lnTo>
                    <a:lnTo>
                      <a:pt x="209" y="5"/>
                    </a:lnTo>
                    <a:lnTo>
                      <a:pt x="209" y="11"/>
                    </a:lnTo>
                    <a:lnTo>
                      <a:pt x="197" y="15"/>
                    </a:lnTo>
                    <a:lnTo>
                      <a:pt x="145" y="20"/>
                    </a:lnTo>
                    <a:lnTo>
                      <a:pt x="143" y="86"/>
                    </a:lnTo>
                    <a:lnTo>
                      <a:pt x="128" y="87"/>
                    </a:lnTo>
                    <a:lnTo>
                      <a:pt x="125" y="137"/>
                    </a:lnTo>
                    <a:lnTo>
                      <a:pt x="124" y="203"/>
                    </a:lnTo>
                    <a:lnTo>
                      <a:pt x="104" y="210"/>
                    </a:lnTo>
                    <a:lnTo>
                      <a:pt x="85" y="207"/>
                    </a:lnTo>
                    <a:lnTo>
                      <a:pt x="77" y="195"/>
                    </a:lnTo>
                    <a:lnTo>
                      <a:pt x="70" y="204"/>
                    </a:lnTo>
                    <a:lnTo>
                      <a:pt x="64" y="203"/>
                    </a:lnTo>
                    <a:lnTo>
                      <a:pt x="51" y="176"/>
                    </a:lnTo>
                    <a:lnTo>
                      <a:pt x="40" y="104"/>
                    </a:lnTo>
                    <a:lnTo>
                      <a:pt x="1" y="15"/>
                    </a:lnTo>
                    <a:lnTo>
                      <a:pt x="0" y="0"/>
                    </a:lnTo>
                  </a:path>
                </a:pathLst>
              </a:custGeom>
              <a:noFill/>
              <a:ln w="6350" cap="sq">
                <a:solidFill>
                  <a:srgbClr val="000000"/>
                </a:solidFill>
                <a:prstDash val="solid"/>
                <a:miter lim="800000"/>
                <a:headEnd/>
                <a:tailEnd/>
              </a:ln>
            </p:spPr>
            <p:txBody>
              <a:bodyPr/>
              <a:lstStyle/>
              <a:p>
                <a:endParaRPr lang="en-US"/>
              </a:p>
            </p:txBody>
          </p:sp>
          <p:sp>
            <p:nvSpPr>
              <p:cNvPr id="321371" name="Freeform 859"/>
              <p:cNvSpPr>
                <a:spLocks/>
              </p:cNvSpPr>
              <p:nvPr/>
            </p:nvSpPr>
            <p:spPr bwMode="auto">
              <a:xfrm>
                <a:off x="3768" y="2966"/>
                <a:ext cx="18" cy="22"/>
              </a:xfrm>
              <a:custGeom>
                <a:avLst/>
                <a:gdLst/>
                <a:ahLst/>
                <a:cxnLst>
                  <a:cxn ang="0">
                    <a:pos x="7" y="0"/>
                  </a:cxn>
                  <a:cxn ang="0">
                    <a:pos x="12" y="0"/>
                  </a:cxn>
                  <a:cxn ang="0">
                    <a:pos x="18" y="13"/>
                  </a:cxn>
                  <a:cxn ang="0">
                    <a:pos x="10" y="22"/>
                  </a:cxn>
                  <a:cxn ang="0">
                    <a:pos x="0" y="18"/>
                  </a:cxn>
                  <a:cxn ang="0">
                    <a:pos x="4" y="1"/>
                  </a:cxn>
                  <a:cxn ang="0">
                    <a:pos x="7" y="0"/>
                  </a:cxn>
                </a:cxnLst>
                <a:rect l="0" t="0" r="r" b="b"/>
                <a:pathLst>
                  <a:path w="18" h="22">
                    <a:moveTo>
                      <a:pt x="7" y="0"/>
                    </a:moveTo>
                    <a:lnTo>
                      <a:pt x="12" y="0"/>
                    </a:lnTo>
                    <a:lnTo>
                      <a:pt x="18" y="13"/>
                    </a:lnTo>
                    <a:lnTo>
                      <a:pt x="10" y="22"/>
                    </a:lnTo>
                    <a:lnTo>
                      <a:pt x="0" y="18"/>
                    </a:lnTo>
                    <a:lnTo>
                      <a:pt x="4" y="1"/>
                    </a:lnTo>
                    <a:lnTo>
                      <a:pt x="7" y="0"/>
                    </a:lnTo>
                  </a:path>
                </a:pathLst>
              </a:custGeom>
              <a:noFill/>
              <a:ln w="6350" cap="sq">
                <a:solidFill>
                  <a:srgbClr val="000000"/>
                </a:solidFill>
                <a:prstDash val="solid"/>
                <a:miter lim="800000"/>
                <a:headEnd/>
                <a:tailEnd/>
              </a:ln>
            </p:spPr>
            <p:txBody>
              <a:bodyPr/>
              <a:lstStyle/>
              <a:p>
                <a:endParaRPr lang="en-US"/>
              </a:p>
            </p:txBody>
          </p:sp>
          <p:sp>
            <p:nvSpPr>
              <p:cNvPr id="321372" name="Freeform 860"/>
              <p:cNvSpPr>
                <a:spLocks/>
              </p:cNvSpPr>
              <p:nvPr/>
            </p:nvSpPr>
            <p:spPr bwMode="auto">
              <a:xfrm>
                <a:off x="3709" y="3021"/>
                <a:ext cx="26" cy="27"/>
              </a:xfrm>
              <a:custGeom>
                <a:avLst/>
                <a:gdLst/>
                <a:ahLst/>
                <a:cxnLst>
                  <a:cxn ang="0">
                    <a:pos x="17" y="0"/>
                  </a:cxn>
                  <a:cxn ang="0">
                    <a:pos x="26" y="0"/>
                  </a:cxn>
                  <a:cxn ang="0">
                    <a:pos x="26" y="11"/>
                  </a:cxn>
                  <a:cxn ang="0">
                    <a:pos x="12" y="27"/>
                  </a:cxn>
                  <a:cxn ang="0">
                    <a:pos x="0" y="17"/>
                  </a:cxn>
                  <a:cxn ang="0">
                    <a:pos x="8" y="0"/>
                  </a:cxn>
                  <a:cxn ang="0">
                    <a:pos x="17" y="0"/>
                  </a:cxn>
                </a:cxnLst>
                <a:rect l="0" t="0" r="r" b="b"/>
                <a:pathLst>
                  <a:path w="26" h="27">
                    <a:moveTo>
                      <a:pt x="17" y="0"/>
                    </a:moveTo>
                    <a:lnTo>
                      <a:pt x="26" y="0"/>
                    </a:lnTo>
                    <a:lnTo>
                      <a:pt x="26" y="11"/>
                    </a:lnTo>
                    <a:lnTo>
                      <a:pt x="12" y="27"/>
                    </a:lnTo>
                    <a:lnTo>
                      <a:pt x="0" y="17"/>
                    </a:lnTo>
                    <a:lnTo>
                      <a:pt x="8" y="0"/>
                    </a:lnTo>
                    <a:lnTo>
                      <a:pt x="17" y="0"/>
                    </a:lnTo>
                  </a:path>
                </a:pathLst>
              </a:custGeom>
              <a:noFill/>
              <a:ln w="6350" cap="sq">
                <a:solidFill>
                  <a:srgbClr val="000000"/>
                </a:solidFill>
                <a:prstDash val="solid"/>
                <a:miter lim="800000"/>
                <a:headEnd/>
                <a:tailEnd/>
              </a:ln>
            </p:spPr>
            <p:txBody>
              <a:bodyPr/>
              <a:lstStyle/>
              <a:p>
                <a:endParaRPr lang="en-US"/>
              </a:p>
            </p:txBody>
          </p:sp>
          <p:sp>
            <p:nvSpPr>
              <p:cNvPr id="321373" name="Freeform 861"/>
              <p:cNvSpPr>
                <a:spLocks/>
              </p:cNvSpPr>
              <p:nvPr/>
            </p:nvSpPr>
            <p:spPr bwMode="auto">
              <a:xfrm>
                <a:off x="3964" y="2717"/>
                <a:ext cx="122" cy="246"/>
              </a:xfrm>
              <a:custGeom>
                <a:avLst/>
                <a:gdLst/>
                <a:ahLst/>
                <a:cxnLst>
                  <a:cxn ang="0">
                    <a:pos x="115" y="28"/>
                  </a:cxn>
                  <a:cxn ang="0">
                    <a:pos x="122" y="57"/>
                  </a:cxn>
                  <a:cxn ang="0">
                    <a:pos x="118" y="70"/>
                  </a:cxn>
                  <a:cxn ang="0">
                    <a:pos x="110" y="63"/>
                  </a:cxn>
                  <a:cxn ang="0">
                    <a:pos x="107" y="90"/>
                  </a:cxn>
                  <a:cxn ang="0">
                    <a:pos x="58" y="232"/>
                  </a:cxn>
                  <a:cxn ang="0">
                    <a:pos x="29" y="246"/>
                  </a:cxn>
                  <a:cxn ang="0">
                    <a:pos x="7" y="234"/>
                  </a:cxn>
                  <a:cxn ang="0">
                    <a:pos x="7" y="208"/>
                  </a:cxn>
                  <a:cxn ang="0">
                    <a:pos x="0" y="183"/>
                  </a:cxn>
                  <a:cxn ang="0">
                    <a:pos x="21" y="144"/>
                  </a:cxn>
                  <a:cxn ang="0">
                    <a:pos x="22" y="133"/>
                  </a:cxn>
                  <a:cxn ang="0">
                    <a:pos x="18" y="99"/>
                  </a:cxn>
                  <a:cxn ang="0">
                    <a:pos x="26" y="75"/>
                  </a:cxn>
                  <a:cxn ang="0">
                    <a:pos x="65" y="61"/>
                  </a:cxn>
                  <a:cxn ang="0">
                    <a:pos x="71" y="55"/>
                  </a:cxn>
                  <a:cxn ang="0">
                    <a:pos x="100" y="4"/>
                  </a:cxn>
                  <a:cxn ang="0">
                    <a:pos x="107" y="0"/>
                  </a:cxn>
                  <a:cxn ang="0">
                    <a:pos x="115" y="28"/>
                  </a:cxn>
                </a:cxnLst>
                <a:rect l="0" t="0" r="r" b="b"/>
                <a:pathLst>
                  <a:path w="122" h="246">
                    <a:moveTo>
                      <a:pt x="115" y="28"/>
                    </a:moveTo>
                    <a:lnTo>
                      <a:pt x="122" y="57"/>
                    </a:lnTo>
                    <a:lnTo>
                      <a:pt x="118" y="70"/>
                    </a:lnTo>
                    <a:lnTo>
                      <a:pt x="110" y="63"/>
                    </a:lnTo>
                    <a:lnTo>
                      <a:pt x="107" y="90"/>
                    </a:lnTo>
                    <a:lnTo>
                      <a:pt x="58" y="232"/>
                    </a:lnTo>
                    <a:lnTo>
                      <a:pt x="29" y="246"/>
                    </a:lnTo>
                    <a:lnTo>
                      <a:pt x="7" y="234"/>
                    </a:lnTo>
                    <a:lnTo>
                      <a:pt x="7" y="208"/>
                    </a:lnTo>
                    <a:lnTo>
                      <a:pt x="0" y="183"/>
                    </a:lnTo>
                    <a:lnTo>
                      <a:pt x="21" y="144"/>
                    </a:lnTo>
                    <a:lnTo>
                      <a:pt x="22" y="133"/>
                    </a:lnTo>
                    <a:lnTo>
                      <a:pt x="18" y="99"/>
                    </a:lnTo>
                    <a:lnTo>
                      <a:pt x="26" y="75"/>
                    </a:lnTo>
                    <a:lnTo>
                      <a:pt x="65" y="61"/>
                    </a:lnTo>
                    <a:lnTo>
                      <a:pt x="71" y="55"/>
                    </a:lnTo>
                    <a:lnTo>
                      <a:pt x="100" y="4"/>
                    </a:lnTo>
                    <a:lnTo>
                      <a:pt x="107" y="0"/>
                    </a:lnTo>
                    <a:lnTo>
                      <a:pt x="115" y="28"/>
                    </a:lnTo>
                  </a:path>
                </a:pathLst>
              </a:custGeom>
              <a:noFill/>
              <a:ln w="6350" cap="sq">
                <a:solidFill>
                  <a:srgbClr val="000000"/>
                </a:solidFill>
                <a:prstDash val="solid"/>
                <a:miter lim="800000"/>
                <a:headEnd/>
                <a:tailEnd/>
              </a:ln>
            </p:spPr>
            <p:txBody>
              <a:bodyPr/>
              <a:lstStyle/>
              <a:p>
                <a:endParaRPr lang="en-US"/>
              </a:p>
            </p:txBody>
          </p:sp>
          <p:sp>
            <p:nvSpPr>
              <p:cNvPr id="321374" name="Freeform 862"/>
              <p:cNvSpPr>
                <a:spLocks/>
              </p:cNvSpPr>
              <p:nvPr/>
            </p:nvSpPr>
            <p:spPr bwMode="auto">
              <a:xfrm>
                <a:off x="3877" y="1825"/>
                <a:ext cx="152" cy="151"/>
              </a:xfrm>
              <a:custGeom>
                <a:avLst/>
                <a:gdLst/>
                <a:ahLst/>
                <a:cxnLst>
                  <a:cxn ang="0">
                    <a:pos x="100" y="28"/>
                  </a:cxn>
                  <a:cxn ang="0">
                    <a:pos x="106" y="30"/>
                  </a:cxn>
                  <a:cxn ang="0">
                    <a:pos x="106" y="42"/>
                  </a:cxn>
                  <a:cxn ang="0">
                    <a:pos x="97" y="63"/>
                  </a:cxn>
                  <a:cxn ang="0">
                    <a:pos x="131" y="88"/>
                  </a:cxn>
                  <a:cxn ang="0">
                    <a:pos x="140" y="102"/>
                  </a:cxn>
                  <a:cxn ang="0">
                    <a:pos x="140" y="115"/>
                  </a:cxn>
                  <a:cxn ang="0">
                    <a:pos x="152" y="136"/>
                  </a:cxn>
                  <a:cxn ang="0">
                    <a:pos x="139" y="130"/>
                  </a:cxn>
                  <a:cxn ang="0">
                    <a:pos x="131" y="139"/>
                  </a:cxn>
                  <a:cxn ang="0">
                    <a:pos x="127" y="151"/>
                  </a:cxn>
                  <a:cxn ang="0">
                    <a:pos x="99" y="148"/>
                  </a:cxn>
                  <a:cxn ang="0">
                    <a:pos x="28" y="97"/>
                  </a:cxn>
                  <a:cxn ang="0">
                    <a:pos x="9" y="96"/>
                  </a:cxn>
                  <a:cxn ang="0">
                    <a:pos x="0" y="72"/>
                  </a:cxn>
                  <a:cxn ang="0">
                    <a:pos x="10" y="67"/>
                  </a:cxn>
                  <a:cxn ang="0">
                    <a:pos x="33" y="51"/>
                  </a:cxn>
                  <a:cxn ang="0">
                    <a:pos x="30" y="15"/>
                  </a:cxn>
                  <a:cxn ang="0">
                    <a:pos x="39" y="15"/>
                  </a:cxn>
                  <a:cxn ang="0">
                    <a:pos x="43" y="4"/>
                  </a:cxn>
                  <a:cxn ang="0">
                    <a:pos x="49" y="0"/>
                  </a:cxn>
                  <a:cxn ang="0">
                    <a:pos x="67" y="6"/>
                  </a:cxn>
                  <a:cxn ang="0">
                    <a:pos x="73" y="6"/>
                  </a:cxn>
                  <a:cxn ang="0">
                    <a:pos x="81" y="4"/>
                  </a:cxn>
                  <a:cxn ang="0">
                    <a:pos x="93" y="25"/>
                  </a:cxn>
                  <a:cxn ang="0">
                    <a:pos x="100" y="28"/>
                  </a:cxn>
                </a:cxnLst>
                <a:rect l="0" t="0" r="r" b="b"/>
                <a:pathLst>
                  <a:path w="152" h="151">
                    <a:moveTo>
                      <a:pt x="100" y="28"/>
                    </a:moveTo>
                    <a:lnTo>
                      <a:pt x="106" y="30"/>
                    </a:lnTo>
                    <a:lnTo>
                      <a:pt x="106" y="42"/>
                    </a:lnTo>
                    <a:lnTo>
                      <a:pt x="97" y="63"/>
                    </a:lnTo>
                    <a:lnTo>
                      <a:pt x="131" y="88"/>
                    </a:lnTo>
                    <a:lnTo>
                      <a:pt x="140" y="102"/>
                    </a:lnTo>
                    <a:lnTo>
                      <a:pt x="140" y="115"/>
                    </a:lnTo>
                    <a:lnTo>
                      <a:pt x="152" y="136"/>
                    </a:lnTo>
                    <a:lnTo>
                      <a:pt x="139" y="130"/>
                    </a:lnTo>
                    <a:lnTo>
                      <a:pt x="131" y="139"/>
                    </a:lnTo>
                    <a:lnTo>
                      <a:pt x="127" y="151"/>
                    </a:lnTo>
                    <a:lnTo>
                      <a:pt x="99" y="148"/>
                    </a:lnTo>
                    <a:lnTo>
                      <a:pt x="28" y="97"/>
                    </a:lnTo>
                    <a:lnTo>
                      <a:pt x="9" y="96"/>
                    </a:lnTo>
                    <a:lnTo>
                      <a:pt x="0" y="72"/>
                    </a:lnTo>
                    <a:lnTo>
                      <a:pt x="10" y="67"/>
                    </a:lnTo>
                    <a:lnTo>
                      <a:pt x="33" y="51"/>
                    </a:lnTo>
                    <a:lnTo>
                      <a:pt x="30" y="15"/>
                    </a:lnTo>
                    <a:lnTo>
                      <a:pt x="39" y="15"/>
                    </a:lnTo>
                    <a:lnTo>
                      <a:pt x="43" y="4"/>
                    </a:lnTo>
                    <a:lnTo>
                      <a:pt x="49" y="0"/>
                    </a:lnTo>
                    <a:lnTo>
                      <a:pt x="67" y="6"/>
                    </a:lnTo>
                    <a:lnTo>
                      <a:pt x="73" y="6"/>
                    </a:lnTo>
                    <a:lnTo>
                      <a:pt x="81" y="4"/>
                    </a:lnTo>
                    <a:lnTo>
                      <a:pt x="93" y="25"/>
                    </a:lnTo>
                    <a:lnTo>
                      <a:pt x="100" y="28"/>
                    </a:lnTo>
                  </a:path>
                </a:pathLst>
              </a:custGeom>
              <a:noFill/>
              <a:ln w="6350" cap="sq">
                <a:solidFill>
                  <a:srgbClr val="000000"/>
                </a:solidFill>
                <a:prstDash val="solid"/>
                <a:miter lim="800000"/>
                <a:headEnd/>
                <a:tailEnd/>
              </a:ln>
            </p:spPr>
            <p:txBody>
              <a:bodyPr/>
              <a:lstStyle/>
              <a:p>
                <a:endParaRPr lang="en-US"/>
              </a:p>
            </p:txBody>
          </p:sp>
          <p:sp>
            <p:nvSpPr>
              <p:cNvPr id="321375" name="Freeform 863"/>
              <p:cNvSpPr>
                <a:spLocks/>
              </p:cNvSpPr>
              <p:nvPr/>
            </p:nvSpPr>
            <p:spPr bwMode="auto">
              <a:xfrm>
                <a:off x="4004" y="1955"/>
                <a:ext cx="30" cy="30"/>
              </a:xfrm>
              <a:custGeom>
                <a:avLst/>
                <a:gdLst/>
                <a:ahLst/>
                <a:cxnLst>
                  <a:cxn ang="0">
                    <a:pos x="18" y="3"/>
                  </a:cxn>
                  <a:cxn ang="0">
                    <a:pos x="25" y="6"/>
                  </a:cxn>
                  <a:cxn ang="0">
                    <a:pos x="21" y="14"/>
                  </a:cxn>
                  <a:cxn ang="0">
                    <a:pos x="28" y="24"/>
                  </a:cxn>
                  <a:cxn ang="0">
                    <a:pos x="30" y="30"/>
                  </a:cxn>
                  <a:cxn ang="0">
                    <a:pos x="13" y="23"/>
                  </a:cxn>
                  <a:cxn ang="0">
                    <a:pos x="0" y="21"/>
                  </a:cxn>
                  <a:cxn ang="0">
                    <a:pos x="4" y="9"/>
                  </a:cxn>
                  <a:cxn ang="0">
                    <a:pos x="12" y="0"/>
                  </a:cxn>
                  <a:cxn ang="0">
                    <a:pos x="18" y="3"/>
                  </a:cxn>
                </a:cxnLst>
                <a:rect l="0" t="0" r="r" b="b"/>
                <a:pathLst>
                  <a:path w="30" h="30">
                    <a:moveTo>
                      <a:pt x="18" y="3"/>
                    </a:moveTo>
                    <a:lnTo>
                      <a:pt x="25" y="6"/>
                    </a:lnTo>
                    <a:lnTo>
                      <a:pt x="21" y="14"/>
                    </a:lnTo>
                    <a:lnTo>
                      <a:pt x="28" y="24"/>
                    </a:lnTo>
                    <a:lnTo>
                      <a:pt x="30" y="30"/>
                    </a:lnTo>
                    <a:lnTo>
                      <a:pt x="13" y="23"/>
                    </a:lnTo>
                    <a:lnTo>
                      <a:pt x="0" y="21"/>
                    </a:lnTo>
                    <a:lnTo>
                      <a:pt x="4" y="9"/>
                    </a:lnTo>
                    <a:lnTo>
                      <a:pt x="12" y="0"/>
                    </a:lnTo>
                    <a:lnTo>
                      <a:pt x="18" y="3"/>
                    </a:lnTo>
                  </a:path>
                </a:pathLst>
              </a:custGeom>
              <a:noFill/>
              <a:ln w="6350" cap="sq">
                <a:solidFill>
                  <a:srgbClr val="000000"/>
                </a:solidFill>
                <a:prstDash val="solid"/>
                <a:miter lim="800000"/>
                <a:headEnd/>
                <a:tailEnd/>
              </a:ln>
            </p:spPr>
            <p:txBody>
              <a:bodyPr/>
              <a:lstStyle/>
              <a:p>
                <a:endParaRPr lang="en-US"/>
              </a:p>
            </p:txBody>
          </p:sp>
          <p:sp>
            <p:nvSpPr>
              <p:cNvPr id="321376" name="Freeform 864"/>
              <p:cNvSpPr>
                <a:spLocks/>
              </p:cNvSpPr>
              <p:nvPr/>
            </p:nvSpPr>
            <p:spPr bwMode="auto">
              <a:xfrm>
                <a:off x="4076" y="2027"/>
                <a:ext cx="13" cy="29"/>
              </a:xfrm>
              <a:custGeom>
                <a:avLst/>
                <a:gdLst/>
                <a:ahLst/>
                <a:cxnLst>
                  <a:cxn ang="0">
                    <a:pos x="13" y="14"/>
                  </a:cxn>
                  <a:cxn ang="0">
                    <a:pos x="13" y="23"/>
                  </a:cxn>
                  <a:cxn ang="0">
                    <a:pos x="12" y="29"/>
                  </a:cxn>
                  <a:cxn ang="0">
                    <a:pos x="3" y="26"/>
                  </a:cxn>
                  <a:cxn ang="0">
                    <a:pos x="0" y="20"/>
                  </a:cxn>
                  <a:cxn ang="0">
                    <a:pos x="0" y="14"/>
                  </a:cxn>
                  <a:cxn ang="0">
                    <a:pos x="3" y="3"/>
                  </a:cxn>
                  <a:cxn ang="0">
                    <a:pos x="6" y="0"/>
                  </a:cxn>
                  <a:cxn ang="0">
                    <a:pos x="12" y="5"/>
                  </a:cxn>
                  <a:cxn ang="0">
                    <a:pos x="13" y="14"/>
                  </a:cxn>
                </a:cxnLst>
                <a:rect l="0" t="0" r="r" b="b"/>
                <a:pathLst>
                  <a:path w="13" h="29">
                    <a:moveTo>
                      <a:pt x="13" y="14"/>
                    </a:moveTo>
                    <a:lnTo>
                      <a:pt x="13" y="23"/>
                    </a:lnTo>
                    <a:lnTo>
                      <a:pt x="12" y="29"/>
                    </a:lnTo>
                    <a:lnTo>
                      <a:pt x="3" y="26"/>
                    </a:lnTo>
                    <a:lnTo>
                      <a:pt x="0" y="20"/>
                    </a:lnTo>
                    <a:lnTo>
                      <a:pt x="0" y="14"/>
                    </a:lnTo>
                    <a:lnTo>
                      <a:pt x="3" y="3"/>
                    </a:lnTo>
                    <a:lnTo>
                      <a:pt x="6" y="0"/>
                    </a:lnTo>
                    <a:lnTo>
                      <a:pt x="12" y="5"/>
                    </a:lnTo>
                    <a:lnTo>
                      <a:pt x="13" y="14"/>
                    </a:lnTo>
                  </a:path>
                </a:pathLst>
              </a:custGeom>
              <a:noFill/>
              <a:ln w="6350" cap="sq">
                <a:solidFill>
                  <a:srgbClr val="000000"/>
                </a:solidFill>
                <a:prstDash val="solid"/>
                <a:miter lim="800000"/>
                <a:headEnd/>
                <a:tailEnd/>
              </a:ln>
            </p:spPr>
            <p:txBody>
              <a:bodyPr/>
              <a:lstStyle/>
              <a:p>
                <a:endParaRPr lang="en-US"/>
              </a:p>
            </p:txBody>
          </p:sp>
          <p:sp>
            <p:nvSpPr>
              <p:cNvPr id="321377" name="Freeform 865"/>
              <p:cNvSpPr>
                <a:spLocks/>
              </p:cNvSpPr>
              <p:nvPr/>
            </p:nvSpPr>
            <p:spPr bwMode="auto">
              <a:xfrm>
                <a:off x="4204" y="1805"/>
                <a:ext cx="196" cy="165"/>
              </a:xfrm>
              <a:custGeom>
                <a:avLst/>
                <a:gdLst/>
                <a:ahLst/>
                <a:cxnLst>
                  <a:cxn ang="0">
                    <a:pos x="15" y="57"/>
                  </a:cxn>
                  <a:cxn ang="0">
                    <a:pos x="26" y="60"/>
                  </a:cxn>
                  <a:cxn ang="0">
                    <a:pos x="33" y="47"/>
                  </a:cxn>
                  <a:cxn ang="0">
                    <a:pos x="50" y="39"/>
                  </a:cxn>
                  <a:cxn ang="0">
                    <a:pos x="51" y="24"/>
                  </a:cxn>
                  <a:cxn ang="0">
                    <a:pos x="74" y="20"/>
                  </a:cxn>
                  <a:cxn ang="0">
                    <a:pos x="93" y="24"/>
                  </a:cxn>
                  <a:cxn ang="0">
                    <a:pos x="99" y="30"/>
                  </a:cxn>
                  <a:cxn ang="0">
                    <a:pos x="118" y="17"/>
                  </a:cxn>
                  <a:cxn ang="0">
                    <a:pos x="127" y="17"/>
                  </a:cxn>
                  <a:cxn ang="0">
                    <a:pos x="132" y="3"/>
                  </a:cxn>
                  <a:cxn ang="0">
                    <a:pos x="136" y="0"/>
                  </a:cxn>
                  <a:cxn ang="0">
                    <a:pos x="148" y="11"/>
                  </a:cxn>
                  <a:cxn ang="0">
                    <a:pos x="153" y="32"/>
                  </a:cxn>
                  <a:cxn ang="0">
                    <a:pos x="175" y="18"/>
                  </a:cxn>
                  <a:cxn ang="0">
                    <a:pos x="196" y="20"/>
                  </a:cxn>
                  <a:cxn ang="0">
                    <a:pos x="195" y="29"/>
                  </a:cxn>
                  <a:cxn ang="0">
                    <a:pos x="187" y="30"/>
                  </a:cxn>
                  <a:cxn ang="0">
                    <a:pos x="165" y="35"/>
                  </a:cxn>
                  <a:cxn ang="0">
                    <a:pos x="154" y="44"/>
                  </a:cxn>
                  <a:cxn ang="0">
                    <a:pos x="157" y="75"/>
                  </a:cxn>
                  <a:cxn ang="0">
                    <a:pos x="144" y="81"/>
                  </a:cxn>
                  <a:cxn ang="0">
                    <a:pos x="148" y="95"/>
                  </a:cxn>
                  <a:cxn ang="0">
                    <a:pos x="138" y="98"/>
                  </a:cxn>
                  <a:cxn ang="0">
                    <a:pos x="135" y="123"/>
                  </a:cxn>
                  <a:cxn ang="0">
                    <a:pos x="123" y="120"/>
                  </a:cxn>
                  <a:cxn ang="0">
                    <a:pos x="97" y="137"/>
                  </a:cxn>
                  <a:cxn ang="0">
                    <a:pos x="100" y="155"/>
                  </a:cxn>
                  <a:cxn ang="0">
                    <a:pos x="69" y="164"/>
                  </a:cxn>
                  <a:cxn ang="0">
                    <a:pos x="42" y="165"/>
                  </a:cxn>
                  <a:cxn ang="0">
                    <a:pos x="18" y="158"/>
                  </a:cxn>
                  <a:cxn ang="0">
                    <a:pos x="27" y="140"/>
                  </a:cxn>
                  <a:cxn ang="0">
                    <a:pos x="29" y="135"/>
                  </a:cxn>
                  <a:cxn ang="0">
                    <a:pos x="24" y="129"/>
                  </a:cxn>
                  <a:cxn ang="0">
                    <a:pos x="12" y="126"/>
                  </a:cxn>
                  <a:cxn ang="0">
                    <a:pos x="0" y="90"/>
                  </a:cxn>
                  <a:cxn ang="0">
                    <a:pos x="3" y="53"/>
                  </a:cxn>
                  <a:cxn ang="0">
                    <a:pos x="15" y="57"/>
                  </a:cxn>
                </a:cxnLst>
                <a:rect l="0" t="0" r="r" b="b"/>
                <a:pathLst>
                  <a:path w="196" h="165">
                    <a:moveTo>
                      <a:pt x="15" y="57"/>
                    </a:moveTo>
                    <a:lnTo>
                      <a:pt x="26" y="60"/>
                    </a:lnTo>
                    <a:lnTo>
                      <a:pt x="33" y="47"/>
                    </a:lnTo>
                    <a:lnTo>
                      <a:pt x="50" y="39"/>
                    </a:lnTo>
                    <a:lnTo>
                      <a:pt x="51" y="24"/>
                    </a:lnTo>
                    <a:lnTo>
                      <a:pt x="74" y="20"/>
                    </a:lnTo>
                    <a:lnTo>
                      <a:pt x="93" y="24"/>
                    </a:lnTo>
                    <a:lnTo>
                      <a:pt x="99" y="30"/>
                    </a:lnTo>
                    <a:lnTo>
                      <a:pt x="118" y="17"/>
                    </a:lnTo>
                    <a:lnTo>
                      <a:pt x="127" y="17"/>
                    </a:lnTo>
                    <a:lnTo>
                      <a:pt x="132" y="3"/>
                    </a:lnTo>
                    <a:lnTo>
                      <a:pt x="136" y="0"/>
                    </a:lnTo>
                    <a:lnTo>
                      <a:pt x="148" y="11"/>
                    </a:lnTo>
                    <a:lnTo>
                      <a:pt x="153" y="32"/>
                    </a:lnTo>
                    <a:lnTo>
                      <a:pt x="175" y="18"/>
                    </a:lnTo>
                    <a:lnTo>
                      <a:pt x="196" y="20"/>
                    </a:lnTo>
                    <a:lnTo>
                      <a:pt x="195" y="29"/>
                    </a:lnTo>
                    <a:lnTo>
                      <a:pt x="187" y="30"/>
                    </a:lnTo>
                    <a:lnTo>
                      <a:pt x="165" y="35"/>
                    </a:lnTo>
                    <a:lnTo>
                      <a:pt x="154" y="44"/>
                    </a:lnTo>
                    <a:lnTo>
                      <a:pt x="157" y="75"/>
                    </a:lnTo>
                    <a:lnTo>
                      <a:pt x="144" y="81"/>
                    </a:lnTo>
                    <a:lnTo>
                      <a:pt x="148" y="95"/>
                    </a:lnTo>
                    <a:lnTo>
                      <a:pt x="138" y="98"/>
                    </a:lnTo>
                    <a:lnTo>
                      <a:pt x="135" y="123"/>
                    </a:lnTo>
                    <a:lnTo>
                      <a:pt x="123" y="120"/>
                    </a:lnTo>
                    <a:lnTo>
                      <a:pt x="97" y="137"/>
                    </a:lnTo>
                    <a:lnTo>
                      <a:pt x="100" y="155"/>
                    </a:lnTo>
                    <a:lnTo>
                      <a:pt x="69" y="164"/>
                    </a:lnTo>
                    <a:lnTo>
                      <a:pt x="42" y="165"/>
                    </a:lnTo>
                    <a:lnTo>
                      <a:pt x="18" y="158"/>
                    </a:lnTo>
                    <a:lnTo>
                      <a:pt x="27" y="140"/>
                    </a:lnTo>
                    <a:lnTo>
                      <a:pt x="29" y="135"/>
                    </a:lnTo>
                    <a:lnTo>
                      <a:pt x="24" y="129"/>
                    </a:lnTo>
                    <a:lnTo>
                      <a:pt x="12" y="126"/>
                    </a:lnTo>
                    <a:lnTo>
                      <a:pt x="0" y="90"/>
                    </a:lnTo>
                    <a:lnTo>
                      <a:pt x="3" y="53"/>
                    </a:lnTo>
                    <a:lnTo>
                      <a:pt x="15" y="57"/>
                    </a:lnTo>
                  </a:path>
                </a:pathLst>
              </a:custGeom>
              <a:noFill/>
              <a:ln w="6350" cap="sq">
                <a:solidFill>
                  <a:srgbClr val="000000"/>
                </a:solidFill>
                <a:prstDash val="solid"/>
                <a:miter lim="800000"/>
                <a:headEnd/>
                <a:tailEnd/>
              </a:ln>
            </p:spPr>
            <p:txBody>
              <a:bodyPr/>
              <a:lstStyle/>
              <a:p>
                <a:endParaRPr lang="en-US"/>
              </a:p>
            </p:txBody>
          </p:sp>
          <p:sp>
            <p:nvSpPr>
              <p:cNvPr id="321378" name="Freeform 866"/>
              <p:cNvSpPr>
                <a:spLocks/>
              </p:cNvSpPr>
              <p:nvPr/>
            </p:nvSpPr>
            <p:spPr bwMode="auto">
              <a:xfrm>
                <a:off x="4659" y="1990"/>
                <a:ext cx="51" cy="28"/>
              </a:xfrm>
              <a:custGeom>
                <a:avLst/>
                <a:gdLst/>
                <a:ahLst/>
                <a:cxnLst>
                  <a:cxn ang="0">
                    <a:pos x="25" y="3"/>
                  </a:cxn>
                  <a:cxn ang="0">
                    <a:pos x="42" y="7"/>
                  </a:cxn>
                  <a:cxn ang="0">
                    <a:pos x="51" y="25"/>
                  </a:cxn>
                  <a:cxn ang="0">
                    <a:pos x="33" y="25"/>
                  </a:cxn>
                  <a:cxn ang="0">
                    <a:pos x="13" y="28"/>
                  </a:cxn>
                  <a:cxn ang="0">
                    <a:pos x="0" y="22"/>
                  </a:cxn>
                  <a:cxn ang="0">
                    <a:pos x="1" y="13"/>
                  </a:cxn>
                  <a:cxn ang="0">
                    <a:pos x="9" y="0"/>
                  </a:cxn>
                  <a:cxn ang="0">
                    <a:pos x="25" y="3"/>
                  </a:cxn>
                </a:cxnLst>
                <a:rect l="0" t="0" r="r" b="b"/>
                <a:pathLst>
                  <a:path w="51" h="28">
                    <a:moveTo>
                      <a:pt x="25" y="3"/>
                    </a:moveTo>
                    <a:lnTo>
                      <a:pt x="42" y="7"/>
                    </a:lnTo>
                    <a:lnTo>
                      <a:pt x="51" y="25"/>
                    </a:lnTo>
                    <a:lnTo>
                      <a:pt x="33" y="25"/>
                    </a:lnTo>
                    <a:lnTo>
                      <a:pt x="13" y="28"/>
                    </a:lnTo>
                    <a:lnTo>
                      <a:pt x="0" y="22"/>
                    </a:lnTo>
                    <a:lnTo>
                      <a:pt x="1" y="13"/>
                    </a:lnTo>
                    <a:lnTo>
                      <a:pt x="9" y="0"/>
                    </a:lnTo>
                    <a:lnTo>
                      <a:pt x="25" y="3"/>
                    </a:lnTo>
                  </a:path>
                </a:pathLst>
              </a:custGeom>
              <a:noFill/>
              <a:ln w="6350" cap="sq">
                <a:solidFill>
                  <a:srgbClr val="000000"/>
                </a:solidFill>
                <a:prstDash val="solid"/>
                <a:miter lim="800000"/>
                <a:headEnd/>
                <a:tailEnd/>
              </a:ln>
            </p:spPr>
            <p:txBody>
              <a:bodyPr/>
              <a:lstStyle/>
              <a:p>
                <a:endParaRPr lang="en-US"/>
              </a:p>
            </p:txBody>
          </p:sp>
          <p:sp>
            <p:nvSpPr>
              <p:cNvPr id="321379" name="Freeform 867"/>
              <p:cNvSpPr>
                <a:spLocks/>
              </p:cNvSpPr>
              <p:nvPr/>
            </p:nvSpPr>
            <p:spPr bwMode="auto">
              <a:xfrm>
                <a:off x="4648" y="2023"/>
                <a:ext cx="85" cy="102"/>
              </a:xfrm>
              <a:custGeom>
                <a:avLst/>
                <a:gdLst/>
                <a:ahLst/>
                <a:cxnLst>
                  <a:cxn ang="0">
                    <a:pos x="62" y="54"/>
                  </a:cxn>
                  <a:cxn ang="0">
                    <a:pos x="66" y="63"/>
                  </a:cxn>
                  <a:cxn ang="0">
                    <a:pos x="74" y="48"/>
                  </a:cxn>
                  <a:cxn ang="0">
                    <a:pos x="85" y="82"/>
                  </a:cxn>
                  <a:cxn ang="0">
                    <a:pos x="82" y="102"/>
                  </a:cxn>
                  <a:cxn ang="0">
                    <a:pos x="63" y="67"/>
                  </a:cxn>
                  <a:cxn ang="0">
                    <a:pos x="59" y="79"/>
                  </a:cxn>
                  <a:cxn ang="0">
                    <a:pos x="32" y="87"/>
                  </a:cxn>
                  <a:cxn ang="0">
                    <a:pos x="23" y="58"/>
                  </a:cxn>
                  <a:cxn ang="0">
                    <a:pos x="17" y="42"/>
                  </a:cxn>
                  <a:cxn ang="0">
                    <a:pos x="6" y="33"/>
                  </a:cxn>
                  <a:cxn ang="0">
                    <a:pos x="14" y="19"/>
                  </a:cxn>
                  <a:cxn ang="0">
                    <a:pos x="0" y="10"/>
                  </a:cxn>
                  <a:cxn ang="0">
                    <a:pos x="8" y="0"/>
                  </a:cxn>
                  <a:cxn ang="0">
                    <a:pos x="26" y="4"/>
                  </a:cxn>
                  <a:cxn ang="0">
                    <a:pos x="33" y="21"/>
                  </a:cxn>
                  <a:cxn ang="0">
                    <a:pos x="72" y="24"/>
                  </a:cxn>
                  <a:cxn ang="0">
                    <a:pos x="69" y="40"/>
                  </a:cxn>
                  <a:cxn ang="0">
                    <a:pos x="56" y="43"/>
                  </a:cxn>
                  <a:cxn ang="0">
                    <a:pos x="62" y="54"/>
                  </a:cxn>
                </a:cxnLst>
                <a:rect l="0" t="0" r="r" b="b"/>
                <a:pathLst>
                  <a:path w="85" h="102">
                    <a:moveTo>
                      <a:pt x="62" y="54"/>
                    </a:moveTo>
                    <a:lnTo>
                      <a:pt x="66" y="63"/>
                    </a:lnTo>
                    <a:lnTo>
                      <a:pt x="74" y="48"/>
                    </a:lnTo>
                    <a:lnTo>
                      <a:pt x="85" y="82"/>
                    </a:lnTo>
                    <a:lnTo>
                      <a:pt x="82" y="102"/>
                    </a:lnTo>
                    <a:lnTo>
                      <a:pt x="63" y="67"/>
                    </a:lnTo>
                    <a:lnTo>
                      <a:pt x="59" y="79"/>
                    </a:lnTo>
                    <a:lnTo>
                      <a:pt x="32" y="87"/>
                    </a:lnTo>
                    <a:lnTo>
                      <a:pt x="23" y="58"/>
                    </a:lnTo>
                    <a:lnTo>
                      <a:pt x="17" y="42"/>
                    </a:lnTo>
                    <a:lnTo>
                      <a:pt x="6" y="33"/>
                    </a:lnTo>
                    <a:lnTo>
                      <a:pt x="14" y="19"/>
                    </a:lnTo>
                    <a:lnTo>
                      <a:pt x="0" y="10"/>
                    </a:lnTo>
                    <a:lnTo>
                      <a:pt x="8" y="0"/>
                    </a:lnTo>
                    <a:lnTo>
                      <a:pt x="26" y="4"/>
                    </a:lnTo>
                    <a:lnTo>
                      <a:pt x="33" y="21"/>
                    </a:lnTo>
                    <a:lnTo>
                      <a:pt x="72" y="24"/>
                    </a:lnTo>
                    <a:lnTo>
                      <a:pt x="69" y="40"/>
                    </a:lnTo>
                    <a:lnTo>
                      <a:pt x="56" y="43"/>
                    </a:lnTo>
                    <a:lnTo>
                      <a:pt x="62" y="54"/>
                    </a:lnTo>
                  </a:path>
                </a:pathLst>
              </a:custGeom>
              <a:noFill/>
              <a:ln w="6350" cap="sq">
                <a:solidFill>
                  <a:srgbClr val="000000"/>
                </a:solidFill>
                <a:prstDash val="solid"/>
                <a:miter lim="800000"/>
                <a:headEnd/>
                <a:tailEnd/>
              </a:ln>
            </p:spPr>
            <p:txBody>
              <a:bodyPr/>
              <a:lstStyle/>
              <a:p>
                <a:endParaRPr lang="en-US"/>
              </a:p>
            </p:txBody>
          </p:sp>
          <p:sp>
            <p:nvSpPr>
              <p:cNvPr id="321380" name="Freeform 868"/>
              <p:cNvSpPr>
                <a:spLocks/>
              </p:cNvSpPr>
              <p:nvPr/>
            </p:nvSpPr>
            <p:spPr bwMode="auto">
              <a:xfrm>
                <a:off x="4553" y="2321"/>
                <a:ext cx="38" cy="72"/>
              </a:xfrm>
              <a:custGeom>
                <a:avLst/>
                <a:gdLst/>
                <a:ahLst/>
                <a:cxnLst>
                  <a:cxn ang="0">
                    <a:pos x="13" y="6"/>
                  </a:cxn>
                  <a:cxn ang="0">
                    <a:pos x="19" y="12"/>
                  </a:cxn>
                  <a:cxn ang="0">
                    <a:pos x="38" y="49"/>
                  </a:cxn>
                  <a:cxn ang="0">
                    <a:pos x="29" y="69"/>
                  </a:cxn>
                  <a:cxn ang="0">
                    <a:pos x="13" y="72"/>
                  </a:cxn>
                  <a:cxn ang="0">
                    <a:pos x="0" y="40"/>
                  </a:cxn>
                  <a:cxn ang="0">
                    <a:pos x="7" y="0"/>
                  </a:cxn>
                  <a:cxn ang="0">
                    <a:pos x="13" y="6"/>
                  </a:cxn>
                </a:cxnLst>
                <a:rect l="0" t="0" r="r" b="b"/>
                <a:pathLst>
                  <a:path w="38" h="72">
                    <a:moveTo>
                      <a:pt x="13" y="6"/>
                    </a:moveTo>
                    <a:lnTo>
                      <a:pt x="19" y="12"/>
                    </a:lnTo>
                    <a:lnTo>
                      <a:pt x="38" y="49"/>
                    </a:lnTo>
                    <a:lnTo>
                      <a:pt x="29" y="69"/>
                    </a:lnTo>
                    <a:lnTo>
                      <a:pt x="13" y="72"/>
                    </a:lnTo>
                    <a:lnTo>
                      <a:pt x="0" y="40"/>
                    </a:lnTo>
                    <a:lnTo>
                      <a:pt x="7" y="0"/>
                    </a:lnTo>
                    <a:lnTo>
                      <a:pt x="13" y="6"/>
                    </a:lnTo>
                  </a:path>
                </a:pathLst>
              </a:custGeom>
              <a:noFill/>
              <a:ln w="6350" cap="sq">
                <a:solidFill>
                  <a:srgbClr val="000000"/>
                </a:solidFill>
                <a:prstDash val="solid"/>
                <a:miter lim="800000"/>
                <a:headEnd/>
                <a:tailEnd/>
              </a:ln>
            </p:spPr>
            <p:txBody>
              <a:bodyPr/>
              <a:lstStyle/>
              <a:p>
                <a:endParaRPr lang="en-US"/>
              </a:p>
            </p:txBody>
          </p:sp>
          <p:sp>
            <p:nvSpPr>
              <p:cNvPr id="321381" name="Freeform 869"/>
              <p:cNvSpPr>
                <a:spLocks/>
              </p:cNvSpPr>
              <p:nvPr/>
            </p:nvSpPr>
            <p:spPr bwMode="auto">
              <a:xfrm>
                <a:off x="4730" y="1985"/>
                <a:ext cx="137" cy="338"/>
              </a:xfrm>
              <a:custGeom>
                <a:avLst/>
                <a:gdLst/>
                <a:ahLst/>
                <a:cxnLst>
                  <a:cxn ang="0">
                    <a:pos x="78" y="18"/>
                  </a:cxn>
                  <a:cxn ang="0">
                    <a:pos x="86" y="48"/>
                  </a:cxn>
                  <a:cxn ang="0">
                    <a:pos x="69" y="72"/>
                  </a:cxn>
                  <a:cxn ang="0">
                    <a:pos x="81" y="81"/>
                  </a:cxn>
                  <a:cxn ang="0">
                    <a:pos x="84" y="81"/>
                  </a:cxn>
                  <a:cxn ang="0">
                    <a:pos x="102" y="98"/>
                  </a:cxn>
                  <a:cxn ang="0">
                    <a:pos x="113" y="119"/>
                  </a:cxn>
                  <a:cxn ang="0">
                    <a:pos x="137" y="125"/>
                  </a:cxn>
                  <a:cxn ang="0">
                    <a:pos x="128" y="138"/>
                  </a:cxn>
                  <a:cxn ang="0">
                    <a:pos x="122" y="143"/>
                  </a:cxn>
                  <a:cxn ang="0">
                    <a:pos x="99" y="159"/>
                  </a:cxn>
                  <a:cxn ang="0">
                    <a:pos x="90" y="162"/>
                  </a:cxn>
                  <a:cxn ang="0">
                    <a:pos x="89" y="179"/>
                  </a:cxn>
                  <a:cxn ang="0">
                    <a:pos x="93" y="195"/>
                  </a:cxn>
                  <a:cxn ang="0">
                    <a:pos x="113" y="218"/>
                  </a:cxn>
                  <a:cxn ang="0">
                    <a:pos x="107" y="243"/>
                  </a:cxn>
                  <a:cxn ang="0">
                    <a:pos x="123" y="264"/>
                  </a:cxn>
                  <a:cxn ang="0">
                    <a:pos x="125" y="278"/>
                  </a:cxn>
                  <a:cxn ang="0">
                    <a:pos x="134" y="302"/>
                  </a:cxn>
                  <a:cxn ang="0">
                    <a:pos x="122" y="338"/>
                  </a:cxn>
                  <a:cxn ang="0">
                    <a:pos x="117" y="285"/>
                  </a:cxn>
                  <a:cxn ang="0">
                    <a:pos x="101" y="242"/>
                  </a:cxn>
                  <a:cxn ang="0">
                    <a:pos x="81" y="203"/>
                  </a:cxn>
                  <a:cxn ang="0">
                    <a:pos x="80" y="216"/>
                  </a:cxn>
                  <a:cxn ang="0">
                    <a:pos x="62" y="233"/>
                  </a:cxn>
                  <a:cxn ang="0">
                    <a:pos x="42" y="228"/>
                  </a:cxn>
                  <a:cxn ang="0">
                    <a:pos x="44" y="197"/>
                  </a:cxn>
                  <a:cxn ang="0">
                    <a:pos x="8" y="147"/>
                  </a:cxn>
                  <a:cxn ang="0">
                    <a:pos x="0" y="140"/>
                  </a:cxn>
                  <a:cxn ang="0">
                    <a:pos x="3" y="120"/>
                  </a:cxn>
                  <a:cxn ang="0">
                    <a:pos x="11" y="116"/>
                  </a:cxn>
                  <a:cxn ang="0">
                    <a:pos x="6" y="81"/>
                  </a:cxn>
                  <a:cxn ang="0">
                    <a:pos x="21" y="84"/>
                  </a:cxn>
                  <a:cxn ang="0">
                    <a:pos x="29" y="35"/>
                  </a:cxn>
                  <a:cxn ang="0">
                    <a:pos x="53" y="21"/>
                  </a:cxn>
                  <a:cxn ang="0">
                    <a:pos x="56" y="6"/>
                  </a:cxn>
                  <a:cxn ang="0">
                    <a:pos x="59" y="0"/>
                  </a:cxn>
                  <a:cxn ang="0">
                    <a:pos x="78" y="18"/>
                  </a:cxn>
                </a:cxnLst>
                <a:rect l="0" t="0" r="r" b="b"/>
                <a:pathLst>
                  <a:path w="137" h="338">
                    <a:moveTo>
                      <a:pt x="78" y="18"/>
                    </a:moveTo>
                    <a:lnTo>
                      <a:pt x="86" y="48"/>
                    </a:lnTo>
                    <a:lnTo>
                      <a:pt x="69" y="72"/>
                    </a:lnTo>
                    <a:lnTo>
                      <a:pt x="81" y="81"/>
                    </a:lnTo>
                    <a:lnTo>
                      <a:pt x="84" y="81"/>
                    </a:lnTo>
                    <a:lnTo>
                      <a:pt x="102" y="98"/>
                    </a:lnTo>
                    <a:lnTo>
                      <a:pt x="113" y="119"/>
                    </a:lnTo>
                    <a:lnTo>
                      <a:pt x="137" y="125"/>
                    </a:lnTo>
                    <a:lnTo>
                      <a:pt x="128" y="138"/>
                    </a:lnTo>
                    <a:lnTo>
                      <a:pt x="122" y="143"/>
                    </a:lnTo>
                    <a:lnTo>
                      <a:pt x="99" y="159"/>
                    </a:lnTo>
                    <a:lnTo>
                      <a:pt x="90" y="162"/>
                    </a:lnTo>
                    <a:lnTo>
                      <a:pt x="89" y="179"/>
                    </a:lnTo>
                    <a:lnTo>
                      <a:pt x="93" y="195"/>
                    </a:lnTo>
                    <a:lnTo>
                      <a:pt x="113" y="218"/>
                    </a:lnTo>
                    <a:lnTo>
                      <a:pt x="107" y="243"/>
                    </a:lnTo>
                    <a:lnTo>
                      <a:pt x="123" y="264"/>
                    </a:lnTo>
                    <a:lnTo>
                      <a:pt x="125" y="278"/>
                    </a:lnTo>
                    <a:lnTo>
                      <a:pt x="134" y="302"/>
                    </a:lnTo>
                    <a:lnTo>
                      <a:pt x="122" y="338"/>
                    </a:lnTo>
                    <a:lnTo>
                      <a:pt x="117" y="285"/>
                    </a:lnTo>
                    <a:lnTo>
                      <a:pt x="101" y="242"/>
                    </a:lnTo>
                    <a:lnTo>
                      <a:pt x="81" y="203"/>
                    </a:lnTo>
                    <a:lnTo>
                      <a:pt x="80" y="216"/>
                    </a:lnTo>
                    <a:lnTo>
                      <a:pt x="62" y="233"/>
                    </a:lnTo>
                    <a:lnTo>
                      <a:pt x="42" y="228"/>
                    </a:lnTo>
                    <a:lnTo>
                      <a:pt x="44" y="197"/>
                    </a:lnTo>
                    <a:lnTo>
                      <a:pt x="8" y="147"/>
                    </a:lnTo>
                    <a:lnTo>
                      <a:pt x="0" y="140"/>
                    </a:lnTo>
                    <a:lnTo>
                      <a:pt x="3" y="120"/>
                    </a:lnTo>
                    <a:lnTo>
                      <a:pt x="11" y="116"/>
                    </a:lnTo>
                    <a:lnTo>
                      <a:pt x="6" y="81"/>
                    </a:lnTo>
                    <a:lnTo>
                      <a:pt x="21" y="84"/>
                    </a:lnTo>
                    <a:lnTo>
                      <a:pt x="29" y="35"/>
                    </a:lnTo>
                    <a:lnTo>
                      <a:pt x="53" y="21"/>
                    </a:lnTo>
                    <a:lnTo>
                      <a:pt x="56" y="6"/>
                    </a:lnTo>
                    <a:lnTo>
                      <a:pt x="59" y="0"/>
                    </a:lnTo>
                    <a:lnTo>
                      <a:pt x="78" y="18"/>
                    </a:lnTo>
                  </a:path>
                </a:pathLst>
              </a:custGeom>
              <a:noFill/>
              <a:ln w="6350" cap="sq">
                <a:solidFill>
                  <a:srgbClr val="000000"/>
                </a:solidFill>
                <a:prstDash val="solid"/>
                <a:miter lim="800000"/>
                <a:headEnd/>
                <a:tailEnd/>
              </a:ln>
            </p:spPr>
            <p:txBody>
              <a:bodyPr/>
              <a:lstStyle/>
              <a:p>
                <a:endParaRPr lang="en-US"/>
              </a:p>
            </p:txBody>
          </p:sp>
          <p:sp>
            <p:nvSpPr>
              <p:cNvPr id="321382" name="Freeform 870"/>
              <p:cNvSpPr>
                <a:spLocks/>
              </p:cNvSpPr>
              <p:nvPr/>
            </p:nvSpPr>
            <p:spPr bwMode="auto">
              <a:xfrm>
                <a:off x="4819" y="2128"/>
                <a:ext cx="133" cy="271"/>
              </a:xfrm>
              <a:custGeom>
                <a:avLst/>
                <a:gdLst/>
                <a:ahLst/>
                <a:cxnLst>
                  <a:cxn ang="0">
                    <a:pos x="45" y="22"/>
                  </a:cxn>
                  <a:cxn ang="0">
                    <a:pos x="55" y="19"/>
                  </a:cxn>
                  <a:cxn ang="0">
                    <a:pos x="53" y="34"/>
                  </a:cxn>
                  <a:cxn ang="0">
                    <a:pos x="58" y="55"/>
                  </a:cxn>
                  <a:cxn ang="0">
                    <a:pos x="76" y="45"/>
                  </a:cxn>
                  <a:cxn ang="0">
                    <a:pos x="86" y="45"/>
                  </a:cxn>
                  <a:cxn ang="0">
                    <a:pos x="97" y="40"/>
                  </a:cxn>
                  <a:cxn ang="0">
                    <a:pos x="116" y="58"/>
                  </a:cxn>
                  <a:cxn ang="0">
                    <a:pos x="118" y="73"/>
                  </a:cxn>
                  <a:cxn ang="0">
                    <a:pos x="133" y="90"/>
                  </a:cxn>
                  <a:cxn ang="0">
                    <a:pos x="131" y="115"/>
                  </a:cxn>
                  <a:cxn ang="0">
                    <a:pos x="101" y="112"/>
                  </a:cxn>
                  <a:cxn ang="0">
                    <a:pos x="92" y="117"/>
                  </a:cxn>
                  <a:cxn ang="0">
                    <a:pos x="88" y="132"/>
                  </a:cxn>
                  <a:cxn ang="0">
                    <a:pos x="95" y="156"/>
                  </a:cxn>
                  <a:cxn ang="0">
                    <a:pos x="65" y="142"/>
                  </a:cxn>
                  <a:cxn ang="0">
                    <a:pos x="64" y="129"/>
                  </a:cxn>
                  <a:cxn ang="0">
                    <a:pos x="49" y="130"/>
                  </a:cxn>
                  <a:cxn ang="0">
                    <a:pos x="52" y="153"/>
                  </a:cxn>
                  <a:cxn ang="0">
                    <a:pos x="40" y="186"/>
                  </a:cxn>
                  <a:cxn ang="0">
                    <a:pos x="45" y="207"/>
                  </a:cxn>
                  <a:cxn ang="0">
                    <a:pos x="55" y="202"/>
                  </a:cxn>
                  <a:cxn ang="0">
                    <a:pos x="61" y="223"/>
                  </a:cxn>
                  <a:cxn ang="0">
                    <a:pos x="71" y="247"/>
                  </a:cxn>
                  <a:cxn ang="0">
                    <a:pos x="82" y="248"/>
                  </a:cxn>
                  <a:cxn ang="0">
                    <a:pos x="92" y="257"/>
                  </a:cxn>
                  <a:cxn ang="0">
                    <a:pos x="89" y="266"/>
                  </a:cxn>
                  <a:cxn ang="0">
                    <a:pos x="83" y="265"/>
                  </a:cxn>
                  <a:cxn ang="0">
                    <a:pos x="76" y="271"/>
                  </a:cxn>
                  <a:cxn ang="0">
                    <a:pos x="77" y="257"/>
                  </a:cxn>
                  <a:cxn ang="0">
                    <a:pos x="61" y="248"/>
                  </a:cxn>
                  <a:cxn ang="0">
                    <a:pos x="59" y="256"/>
                  </a:cxn>
                  <a:cxn ang="0">
                    <a:pos x="36" y="221"/>
                  </a:cxn>
                  <a:cxn ang="0">
                    <a:pos x="31" y="226"/>
                  </a:cxn>
                  <a:cxn ang="0">
                    <a:pos x="28" y="210"/>
                  </a:cxn>
                  <a:cxn ang="0">
                    <a:pos x="45" y="159"/>
                  </a:cxn>
                  <a:cxn ang="0">
                    <a:pos x="36" y="135"/>
                  </a:cxn>
                  <a:cxn ang="0">
                    <a:pos x="34" y="121"/>
                  </a:cxn>
                  <a:cxn ang="0">
                    <a:pos x="18" y="100"/>
                  </a:cxn>
                  <a:cxn ang="0">
                    <a:pos x="24" y="75"/>
                  </a:cxn>
                  <a:cxn ang="0">
                    <a:pos x="4" y="52"/>
                  </a:cxn>
                  <a:cxn ang="0">
                    <a:pos x="0" y="36"/>
                  </a:cxn>
                  <a:cxn ang="0">
                    <a:pos x="1" y="19"/>
                  </a:cxn>
                  <a:cxn ang="0">
                    <a:pos x="10" y="16"/>
                  </a:cxn>
                  <a:cxn ang="0">
                    <a:pos x="33" y="0"/>
                  </a:cxn>
                  <a:cxn ang="0">
                    <a:pos x="42" y="7"/>
                  </a:cxn>
                  <a:cxn ang="0">
                    <a:pos x="45" y="22"/>
                  </a:cxn>
                </a:cxnLst>
                <a:rect l="0" t="0" r="r" b="b"/>
                <a:pathLst>
                  <a:path w="133" h="271">
                    <a:moveTo>
                      <a:pt x="45" y="22"/>
                    </a:moveTo>
                    <a:lnTo>
                      <a:pt x="55" y="19"/>
                    </a:lnTo>
                    <a:lnTo>
                      <a:pt x="53" y="34"/>
                    </a:lnTo>
                    <a:lnTo>
                      <a:pt x="58" y="55"/>
                    </a:lnTo>
                    <a:lnTo>
                      <a:pt x="76" y="45"/>
                    </a:lnTo>
                    <a:lnTo>
                      <a:pt x="86" y="45"/>
                    </a:lnTo>
                    <a:lnTo>
                      <a:pt x="97" y="40"/>
                    </a:lnTo>
                    <a:lnTo>
                      <a:pt x="116" y="58"/>
                    </a:lnTo>
                    <a:lnTo>
                      <a:pt x="118" y="73"/>
                    </a:lnTo>
                    <a:lnTo>
                      <a:pt x="133" y="90"/>
                    </a:lnTo>
                    <a:lnTo>
                      <a:pt x="131" y="115"/>
                    </a:lnTo>
                    <a:lnTo>
                      <a:pt x="101" y="112"/>
                    </a:lnTo>
                    <a:lnTo>
                      <a:pt x="92" y="117"/>
                    </a:lnTo>
                    <a:lnTo>
                      <a:pt x="88" y="132"/>
                    </a:lnTo>
                    <a:lnTo>
                      <a:pt x="95" y="156"/>
                    </a:lnTo>
                    <a:lnTo>
                      <a:pt x="65" y="142"/>
                    </a:lnTo>
                    <a:lnTo>
                      <a:pt x="64" y="129"/>
                    </a:lnTo>
                    <a:lnTo>
                      <a:pt x="49" y="130"/>
                    </a:lnTo>
                    <a:lnTo>
                      <a:pt x="52" y="153"/>
                    </a:lnTo>
                    <a:lnTo>
                      <a:pt x="40" y="186"/>
                    </a:lnTo>
                    <a:lnTo>
                      <a:pt x="45" y="207"/>
                    </a:lnTo>
                    <a:lnTo>
                      <a:pt x="55" y="202"/>
                    </a:lnTo>
                    <a:lnTo>
                      <a:pt x="61" y="223"/>
                    </a:lnTo>
                    <a:lnTo>
                      <a:pt x="71" y="247"/>
                    </a:lnTo>
                    <a:lnTo>
                      <a:pt x="82" y="248"/>
                    </a:lnTo>
                    <a:lnTo>
                      <a:pt x="92" y="257"/>
                    </a:lnTo>
                    <a:lnTo>
                      <a:pt x="89" y="266"/>
                    </a:lnTo>
                    <a:lnTo>
                      <a:pt x="83" y="265"/>
                    </a:lnTo>
                    <a:lnTo>
                      <a:pt x="76" y="271"/>
                    </a:lnTo>
                    <a:lnTo>
                      <a:pt x="77" y="257"/>
                    </a:lnTo>
                    <a:lnTo>
                      <a:pt x="61" y="248"/>
                    </a:lnTo>
                    <a:lnTo>
                      <a:pt x="59" y="256"/>
                    </a:lnTo>
                    <a:lnTo>
                      <a:pt x="36" y="221"/>
                    </a:lnTo>
                    <a:lnTo>
                      <a:pt x="31" y="226"/>
                    </a:lnTo>
                    <a:lnTo>
                      <a:pt x="28" y="210"/>
                    </a:lnTo>
                    <a:lnTo>
                      <a:pt x="45" y="159"/>
                    </a:lnTo>
                    <a:lnTo>
                      <a:pt x="36" y="135"/>
                    </a:lnTo>
                    <a:lnTo>
                      <a:pt x="34" y="121"/>
                    </a:lnTo>
                    <a:lnTo>
                      <a:pt x="18" y="100"/>
                    </a:lnTo>
                    <a:lnTo>
                      <a:pt x="24" y="75"/>
                    </a:lnTo>
                    <a:lnTo>
                      <a:pt x="4" y="52"/>
                    </a:lnTo>
                    <a:lnTo>
                      <a:pt x="0" y="36"/>
                    </a:lnTo>
                    <a:lnTo>
                      <a:pt x="1" y="19"/>
                    </a:lnTo>
                    <a:lnTo>
                      <a:pt x="10" y="16"/>
                    </a:lnTo>
                    <a:lnTo>
                      <a:pt x="33" y="0"/>
                    </a:lnTo>
                    <a:lnTo>
                      <a:pt x="42" y="7"/>
                    </a:lnTo>
                    <a:lnTo>
                      <a:pt x="45" y="22"/>
                    </a:lnTo>
                  </a:path>
                </a:pathLst>
              </a:custGeom>
              <a:noFill/>
              <a:ln w="6350" cap="sq">
                <a:solidFill>
                  <a:srgbClr val="000000"/>
                </a:solidFill>
                <a:prstDash val="solid"/>
                <a:miter lim="800000"/>
                <a:headEnd/>
                <a:tailEnd/>
              </a:ln>
            </p:spPr>
            <p:txBody>
              <a:bodyPr/>
              <a:lstStyle/>
              <a:p>
                <a:endParaRPr lang="en-US"/>
              </a:p>
            </p:txBody>
          </p:sp>
          <p:sp>
            <p:nvSpPr>
              <p:cNvPr id="321383" name="Freeform 871"/>
              <p:cNvSpPr>
                <a:spLocks/>
              </p:cNvSpPr>
              <p:nvPr/>
            </p:nvSpPr>
            <p:spPr bwMode="auto">
              <a:xfrm>
                <a:off x="4907" y="2236"/>
                <a:ext cx="81" cy="81"/>
              </a:xfrm>
              <a:custGeom>
                <a:avLst/>
                <a:gdLst/>
                <a:ahLst/>
                <a:cxnLst>
                  <a:cxn ang="0">
                    <a:pos x="79" y="21"/>
                  </a:cxn>
                  <a:cxn ang="0">
                    <a:pos x="81" y="42"/>
                  </a:cxn>
                  <a:cxn ang="0">
                    <a:pos x="57" y="55"/>
                  </a:cxn>
                  <a:cxn ang="0">
                    <a:pos x="64" y="67"/>
                  </a:cxn>
                  <a:cxn ang="0">
                    <a:pos x="45" y="67"/>
                  </a:cxn>
                  <a:cxn ang="0">
                    <a:pos x="37" y="78"/>
                  </a:cxn>
                  <a:cxn ang="0">
                    <a:pos x="36" y="81"/>
                  </a:cxn>
                  <a:cxn ang="0">
                    <a:pos x="16" y="73"/>
                  </a:cxn>
                  <a:cxn ang="0">
                    <a:pos x="7" y="48"/>
                  </a:cxn>
                  <a:cxn ang="0">
                    <a:pos x="0" y="24"/>
                  </a:cxn>
                  <a:cxn ang="0">
                    <a:pos x="4" y="9"/>
                  </a:cxn>
                  <a:cxn ang="0">
                    <a:pos x="13" y="4"/>
                  </a:cxn>
                  <a:cxn ang="0">
                    <a:pos x="43" y="7"/>
                  </a:cxn>
                  <a:cxn ang="0">
                    <a:pos x="55" y="12"/>
                  </a:cxn>
                  <a:cxn ang="0">
                    <a:pos x="78" y="0"/>
                  </a:cxn>
                  <a:cxn ang="0">
                    <a:pos x="79" y="21"/>
                  </a:cxn>
                </a:cxnLst>
                <a:rect l="0" t="0" r="r" b="b"/>
                <a:pathLst>
                  <a:path w="81" h="81">
                    <a:moveTo>
                      <a:pt x="79" y="21"/>
                    </a:moveTo>
                    <a:lnTo>
                      <a:pt x="81" y="42"/>
                    </a:lnTo>
                    <a:lnTo>
                      <a:pt x="57" y="55"/>
                    </a:lnTo>
                    <a:lnTo>
                      <a:pt x="64" y="67"/>
                    </a:lnTo>
                    <a:lnTo>
                      <a:pt x="45" y="67"/>
                    </a:lnTo>
                    <a:lnTo>
                      <a:pt x="37" y="78"/>
                    </a:lnTo>
                    <a:lnTo>
                      <a:pt x="36" y="81"/>
                    </a:lnTo>
                    <a:lnTo>
                      <a:pt x="16" y="73"/>
                    </a:lnTo>
                    <a:lnTo>
                      <a:pt x="7" y="48"/>
                    </a:lnTo>
                    <a:lnTo>
                      <a:pt x="0" y="24"/>
                    </a:lnTo>
                    <a:lnTo>
                      <a:pt x="4" y="9"/>
                    </a:lnTo>
                    <a:lnTo>
                      <a:pt x="13" y="4"/>
                    </a:lnTo>
                    <a:lnTo>
                      <a:pt x="43" y="7"/>
                    </a:lnTo>
                    <a:lnTo>
                      <a:pt x="55" y="12"/>
                    </a:lnTo>
                    <a:lnTo>
                      <a:pt x="78" y="0"/>
                    </a:lnTo>
                    <a:lnTo>
                      <a:pt x="79" y="21"/>
                    </a:lnTo>
                  </a:path>
                </a:pathLst>
              </a:custGeom>
              <a:noFill/>
              <a:ln w="6350" cap="sq">
                <a:solidFill>
                  <a:srgbClr val="000000"/>
                </a:solidFill>
                <a:prstDash val="solid"/>
                <a:miter lim="800000"/>
                <a:headEnd/>
                <a:tailEnd/>
              </a:ln>
            </p:spPr>
            <p:txBody>
              <a:bodyPr/>
              <a:lstStyle/>
              <a:p>
                <a:endParaRPr lang="en-US"/>
              </a:p>
            </p:txBody>
          </p:sp>
          <p:sp>
            <p:nvSpPr>
              <p:cNvPr id="321384" name="Freeform 872"/>
              <p:cNvSpPr>
                <a:spLocks/>
              </p:cNvSpPr>
              <p:nvPr/>
            </p:nvSpPr>
            <p:spPr bwMode="auto">
              <a:xfrm>
                <a:off x="5103" y="2409"/>
                <a:ext cx="21" cy="18"/>
              </a:xfrm>
              <a:custGeom>
                <a:avLst/>
                <a:gdLst/>
                <a:ahLst/>
                <a:cxnLst>
                  <a:cxn ang="0">
                    <a:pos x="18" y="6"/>
                  </a:cxn>
                  <a:cxn ang="0">
                    <a:pos x="21" y="12"/>
                  </a:cxn>
                  <a:cxn ang="0">
                    <a:pos x="10" y="18"/>
                  </a:cxn>
                  <a:cxn ang="0">
                    <a:pos x="0" y="8"/>
                  </a:cxn>
                  <a:cxn ang="0">
                    <a:pos x="4" y="0"/>
                  </a:cxn>
                  <a:cxn ang="0">
                    <a:pos x="15" y="0"/>
                  </a:cxn>
                  <a:cxn ang="0">
                    <a:pos x="18" y="6"/>
                  </a:cxn>
                </a:cxnLst>
                <a:rect l="0" t="0" r="r" b="b"/>
                <a:pathLst>
                  <a:path w="21" h="18">
                    <a:moveTo>
                      <a:pt x="18" y="6"/>
                    </a:moveTo>
                    <a:lnTo>
                      <a:pt x="21" y="12"/>
                    </a:lnTo>
                    <a:lnTo>
                      <a:pt x="10" y="18"/>
                    </a:lnTo>
                    <a:lnTo>
                      <a:pt x="0" y="8"/>
                    </a:lnTo>
                    <a:lnTo>
                      <a:pt x="4" y="0"/>
                    </a:lnTo>
                    <a:lnTo>
                      <a:pt x="15" y="0"/>
                    </a:lnTo>
                    <a:lnTo>
                      <a:pt x="18" y="6"/>
                    </a:lnTo>
                  </a:path>
                </a:pathLst>
              </a:custGeom>
              <a:noFill/>
              <a:ln w="6350" cap="sq">
                <a:solidFill>
                  <a:srgbClr val="000000"/>
                </a:solidFill>
                <a:prstDash val="solid"/>
                <a:miter lim="800000"/>
                <a:headEnd/>
                <a:tailEnd/>
              </a:ln>
            </p:spPr>
            <p:txBody>
              <a:bodyPr/>
              <a:lstStyle/>
              <a:p>
                <a:endParaRPr lang="en-US"/>
              </a:p>
            </p:txBody>
          </p:sp>
          <p:sp>
            <p:nvSpPr>
              <p:cNvPr id="321385" name="Freeform 873"/>
              <p:cNvSpPr>
                <a:spLocks/>
              </p:cNvSpPr>
              <p:nvPr/>
            </p:nvSpPr>
            <p:spPr bwMode="auto">
              <a:xfrm>
                <a:off x="5850" y="2864"/>
                <a:ext cx="38" cy="33"/>
              </a:xfrm>
              <a:custGeom>
                <a:avLst/>
                <a:gdLst/>
                <a:ahLst/>
                <a:cxnLst>
                  <a:cxn ang="0">
                    <a:pos x="3" y="1"/>
                  </a:cxn>
                  <a:cxn ang="0">
                    <a:pos x="6" y="0"/>
                  </a:cxn>
                  <a:cxn ang="0">
                    <a:pos x="38" y="33"/>
                  </a:cxn>
                  <a:cxn ang="0">
                    <a:pos x="32" y="33"/>
                  </a:cxn>
                  <a:cxn ang="0">
                    <a:pos x="0" y="3"/>
                  </a:cxn>
                  <a:cxn ang="0">
                    <a:pos x="3" y="1"/>
                  </a:cxn>
                </a:cxnLst>
                <a:rect l="0" t="0" r="r" b="b"/>
                <a:pathLst>
                  <a:path w="38" h="33">
                    <a:moveTo>
                      <a:pt x="3" y="1"/>
                    </a:moveTo>
                    <a:lnTo>
                      <a:pt x="6" y="0"/>
                    </a:lnTo>
                    <a:lnTo>
                      <a:pt x="38" y="33"/>
                    </a:lnTo>
                    <a:lnTo>
                      <a:pt x="32" y="33"/>
                    </a:lnTo>
                    <a:lnTo>
                      <a:pt x="0" y="3"/>
                    </a:lnTo>
                    <a:lnTo>
                      <a:pt x="3" y="1"/>
                    </a:lnTo>
                  </a:path>
                </a:pathLst>
              </a:custGeom>
              <a:noFill/>
              <a:ln w="6350" cap="sq">
                <a:solidFill>
                  <a:srgbClr val="000000"/>
                </a:solidFill>
                <a:prstDash val="solid"/>
                <a:miter lim="800000"/>
                <a:headEnd/>
                <a:tailEnd/>
              </a:ln>
            </p:spPr>
            <p:txBody>
              <a:bodyPr/>
              <a:lstStyle/>
              <a:p>
                <a:endParaRPr lang="en-US"/>
              </a:p>
            </p:txBody>
          </p:sp>
          <p:sp>
            <p:nvSpPr>
              <p:cNvPr id="321386" name="Freeform 874"/>
              <p:cNvSpPr>
                <a:spLocks/>
              </p:cNvSpPr>
              <p:nvPr/>
            </p:nvSpPr>
            <p:spPr bwMode="auto">
              <a:xfrm>
                <a:off x="5167" y="1804"/>
                <a:ext cx="61" cy="76"/>
              </a:xfrm>
              <a:custGeom>
                <a:avLst/>
                <a:gdLst/>
                <a:ahLst/>
                <a:cxnLst>
                  <a:cxn ang="0">
                    <a:pos x="33" y="12"/>
                  </a:cxn>
                  <a:cxn ang="0">
                    <a:pos x="46" y="25"/>
                  </a:cxn>
                  <a:cxn ang="0">
                    <a:pos x="60" y="46"/>
                  </a:cxn>
                  <a:cxn ang="0">
                    <a:pos x="61" y="64"/>
                  </a:cxn>
                  <a:cxn ang="0">
                    <a:pos x="39" y="75"/>
                  </a:cxn>
                  <a:cxn ang="0">
                    <a:pos x="21" y="76"/>
                  </a:cxn>
                  <a:cxn ang="0">
                    <a:pos x="16" y="60"/>
                  </a:cxn>
                  <a:cxn ang="0">
                    <a:pos x="18" y="49"/>
                  </a:cxn>
                  <a:cxn ang="0">
                    <a:pos x="0" y="31"/>
                  </a:cxn>
                  <a:cxn ang="0">
                    <a:pos x="0" y="13"/>
                  </a:cxn>
                  <a:cxn ang="0">
                    <a:pos x="1" y="6"/>
                  </a:cxn>
                  <a:cxn ang="0">
                    <a:pos x="19" y="0"/>
                  </a:cxn>
                  <a:cxn ang="0">
                    <a:pos x="33" y="12"/>
                  </a:cxn>
                </a:cxnLst>
                <a:rect l="0" t="0" r="r" b="b"/>
                <a:pathLst>
                  <a:path w="61" h="76">
                    <a:moveTo>
                      <a:pt x="33" y="12"/>
                    </a:moveTo>
                    <a:lnTo>
                      <a:pt x="46" y="25"/>
                    </a:lnTo>
                    <a:lnTo>
                      <a:pt x="60" y="46"/>
                    </a:lnTo>
                    <a:lnTo>
                      <a:pt x="61" y="64"/>
                    </a:lnTo>
                    <a:lnTo>
                      <a:pt x="39" y="75"/>
                    </a:lnTo>
                    <a:lnTo>
                      <a:pt x="21" y="76"/>
                    </a:lnTo>
                    <a:lnTo>
                      <a:pt x="16" y="60"/>
                    </a:lnTo>
                    <a:lnTo>
                      <a:pt x="18" y="49"/>
                    </a:lnTo>
                    <a:lnTo>
                      <a:pt x="0" y="31"/>
                    </a:lnTo>
                    <a:lnTo>
                      <a:pt x="0" y="13"/>
                    </a:lnTo>
                    <a:lnTo>
                      <a:pt x="1" y="6"/>
                    </a:lnTo>
                    <a:lnTo>
                      <a:pt x="19" y="0"/>
                    </a:lnTo>
                    <a:lnTo>
                      <a:pt x="33" y="12"/>
                    </a:lnTo>
                  </a:path>
                </a:pathLst>
              </a:custGeom>
              <a:noFill/>
              <a:ln w="6350" cap="sq">
                <a:solidFill>
                  <a:srgbClr val="000000"/>
                </a:solidFill>
                <a:prstDash val="solid"/>
                <a:miter lim="800000"/>
                <a:headEnd/>
                <a:tailEnd/>
              </a:ln>
            </p:spPr>
            <p:txBody>
              <a:bodyPr/>
              <a:lstStyle/>
              <a:p>
                <a:endParaRPr lang="en-US"/>
              </a:p>
            </p:txBody>
          </p:sp>
          <p:sp>
            <p:nvSpPr>
              <p:cNvPr id="321387" name="Freeform 875"/>
              <p:cNvSpPr>
                <a:spLocks/>
              </p:cNvSpPr>
              <p:nvPr/>
            </p:nvSpPr>
            <p:spPr bwMode="auto">
              <a:xfrm>
                <a:off x="5113" y="1735"/>
                <a:ext cx="73" cy="84"/>
              </a:xfrm>
              <a:custGeom>
                <a:avLst/>
                <a:gdLst/>
                <a:ahLst/>
                <a:cxnLst>
                  <a:cxn ang="0">
                    <a:pos x="67" y="15"/>
                  </a:cxn>
                  <a:cxn ang="0">
                    <a:pos x="70" y="28"/>
                  </a:cxn>
                  <a:cxn ang="0">
                    <a:pos x="52" y="57"/>
                  </a:cxn>
                  <a:cxn ang="0">
                    <a:pos x="73" y="69"/>
                  </a:cxn>
                  <a:cxn ang="0">
                    <a:pos x="55" y="75"/>
                  </a:cxn>
                  <a:cxn ang="0">
                    <a:pos x="54" y="82"/>
                  </a:cxn>
                  <a:cxn ang="0">
                    <a:pos x="39" y="81"/>
                  </a:cxn>
                  <a:cxn ang="0">
                    <a:pos x="33" y="84"/>
                  </a:cxn>
                  <a:cxn ang="0">
                    <a:pos x="23" y="78"/>
                  </a:cxn>
                  <a:cxn ang="0">
                    <a:pos x="21" y="55"/>
                  </a:cxn>
                  <a:cxn ang="0">
                    <a:pos x="0" y="45"/>
                  </a:cxn>
                  <a:cxn ang="0">
                    <a:pos x="21" y="10"/>
                  </a:cxn>
                  <a:cxn ang="0">
                    <a:pos x="66" y="0"/>
                  </a:cxn>
                  <a:cxn ang="0">
                    <a:pos x="67" y="15"/>
                  </a:cxn>
                </a:cxnLst>
                <a:rect l="0" t="0" r="r" b="b"/>
                <a:pathLst>
                  <a:path w="73" h="84">
                    <a:moveTo>
                      <a:pt x="67" y="15"/>
                    </a:moveTo>
                    <a:lnTo>
                      <a:pt x="70" y="28"/>
                    </a:lnTo>
                    <a:lnTo>
                      <a:pt x="52" y="57"/>
                    </a:lnTo>
                    <a:lnTo>
                      <a:pt x="73" y="69"/>
                    </a:lnTo>
                    <a:lnTo>
                      <a:pt x="55" y="75"/>
                    </a:lnTo>
                    <a:lnTo>
                      <a:pt x="54" y="82"/>
                    </a:lnTo>
                    <a:lnTo>
                      <a:pt x="39" y="81"/>
                    </a:lnTo>
                    <a:lnTo>
                      <a:pt x="33" y="84"/>
                    </a:lnTo>
                    <a:lnTo>
                      <a:pt x="23" y="78"/>
                    </a:lnTo>
                    <a:lnTo>
                      <a:pt x="21" y="55"/>
                    </a:lnTo>
                    <a:lnTo>
                      <a:pt x="0" y="45"/>
                    </a:lnTo>
                    <a:lnTo>
                      <a:pt x="21" y="10"/>
                    </a:lnTo>
                    <a:lnTo>
                      <a:pt x="66" y="0"/>
                    </a:lnTo>
                    <a:lnTo>
                      <a:pt x="67" y="15"/>
                    </a:lnTo>
                  </a:path>
                </a:pathLst>
              </a:custGeom>
              <a:noFill/>
              <a:ln w="6350" cap="sq">
                <a:solidFill>
                  <a:srgbClr val="000000"/>
                </a:solidFill>
                <a:prstDash val="solid"/>
                <a:miter lim="800000"/>
                <a:headEnd/>
                <a:tailEnd/>
              </a:ln>
            </p:spPr>
            <p:txBody>
              <a:bodyPr/>
              <a:lstStyle/>
              <a:p>
                <a:endParaRPr lang="en-US"/>
              </a:p>
            </p:txBody>
          </p:sp>
          <p:sp>
            <p:nvSpPr>
              <p:cNvPr id="321388" name="Freeform 876"/>
              <p:cNvSpPr>
                <a:spLocks/>
              </p:cNvSpPr>
              <p:nvPr/>
            </p:nvSpPr>
            <p:spPr bwMode="auto">
              <a:xfrm>
                <a:off x="4502" y="1564"/>
                <a:ext cx="478" cy="187"/>
              </a:xfrm>
              <a:custGeom>
                <a:avLst/>
                <a:gdLst/>
                <a:ahLst/>
                <a:cxnLst>
                  <a:cxn ang="0">
                    <a:pos x="4" y="51"/>
                  </a:cxn>
                  <a:cxn ang="0">
                    <a:pos x="9" y="46"/>
                  </a:cxn>
                  <a:cxn ang="0">
                    <a:pos x="28" y="42"/>
                  </a:cxn>
                  <a:cxn ang="0">
                    <a:pos x="55" y="22"/>
                  </a:cxn>
                  <a:cxn ang="0">
                    <a:pos x="86" y="27"/>
                  </a:cxn>
                  <a:cxn ang="0">
                    <a:pos x="101" y="39"/>
                  </a:cxn>
                  <a:cxn ang="0">
                    <a:pos x="137" y="40"/>
                  </a:cxn>
                  <a:cxn ang="0">
                    <a:pos x="143" y="30"/>
                  </a:cxn>
                  <a:cxn ang="0">
                    <a:pos x="127" y="19"/>
                  </a:cxn>
                  <a:cxn ang="0">
                    <a:pos x="131" y="0"/>
                  </a:cxn>
                  <a:cxn ang="0">
                    <a:pos x="184" y="13"/>
                  </a:cxn>
                  <a:cxn ang="0">
                    <a:pos x="196" y="28"/>
                  </a:cxn>
                  <a:cxn ang="0">
                    <a:pos x="224" y="34"/>
                  </a:cxn>
                  <a:cxn ang="0">
                    <a:pos x="243" y="25"/>
                  </a:cxn>
                  <a:cxn ang="0">
                    <a:pos x="315" y="52"/>
                  </a:cxn>
                  <a:cxn ang="0">
                    <a:pos x="363" y="33"/>
                  </a:cxn>
                  <a:cxn ang="0">
                    <a:pos x="370" y="33"/>
                  </a:cxn>
                  <a:cxn ang="0">
                    <a:pos x="400" y="40"/>
                  </a:cxn>
                  <a:cxn ang="0">
                    <a:pos x="405" y="72"/>
                  </a:cxn>
                  <a:cxn ang="0">
                    <a:pos x="444" y="72"/>
                  </a:cxn>
                  <a:cxn ang="0">
                    <a:pos x="478" y="94"/>
                  </a:cxn>
                  <a:cxn ang="0">
                    <a:pos x="445" y="99"/>
                  </a:cxn>
                  <a:cxn ang="0">
                    <a:pos x="411" y="132"/>
                  </a:cxn>
                  <a:cxn ang="0">
                    <a:pos x="381" y="124"/>
                  </a:cxn>
                  <a:cxn ang="0">
                    <a:pos x="382" y="136"/>
                  </a:cxn>
                  <a:cxn ang="0">
                    <a:pos x="394" y="148"/>
                  </a:cxn>
                  <a:cxn ang="0">
                    <a:pos x="379" y="168"/>
                  </a:cxn>
                  <a:cxn ang="0">
                    <a:pos x="344" y="171"/>
                  </a:cxn>
                  <a:cxn ang="0">
                    <a:pos x="320" y="181"/>
                  </a:cxn>
                  <a:cxn ang="0">
                    <a:pos x="311" y="187"/>
                  </a:cxn>
                  <a:cxn ang="0">
                    <a:pos x="263" y="171"/>
                  </a:cxn>
                  <a:cxn ang="0">
                    <a:pos x="182" y="166"/>
                  </a:cxn>
                  <a:cxn ang="0">
                    <a:pos x="173" y="157"/>
                  </a:cxn>
                  <a:cxn ang="0">
                    <a:pos x="166" y="153"/>
                  </a:cxn>
                  <a:cxn ang="0">
                    <a:pos x="119" y="124"/>
                  </a:cxn>
                  <a:cxn ang="0">
                    <a:pos x="77" y="120"/>
                  </a:cxn>
                  <a:cxn ang="0">
                    <a:pos x="73" y="97"/>
                  </a:cxn>
                  <a:cxn ang="0">
                    <a:pos x="51" y="76"/>
                  </a:cxn>
                  <a:cxn ang="0">
                    <a:pos x="0" y="55"/>
                  </a:cxn>
                  <a:cxn ang="0">
                    <a:pos x="4" y="51"/>
                  </a:cxn>
                </a:cxnLst>
                <a:rect l="0" t="0" r="r" b="b"/>
                <a:pathLst>
                  <a:path w="478" h="187">
                    <a:moveTo>
                      <a:pt x="4" y="51"/>
                    </a:moveTo>
                    <a:lnTo>
                      <a:pt x="9" y="46"/>
                    </a:lnTo>
                    <a:lnTo>
                      <a:pt x="28" y="42"/>
                    </a:lnTo>
                    <a:lnTo>
                      <a:pt x="55" y="22"/>
                    </a:lnTo>
                    <a:lnTo>
                      <a:pt x="86" y="27"/>
                    </a:lnTo>
                    <a:lnTo>
                      <a:pt x="101" y="39"/>
                    </a:lnTo>
                    <a:lnTo>
                      <a:pt x="137" y="40"/>
                    </a:lnTo>
                    <a:lnTo>
                      <a:pt x="143" y="30"/>
                    </a:lnTo>
                    <a:lnTo>
                      <a:pt x="127" y="19"/>
                    </a:lnTo>
                    <a:lnTo>
                      <a:pt x="131" y="0"/>
                    </a:lnTo>
                    <a:lnTo>
                      <a:pt x="184" y="13"/>
                    </a:lnTo>
                    <a:lnTo>
                      <a:pt x="196" y="28"/>
                    </a:lnTo>
                    <a:lnTo>
                      <a:pt x="224" y="34"/>
                    </a:lnTo>
                    <a:lnTo>
                      <a:pt x="243" y="25"/>
                    </a:lnTo>
                    <a:lnTo>
                      <a:pt x="315" y="52"/>
                    </a:lnTo>
                    <a:lnTo>
                      <a:pt x="363" y="33"/>
                    </a:lnTo>
                    <a:lnTo>
                      <a:pt x="370" y="33"/>
                    </a:lnTo>
                    <a:lnTo>
                      <a:pt x="400" y="40"/>
                    </a:lnTo>
                    <a:lnTo>
                      <a:pt x="405" y="72"/>
                    </a:lnTo>
                    <a:lnTo>
                      <a:pt x="444" y="72"/>
                    </a:lnTo>
                    <a:lnTo>
                      <a:pt x="478" y="94"/>
                    </a:lnTo>
                    <a:lnTo>
                      <a:pt x="445" y="99"/>
                    </a:lnTo>
                    <a:lnTo>
                      <a:pt x="411" y="132"/>
                    </a:lnTo>
                    <a:lnTo>
                      <a:pt x="381" y="124"/>
                    </a:lnTo>
                    <a:lnTo>
                      <a:pt x="382" y="136"/>
                    </a:lnTo>
                    <a:lnTo>
                      <a:pt x="394" y="148"/>
                    </a:lnTo>
                    <a:lnTo>
                      <a:pt x="379" y="168"/>
                    </a:lnTo>
                    <a:lnTo>
                      <a:pt x="344" y="171"/>
                    </a:lnTo>
                    <a:lnTo>
                      <a:pt x="320" y="181"/>
                    </a:lnTo>
                    <a:lnTo>
                      <a:pt x="311" y="187"/>
                    </a:lnTo>
                    <a:lnTo>
                      <a:pt x="263" y="171"/>
                    </a:lnTo>
                    <a:lnTo>
                      <a:pt x="182" y="166"/>
                    </a:lnTo>
                    <a:lnTo>
                      <a:pt x="173" y="157"/>
                    </a:lnTo>
                    <a:lnTo>
                      <a:pt x="166" y="153"/>
                    </a:lnTo>
                    <a:lnTo>
                      <a:pt x="119" y="124"/>
                    </a:lnTo>
                    <a:lnTo>
                      <a:pt x="77" y="120"/>
                    </a:lnTo>
                    <a:lnTo>
                      <a:pt x="73" y="97"/>
                    </a:lnTo>
                    <a:lnTo>
                      <a:pt x="51" y="76"/>
                    </a:lnTo>
                    <a:lnTo>
                      <a:pt x="0" y="55"/>
                    </a:lnTo>
                    <a:lnTo>
                      <a:pt x="4" y="51"/>
                    </a:lnTo>
                  </a:path>
                </a:pathLst>
              </a:custGeom>
              <a:noFill/>
              <a:ln w="6350" cap="sq">
                <a:solidFill>
                  <a:srgbClr val="000000"/>
                </a:solidFill>
                <a:prstDash val="solid"/>
                <a:miter lim="800000"/>
                <a:headEnd/>
                <a:tailEnd/>
              </a:ln>
            </p:spPr>
            <p:txBody>
              <a:bodyPr/>
              <a:lstStyle/>
              <a:p>
                <a:endParaRPr lang="en-US"/>
              </a:p>
            </p:txBody>
          </p:sp>
          <p:sp>
            <p:nvSpPr>
              <p:cNvPr id="321389" name="Freeform 877"/>
              <p:cNvSpPr>
                <a:spLocks/>
              </p:cNvSpPr>
              <p:nvPr/>
            </p:nvSpPr>
            <p:spPr bwMode="auto">
              <a:xfrm>
                <a:off x="3026" y="2251"/>
                <a:ext cx="48" cy="13"/>
              </a:xfrm>
              <a:custGeom>
                <a:avLst/>
                <a:gdLst/>
                <a:ahLst/>
                <a:cxnLst>
                  <a:cxn ang="0">
                    <a:pos x="17" y="1"/>
                  </a:cxn>
                  <a:cxn ang="0">
                    <a:pos x="29" y="0"/>
                  </a:cxn>
                  <a:cxn ang="0">
                    <a:pos x="42" y="3"/>
                  </a:cxn>
                  <a:cxn ang="0">
                    <a:pos x="48" y="7"/>
                  </a:cxn>
                  <a:cxn ang="0">
                    <a:pos x="42" y="10"/>
                  </a:cxn>
                  <a:cxn ang="0">
                    <a:pos x="0" y="13"/>
                  </a:cxn>
                  <a:cxn ang="0">
                    <a:pos x="5" y="4"/>
                  </a:cxn>
                  <a:cxn ang="0">
                    <a:pos x="17" y="1"/>
                  </a:cxn>
                </a:cxnLst>
                <a:rect l="0" t="0" r="r" b="b"/>
                <a:pathLst>
                  <a:path w="48" h="13">
                    <a:moveTo>
                      <a:pt x="17" y="1"/>
                    </a:moveTo>
                    <a:lnTo>
                      <a:pt x="29" y="0"/>
                    </a:lnTo>
                    <a:lnTo>
                      <a:pt x="42" y="3"/>
                    </a:lnTo>
                    <a:lnTo>
                      <a:pt x="48" y="7"/>
                    </a:lnTo>
                    <a:lnTo>
                      <a:pt x="42" y="10"/>
                    </a:lnTo>
                    <a:lnTo>
                      <a:pt x="0" y="13"/>
                    </a:lnTo>
                    <a:lnTo>
                      <a:pt x="5" y="4"/>
                    </a:lnTo>
                    <a:lnTo>
                      <a:pt x="17" y="1"/>
                    </a:lnTo>
                  </a:path>
                </a:pathLst>
              </a:custGeom>
              <a:noFill/>
              <a:ln w="6350" cap="sq">
                <a:solidFill>
                  <a:srgbClr val="000000"/>
                </a:solidFill>
                <a:prstDash val="solid"/>
                <a:miter lim="800000"/>
                <a:headEnd/>
                <a:tailEnd/>
              </a:ln>
            </p:spPr>
            <p:txBody>
              <a:bodyPr/>
              <a:lstStyle/>
              <a:p>
                <a:endParaRPr lang="en-US"/>
              </a:p>
            </p:txBody>
          </p:sp>
          <p:sp>
            <p:nvSpPr>
              <p:cNvPr id="321390" name="Freeform 878"/>
              <p:cNvSpPr>
                <a:spLocks/>
              </p:cNvSpPr>
              <p:nvPr/>
            </p:nvSpPr>
            <p:spPr bwMode="auto">
              <a:xfrm>
                <a:off x="3082" y="2320"/>
                <a:ext cx="47" cy="56"/>
              </a:xfrm>
              <a:custGeom>
                <a:avLst/>
                <a:gdLst/>
                <a:ahLst/>
                <a:cxnLst>
                  <a:cxn ang="0">
                    <a:pos x="0" y="18"/>
                  </a:cxn>
                  <a:cxn ang="0">
                    <a:pos x="22" y="0"/>
                  </a:cxn>
                  <a:cxn ang="0">
                    <a:pos x="32" y="0"/>
                  </a:cxn>
                  <a:cxn ang="0">
                    <a:pos x="47" y="26"/>
                  </a:cxn>
                  <a:cxn ang="0">
                    <a:pos x="26" y="56"/>
                  </a:cxn>
                  <a:cxn ang="0">
                    <a:pos x="20" y="52"/>
                  </a:cxn>
                  <a:cxn ang="0">
                    <a:pos x="7" y="35"/>
                  </a:cxn>
                  <a:cxn ang="0">
                    <a:pos x="0" y="18"/>
                  </a:cxn>
                </a:cxnLst>
                <a:rect l="0" t="0" r="r" b="b"/>
                <a:pathLst>
                  <a:path w="47" h="56">
                    <a:moveTo>
                      <a:pt x="0" y="18"/>
                    </a:moveTo>
                    <a:lnTo>
                      <a:pt x="22" y="0"/>
                    </a:lnTo>
                    <a:lnTo>
                      <a:pt x="32" y="0"/>
                    </a:lnTo>
                    <a:lnTo>
                      <a:pt x="47" y="26"/>
                    </a:lnTo>
                    <a:lnTo>
                      <a:pt x="26" y="56"/>
                    </a:lnTo>
                    <a:lnTo>
                      <a:pt x="20" y="52"/>
                    </a:lnTo>
                    <a:lnTo>
                      <a:pt x="7" y="35"/>
                    </a:lnTo>
                    <a:lnTo>
                      <a:pt x="0" y="18"/>
                    </a:lnTo>
                  </a:path>
                </a:pathLst>
              </a:custGeom>
              <a:noFill/>
              <a:ln w="6350" cap="sq">
                <a:solidFill>
                  <a:srgbClr val="000000"/>
                </a:solidFill>
                <a:prstDash val="solid"/>
                <a:miter lim="800000"/>
                <a:headEnd/>
                <a:tailEnd/>
              </a:ln>
            </p:spPr>
            <p:txBody>
              <a:bodyPr/>
              <a:lstStyle/>
              <a:p>
                <a:endParaRPr lang="en-US"/>
              </a:p>
            </p:txBody>
          </p:sp>
          <p:sp>
            <p:nvSpPr>
              <p:cNvPr id="321391" name="Freeform 879"/>
              <p:cNvSpPr>
                <a:spLocks/>
              </p:cNvSpPr>
              <p:nvPr/>
            </p:nvSpPr>
            <p:spPr bwMode="auto">
              <a:xfrm>
                <a:off x="4518" y="1952"/>
                <a:ext cx="130" cy="72"/>
              </a:xfrm>
              <a:custGeom>
                <a:avLst/>
                <a:gdLst/>
                <a:ahLst/>
                <a:cxnLst>
                  <a:cxn ang="0">
                    <a:pos x="111" y="39"/>
                  </a:cxn>
                  <a:cxn ang="0">
                    <a:pos x="129" y="44"/>
                  </a:cxn>
                  <a:cxn ang="0">
                    <a:pos x="130" y="66"/>
                  </a:cxn>
                  <a:cxn ang="0">
                    <a:pos x="130" y="72"/>
                  </a:cxn>
                  <a:cxn ang="0">
                    <a:pos x="100" y="71"/>
                  </a:cxn>
                  <a:cxn ang="0">
                    <a:pos x="78" y="60"/>
                  </a:cxn>
                  <a:cxn ang="0">
                    <a:pos x="70" y="53"/>
                  </a:cxn>
                  <a:cxn ang="0">
                    <a:pos x="54" y="54"/>
                  </a:cxn>
                  <a:cxn ang="0">
                    <a:pos x="0" y="27"/>
                  </a:cxn>
                  <a:cxn ang="0">
                    <a:pos x="8" y="0"/>
                  </a:cxn>
                  <a:cxn ang="0">
                    <a:pos x="58" y="20"/>
                  </a:cxn>
                  <a:cxn ang="0">
                    <a:pos x="94" y="35"/>
                  </a:cxn>
                  <a:cxn ang="0">
                    <a:pos x="111" y="39"/>
                  </a:cxn>
                </a:cxnLst>
                <a:rect l="0" t="0" r="r" b="b"/>
                <a:pathLst>
                  <a:path w="130" h="72">
                    <a:moveTo>
                      <a:pt x="111" y="39"/>
                    </a:moveTo>
                    <a:lnTo>
                      <a:pt x="129" y="44"/>
                    </a:lnTo>
                    <a:lnTo>
                      <a:pt x="130" y="66"/>
                    </a:lnTo>
                    <a:lnTo>
                      <a:pt x="130" y="72"/>
                    </a:lnTo>
                    <a:lnTo>
                      <a:pt x="100" y="71"/>
                    </a:lnTo>
                    <a:lnTo>
                      <a:pt x="78" y="60"/>
                    </a:lnTo>
                    <a:lnTo>
                      <a:pt x="70" y="53"/>
                    </a:lnTo>
                    <a:lnTo>
                      <a:pt x="54" y="54"/>
                    </a:lnTo>
                    <a:lnTo>
                      <a:pt x="0" y="27"/>
                    </a:lnTo>
                    <a:lnTo>
                      <a:pt x="8" y="0"/>
                    </a:lnTo>
                    <a:lnTo>
                      <a:pt x="58" y="20"/>
                    </a:lnTo>
                    <a:lnTo>
                      <a:pt x="94" y="35"/>
                    </a:lnTo>
                    <a:lnTo>
                      <a:pt x="111" y="39"/>
                    </a:lnTo>
                  </a:path>
                </a:pathLst>
              </a:custGeom>
              <a:noFill/>
              <a:ln w="6350" cap="sq">
                <a:solidFill>
                  <a:srgbClr val="000000"/>
                </a:solidFill>
                <a:prstDash val="solid"/>
                <a:miter lim="800000"/>
                <a:headEnd/>
                <a:tailEnd/>
              </a:ln>
            </p:spPr>
            <p:txBody>
              <a:bodyPr/>
              <a:lstStyle/>
              <a:p>
                <a:endParaRPr lang="en-US"/>
              </a:p>
            </p:txBody>
          </p:sp>
          <p:sp>
            <p:nvSpPr>
              <p:cNvPr id="321392" name="Freeform 880"/>
              <p:cNvSpPr>
                <a:spLocks/>
              </p:cNvSpPr>
              <p:nvPr/>
            </p:nvSpPr>
            <p:spPr bwMode="auto">
              <a:xfrm>
                <a:off x="3351" y="1255"/>
                <a:ext cx="294" cy="211"/>
              </a:xfrm>
              <a:custGeom>
                <a:avLst/>
                <a:gdLst/>
                <a:ahLst/>
                <a:cxnLst>
                  <a:cxn ang="0">
                    <a:pos x="285" y="21"/>
                  </a:cxn>
                  <a:cxn ang="0">
                    <a:pos x="275" y="32"/>
                  </a:cxn>
                  <a:cxn ang="0">
                    <a:pos x="276" y="24"/>
                  </a:cxn>
                  <a:cxn ang="0">
                    <a:pos x="266" y="21"/>
                  </a:cxn>
                  <a:cxn ang="0">
                    <a:pos x="258" y="17"/>
                  </a:cxn>
                  <a:cxn ang="0">
                    <a:pos x="239" y="21"/>
                  </a:cxn>
                  <a:cxn ang="0">
                    <a:pos x="239" y="33"/>
                  </a:cxn>
                  <a:cxn ang="0">
                    <a:pos x="230" y="39"/>
                  </a:cxn>
                  <a:cxn ang="0">
                    <a:pos x="201" y="38"/>
                  </a:cxn>
                  <a:cxn ang="0">
                    <a:pos x="195" y="33"/>
                  </a:cxn>
                  <a:cxn ang="0">
                    <a:pos x="187" y="29"/>
                  </a:cxn>
                  <a:cxn ang="0">
                    <a:pos x="185" y="32"/>
                  </a:cxn>
                  <a:cxn ang="0">
                    <a:pos x="178" y="32"/>
                  </a:cxn>
                  <a:cxn ang="0">
                    <a:pos x="175" y="32"/>
                  </a:cxn>
                  <a:cxn ang="0">
                    <a:pos x="176" y="36"/>
                  </a:cxn>
                  <a:cxn ang="0">
                    <a:pos x="172" y="43"/>
                  </a:cxn>
                  <a:cxn ang="0">
                    <a:pos x="152" y="41"/>
                  </a:cxn>
                  <a:cxn ang="0">
                    <a:pos x="151" y="48"/>
                  </a:cxn>
                  <a:cxn ang="0">
                    <a:pos x="142" y="46"/>
                  </a:cxn>
                  <a:cxn ang="0">
                    <a:pos x="131" y="57"/>
                  </a:cxn>
                  <a:cxn ang="0">
                    <a:pos x="134" y="63"/>
                  </a:cxn>
                  <a:cxn ang="0">
                    <a:pos x="121" y="75"/>
                  </a:cxn>
                  <a:cxn ang="0">
                    <a:pos x="112" y="109"/>
                  </a:cxn>
                  <a:cxn ang="0">
                    <a:pos x="98" y="109"/>
                  </a:cxn>
                  <a:cxn ang="0">
                    <a:pos x="94" y="112"/>
                  </a:cxn>
                  <a:cxn ang="0">
                    <a:pos x="89" y="130"/>
                  </a:cxn>
                  <a:cxn ang="0">
                    <a:pos x="101" y="154"/>
                  </a:cxn>
                  <a:cxn ang="0">
                    <a:pos x="98" y="175"/>
                  </a:cxn>
                  <a:cxn ang="0">
                    <a:pos x="86" y="190"/>
                  </a:cxn>
                  <a:cxn ang="0">
                    <a:pos x="76" y="186"/>
                  </a:cxn>
                  <a:cxn ang="0">
                    <a:pos x="42" y="211"/>
                  </a:cxn>
                  <a:cxn ang="0">
                    <a:pos x="10" y="196"/>
                  </a:cxn>
                  <a:cxn ang="0">
                    <a:pos x="0" y="147"/>
                  </a:cxn>
                  <a:cxn ang="0">
                    <a:pos x="46" y="114"/>
                  </a:cxn>
                  <a:cxn ang="0">
                    <a:pos x="58" y="117"/>
                  </a:cxn>
                  <a:cxn ang="0">
                    <a:pos x="62" y="103"/>
                  </a:cxn>
                  <a:cxn ang="0">
                    <a:pos x="109" y="58"/>
                  </a:cxn>
                  <a:cxn ang="0">
                    <a:pos x="118" y="41"/>
                  </a:cxn>
                  <a:cxn ang="0">
                    <a:pos x="130" y="35"/>
                  </a:cxn>
                  <a:cxn ang="0">
                    <a:pos x="143" y="24"/>
                  </a:cxn>
                  <a:cxn ang="0">
                    <a:pos x="155" y="15"/>
                  </a:cxn>
                  <a:cxn ang="0">
                    <a:pos x="166" y="14"/>
                  </a:cxn>
                  <a:cxn ang="0">
                    <a:pos x="181" y="15"/>
                  </a:cxn>
                  <a:cxn ang="0">
                    <a:pos x="191" y="8"/>
                  </a:cxn>
                  <a:cxn ang="0">
                    <a:pos x="219" y="2"/>
                  </a:cxn>
                  <a:cxn ang="0">
                    <a:pos x="245" y="2"/>
                  </a:cxn>
                  <a:cxn ang="0">
                    <a:pos x="257" y="0"/>
                  </a:cxn>
                  <a:cxn ang="0">
                    <a:pos x="278" y="6"/>
                  </a:cxn>
                  <a:cxn ang="0">
                    <a:pos x="294" y="11"/>
                  </a:cxn>
                  <a:cxn ang="0">
                    <a:pos x="285" y="21"/>
                  </a:cxn>
                </a:cxnLst>
                <a:rect l="0" t="0" r="r" b="b"/>
                <a:pathLst>
                  <a:path w="294" h="211">
                    <a:moveTo>
                      <a:pt x="285" y="21"/>
                    </a:moveTo>
                    <a:lnTo>
                      <a:pt x="275" y="32"/>
                    </a:lnTo>
                    <a:lnTo>
                      <a:pt x="276" y="24"/>
                    </a:lnTo>
                    <a:lnTo>
                      <a:pt x="266" y="21"/>
                    </a:lnTo>
                    <a:lnTo>
                      <a:pt x="258" y="17"/>
                    </a:lnTo>
                    <a:lnTo>
                      <a:pt x="239" y="21"/>
                    </a:lnTo>
                    <a:lnTo>
                      <a:pt x="239" y="33"/>
                    </a:lnTo>
                    <a:lnTo>
                      <a:pt x="230" y="39"/>
                    </a:lnTo>
                    <a:lnTo>
                      <a:pt x="201" y="38"/>
                    </a:lnTo>
                    <a:lnTo>
                      <a:pt x="195" y="33"/>
                    </a:lnTo>
                    <a:lnTo>
                      <a:pt x="187" y="29"/>
                    </a:lnTo>
                    <a:lnTo>
                      <a:pt x="185" y="32"/>
                    </a:lnTo>
                    <a:lnTo>
                      <a:pt x="178" y="32"/>
                    </a:lnTo>
                    <a:lnTo>
                      <a:pt x="175" y="32"/>
                    </a:lnTo>
                    <a:lnTo>
                      <a:pt x="176" y="36"/>
                    </a:lnTo>
                    <a:lnTo>
                      <a:pt x="172" y="43"/>
                    </a:lnTo>
                    <a:lnTo>
                      <a:pt x="152" y="41"/>
                    </a:lnTo>
                    <a:lnTo>
                      <a:pt x="151" y="48"/>
                    </a:lnTo>
                    <a:lnTo>
                      <a:pt x="142" y="46"/>
                    </a:lnTo>
                    <a:lnTo>
                      <a:pt x="131" y="57"/>
                    </a:lnTo>
                    <a:lnTo>
                      <a:pt x="134" y="63"/>
                    </a:lnTo>
                    <a:lnTo>
                      <a:pt x="121" y="75"/>
                    </a:lnTo>
                    <a:lnTo>
                      <a:pt x="112" y="109"/>
                    </a:lnTo>
                    <a:lnTo>
                      <a:pt x="98" y="109"/>
                    </a:lnTo>
                    <a:lnTo>
                      <a:pt x="94" y="112"/>
                    </a:lnTo>
                    <a:lnTo>
                      <a:pt x="89" y="130"/>
                    </a:lnTo>
                    <a:lnTo>
                      <a:pt x="101" y="154"/>
                    </a:lnTo>
                    <a:lnTo>
                      <a:pt x="98" y="175"/>
                    </a:lnTo>
                    <a:lnTo>
                      <a:pt x="86" y="190"/>
                    </a:lnTo>
                    <a:lnTo>
                      <a:pt x="76" y="186"/>
                    </a:lnTo>
                    <a:lnTo>
                      <a:pt x="42" y="211"/>
                    </a:lnTo>
                    <a:lnTo>
                      <a:pt x="10" y="196"/>
                    </a:lnTo>
                    <a:lnTo>
                      <a:pt x="0" y="147"/>
                    </a:lnTo>
                    <a:lnTo>
                      <a:pt x="46" y="114"/>
                    </a:lnTo>
                    <a:lnTo>
                      <a:pt x="58" y="117"/>
                    </a:lnTo>
                    <a:lnTo>
                      <a:pt x="62" y="103"/>
                    </a:lnTo>
                    <a:lnTo>
                      <a:pt x="109" y="58"/>
                    </a:lnTo>
                    <a:lnTo>
                      <a:pt x="118" y="41"/>
                    </a:lnTo>
                    <a:lnTo>
                      <a:pt x="130" y="35"/>
                    </a:lnTo>
                    <a:lnTo>
                      <a:pt x="143" y="24"/>
                    </a:lnTo>
                    <a:lnTo>
                      <a:pt x="155" y="15"/>
                    </a:lnTo>
                    <a:lnTo>
                      <a:pt x="166" y="14"/>
                    </a:lnTo>
                    <a:lnTo>
                      <a:pt x="181" y="15"/>
                    </a:lnTo>
                    <a:lnTo>
                      <a:pt x="191" y="8"/>
                    </a:lnTo>
                    <a:lnTo>
                      <a:pt x="219" y="2"/>
                    </a:lnTo>
                    <a:lnTo>
                      <a:pt x="245" y="2"/>
                    </a:lnTo>
                    <a:lnTo>
                      <a:pt x="257" y="0"/>
                    </a:lnTo>
                    <a:lnTo>
                      <a:pt x="278" y="6"/>
                    </a:lnTo>
                    <a:lnTo>
                      <a:pt x="294" y="11"/>
                    </a:lnTo>
                    <a:lnTo>
                      <a:pt x="285" y="21"/>
                    </a:lnTo>
                  </a:path>
                </a:pathLst>
              </a:custGeom>
              <a:noFill/>
              <a:ln w="6350" cap="sq">
                <a:solidFill>
                  <a:srgbClr val="000000"/>
                </a:solidFill>
                <a:prstDash val="solid"/>
                <a:miter lim="800000"/>
                <a:headEnd/>
                <a:tailEnd/>
              </a:ln>
            </p:spPr>
            <p:txBody>
              <a:bodyPr/>
              <a:lstStyle/>
              <a:p>
                <a:endParaRPr lang="en-US"/>
              </a:p>
            </p:txBody>
          </p:sp>
          <p:sp>
            <p:nvSpPr>
              <p:cNvPr id="321393" name="Freeform 881"/>
              <p:cNvSpPr>
                <a:spLocks/>
              </p:cNvSpPr>
              <p:nvPr/>
            </p:nvSpPr>
            <p:spPr bwMode="auto">
              <a:xfrm>
                <a:off x="2549" y="1093"/>
                <a:ext cx="636" cy="340"/>
              </a:xfrm>
              <a:custGeom>
                <a:avLst/>
                <a:gdLst/>
                <a:ahLst/>
                <a:cxnLst>
                  <a:cxn ang="0">
                    <a:pos x="564" y="0"/>
                  </a:cxn>
                  <a:cxn ang="0">
                    <a:pos x="483" y="21"/>
                  </a:cxn>
                  <a:cxn ang="0">
                    <a:pos x="525" y="27"/>
                  </a:cxn>
                  <a:cxn ang="0">
                    <a:pos x="606" y="17"/>
                  </a:cxn>
                  <a:cxn ang="0">
                    <a:pos x="618" y="33"/>
                  </a:cxn>
                  <a:cxn ang="0">
                    <a:pos x="594" y="30"/>
                  </a:cxn>
                  <a:cxn ang="0">
                    <a:pos x="586" y="38"/>
                  </a:cxn>
                  <a:cxn ang="0">
                    <a:pos x="530" y="57"/>
                  </a:cxn>
                  <a:cxn ang="0">
                    <a:pos x="559" y="81"/>
                  </a:cxn>
                  <a:cxn ang="0">
                    <a:pos x="507" y="95"/>
                  </a:cxn>
                  <a:cxn ang="0">
                    <a:pos x="525" y="132"/>
                  </a:cxn>
                  <a:cxn ang="0">
                    <a:pos x="473" y="147"/>
                  </a:cxn>
                  <a:cxn ang="0">
                    <a:pos x="512" y="155"/>
                  </a:cxn>
                  <a:cxn ang="0">
                    <a:pos x="453" y="161"/>
                  </a:cxn>
                  <a:cxn ang="0">
                    <a:pos x="413" y="174"/>
                  </a:cxn>
                  <a:cxn ang="0">
                    <a:pos x="392" y="211"/>
                  </a:cxn>
                  <a:cxn ang="0">
                    <a:pos x="319" y="232"/>
                  </a:cxn>
                  <a:cxn ang="0">
                    <a:pos x="286" y="243"/>
                  </a:cxn>
                  <a:cxn ang="0">
                    <a:pos x="240" y="285"/>
                  </a:cxn>
                  <a:cxn ang="0">
                    <a:pos x="168" y="330"/>
                  </a:cxn>
                  <a:cxn ang="0">
                    <a:pos x="136" y="330"/>
                  </a:cxn>
                  <a:cxn ang="0">
                    <a:pos x="112" y="253"/>
                  </a:cxn>
                  <a:cxn ang="0">
                    <a:pos x="107" y="225"/>
                  </a:cxn>
                  <a:cxn ang="0">
                    <a:pos x="145" y="200"/>
                  </a:cxn>
                  <a:cxn ang="0">
                    <a:pos x="118" y="189"/>
                  </a:cxn>
                  <a:cxn ang="0">
                    <a:pos x="148" y="167"/>
                  </a:cxn>
                  <a:cxn ang="0">
                    <a:pos x="120" y="161"/>
                  </a:cxn>
                  <a:cxn ang="0">
                    <a:pos x="118" y="98"/>
                  </a:cxn>
                  <a:cxn ang="0">
                    <a:pos x="0" y="87"/>
                  </a:cxn>
                  <a:cxn ang="0">
                    <a:pos x="54" y="77"/>
                  </a:cxn>
                  <a:cxn ang="0">
                    <a:pos x="2" y="65"/>
                  </a:cxn>
                  <a:cxn ang="0">
                    <a:pos x="96" y="47"/>
                  </a:cxn>
                  <a:cxn ang="0">
                    <a:pos x="78" y="36"/>
                  </a:cxn>
                  <a:cxn ang="0">
                    <a:pos x="229" y="21"/>
                  </a:cxn>
                  <a:cxn ang="0">
                    <a:pos x="289" y="6"/>
                  </a:cxn>
                </a:cxnLst>
                <a:rect l="0" t="0" r="r" b="b"/>
                <a:pathLst>
                  <a:path w="636" h="340">
                    <a:moveTo>
                      <a:pt x="289" y="6"/>
                    </a:moveTo>
                    <a:lnTo>
                      <a:pt x="564" y="0"/>
                    </a:lnTo>
                    <a:lnTo>
                      <a:pt x="570" y="8"/>
                    </a:lnTo>
                    <a:lnTo>
                      <a:pt x="483" y="21"/>
                    </a:lnTo>
                    <a:lnTo>
                      <a:pt x="562" y="20"/>
                    </a:lnTo>
                    <a:lnTo>
                      <a:pt x="525" y="27"/>
                    </a:lnTo>
                    <a:lnTo>
                      <a:pt x="531" y="32"/>
                    </a:lnTo>
                    <a:lnTo>
                      <a:pt x="606" y="17"/>
                    </a:lnTo>
                    <a:lnTo>
                      <a:pt x="636" y="26"/>
                    </a:lnTo>
                    <a:lnTo>
                      <a:pt x="618" y="33"/>
                    </a:lnTo>
                    <a:lnTo>
                      <a:pt x="606" y="30"/>
                    </a:lnTo>
                    <a:lnTo>
                      <a:pt x="594" y="30"/>
                    </a:lnTo>
                    <a:lnTo>
                      <a:pt x="586" y="33"/>
                    </a:lnTo>
                    <a:lnTo>
                      <a:pt x="586" y="38"/>
                    </a:lnTo>
                    <a:lnTo>
                      <a:pt x="530" y="50"/>
                    </a:lnTo>
                    <a:lnTo>
                      <a:pt x="530" y="57"/>
                    </a:lnTo>
                    <a:lnTo>
                      <a:pt x="561" y="57"/>
                    </a:lnTo>
                    <a:lnTo>
                      <a:pt x="559" y="81"/>
                    </a:lnTo>
                    <a:lnTo>
                      <a:pt x="522" y="74"/>
                    </a:lnTo>
                    <a:lnTo>
                      <a:pt x="507" y="95"/>
                    </a:lnTo>
                    <a:lnTo>
                      <a:pt x="552" y="93"/>
                    </a:lnTo>
                    <a:lnTo>
                      <a:pt x="525" y="132"/>
                    </a:lnTo>
                    <a:lnTo>
                      <a:pt x="473" y="134"/>
                    </a:lnTo>
                    <a:lnTo>
                      <a:pt x="473" y="147"/>
                    </a:lnTo>
                    <a:lnTo>
                      <a:pt x="486" y="143"/>
                    </a:lnTo>
                    <a:lnTo>
                      <a:pt x="512" y="155"/>
                    </a:lnTo>
                    <a:lnTo>
                      <a:pt x="492" y="177"/>
                    </a:lnTo>
                    <a:lnTo>
                      <a:pt x="453" y="161"/>
                    </a:lnTo>
                    <a:lnTo>
                      <a:pt x="446" y="156"/>
                    </a:lnTo>
                    <a:lnTo>
                      <a:pt x="413" y="174"/>
                    </a:lnTo>
                    <a:lnTo>
                      <a:pt x="479" y="183"/>
                    </a:lnTo>
                    <a:lnTo>
                      <a:pt x="392" y="211"/>
                    </a:lnTo>
                    <a:lnTo>
                      <a:pt x="367" y="207"/>
                    </a:lnTo>
                    <a:lnTo>
                      <a:pt x="319" y="232"/>
                    </a:lnTo>
                    <a:lnTo>
                      <a:pt x="299" y="247"/>
                    </a:lnTo>
                    <a:lnTo>
                      <a:pt x="286" y="243"/>
                    </a:lnTo>
                    <a:lnTo>
                      <a:pt x="272" y="252"/>
                    </a:lnTo>
                    <a:lnTo>
                      <a:pt x="240" y="285"/>
                    </a:lnTo>
                    <a:lnTo>
                      <a:pt x="195" y="340"/>
                    </a:lnTo>
                    <a:lnTo>
                      <a:pt x="168" y="330"/>
                    </a:lnTo>
                    <a:lnTo>
                      <a:pt x="138" y="324"/>
                    </a:lnTo>
                    <a:lnTo>
                      <a:pt x="136" y="330"/>
                    </a:lnTo>
                    <a:lnTo>
                      <a:pt x="112" y="273"/>
                    </a:lnTo>
                    <a:lnTo>
                      <a:pt x="112" y="253"/>
                    </a:lnTo>
                    <a:lnTo>
                      <a:pt x="105" y="249"/>
                    </a:lnTo>
                    <a:lnTo>
                      <a:pt x="107" y="225"/>
                    </a:lnTo>
                    <a:lnTo>
                      <a:pt x="126" y="201"/>
                    </a:lnTo>
                    <a:lnTo>
                      <a:pt x="145" y="200"/>
                    </a:lnTo>
                    <a:lnTo>
                      <a:pt x="154" y="185"/>
                    </a:lnTo>
                    <a:lnTo>
                      <a:pt x="118" y="189"/>
                    </a:lnTo>
                    <a:lnTo>
                      <a:pt x="115" y="174"/>
                    </a:lnTo>
                    <a:lnTo>
                      <a:pt x="148" y="167"/>
                    </a:lnTo>
                    <a:lnTo>
                      <a:pt x="142" y="159"/>
                    </a:lnTo>
                    <a:lnTo>
                      <a:pt x="120" y="161"/>
                    </a:lnTo>
                    <a:lnTo>
                      <a:pt x="132" y="116"/>
                    </a:lnTo>
                    <a:lnTo>
                      <a:pt x="118" y="98"/>
                    </a:lnTo>
                    <a:lnTo>
                      <a:pt x="75" y="92"/>
                    </a:lnTo>
                    <a:lnTo>
                      <a:pt x="0" y="87"/>
                    </a:lnTo>
                    <a:lnTo>
                      <a:pt x="5" y="75"/>
                    </a:lnTo>
                    <a:lnTo>
                      <a:pt x="54" y="77"/>
                    </a:lnTo>
                    <a:lnTo>
                      <a:pt x="60" y="72"/>
                    </a:lnTo>
                    <a:lnTo>
                      <a:pt x="2" y="65"/>
                    </a:lnTo>
                    <a:lnTo>
                      <a:pt x="5" y="59"/>
                    </a:lnTo>
                    <a:lnTo>
                      <a:pt x="96" y="47"/>
                    </a:lnTo>
                    <a:lnTo>
                      <a:pt x="99" y="39"/>
                    </a:lnTo>
                    <a:lnTo>
                      <a:pt x="78" y="36"/>
                    </a:lnTo>
                    <a:lnTo>
                      <a:pt x="228" y="12"/>
                    </a:lnTo>
                    <a:lnTo>
                      <a:pt x="229" y="21"/>
                    </a:lnTo>
                    <a:lnTo>
                      <a:pt x="238" y="12"/>
                    </a:lnTo>
                    <a:lnTo>
                      <a:pt x="289" y="6"/>
                    </a:lnTo>
                  </a:path>
                </a:pathLst>
              </a:custGeom>
              <a:noFill/>
              <a:ln w="6350" cap="sq">
                <a:solidFill>
                  <a:srgbClr val="000000"/>
                </a:solidFill>
                <a:prstDash val="solid"/>
                <a:miter lim="800000"/>
                <a:headEnd/>
                <a:tailEnd/>
              </a:ln>
            </p:spPr>
            <p:txBody>
              <a:bodyPr/>
              <a:lstStyle/>
              <a:p>
                <a:endParaRPr lang="en-US"/>
              </a:p>
            </p:txBody>
          </p:sp>
          <p:sp>
            <p:nvSpPr>
              <p:cNvPr id="321394" name="Freeform 882"/>
              <p:cNvSpPr>
                <a:spLocks/>
              </p:cNvSpPr>
              <p:nvPr/>
            </p:nvSpPr>
            <p:spPr bwMode="auto">
              <a:xfrm>
                <a:off x="3570" y="1433"/>
                <a:ext cx="83" cy="41"/>
              </a:xfrm>
              <a:custGeom>
                <a:avLst/>
                <a:gdLst/>
                <a:ahLst/>
                <a:cxnLst>
                  <a:cxn ang="0">
                    <a:pos x="66" y="3"/>
                  </a:cxn>
                  <a:cxn ang="0">
                    <a:pos x="78" y="6"/>
                  </a:cxn>
                  <a:cxn ang="0">
                    <a:pos x="83" y="20"/>
                  </a:cxn>
                  <a:cxn ang="0">
                    <a:pos x="80" y="41"/>
                  </a:cxn>
                  <a:cxn ang="0">
                    <a:pos x="77" y="39"/>
                  </a:cxn>
                  <a:cxn ang="0">
                    <a:pos x="48" y="30"/>
                  </a:cxn>
                  <a:cxn ang="0">
                    <a:pos x="36" y="33"/>
                  </a:cxn>
                  <a:cxn ang="0">
                    <a:pos x="21" y="32"/>
                  </a:cxn>
                  <a:cxn ang="0">
                    <a:pos x="6" y="33"/>
                  </a:cxn>
                  <a:cxn ang="0">
                    <a:pos x="2" y="26"/>
                  </a:cxn>
                  <a:cxn ang="0">
                    <a:pos x="0" y="17"/>
                  </a:cxn>
                  <a:cxn ang="0">
                    <a:pos x="42" y="0"/>
                  </a:cxn>
                  <a:cxn ang="0">
                    <a:pos x="56" y="0"/>
                  </a:cxn>
                  <a:cxn ang="0">
                    <a:pos x="66" y="3"/>
                  </a:cxn>
                </a:cxnLst>
                <a:rect l="0" t="0" r="r" b="b"/>
                <a:pathLst>
                  <a:path w="83" h="41">
                    <a:moveTo>
                      <a:pt x="66" y="3"/>
                    </a:moveTo>
                    <a:lnTo>
                      <a:pt x="78" y="6"/>
                    </a:lnTo>
                    <a:lnTo>
                      <a:pt x="83" y="20"/>
                    </a:lnTo>
                    <a:lnTo>
                      <a:pt x="80" y="41"/>
                    </a:lnTo>
                    <a:lnTo>
                      <a:pt x="77" y="39"/>
                    </a:lnTo>
                    <a:lnTo>
                      <a:pt x="48" y="30"/>
                    </a:lnTo>
                    <a:lnTo>
                      <a:pt x="36" y="33"/>
                    </a:lnTo>
                    <a:lnTo>
                      <a:pt x="21" y="32"/>
                    </a:lnTo>
                    <a:lnTo>
                      <a:pt x="6" y="33"/>
                    </a:lnTo>
                    <a:lnTo>
                      <a:pt x="2" y="26"/>
                    </a:lnTo>
                    <a:lnTo>
                      <a:pt x="0" y="17"/>
                    </a:lnTo>
                    <a:lnTo>
                      <a:pt x="42" y="0"/>
                    </a:lnTo>
                    <a:lnTo>
                      <a:pt x="56" y="0"/>
                    </a:lnTo>
                    <a:lnTo>
                      <a:pt x="66" y="3"/>
                    </a:lnTo>
                  </a:path>
                </a:pathLst>
              </a:custGeom>
              <a:noFill/>
              <a:ln w="6350" cap="sq">
                <a:solidFill>
                  <a:srgbClr val="000000"/>
                </a:solidFill>
                <a:prstDash val="solid"/>
                <a:miter lim="800000"/>
                <a:headEnd/>
                <a:tailEnd/>
              </a:ln>
            </p:spPr>
            <p:txBody>
              <a:bodyPr/>
              <a:lstStyle/>
              <a:p>
                <a:endParaRPr lang="en-US"/>
              </a:p>
            </p:txBody>
          </p:sp>
          <p:sp>
            <p:nvSpPr>
              <p:cNvPr id="321395" name="Freeform 883"/>
              <p:cNvSpPr>
                <a:spLocks/>
              </p:cNvSpPr>
              <p:nvPr/>
            </p:nvSpPr>
            <p:spPr bwMode="auto">
              <a:xfrm>
                <a:off x="3567" y="1463"/>
                <a:ext cx="96" cy="41"/>
              </a:xfrm>
              <a:custGeom>
                <a:avLst/>
                <a:gdLst/>
                <a:ahLst/>
                <a:cxnLst>
                  <a:cxn ang="0">
                    <a:pos x="83" y="11"/>
                  </a:cxn>
                  <a:cxn ang="0">
                    <a:pos x="87" y="12"/>
                  </a:cxn>
                  <a:cxn ang="0">
                    <a:pos x="90" y="20"/>
                  </a:cxn>
                  <a:cxn ang="0">
                    <a:pos x="96" y="32"/>
                  </a:cxn>
                  <a:cxn ang="0">
                    <a:pos x="89" y="38"/>
                  </a:cxn>
                  <a:cxn ang="0">
                    <a:pos x="75" y="41"/>
                  </a:cxn>
                  <a:cxn ang="0">
                    <a:pos x="65" y="35"/>
                  </a:cxn>
                  <a:cxn ang="0">
                    <a:pos x="50" y="30"/>
                  </a:cxn>
                  <a:cxn ang="0">
                    <a:pos x="14" y="27"/>
                  </a:cxn>
                  <a:cxn ang="0">
                    <a:pos x="2" y="33"/>
                  </a:cxn>
                  <a:cxn ang="0">
                    <a:pos x="0" y="21"/>
                  </a:cxn>
                  <a:cxn ang="0">
                    <a:pos x="6" y="8"/>
                  </a:cxn>
                  <a:cxn ang="0">
                    <a:pos x="17" y="6"/>
                  </a:cxn>
                  <a:cxn ang="0">
                    <a:pos x="33" y="18"/>
                  </a:cxn>
                  <a:cxn ang="0">
                    <a:pos x="42" y="15"/>
                  </a:cxn>
                  <a:cxn ang="0">
                    <a:pos x="39" y="3"/>
                  </a:cxn>
                  <a:cxn ang="0">
                    <a:pos x="51" y="0"/>
                  </a:cxn>
                  <a:cxn ang="0">
                    <a:pos x="80" y="9"/>
                  </a:cxn>
                  <a:cxn ang="0">
                    <a:pos x="83" y="11"/>
                  </a:cxn>
                </a:cxnLst>
                <a:rect l="0" t="0" r="r" b="b"/>
                <a:pathLst>
                  <a:path w="96" h="41">
                    <a:moveTo>
                      <a:pt x="83" y="11"/>
                    </a:moveTo>
                    <a:lnTo>
                      <a:pt x="87" y="12"/>
                    </a:lnTo>
                    <a:lnTo>
                      <a:pt x="90" y="20"/>
                    </a:lnTo>
                    <a:lnTo>
                      <a:pt x="96" y="32"/>
                    </a:lnTo>
                    <a:lnTo>
                      <a:pt x="89" y="38"/>
                    </a:lnTo>
                    <a:lnTo>
                      <a:pt x="75" y="41"/>
                    </a:lnTo>
                    <a:lnTo>
                      <a:pt x="65" y="35"/>
                    </a:lnTo>
                    <a:lnTo>
                      <a:pt x="50" y="30"/>
                    </a:lnTo>
                    <a:lnTo>
                      <a:pt x="14" y="27"/>
                    </a:lnTo>
                    <a:lnTo>
                      <a:pt x="2" y="33"/>
                    </a:lnTo>
                    <a:lnTo>
                      <a:pt x="0" y="21"/>
                    </a:lnTo>
                    <a:lnTo>
                      <a:pt x="6" y="8"/>
                    </a:lnTo>
                    <a:lnTo>
                      <a:pt x="17" y="6"/>
                    </a:lnTo>
                    <a:lnTo>
                      <a:pt x="33" y="18"/>
                    </a:lnTo>
                    <a:lnTo>
                      <a:pt x="42" y="15"/>
                    </a:lnTo>
                    <a:lnTo>
                      <a:pt x="39" y="3"/>
                    </a:lnTo>
                    <a:lnTo>
                      <a:pt x="51" y="0"/>
                    </a:lnTo>
                    <a:lnTo>
                      <a:pt x="80" y="9"/>
                    </a:lnTo>
                    <a:lnTo>
                      <a:pt x="83" y="11"/>
                    </a:lnTo>
                  </a:path>
                </a:pathLst>
              </a:custGeom>
              <a:noFill/>
              <a:ln w="6350" cap="sq">
                <a:solidFill>
                  <a:srgbClr val="000000"/>
                </a:solidFill>
                <a:prstDash val="solid"/>
                <a:miter lim="800000"/>
                <a:headEnd/>
                <a:tailEnd/>
              </a:ln>
            </p:spPr>
            <p:txBody>
              <a:bodyPr/>
              <a:lstStyle/>
              <a:p>
                <a:endParaRPr lang="en-US"/>
              </a:p>
            </p:txBody>
          </p:sp>
          <p:sp>
            <p:nvSpPr>
              <p:cNvPr id="321396" name="Freeform 884"/>
              <p:cNvSpPr>
                <a:spLocks/>
              </p:cNvSpPr>
              <p:nvPr/>
            </p:nvSpPr>
            <p:spPr bwMode="auto">
              <a:xfrm>
                <a:off x="3569" y="1490"/>
                <a:ext cx="78" cy="42"/>
              </a:xfrm>
              <a:custGeom>
                <a:avLst/>
                <a:gdLst/>
                <a:ahLst/>
                <a:cxnLst>
                  <a:cxn ang="0">
                    <a:pos x="6" y="3"/>
                  </a:cxn>
                  <a:cxn ang="0">
                    <a:pos x="12" y="0"/>
                  </a:cxn>
                  <a:cxn ang="0">
                    <a:pos x="48" y="3"/>
                  </a:cxn>
                  <a:cxn ang="0">
                    <a:pos x="63" y="8"/>
                  </a:cxn>
                  <a:cxn ang="0">
                    <a:pos x="73" y="14"/>
                  </a:cxn>
                  <a:cxn ang="0">
                    <a:pos x="78" y="20"/>
                  </a:cxn>
                  <a:cxn ang="0">
                    <a:pos x="67" y="26"/>
                  </a:cxn>
                  <a:cxn ang="0">
                    <a:pos x="63" y="38"/>
                  </a:cxn>
                  <a:cxn ang="0">
                    <a:pos x="37" y="42"/>
                  </a:cxn>
                  <a:cxn ang="0">
                    <a:pos x="34" y="36"/>
                  </a:cxn>
                  <a:cxn ang="0">
                    <a:pos x="25" y="36"/>
                  </a:cxn>
                  <a:cxn ang="0">
                    <a:pos x="25" y="26"/>
                  </a:cxn>
                  <a:cxn ang="0">
                    <a:pos x="4" y="21"/>
                  </a:cxn>
                  <a:cxn ang="0">
                    <a:pos x="0" y="21"/>
                  </a:cxn>
                  <a:cxn ang="0">
                    <a:pos x="0" y="6"/>
                  </a:cxn>
                  <a:cxn ang="0">
                    <a:pos x="6" y="3"/>
                  </a:cxn>
                </a:cxnLst>
                <a:rect l="0" t="0" r="r" b="b"/>
                <a:pathLst>
                  <a:path w="78" h="42">
                    <a:moveTo>
                      <a:pt x="6" y="3"/>
                    </a:moveTo>
                    <a:lnTo>
                      <a:pt x="12" y="0"/>
                    </a:lnTo>
                    <a:lnTo>
                      <a:pt x="48" y="3"/>
                    </a:lnTo>
                    <a:lnTo>
                      <a:pt x="63" y="8"/>
                    </a:lnTo>
                    <a:lnTo>
                      <a:pt x="73" y="14"/>
                    </a:lnTo>
                    <a:lnTo>
                      <a:pt x="78" y="20"/>
                    </a:lnTo>
                    <a:lnTo>
                      <a:pt x="67" y="26"/>
                    </a:lnTo>
                    <a:lnTo>
                      <a:pt x="63" y="38"/>
                    </a:lnTo>
                    <a:lnTo>
                      <a:pt x="37" y="42"/>
                    </a:lnTo>
                    <a:lnTo>
                      <a:pt x="34" y="36"/>
                    </a:lnTo>
                    <a:lnTo>
                      <a:pt x="25" y="36"/>
                    </a:lnTo>
                    <a:lnTo>
                      <a:pt x="25" y="26"/>
                    </a:lnTo>
                    <a:lnTo>
                      <a:pt x="4" y="21"/>
                    </a:lnTo>
                    <a:lnTo>
                      <a:pt x="0" y="21"/>
                    </a:lnTo>
                    <a:lnTo>
                      <a:pt x="0" y="6"/>
                    </a:lnTo>
                    <a:lnTo>
                      <a:pt x="6" y="3"/>
                    </a:lnTo>
                  </a:path>
                </a:pathLst>
              </a:custGeom>
              <a:noFill/>
              <a:ln w="6350" cap="sq">
                <a:solidFill>
                  <a:srgbClr val="000000"/>
                </a:solidFill>
                <a:prstDash val="solid"/>
                <a:miter lim="800000"/>
                <a:headEnd/>
                <a:tailEnd/>
              </a:ln>
            </p:spPr>
            <p:txBody>
              <a:bodyPr/>
              <a:lstStyle/>
              <a:p>
                <a:endParaRPr lang="en-US"/>
              </a:p>
            </p:txBody>
          </p:sp>
          <p:sp>
            <p:nvSpPr>
              <p:cNvPr id="321397" name="Freeform 885"/>
              <p:cNvSpPr>
                <a:spLocks/>
              </p:cNvSpPr>
              <p:nvPr/>
            </p:nvSpPr>
            <p:spPr bwMode="auto">
              <a:xfrm>
                <a:off x="3605" y="1495"/>
                <a:ext cx="127" cy="87"/>
              </a:xfrm>
              <a:custGeom>
                <a:avLst/>
                <a:gdLst/>
                <a:ahLst/>
                <a:cxnLst>
                  <a:cxn ang="0">
                    <a:pos x="31" y="21"/>
                  </a:cxn>
                  <a:cxn ang="0">
                    <a:pos x="42" y="15"/>
                  </a:cxn>
                  <a:cxn ang="0">
                    <a:pos x="37" y="9"/>
                  </a:cxn>
                  <a:cxn ang="0">
                    <a:pos x="51" y="6"/>
                  </a:cxn>
                  <a:cxn ang="0">
                    <a:pos x="58" y="0"/>
                  </a:cxn>
                  <a:cxn ang="0">
                    <a:pos x="95" y="9"/>
                  </a:cxn>
                  <a:cxn ang="0">
                    <a:pos x="98" y="25"/>
                  </a:cxn>
                  <a:cxn ang="0">
                    <a:pos x="127" y="48"/>
                  </a:cxn>
                  <a:cxn ang="0">
                    <a:pos x="109" y="51"/>
                  </a:cxn>
                  <a:cxn ang="0">
                    <a:pos x="119" y="69"/>
                  </a:cxn>
                  <a:cxn ang="0">
                    <a:pos x="109" y="70"/>
                  </a:cxn>
                  <a:cxn ang="0">
                    <a:pos x="95" y="87"/>
                  </a:cxn>
                  <a:cxn ang="0">
                    <a:pos x="81" y="85"/>
                  </a:cxn>
                  <a:cxn ang="0">
                    <a:pos x="61" y="73"/>
                  </a:cxn>
                  <a:cxn ang="0">
                    <a:pos x="42" y="70"/>
                  </a:cxn>
                  <a:cxn ang="0">
                    <a:pos x="22" y="73"/>
                  </a:cxn>
                  <a:cxn ang="0">
                    <a:pos x="10" y="78"/>
                  </a:cxn>
                  <a:cxn ang="0">
                    <a:pos x="7" y="72"/>
                  </a:cxn>
                  <a:cxn ang="0">
                    <a:pos x="0" y="67"/>
                  </a:cxn>
                  <a:cxn ang="0">
                    <a:pos x="10" y="58"/>
                  </a:cxn>
                  <a:cxn ang="0">
                    <a:pos x="1" y="37"/>
                  </a:cxn>
                  <a:cxn ang="0">
                    <a:pos x="27" y="33"/>
                  </a:cxn>
                  <a:cxn ang="0">
                    <a:pos x="31" y="21"/>
                  </a:cxn>
                </a:cxnLst>
                <a:rect l="0" t="0" r="r" b="b"/>
                <a:pathLst>
                  <a:path w="127" h="87">
                    <a:moveTo>
                      <a:pt x="31" y="21"/>
                    </a:moveTo>
                    <a:lnTo>
                      <a:pt x="42" y="15"/>
                    </a:lnTo>
                    <a:lnTo>
                      <a:pt x="37" y="9"/>
                    </a:lnTo>
                    <a:lnTo>
                      <a:pt x="51" y="6"/>
                    </a:lnTo>
                    <a:lnTo>
                      <a:pt x="58" y="0"/>
                    </a:lnTo>
                    <a:lnTo>
                      <a:pt x="95" y="9"/>
                    </a:lnTo>
                    <a:lnTo>
                      <a:pt x="98" y="25"/>
                    </a:lnTo>
                    <a:lnTo>
                      <a:pt x="127" y="48"/>
                    </a:lnTo>
                    <a:lnTo>
                      <a:pt x="109" y="51"/>
                    </a:lnTo>
                    <a:lnTo>
                      <a:pt x="119" y="69"/>
                    </a:lnTo>
                    <a:lnTo>
                      <a:pt x="109" y="70"/>
                    </a:lnTo>
                    <a:lnTo>
                      <a:pt x="95" y="87"/>
                    </a:lnTo>
                    <a:lnTo>
                      <a:pt x="81" y="85"/>
                    </a:lnTo>
                    <a:lnTo>
                      <a:pt x="61" y="73"/>
                    </a:lnTo>
                    <a:lnTo>
                      <a:pt x="42" y="70"/>
                    </a:lnTo>
                    <a:lnTo>
                      <a:pt x="22" y="73"/>
                    </a:lnTo>
                    <a:lnTo>
                      <a:pt x="10" y="78"/>
                    </a:lnTo>
                    <a:lnTo>
                      <a:pt x="7" y="72"/>
                    </a:lnTo>
                    <a:lnTo>
                      <a:pt x="0" y="67"/>
                    </a:lnTo>
                    <a:lnTo>
                      <a:pt x="10" y="58"/>
                    </a:lnTo>
                    <a:lnTo>
                      <a:pt x="1" y="37"/>
                    </a:lnTo>
                    <a:lnTo>
                      <a:pt x="27" y="33"/>
                    </a:lnTo>
                    <a:lnTo>
                      <a:pt x="31" y="21"/>
                    </a:lnTo>
                  </a:path>
                </a:pathLst>
              </a:custGeom>
              <a:noFill/>
              <a:ln w="6350" cap="sq">
                <a:solidFill>
                  <a:srgbClr val="000000"/>
                </a:solidFill>
                <a:prstDash val="solid"/>
                <a:miter lim="800000"/>
                <a:headEnd/>
                <a:tailEnd/>
              </a:ln>
            </p:spPr>
            <p:txBody>
              <a:bodyPr/>
              <a:lstStyle/>
              <a:p>
                <a:endParaRPr lang="en-US"/>
              </a:p>
            </p:txBody>
          </p:sp>
          <p:sp>
            <p:nvSpPr>
              <p:cNvPr id="321398" name="Freeform 886"/>
              <p:cNvSpPr>
                <a:spLocks/>
              </p:cNvSpPr>
              <p:nvPr/>
            </p:nvSpPr>
            <p:spPr bwMode="auto">
              <a:xfrm>
                <a:off x="3663" y="1628"/>
                <a:ext cx="54" cy="53"/>
              </a:xfrm>
              <a:custGeom>
                <a:avLst/>
                <a:gdLst/>
                <a:ahLst/>
                <a:cxnLst>
                  <a:cxn ang="0">
                    <a:pos x="2" y="3"/>
                  </a:cxn>
                  <a:cxn ang="0">
                    <a:pos x="14" y="0"/>
                  </a:cxn>
                  <a:cxn ang="0">
                    <a:pos x="34" y="9"/>
                  </a:cxn>
                  <a:cxn ang="0">
                    <a:pos x="39" y="17"/>
                  </a:cxn>
                  <a:cxn ang="0">
                    <a:pos x="49" y="24"/>
                  </a:cxn>
                  <a:cxn ang="0">
                    <a:pos x="54" y="36"/>
                  </a:cxn>
                  <a:cxn ang="0">
                    <a:pos x="37" y="35"/>
                  </a:cxn>
                  <a:cxn ang="0">
                    <a:pos x="40" y="42"/>
                  </a:cxn>
                  <a:cxn ang="0">
                    <a:pos x="27" y="53"/>
                  </a:cxn>
                  <a:cxn ang="0">
                    <a:pos x="27" y="35"/>
                  </a:cxn>
                  <a:cxn ang="0">
                    <a:pos x="11" y="14"/>
                  </a:cxn>
                  <a:cxn ang="0">
                    <a:pos x="0" y="3"/>
                  </a:cxn>
                  <a:cxn ang="0">
                    <a:pos x="2" y="3"/>
                  </a:cxn>
                </a:cxnLst>
                <a:rect l="0" t="0" r="r" b="b"/>
                <a:pathLst>
                  <a:path w="54" h="53">
                    <a:moveTo>
                      <a:pt x="2" y="3"/>
                    </a:moveTo>
                    <a:lnTo>
                      <a:pt x="14" y="0"/>
                    </a:lnTo>
                    <a:lnTo>
                      <a:pt x="34" y="9"/>
                    </a:lnTo>
                    <a:lnTo>
                      <a:pt x="39" y="17"/>
                    </a:lnTo>
                    <a:lnTo>
                      <a:pt x="49" y="24"/>
                    </a:lnTo>
                    <a:lnTo>
                      <a:pt x="54" y="36"/>
                    </a:lnTo>
                    <a:lnTo>
                      <a:pt x="37" y="35"/>
                    </a:lnTo>
                    <a:lnTo>
                      <a:pt x="40" y="42"/>
                    </a:lnTo>
                    <a:lnTo>
                      <a:pt x="27" y="53"/>
                    </a:lnTo>
                    <a:lnTo>
                      <a:pt x="27" y="35"/>
                    </a:lnTo>
                    <a:lnTo>
                      <a:pt x="11" y="14"/>
                    </a:lnTo>
                    <a:lnTo>
                      <a:pt x="0" y="3"/>
                    </a:lnTo>
                    <a:lnTo>
                      <a:pt x="2" y="3"/>
                    </a:lnTo>
                  </a:path>
                </a:pathLst>
              </a:custGeom>
              <a:noFill/>
              <a:ln w="6350" cap="sq">
                <a:solidFill>
                  <a:srgbClr val="000000"/>
                </a:solidFill>
                <a:prstDash val="solid"/>
                <a:miter lim="800000"/>
                <a:headEnd/>
                <a:tailEnd/>
              </a:ln>
            </p:spPr>
            <p:txBody>
              <a:bodyPr/>
              <a:lstStyle/>
              <a:p>
                <a:endParaRPr lang="en-US"/>
              </a:p>
            </p:txBody>
          </p:sp>
          <p:sp>
            <p:nvSpPr>
              <p:cNvPr id="321399" name="Freeform 887"/>
              <p:cNvSpPr>
                <a:spLocks/>
              </p:cNvSpPr>
              <p:nvPr/>
            </p:nvSpPr>
            <p:spPr bwMode="auto">
              <a:xfrm>
                <a:off x="3600" y="1559"/>
                <a:ext cx="250" cy="143"/>
              </a:xfrm>
              <a:custGeom>
                <a:avLst/>
                <a:gdLst/>
                <a:ahLst/>
                <a:cxnLst>
                  <a:cxn ang="0">
                    <a:pos x="27" y="9"/>
                  </a:cxn>
                  <a:cxn ang="0">
                    <a:pos x="47" y="6"/>
                  </a:cxn>
                  <a:cxn ang="0">
                    <a:pos x="66" y="9"/>
                  </a:cxn>
                  <a:cxn ang="0">
                    <a:pos x="86" y="21"/>
                  </a:cxn>
                  <a:cxn ang="0">
                    <a:pos x="100" y="23"/>
                  </a:cxn>
                  <a:cxn ang="0">
                    <a:pos x="114" y="6"/>
                  </a:cxn>
                  <a:cxn ang="0">
                    <a:pos x="124" y="5"/>
                  </a:cxn>
                  <a:cxn ang="0">
                    <a:pos x="144" y="0"/>
                  </a:cxn>
                  <a:cxn ang="0">
                    <a:pos x="156" y="3"/>
                  </a:cxn>
                  <a:cxn ang="0">
                    <a:pos x="181" y="36"/>
                  </a:cxn>
                  <a:cxn ang="0">
                    <a:pos x="219" y="41"/>
                  </a:cxn>
                  <a:cxn ang="0">
                    <a:pos x="239" y="50"/>
                  </a:cxn>
                  <a:cxn ang="0">
                    <a:pos x="248" y="53"/>
                  </a:cxn>
                  <a:cxn ang="0">
                    <a:pos x="250" y="80"/>
                  </a:cxn>
                  <a:cxn ang="0">
                    <a:pos x="235" y="80"/>
                  </a:cxn>
                  <a:cxn ang="0">
                    <a:pos x="228" y="93"/>
                  </a:cxn>
                  <a:cxn ang="0">
                    <a:pos x="211" y="98"/>
                  </a:cxn>
                  <a:cxn ang="0">
                    <a:pos x="181" y="111"/>
                  </a:cxn>
                  <a:cxn ang="0">
                    <a:pos x="193" y="125"/>
                  </a:cxn>
                  <a:cxn ang="0">
                    <a:pos x="211" y="123"/>
                  </a:cxn>
                  <a:cxn ang="0">
                    <a:pos x="210" y="129"/>
                  </a:cxn>
                  <a:cxn ang="0">
                    <a:pos x="174" y="143"/>
                  </a:cxn>
                  <a:cxn ang="0">
                    <a:pos x="153" y="125"/>
                  </a:cxn>
                  <a:cxn ang="0">
                    <a:pos x="171" y="114"/>
                  </a:cxn>
                  <a:cxn ang="0">
                    <a:pos x="156" y="108"/>
                  </a:cxn>
                  <a:cxn ang="0">
                    <a:pos x="132" y="107"/>
                  </a:cxn>
                  <a:cxn ang="0">
                    <a:pos x="115" y="125"/>
                  </a:cxn>
                  <a:cxn ang="0">
                    <a:pos x="99" y="126"/>
                  </a:cxn>
                  <a:cxn ang="0">
                    <a:pos x="90" y="122"/>
                  </a:cxn>
                  <a:cxn ang="0">
                    <a:pos x="103" y="111"/>
                  </a:cxn>
                  <a:cxn ang="0">
                    <a:pos x="100" y="104"/>
                  </a:cxn>
                  <a:cxn ang="0">
                    <a:pos x="117" y="105"/>
                  </a:cxn>
                  <a:cxn ang="0">
                    <a:pos x="112" y="93"/>
                  </a:cxn>
                  <a:cxn ang="0">
                    <a:pos x="102" y="86"/>
                  </a:cxn>
                  <a:cxn ang="0">
                    <a:pos x="97" y="78"/>
                  </a:cxn>
                  <a:cxn ang="0">
                    <a:pos x="77" y="69"/>
                  </a:cxn>
                  <a:cxn ang="0">
                    <a:pos x="65" y="72"/>
                  </a:cxn>
                  <a:cxn ang="0">
                    <a:pos x="63" y="72"/>
                  </a:cxn>
                  <a:cxn ang="0">
                    <a:pos x="42" y="83"/>
                  </a:cxn>
                  <a:cxn ang="0">
                    <a:pos x="21" y="77"/>
                  </a:cxn>
                  <a:cxn ang="0">
                    <a:pos x="14" y="78"/>
                  </a:cxn>
                  <a:cxn ang="0">
                    <a:pos x="0" y="71"/>
                  </a:cxn>
                  <a:cxn ang="0">
                    <a:pos x="5" y="57"/>
                  </a:cxn>
                  <a:cxn ang="0">
                    <a:pos x="6" y="45"/>
                  </a:cxn>
                  <a:cxn ang="0">
                    <a:pos x="23" y="32"/>
                  </a:cxn>
                  <a:cxn ang="0">
                    <a:pos x="15" y="14"/>
                  </a:cxn>
                  <a:cxn ang="0">
                    <a:pos x="27" y="9"/>
                  </a:cxn>
                </a:cxnLst>
                <a:rect l="0" t="0" r="r" b="b"/>
                <a:pathLst>
                  <a:path w="250" h="143">
                    <a:moveTo>
                      <a:pt x="27" y="9"/>
                    </a:moveTo>
                    <a:lnTo>
                      <a:pt x="47" y="6"/>
                    </a:lnTo>
                    <a:lnTo>
                      <a:pt x="66" y="9"/>
                    </a:lnTo>
                    <a:lnTo>
                      <a:pt x="86" y="21"/>
                    </a:lnTo>
                    <a:lnTo>
                      <a:pt x="100" y="23"/>
                    </a:lnTo>
                    <a:lnTo>
                      <a:pt x="114" y="6"/>
                    </a:lnTo>
                    <a:lnTo>
                      <a:pt x="124" y="5"/>
                    </a:lnTo>
                    <a:lnTo>
                      <a:pt x="144" y="0"/>
                    </a:lnTo>
                    <a:lnTo>
                      <a:pt x="156" y="3"/>
                    </a:lnTo>
                    <a:lnTo>
                      <a:pt x="181" y="36"/>
                    </a:lnTo>
                    <a:lnTo>
                      <a:pt x="219" y="41"/>
                    </a:lnTo>
                    <a:lnTo>
                      <a:pt x="239" y="50"/>
                    </a:lnTo>
                    <a:lnTo>
                      <a:pt x="248" y="53"/>
                    </a:lnTo>
                    <a:lnTo>
                      <a:pt x="250" y="80"/>
                    </a:lnTo>
                    <a:lnTo>
                      <a:pt x="235" y="80"/>
                    </a:lnTo>
                    <a:lnTo>
                      <a:pt x="228" y="93"/>
                    </a:lnTo>
                    <a:lnTo>
                      <a:pt x="211" y="98"/>
                    </a:lnTo>
                    <a:lnTo>
                      <a:pt x="181" y="111"/>
                    </a:lnTo>
                    <a:lnTo>
                      <a:pt x="193" y="125"/>
                    </a:lnTo>
                    <a:lnTo>
                      <a:pt x="211" y="123"/>
                    </a:lnTo>
                    <a:lnTo>
                      <a:pt x="210" y="129"/>
                    </a:lnTo>
                    <a:lnTo>
                      <a:pt x="174" y="143"/>
                    </a:lnTo>
                    <a:lnTo>
                      <a:pt x="153" y="125"/>
                    </a:lnTo>
                    <a:lnTo>
                      <a:pt x="171" y="114"/>
                    </a:lnTo>
                    <a:lnTo>
                      <a:pt x="156" y="108"/>
                    </a:lnTo>
                    <a:lnTo>
                      <a:pt x="132" y="107"/>
                    </a:lnTo>
                    <a:lnTo>
                      <a:pt x="115" y="125"/>
                    </a:lnTo>
                    <a:lnTo>
                      <a:pt x="99" y="126"/>
                    </a:lnTo>
                    <a:lnTo>
                      <a:pt x="90" y="122"/>
                    </a:lnTo>
                    <a:lnTo>
                      <a:pt x="103" y="111"/>
                    </a:lnTo>
                    <a:lnTo>
                      <a:pt x="100" y="104"/>
                    </a:lnTo>
                    <a:lnTo>
                      <a:pt x="117" y="105"/>
                    </a:lnTo>
                    <a:lnTo>
                      <a:pt x="112" y="93"/>
                    </a:lnTo>
                    <a:lnTo>
                      <a:pt x="102" y="86"/>
                    </a:lnTo>
                    <a:lnTo>
                      <a:pt x="97" y="78"/>
                    </a:lnTo>
                    <a:lnTo>
                      <a:pt x="77" y="69"/>
                    </a:lnTo>
                    <a:lnTo>
                      <a:pt x="65" y="72"/>
                    </a:lnTo>
                    <a:lnTo>
                      <a:pt x="63" y="72"/>
                    </a:lnTo>
                    <a:lnTo>
                      <a:pt x="42" y="83"/>
                    </a:lnTo>
                    <a:lnTo>
                      <a:pt x="21" y="77"/>
                    </a:lnTo>
                    <a:lnTo>
                      <a:pt x="14" y="78"/>
                    </a:lnTo>
                    <a:lnTo>
                      <a:pt x="0" y="71"/>
                    </a:lnTo>
                    <a:lnTo>
                      <a:pt x="5" y="57"/>
                    </a:lnTo>
                    <a:lnTo>
                      <a:pt x="6" y="45"/>
                    </a:lnTo>
                    <a:lnTo>
                      <a:pt x="23" y="32"/>
                    </a:lnTo>
                    <a:lnTo>
                      <a:pt x="15" y="14"/>
                    </a:lnTo>
                    <a:lnTo>
                      <a:pt x="27" y="9"/>
                    </a:lnTo>
                  </a:path>
                </a:pathLst>
              </a:custGeom>
              <a:noFill/>
              <a:ln w="6350" cap="sq">
                <a:solidFill>
                  <a:srgbClr val="000000"/>
                </a:solidFill>
                <a:prstDash val="solid"/>
                <a:miter lim="800000"/>
                <a:headEnd/>
                <a:tailEnd/>
              </a:ln>
            </p:spPr>
            <p:txBody>
              <a:bodyPr/>
              <a:lstStyle/>
              <a:p>
                <a:endParaRPr lang="en-US"/>
              </a:p>
            </p:txBody>
          </p:sp>
          <p:sp>
            <p:nvSpPr>
              <p:cNvPr id="321400" name="Freeform 888"/>
              <p:cNvSpPr>
                <a:spLocks/>
              </p:cNvSpPr>
              <p:nvPr/>
            </p:nvSpPr>
            <p:spPr bwMode="auto">
              <a:xfrm>
                <a:off x="3868" y="1715"/>
                <a:ext cx="105" cy="47"/>
              </a:xfrm>
              <a:custGeom>
                <a:avLst/>
                <a:gdLst/>
                <a:ahLst/>
                <a:cxnLst>
                  <a:cxn ang="0">
                    <a:pos x="3" y="2"/>
                  </a:cxn>
                  <a:cxn ang="0">
                    <a:pos x="7" y="0"/>
                  </a:cxn>
                  <a:cxn ang="0">
                    <a:pos x="58" y="15"/>
                  </a:cxn>
                  <a:cxn ang="0">
                    <a:pos x="84" y="18"/>
                  </a:cxn>
                  <a:cxn ang="0">
                    <a:pos x="96" y="29"/>
                  </a:cxn>
                  <a:cxn ang="0">
                    <a:pos x="96" y="36"/>
                  </a:cxn>
                  <a:cxn ang="0">
                    <a:pos x="105" y="41"/>
                  </a:cxn>
                  <a:cxn ang="0">
                    <a:pos x="105" y="47"/>
                  </a:cxn>
                  <a:cxn ang="0">
                    <a:pos x="78" y="41"/>
                  </a:cxn>
                  <a:cxn ang="0">
                    <a:pos x="57" y="44"/>
                  </a:cxn>
                  <a:cxn ang="0">
                    <a:pos x="51" y="38"/>
                  </a:cxn>
                  <a:cxn ang="0">
                    <a:pos x="30" y="36"/>
                  </a:cxn>
                  <a:cxn ang="0">
                    <a:pos x="22" y="17"/>
                  </a:cxn>
                  <a:cxn ang="0">
                    <a:pos x="0" y="3"/>
                  </a:cxn>
                  <a:cxn ang="0">
                    <a:pos x="3" y="2"/>
                  </a:cxn>
                </a:cxnLst>
                <a:rect l="0" t="0" r="r" b="b"/>
                <a:pathLst>
                  <a:path w="105" h="47">
                    <a:moveTo>
                      <a:pt x="3" y="2"/>
                    </a:moveTo>
                    <a:lnTo>
                      <a:pt x="7" y="0"/>
                    </a:lnTo>
                    <a:lnTo>
                      <a:pt x="58" y="15"/>
                    </a:lnTo>
                    <a:lnTo>
                      <a:pt x="84" y="18"/>
                    </a:lnTo>
                    <a:lnTo>
                      <a:pt x="96" y="29"/>
                    </a:lnTo>
                    <a:lnTo>
                      <a:pt x="96" y="36"/>
                    </a:lnTo>
                    <a:lnTo>
                      <a:pt x="105" y="41"/>
                    </a:lnTo>
                    <a:lnTo>
                      <a:pt x="105" y="47"/>
                    </a:lnTo>
                    <a:lnTo>
                      <a:pt x="78" y="41"/>
                    </a:lnTo>
                    <a:lnTo>
                      <a:pt x="57" y="44"/>
                    </a:lnTo>
                    <a:lnTo>
                      <a:pt x="51" y="38"/>
                    </a:lnTo>
                    <a:lnTo>
                      <a:pt x="30" y="36"/>
                    </a:lnTo>
                    <a:lnTo>
                      <a:pt x="22" y="17"/>
                    </a:lnTo>
                    <a:lnTo>
                      <a:pt x="0" y="3"/>
                    </a:lnTo>
                    <a:lnTo>
                      <a:pt x="3" y="2"/>
                    </a:lnTo>
                  </a:path>
                </a:pathLst>
              </a:custGeom>
              <a:noFill/>
              <a:ln w="6350" cap="sq">
                <a:solidFill>
                  <a:srgbClr val="000000"/>
                </a:solidFill>
                <a:prstDash val="solid"/>
                <a:miter lim="800000"/>
                <a:headEnd/>
                <a:tailEnd/>
              </a:ln>
            </p:spPr>
            <p:txBody>
              <a:bodyPr/>
              <a:lstStyle/>
              <a:p>
                <a:endParaRPr lang="en-US"/>
              </a:p>
            </p:txBody>
          </p:sp>
          <p:sp>
            <p:nvSpPr>
              <p:cNvPr id="321401" name="Freeform 889"/>
              <p:cNvSpPr>
                <a:spLocks/>
              </p:cNvSpPr>
              <p:nvPr/>
            </p:nvSpPr>
            <p:spPr bwMode="auto">
              <a:xfrm>
                <a:off x="3925" y="1756"/>
                <a:ext cx="52" cy="43"/>
              </a:xfrm>
              <a:custGeom>
                <a:avLst/>
                <a:gdLst/>
                <a:ahLst/>
                <a:cxnLst>
                  <a:cxn ang="0">
                    <a:pos x="19" y="24"/>
                  </a:cxn>
                  <a:cxn ang="0">
                    <a:pos x="18" y="22"/>
                  </a:cxn>
                  <a:cxn ang="0">
                    <a:pos x="6" y="21"/>
                  </a:cxn>
                  <a:cxn ang="0">
                    <a:pos x="4" y="7"/>
                  </a:cxn>
                  <a:cxn ang="0">
                    <a:pos x="0" y="3"/>
                  </a:cxn>
                  <a:cxn ang="0">
                    <a:pos x="21" y="0"/>
                  </a:cxn>
                  <a:cxn ang="0">
                    <a:pos x="33" y="6"/>
                  </a:cxn>
                  <a:cxn ang="0">
                    <a:pos x="30" y="13"/>
                  </a:cxn>
                  <a:cxn ang="0">
                    <a:pos x="39" y="19"/>
                  </a:cxn>
                  <a:cxn ang="0">
                    <a:pos x="40" y="27"/>
                  </a:cxn>
                  <a:cxn ang="0">
                    <a:pos x="51" y="30"/>
                  </a:cxn>
                  <a:cxn ang="0">
                    <a:pos x="52" y="43"/>
                  </a:cxn>
                  <a:cxn ang="0">
                    <a:pos x="46" y="43"/>
                  </a:cxn>
                  <a:cxn ang="0">
                    <a:pos x="39" y="34"/>
                  </a:cxn>
                  <a:cxn ang="0">
                    <a:pos x="27" y="27"/>
                  </a:cxn>
                  <a:cxn ang="0">
                    <a:pos x="24" y="30"/>
                  </a:cxn>
                  <a:cxn ang="0">
                    <a:pos x="21" y="25"/>
                  </a:cxn>
                  <a:cxn ang="0">
                    <a:pos x="19" y="24"/>
                  </a:cxn>
                </a:cxnLst>
                <a:rect l="0" t="0" r="r" b="b"/>
                <a:pathLst>
                  <a:path w="52" h="43">
                    <a:moveTo>
                      <a:pt x="19" y="24"/>
                    </a:moveTo>
                    <a:lnTo>
                      <a:pt x="18" y="22"/>
                    </a:lnTo>
                    <a:lnTo>
                      <a:pt x="6" y="21"/>
                    </a:lnTo>
                    <a:lnTo>
                      <a:pt x="4" y="7"/>
                    </a:lnTo>
                    <a:lnTo>
                      <a:pt x="0" y="3"/>
                    </a:lnTo>
                    <a:lnTo>
                      <a:pt x="21" y="0"/>
                    </a:lnTo>
                    <a:lnTo>
                      <a:pt x="33" y="6"/>
                    </a:lnTo>
                    <a:lnTo>
                      <a:pt x="30" y="13"/>
                    </a:lnTo>
                    <a:lnTo>
                      <a:pt x="39" y="19"/>
                    </a:lnTo>
                    <a:lnTo>
                      <a:pt x="40" y="27"/>
                    </a:lnTo>
                    <a:lnTo>
                      <a:pt x="51" y="30"/>
                    </a:lnTo>
                    <a:lnTo>
                      <a:pt x="52" y="43"/>
                    </a:lnTo>
                    <a:lnTo>
                      <a:pt x="46" y="43"/>
                    </a:lnTo>
                    <a:lnTo>
                      <a:pt x="39" y="34"/>
                    </a:lnTo>
                    <a:lnTo>
                      <a:pt x="27" y="27"/>
                    </a:lnTo>
                    <a:lnTo>
                      <a:pt x="24" y="30"/>
                    </a:lnTo>
                    <a:lnTo>
                      <a:pt x="21" y="25"/>
                    </a:lnTo>
                    <a:lnTo>
                      <a:pt x="19" y="24"/>
                    </a:lnTo>
                  </a:path>
                </a:pathLst>
              </a:custGeom>
              <a:noFill/>
              <a:ln w="6350" cap="sq">
                <a:solidFill>
                  <a:srgbClr val="000000"/>
                </a:solidFill>
                <a:prstDash val="solid"/>
                <a:miter lim="800000"/>
                <a:headEnd/>
                <a:tailEnd/>
              </a:ln>
            </p:spPr>
            <p:txBody>
              <a:bodyPr/>
              <a:lstStyle/>
              <a:p>
                <a:endParaRPr lang="en-US"/>
              </a:p>
            </p:txBody>
          </p:sp>
          <p:sp>
            <p:nvSpPr>
              <p:cNvPr id="321402" name="Freeform 890"/>
              <p:cNvSpPr>
                <a:spLocks/>
              </p:cNvSpPr>
              <p:nvPr/>
            </p:nvSpPr>
            <p:spPr bwMode="auto">
              <a:xfrm>
                <a:off x="4052" y="1729"/>
                <a:ext cx="226" cy="136"/>
              </a:xfrm>
              <a:custGeom>
                <a:avLst/>
                <a:gdLst/>
                <a:ahLst/>
                <a:cxnLst>
                  <a:cxn ang="0">
                    <a:pos x="36" y="82"/>
                  </a:cxn>
                  <a:cxn ang="0">
                    <a:pos x="33" y="69"/>
                  </a:cxn>
                  <a:cxn ang="0">
                    <a:pos x="12" y="48"/>
                  </a:cxn>
                  <a:cxn ang="0">
                    <a:pos x="12" y="30"/>
                  </a:cxn>
                  <a:cxn ang="0">
                    <a:pos x="0" y="16"/>
                  </a:cxn>
                  <a:cxn ang="0">
                    <a:pos x="21" y="7"/>
                  </a:cxn>
                  <a:cxn ang="0">
                    <a:pos x="49" y="28"/>
                  </a:cxn>
                  <a:cxn ang="0">
                    <a:pos x="54" y="25"/>
                  </a:cxn>
                  <a:cxn ang="0">
                    <a:pos x="70" y="27"/>
                  </a:cxn>
                  <a:cxn ang="0">
                    <a:pos x="66" y="13"/>
                  </a:cxn>
                  <a:cxn ang="0">
                    <a:pos x="76" y="6"/>
                  </a:cxn>
                  <a:cxn ang="0">
                    <a:pos x="83" y="0"/>
                  </a:cxn>
                  <a:cxn ang="0">
                    <a:pos x="109" y="9"/>
                  </a:cxn>
                  <a:cxn ang="0">
                    <a:pos x="115" y="25"/>
                  </a:cxn>
                  <a:cxn ang="0">
                    <a:pos x="140" y="28"/>
                  </a:cxn>
                  <a:cxn ang="0">
                    <a:pos x="154" y="49"/>
                  </a:cxn>
                  <a:cxn ang="0">
                    <a:pos x="212" y="79"/>
                  </a:cxn>
                  <a:cxn ang="0">
                    <a:pos x="224" y="85"/>
                  </a:cxn>
                  <a:cxn ang="0">
                    <a:pos x="226" y="96"/>
                  </a:cxn>
                  <a:cxn ang="0">
                    <a:pos x="203" y="100"/>
                  </a:cxn>
                  <a:cxn ang="0">
                    <a:pos x="202" y="115"/>
                  </a:cxn>
                  <a:cxn ang="0">
                    <a:pos x="185" y="123"/>
                  </a:cxn>
                  <a:cxn ang="0">
                    <a:pos x="178" y="136"/>
                  </a:cxn>
                  <a:cxn ang="0">
                    <a:pos x="155" y="129"/>
                  </a:cxn>
                  <a:cxn ang="0">
                    <a:pos x="151" y="111"/>
                  </a:cxn>
                  <a:cxn ang="0">
                    <a:pos x="104" y="93"/>
                  </a:cxn>
                  <a:cxn ang="0">
                    <a:pos x="88" y="84"/>
                  </a:cxn>
                  <a:cxn ang="0">
                    <a:pos x="75" y="82"/>
                  </a:cxn>
                  <a:cxn ang="0">
                    <a:pos x="51" y="94"/>
                  </a:cxn>
                  <a:cxn ang="0">
                    <a:pos x="40" y="96"/>
                  </a:cxn>
                  <a:cxn ang="0">
                    <a:pos x="36" y="82"/>
                  </a:cxn>
                </a:cxnLst>
                <a:rect l="0" t="0" r="r" b="b"/>
                <a:pathLst>
                  <a:path w="226" h="136">
                    <a:moveTo>
                      <a:pt x="36" y="82"/>
                    </a:moveTo>
                    <a:lnTo>
                      <a:pt x="33" y="69"/>
                    </a:lnTo>
                    <a:lnTo>
                      <a:pt x="12" y="48"/>
                    </a:lnTo>
                    <a:lnTo>
                      <a:pt x="12" y="30"/>
                    </a:lnTo>
                    <a:lnTo>
                      <a:pt x="0" y="16"/>
                    </a:lnTo>
                    <a:lnTo>
                      <a:pt x="21" y="7"/>
                    </a:lnTo>
                    <a:lnTo>
                      <a:pt x="49" y="28"/>
                    </a:lnTo>
                    <a:lnTo>
                      <a:pt x="54" y="25"/>
                    </a:lnTo>
                    <a:lnTo>
                      <a:pt x="70" y="27"/>
                    </a:lnTo>
                    <a:lnTo>
                      <a:pt x="66" y="13"/>
                    </a:lnTo>
                    <a:lnTo>
                      <a:pt x="76" y="6"/>
                    </a:lnTo>
                    <a:lnTo>
                      <a:pt x="83" y="0"/>
                    </a:lnTo>
                    <a:lnTo>
                      <a:pt x="109" y="9"/>
                    </a:lnTo>
                    <a:lnTo>
                      <a:pt x="115" y="25"/>
                    </a:lnTo>
                    <a:lnTo>
                      <a:pt x="140" y="28"/>
                    </a:lnTo>
                    <a:lnTo>
                      <a:pt x="154" y="49"/>
                    </a:lnTo>
                    <a:lnTo>
                      <a:pt x="212" y="79"/>
                    </a:lnTo>
                    <a:lnTo>
                      <a:pt x="224" y="85"/>
                    </a:lnTo>
                    <a:lnTo>
                      <a:pt x="226" y="96"/>
                    </a:lnTo>
                    <a:lnTo>
                      <a:pt x="203" y="100"/>
                    </a:lnTo>
                    <a:lnTo>
                      <a:pt x="202" y="115"/>
                    </a:lnTo>
                    <a:lnTo>
                      <a:pt x="185" y="123"/>
                    </a:lnTo>
                    <a:lnTo>
                      <a:pt x="178" y="136"/>
                    </a:lnTo>
                    <a:lnTo>
                      <a:pt x="155" y="129"/>
                    </a:lnTo>
                    <a:lnTo>
                      <a:pt x="151" y="111"/>
                    </a:lnTo>
                    <a:lnTo>
                      <a:pt x="104" y="93"/>
                    </a:lnTo>
                    <a:lnTo>
                      <a:pt x="88" y="84"/>
                    </a:lnTo>
                    <a:lnTo>
                      <a:pt x="75" y="82"/>
                    </a:lnTo>
                    <a:lnTo>
                      <a:pt x="51" y="94"/>
                    </a:lnTo>
                    <a:lnTo>
                      <a:pt x="40" y="96"/>
                    </a:lnTo>
                    <a:lnTo>
                      <a:pt x="36" y="82"/>
                    </a:lnTo>
                  </a:path>
                </a:pathLst>
              </a:custGeom>
              <a:noFill/>
              <a:ln w="6350" cap="sq">
                <a:solidFill>
                  <a:srgbClr val="000000"/>
                </a:solidFill>
                <a:prstDash val="solid"/>
                <a:miter lim="800000"/>
                <a:headEnd/>
                <a:tailEnd/>
              </a:ln>
            </p:spPr>
            <p:txBody>
              <a:bodyPr/>
              <a:lstStyle/>
              <a:p>
                <a:endParaRPr lang="en-US"/>
              </a:p>
            </p:txBody>
          </p:sp>
          <p:sp>
            <p:nvSpPr>
              <p:cNvPr id="321403" name="Freeform 891"/>
              <p:cNvSpPr>
                <a:spLocks/>
              </p:cNvSpPr>
              <p:nvPr/>
            </p:nvSpPr>
            <p:spPr bwMode="auto">
              <a:xfrm>
                <a:off x="4089" y="1679"/>
                <a:ext cx="269" cy="150"/>
              </a:xfrm>
              <a:custGeom>
                <a:avLst/>
                <a:gdLst/>
                <a:ahLst/>
                <a:cxnLst>
                  <a:cxn ang="0">
                    <a:pos x="233" y="72"/>
                  </a:cxn>
                  <a:cxn ang="0">
                    <a:pos x="244" y="74"/>
                  </a:cxn>
                  <a:cxn ang="0">
                    <a:pos x="269" y="84"/>
                  </a:cxn>
                  <a:cxn ang="0">
                    <a:pos x="251" y="96"/>
                  </a:cxn>
                  <a:cxn ang="0">
                    <a:pos x="239" y="95"/>
                  </a:cxn>
                  <a:cxn ang="0">
                    <a:pos x="230" y="92"/>
                  </a:cxn>
                  <a:cxn ang="0">
                    <a:pos x="235" y="87"/>
                  </a:cxn>
                  <a:cxn ang="0">
                    <a:pos x="230" y="81"/>
                  </a:cxn>
                  <a:cxn ang="0">
                    <a:pos x="218" y="89"/>
                  </a:cxn>
                  <a:cxn ang="0">
                    <a:pos x="209" y="105"/>
                  </a:cxn>
                  <a:cxn ang="0">
                    <a:pos x="196" y="104"/>
                  </a:cxn>
                  <a:cxn ang="0">
                    <a:pos x="191" y="111"/>
                  </a:cxn>
                  <a:cxn ang="0">
                    <a:pos x="206" y="119"/>
                  </a:cxn>
                  <a:cxn ang="0">
                    <a:pos x="212" y="129"/>
                  </a:cxn>
                  <a:cxn ang="0">
                    <a:pos x="208" y="150"/>
                  </a:cxn>
                  <a:cxn ang="0">
                    <a:pos x="189" y="146"/>
                  </a:cxn>
                  <a:cxn ang="0">
                    <a:pos x="187" y="135"/>
                  </a:cxn>
                  <a:cxn ang="0">
                    <a:pos x="175" y="129"/>
                  </a:cxn>
                  <a:cxn ang="0">
                    <a:pos x="117" y="99"/>
                  </a:cxn>
                  <a:cxn ang="0">
                    <a:pos x="103" y="78"/>
                  </a:cxn>
                  <a:cxn ang="0">
                    <a:pos x="78" y="75"/>
                  </a:cxn>
                  <a:cxn ang="0">
                    <a:pos x="72" y="59"/>
                  </a:cxn>
                  <a:cxn ang="0">
                    <a:pos x="46" y="50"/>
                  </a:cxn>
                  <a:cxn ang="0">
                    <a:pos x="39" y="56"/>
                  </a:cxn>
                  <a:cxn ang="0">
                    <a:pos x="29" y="63"/>
                  </a:cxn>
                  <a:cxn ang="0">
                    <a:pos x="33" y="77"/>
                  </a:cxn>
                  <a:cxn ang="0">
                    <a:pos x="17" y="75"/>
                  </a:cxn>
                  <a:cxn ang="0">
                    <a:pos x="17" y="66"/>
                  </a:cxn>
                  <a:cxn ang="0">
                    <a:pos x="0" y="9"/>
                  </a:cxn>
                  <a:cxn ang="0">
                    <a:pos x="35" y="0"/>
                  </a:cxn>
                  <a:cxn ang="0">
                    <a:pos x="81" y="26"/>
                  </a:cxn>
                  <a:cxn ang="0">
                    <a:pos x="108" y="36"/>
                  </a:cxn>
                  <a:cxn ang="0">
                    <a:pos x="127" y="35"/>
                  </a:cxn>
                  <a:cxn ang="0">
                    <a:pos x="135" y="32"/>
                  </a:cxn>
                  <a:cxn ang="0">
                    <a:pos x="154" y="44"/>
                  </a:cxn>
                  <a:cxn ang="0">
                    <a:pos x="175" y="78"/>
                  </a:cxn>
                  <a:cxn ang="0">
                    <a:pos x="200" y="86"/>
                  </a:cxn>
                  <a:cxn ang="0">
                    <a:pos x="218" y="63"/>
                  </a:cxn>
                  <a:cxn ang="0">
                    <a:pos x="235" y="59"/>
                  </a:cxn>
                  <a:cxn ang="0">
                    <a:pos x="224" y="72"/>
                  </a:cxn>
                  <a:cxn ang="0">
                    <a:pos x="233" y="72"/>
                  </a:cxn>
                </a:cxnLst>
                <a:rect l="0" t="0" r="r" b="b"/>
                <a:pathLst>
                  <a:path w="269" h="150">
                    <a:moveTo>
                      <a:pt x="233" y="72"/>
                    </a:moveTo>
                    <a:lnTo>
                      <a:pt x="244" y="74"/>
                    </a:lnTo>
                    <a:lnTo>
                      <a:pt x="269" y="84"/>
                    </a:lnTo>
                    <a:lnTo>
                      <a:pt x="251" y="96"/>
                    </a:lnTo>
                    <a:lnTo>
                      <a:pt x="239" y="95"/>
                    </a:lnTo>
                    <a:lnTo>
                      <a:pt x="230" y="92"/>
                    </a:lnTo>
                    <a:lnTo>
                      <a:pt x="235" y="87"/>
                    </a:lnTo>
                    <a:lnTo>
                      <a:pt x="230" y="81"/>
                    </a:lnTo>
                    <a:lnTo>
                      <a:pt x="218" y="89"/>
                    </a:lnTo>
                    <a:lnTo>
                      <a:pt x="209" y="105"/>
                    </a:lnTo>
                    <a:lnTo>
                      <a:pt x="196" y="104"/>
                    </a:lnTo>
                    <a:lnTo>
                      <a:pt x="191" y="111"/>
                    </a:lnTo>
                    <a:lnTo>
                      <a:pt x="206" y="119"/>
                    </a:lnTo>
                    <a:lnTo>
                      <a:pt x="212" y="129"/>
                    </a:lnTo>
                    <a:lnTo>
                      <a:pt x="208" y="150"/>
                    </a:lnTo>
                    <a:lnTo>
                      <a:pt x="189" y="146"/>
                    </a:lnTo>
                    <a:lnTo>
                      <a:pt x="187" y="135"/>
                    </a:lnTo>
                    <a:lnTo>
                      <a:pt x="175" y="129"/>
                    </a:lnTo>
                    <a:lnTo>
                      <a:pt x="117" y="99"/>
                    </a:lnTo>
                    <a:lnTo>
                      <a:pt x="103" y="78"/>
                    </a:lnTo>
                    <a:lnTo>
                      <a:pt x="78" y="75"/>
                    </a:lnTo>
                    <a:lnTo>
                      <a:pt x="72" y="59"/>
                    </a:lnTo>
                    <a:lnTo>
                      <a:pt x="46" y="50"/>
                    </a:lnTo>
                    <a:lnTo>
                      <a:pt x="39" y="56"/>
                    </a:lnTo>
                    <a:lnTo>
                      <a:pt x="29" y="63"/>
                    </a:lnTo>
                    <a:lnTo>
                      <a:pt x="33" y="77"/>
                    </a:lnTo>
                    <a:lnTo>
                      <a:pt x="17" y="75"/>
                    </a:lnTo>
                    <a:lnTo>
                      <a:pt x="17" y="66"/>
                    </a:lnTo>
                    <a:lnTo>
                      <a:pt x="0" y="9"/>
                    </a:lnTo>
                    <a:lnTo>
                      <a:pt x="35" y="0"/>
                    </a:lnTo>
                    <a:lnTo>
                      <a:pt x="81" y="26"/>
                    </a:lnTo>
                    <a:lnTo>
                      <a:pt x="108" y="36"/>
                    </a:lnTo>
                    <a:lnTo>
                      <a:pt x="127" y="35"/>
                    </a:lnTo>
                    <a:lnTo>
                      <a:pt x="135" y="32"/>
                    </a:lnTo>
                    <a:lnTo>
                      <a:pt x="154" y="44"/>
                    </a:lnTo>
                    <a:lnTo>
                      <a:pt x="175" y="78"/>
                    </a:lnTo>
                    <a:lnTo>
                      <a:pt x="200" y="86"/>
                    </a:lnTo>
                    <a:lnTo>
                      <a:pt x="218" y="63"/>
                    </a:lnTo>
                    <a:lnTo>
                      <a:pt x="235" y="59"/>
                    </a:lnTo>
                    <a:lnTo>
                      <a:pt x="224" y="72"/>
                    </a:lnTo>
                    <a:lnTo>
                      <a:pt x="233" y="72"/>
                    </a:lnTo>
                  </a:path>
                </a:pathLst>
              </a:custGeom>
              <a:noFill/>
              <a:ln w="6350" cap="sq">
                <a:solidFill>
                  <a:srgbClr val="000000"/>
                </a:solidFill>
                <a:prstDash val="solid"/>
                <a:miter lim="800000"/>
                <a:headEnd/>
                <a:tailEnd/>
              </a:ln>
            </p:spPr>
            <p:txBody>
              <a:bodyPr/>
              <a:lstStyle/>
              <a:p>
                <a:endParaRPr lang="en-US"/>
              </a:p>
            </p:txBody>
          </p:sp>
          <p:sp>
            <p:nvSpPr>
              <p:cNvPr id="321404" name="Freeform 892"/>
              <p:cNvSpPr>
                <a:spLocks/>
              </p:cNvSpPr>
              <p:nvPr/>
            </p:nvSpPr>
            <p:spPr bwMode="auto">
              <a:xfrm>
                <a:off x="4280" y="1760"/>
                <a:ext cx="126" cy="77"/>
              </a:xfrm>
              <a:custGeom>
                <a:avLst/>
                <a:gdLst/>
                <a:ahLst/>
                <a:cxnLst>
                  <a:cxn ang="0">
                    <a:pos x="122" y="57"/>
                  </a:cxn>
                  <a:cxn ang="0">
                    <a:pos x="126" y="66"/>
                  </a:cxn>
                  <a:cxn ang="0">
                    <a:pos x="120" y="65"/>
                  </a:cxn>
                  <a:cxn ang="0">
                    <a:pos x="99" y="63"/>
                  </a:cxn>
                  <a:cxn ang="0">
                    <a:pos x="77" y="77"/>
                  </a:cxn>
                  <a:cxn ang="0">
                    <a:pos x="72" y="56"/>
                  </a:cxn>
                  <a:cxn ang="0">
                    <a:pos x="60" y="45"/>
                  </a:cxn>
                  <a:cxn ang="0">
                    <a:pos x="56" y="48"/>
                  </a:cxn>
                  <a:cxn ang="0">
                    <a:pos x="51" y="62"/>
                  </a:cxn>
                  <a:cxn ang="0">
                    <a:pos x="42" y="62"/>
                  </a:cxn>
                  <a:cxn ang="0">
                    <a:pos x="23" y="75"/>
                  </a:cxn>
                  <a:cxn ang="0">
                    <a:pos x="17" y="69"/>
                  </a:cxn>
                  <a:cxn ang="0">
                    <a:pos x="21" y="48"/>
                  </a:cxn>
                  <a:cxn ang="0">
                    <a:pos x="15" y="38"/>
                  </a:cxn>
                  <a:cxn ang="0">
                    <a:pos x="0" y="30"/>
                  </a:cxn>
                  <a:cxn ang="0">
                    <a:pos x="5" y="23"/>
                  </a:cxn>
                  <a:cxn ang="0">
                    <a:pos x="18" y="24"/>
                  </a:cxn>
                  <a:cxn ang="0">
                    <a:pos x="27" y="8"/>
                  </a:cxn>
                  <a:cxn ang="0">
                    <a:pos x="39" y="0"/>
                  </a:cxn>
                  <a:cxn ang="0">
                    <a:pos x="44" y="6"/>
                  </a:cxn>
                  <a:cxn ang="0">
                    <a:pos x="39" y="11"/>
                  </a:cxn>
                  <a:cxn ang="0">
                    <a:pos x="48" y="14"/>
                  </a:cxn>
                  <a:cxn ang="0">
                    <a:pos x="45" y="18"/>
                  </a:cxn>
                  <a:cxn ang="0">
                    <a:pos x="27" y="18"/>
                  </a:cxn>
                  <a:cxn ang="0">
                    <a:pos x="29" y="27"/>
                  </a:cxn>
                  <a:cxn ang="0">
                    <a:pos x="56" y="26"/>
                  </a:cxn>
                  <a:cxn ang="0">
                    <a:pos x="93" y="29"/>
                  </a:cxn>
                  <a:cxn ang="0">
                    <a:pos x="99" y="42"/>
                  </a:cxn>
                  <a:cxn ang="0">
                    <a:pos x="117" y="47"/>
                  </a:cxn>
                  <a:cxn ang="0">
                    <a:pos x="122" y="57"/>
                  </a:cxn>
                </a:cxnLst>
                <a:rect l="0" t="0" r="r" b="b"/>
                <a:pathLst>
                  <a:path w="126" h="77">
                    <a:moveTo>
                      <a:pt x="122" y="57"/>
                    </a:moveTo>
                    <a:lnTo>
                      <a:pt x="126" y="66"/>
                    </a:lnTo>
                    <a:lnTo>
                      <a:pt x="120" y="65"/>
                    </a:lnTo>
                    <a:lnTo>
                      <a:pt x="99" y="63"/>
                    </a:lnTo>
                    <a:lnTo>
                      <a:pt x="77" y="77"/>
                    </a:lnTo>
                    <a:lnTo>
                      <a:pt x="72" y="56"/>
                    </a:lnTo>
                    <a:lnTo>
                      <a:pt x="60" y="45"/>
                    </a:lnTo>
                    <a:lnTo>
                      <a:pt x="56" y="48"/>
                    </a:lnTo>
                    <a:lnTo>
                      <a:pt x="51" y="62"/>
                    </a:lnTo>
                    <a:lnTo>
                      <a:pt x="42" y="62"/>
                    </a:lnTo>
                    <a:lnTo>
                      <a:pt x="23" y="75"/>
                    </a:lnTo>
                    <a:lnTo>
                      <a:pt x="17" y="69"/>
                    </a:lnTo>
                    <a:lnTo>
                      <a:pt x="21" y="48"/>
                    </a:lnTo>
                    <a:lnTo>
                      <a:pt x="15" y="38"/>
                    </a:lnTo>
                    <a:lnTo>
                      <a:pt x="0" y="30"/>
                    </a:lnTo>
                    <a:lnTo>
                      <a:pt x="5" y="23"/>
                    </a:lnTo>
                    <a:lnTo>
                      <a:pt x="18" y="24"/>
                    </a:lnTo>
                    <a:lnTo>
                      <a:pt x="27" y="8"/>
                    </a:lnTo>
                    <a:lnTo>
                      <a:pt x="39" y="0"/>
                    </a:lnTo>
                    <a:lnTo>
                      <a:pt x="44" y="6"/>
                    </a:lnTo>
                    <a:lnTo>
                      <a:pt x="39" y="11"/>
                    </a:lnTo>
                    <a:lnTo>
                      <a:pt x="48" y="14"/>
                    </a:lnTo>
                    <a:lnTo>
                      <a:pt x="45" y="18"/>
                    </a:lnTo>
                    <a:lnTo>
                      <a:pt x="27" y="18"/>
                    </a:lnTo>
                    <a:lnTo>
                      <a:pt x="29" y="27"/>
                    </a:lnTo>
                    <a:lnTo>
                      <a:pt x="56" y="26"/>
                    </a:lnTo>
                    <a:lnTo>
                      <a:pt x="93" y="29"/>
                    </a:lnTo>
                    <a:lnTo>
                      <a:pt x="99" y="42"/>
                    </a:lnTo>
                    <a:lnTo>
                      <a:pt x="117" y="47"/>
                    </a:lnTo>
                    <a:lnTo>
                      <a:pt x="122" y="57"/>
                    </a:lnTo>
                  </a:path>
                </a:pathLst>
              </a:custGeom>
              <a:noFill/>
              <a:ln w="6350" cap="sq">
                <a:solidFill>
                  <a:srgbClr val="000000"/>
                </a:solidFill>
                <a:prstDash val="solid"/>
                <a:miter lim="800000"/>
                <a:headEnd/>
                <a:tailEnd/>
              </a:ln>
            </p:spPr>
            <p:txBody>
              <a:bodyPr/>
              <a:lstStyle/>
              <a:p>
                <a:endParaRPr lang="en-US"/>
              </a:p>
            </p:txBody>
          </p:sp>
          <p:sp>
            <p:nvSpPr>
              <p:cNvPr id="321405" name="Freeform 893"/>
              <p:cNvSpPr>
                <a:spLocks/>
              </p:cNvSpPr>
              <p:nvPr/>
            </p:nvSpPr>
            <p:spPr bwMode="auto">
              <a:xfrm>
                <a:off x="4307" y="1721"/>
                <a:ext cx="147" cy="68"/>
              </a:xfrm>
              <a:custGeom>
                <a:avLst/>
                <a:gdLst/>
                <a:ahLst/>
                <a:cxnLst>
                  <a:cxn ang="0">
                    <a:pos x="135" y="29"/>
                  </a:cxn>
                  <a:cxn ang="0">
                    <a:pos x="123" y="38"/>
                  </a:cxn>
                  <a:cxn ang="0">
                    <a:pos x="105" y="39"/>
                  </a:cxn>
                  <a:cxn ang="0">
                    <a:pos x="102" y="51"/>
                  </a:cxn>
                  <a:cxn ang="0">
                    <a:pos x="80" y="50"/>
                  </a:cxn>
                  <a:cxn ang="0">
                    <a:pos x="66" y="68"/>
                  </a:cxn>
                  <a:cxn ang="0">
                    <a:pos x="29" y="65"/>
                  </a:cxn>
                  <a:cxn ang="0">
                    <a:pos x="2" y="66"/>
                  </a:cxn>
                  <a:cxn ang="0">
                    <a:pos x="0" y="57"/>
                  </a:cxn>
                  <a:cxn ang="0">
                    <a:pos x="18" y="57"/>
                  </a:cxn>
                  <a:cxn ang="0">
                    <a:pos x="21" y="53"/>
                  </a:cxn>
                  <a:cxn ang="0">
                    <a:pos x="33" y="54"/>
                  </a:cxn>
                  <a:cxn ang="0">
                    <a:pos x="51" y="42"/>
                  </a:cxn>
                  <a:cxn ang="0">
                    <a:pos x="26" y="32"/>
                  </a:cxn>
                  <a:cxn ang="0">
                    <a:pos x="6" y="30"/>
                  </a:cxn>
                  <a:cxn ang="0">
                    <a:pos x="17" y="17"/>
                  </a:cxn>
                  <a:cxn ang="0">
                    <a:pos x="0" y="21"/>
                  </a:cxn>
                  <a:cxn ang="0">
                    <a:pos x="12" y="6"/>
                  </a:cxn>
                  <a:cxn ang="0">
                    <a:pos x="27" y="8"/>
                  </a:cxn>
                  <a:cxn ang="0">
                    <a:pos x="47" y="12"/>
                  </a:cxn>
                  <a:cxn ang="0">
                    <a:pos x="47" y="0"/>
                  </a:cxn>
                  <a:cxn ang="0">
                    <a:pos x="66" y="5"/>
                  </a:cxn>
                  <a:cxn ang="0">
                    <a:pos x="69" y="3"/>
                  </a:cxn>
                  <a:cxn ang="0">
                    <a:pos x="96" y="5"/>
                  </a:cxn>
                  <a:cxn ang="0">
                    <a:pos x="127" y="8"/>
                  </a:cxn>
                  <a:cxn ang="0">
                    <a:pos x="147" y="20"/>
                  </a:cxn>
                  <a:cxn ang="0">
                    <a:pos x="135" y="29"/>
                  </a:cxn>
                </a:cxnLst>
                <a:rect l="0" t="0" r="r" b="b"/>
                <a:pathLst>
                  <a:path w="147" h="68">
                    <a:moveTo>
                      <a:pt x="135" y="29"/>
                    </a:moveTo>
                    <a:lnTo>
                      <a:pt x="123" y="38"/>
                    </a:lnTo>
                    <a:lnTo>
                      <a:pt x="105" y="39"/>
                    </a:lnTo>
                    <a:lnTo>
                      <a:pt x="102" y="51"/>
                    </a:lnTo>
                    <a:lnTo>
                      <a:pt x="80" y="50"/>
                    </a:lnTo>
                    <a:lnTo>
                      <a:pt x="66" y="68"/>
                    </a:lnTo>
                    <a:lnTo>
                      <a:pt x="29" y="65"/>
                    </a:lnTo>
                    <a:lnTo>
                      <a:pt x="2" y="66"/>
                    </a:lnTo>
                    <a:lnTo>
                      <a:pt x="0" y="57"/>
                    </a:lnTo>
                    <a:lnTo>
                      <a:pt x="18" y="57"/>
                    </a:lnTo>
                    <a:lnTo>
                      <a:pt x="21" y="53"/>
                    </a:lnTo>
                    <a:lnTo>
                      <a:pt x="33" y="54"/>
                    </a:lnTo>
                    <a:lnTo>
                      <a:pt x="51" y="42"/>
                    </a:lnTo>
                    <a:lnTo>
                      <a:pt x="26" y="32"/>
                    </a:lnTo>
                    <a:lnTo>
                      <a:pt x="6" y="30"/>
                    </a:lnTo>
                    <a:lnTo>
                      <a:pt x="17" y="17"/>
                    </a:lnTo>
                    <a:lnTo>
                      <a:pt x="0" y="21"/>
                    </a:lnTo>
                    <a:lnTo>
                      <a:pt x="12" y="6"/>
                    </a:lnTo>
                    <a:lnTo>
                      <a:pt x="27" y="8"/>
                    </a:lnTo>
                    <a:lnTo>
                      <a:pt x="47" y="12"/>
                    </a:lnTo>
                    <a:lnTo>
                      <a:pt x="47" y="0"/>
                    </a:lnTo>
                    <a:lnTo>
                      <a:pt x="66" y="5"/>
                    </a:lnTo>
                    <a:lnTo>
                      <a:pt x="69" y="3"/>
                    </a:lnTo>
                    <a:lnTo>
                      <a:pt x="96" y="5"/>
                    </a:lnTo>
                    <a:lnTo>
                      <a:pt x="127" y="8"/>
                    </a:lnTo>
                    <a:lnTo>
                      <a:pt x="147" y="20"/>
                    </a:lnTo>
                    <a:lnTo>
                      <a:pt x="135" y="29"/>
                    </a:lnTo>
                  </a:path>
                </a:pathLst>
              </a:custGeom>
              <a:noFill/>
              <a:ln w="6350" cap="sq">
                <a:solidFill>
                  <a:srgbClr val="000000"/>
                </a:solidFill>
                <a:prstDash val="solid"/>
                <a:miter lim="800000"/>
                <a:headEnd/>
                <a:tailEnd/>
              </a:ln>
            </p:spPr>
            <p:txBody>
              <a:bodyPr/>
              <a:lstStyle/>
              <a:p>
                <a:endParaRPr lang="en-US"/>
              </a:p>
            </p:txBody>
          </p:sp>
          <p:sp>
            <p:nvSpPr>
              <p:cNvPr id="321406" name="Freeform 894"/>
              <p:cNvSpPr>
                <a:spLocks/>
              </p:cNvSpPr>
              <p:nvPr/>
            </p:nvSpPr>
            <p:spPr bwMode="auto">
              <a:xfrm>
                <a:off x="3482" y="1655"/>
                <a:ext cx="42" cy="26"/>
              </a:xfrm>
              <a:custGeom>
                <a:avLst/>
                <a:gdLst/>
                <a:ahLst/>
                <a:cxnLst>
                  <a:cxn ang="0">
                    <a:pos x="15" y="8"/>
                  </a:cxn>
                  <a:cxn ang="0">
                    <a:pos x="23" y="6"/>
                  </a:cxn>
                  <a:cxn ang="0">
                    <a:pos x="39" y="0"/>
                  </a:cxn>
                  <a:cxn ang="0">
                    <a:pos x="42" y="8"/>
                  </a:cxn>
                  <a:cxn ang="0">
                    <a:pos x="42" y="8"/>
                  </a:cxn>
                  <a:cxn ang="0">
                    <a:pos x="42" y="8"/>
                  </a:cxn>
                  <a:cxn ang="0">
                    <a:pos x="41" y="6"/>
                  </a:cxn>
                  <a:cxn ang="0">
                    <a:pos x="33" y="18"/>
                  </a:cxn>
                  <a:cxn ang="0">
                    <a:pos x="24" y="24"/>
                  </a:cxn>
                  <a:cxn ang="0">
                    <a:pos x="5" y="26"/>
                  </a:cxn>
                  <a:cxn ang="0">
                    <a:pos x="0" y="23"/>
                  </a:cxn>
                  <a:cxn ang="0">
                    <a:pos x="6" y="11"/>
                  </a:cxn>
                  <a:cxn ang="0">
                    <a:pos x="15" y="8"/>
                  </a:cxn>
                </a:cxnLst>
                <a:rect l="0" t="0" r="r" b="b"/>
                <a:pathLst>
                  <a:path w="42" h="26">
                    <a:moveTo>
                      <a:pt x="15" y="8"/>
                    </a:moveTo>
                    <a:lnTo>
                      <a:pt x="23" y="6"/>
                    </a:lnTo>
                    <a:lnTo>
                      <a:pt x="39" y="0"/>
                    </a:lnTo>
                    <a:lnTo>
                      <a:pt x="42" y="8"/>
                    </a:lnTo>
                    <a:lnTo>
                      <a:pt x="42" y="8"/>
                    </a:lnTo>
                    <a:lnTo>
                      <a:pt x="42" y="8"/>
                    </a:lnTo>
                    <a:lnTo>
                      <a:pt x="41" y="6"/>
                    </a:lnTo>
                    <a:lnTo>
                      <a:pt x="33" y="18"/>
                    </a:lnTo>
                    <a:lnTo>
                      <a:pt x="24" y="24"/>
                    </a:lnTo>
                    <a:lnTo>
                      <a:pt x="5" y="26"/>
                    </a:lnTo>
                    <a:lnTo>
                      <a:pt x="0" y="23"/>
                    </a:lnTo>
                    <a:lnTo>
                      <a:pt x="6" y="11"/>
                    </a:lnTo>
                    <a:lnTo>
                      <a:pt x="15" y="8"/>
                    </a:lnTo>
                  </a:path>
                </a:pathLst>
              </a:custGeom>
              <a:noFill/>
              <a:ln w="6350" cap="sq">
                <a:solidFill>
                  <a:srgbClr val="000000"/>
                </a:solidFill>
                <a:prstDash val="solid"/>
                <a:miter lim="800000"/>
                <a:headEnd/>
                <a:tailEnd/>
              </a:ln>
            </p:spPr>
            <p:txBody>
              <a:bodyPr/>
              <a:lstStyle/>
              <a:p>
                <a:endParaRPr lang="en-US"/>
              </a:p>
            </p:txBody>
          </p:sp>
          <p:sp>
            <p:nvSpPr>
              <p:cNvPr id="321407" name="Freeform 895"/>
              <p:cNvSpPr>
                <a:spLocks/>
              </p:cNvSpPr>
              <p:nvPr/>
            </p:nvSpPr>
            <p:spPr bwMode="auto">
              <a:xfrm>
                <a:off x="3588" y="1736"/>
                <a:ext cx="38" cy="29"/>
              </a:xfrm>
              <a:custGeom>
                <a:avLst/>
                <a:gdLst/>
                <a:ahLst/>
                <a:cxnLst>
                  <a:cxn ang="0">
                    <a:pos x="9" y="2"/>
                  </a:cxn>
                  <a:cxn ang="0">
                    <a:pos x="17" y="2"/>
                  </a:cxn>
                  <a:cxn ang="0">
                    <a:pos x="21" y="0"/>
                  </a:cxn>
                  <a:cxn ang="0">
                    <a:pos x="27" y="0"/>
                  </a:cxn>
                  <a:cxn ang="0">
                    <a:pos x="38" y="11"/>
                  </a:cxn>
                  <a:cxn ang="0">
                    <a:pos x="36" y="21"/>
                  </a:cxn>
                  <a:cxn ang="0">
                    <a:pos x="23" y="24"/>
                  </a:cxn>
                  <a:cxn ang="0">
                    <a:pos x="11" y="29"/>
                  </a:cxn>
                  <a:cxn ang="0">
                    <a:pos x="2" y="21"/>
                  </a:cxn>
                  <a:cxn ang="0">
                    <a:pos x="0" y="2"/>
                  </a:cxn>
                  <a:cxn ang="0">
                    <a:pos x="9" y="2"/>
                  </a:cxn>
                </a:cxnLst>
                <a:rect l="0" t="0" r="r" b="b"/>
                <a:pathLst>
                  <a:path w="38" h="29">
                    <a:moveTo>
                      <a:pt x="9" y="2"/>
                    </a:moveTo>
                    <a:lnTo>
                      <a:pt x="17" y="2"/>
                    </a:lnTo>
                    <a:lnTo>
                      <a:pt x="21" y="0"/>
                    </a:lnTo>
                    <a:lnTo>
                      <a:pt x="27" y="0"/>
                    </a:lnTo>
                    <a:lnTo>
                      <a:pt x="38" y="11"/>
                    </a:lnTo>
                    <a:lnTo>
                      <a:pt x="36" y="21"/>
                    </a:lnTo>
                    <a:lnTo>
                      <a:pt x="23" y="24"/>
                    </a:lnTo>
                    <a:lnTo>
                      <a:pt x="11" y="29"/>
                    </a:lnTo>
                    <a:lnTo>
                      <a:pt x="2" y="21"/>
                    </a:lnTo>
                    <a:lnTo>
                      <a:pt x="0" y="2"/>
                    </a:lnTo>
                    <a:lnTo>
                      <a:pt x="9" y="2"/>
                    </a:lnTo>
                  </a:path>
                </a:pathLst>
              </a:custGeom>
              <a:noFill/>
              <a:ln w="6350" cap="sq">
                <a:solidFill>
                  <a:srgbClr val="000000"/>
                </a:solidFill>
                <a:prstDash val="solid"/>
                <a:miter lim="800000"/>
                <a:headEnd/>
                <a:tailEnd/>
              </a:ln>
            </p:spPr>
            <p:txBody>
              <a:bodyPr/>
              <a:lstStyle/>
              <a:p>
                <a:endParaRPr lang="en-US"/>
              </a:p>
            </p:txBody>
          </p:sp>
          <p:sp>
            <p:nvSpPr>
              <p:cNvPr id="321408" name="Freeform 896"/>
              <p:cNvSpPr>
                <a:spLocks/>
              </p:cNvSpPr>
              <p:nvPr/>
            </p:nvSpPr>
            <p:spPr bwMode="auto">
              <a:xfrm>
                <a:off x="3612" y="1702"/>
                <a:ext cx="90" cy="54"/>
              </a:xfrm>
              <a:custGeom>
                <a:avLst/>
                <a:gdLst/>
                <a:ahLst/>
                <a:cxnLst>
                  <a:cxn ang="0">
                    <a:pos x="59" y="6"/>
                  </a:cxn>
                  <a:cxn ang="0">
                    <a:pos x="69" y="3"/>
                  </a:cxn>
                  <a:cxn ang="0">
                    <a:pos x="79" y="9"/>
                  </a:cxn>
                  <a:cxn ang="0">
                    <a:pos x="84" y="10"/>
                  </a:cxn>
                  <a:cxn ang="0">
                    <a:pos x="90" y="13"/>
                  </a:cxn>
                  <a:cxn ang="0">
                    <a:pos x="84" y="19"/>
                  </a:cxn>
                  <a:cxn ang="0">
                    <a:pos x="77" y="33"/>
                  </a:cxn>
                  <a:cxn ang="0">
                    <a:pos x="85" y="42"/>
                  </a:cxn>
                  <a:cxn ang="0">
                    <a:pos x="72" y="40"/>
                  </a:cxn>
                  <a:cxn ang="0">
                    <a:pos x="62" y="43"/>
                  </a:cxn>
                  <a:cxn ang="0">
                    <a:pos x="66" y="52"/>
                  </a:cxn>
                  <a:cxn ang="0">
                    <a:pos x="60" y="51"/>
                  </a:cxn>
                  <a:cxn ang="0">
                    <a:pos x="48" y="54"/>
                  </a:cxn>
                  <a:cxn ang="0">
                    <a:pos x="30" y="48"/>
                  </a:cxn>
                  <a:cxn ang="0">
                    <a:pos x="26" y="48"/>
                  </a:cxn>
                  <a:cxn ang="0">
                    <a:pos x="12" y="52"/>
                  </a:cxn>
                  <a:cxn ang="0">
                    <a:pos x="14" y="45"/>
                  </a:cxn>
                  <a:cxn ang="0">
                    <a:pos x="3" y="34"/>
                  </a:cxn>
                  <a:cxn ang="0">
                    <a:pos x="6" y="33"/>
                  </a:cxn>
                  <a:cxn ang="0">
                    <a:pos x="3" y="25"/>
                  </a:cxn>
                  <a:cxn ang="0">
                    <a:pos x="8" y="25"/>
                  </a:cxn>
                  <a:cxn ang="0">
                    <a:pos x="11" y="21"/>
                  </a:cxn>
                  <a:cxn ang="0">
                    <a:pos x="0" y="10"/>
                  </a:cxn>
                  <a:cxn ang="0">
                    <a:pos x="5" y="0"/>
                  </a:cxn>
                  <a:cxn ang="0">
                    <a:pos x="9" y="7"/>
                  </a:cxn>
                  <a:cxn ang="0">
                    <a:pos x="48" y="10"/>
                  </a:cxn>
                  <a:cxn ang="0">
                    <a:pos x="59" y="6"/>
                  </a:cxn>
                </a:cxnLst>
                <a:rect l="0" t="0" r="r" b="b"/>
                <a:pathLst>
                  <a:path w="90" h="54">
                    <a:moveTo>
                      <a:pt x="59" y="6"/>
                    </a:moveTo>
                    <a:lnTo>
                      <a:pt x="69" y="3"/>
                    </a:lnTo>
                    <a:lnTo>
                      <a:pt x="79" y="9"/>
                    </a:lnTo>
                    <a:lnTo>
                      <a:pt x="84" y="10"/>
                    </a:lnTo>
                    <a:lnTo>
                      <a:pt x="90" y="13"/>
                    </a:lnTo>
                    <a:lnTo>
                      <a:pt x="84" y="19"/>
                    </a:lnTo>
                    <a:lnTo>
                      <a:pt x="77" y="33"/>
                    </a:lnTo>
                    <a:lnTo>
                      <a:pt x="85" y="42"/>
                    </a:lnTo>
                    <a:lnTo>
                      <a:pt x="72" y="40"/>
                    </a:lnTo>
                    <a:lnTo>
                      <a:pt x="62" y="43"/>
                    </a:lnTo>
                    <a:lnTo>
                      <a:pt x="66" y="52"/>
                    </a:lnTo>
                    <a:lnTo>
                      <a:pt x="60" y="51"/>
                    </a:lnTo>
                    <a:lnTo>
                      <a:pt x="48" y="54"/>
                    </a:lnTo>
                    <a:lnTo>
                      <a:pt x="30" y="48"/>
                    </a:lnTo>
                    <a:lnTo>
                      <a:pt x="26" y="48"/>
                    </a:lnTo>
                    <a:lnTo>
                      <a:pt x="12" y="52"/>
                    </a:lnTo>
                    <a:lnTo>
                      <a:pt x="14" y="45"/>
                    </a:lnTo>
                    <a:lnTo>
                      <a:pt x="3" y="34"/>
                    </a:lnTo>
                    <a:lnTo>
                      <a:pt x="6" y="33"/>
                    </a:lnTo>
                    <a:lnTo>
                      <a:pt x="3" y="25"/>
                    </a:lnTo>
                    <a:lnTo>
                      <a:pt x="8" y="25"/>
                    </a:lnTo>
                    <a:lnTo>
                      <a:pt x="11" y="21"/>
                    </a:lnTo>
                    <a:lnTo>
                      <a:pt x="0" y="10"/>
                    </a:lnTo>
                    <a:lnTo>
                      <a:pt x="5" y="0"/>
                    </a:lnTo>
                    <a:lnTo>
                      <a:pt x="9" y="7"/>
                    </a:lnTo>
                    <a:lnTo>
                      <a:pt x="48" y="10"/>
                    </a:lnTo>
                    <a:lnTo>
                      <a:pt x="59" y="6"/>
                    </a:lnTo>
                  </a:path>
                </a:pathLst>
              </a:custGeom>
              <a:noFill/>
              <a:ln w="6350" cap="sq">
                <a:solidFill>
                  <a:srgbClr val="000000"/>
                </a:solidFill>
                <a:prstDash val="solid"/>
                <a:miter lim="800000"/>
                <a:headEnd/>
                <a:tailEnd/>
              </a:ln>
            </p:spPr>
            <p:txBody>
              <a:bodyPr/>
              <a:lstStyle/>
              <a:p>
                <a:endParaRPr lang="en-US"/>
              </a:p>
            </p:txBody>
          </p:sp>
          <p:sp>
            <p:nvSpPr>
              <p:cNvPr id="321409" name="Freeform 897"/>
              <p:cNvSpPr>
                <a:spLocks/>
              </p:cNvSpPr>
              <p:nvPr/>
            </p:nvSpPr>
            <p:spPr bwMode="auto">
              <a:xfrm>
                <a:off x="3518" y="1687"/>
                <a:ext cx="54" cy="48"/>
              </a:xfrm>
              <a:custGeom>
                <a:avLst/>
                <a:gdLst/>
                <a:ahLst/>
                <a:cxnLst>
                  <a:cxn ang="0">
                    <a:pos x="36" y="43"/>
                  </a:cxn>
                  <a:cxn ang="0">
                    <a:pos x="30" y="39"/>
                  </a:cxn>
                  <a:cxn ang="0">
                    <a:pos x="9" y="19"/>
                  </a:cxn>
                  <a:cxn ang="0">
                    <a:pos x="0" y="1"/>
                  </a:cxn>
                  <a:cxn ang="0">
                    <a:pos x="18" y="0"/>
                  </a:cxn>
                  <a:cxn ang="0">
                    <a:pos x="31" y="0"/>
                  </a:cxn>
                  <a:cxn ang="0">
                    <a:pos x="46" y="4"/>
                  </a:cxn>
                  <a:cxn ang="0">
                    <a:pos x="51" y="16"/>
                  </a:cxn>
                  <a:cxn ang="0">
                    <a:pos x="54" y="28"/>
                  </a:cxn>
                  <a:cxn ang="0">
                    <a:pos x="42" y="36"/>
                  </a:cxn>
                  <a:cxn ang="0">
                    <a:pos x="42" y="48"/>
                  </a:cxn>
                  <a:cxn ang="0">
                    <a:pos x="36" y="43"/>
                  </a:cxn>
                </a:cxnLst>
                <a:rect l="0" t="0" r="r" b="b"/>
                <a:pathLst>
                  <a:path w="54" h="48">
                    <a:moveTo>
                      <a:pt x="36" y="43"/>
                    </a:moveTo>
                    <a:lnTo>
                      <a:pt x="30" y="39"/>
                    </a:lnTo>
                    <a:lnTo>
                      <a:pt x="9" y="19"/>
                    </a:lnTo>
                    <a:lnTo>
                      <a:pt x="0" y="1"/>
                    </a:lnTo>
                    <a:lnTo>
                      <a:pt x="18" y="0"/>
                    </a:lnTo>
                    <a:lnTo>
                      <a:pt x="31" y="0"/>
                    </a:lnTo>
                    <a:lnTo>
                      <a:pt x="46" y="4"/>
                    </a:lnTo>
                    <a:lnTo>
                      <a:pt x="51" y="16"/>
                    </a:lnTo>
                    <a:lnTo>
                      <a:pt x="54" y="28"/>
                    </a:lnTo>
                    <a:lnTo>
                      <a:pt x="42" y="36"/>
                    </a:lnTo>
                    <a:lnTo>
                      <a:pt x="42" y="48"/>
                    </a:lnTo>
                    <a:lnTo>
                      <a:pt x="36" y="43"/>
                    </a:lnTo>
                  </a:path>
                </a:pathLst>
              </a:custGeom>
              <a:noFill/>
              <a:ln w="6350" cap="sq">
                <a:solidFill>
                  <a:srgbClr val="000000"/>
                </a:solidFill>
                <a:prstDash val="solid"/>
                <a:miter lim="800000"/>
                <a:headEnd/>
                <a:tailEnd/>
              </a:ln>
            </p:spPr>
            <p:txBody>
              <a:bodyPr/>
              <a:lstStyle/>
              <a:p>
                <a:endParaRPr lang="en-US"/>
              </a:p>
            </p:txBody>
          </p:sp>
          <p:sp>
            <p:nvSpPr>
              <p:cNvPr id="321410" name="Freeform 898"/>
              <p:cNvSpPr>
                <a:spLocks/>
              </p:cNvSpPr>
              <p:nvPr/>
            </p:nvSpPr>
            <p:spPr bwMode="auto">
              <a:xfrm>
                <a:off x="3865" y="2174"/>
                <a:ext cx="108" cy="104"/>
              </a:xfrm>
              <a:custGeom>
                <a:avLst/>
                <a:gdLst/>
                <a:ahLst/>
                <a:cxnLst>
                  <a:cxn ang="0">
                    <a:pos x="28" y="5"/>
                  </a:cxn>
                  <a:cxn ang="0">
                    <a:pos x="31" y="0"/>
                  </a:cxn>
                  <a:cxn ang="0">
                    <a:pos x="52" y="54"/>
                  </a:cxn>
                  <a:cxn ang="0">
                    <a:pos x="54" y="47"/>
                  </a:cxn>
                  <a:cxn ang="0">
                    <a:pos x="75" y="62"/>
                  </a:cxn>
                  <a:cxn ang="0">
                    <a:pos x="106" y="93"/>
                  </a:cxn>
                  <a:cxn ang="0">
                    <a:pos x="108" y="96"/>
                  </a:cxn>
                  <a:cxn ang="0">
                    <a:pos x="103" y="104"/>
                  </a:cxn>
                  <a:cxn ang="0">
                    <a:pos x="96" y="101"/>
                  </a:cxn>
                  <a:cxn ang="0">
                    <a:pos x="84" y="86"/>
                  </a:cxn>
                  <a:cxn ang="0">
                    <a:pos x="76" y="81"/>
                  </a:cxn>
                  <a:cxn ang="0">
                    <a:pos x="60" y="65"/>
                  </a:cxn>
                  <a:cxn ang="0">
                    <a:pos x="37" y="65"/>
                  </a:cxn>
                  <a:cxn ang="0">
                    <a:pos x="24" y="57"/>
                  </a:cxn>
                  <a:cxn ang="0">
                    <a:pos x="18" y="72"/>
                  </a:cxn>
                  <a:cxn ang="0">
                    <a:pos x="1" y="68"/>
                  </a:cxn>
                  <a:cxn ang="0">
                    <a:pos x="0" y="53"/>
                  </a:cxn>
                  <a:cxn ang="0">
                    <a:pos x="7" y="33"/>
                  </a:cxn>
                  <a:cxn ang="0">
                    <a:pos x="7" y="18"/>
                  </a:cxn>
                  <a:cxn ang="0">
                    <a:pos x="15" y="14"/>
                  </a:cxn>
                  <a:cxn ang="0">
                    <a:pos x="27" y="9"/>
                  </a:cxn>
                  <a:cxn ang="0">
                    <a:pos x="28" y="5"/>
                  </a:cxn>
                </a:cxnLst>
                <a:rect l="0" t="0" r="r" b="b"/>
                <a:pathLst>
                  <a:path w="108" h="104">
                    <a:moveTo>
                      <a:pt x="28" y="5"/>
                    </a:moveTo>
                    <a:lnTo>
                      <a:pt x="31" y="0"/>
                    </a:lnTo>
                    <a:lnTo>
                      <a:pt x="52" y="54"/>
                    </a:lnTo>
                    <a:lnTo>
                      <a:pt x="54" y="47"/>
                    </a:lnTo>
                    <a:lnTo>
                      <a:pt x="75" y="62"/>
                    </a:lnTo>
                    <a:lnTo>
                      <a:pt x="106" y="93"/>
                    </a:lnTo>
                    <a:lnTo>
                      <a:pt x="108" y="96"/>
                    </a:lnTo>
                    <a:lnTo>
                      <a:pt x="103" y="104"/>
                    </a:lnTo>
                    <a:lnTo>
                      <a:pt x="96" y="101"/>
                    </a:lnTo>
                    <a:lnTo>
                      <a:pt x="84" y="86"/>
                    </a:lnTo>
                    <a:lnTo>
                      <a:pt x="76" y="81"/>
                    </a:lnTo>
                    <a:lnTo>
                      <a:pt x="60" y="65"/>
                    </a:lnTo>
                    <a:lnTo>
                      <a:pt x="37" y="65"/>
                    </a:lnTo>
                    <a:lnTo>
                      <a:pt x="24" y="57"/>
                    </a:lnTo>
                    <a:lnTo>
                      <a:pt x="18" y="72"/>
                    </a:lnTo>
                    <a:lnTo>
                      <a:pt x="1" y="68"/>
                    </a:lnTo>
                    <a:lnTo>
                      <a:pt x="0" y="53"/>
                    </a:lnTo>
                    <a:lnTo>
                      <a:pt x="7" y="33"/>
                    </a:lnTo>
                    <a:lnTo>
                      <a:pt x="7" y="18"/>
                    </a:lnTo>
                    <a:lnTo>
                      <a:pt x="15" y="14"/>
                    </a:lnTo>
                    <a:lnTo>
                      <a:pt x="27" y="9"/>
                    </a:lnTo>
                    <a:lnTo>
                      <a:pt x="28" y="5"/>
                    </a:lnTo>
                  </a:path>
                </a:pathLst>
              </a:custGeom>
              <a:noFill/>
              <a:ln w="6350" cap="sq">
                <a:solidFill>
                  <a:srgbClr val="000000"/>
                </a:solidFill>
                <a:prstDash val="solid"/>
                <a:miter lim="800000"/>
                <a:headEnd/>
                <a:tailEnd/>
              </a:ln>
            </p:spPr>
            <p:txBody>
              <a:bodyPr/>
              <a:lstStyle/>
              <a:p>
                <a:endParaRPr lang="en-US"/>
              </a:p>
            </p:txBody>
          </p:sp>
          <p:sp>
            <p:nvSpPr>
              <p:cNvPr id="321411" name="Freeform 899"/>
              <p:cNvSpPr>
                <a:spLocks/>
              </p:cNvSpPr>
              <p:nvPr/>
            </p:nvSpPr>
            <p:spPr bwMode="auto">
              <a:xfrm>
                <a:off x="3814" y="2231"/>
                <a:ext cx="238" cy="207"/>
              </a:xfrm>
              <a:custGeom>
                <a:avLst/>
                <a:gdLst/>
                <a:ahLst/>
                <a:cxnLst>
                  <a:cxn ang="0">
                    <a:pos x="135" y="29"/>
                  </a:cxn>
                  <a:cxn ang="0">
                    <a:pos x="147" y="44"/>
                  </a:cxn>
                  <a:cxn ang="0">
                    <a:pos x="138" y="60"/>
                  </a:cxn>
                  <a:cxn ang="0">
                    <a:pos x="138" y="72"/>
                  </a:cxn>
                  <a:cxn ang="0">
                    <a:pos x="153" y="69"/>
                  </a:cxn>
                  <a:cxn ang="0">
                    <a:pos x="156" y="71"/>
                  </a:cxn>
                  <a:cxn ang="0">
                    <a:pos x="153" y="77"/>
                  </a:cxn>
                  <a:cxn ang="0">
                    <a:pos x="173" y="107"/>
                  </a:cxn>
                  <a:cxn ang="0">
                    <a:pos x="223" y="124"/>
                  </a:cxn>
                  <a:cxn ang="0">
                    <a:pos x="238" y="124"/>
                  </a:cxn>
                  <a:cxn ang="0">
                    <a:pos x="191" y="180"/>
                  </a:cxn>
                  <a:cxn ang="0">
                    <a:pos x="168" y="181"/>
                  </a:cxn>
                  <a:cxn ang="0">
                    <a:pos x="144" y="196"/>
                  </a:cxn>
                  <a:cxn ang="0">
                    <a:pos x="126" y="192"/>
                  </a:cxn>
                  <a:cxn ang="0">
                    <a:pos x="106" y="207"/>
                  </a:cxn>
                  <a:cxn ang="0">
                    <a:pos x="85" y="204"/>
                  </a:cxn>
                  <a:cxn ang="0">
                    <a:pos x="48" y="186"/>
                  </a:cxn>
                  <a:cxn ang="0">
                    <a:pos x="45" y="172"/>
                  </a:cxn>
                  <a:cxn ang="0">
                    <a:pos x="37" y="172"/>
                  </a:cxn>
                  <a:cxn ang="0">
                    <a:pos x="30" y="153"/>
                  </a:cxn>
                  <a:cxn ang="0">
                    <a:pos x="15" y="132"/>
                  </a:cxn>
                  <a:cxn ang="0">
                    <a:pos x="0" y="127"/>
                  </a:cxn>
                  <a:cxn ang="0">
                    <a:pos x="5" y="115"/>
                  </a:cxn>
                  <a:cxn ang="0">
                    <a:pos x="17" y="117"/>
                  </a:cxn>
                  <a:cxn ang="0">
                    <a:pos x="23" y="72"/>
                  </a:cxn>
                  <a:cxn ang="0">
                    <a:pos x="28" y="75"/>
                  </a:cxn>
                  <a:cxn ang="0">
                    <a:pos x="28" y="74"/>
                  </a:cxn>
                  <a:cxn ang="0">
                    <a:pos x="40" y="41"/>
                  </a:cxn>
                  <a:cxn ang="0">
                    <a:pos x="48" y="39"/>
                  </a:cxn>
                  <a:cxn ang="0">
                    <a:pos x="49" y="29"/>
                  </a:cxn>
                  <a:cxn ang="0">
                    <a:pos x="52" y="11"/>
                  </a:cxn>
                  <a:cxn ang="0">
                    <a:pos x="69" y="15"/>
                  </a:cxn>
                  <a:cxn ang="0">
                    <a:pos x="75" y="0"/>
                  </a:cxn>
                  <a:cxn ang="0">
                    <a:pos x="88" y="8"/>
                  </a:cxn>
                  <a:cxn ang="0">
                    <a:pos x="111" y="8"/>
                  </a:cxn>
                  <a:cxn ang="0">
                    <a:pos x="127" y="24"/>
                  </a:cxn>
                  <a:cxn ang="0">
                    <a:pos x="135" y="29"/>
                  </a:cxn>
                </a:cxnLst>
                <a:rect l="0" t="0" r="r" b="b"/>
                <a:pathLst>
                  <a:path w="238" h="207">
                    <a:moveTo>
                      <a:pt x="135" y="29"/>
                    </a:moveTo>
                    <a:lnTo>
                      <a:pt x="147" y="44"/>
                    </a:lnTo>
                    <a:lnTo>
                      <a:pt x="138" y="60"/>
                    </a:lnTo>
                    <a:lnTo>
                      <a:pt x="138" y="72"/>
                    </a:lnTo>
                    <a:lnTo>
                      <a:pt x="153" y="69"/>
                    </a:lnTo>
                    <a:lnTo>
                      <a:pt x="156" y="71"/>
                    </a:lnTo>
                    <a:lnTo>
                      <a:pt x="153" y="77"/>
                    </a:lnTo>
                    <a:lnTo>
                      <a:pt x="173" y="107"/>
                    </a:lnTo>
                    <a:lnTo>
                      <a:pt x="223" y="124"/>
                    </a:lnTo>
                    <a:lnTo>
                      <a:pt x="238" y="124"/>
                    </a:lnTo>
                    <a:lnTo>
                      <a:pt x="191" y="180"/>
                    </a:lnTo>
                    <a:lnTo>
                      <a:pt x="168" y="181"/>
                    </a:lnTo>
                    <a:lnTo>
                      <a:pt x="144" y="196"/>
                    </a:lnTo>
                    <a:lnTo>
                      <a:pt x="126" y="192"/>
                    </a:lnTo>
                    <a:lnTo>
                      <a:pt x="106" y="207"/>
                    </a:lnTo>
                    <a:lnTo>
                      <a:pt x="85" y="204"/>
                    </a:lnTo>
                    <a:lnTo>
                      <a:pt x="48" y="186"/>
                    </a:lnTo>
                    <a:lnTo>
                      <a:pt x="45" y="172"/>
                    </a:lnTo>
                    <a:lnTo>
                      <a:pt x="37" y="172"/>
                    </a:lnTo>
                    <a:lnTo>
                      <a:pt x="30" y="153"/>
                    </a:lnTo>
                    <a:lnTo>
                      <a:pt x="15" y="132"/>
                    </a:lnTo>
                    <a:lnTo>
                      <a:pt x="0" y="127"/>
                    </a:lnTo>
                    <a:lnTo>
                      <a:pt x="5" y="115"/>
                    </a:lnTo>
                    <a:lnTo>
                      <a:pt x="17" y="117"/>
                    </a:lnTo>
                    <a:lnTo>
                      <a:pt x="23" y="72"/>
                    </a:lnTo>
                    <a:lnTo>
                      <a:pt x="28" y="75"/>
                    </a:lnTo>
                    <a:lnTo>
                      <a:pt x="28" y="74"/>
                    </a:lnTo>
                    <a:lnTo>
                      <a:pt x="40" y="41"/>
                    </a:lnTo>
                    <a:lnTo>
                      <a:pt x="48" y="39"/>
                    </a:lnTo>
                    <a:lnTo>
                      <a:pt x="49" y="29"/>
                    </a:lnTo>
                    <a:lnTo>
                      <a:pt x="52" y="11"/>
                    </a:lnTo>
                    <a:lnTo>
                      <a:pt x="69" y="15"/>
                    </a:lnTo>
                    <a:lnTo>
                      <a:pt x="75" y="0"/>
                    </a:lnTo>
                    <a:lnTo>
                      <a:pt x="88" y="8"/>
                    </a:lnTo>
                    <a:lnTo>
                      <a:pt x="111" y="8"/>
                    </a:lnTo>
                    <a:lnTo>
                      <a:pt x="127" y="24"/>
                    </a:lnTo>
                    <a:lnTo>
                      <a:pt x="135" y="29"/>
                    </a:lnTo>
                  </a:path>
                </a:pathLst>
              </a:custGeom>
              <a:noFill/>
              <a:ln w="6350" cap="sq">
                <a:solidFill>
                  <a:srgbClr val="000000"/>
                </a:solidFill>
                <a:prstDash val="solid"/>
                <a:miter lim="800000"/>
                <a:headEnd/>
                <a:tailEnd/>
              </a:ln>
            </p:spPr>
            <p:txBody>
              <a:bodyPr/>
              <a:lstStyle/>
              <a:p>
                <a:endParaRPr lang="en-US"/>
              </a:p>
            </p:txBody>
          </p:sp>
          <p:sp>
            <p:nvSpPr>
              <p:cNvPr id="321412" name="Freeform 900"/>
              <p:cNvSpPr>
                <a:spLocks/>
              </p:cNvSpPr>
              <p:nvPr/>
            </p:nvSpPr>
            <p:spPr bwMode="auto">
              <a:xfrm>
                <a:off x="3527" y="1609"/>
                <a:ext cx="78" cy="30"/>
              </a:xfrm>
              <a:custGeom>
                <a:avLst/>
                <a:gdLst/>
                <a:ahLst/>
                <a:cxnLst>
                  <a:cxn ang="0">
                    <a:pos x="76" y="15"/>
                  </a:cxn>
                  <a:cxn ang="0">
                    <a:pos x="73" y="21"/>
                  </a:cxn>
                  <a:cxn ang="0">
                    <a:pos x="48" y="22"/>
                  </a:cxn>
                  <a:cxn ang="0">
                    <a:pos x="21" y="30"/>
                  </a:cxn>
                  <a:cxn ang="0">
                    <a:pos x="5" y="27"/>
                  </a:cxn>
                  <a:cxn ang="0">
                    <a:pos x="0" y="13"/>
                  </a:cxn>
                  <a:cxn ang="0">
                    <a:pos x="9" y="12"/>
                  </a:cxn>
                  <a:cxn ang="0">
                    <a:pos x="15" y="9"/>
                  </a:cxn>
                  <a:cxn ang="0">
                    <a:pos x="24" y="0"/>
                  </a:cxn>
                  <a:cxn ang="0">
                    <a:pos x="43" y="4"/>
                  </a:cxn>
                  <a:cxn ang="0">
                    <a:pos x="54" y="1"/>
                  </a:cxn>
                  <a:cxn ang="0">
                    <a:pos x="78" y="7"/>
                  </a:cxn>
                  <a:cxn ang="0">
                    <a:pos x="76" y="15"/>
                  </a:cxn>
                </a:cxnLst>
                <a:rect l="0" t="0" r="r" b="b"/>
                <a:pathLst>
                  <a:path w="78" h="30">
                    <a:moveTo>
                      <a:pt x="76" y="15"/>
                    </a:moveTo>
                    <a:lnTo>
                      <a:pt x="73" y="21"/>
                    </a:lnTo>
                    <a:lnTo>
                      <a:pt x="48" y="22"/>
                    </a:lnTo>
                    <a:lnTo>
                      <a:pt x="21" y="30"/>
                    </a:lnTo>
                    <a:lnTo>
                      <a:pt x="5" y="27"/>
                    </a:lnTo>
                    <a:lnTo>
                      <a:pt x="0" y="13"/>
                    </a:lnTo>
                    <a:lnTo>
                      <a:pt x="9" y="12"/>
                    </a:lnTo>
                    <a:lnTo>
                      <a:pt x="15" y="9"/>
                    </a:lnTo>
                    <a:lnTo>
                      <a:pt x="24" y="0"/>
                    </a:lnTo>
                    <a:lnTo>
                      <a:pt x="43" y="4"/>
                    </a:lnTo>
                    <a:lnTo>
                      <a:pt x="54" y="1"/>
                    </a:lnTo>
                    <a:lnTo>
                      <a:pt x="78" y="7"/>
                    </a:lnTo>
                    <a:lnTo>
                      <a:pt x="76" y="15"/>
                    </a:lnTo>
                  </a:path>
                </a:pathLst>
              </a:custGeom>
              <a:noFill/>
              <a:ln w="6350" cap="sq">
                <a:solidFill>
                  <a:srgbClr val="000000"/>
                </a:solidFill>
                <a:prstDash val="solid"/>
                <a:miter lim="800000"/>
                <a:headEnd/>
                <a:tailEnd/>
              </a:ln>
            </p:spPr>
            <p:txBody>
              <a:bodyPr/>
              <a:lstStyle/>
              <a:p>
                <a:endParaRPr lang="en-US"/>
              </a:p>
            </p:txBody>
          </p:sp>
          <p:sp>
            <p:nvSpPr>
              <p:cNvPr id="321413" name="Freeform 901"/>
              <p:cNvSpPr>
                <a:spLocks/>
              </p:cNvSpPr>
              <p:nvPr/>
            </p:nvSpPr>
            <p:spPr bwMode="auto">
              <a:xfrm>
                <a:off x="4149" y="2871"/>
                <a:ext cx="15" cy="20"/>
              </a:xfrm>
              <a:custGeom>
                <a:avLst/>
                <a:gdLst/>
                <a:ahLst/>
                <a:cxnLst>
                  <a:cxn ang="0">
                    <a:pos x="6" y="3"/>
                  </a:cxn>
                  <a:cxn ang="0">
                    <a:pos x="12" y="0"/>
                  </a:cxn>
                  <a:cxn ang="0">
                    <a:pos x="15" y="20"/>
                  </a:cxn>
                  <a:cxn ang="0">
                    <a:pos x="3" y="18"/>
                  </a:cxn>
                  <a:cxn ang="0">
                    <a:pos x="0" y="6"/>
                  </a:cxn>
                  <a:cxn ang="0">
                    <a:pos x="6" y="3"/>
                  </a:cxn>
                </a:cxnLst>
                <a:rect l="0" t="0" r="r" b="b"/>
                <a:pathLst>
                  <a:path w="15" h="20">
                    <a:moveTo>
                      <a:pt x="6" y="3"/>
                    </a:moveTo>
                    <a:lnTo>
                      <a:pt x="12" y="0"/>
                    </a:lnTo>
                    <a:lnTo>
                      <a:pt x="15" y="20"/>
                    </a:lnTo>
                    <a:lnTo>
                      <a:pt x="3" y="18"/>
                    </a:lnTo>
                    <a:lnTo>
                      <a:pt x="0" y="6"/>
                    </a:lnTo>
                    <a:lnTo>
                      <a:pt x="6" y="3"/>
                    </a:lnTo>
                  </a:path>
                </a:pathLst>
              </a:custGeom>
              <a:noFill/>
              <a:ln w="6350" cap="sq">
                <a:solidFill>
                  <a:srgbClr val="000000"/>
                </a:solidFill>
                <a:prstDash val="solid"/>
                <a:miter lim="800000"/>
                <a:headEnd/>
                <a:tailEnd/>
              </a:ln>
            </p:spPr>
            <p:txBody>
              <a:bodyPr/>
              <a:lstStyle/>
              <a:p>
                <a:endParaRPr lang="en-US"/>
              </a:p>
            </p:txBody>
          </p:sp>
          <p:sp>
            <p:nvSpPr>
              <p:cNvPr id="321414" name="Freeform 902"/>
              <p:cNvSpPr>
                <a:spLocks/>
              </p:cNvSpPr>
              <p:nvPr/>
            </p:nvSpPr>
            <p:spPr bwMode="auto">
              <a:xfrm>
                <a:off x="4182" y="2859"/>
                <a:ext cx="19" cy="18"/>
              </a:xfrm>
              <a:custGeom>
                <a:avLst/>
                <a:gdLst/>
                <a:ahLst/>
                <a:cxnLst>
                  <a:cxn ang="0">
                    <a:pos x="12" y="3"/>
                  </a:cxn>
                  <a:cxn ang="0">
                    <a:pos x="19" y="8"/>
                  </a:cxn>
                  <a:cxn ang="0">
                    <a:pos x="13" y="18"/>
                  </a:cxn>
                  <a:cxn ang="0">
                    <a:pos x="0" y="17"/>
                  </a:cxn>
                  <a:cxn ang="0">
                    <a:pos x="4" y="0"/>
                  </a:cxn>
                  <a:cxn ang="0">
                    <a:pos x="12" y="3"/>
                  </a:cxn>
                </a:cxnLst>
                <a:rect l="0" t="0" r="r" b="b"/>
                <a:pathLst>
                  <a:path w="19" h="18">
                    <a:moveTo>
                      <a:pt x="12" y="3"/>
                    </a:moveTo>
                    <a:lnTo>
                      <a:pt x="19" y="8"/>
                    </a:lnTo>
                    <a:lnTo>
                      <a:pt x="13" y="18"/>
                    </a:lnTo>
                    <a:lnTo>
                      <a:pt x="0" y="17"/>
                    </a:lnTo>
                    <a:lnTo>
                      <a:pt x="4" y="0"/>
                    </a:lnTo>
                    <a:lnTo>
                      <a:pt x="12" y="3"/>
                    </a:lnTo>
                  </a:path>
                </a:pathLst>
              </a:custGeom>
              <a:noFill/>
              <a:ln w="6350" cap="sq">
                <a:solidFill>
                  <a:srgbClr val="000000"/>
                </a:solidFill>
                <a:prstDash val="solid"/>
                <a:miter lim="800000"/>
                <a:headEnd/>
                <a:tailEnd/>
              </a:ln>
            </p:spPr>
            <p:txBody>
              <a:bodyPr/>
              <a:lstStyle/>
              <a:p>
                <a:endParaRPr lang="en-US"/>
              </a:p>
            </p:txBody>
          </p:sp>
          <p:sp>
            <p:nvSpPr>
              <p:cNvPr id="321415" name="Freeform 903"/>
              <p:cNvSpPr>
                <a:spLocks/>
              </p:cNvSpPr>
              <p:nvPr/>
            </p:nvSpPr>
            <p:spPr bwMode="auto">
              <a:xfrm>
                <a:off x="3973" y="2714"/>
                <a:ext cx="23" cy="13"/>
              </a:xfrm>
              <a:custGeom>
                <a:avLst/>
                <a:gdLst/>
                <a:ahLst/>
                <a:cxnLst>
                  <a:cxn ang="0">
                    <a:pos x="12" y="0"/>
                  </a:cxn>
                  <a:cxn ang="0">
                    <a:pos x="23" y="0"/>
                  </a:cxn>
                  <a:cxn ang="0">
                    <a:pos x="13" y="13"/>
                  </a:cxn>
                  <a:cxn ang="0">
                    <a:pos x="1" y="12"/>
                  </a:cxn>
                  <a:cxn ang="0">
                    <a:pos x="0" y="0"/>
                  </a:cxn>
                  <a:cxn ang="0">
                    <a:pos x="12" y="0"/>
                  </a:cxn>
                </a:cxnLst>
                <a:rect l="0" t="0" r="r" b="b"/>
                <a:pathLst>
                  <a:path w="23" h="13">
                    <a:moveTo>
                      <a:pt x="12" y="0"/>
                    </a:moveTo>
                    <a:lnTo>
                      <a:pt x="23" y="0"/>
                    </a:lnTo>
                    <a:lnTo>
                      <a:pt x="13" y="13"/>
                    </a:lnTo>
                    <a:lnTo>
                      <a:pt x="1" y="12"/>
                    </a:lnTo>
                    <a:lnTo>
                      <a:pt x="0" y="0"/>
                    </a:lnTo>
                    <a:lnTo>
                      <a:pt x="12" y="0"/>
                    </a:lnTo>
                  </a:path>
                </a:pathLst>
              </a:custGeom>
              <a:noFill/>
              <a:ln w="6350" cap="sq">
                <a:solidFill>
                  <a:srgbClr val="000000"/>
                </a:solidFill>
                <a:prstDash val="solid"/>
                <a:miter lim="800000"/>
                <a:headEnd/>
                <a:tailEnd/>
              </a:ln>
            </p:spPr>
            <p:txBody>
              <a:bodyPr/>
              <a:lstStyle/>
              <a:p>
                <a:endParaRPr lang="en-US"/>
              </a:p>
            </p:txBody>
          </p:sp>
          <p:sp>
            <p:nvSpPr>
              <p:cNvPr id="321416" name="Freeform 904"/>
              <p:cNvSpPr>
                <a:spLocks/>
              </p:cNvSpPr>
              <p:nvPr/>
            </p:nvSpPr>
            <p:spPr bwMode="auto">
              <a:xfrm>
                <a:off x="3502" y="1847"/>
                <a:ext cx="10" cy="12"/>
              </a:xfrm>
              <a:custGeom>
                <a:avLst/>
                <a:gdLst/>
                <a:ahLst/>
                <a:cxnLst>
                  <a:cxn ang="0">
                    <a:pos x="4" y="2"/>
                  </a:cxn>
                  <a:cxn ang="0">
                    <a:pos x="10" y="3"/>
                  </a:cxn>
                  <a:cxn ang="0">
                    <a:pos x="3" y="12"/>
                  </a:cxn>
                  <a:cxn ang="0">
                    <a:pos x="0" y="0"/>
                  </a:cxn>
                  <a:cxn ang="0">
                    <a:pos x="4" y="2"/>
                  </a:cxn>
                </a:cxnLst>
                <a:rect l="0" t="0" r="r" b="b"/>
                <a:pathLst>
                  <a:path w="10" h="12">
                    <a:moveTo>
                      <a:pt x="4" y="2"/>
                    </a:moveTo>
                    <a:lnTo>
                      <a:pt x="10" y="3"/>
                    </a:lnTo>
                    <a:lnTo>
                      <a:pt x="3" y="12"/>
                    </a:lnTo>
                    <a:lnTo>
                      <a:pt x="0" y="0"/>
                    </a:lnTo>
                    <a:lnTo>
                      <a:pt x="4" y="2"/>
                    </a:lnTo>
                  </a:path>
                </a:pathLst>
              </a:custGeom>
              <a:noFill/>
              <a:ln w="6350" cap="sq">
                <a:solidFill>
                  <a:srgbClr val="000000"/>
                </a:solidFill>
                <a:prstDash val="solid"/>
                <a:miter lim="800000"/>
                <a:headEnd/>
                <a:tailEnd/>
              </a:ln>
            </p:spPr>
            <p:txBody>
              <a:bodyPr/>
              <a:lstStyle/>
              <a:p>
                <a:endParaRPr lang="en-US"/>
              </a:p>
            </p:txBody>
          </p:sp>
          <p:sp>
            <p:nvSpPr>
              <p:cNvPr id="321417" name="Freeform 905"/>
              <p:cNvSpPr>
                <a:spLocks/>
              </p:cNvSpPr>
              <p:nvPr/>
            </p:nvSpPr>
            <p:spPr bwMode="auto">
              <a:xfrm>
                <a:off x="3831" y="2417"/>
                <a:ext cx="127" cy="166"/>
              </a:xfrm>
              <a:custGeom>
                <a:avLst/>
                <a:gdLst/>
                <a:ahLst/>
                <a:cxnLst>
                  <a:cxn ang="0">
                    <a:pos x="49" y="9"/>
                  </a:cxn>
                  <a:cxn ang="0">
                    <a:pos x="68" y="18"/>
                  </a:cxn>
                  <a:cxn ang="0">
                    <a:pos x="89" y="21"/>
                  </a:cxn>
                  <a:cxn ang="0">
                    <a:pos x="109" y="6"/>
                  </a:cxn>
                  <a:cxn ang="0">
                    <a:pos x="127" y="10"/>
                  </a:cxn>
                  <a:cxn ang="0">
                    <a:pos x="112" y="33"/>
                  </a:cxn>
                  <a:cxn ang="0">
                    <a:pos x="112" y="94"/>
                  </a:cxn>
                  <a:cxn ang="0">
                    <a:pos x="112" y="99"/>
                  </a:cxn>
                  <a:cxn ang="0">
                    <a:pos x="122" y="112"/>
                  </a:cxn>
                  <a:cxn ang="0">
                    <a:pos x="98" y="136"/>
                  </a:cxn>
                  <a:cxn ang="0">
                    <a:pos x="83" y="166"/>
                  </a:cxn>
                  <a:cxn ang="0">
                    <a:pos x="59" y="139"/>
                  </a:cxn>
                  <a:cxn ang="0">
                    <a:pos x="0" y="100"/>
                  </a:cxn>
                  <a:cxn ang="0">
                    <a:pos x="0" y="81"/>
                  </a:cxn>
                  <a:cxn ang="0">
                    <a:pos x="3" y="76"/>
                  </a:cxn>
                  <a:cxn ang="0">
                    <a:pos x="11" y="61"/>
                  </a:cxn>
                  <a:cxn ang="0">
                    <a:pos x="17" y="52"/>
                  </a:cxn>
                  <a:cxn ang="0">
                    <a:pos x="16" y="37"/>
                  </a:cxn>
                  <a:cxn ang="0">
                    <a:pos x="7" y="21"/>
                  </a:cxn>
                  <a:cxn ang="0">
                    <a:pos x="1" y="6"/>
                  </a:cxn>
                  <a:cxn ang="0">
                    <a:pos x="7" y="0"/>
                  </a:cxn>
                  <a:cxn ang="0">
                    <a:pos x="31" y="0"/>
                  </a:cxn>
                  <a:cxn ang="0">
                    <a:pos x="49" y="9"/>
                  </a:cxn>
                </a:cxnLst>
                <a:rect l="0" t="0" r="r" b="b"/>
                <a:pathLst>
                  <a:path w="127" h="166">
                    <a:moveTo>
                      <a:pt x="49" y="9"/>
                    </a:moveTo>
                    <a:lnTo>
                      <a:pt x="68" y="18"/>
                    </a:lnTo>
                    <a:lnTo>
                      <a:pt x="89" y="21"/>
                    </a:lnTo>
                    <a:lnTo>
                      <a:pt x="109" y="6"/>
                    </a:lnTo>
                    <a:lnTo>
                      <a:pt x="127" y="10"/>
                    </a:lnTo>
                    <a:lnTo>
                      <a:pt x="112" y="33"/>
                    </a:lnTo>
                    <a:lnTo>
                      <a:pt x="112" y="94"/>
                    </a:lnTo>
                    <a:lnTo>
                      <a:pt x="112" y="99"/>
                    </a:lnTo>
                    <a:lnTo>
                      <a:pt x="122" y="112"/>
                    </a:lnTo>
                    <a:lnTo>
                      <a:pt x="98" y="136"/>
                    </a:lnTo>
                    <a:lnTo>
                      <a:pt x="83" y="166"/>
                    </a:lnTo>
                    <a:lnTo>
                      <a:pt x="59" y="139"/>
                    </a:lnTo>
                    <a:lnTo>
                      <a:pt x="0" y="100"/>
                    </a:lnTo>
                    <a:lnTo>
                      <a:pt x="0" y="81"/>
                    </a:lnTo>
                    <a:lnTo>
                      <a:pt x="3" y="76"/>
                    </a:lnTo>
                    <a:lnTo>
                      <a:pt x="11" y="61"/>
                    </a:lnTo>
                    <a:lnTo>
                      <a:pt x="17" y="52"/>
                    </a:lnTo>
                    <a:lnTo>
                      <a:pt x="16" y="37"/>
                    </a:lnTo>
                    <a:lnTo>
                      <a:pt x="7" y="21"/>
                    </a:lnTo>
                    <a:lnTo>
                      <a:pt x="1" y="6"/>
                    </a:lnTo>
                    <a:lnTo>
                      <a:pt x="7" y="0"/>
                    </a:lnTo>
                    <a:lnTo>
                      <a:pt x="31" y="0"/>
                    </a:lnTo>
                    <a:lnTo>
                      <a:pt x="49" y="9"/>
                    </a:lnTo>
                  </a:path>
                </a:pathLst>
              </a:custGeom>
              <a:noFill/>
              <a:ln w="6350" cap="sq">
                <a:solidFill>
                  <a:srgbClr val="000000"/>
                </a:solidFill>
                <a:prstDash val="solid"/>
                <a:miter lim="800000"/>
                <a:headEnd/>
                <a:tailEnd/>
              </a:ln>
            </p:spPr>
            <p:txBody>
              <a:bodyPr/>
              <a:lstStyle/>
              <a:p>
                <a:endParaRPr lang="en-US"/>
              </a:p>
            </p:txBody>
          </p:sp>
          <p:sp>
            <p:nvSpPr>
              <p:cNvPr id="321418" name="Freeform 906"/>
              <p:cNvSpPr>
                <a:spLocks/>
              </p:cNvSpPr>
              <p:nvPr/>
            </p:nvSpPr>
            <p:spPr bwMode="auto">
              <a:xfrm>
                <a:off x="4872" y="2078"/>
                <a:ext cx="145" cy="268"/>
              </a:xfrm>
              <a:custGeom>
                <a:avLst/>
                <a:gdLst/>
                <a:ahLst/>
                <a:cxnLst>
                  <a:cxn ang="0">
                    <a:pos x="45" y="8"/>
                  </a:cxn>
                  <a:cxn ang="0">
                    <a:pos x="54" y="0"/>
                  </a:cxn>
                  <a:cxn ang="0">
                    <a:pos x="77" y="11"/>
                  </a:cxn>
                  <a:cxn ang="0">
                    <a:pos x="78" y="24"/>
                  </a:cxn>
                  <a:cxn ang="0">
                    <a:pos x="102" y="33"/>
                  </a:cxn>
                  <a:cxn ang="0">
                    <a:pos x="84" y="48"/>
                  </a:cxn>
                  <a:cxn ang="0">
                    <a:pos x="71" y="78"/>
                  </a:cxn>
                  <a:cxn ang="0">
                    <a:pos x="132" y="146"/>
                  </a:cxn>
                  <a:cxn ang="0">
                    <a:pos x="145" y="191"/>
                  </a:cxn>
                  <a:cxn ang="0">
                    <a:pos x="144" y="218"/>
                  </a:cxn>
                  <a:cxn ang="0">
                    <a:pos x="108" y="239"/>
                  </a:cxn>
                  <a:cxn ang="0">
                    <a:pos x="107" y="252"/>
                  </a:cxn>
                  <a:cxn ang="0">
                    <a:pos x="81" y="268"/>
                  </a:cxn>
                  <a:cxn ang="0">
                    <a:pos x="78" y="242"/>
                  </a:cxn>
                  <a:cxn ang="0">
                    <a:pos x="72" y="236"/>
                  </a:cxn>
                  <a:cxn ang="0">
                    <a:pos x="80" y="225"/>
                  </a:cxn>
                  <a:cxn ang="0">
                    <a:pos x="99" y="225"/>
                  </a:cxn>
                  <a:cxn ang="0">
                    <a:pos x="92" y="213"/>
                  </a:cxn>
                  <a:cxn ang="0">
                    <a:pos x="116" y="200"/>
                  </a:cxn>
                  <a:cxn ang="0">
                    <a:pos x="113" y="158"/>
                  </a:cxn>
                  <a:cxn ang="0">
                    <a:pos x="105" y="131"/>
                  </a:cxn>
                  <a:cxn ang="0">
                    <a:pos x="63" y="86"/>
                  </a:cxn>
                  <a:cxn ang="0">
                    <a:pos x="39" y="71"/>
                  </a:cxn>
                  <a:cxn ang="0">
                    <a:pos x="59" y="59"/>
                  </a:cxn>
                  <a:cxn ang="0">
                    <a:pos x="53" y="54"/>
                  </a:cxn>
                  <a:cxn ang="0">
                    <a:pos x="29" y="45"/>
                  </a:cxn>
                  <a:cxn ang="0">
                    <a:pos x="0" y="17"/>
                  </a:cxn>
                  <a:cxn ang="0">
                    <a:pos x="11" y="12"/>
                  </a:cxn>
                  <a:cxn ang="0">
                    <a:pos x="35" y="17"/>
                  </a:cxn>
                  <a:cxn ang="0">
                    <a:pos x="45" y="8"/>
                  </a:cxn>
                </a:cxnLst>
                <a:rect l="0" t="0" r="r" b="b"/>
                <a:pathLst>
                  <a:path w="145" h="268">
                    <a:moveTo>
                      <a:pt x="45" y="8"/>
                    </a:moveTo>
                    <a:lnTo>
                      <a:pt x="54" y="0"/>
                    </a:lnTo>
                    <a:lnTo>
                      <a:pt x="77" y="11"/>
                    </a:lnTo>
                    <a:lnTo>
                      <a:pt x="78" y="24"/>
                    </a:lnTo>
                    <a:lnTo>
                      <a:pt x="102" y="33"/>
                    </a:lnTo>
                    <a:lnTo>
                      <a:pt x="84" y="48"/>
                    </a:lnTo>
                    <a:lnTo>
                      <a:pt x="71" y="78"/>
                    </a:lnTo>
                    <a:lnTo>
                      <a:pt x="132" y="146"/>
                    </a:lnTo>
                    <a:lnTo>
                      <a:pt x="145" y="191"/>
                    </a:lnTo>
                    <a:lnTo>
                      <a:pt x="144" y="218"/>
                    </a:lnTo>
                    <a:lnTo>
                      <a:pt x="108" y="239"/>
                    </a:lnTo>
                    <a:lnTo>
                      <a:pt x="107" y="252"/>
                    </a:lnTo>
                    <a:lnTo>
                      <a:pt x="81" y="268"/>
                    </a:lnTo>
                    <a:lnTo>
                      <a:pt x="78" y="242"/>
                    </a:lnTo>
                    <a:lnTo>
                      <a:pt x="72" y="236"/>
                    </a:lnTo>
                    <a:lnTo>
                      <a:pt x="80" y="225"/>
                    </a:lnTo>
                    <a:lnTo>
                      <a:pt x="99" y="225"/>
                    </a:lnTo>
                    <a:lnTo>
                      <a:pt x="92" y="213"/>
                    </a:lnTo>
                    <a:lnTo>
                      <a:pt x="116" y="200"/>
                    </a:lnTo>
                    <a:lnTo>
                      <a:pt x="113" y="158"/>
                    </a:lnTo>
                    <a:lnTo>
                      <a:pt x="105" y="131"/>
                    </a:lnTo>
                    <a:lnTo>
                      <a:pt x="63" y="86"/>
                    </a:lnTo>
                    <a:lnTo>
                      <a:pt x="39" y="71"/>
                    </a:lnTo>
                    <a:lnTo>
                      <a:pt x="59" y="59"/>
                    </a:lnTo>
                    <a:lnTo>
                      <a:pt x="53" y="54"/>
                    </a:lnTo>
                    <a:lnTo>
                      <a:pt x="29" y="45"/>
                    </a:lnTo>
                    <a:lnTo>
                      <a:pt x="0" y="17"/>
                    </a:lnTo>
                    <a:lnTo>
                      <a:pt x="11" y="12"/>
                    </a:lnTo>
                    <a:lnTo>
                      <a:pt x="35" y="17"/>
                    </a:lnTo>
                    <a:lnTo>
                      <a:pt x="45" y="8"/>
                    </a:lnTo>
                  </a:path>
                </a:pathLst>
              </a:custGeom>
              <a:noFill/>
              <a:ln w="6350" cap="sq">
                <a:solidFill>
                  <a:srgbClr val="000000"/>
                </a:solidFill>
                <a:prstDash val="solid"/>
                <a:miter lim="800000"/>
                <a:headEnd/>
                <a:tailEnd/>
              </a:ln>
            </p:spPr>
            <p:txBody>
              <a:bodyPr/>
              <a:lstStyle/>
              <a:p>
                <a:endParaRPr lang="en-US"/>
              </a:p>
            </p:txBody>
          </p:sp>
          <p:sp>
            <p:nvSpPr>
              <p:cNvPr id="321419" name="Freeform 907"/>
              <p:cNvSpPr>
                <a:spLocks/>
              </p:cNvSpPr>
              <p:nvPr/>
            </p:nvSpPr>
            <p:spPr bwMode="auto">
              <a:xfrm>
                <a:off x="2129" y="2290"/>
                <a:ext cx="216" cy="197"/>
              </a:xfrm>
              <a:custGeom>
                <a:avLst/>
                <a:gdLst/>
                <a:ahLst/>
                <a:cxnLst>
                  <a:cxn ang="0">
                    <a:pos x="12" y="22"/>
                  </a:cxn>
                  <a:cxn ang="0">
                    <a:pos x="26" y="0"/>
                  </a:cxn>
                  <a:cxn ang="0">
                    <a:pos x="29" y="21"/>
                  </a:cxn>
                  <a:cxn ang="0">
                    <a:pos x="26" y="46"/>
                  </a:cxn>
                  <a:cxn ang="0">
                    <a:pos x="35" y="46"/>
                  </a:cxn>
                  <a:cxn ang="0">
                    <a:pos x="33" y="13"/>
                  </a:cxn>
                  <a:cxn ang="0">
                    <a:pos x="60" y="1"/>
                  </a:cxn>
                  <a:cxn ang="0">
                    <a:pos x="77" y="4"/>
                  </a:cxn>
                  <a:cxn ang="0">
                    <a:pos x="87" y="19"/>
                  </a:cxn>
                  <a:cxn ang="0">
                    <a:pos x="117" y="21"/>
                  </a:cxn>
                  <a:cxn ang="0">
                    <a:pos x="138" y="28"/>
                  </a:cxn>
                  <a:cxn ang="0">
                    <a:pos x="157" y="16"/>
                  </a:cxn>
                  <a:cxn ang="0">
                    <a:pos x="181" y="18"/>
                  </a:cxn>
                  <a:cxn ang="0">
                    <a:pos x="165" y="22"/>
                  </a:cxn>
                  <a:cxn ang="0">
                    <a:pos x="175" y="28"/>
                  </a:cxn>
                  <a:cxn ang="0">
                    <a:pos x="196" y="37"/>
                  </a:cxn>
                  <a:cxn ang="0">
                    <a:pos x="216" y="58"/>
                  </a:cxn>
                  <a:cxn ang="0">
                    <a:pos x="199" y="74"/>
                  </a:cxn>
                  <a:cxn ang="0">
                    <a:pos x="207" y="83"/>
                  </a:cxn>
                  <a:cxn ang="0">
                    <a:pos x="192" y="91"/>
                  </a:cxn>
                  <a:cxn ang="0">
                    <a:pos x="189" y="103"/>
                  </a:cxn>
                  <a:cxn ang="0">
                    <a:pos x="202" y="119"/>
                  </a:cxn>
                  <a:cxn ang="0">
                    <a:pos x="190" y="130"/>
                  </a:cxn>
                  <a:cxn ang="0">
                    <a:pos x="171" y="134"/>
                  </a:cxn>
                  <a:cxn ang="0">
                    <a:pos x="162" y="151"/>
                  </a:cxn>
                  <a:cxn ang="0">
                    <a:pos x="133" y="133"/>
                  </a:cxn>
                  <a:cxn ang="0">
                    <a:pos x="147" y="164"/>
                  </a:cxn>
                  <a:cxn ang="0">
                    <a:pos x="157" y="166"/>
                  </a:cxn>
                  <a:cxn ang="0">
                    <a:pos x="142" y="181"/>
                  </a:cxn>
                  <a:cxn ang="0">
                    <a:pos x="121" y="197"/>
                  </a:cxn>
                  <a:cxn ang="0">
                    <a:pos x="102" y="191"/>
                  </a:cxn>
                  <a:cxn ang="0">
                    <a:pos x="96" y="170"/>
                  </a:cxn>
                  <a:cxn ang="0">
                    <a:pos x="86" y="158"/>
                  </a:cxn>
                  <a:cxn ang="0">
                    <a:pos x="94" y="148"/>
                  </a:cxn>
                  <a:cxn ang="0">
                    <a:pos x="87" y="137"/>
                  </a:cxn>
                  <a:cxn ang="0">
                    <a:pos x="94" y="97"/>
                  </a:cxn>
                  <a:cxn ang="0">
                    <a:pos x="41" y="85"/>
                  </a:cxn>
                  <a:cxn ang="0">
                    <a:pos x="20" y="82"/>
                  </a:cxn>
                  <a:cxn ang="0">
                    <a:pos x="11" y="43"/>
                  </a:cxn>
                  <a:cxn ang="0">
                    <a:pos x="0" y="45"/>
                  </a:cxn>
                  <a:cxn ang="0">
                    <a:pos x="12" y="22"/>
                  </a:cxn>
                </a:cxnLst>
                <a:rect l="0" t="0" r="r" b="b"/>
                <a:pathLst>
                  <a:path w="216" h="197">
                    <a:moveTo>
                      <a:pt x="12" y="22"/>
                    </a:moveTo>
                    <a:lnTo>
                      <a:pt x="26" y="0"/>
                    </a:lnTo>
                    <a:lnTo>
                      <a:pt x="29" y="21"/>
                    </a:lnTo>
                    <a:lnTo>
                      <a:pt x="26" y="46"/>
                    </a:lnTo>
                    <a:lnTo>
                      <a:pt x="35" y="46"/>
                    </a:lnTo>
                    <a:lnTo>
                      <a:pt x="33" y="13"/>
                    </a:lnTo>
                    <a:lnTo>
                      <a:pt x="60" y="1"/>
                    </a:lnTo>
                    <a:lnTo>
                      <a:pt x="77" y="4"/>
                    </a:lnTo>
                    <a:lnTo>
                      <a:pt x="87" y="19"/>
                    </a:lnTo>
                    <a:lnTo>
                      <a:pt x="117" y="21"/>
                    </a:lnTo>
                    <a:lnTo>
                      <a:pt x="138" y="28"/>
                    </a:lnTo>
                    <a:lnTo>
                      <a:pt x="157" y="16"/>
                    </a:lnTo>
                    <a:lnTo>
                      <a:pt x="181" y="18"/>
                    </a:lnTo>
                    <a:lnTo>
                      <a:pt x="165" y="22"/>
                    </a:lnTo>
                    <a:lnTo>
                      <a:pt x="175" y="28"/>
                    </a:lnTo>
                    <a:lnTo>
                      <a:pt x="196" y="37"/>
                    </a:lnTo>
                    <a:lnTo>
                      <a:pt x="216" y="58"/>
                    </a:lnTo>
                    <a:lnTo>
                      <a:pt x="199" y="74"/>
                    </a:lnTo>
                    <a:lnTo>
                      <a:pt x="207" y="83"/>
                    </a:lnTo>
                    <a:lnTo>
                      <a:pt x="192" y="91"/>
                    </a:lnTo>
                    <a:lnTo>
                      <a:pt x="189" y="103"/>
                    </a:lnTo>
                    <a:lnTo>
                      <a:pt x="202" y="119"/>
                    </a:lnTo>
                    <a:lnTo>
                      <a:pt x="190" y="130"/>
                    </a:lnTo>
                    <a:lnTo>
                      <a:pt x="171" y="134"/>
                    </a:lnTo>
                    <a:lnTo>
                      <a:pt x="162" y="151"/>
                    </a:lnTo>
                    <a:lnTo>
                      <a:pt x="133" y="133"/>
                    </a:lnTo>
                    <a:lnTo>
                      <a:pt x="147" y="164"/>
                    </a:lnTo>
                    <a:lnTo>
                      <a:pt x="157" y="166"/>
                    </a:lnTo>
                    <a:lnTo>
                      <a:pt x="142" y="181"/>
                    </a:lnTo>
                    <a:lnTo>
                      <a:pt x="121" y="197"/>
                    </a:lnTo>
                    <a:lnTo>
                      <a:pt x="102" y="191"/>
                    </a:lnTo>
                    <a:lnTo>
                      <a:pt x="96" y="170"/>
                    </a:lnTo>
                    <a:lnTo>
                      <a:pt x="86" y="158"/>
                    </a:lnTo>
                    <a:lnTo>
                      <a:pt x="94" y="148"/>
                    </a:lnTo>
                    <a:lnTo>
                      <a:pt x="87" y="137"/>
                    </a:lnTo>
                    <a:lnTo>
                      <a:pt x="94" y="97"/>
                    </a:lnTo>
                    <a:lnTo>
                      <a:pt x="41" y="85"/>
                    </a:lnTo>
                    <a:lnTo>
                      <a:pt x="20" y="82"/>
                    </a:lnTo>
                    <a:lnTo>
                      <a:pt x="11" y="43"/>
                    </a:lnTo>
                    <a:lnTo>
                      <a:pt x="0" y="45"/>
                    </a:lnTo>
                    <a:lnTo>
                      <a:pt x="12" y="22"/>
                    </a:lnTo>
                  </a:path>
                </a:pathLst>
              </a:custGeom>
              <a:noFill/>
              <a:ln w="6350" cap="sq">
                <a:solidFill>
                  <a:srgbClr val="000000"/>
                </a:solidFill>
                <a:prstDash val="solid"/>
                <a:miter lim="800000"/>
                <a:headEnd/>
                <a:tailEnd/>
              </a:ln>
            </p:spPr>
            <p:txBody>
              <a:bodyPr/>
              <a:lstStyle/>
              <a:p>
                <a:endParaRPr lang="en-US"/>
              </a:p>
            </p:txBody>
          </p:sp>
          <p:sp>
            <p:nvSpPr>
              <p:cNvPr id="321420" name="Freeform 908"/>
              <p:cNvSpPr>
                <a:spLocks/>
              </p:cNvSpPr>
              <p:nvPr/>
            </p:nvSpPr>
            <p:spPr bwMode="auto">
              <a:xfrm>
                <a:off x="4070" y="2026"/>
                <a:ext cx="3" cy="9"/>
              </a:xfrm>
              <a:custGeom>
                <a:avLst/>
                <a:gdLst/>
                <a:ahLst/>
                <a:cxnLst>
                  <a:cxn ang="0">
                    <a:pos x="1" y="1"/>
                  </a:cxn>
                  <a:cxn ang="0">
                    <a:pos x="1" y="0"/>
                  </a:cxn>
                  <a:cxn ang="0">
                    <a:pos x="3" y="6"/>
                  </a:cxn>
                  <a:cxn ang="0">
                    <a:pos x="1" y="9"/>
                  </a:cxn>
                  <a:cxn ang="0">
                    <a:pos x="0" y="6"/>
                  </a:cxn>
                  <a:cxn ang="0">
                    <a:pos x="0" y="1"/>
                  </a:cxn>
                  <a:cxn ang="0">
                    <a:pos x="1" y="1"/>
                  </a:cxn>
                </a:cxnLst>
                <a:rect l="0" t="0" r="r" b="b"/>
                <a:pathLst>
                  <a:path w="3" h="9">
                    <a:moveTo>
                      <a:pt x="1" y="1"/>
                    </a:moveTo>
                    <a:lnTo>
                      <a:pt x="1" y="0"/>
                    </a:lnTo>
                    <a:lnTo>
                      <a:pt x="3" y="6"/>
                    </a:lnTo>
                    <a:lnTo>
                      <a:pt x="1" y="9"/>
                    </a:lnTo>
                    <a:lnTo>
                      <a:pt x="0" y="6"/>
                    </a:lnTo>
                    <a:lnTo>
                      <a:pt x="0" y="1"/>
                    </a:lnTo>
                    <a:lnTo>
                      <a:pt x="1" y="1"/>
                    </a:lnTo>
                  </a:path>
                </a:pathLst>
              </a:custGeom>
              <a:noFill/>
              <a:ln w="6350" cap="sq">
                <a:solidFill>
                  <a:srgbClr val="000000"/>
                </a:solidFill>
                <a:prstDash val="solid"/>
                <a:miter lim="800000"/>
                <a:headEnd/>
                <a:tailEnd/>
              </a:ln>
            </p:spPr>
            <p:txBody>
              <a:bodyPr/>
              <a:lstStyle/>
              <a:p>
                <a:endParaRPr lang="en-US"/>
              </a:p>
            </p:txBody>
          </p:sp>
          <p:sp>
            <p:nvSpPr>
              <p:cNvPr id="321421" name="Freeform 909"/>
              <p:cNvSpPr>
                <a:spLocks/>
              </p:cNvSpPr>
              <p:nvPr/>
            </p:nvSpPr>
            <p:spPr bwMode="auto">
              <a:xfrm>
                <a:off x="3291" y="2300"/>
                <a:ext cx="27" cy="90"/>
              </a:xfrm>
              <a:custGeom>
                <a:avLst/>
                <a:gdLst/>
                <a:ahLst/>
                <a:cxnLst>
                  <a:cxn ang="0">
                    <a:pos x="19" y="90"/>
                  </a:cxn>
                  <a:cxn ang="0">
                    <a:pos x="9" y="76"/>
                  </a:cxn>
                  <a:cxn ang="0">
                    <a:pos x="10" y="51"/>
                  </a:cxn>
                  <a:cxn ang="0">
                    <a:pos x="0" y="8"/>
                  </a:cxn>
                  <a:cxn ang="0">
                    <a:pos x="1" y="0"/>
                  </a:cxn>
                  <a:cxn ang="0">
                    <a:pos x="15" y="2"/>
                  </a:cxn>
                  <a:cxn ang="0">
                    <a:pos x="12" y="12"/>
                  </a:cxn>
                  <a:cxn ang="0">
                    <a:pos x="19" y="18"/>
                  </a:cxn>
                  <a:cxn ang="0">
                    <a:pos x="25" y="38"/>
                  </a:cxn>
                  <a:cxn ang="0">
                    <a:pos x="27" y="88"/>
                  </a:cxn>
                  <a:cxn ang="0">
                    <a:pos x="19" y="90"/>
                  </a:cxn>
                </a:cxnLst>
                <a:rect l="0" t="0" r="r" b="b"/>
                <a:pathLst>
                  <a:path w="27" h="90">
                    <a:moveTo>
                      <a:pt x="19" y="90"/>
                    </a:moveTo>
                    <a:lnTo>
                      <a:pt x="9" y="76"/>
                    </a:lnTo>
                    <a:lnTo>
                      <a:pt x="10" y="51"/>
                    </a:lnTo>
                    <a:lnTo>
                      <a:pt x="0" y="8"/>
                    </a:lnTo>
                    <a:lnTo>
                      <a:pt x="1" y="0"/>
                    </a:lnTo>
                    <a:lnTo>
                      <a:pt x="15" y="2"/>
                    </a:lnTo>
                    <a:lnTo>
                      <a:pt x="12" y="12"/>
                    </a:lnTo>
                    <a:lnTo>
                      <a:pt x="19" y="18"/>
                    </a:lnTo>
                    <a:lnTo>
                      <a:pt x="25" y="38"/>
                    </a:lnTo>
                    <a:lnTo>
                      <a:pt x="27" y="88"/>
                    </a:lnTo>
                    <a:lnTo>
                      <a:pt x="19" y="90"/>
                    </a:lnTo>
                  </a:path>
                </a:pathLst>
              </a:custGeom>
              <a:noFill/>
              <a:ln w="6350" cap="sq">
                <a:solidFill>
                  <a:srgbClr val="000000"/>
                </a:solidFill>
                <a:prstDash val="solid"/>
                <a:miter lim="800000"/>
                <a:headEnd/>
                <a:tailEnd/>
              </a:ln>
            </p:spPr>
            <p:txBody>
              <a:bodyPr/>
              <a:lstStyle/>
              <a:p>
                <a:endParaRPr lang="en-US"/>
              </a:p>
            </p:txBody>
          </p:sp>
          <p:sp>
            <p:nvSpPr>
              <p:cNvPr id="321422" name="Freeform 910"/>
              <p:cNvSpPr>
                <a:spLocks/>
              </p:cNvSpPr>
              <p:nvPr/>
            </p:nvSpPr>
            <p:spPr bwMode="auto">
              <a:xfrm>
                <a:off x="2321" y="2260"/>
                <a:ext cx="10" cy="10"/>
              </a:xfrm>
              <a:custGeom>
                <a:avLst/>
                <a:gdLst/>
                <a:ahLst/>
                <a:cxnLst>
                  <a:cxn ang="0">
                    <a:pos x="9" y="4"/>
                  </a:cxn>
                  <a:cxn ang="0">
                    <a:pos x="10" y="7"/>
                  </a:cxn>
                  <a:cxn ang="0">
                    <a:pos x="1" y="10"/>
                  </a:cxn>
                  <a:cxn ang="0">
                    <a:pos x="0" y="0"/>
                  </a:cxn>
                  <a:cxn ang="0">
                    <a:pos x="6" y="0"/>
                  </a:cxn>
                  <a:cxn ang="0">
                    <a:pos x="9" y="4"/>
                  </a:cxn>
                </a:cxnLst>
                <a:rect l="0" t="0" r="r" b="b"/>
                <a:pathLst>
                  <a:path w="10" h="10">
                    <a:moveTo>
                      <a:pt x="9" y="4"/>
                    </a:moveTo>
                    <a:lnTo>
                      <a:pt x="10" y="7"/>
                    </a:lnTo>
                    <a:lnTo>
                      <a:pt x="1" y="10"/>
                    </a:lnTo>
                    <a:lnTo>
                      <a:pt x="0" y="0"/>
                    </a:lnTo>
                    <a:lnTo>
                      <a:pt x="6" y="0"/>
                    </a:lnTo>
                    <a:lnTo>
                      <a:pt x="9" y="4"/>
                    </a:lnTo>
                  </a:path>
                </a:pathLst>
              </a:custGeom>
              <a:noFill/>
              <a:ln w="6350" cap="sq">
                <a:solidFill>
                  <a:srgbClr val="000000"/>
                </a:solidFill>
                <a:prstDash val="solid"/>
                <a:miter lim="800000"/>
                <a:headEnd/>
                <a:tailEnd/>
              </a:ln>
            </p:spPr>
            <p:txBody>
              <a:bodyPr/>
              <a:lstStyle/>
              <a:p>
                <a:endParaRPr lang="en-US"/>
              </a:p>
            </p:txBody>
          </p:sp>
          <p:sp>
            <p:nvSpPr>
              <p:cNvPr id="321423" name="Freeform 911"/>
              <p:cNvSpPr>
                <a:spLocks/>
              </p:cNvSpPr>
              <p:nvPr/>
            </p:nvSpPr>
            <p:spPr bwMode="auto">
              <a:xfrm>
                <a:off x="2327" y="2243"/>
                <a:ext cx="12" cy="9"/>
              </a:xfrm>
              <a:custGeom>
                <a:avLst/>
                <a:gdLst/>
                <a:ahLst/>
                <a:cxnLst>
                  <a:cxn ang="0">
                    <a:pos x="10" y="5"/>
                  </a:cxn>
                  <a:cxn ang="0">
                    <a:pos x="12" y="8"/>
                  </a:cxn>
                  <a:cxn ang="0">
                    <a:pos x="0" y="9"/>
                  </a:cxn>
                  <a:cxn ang="0">
                    <a:pos x="3" y="2"/>
                  </a:cxn>
                  <a:cxn ang="0">
                    <a:pos x="10" y="0"/>
                  </a:cxn>
                  <a:cxn ang="0">
                    <a:pos x="10" y="5"/>
                  </a:cxn>
                </a:cxnLst>
                <a:rect l="0" t="0" r="r" b="b"/>
                <a:pathLst>
                  <a:path w="12" h="9">
                    <a:moveTo>
                      <a:pt x="10" y="5"/>
                    </a:moveTo>
                    <a:lnTo>
                      <a:pt x="12" y="8"/>
                    </a:lnTo>
                    <a:lnTo>
                      <a:pt x="0" y="9"/>
                    </a:lnTo>
                    <a:lnTo>
                      <a:pt x="3" y="2"/>
                    </a:lnTo>
                    <a:lnTo>
                      <a:pt x="10" y="0"/>
                    </a:lnTo>
                    <a:lnTo>
                      <a:pt x="10" y="5"/>
                    </a:lnTo>
                  </a:path>
                </a:pathLst>
              </a:custGeom>
              <a:noFill/>
              <a:ln w="6350" cap="sq">
                <a:solidFill>
                  <a:srgbClr val="000000"/>
                </a:solidFill>
                <a:prstDash val="solid"/>
                <a:miter lim="800000"/>
                <a:headEnd/>
                <a:tailEnd/>
              </a:ln>
            </p:spPr>
            <p:txBody>
              <a:bodyPr/>
              <a:lstStyle/>
              <a:p>
                <a:endParaRPr lang="en-US"/>
              </a:p>
            </p:txBody>
          </p:sp>
          <p:sp>
            <p:nvSpPr>
              <p:cNvPr id="321424" name="Freeform 912"/>
              <p:cNvSpPr>
                <a:spLocks/>
              </p:cNvSpPr>
              <p:nvPr/>
            </p:nvSpPr>
            <p:spPr bwMode="auto">
              <a:xfrm>
                <a:off x="2321" y="2197"/>
                <a:ext cx="13" cy="16"/>
              </a:xfrm>
              <a:custGeom>
                <a:avLst/>
                <a:gdLst/>
                <a:ahLst/>
                <a:cxnLst>
                  <a:cxn ang="0">
                    <a:pos x="7" y="13"/>
                  </a:cxn>
                  <a:cxn ang="0">
                    <a:pos x="1" y="16"/>
                  </a:cxn>
                  <a:cxn ang="0">
                    <a:pos x="0" y="0"/>
                  </a:cxn>
                  <a:cxn ang="0">
                    <a:pos x="13" y="10"/>
                  </a:cxn>
                  <a:cxn ang="0">
                    <a:pos x="7" y="13"/>
                  </a:cxn>
                </a:cxnLst>
                <a:rect l="0" t="0" r="r" b="b"/>
                <a:pathLst>
                  <a:path w="13" h="16">
                    <a:moveTo>
                      <a:pt x="7" y="13"/>
                    </a:moveTo>
                    <a:lnTo>
                      <a:pt x="1" y="16"/>
                    </a:lnTo>
                    <a:lnTo>
                      <a:pt x="0" y="0"/>
                    </a:lnTo>
                    <a:lnTo>
                      <a:pt x="13" y="10"/>
                    </a:lnTo>
                    <a:lnTo>
                      <a:pt x="7" y="13"/>
                    </a:lnTo>
                  </a:path>
                </a:pathLst>
              </a:custGeom>
              <a:noFill/>
              <a:ln w="6350" cap="sq">
                <a:solidFill>
                  <a:srgbClr val="000000"/>
                </a:solidFill>
                <a:prstDash val="solid"/>
                <a:miter lim="800000"/>
                <a:headEnd/>
                <a:tailEnd/>
              </a:ln>
            </p:spPr>
            <p:txBody>
              <a:bodyPr/>
              <a:lstStyle/>
              <a:p>
                <a:endParaRPr lang="en-US"/>
              </a:p>
            </p:txBody>
          </p:sp>
          <p:sp>
            <p:nvSpPr>
              <p:cNvPr id="321425" name="Freeform 913"/>
              <p:cNvSpPr>
                <a:spLocks/>
              </p:cNvSpPr>
              <p:nvPr/>
            </p:nvSpPr>
            <p:spPr bwMode="auto">
              <a:xfrm>
                <a:off x="2349" y="2257"/>
                <a:ext cx="11" cy="10"/>
              </a:xfrm>
              <a:custGeom>
                <a:avLst/>
                <a:gdLst/>
                <a:ahLst/>
                <a:cxnLst>
                  <a:cxn ang="0">
                    <a:pos x="8" y="4"/>
                  </a:cxn>
                  <a:cxn ang="0">
                    <a:pos x="11" y="9"/>
                  </a:cxn>
                  <a:cxn ang="0">
                    <a:pos x="2" y="10"/>
                  </a:cxn>
                  <a:cxn ang="0">
                    <a:pos x="0" y="0"/>
                  </a:cxn>
                  <a:cxn ang="0">
                    <a:pos x="6" y="0"/>
                  </a:cxn>
                  <a:cxn ang="0">
                    <a:pos x="8" y="4"/>
                  </a:cxn>
                </a:cxnLst>
                <a:rect l="0" t="0" r="r" b="b"/>
                <a:pathLst>
                  <a:path w="11" h="10">
                    <a:moveTo>
                      <a:pt x="8" y="4"/>
                    </a:moveTo>
                    <a:lnTo>
                      <a:pt x="11" y="9"/>
                    </a:lnTo>
                    <a:lnTo>
                      <a:pt x="2" y="10"/>
                    </a:lnTo>
                    <a:lnTo>
                      <a:pt x="0" y="0"/>
                    </a:lnTo>
                    <a:lnTo>
                      <a:pt x="6" y="0"/>
                    </a:lnTo>
                    <a:lnTo>
                      <a:pt x="8" y="4"/>
                    </a:lnTo>
                  </a:path>
                </a:pathLst>
              </a:custGeom>
              <a:noFill/>
              <a:ln w="6350" cap="sq">
                <a:solidFill>
                  <a:srgbClr val="000000"/>
                </a:solidFill>
                <a:prstDash val="solid"/>
                <a:miter lim="800000"/>
                <a:headEnd/>
                <a:tailEnd/>
              </a:ln>
            </p:spPr>
            <p:txBody>
              <a:bodyPr/>
              <a:lstStyle/>
              <a:p>
                <a:endParaRPr lang="en-US"/>
              </a:p>
            </p:txBody>
          </p:sp>
          <p:sp>
            <p:nvSpPr>
              <p:cNvPr id="321426" name="Freeform 914"/>
              <p:cNvSpPr>
                <a:spLocks/>
              </p:cNvSpPr>
              <p:nvPr/>
            </p:nvSpPr>
            <p:spPr bwMode="auto">
              <a:xfrm>
                <a:off x="2327" y="2230"/>
                <a:ext cx="10" cy="10"/>
              </a:xfrm>
              <a:custGeom>
                <a:avLst/>
                <a:gdLst/>
                <a:ahLst/>
                <a:cxnLst>
                  <a:cxn ang="0">
                    <a:pos x="7" y="4"/>
                  </a:cxn>
                  <a:cxn ang="0">
                    <a:pos x="10" y="9"/>
                  </a:cxn>
                  <a:cxn ang="0">
                    <a:pos x="1" y="10"/>
                  </a:cxn>
                  <a:cxn ang="0">
                    <a:pos x="0" y="0"/>
                  </a:cxn>
                  <a:cxn ang="0">
                    <a:pos x="6" y="0"/>
                  </a:cxn>
                  <a:cxn ang="0">
                    <a:pos x="7" y="4"/>
                  </a:cxn>
                </a:cxnLst>
                <a:rect l="0" t="0" r="r" b="b"/>
                <a:pathLst>
                  <a:path w="10" h="10">
                    <a:moveTo>
                      <a:pt x="7" y="4"/>
                    </a:moveTo>
                    <a:lnTo>
                      <a:pt x="10" y="9"/>
                    </a:lnTo>
                    <a:lnTo>
                      <a:pt x="1" y="10"/>
                    </a:lnTo>
                    <a:lnTo>
                      <a:pt x="0" y="0"/>
                    </a:lnTo>
                    <a:lnTo>
                      <a:pt x="6" y="0"/>
                    </a:lnTo>
                    <a:lnTo>
                      <a:pt x="7" y="4"/>
                    </a:lnTo>
                  </a:path>
                </a:pathLst>
              </a:custGeom>
              <a:noFill/>
              <a:ln w="6350" cap="sq">
                <a:solidFill>
                  <a:srgbClr val="000000"/>
                </a:solidFill>
                <a:prstDash val="solid"/>
                <a:miter lim="800000"/>
                <a:headEnd/>
                <a:tailEnd/>
              </a:ln>
            </p:spPr>
            <p:txBody>
              <a:bodyPr/>
              <a:lstStyle/>
              <a:p>
                <a:endParaRPr lang="en-US"/>
              </a:p>
            </p:txBody>
          </p:sp>
          <p:sp>
            <p:nvSpPr>
              <p:cNvPr id="321427" name="Freeform 915"/>
              <p:cNvSpPr>
                <a:spLocks/>
              </p:cNvSpPr>
              <p:nvPr/>
            </p:nvSpPr>
            <p:spPr bwMode="auto">
              <a:xfrm>
                <a:off x="2273" y="2168"/>
                <a:ext cx="6" cy="14"/>
              </a:xfrm>
              <a:custGeom>
                <a:avLst/>
                <a:gdLst/>
                <a:ahLst/>
                <a:cxnLst>
                  <a:cxn ang="0">
                    <a:pos x="4" y="8"/>
                  </a:cxn>
                  <a:cxn ang="0">
                    <a:pos x="1" y="14"/>
                  </a:cxn>
                  <a:cxn ang="0">
                    <a:pos x="0" y="0"/>
                  </a:cxn>
                  <a:cxn ang="0">
                    <a:pos x="6" y="0"/>
                  </a:cxn>
                  <a:cxn ang="0">
                    <a:pos x="4" y="8"/>
                  </a:cxn>
                </a:cxnLst>
                <a:rect l="0" t="0" r="r" b="b"/>
                <a:pathLst>
                  <a:path w="6" h="14">
                    <a:moveTo>
                      <a:pt x="4" y="8"/>
                    </a:moveTo>
                    <a:lnTo>
                      <a:pt x="1" y="14"/>
                    </a:lnTo>
                    <a:lnTo>
                      <a:pt x="0" y="0"/>
                    </a:lnTo>
                    <a:lnTo>
                      <a:pt x="6" y="0"/>
                    </a:lnTo>
                    <a:lnTo>
                      <a:pt x="4" y="8"/>
                    </a:lnTo>
                  </a:path>
                </a:pathLst>
              </a:custGeom>
              <a:noFill/>
              <a:ln w="6350" cap="sq">
                <a:solidFill>
                  <a:srgbClr val="000000"/>
                </a:solidFill>
                <a:prstDash val="solid"/>
                <a:miter lim="800000"/>
                <a:headEnd/>
                <a:tailEnd/>
              </a:ln>
            </p:spPr>
            <p:txBody>
              <a:bodyPr/>
              <a:lstStyle/>
              <a:p>
                <a:endParaRPr lang="en-US"/>
              </a:p>
            </p:txBody>
          </p:sp>
          <p:sp>
            <p:nvSpPr>
              <p:cNvPr id="321428" name="Freeform 916"/>
              <p:cNvSpPr>
                <a:spLocks/>
              </p:cNvSpPr>
              <p:nvPr/>
            </p:nvSpPr>
            <p:spPr bwMode="auto">
              <a:xfrm>
                <a:off x="2238" y="2159"/>
                <a:ext cx="27" cy="17"/>
              </a:xfrm>
              <a:custGeom>
                <a:avLst/>
                <a:gdLst/>
                <a:ahLst/>
                <a:cxnLst>
                  <a:cxn ang="0">
                    <a:pos x="2" y="9"/>
                  </a:cxn>
                  <a:cxn ang="0">
                    <a:pos x="0" y="0"/>
                  </a:cxn>
                  <a:cxn ang="0">
                    <a:pos x="27" y="17"/>
                  </a:cxn>
                  <a:cxn ang="0">
                    <a:pos x="3" y="17"/>
                  </a:cxn>
                  <a:cxn ang="0">
                    <a:pos x="2" y="9"/>
                  </a:cxn>
                </a:cxnLst>
                <a:rect l="0" t="0" r="r" b="b"/>
                <a:pathLst>
                  <a:path w="27" h="17">
                    <a:moveTo>
                      <a:pt x="2" y="9"/>
                    </a:moveTo>
                    <a:lnTo>
                      <a:pt x="0" y="0"/>
                    </a:lnTo>
                    <a:lnTo>
                      <a:pt x="27" y="17"/>
                    </a:lnTo>
                    <a:lnTo>
                      <a:pt x="3" y="17"/>
                    </a:lnTo>
                    <a:lnTo>
                      <a:pt x="2" y="9"/>
                    </a:lnTo>
                  </a:path>
                </a:pathLst>
              </a:custGeom>
              <a:noFill/>
              <a:ln w="6350" cap="sq">
                <a:solidFill>
                  <a:srgbClr val="000000"/>
                </a:solidFill>
                <a:prstDash val="solid"/>
                <a:miter lim="800000"/>
                <a:headEnd/>
                <a:tailEnd/>
              </a:ln>
            </p:spPr>
            <p:txBody>
              <a:bodyPr/>
              <a:lstStyle/>
              <a:p>
                <a:endParaRPr lang="en-US"/>
              </a:p>
            </p:txBody>
          </p:sp>
          <p:sp>
            <p:nvSpPr>
              <p:cNvPr id="321429" name="Freeform 917"/>
              <p:cNvSpPr>
                <a:spLocks/>
              </p:cNvSpPr>
              <p:nvPr/>
            </p:nvSpPr>
            <p:spPr bwMode="auto">
              <a:xfrm>
                <a:off x="3158" y="1708"/>
                <a:ext cx="181" cy="142"/>
              </a:xfrm>
              <a:custGeom>
                <a:avLst/>
                <a:gdLst/>
                <a:ahLst/>
                <a:cxnLst>
                  <a:cxn ang="0">
                    <a:pos x="104" y="12"/>
                  </a:cxn>
                  <a:cxn ang="0">
                    <a:pos x="116" y="12"/>
                  </a:cxn>
                  <a:cxn ang="0">
                    <a:pos x="124" y="22"/>
                  </a:cxn>
                  <a:cxn ang="0">
                    <a:pos x="154" y="22"/>
                  </a:cxn>
                  <a:cxn ang="0">
                    <a:pos x="155" y="22"/>
                  </a:cxn>
                  <a:cxn ang="0">
                    <a:pos x="154" y="24"/>
                  </a:cxn>
                  <a:cxn ang="0">
                    <a:pos x="154" y="27"/>
                  </a:cxn>
                  <a:cxn ang="0">
                    <a:pos x="155" y="27"/>
                  </a:cxn>
                  <a:cxn ang="0">
                    <a:pos x="158" y="27"/>
                  </a:cxn>
                  <a:cxn ang="0">
                    <a:pos x="160" y="24"/>
                  </a:cxn>
                  <a:cxn ang="0">
                    <a:pos x="157" y="22"/>
                  </a:cxn>
                  <a:cxn ang="0">
                    <a:pos x="161" y="22"/>
                  </a:cxn>
                  <a:cxn ang="0">
                    <a:pos x="164" y="22"/>
                  </a:cxn>
                  <a:cxn ang="0">
                    <a:pos x="170" y="22"/>
                  </a:cxn>
                  <a:cxn ang="0">
                    <a:pos x="176" y="24"/>
                  </a:cxn>
                  <a:cxn ang="0">
                    <a:pos x="181" y="28"/>
                  </a:cxn>
                  <a:cxn ang="0">
                    <a:pos x="181" y="36"/>
                  </a:cxn>
                  <a:cxn ang="0">
                    <a:pos x="166" y="48"/>
                  </a:cxn>
                  <a:cxn ang="0">
                    <a:pos x="155" y="49"/>
                  </a:cxn>
                  <a:cxn ang="0">
                    <a:pos x="146" y="57"/>
                  </a:cxn>
                  <a:cxn ang="0">
                    <a:pos x="130" y="81"/>
                  </a:cxn>
                  <a:cxn ang="0">
                    <a:pos x="136" y="94"/>
                  </a:cxn>
                  <a:cxn ang="0">
                    <a:pos x="124" y="112"/>
                  </a:cxn>
                  <a:cxn ang="0">
                    <a:pos x="106" y="130"/>
                  </a:cxn>
                  <a:cxn ang="0">
                    <a:pos x="70" y="129"/>
                  </a:cxn>
                  <a:cxn ang="0">
                    <a:pos x="51" y="142"/>
                  </a:cxn>
                  <a:cxn ang="0">
                    <a:pos x="42" y="139"/>
                  </a:cxn>
                  <a:cxn ang="0">
                    <a:pos x="28" y="123"/>
                  </a:cxn>
                  <a:cxn ang="0">
                    <a:pos x="27" y="81"/>
                  </a:cxn>
                  <a:cxn ang="0">
                    <a:pos x="33" y="70"/>
                  </a:cxn>
                  <a:cxn ang="0">
                    <a:pos x="37" y="39"/>
                  </a:cxn>
                  <a:cxn ang="0">
                    <a:pos x="18" y="34"/>
                  </a:cxn>
                  <a:cxn ang="0">
                    <a:pos x="4" y="34"/>
                  </a:cxn>
                  <a:cxn ang="0">
                    <a:pos x="0" y="16"/>
                  </a:cxn>
                  <a:cxn ang="0">
                    <a:pos x="18" y="0"/>
                  </a:cxn>
                  <a:cxn ang="0">
                    <a:pos x="104" y="12"/>
                  </a:cxn>
                </a:cxnLst>
                <a:rect l="0" t="0" r="r" b="b"/>
                <a:pathLst>
                  <a:path w="181" h="142">
                    <a:moveTo>
                      <a:pt x="104" y="12"/>
                    </a:moveTo>
                    <a:lnTo>
                      <a:pt x="116" y="12"/>
                    </a:lnTo>
                    <a:lnTo>
                      <a:pt x="124" y="22"/>
                    </a:lnTo>
                    <a:lnTo>
                      <a:pt x="154" y="22"/>
                    </a:lnTo>
                    <a:lnTo>
                      <a:pt x="155" y="22"/>
                    </a:lnTo>
                    <a:lnTo>
                      <a:pt x="154" y="24"/>
                    </a:lnTo>
                    <a:lnTo>
                      <a:pt x="154" y="27"/>
                    </a:lnTo>
                    <a:lnTo>
                      <a:pt x="155" y="27"/>
                    </a:lnTo>
                    <a:lnTo>
                      <a:pt x="158" y="27"/>
                    </a:lnTo>
                    <a:lnTo>
                      <a:pt x="160" y="24"/>
                    </a:lnTo>
                    <a:lnTo>
                      <a:pt x="157" y="22"/>
                    </a:lnTo>
                    <a:lnTo>
                      <a:pt x="161" y="22"/>
                    </a:lnTo>
                    <a:lnTo>
                      <a:pt x="164" y="22"/>
                    </a:lnTo>
                    <a:lnTo>
                      <a:pt x="170" y="22"/>
                    </a:lnTo>
                    <a:lnTo>
                      <a:pt x="176" y="24"/>
                    </a:lnTo>
                    <a:lnTo>
                      <a:pt x="181" y="28"/>
                    </a:lnTo>
                    <a:lnTo>
                      <a:pt x="181" y="36"/>
                    </a:lnTo>
                    <a:lnTo>
                      <a:pt x="166" y="48"/>
                    </a:lnTo>
                    <a:lnTo>
                      <a:pt x="155" y="49"/>
                    </a:lnTo>
                    <a:lnTo>
                      <a:pt x="146" y="57"/>
                    </a:lnTo>
                    <a:lnTo>
                      <a:pt x="130" y="81"/>
                    </a:lnTo>
                    <a:lnTo>
                      <a:pt x="136" y="94"/>
                    </a:lnTo>
                    <a:lnTo>
                      <a:pt x="124" y="112"/>
                    </a:lnTo>
                    <a:lnTo>
                      <a:pt x="106" y="130"/>
                    </a:lnTo>
                    <a:lnTo>
                      <a:pt x="70" y="129"/>
                    </a:lnTo>
                    <a:lnTo>
                      <a:pt x="51" y="142"/>
                    </a:lnTo>
                    <a:lnTo>
                      <a:pt x="42" y="139"/>
                    </a:lnTo>
                    <a:lnTo>
                      <a:pt x="28" y="123"/>
                    </a:lnTo>
                    <a:lnTo>
                      <a:pt x="27" y="81"/>
                    </a:lnTo>
                    <a:lnTo>
                      <a:pt x="33" y="70"/>
                    </a:lnTo>
                    <a:lnTo>
                      <a:pt x="37" y="39"/>
                    </a:lnTo>
                    <a:lnTo>
                      <a:pt x="18" y="34"/>
                    </a:lnTo>
                    <a:lnTo>
                      <a:pt x="4" y="34"/>
                    </a:lnTo>
                    <a:lnTo>
                      <a:pt x="0" y="16"/>
                    </a:lnTo>
                    <a:lnTo>
                      <a:pt x="18" y="0"/>
                    </a:lnTo>
                    <a:lnTo>
                      <a:pt x="104" y="12"/>
                    </a:lnTo>
                  </a:path>
                </a:pathLst>
              </a:custGeom>
              <a:noFill/>
              <a:ln w="6350" cap="sq">
                <a:solidFill>
                  <a:srgbClr val="000000"/>
                </a:solidFill>
                <a:prstDash val="solid"/>
                <a:miter lim="800000"/>
                <a:headEnd/>
                <a:tailEnd/>
              </a:ln>
            </p:spPr>
            <p:txBody>
              <a:bodyPr/>
              <a:lstStyle/>
              <a:p>
                <a:endParaRPr lang="en-US"/>
              </a:p>
            </p:txBody>
          </p:sp>
          <p:sp>
            <p:nvSpPr>
              <p:cNvPr id="321430" name="Freeform 918"/>
              <p:cNvSpPr>
                <a:spLocks/>
              </p:cNvSpPr>
              <p:nvPr/>
            </p:nvSpPr>
            <p:spPr bwMode="auto">
              <a:xfrm>
                <a:off x="3149" y="1742"/>
                <a:ext cx="46" cy="92"/>
              </a:xfrm>
              <a:custGeom>
                <a:avLst/>
                <a:gdLst/>
                <a:ahLst/>
                <a:cxnLst>
                  <a:cxn ang="0">
                    <a:pos x="21" y="0"/>
                  </a:cxn>
                  <a:cxn ang="0">
                    <a:pos x="27" y="0"/>
                  </a:cxn>
                  <a:cxn ang="0">
                    <a:pos x="46" y="5"/>
                  </a:cxn>
                  <a:cxn ang="0">
                    <a:pos x="42" y="36"/>
                  </a:cxn>
                  <a:cxn ang="0">
                    <a:pos x="36" y="47"/>
                  </a:cxn>
                  <a:cxn ang="0">
                    <a:pos x="37" y="89"/>
                  </a:cxn>
                  <a:cxn ang="0">
                    <a:pos x="25" y="92"/>
                  </a:cxn>
                  <a:cxn ang="0">
                    <a:pos x="9" y="90"/>
                  </a:cxn>
                  <a:cxn ang="0">
                    <a:pos x="12" y="68"/>
                  </a:cxn>
                  <a:cxn ang="0">
                    <a:pos x="0" y="60"/>
                  </a:cxn>
                  <a:cxn ang="0">
                    <a:pos x="18" y="18"/>
                  </a:cxn>
                  <a:cxn ang="0">
                    <a:pos x="13" y="0"/>
                  </a:cxn>
                  <a:cxn ang="0">
                    <a:pos x="21" y="0"/>
                  </a:cxn>
                </a:cxnLst>
                <a:rect l="0" t="0" r="r" b="b"/>
                <a:pathLst>
                  <a:path w="46" h="92">
                    <a:moveTo>
                      <a:pt x="21" y="0"/>
                    </a:moveTo>
                    <a:lnTo>
                      <a:pt x="27" y="0"/>
                    </a:lnTo>
                    <a:lnTo>
                      <a:pt x="46" y="5"/>
                    </a:lnTo>
                    <a:lnTo>
                      <a:pt x="42" y="36"/>
                    </a:lnTo>
                    <a:lnTo>
                      <a:pt x="36" y="47"/>
                    </a:lnTo>
                    <a:lnTo>
                      <a:pt x="37" y="89"/>
                    </a:lnTo>
                    <a:lnTo>
                      <a:pt x="25" y="92"/>
                    </a:lnTo>
                    <a:lnTo>
                      <a:pt x="9" y="90"/>
                    </a:lnTo>
                    <a:lnTo>
                      <a:pt x="12" y="68"/>
                    </a:lnTo>
                    <a:lnTo>
                      <a:pt x="0" y="60"/>
                    </a:lnTo>
                    <a:lnTo>
                      <a:pt x="18" y="18"/>
                    </a:lnTo>
                    <a:lnTo>
                      <a:pt x="13" y="0"/>
                    </a:lnTo>
                    <a:lnTo>
                      <a:pt x="21" y="0"/>
                    </a:lnTo>
                  </a:path>
                </a:pathLst>
              </a:custGeom>
              <a:noFill/>
              <a:ln w="6350" cap="sq">
                <a:solidFill>
                  <a:srgbClr val="000000"/>
                </a:solidFill>
                <a:prstDash val="solid"/>
                <a:miter lim="800000"/>
                <a:headEnd/>
                <a:tailEnd/>
              </a:ln>
            </p:spPr>
            <p:txBody>
              <a:bodyPr/>
              <a:lstStyle/>
              <a:p>
                <a:endParaRPr lang="en-US"/>
              </a:p>
            </p:txBody>
          </p:sp>
          <p:sp>
            <p:nvSpPr>
              <p:cNvPr id="321431" name="Freeform 919"/>
              <p:cNvSpPr>
                <a:spLocks/>
              </p:cNvSpPr>
              <p:nvPr/>
            </p:nvSpPr>
            <p:spPr bwMode="auto">
              <a:xfrm>
                <a:off x="4222" y="1834"/>
                <a:ext cx="232" cy="237"/>
              </a:xfrm>
              <a:custGeom>
                <a:avLst/>
                <a:gdLst/>
                <a:ahLst/>
                <a:cxnLst>
                  <a:cxn ang="0">
                    <a:pos x="211" y="12"/>
                  </a:cxn>
                  <a:cxn ang="0">
                    <a:pos x="232" y="25"/>
                  </a:cxn>
                  <a:cxn ang="0">
                    <a:pos x="221" y="40"/>
                  </a:cxn>
                  <a:cxn ang="0">
                    <a:pos x="180" y="42"/>
                  </a:cxn>
                  <a:cxn ang="0">
                    <a:pos x="187" y="67"/>
                  </a:cxn>
                  <a:cxn ang="0">
                    <a:pos x="211" y="85"/>
                  </a:cxn>
                  <a:cxn ang="0">
                    <a:pos x="199" y="91"/>
                  </a:cxn>
                  <a:cxn ang="0">
                    <a:pos x="205" y="103"/>
                  </a:cxn>
                  <a:cxn ang="0">
                    <a:pos x="171" y="163"/>
                  </a:cxn>
                  <a:cxn ang="0">
                    <a:pos x="157" y="165"/>
                  </a:cxn>
                  <a:cxn ang="0">
                    <a:pos x="138" y="178"/>
                  </a:cxn>
                  <a:cxn ang="0">
                    <a:pos x="172" y="225"/>
                  </a:cxn>
                  <a:cxn ang="0">
                    <a:pos x="120" y="237"/>
                  </a:cxn>
                  <a:cxn ang="0">
                    <a:pos x="94" y="207"/>
                  </a:cxn>
                  <a:cxn ang="0">
                    <a:pos x="56" y="208"/>
                  </a:cxn>
                  <a:cxn ang="0">
                    <a:pos x="21" y="214"/>
                  </a:cxn>
                  <a:cxn ang="0">
                    <a:pos x="26" y="192"/>
                  </a:cxn>
                  <a:cxn ang="0">
                    <a:pos x="44" y="184"/>
                  </a:cxn>
                  <a:cxn ang="0">
                    <a:pos x="44" y="177"/>
                  </a:cxn>
                  <a:cxn ang="0">
                    <a:pos x="38" y="175"/>
                  </a:cxn>
                  <a:cxn ang="0">
                    <a:pos x="33" y="159"/>
                  </a:cxn>
                  <a:cxn ang="0">
                    <a:pos x="18" y="151"/>
                  </a:cxn>
                  <a:cxn ang="0">
                    <a:pos x="0" y="129"/>
                  </a:cxn>
                  <a:cxn ang="0">
                    <a:pos x="24" y="136"/>
                  </a:cxn>
                  <a:cxn ang="0">
                    <a:pos x="51" y="135"/>
                  </a:cxn>
                  <a:cxn ang="0">
                    <a:pos x="82" y="126"/>
                  </a:cxn>
                  <a:cxn ang="0">
                    <a:pos x="79" y="108"/>
                  </a:cxn>
                  <a:cxn ang="0">
                    <a:pos x="105" y="91"/>
                  </a:cxn>
                  <a:cxn ang="0">
                    <a:pos x="117" y="94"/>
                  </a:cxn>
                  <a:cxn ang="0">
                    <a:pos x="120" y="69"/>
                  </a:cxn>
                  <a:cxn ang="0">
                    <a:pos x="130" y="66"/>
                  </a:cxn>
                  <a:cxn ang="0">
                    <a:pos x="126" y="52"/>
                  </a:cxn>
                  <a:cxn ang="0">
                    <a:pos x="139" y="46"/>
                  </a:cxn>
                  <a:cxn ang="0">
                    <a:pos x="136" y="15"/>
                  </a:cxn>
                  <a:cxn ang="0">
                    <a:pos x="147" y="6"/>
                  </a:cxn>
                  <a:cxn ang="0">
                    <a:pos x="169" y="1"/>
                  </a:cxn>
                  <a:cxn ang="0">
                    <a:pos x="177" y="0"/>
                  </a:cxn>
                  <a:cxn ang="0">
                    <a:pos x="189" y="0"/>
                  </a:cxn>
                  <a:cxn ang="0">
                    <a:pos x="211" y="12"/>
                  </a:cxn>
                </a:cxnLst>
                <a:rect l="0" t="0" r="r" b="b"/>
                <a:pathLst>
                  <a:path w="232" h="237">
                    <a:moveTo>
                      <a:pt x="211" y="12"/>
                    </a:moveTo>
                    <a:lnTo>
                      <a:pt x="232" y="25"/>
                    </a:lnTo>
                    <a:lnTo>
                      <a:pt x="221" y="40"/>
                    </a:lnTo>
                    <a:lnTo>
                      <a:pt x="180" y="42"/>
                    </a:lnTo>
                    <a:lnTo>
                      <a:pt x="187" y="67"/>
                    </a:lnTo>
                    <a:lnTo>
                      <a:pt x="211" y="85"/>
                    </a:lnTo>
                    <a:lnTo>
                      <a:pt x="199" y="91"/>
                    </a:lnTo>
                    <a:lnTo>
                      <a:pt x="205" y="103"/>
                    </a:lnTo>
                    <a:lnTo>
                      <a:pt x="171" y="163"/>
                    </a:lnTo>
                    <a:lnTo>
                      <a:pt x="157" y="165"/>
                    </a:lnTo>
                    <a:lnTo>
                      <a:pt x="138" y="178"/>
                    </a:lnTo>
                    <a:lnTo>
                      <a:pt x="172" y="225"/>
                    </a:lnTo>
                    <a:lnTo>
                      <a:pt x="120" y="237"/>
                    </a:lnTo>
                    <a:lnTo>
                      <a:pt x="94" y="207"/>
                    </a:lnTo>
                    <a:lnTo>
                      <a:pt x="56" y="208"/>
                    </a:lnTo>
                    <a:lnTo>
                      <a:pt x="21" y="214"/>
                    </a:lnTo>
                    <a:lnTo>
                      <a:pt x="26" y="192"/>
                    </a:lnTo>
                    <a:lnTo>
                      <a:pt x="44" y="184"/>
                    </a:lnTo>
                    <a:lnTo>
                      <a:pt x="44" y="177"/>
                    </a:lnTo>
                    <a:lnTo>
                      <a:pt x="38" y="175"/>
                    </a:lnTo>
                    <a:lnTo>
                      <a:pt x="33" y="159"/>
                    </a:lnTo>
                    <a:lnTo>
                      <a:pt x="18" y="151"/>
                    </a:lnTo>
                    <a:lnTo>
                      <a:pt x="0" y="129"/>
                    </a:lnTo>
                    <a:lnTo>
                      <a:pt x="24" y="136"/>
                    </a:lnTo>
                    <a:lnTo>
                      <a:pt x="51" y="135"/>
                    </a:lnTo>
                    <a:lnTo>
                      <a:pt x="82" y="126"/>
                    </a:lnTo>
                    <a:lnTo>
                      <a:pt x="79" y="108"/>
                    </a:lnTo>
                    <a:lnTo>
                      <a:pt x="105" y="91"/>
                    </a:lnTo>
                    <a:lnTo>
                      <a:pt x="117" y="94"/>
                    </a:lnTo>
                    <a:lnTo>
                      <a:pt x="120" y="69"/>
                    </a:lnTo>
                    <a:lnTo>
                      <a:pt x="130" y="66"/>
                    </a:lnTo>
                    <a:lnTo>
                      <a:pt x="126" y="52"/>
                    </a:lnTo>
                    <a:lnTo>
                      <a:pt x="139" y="46"/>
                    </a:lnTo>
                    <a:lnTo>
                      <a:pt x="136" y="15"/>
                    </a:lnTo>
                    <a:lnTo>
                      <a:pt x="147" y="6"/>
                    </a:lnTo>
                    <a:lnTo>
                      <a:pt x="169" y="1"/>
                    </a:lnTo>
                    <a:lnTo>
                      <a:pt x="177" y="0"/>
                    </a:lnTo>
                    <a:lnTo>
                      <a:pt x="189" y="0"/>
                    </a:lnTo>
                    <a:lnTo>
                      <a:pt x="211" y="12"/>
                    </a:lnTo>
                  </a:path>
                </a:pathLst>
              </a:custGeom>
              <a:noFill/>
              <a:ln w="6350" cap="sq">
                <a:solidFill>
                  <a:srgbClr val="000000"/>
                </a:solidFill>
                <a:prstDash val="solid"/>
                <a:miter lim="800000"/>
                <a:headEnd/>
                <a:tailEnd/>
              </a:ln>
            </p:spPr>
            <p:txBody>
              <a:bodyPr/>
              <a:lstStyle/>
              <a:p>
                <a:endParaRPr lang="en-US"/>
              </a:p>
            </p:txBody>
          </p:sp>
          <p:sp>
            <p:nvSpPr>
              <p:cNvPr id="321432" name="Freeform 920"/>
              <p:cNvSpPr>
                <a:spLocks/>
              </p:cNvSpPr>
              <p:nvPr/>
            </p:nvSpPr>
            <p:spPr bwMode="auto">
              <a:xfrm>
                <a:off x="2322" y="2213"/>
                <a:ext cx="14" cy="17"/>
              </a:xfrm>
              <a:custGeom>
                <a:avLst/>
                <a:gdLst/>
                <a:ahLst/>
                <a:cxnLst>
                  <a:cxn ang="0">
                    <a:pos x="8" y="14"/>
                  </a:cxn>
                  <a:cxn ang="0">
                    <a:pos x="2" y="17"/>
                  </a:cxn>
                  <a:cxn ang="0">
                    <a:pos x="0" y="0"/>
                  </a:cxn>
                  <a:cxn ang="0">
                    <a:pos x="14" y="11"/>
                  </a:cxn>
                  <a:cxn ang="0">
                    <a:pos x="8" y="14"/>
                  </a:cxn>
                </a:cxnLst>
                <a:rect l="0" t="0" r="r" b="b"/>
                <a:pathLst>
                  <a:path w="14" h="17">
                    <a:moveTo>
                      <a:pt x="8" y="14"/>
                    </a:moveTo>
                    <a:lnTo>
                      <a:pt x="2" y="17"/>
                    </a:lnTo>
                    <a:lnTo>
                      <a:pt x="0" y="0"/>
                    </a:lnTo>
                    <a:lnTo>
                      <a:pt x="14" y="11"/>
                    </a:lnTo>
                    <a:lnTo>
                      <a:pt x="8" y="14"/>
                    </a:lnTo>
                  </a:path>
                </a:pathLst>
              </a:custGeom>
              <a:noFill/>
              <a:ln w="6350" cap="sq">
                <a:solidFill>
                  <a:srgbClr val="000000"/>
                </a:solidFill>
                <a:prstDash val="solid"/>
                <a:miter lim="800000"/>
                <a:headEnd/>
                <a:tailEnd/>
              </a:ln>
            </p:spPr>
            <p:txBody>
              <a:bodyPr/>
              <a:lstStyle/>
              <a:p>
                <a:endParaRPr lang="en-US"/>
              </a:p>
            </p:txBody>
          </p:sp>
          <p:sp>
            <p:nvSpPr>
              <p:cNvPr id="321433" name="Freeform 921"/>
              <p:cNvSpPr>
                <a:spLocks/>
              </p:cNvSpPr>
              <p:nvPr/>
            </p:nvSpPr>
            <p:spPr bwMode="auto">
              <a:xfrm>
                <a:off x="4428" y="2406"/>
                <a:ext cx="29" cy="27"/>
              </a:xfrm>
              <a:custGeom>
                <a:avLst/>
                <a:gdLst/>
                <a:ahLst/>
                <a:cxnLst>
                  <a:cxn ang="0">
                    <a:pos x="0" y="14"/>
                  </a:cxn>
                  <a:cxn ang="0">
                    <a:pos x="2" y="8"/>
                  </a:cxn>
                  <a:cxn ang="0">
                    <a:pos x="8" y="2"/>
                  </a:cxn>
                  <a:cxn ang="0">
                    <a:pos x="15" y="0"/>
                  </a:cxn>
                  <a:cxn ang="0">
                    <a:pos x="23" y="3"/>
                  </a:cxn>
                  <a:cxn ang="0">
                    <a:pos x="27" y="8"/>
                  </a:cxn>
                  <a:cxn ang="0">
                    <a:pos x="29" y="14"/>
                  </a:cxn>
                  <a:cxn ang="0">
                    <a:pos x="27" y="21"/>
                  </a:cxn>
                  <a:cxn ang="0">
                    <a:pos x="21" y="26"/>
                  </a:cxn>
                  <a:cxn ang="0">
                    <a:pos x="14" y="27"/>
                  </a:cxn>
                  <a:cxn ang="0">
                    <a:pos x="6" y="26"/>
                  </a:cxn>
                  <a:cxn ang="0">
                    <a:pos x="2" y="20"/>
                  </a:cxn>
                  <a:cxn ang="0">
                    <a:pos x="0" y="14"/>
                  </a:cxn>
                </a:cxnLst>
                <a:rect l="0" t="0" r="r" b="b"/>
                <a:pathLst>
                  <a:path w="29" h="27">
                    <a:moveTo>
                      <a:pt x="0" y="14"/>
                    </a:moveTo>
                    <a:lnTo>
                      <a:pt x="2" y="8"/>
                    </a:lnTo>
                    <a:lnTo>
                      <a:pt x="8" y="2"/>
                    </a:lnTo>
                    <a:lnTo>
                      <a:pt x="15" y="0"/>
                    </a:lnTo>
                    <a:lnTo>
                      <a:pt x="23" y="3"/>
                    </a:lnTo>
                    <a:lnTo>
                      <a:pt x="27" y="8"/>
                    </a:lnTo>
                    <a:lnTo>
                      <a:pt x="29" y="14"/>
                    </a:lnTo>
                    <a:lnTo>
                      <a:pt x="27" y="21"/>
                    </a:lnTo>
                    <a:lnTo>
                      <a:pt x="21" y="26"/>
                    </a:lnTo>
                    <a:lnTo>
                      <a:pt x="14" y="27"/>
                    </a:lnTo>
                    <a:lnTo>
                      <a:pt x="6" y="26"/>
                    </a:lnTo>
                    <a:lnTo>
                      <a:pt x="2" y="20"/>
                    </a:lnTo>
                    <a:lnTo>
                      <a:pt x="0" y="14"/>
                    </a:lnTo>
                  </a:path>
                </a:pathLst>
              </a:custGeom>
              <a:noFill/>
              <a:ln w="6350" cap="sq">
                <a:solidFill>
                  <a:srgbClr val="000000"/>
                </a:solidFill>
                <a:prstDash val="solid"/>
                <a:miter lim="800000"/>
                <a:headEnd/>
                <a:tailEnd/>
              </a:ln>
            </p:spPr>
            <p:txBody>
              <a:bodyPr/>
              <a:lstStyle/>
              <a:p>
                <a:endParaRPr lang="en-US"/>
              </a:p>
            </p:txBody>
          </p:sp>
          <p:sp>
            <p:nvSpPr>
              <p:cNvPr id="321434" name="Freeform 922"/>
              <p:cNvSpPr>
                <a:spLocks/>
              </p:cNvSpPr>
              <p:nvPr/>
            </p:nvSpPr>
            <p:spPr bwMode="auto">
              <a:xfrm>
                <a:off x="4161" y="2565"/>
                <a:ext cx="30" cy="27"/>
              </a:xfrm>
              <a:custGeom>
                <a:avLst/>
                <a:gdLst/>
                <a:ahLst/>
                <a:cxnLst>
                  <a:cxn ang="0">
                    <a:pos x="0" y="14"/>
                  </a:cxn>
                  <a:cxn ang="0">
                    <a:pos x="3" y="8"/>
                  </a:cxn>
                  <a:cxn ang="0">
                    <a:pos x="7" y="2"/>
                  </a:cxn>
                  <a:cxn ang="0">
                    <a:pos x="15" y="0"/>
                  </a:cxn>
                  <a:cxn ang="0">
                    <a:pos x="22" y="3"/>
                  </a:cxn>
                  <a:cxn ang="0">
                    <a:pos x="28" y="8"/>
                  </a:cxn>
                  <a:cxn ang="0">
                    <a:pos x="30" y="14"/>
                  </a:cxn>
                  <a:cxn ang="0">
                    <a:pos x="28" y="20"/>
                  </a:cxn>
                  <a:cxn ang="0">
                    <a:pos x="24" y="26"/>
                  </a:cxn>
                  <a:cxn ang="0">
                    <a:pos x="16" y="27"/>
                  </a:cxn>
                  <a:cxn ang="0">
                    <a:pos x="9" y="26"/>
                  </a:cxn>
                  <a:cxn ang="0">
                    <a:pos x="3" y="20"/>
                  </a:cxn>
                  <a:cxn ang="0">
                    <a:pos x="0" y="14"/>
                  </a:cxn>
                </a:cxnLst>
                <a:rect l="0" t="0" r="r" b="b"/>
                <a:pathLst>
                  <a:path w="30" h="27">
                    <a:moveTo>
                      <a:pt x="0" y="14"/>
                    </a:moveTo>
                    <a:lnTo>
                      <a:pt x="3" y="8"/>
                    </a:lnTo>
                    <a:lnTo>
                      <a:pt x="7" y="2"/>
                    </a:lnTo>
                    <a:lnTo>
                      <a:pt x="15" y="0"/>
                    </a:lnTo>
                    <a:lnTo>
                      <a:pt x="22" y="3"/>
                    </a:lnTo>
                    <a:lnTo>
                      <a:pt x="28" y="8"/>
                    </a:lnTo>
                    <a:lnTo>
                      <a:pt x="30" y="14"/>
                    </a:lnTo>
                    <a:lnTo>
                      <a:pt x="28" y="20"/>
                    </a:lnTo>
                    <a:lnTo>
                      <a:pt x="24" y="26"/>
                    </a:lnTo>
                    <a:lnTo>
                      <a:pt x="16" y="27"/>
                    </a:lnTo>
                    <a:lnTo>
                      <a:pt x="9" y="26"/>
                    </a:lnTo>
                    <a:lnTo>
                      <a:pt x="3" y="20"/>
                    </a:lnTo>
                    <a:lnTo>
                      <a:pt x="0" y="14"/>
                    </a:lnTo>
                  </a:path>
                </a:pathLst>
              </a:custGeom>
              <a:noFill/>
              <a:ln w="6350" cap="sq">
                <a:solidFill>
                  <a:srgbClr val="000000"/>
                </a:solidFill>
                <a:prstDash val="solid"/>
                <a:miter lim="800000"/>
                <a:headEnd/>
                <a:tailEnd/>
              </a:ln>
            </p:spPr>
            <p:txBody>
              <a:bodyPr/>
              <a:lstStyle/>
              <a:p>
                <a:endParaRPr lang="en-US"/>
              </a:p>
            </p:txBody>
          </p:sp>
          <p:sp>
            <p:nvSpPr>
              <p:cNvPr id="321435" name="Freeform 923"/>
              <p:cNvSpPr>
                <a:spLocks/>
              </p:cNvSpPr>
              <p:nvPr/>
            </p:nvSpPr>
            <p:spPr bwMode="auto">
              <a:xfrm>
                <a:off x="3427" y="1618"/>
                <a:ext cx="105" cy="48"/>
              </a:xfrm>
              <a:custGeom>
                <a:avLst/>
                <a:gdLst/>
                <a:ahLst/>
                <a:cxnLst>
                  <a:cxn ang="0">
                    <a:pos x="46" y="25"/>
                  </a:cxn>
                  <a:cxn ang="0">
                    <a:pos x="43" y="15"/>
                  </a:cxn>
                  <a:cxn ang="0">
                    <a:pos x="57" y="6"/>
                  </a:cxn>
                  <a:cxn ang="0">
                    <a:pos x="63" y="7"/>
                  </a:cxn>
                  <a:cxn ang="0">
                    <a:pos x="75" y="0"/>
                  </a:cxn>
                  <a:cxn ang="0">
                    <a:pos x="100" y="4"/>
                  </a:cxn>
                  <a:cxn ang="0">
                    <a:pos x="105" y="18"/>
                  </a:cxn>
                  <a:cxn ang="0">
                    <a:pos x="94" y="37"/>
                  </a:cxn>
                  <a:cxn ang="0">
                    <a:pos x="61" y="48"/>
                  </a:cxn>
                  <a:cxn ang="0">
                    <a:pos x="63" y="45"/>
                  </a:cxn>
                  <a:cxn ang="0">
                    <a:pos x="48" y="43"/>
                  </a:cxn>
                  <a:cxn ang="0">
                    <a:pos x="37" y="39"/>
                  </a:cxn>
                  <a:cxn ang="0">
                    <a:pos x="10" y="37"/>
                  </a:cxn>
                  <a:cxn ang="0">
                    <a:pos x="1" y="34"/>
                  </a:cxn>
                  <a:cxn ang="0">
                    <a:pos x="1" y="33"/>
                  </a:cxn>
                  <a:cxn ang="0">
                    <a:pos x="0" y="31"/>
                  </a:cxn>
                  <a:cxn ang="0">
                    <a:pos x="0" y="27"/>
                  </a:cxn>
                  <a:cxn ang="0">
                    <a:pos x="3" y="25"/>
                  </a:cxn>
                  <a:cxn ang="0">
                    <a:pos x="7" y="31"/>
                  </a:cxn>
                  <a:cxn ang="0">
                    <a:pos x="10" y="28"/>
                  </a:cxn>
                  <a:cxn ang="0">
                    <a:pos x="46" y="25"/>
                  </a:cxn>
                </a:cxnLst>
                <a:rect l="0" t="0" r="r" b="b"/>
                <a:pathLst>
                  <a:path w="105" h="48">
                    <a:moveTo>
                      <a:pt x="46" y="25"/>
                    </a:moveTo>
                    <a:lnTo>
                      <a:pt x="43" y="15"/>
                    </a:lnTo>
                    <a:lnTo>
                      <a:pt x="57" y="6"/>
                    </a:lnTo>
                    <a:lnTo>
                      <a:pt x="63" y="7"/>
                    </a:lnTo>
                    <a:lnTo>
                      <a:pt x="75" y="0"/>
                    </a:lnTo>
                    <a:lnTo>
                      <a:pt x="100" y="4"/>
                    </a:lnTo>
                    <a:lnTo>
                      <a:pt x="105" y="18"/>
                    </a:lnTo>
                    <a:lnTo>
                      <a:pt x="94" y="37"/>
                    </a:lnTo>
                    <a:lnTo>
                      <a:pt x="61" y="48"/>
                    </a:lnTo>
                    <a:lnTo>
                      <a:pt x="63" y="45"/>
                    </a:lnTo>
                    <a:lnTo>
                      <a:pt x="48" y="43"/>
                    </a:lnTo>
                    <a:lnTo>
                      <a:pt x="37" y="39"/>
                    </a:lnTo>
                    <a:lnTo>
                      <a:pt x="10" y="37"/>
                    </a:lnTo>
                    <a:lnTo>
                      <a:pt x="1" y="34"/>
                    </a:lnTo>
                    <a:lnTo>
                      <a:pt x="1" y="33"/>
                    </a:lnTo>
                    <a:lnTo>
                      <a:pt x="0" y="31"/>
                    </a:lnTo>
                    <a:lnTo>
                      <a:pt x="0" y="27"/>
                    </a:lnTo>
                    <a:lnTo>
                      <a:pt x="3" y="25"/>
                    </a:lnTo>
                    <a:lnTo>
                      <a:pt x="7" y="31"/>
                    </a:lnTo>
                    <a:lnTo>
                      <a:pt x="10" y="28"/>
                    </a:lnTo>
                    <a:lnTo>
                      <a:pt x="46" y="25"/>
                    </a:lnTo>
                  </a:path>
                </a:pathLst>
              </a:custGeom>
              <a:noFill/>
              <a:ln w="6350" cap="sq">
                <a:solidFill>
                  <a:srgbClr val="000000"/>
                </a:solidFill>
                <a:prstDash val="solid"/>
                <a:miter lim="800000"/>
                <a:headEnd/>
                <a:tailEnd/>
              </a:ln>
            </p:spPr>
            <p:txBody>
              <a:bodyPr/>
              <a:lstStyle/>
              <a:p>
                <a:endParaRPr lang="en-US"/>
              </a:p>
            </p:txBody>
          </p:sp>
          <p:sp>
            <p:nvSpPr>
              <p:cNvPr id="321436" name="Freeform 924"/>
              <p:cNvSpPr>
                <a:spLocks/>
              </p:cNvSpPr>
              <p:nvPr/>
            </p:nvSpPr>
            <p:spPr bwMode="auto">
              <a:xfrm>
                <a:off x="4852" y="2095"/>
                <a:ext cx="133" cy="153"/>
              </a:xfrm>
              <a:custGeom>
                <a:avLst/>
                <a:gdLst/>
                <a:ahLst/>
                <a:cxnLst>
                  <a:cxn ang="0">
                    <a:pos x="23" y="10"/>
                  </a:cxn>
                  <a:cxn ang="0">
                    <a:pos x="20" y="0"/>
                  </a:cxn>
                  <a:cxn ang="0">
                    <a:pos x="49" y="28"/>
                  </a:cxn>
                  <a:cxn ang="0">
                    <a:pos x="73" y="37"/>
                  </a:cxn>
                  <a:cxn ang="0">
                    <a:pos x="79" y="42"/>
                  </a:cxn>
                  <a:cxn ang="0">
                    <a:pos x="59" y="54"/>
                  </a:cxn>
                  <a:cxn ang="0">
                    <a:pos x="83" y="69"/>
                  </a:cxn>
                  <a:cxn ang="0">
                    <a:pos x="125" y="114"/>
                  </a:cxn>
                  <a:cxn ang="0">
                    <a:pos x="133" y="141"/>
                  </a:cxn>
                  <a:cxn ang="0">
                    <a:pos x="110" y="153"/>
                  </a:cxn>
                  <a:cxn ang="0">
                    <a:pos x="98" y="148"/>
                  </a:cxn>
                  <a:cxn ang="0">
                    <a:pos x="100" y="123"/>
                  </a:cxn>
                  <a:cxn ang="0">
                    <a:pos x="85" y="106"/>
                  </a:cxn>
                  <a:cxn ang="0">
                    <a:pos x="83" y="91"/>
                  </a:cxn>
                  <a:cxn ang="0">
                    <a:pos x="64" y="73"/>
                  </a:cxn>
                  <a:cxn ang="0">
                    <a:pos x="53" y="78"/>
                  </a:cxn>
                  <a:cxn ang="0">
                    <a:pos x="43" y="78"/>
                  </a:cxn>
                  <a:cxn ang="0">
                    <a:pos x="25" y="88"/>
                  </a:cxn>
                  <a:cxn ang="0">
                    <a:pos x="20" y="67"/>
                  </a:cxn>
                  <a:cxn ang="0">
                    <a:pos x="22" y="52"/>
                  </a:cxn>
                  <a:cxn ang="0">
                    <a:pos x="12" y="55"/>
                  </a:cxn>
                  <a:cxn ang="0">
                    <a:pos x="9" y="40"/>
                  </a:cxn>
                  <a:cxn ang="0">
                    <a:pos x="0" y="33"/>
                  </a:cxn>
                  <a:cxn ang="0">
                    <a:pos x="6" y="28"/>
                  </a:cxn>
                  <a:cxn ang="0">
                    <a:pos x="15" y="15"/>
                  </a:cxn>
                  <a:cxn ang="0">
                    <a:pos x="19" y="22"/>
                  </a:cxn>
                  <a:cxn ang="0">
                    <a:pos x="25" y="22"/>
                  </a:cxn>
                  <a:cxn ang="0">
                    <a:pos x="23" y="10"/>
                  </a:cxn>
                </a:cxnLst>
                <a:rect l="0" t="0" r="r" b="b"/>
                <a:pathLst>
                  <a:path w="133" h="153">
                    <a:moveTo>
                      <a:pt x="23" y="10"/>
                    </a:moveTo>
                    <a:lnTo>
                      <a:pt x="20" y="0"/>
                    </a:lnTo>
                    <a:lnTo>
                      <a:pt x="49" y="28"/>
                    </a:lnTo>
                    <a:lnTo>
                      <a:pt x="73" y="37"/>
                    </a:lnTo>
                    <a:lnTo>
                      <a:pt x="79" y="42"/>
                    </a:lnTo>
                    <a:lnTo>
                      <a:pt x="59" y="54"/>
                    </a:lnTo>
                    <a:lnTo>
                      <a:pt x="83" y="69"/>
                    </a:lnTo>
                    <a:lnTo>
                      <a:pt x="125" y="114"/>
                    </a:lnTo>
                    <a:lnTo>
                      <a:pt x="133" y="141"/>
                    </a:lnTo>
                    <a:lnTo>
                      <a:pt x="110" y="153"/>
                    </a:lnTo>
                    <a:lnTo>
                      <a:pt x="98" y="148"/>
                    </a:lnTo>
                    <a:lnTo>
                      <a:pt x="100" y="123"/>
                    </a:lnTo>
                    <a:lnTo>
                      <a:pt x="85" y="106"/>
                    </a:lnTo>
                    <a:lnTo>
                      <a:pt x="83" y="91"/>
                    </a:lnTo>
                    <a:lnTo>
                      <a:pt x="64" y="73"/>
                    </a:lnTo>
                    <a:lnTo>
                      <a:pt x="53" y="78"/>
                    </a:lnTo>
                    <a:lnTo>
                      <a:pt x="43" y="78"/>
                    </a:lnTo>
                    <a:lnTo>
                      <a:pt x="25" y="88"/>
                    </a:lnTo>
                    <a:lnTo>
                      <a:pt x="20" y="67"/>
                    </a:lnTo>
                    <a:lnTo>
                      <a:pt x="22" y="52"/>
                    </a:lnTo>
                    <a:lnTo>
                      <a:pt x="12" y="55"/>
                    </a:lnTo>
                    <a:lnTo>
                      <a:pt x="9" y="40"/>
                    </a:lnTo>
                    <a:lnTo>
                      <a:pt x="0" y="33"/>
                    </a:lnTo>
                    <a:lnTo>
                      <a:pt x="6" y="28"/>
                    </a:lnTo>
                    <a:lnTo>
                      <a:pt x="15" y="15"/>
                    </a:lnTo>
                    <a:lnTo>
                      <a:pt x="19" y="22"/>
                    </a:lnTo>
                    <a:lnTo>
                      <a:pt x="25" y="22"/>
                    </a:lnTo>
                    <a:lnTo>
                      <a:pt x="23" y="10"/>
                    </a:lnTo>
                  </a:path>
                </a:pathLst>
              </a:custGeom>
              <a:noFill/>
              <a:ln w="6350" cap="sq">
                <a:solidFill>
                  <a:srgbClr val="000000"/>
                </a:solidFill>
                <a:prstDash val="solid"/>
                <a:miter lim="800000"/>
                <a:headEnd/>
                <a:tailEnd/>
              </a:ln>
            </p:spPr>
            <p:txBody>
              <a:bodyPr/>
              <a:lstStyle/>
              <a:p>
                <a:endParaRPr lang="en-US"/>
              </a:p>
            </p:txBody>
          </p:sp>
          <p:sp>
            <p:nvSpPr>
              <p:cNvPr id="321437" name="Freeform 925"/>
              <p:cNvSpPr>
                <a:spLocks/>
              </p:cNvSpPr>
              <p:nvPr/>
            </p:nvSpPr>
            <p:spPr bwMode="auto">
              <a:xfrm>
                <a:off x="2078" y="2045"/>
                <a:ext cx="14" cy="27"/>
              </a:xfrm>
              <a:custGeom>
                <a:avLst/>
                <a:gdLst/>
                <a:ahLst/>
                <a:cxnLst>
                  <a:cxn ang="0">
                    <a:pos x="11" y="12"/>
                  </a:cxn>
                  <a:cxn ang="0">
                    <a:pos x="14" y="24"/>
                  </a:cxn>
                  <a:cxn ang="0">
                    <a:pos x="12" y="26"/>
                  </a:cxn>
                  <a:cxn ang="0">
                    <a:pos x="8" y="27"/>
                  </a:cxn>
                  <a:cxn ang="0">
                    <a:pos x="0" y="11"/>
                  </a:cxn>
                  <a:cxn ang="0">
                    <a:pos x="5" y="0"/>
                  </a:cxn>
                  <a:cxn ang="0">
                    <a:pos x="8" y="0"/>
                  </a:cxn>
                  <a:cxn ang="0">
                    <a:pos x="11" y="12"/>
                  </a:cxn>
                </a:cxnLst>
                <a:rect l="0" t="0" r="r" b="b"/>
                <a:pathLst>
                  <a:path w="14" h="27">
                    <a:moveTo>
                      <a:pt x="11" y="12"/>
                    </a:moveTo>
                    <a:lnTo>
                      <a:pt x="14" y="24"/>
                    </a:lnTo>
                    <a:lnTo>
                      <a:pt x="12" y="26"/>
                    </a:lnTo>
                    <a:lnTo>
                      <a:pt x="8" y="27"/>
                    </a:lnTo>
                    <a:lnTo>
                      <a:pt x="0" y="11"/>
                    </a:lnTo>
                    <a:lnTo>
                      <a:pt x="5" y="0"/>
                    </a:lnTo>
                    <a:lnTo>
                      <a:pt x="8" y="0"/>
                    </a:lnTo>
                    <a:lnTo>
                      <a:pt x="11" y="12"/>
                    </a:lnTo>
                  </a:path>
                </a:pathLst>
              </a:custGeom>
              <a:noFill/>
              <a:ln w="6350" cap="sq">
                <a:solidFill>
                  <a:srgbClr val="000000"/>
                </a:solidFill>
                <a:prstDash val="solid"/>
                <a:miter lim="800000"/>
                <a:headEnd/>
                <a:tailEnd/>
              </a:ln>
            </p:spPr>
            <p:txBody>
              <a:bodyPr/>
              <a:lstStyle/>
              <a:p>
                <a:endParaRPr lang="en-US"/>
              </a:p>
            </p:txBody>
          </p:sp>
          <p:sp>
            <p:nvSpPr>
              <p:cNvPr id="321438" name="Freeform 926"/>
              <p:cNvSpPr>
                <a:spLocks/>
              </p:cNvSpPr>
              <p:nvPr/>
            </p:nvSpPr>
            <p:spPr bwMode="auto">
              <a:xfrm>
                <a:off x="2318" y="2185"/>
                <a:ext cx="12" cy="6"/>
              </a:xfrm>
              <a:custGeom>
                <a:avLst/>
                <a:gdLst/>
                <a:ahLst/>
                <a:cxnLst>
                  <a:cxn ang="0">
                    <a:pos x="0" y="3"/>
                  </a:cxn>
                  <a:cxn ang="0">
                    <a:pos x="0" y="0"/>
                  </a:cxn>
                  <a:cxn ang="0">
                    <a:pos x="12" y="0"/>
                  </a:cxn>
                  <a:cxn ang="0">
                    <a:pos x="6" y="4"/>
                  </a:cxn>
                  <a:cxn ang="0">
                    <a:pos x="0" y="6"/>
                  </a:cxn>
                  <a:cxn ang="0">
                    <a:pos x="0" y="3"/>
                  </a:cxn>
                </a:cxnLst>
                <a:rect l="0" t="0" r="r" b="b"/>
                <a:pathLst>
                  <a:path w="12" h="6">
                    <a:moveTo>
                      <a:pt x="0" y="3"/>
                    </a:moveTo>
                    <a:lnTo>
                      <a:pt x="0" y="0"/>
                    </a:lnTo>
                    <a:lnTo>
                      <a:pt x="12" y="0"/>
                    </a:lnTo>
                    <a:lnTo>
                      <a:pt x="6" y="4"/>
                    </a:lnTo>
                    <a:lnTo>
                      <a:pt x="0" y="6"/>
                    </a:lnTo>
                    <a:lnTo>
                      <a:pt x="0" y="3"/>
                    </a:lnTo>
                  </a:path>
                </a:pathLst>
              </a:custGeom>
              <a:noFill/>
              <a:ln w="6350" cap="sq">
                <a:solidFill>
                  <a:srgbClr val="000000"/>
                </a:solidFill>
                <a:prstDash val="solid"/>
                <a:miter lim="800000"/>
                <a:headEnd/>
                <a:tailEnd/>
              </a:ln>
            </p:spPr>
            <p:txBody>
              <a:bodyPr/>
              <a:lstStyle/>
              <a:p>
                <a:endParaRPr lang="en-US"/>
              </a:p>
            </p:txBody>
          </p:sp>
          <p:sp>
            <p:nvSpPr>
              <p:cNvPr id="321439" name="Freeform 927"/>
              <p:cNvSpPr>
                <a:spLocks/>
              </p:cNvSpPr>
              <p:nvPr/>
            </p:nvSpPr>
            <p:spPr bwMode="auto">
              <a:xfrm>
                <a:off x="2313" y="2279"/>
                <a:ext cx="11" cy="11"/>
              </a:xfrm>
              <a:custGeom>
                <a:avLst/>
                <a:gdLst/>
                <a:ahLst/>
                <a:cxnLst>
                  <a:cxn ang="0">
                    <a:pos x="9" y="5"/>
                  </a:cxn>
                  <a:cxn ang="0">
                    <a:pos x="11" y="9"/>
                  </a:cxn>
                  <a:cxn ang="0">
                    <a:pos x="2" y="11"/>
                  </a:cxn>
                  <a:cxn ang="0">
                    <a:pos x="0" y="0"/>
                  </a:cxn>
                  <a:cxn ang="0">
                    <a:pos x="6" y="0"/>
                  </a:cxn>
                  <a:cxn ang="0">
                    <a:pos x="9" y="5"/>
                  </a:cxn>
                </a:cxnLst>
                <a:rect l="0" t="0" r="r" b="b"/>
                <a:pathLst>
                  <a:path w="11" h="11">
                    <a:moveTo>
                      <a:pt x="9" y="5"/>
                    </a:moveTo>
                    <a:lnTo>
                      <a:pt x="11" y="9"/>
                    </a:lnTo>
                    <a:lnTo>
                      <a:pt x="2" y="11"/>
                    </a:lnTo>
                    <a:lnTo>
                      <a:pt x="0" y="0"/>
                    </a:lnTo>
                    <a:lnTo>
                      <a:pt x="6" y="0"/>
                    </a:lnTo>
                    <a:lnTo>
                      <a:pt x="9" y="5"/>
                    </a:lnTo>
                  </a:path>
                </a:pathLst>
              </a:custGeom>
              <a:noFill/>
              <a:ln w="6350" cap="sq">
                <a:solidFill>
                  <a:srgbClr val="000000"/>
                </a:solidFill>
                <a:prstDash val="solid"/>
                <a:miter lim="800000"/>
                <a:headEnd/>
                <a:tailEnd/>
              </a:ln>
            </p:spPr>
            <p:txBody>
              <a:bodyPr/>
              <a:lstStyle/>
              <a:p>
                <a:endParaRPr lang="en-US"/>
              </a:p>
            </p:txBody>
          </p:sp>
          <p:sp>
            <p:nvSpPr>
              <p:cNvPr id="321440" name="Freeform 928"/>
              <p:cNvSpPr>
                <a:spLocks/>
              </p:cNvSpPr>
              <p:nvPr/>
            </p:nvSpPr>
            <p:spPr bwMode="auto">
              <a:xfrm>
                <a:off x="3312" y="1730"/>
                <a:ext cx="6" cy="5"/>
              </a:xfrm>
              <a:custGeom>
                <a:avLst/>
                <a:gdLst/>
                <a:ahLst/>
                <a:cxnLst>
                  <a:cxn ang="0">
                    <a:pos x="0" y="3"/>
                  </a:cxn>
                  <a:cxn ang="0">
                    <a:pos x="0" y="2"/>
                  </a:cxn>
                  <a:cxn ang="0">
                    <a:pos x="1" y="0"/>
                  </a:cxn>
                  <a:cxn ang="0">
                    <a:pos x="6" y="2"/>
                  </a:cxn>
                  <a:cxn ang="0">
                    <a:pos x="4" y="5"/>
                  </a:cxn>
                  <a:cxn ang="0">
                    <a:pos x="0" y="5"/>
                  </a:cxn>
                  <a:cxn ang="0">
                    <a:pos x="0" y="3"/>
                  </a:cxn>
                </a:cxnLst>
                <a:rect l="0" t="0" r="r" b="b"/>
                <a:pathLst>
                  <a:path w="6" h="5">
                    <a:moveTo>
                      <a:pt x="0" y="3"/>
                    </a:moveTo>
                    <a:lnTo>
                      <a:pt x="0" y="2"/>
                    </a:lnTo>
                    <a:lnTo>
                      <a:pt x="1" y="0"/>
                    </a:lnTo>
                    <a:lnTo>
                      <a:pt x="6" y="2"/>
                    </a:lnTo>
                    <a:lnTo>
                      <a:pt x="4" y="5"/>
                    </a:lnTo>
                    <a:lnTo>
                      <a:pt x="0" y="5"/>
                    </a:lnTo>
                    <a:lnTo>
                      <a:pt x="0" y="3"/>
                    </a:lnTo>
                  </a:path>
                </a:pathLst>
              </a:custGeom>
              <a:noFill/>
              <a:ln w="6350" cap="sq">
                <a:solidFill>
                  <a:srgbClr val="000000"/>
                </a:solidFill>
                <a:prstDash val="solid"/>
                <a:miter lim="800000"/>
                <a:headEnd/>
                <a:tailEnd/>
              </a:ln>
            </p:spPr>
            <p:txBody>
              <a:bodyPr/>
              <a:lstStyle/>
              <a:p>
                <a:endParaRPr lang="en-US"/>
              </a:p>
            </p:txBody>
          </p:sp>
          <p:sp>
            <p:nvSpPr>
              <p:cNvPr id="321441" name="Freeform 929"/>
              <p:cNvSpPr>
                <a:spLocks/>
              </p:cNvSpPr>
              <p:nvPr/>
            </p:nvSpPr>
            <p:spPr bwMode="auto">
              <a:xfrm>
                <a:off x="3469" y="1708"/>
                <a:ext cx="3" cy="1"/>
              </a:xfrm>
              <a:custGeom>
                <a:avLst/>
                <a:gdLst/>
                <a:ahLst/>
                <a:cxnLst>
                  <a:cxn ang="0">
                    <a:pos x="1" y="1"/>
                  </a:cxn>
                  <a:cxn ang="0">
                    <a:pos x="1" y="1"/>
                  </a:cxn>
                  <a:cxn ang="0">
                    <a:pos x="0" y="0"/>
                  </a:cxn>
                  <a:cxn ang="0">
                    <a:pos x="1" y="0"/>
                  </a:cxn>
                  <a:cxn ang="0">
                    <a:pos x="1" y="0"/>
                  </a:cxn>
                  <a:cxn ang="0">
                    <a:pos x="3" y="0"/>
                  </a:cxn>
                  <a:cxn ang="0">
                    <a:pos x="1" y="1"/>
                  </a:cxn>
                  <a:cxn ang="0">
                    <a:pos x="1" y="1"/>
                  </a:cxn>
                </a:cxnLst>
                <a:rect l="0" t="0" r="r" b="b"/>
                <a:pathLst>
                  <a:path w="3" h="1">
                    <a:moveTo>
                      <a:pt x="1" y="1"/>
                    </a:moveTo>
                    <a:lnTo>
                      <a:pt x="1" y="1"/>
                    </a:lnTo>
                    <a:lnTo>
                      <a:pt x="0" y="0"/>
                    </a:lnTo>
                    <a:lnTo>
                      <a:pt x="1" y="0"/>
                    </a:lnTo>
                    <a:lnTo>
                      <a:pt x="1" y="0"/>
                    </a:lnTo>
                    <a:lnTo>
                      <a:pt x="3" y="0"/>
                    </a:lnTo>
                    <a:lnTo>
                      <a:pt x="1" y="1"/>
                    </a:lnTo>
                    <a:lnTo>
                      <a:pt x="1" y="1"/>
                    </a:lnTo>
                  </a:path>
                </a:pathLst>
              </a:custGeom>
              <a:noFill/>
              <a:ln w="6350" cap="sq">
                <a:solidFill>
                  <a:srgbClr val="000000"/>
                </a:solidFill>
                <a:prstDash val="solid"/>
                <a:miter lim="800000"/>
                <a:headEnd/>
                <a:tailEnd/>
              </a:ln>
            </p:spPr>
            <p:txBody>
              <a:bodyPr/>
              <a:lstStyle/>
              <a:p>
                <a:endParaRPr lang="en-US"/>
              </a:p>
            </p:txBody>
          </p:sp>
          <p:sp>
            <p:nvSpPr>
              <p:cNvPr id="321442" name="Freeform 930"/>
              <p:cNvSpPr>
                <a:spLocks/>
              </p:cNvSpPr>
              <p:nvPr/>
            </p:nvSpPr>
            <p:spPr bwMode="auto">
              <a:xfrm>
                <a:off x="5273" y="2657"/>
                <a:ext cx="26" cy="10"/>
              </a:xfrm>
              <a:custGeom>
                <a:avLst/>
                <a:gdLst/>
                <a:ahLst/>
                <a:cxnLst>
                  <a:cxn ang="0">
                    <a:pos x="2" y="7"/>
                  </a:cxn>
                  <a:cxn ang="0">
                    <a:pos x="0" y="4"/>
                  </a:cxn>
                  <a:cxn ang="0">
                    <a:pos x="11" y="0"/>
                  </a:cxn>
                  <a:cxn ang="0">
                    <a:pos x="26" y="1"/>
                  </a:cxn>
                  <a:cxn ang="0">
                    <a:pos x="2" y="10"/>
                  </a:cxn>
                  <a:cxn ang="0">
                    <a:pos x="2" y="7"/>
                  </a:cxn>
                </a:cxnLst>
                <a:rect l="0" t="0" r="r" b="b"/>
                <a:pathLst>
                  <a:path w="26" h="10">
                    <a:moveTo>
                      <a:pt x="2" y="7"/>
                    </a:moveTo>
                    <a:lnTo>
                      <a:pt x="0" y="4"/>
                    </a:lnTo>
                    <a:lnTo>
                      <a:pt x="11" y="0"/>
                    </a:lnTo>
                    <a:lnTo>
                      <a:pt x="26" y="1"/>
                    </a:lnTo>
                    <a:lnTo>
                      <a:pt x="2" y="10"/>
                    </a:lnTo>
                    <a:lnTo>
                      <a:pt x="2" y="7"/>
                    </a:lnTo>
                  </a:path>
                </a:pathLst>
              </a:custGeom>
              <a:noFill/>
              <a:ln w="6350" cap="sq">
                <a:solidFill>
                  <a:srgbClr val="000000"/>
                </a:solidFill>
                <a:prstDash val="solid"/>
                <a:miter lim="800000"/>
                <a:headEnd/>
                <a:tailEnd/>
              </a:ln>
            </p:spPr>
            <p:txBody>
              <a:bodyPr/>
              <a:lstStyle/>
              <a:p>
                <a:endParaRPr lang="en-US"/>
              </a:p>
            </p:txBody>
          </p:sp>
          <p:sp>
            <p:nvSpPr>
              <p:cNvPr id="321443" name="Freeform 931"/>
              <p:cNvSpPr>
                <a:spLocks/>
              </p:cNvSpPr>
              <p:nvPr/>
            </p:nvSpPr>
            <p:spPr bwMode="auto">
              <a:xfrm>
                <a:off x="3370" y="1598"/>
                <a:ext cx="12" cy="14"/>
              </a:xfrm>
              <a:custGeom>
                <a:avLst/>
                <a:gdLst/>
                <a:ahLst/>
                <a:cxnLst>
                  <a:cxn ang="0">
                    <a:pos x="3" y="2"/>
                  </a:cxn>
                  <a:cxn ang="0">
                    <a:pos x="5" y="0"/>
                  </a:cxn>
                  <a:cxn ang="0">
                    <a:pos x="11" y="0"/>
                  </a:cxn>
                  <a:cxn ang="0">
                    <a:pos x="12" y="6"/>
                  </a:cxn>
                  <a:cxn ang="0">
                    <a:pos x="12" y="14"/>
                  </a:cxn>
                  <a:cxn ang="0">
                    <a:pos x="6" y="11"/>
                  </a:cxn>
                  <a:cxn ang="0">
                    <a:pos x="0" y="5"/>
                  </a:cxn>
                  <a:cxn ang="0">
                    <a:pos x="3" y="2"/>
                  </a:cxn>
                </a:cxnLst>
                <a:rect l="0" t="0" r="r" b="b"/>
                <a:pathLst>
                  <a:path w="12" h="14">
                    <a:moveTo>
                      <a:pt x="3" y="2"/>
                    </a:moveTo>
                    <a:lnTo>
                      <a:pt x="5" y="0"/>
                    </a:lnTo>
                    <a:lnTo>
                      <a:pt x="11" y="0"/>
                    </a:lnTo>
                    <a:lnTo>
                      <a:pt x="12" y="6"/>
                    </a:lnTo>
                    <a:lnTo>
                      <a:pt x="12" y="14"/>
                    </a:lnTo>
                    <a:lnTo>
                      <a:pt x="6" y="11"/>
                    </a:lnTo>
                    <a:lnTo>
                      <a:pt x="0" y="5"/>
                    </a:lnTo>
                    <a:lnTo>
                      <a:pt x="3" y="2"/>
                    </a:lnTo>
                  </a:path>
                </a:pathLst>
              </a:custGeom>
              <a:noFill/>
              <a:ln w="6350" cap="sq">
                <a:solidFill>
                  <a:srgbClr val="000000"/>
                </a:solidFill>
                <a:prstDash val="solid"/>
                <a:miter lim="800000"/>
                <a:headEnd/>
                <a:tailEnd/>
              </a:ln>
            </p:spPr>
            <p:txBody>
              <a:bodyPr/>
              <a:lstStyle/>
              <a:p>
                <a:endParaRPr lang="en-US"/>
              </a:p>
            </p:txBody>
          </p:sp>
          <p:sp>
            <p:nvSpPr>
              <p:cNvPr id="321444" name="Freeform 932"/>
              <p:cNvSpPr>
                <a:spLocks/>
              </p:cNvSpPr>
              <p:nvPr/>
            </p:nvSpPr>
            <p:spPr bwMode="auto">
              <a:xfrm>
                <a:off x="4931" y="2474"/>
                <a:ext cx="28" cy="24"/>
              </a:xfrm>
              <a:custGeom>
                <a:avLst/>
                <a:gdLst/>
                <a:ahLst/>
                <a:cxnLst>
                  <a:cxn ang="0">
                    <a:pos x="1" y="9"/>
                  </a:cxn>
                  <a:cxn ang="0">
                    <a:pos x="3" y="6"/>
                  </a:cxn>
                  <a:cxn ang="0">
                    <a:pos x="7" y="1"/>
                  </a:cxn>
                  <a:cxn ang="0">
                    <a:pos x="15" y="0"/>
                  </a:cxn>
                  <a:cxn ang="0">
                    <a:pos x="21" y="1"/>
                  </a:cxn>
                  <a:cxn ang="0">
                    <a:pos x="27" y="6"/>
                  </a:cxn>
                  <a:cxn ang="0">
                    <a:pos x="28" y="12"/>
                  </a:cxn>
                  <a:cxn ang="0">
                    <a:pos x="27" y="18"/>
                  </a:cxn>
                  <a:cxn ang="0">
                    <a:pos x="21" y="22"/>
                  </a:cxn>
                  <a:cxn ang="0">
                    <a:pos x="13" y="24"/>
                  </a:cxn>
                  <a:cxn ang="0">
                    <a:pos x="7" y="22"/>
                  </a:cxn>
                  <a:cxn ang="0">
                    <a:pos x="1" y="18"/>
                  </a:cxn>
                  <a:cxn ang="0">
                    <a:pos x="0" y="12"/>
                  </a:cxn>
                  <a:cxn ang="0">
                    <a:pos x="1" y="9"/>
                  </a:cxn>
                </a:cxnLst>
                <a:rect l="0" t="0" r="r" b="b"/>
                <a:pathLst>
                  <a:path w="28" h="24">
                    <a:moveTo>
                      <a:pt x="1" y="9"/>
                    </a:moveTo>
                    <a:lnTo>
                      <a:pt x="3" y="6"/>
                    </a:lnTo>
                    <a:lnTo>
                      <a:pt x="7" y="1"/>
                    </a:lnTo>
                    <a:lnTo>
                      <a:pt x="15" y="0"/>
                    </a:lnTo>
                    <a:lnTo>
                      <a:pt x="21" y="1"/>
                    </a:lnTo>
                    <a:lnTo>
                      <a:pt x="27" y="6"/>
                    </a:lnTo>
                    <a:lnTo>
                      <a:pt x="28" y="12"/>
                    </a:lnTo>
                    <a:lnTo>
                      <a:pt x="27" y="18"/>
                    </a:lnTo>
                    <a:lnTo>
                      <a:pt x="21" y="22"/>
                    </a:lnTo>
                    <a:lnTo>
                      <a:pt x="13" y="24"/>
                    </a:lnTo>
                    <a:lnTo>
                      <a:pt x="7" y="22"/>
                    </a:lnTo>
                    <a:lnTo>
                      <a:pt x="1" y="18"/>
                    </a:lnTo>
                    <a:lnTo>
                      <a:pt x="0" y="12"/>
                    </a:lnTo>
                    <a:lnTo>
                      <a:pt x="1" y="9"/>
                    </a:lnTo>
                  </a:path>
                </a:pathLst>
              </a:custGeom>
              <a:noFill/>
              <a:ln w="6350" cap="sq">
                <a:solidFill>
                  <a:srgbClr val="000000"/>
                </a:solidFill>
                <a:prstDash val="solid"/>
                <a:miter lim="800000"/>
                <a:headEnd/>
                <a:tailEnd/>
              </a:ln>
            </p:spPr>
            <p:txBody>
              <a:bodyPr/>
              <a:lstStyle/>
              <a:p>
                <a:endParaRPr lang="en-US"/>
              </a:p>
            </p:txBody>
          </p:sp>
          <p:sp>
            <p:nvSpPr>
              <p:cNvPr id="321445" name="Freeform 933"/>
              <p:cNvSpPr>
                <a:spLocks noEditPoints="1"/>
              </p:cNvSpPr>
              <p:nvPr/>
            </p:nvSpPr>
            <p:spPr bwMode="auto">
              <a:xfrm>
                <a:off x="3545" y="2900"/>
                <a:ext cx="253" cy="229"/>
              </a:xfrm>
              <a:custGeom>
                <a:avLst/>
                <a:gdLst/>
                <a:ahLst/>
                <a:cxnLst>
                  <a:cxn ang="0">
                    <a:pos x="12" y="112"/>
                  </a:cxn>
                  <a:cxn ang="0">
                    <a:pos x="15" y="118"/>
                  </a:cxn>
                  <a:cxn ang="0">
                    <a:pos x="34" y="121"/>
                  </a:cxn>
                  <a:cxn ang="0">
                    <a:pos x="54" y="114"/>
                  </a:cxn>
                  <a:cxn ang="0">
                    <a:pos x="55" y="48"/>
                  </a:cxn>
                  <a:cxn ang="0">
                    <a:pos x="69" y="72"/>
                  </a:cxn>
                  <a:cxn ang="0">
                    <a:pos x="64" y="76"/>
                  </a:cxn>
                  <a:cxn ang="0">
                    <a:pos x="66" y="85"/>
                  </a:cxn>
                  <a:cxn ang="0">
                    <a:pos x="82" y="84"/>
                  </a:cxn>
                  <a:cxn ang="0">
                    <a:pos x="105" y="55"/>
                  </a:cxn>
                  <a:cxn ang="0">
                    <a:pos x="117" y="63"/>
                  </a:cxn>
                  <a:cxn ang="0">
                    <a:pos x="142" y="64"/>
                  </a:cxn>
                  <a:cxn ang="0">
                    <a:pos x="148" y="46"/>
                  </a:cxn>
                  <a:cxn ang="0">
                    <a:pos x="163" y="37"/>
                  </a:cxn>
                  <a:cxn ang="0">
                    <a:pos x="164" y="27"/>
                  </a:cxn>
                  <a:cxn ang="0">
                    <a:pos x="199" y="1"/>
                  </a:cxn>
                  <a:cxn ang="0">
                    <a:pos x="203" y="0"/>
                  </a:cxn>
                  <a:cxn ang="0">
                    <a:pos x="218" y="3"/>
                  </a:cxn>
                  <a:cxn ang="0">
                    <a:pos x="233" y="4"/>
                  </a:cxn>
                  <a:cxn ang="0">
                    <a:pos x="242" y="84"/>
                  </a:cxn>
                  <a:cxn ang="0">
                    <a:pos x="253" y="85"/>
                  </a:cxn>
                  <a:cxn ang="0">
                    <a:pos x="247" y="112"/>
                  </a:cxn>
                  <a:cxn ang="0">
                    <a:pos x="235" y="123"/>
                  </a:cxn>
                  <a:cxn ang="0">
                    <a:pos x="200" y="166"/>
                  </a:cxn>
                  <a:cxn ang="0">
                    <a:pos x="191" y="175"/>
                  </a:cxn>
                  <a:cxn ang="0">
                    <a:pos x="160" y="202"/>
                  </a:cxn>
                  <a:cxn ang="0">
                    <a:pos x="133" y="214"/>
                  </a:cxn>
                  <a:cxn ang="0">
                    <a:pos x="75" y="220"/>
                  </a:cxn>
                  <a:cxn ang="0">
                    <a:pos x="46" y="229"/>
                  </a:cxn>
                  <a:cxn ang="0">
                    <a:pos x="22" y="219"/>
                  </a:cxn>
                  <a:cxn ang="0">
                    <a:pos x="16" y="192"/>
                  </a:cxn>
                  <a:cxn ang="0">
                    <a:pos x="24" y="186"/>
                  </a:cxn>
                  <a:cxn ang="0">
                    <a:pos x="0" y="115"/>
                  </a:cxn>
                  <a:cxn ang="0">
                    <a:pos x="7" y="106"/>
                  </a:cxn>
                  <a:cxn ang="0">
                    <a:pos x="12" y="112"/>
                  </a:cxn>
                  <a:cxn ang="0">
                    <a:pos x="167" y="130"/>
                  </a:cxn>
                  <a:cxn ang="0">
                    <a:pos x="164" y="138"/>
                  </a:cxn>
                  <a:cxn ang="0">
                    <a:pos x="176" y="148"/>
                  </a:cxn>
                  <a:cxn ang="0">
                    <a:pos x="190" y="132"/>
                  </a:cxn>
                  <a:cxn ang="0">
                    <a:pos x="190" y="121"/>
                  </a:cxn>
                  <a:cxn ang="0">
                    <a:pos x="172" y="121"/>
                  </a:cxn>
                  <a:cxn ang="0">
                    <a:pos x="167" y="130"/>
                  </a:cxn>
                  <a:cxn ang="0">
                    <a:pos x="224" y="75"/>
                  </a:cxn>
                  <a:cxn ang="0">
                    <a:pos x="223" y="84"/>
                  </a:cxn>
                  <a:cxn ang="0">
                    <a:pos x="233" y="88"/>
                  </a:cxn>
                  <a:cxn ang="0">
                    <a:pos x="241" y="79"/>
                  </a:cxn>
                  <a:cxn ang="0">
                    <a:pos x="235" y="66"/>
                  </a:cxn>
                  <a:cxn ang="0">
                    <a:pos x="227" y="67"/>
                  </a:cxn>
                  <a:cxn ang="0">
                    <a:pos x="224" y="75"/>
                  </a:cxn>
                </a:cxnLst>
                <a:rect l="0" t="0" r="r" b="b"/>
                <a:pathLst>
                  <a:path w="253" h="229">
                    <a:moveTo>
                      <a:pt x="12" y="112"/>
                    </a:moveTo>
                    <a:lnTo>
                      <a:pt x="15" y="118"/>
                    </a:lnTo>
                    <a:lnTo>
                      <a:pt x="34" y="121"/>
                    </a:lnTo>
                    <a:lnTo>
                      <a:pt x="54" y="114"/>
                    </a:lnTo>
                    <a:lnTo>
                      <a:pt x="55" y="48"/>
                    </a:lnTo>
                    <a:lnTo>
                      <a:pt x="69" y="72"/>
                    </a:lnTo>
                    <a:lnTo>
                      <a:pt x="64" y="76"/>
                    </a:lnTo>
                    <a:lnTo>
                      <a:pt x="66" y="85"/>
                    </a:lnTo>
                    <a:lnTo>
                      <a:pt x="82" y="84"/>
                    </a:lnTo>
                    <a:lnTo>
                      <a:pt x="105" y="55"/>
                    </a:lnTo>
                    <a:lnTo>
                      <a:pt x="117" y="63"/>
                    </a:lnTo>
                    <a:lnTo>
                      <a:pt x="142" y="64"/>
                    </a:lnTo>
                    <a:lnTo>
                      <a:pt x="148" y="46"/>
                    </a:lnTo>
                    <a:lnTo>
                      <a:pt x="163" y="37"/>
                    </a:lnTo>
                    <a:lnTo>
                      <a:pt x="164" y="27"/>
                    </a:lnTo>
                    <a:lnTo>
                      <a:pt x="199" y="1"/>
                    </a:lnTo>
                    <a:lnTo>
                      <a:pt x="203" y="0"/>
                    </a:lnTo>
                    <a:lnTo>
                      <a:pt x="218" y="3"/>
                    </a:lnTo>
                    <a:lnTo>
                      <a:pt x="233" y="4"/>
                    </a:lnTo>
                    <a:lnTo>
                      <a:pt x="242" y="84"/>
                    </a:lnTo>
                    <a:lnTo>
                      <a:pt x="253" y="85"/>
                    </a:lnTo>
                    <a:lnTo>
                      <a:pt x="247" y="112"/>
                    </a:lnTo>
                    <a:lnTo>
                      <a:pt x="235" y="123"/>
                    </a:lnTo>
                    <a:lnTo>
                      <a:pt x="200" y="166"/>
                    </a:lnTo>
                    <a:lnTo>
                      <a:pt x="191" y="175"/>
                    </a:lnTo>
                    <a:lnTo>
                      <a:pt x="160" y="202"/>
                    </a:lnTo>
                    <a:lnTo>
                      <a:pt x="133" y="214"/>
                    </a:lnTo>
                    <a:lnTo>
                      <a:pt x="75" y="220"/>
                    </a:lnTo>
                    <a:lnTo>
                      <a:pt x="46" y="229"/>
                    </a:lnTo>
                    <a:lnTo>
                      <a:pt x="22" y="219"/>
                    </a:lnTo>
                    <a:lnTo>
                      <a:pt x="16" y="192"/>
                    </a:lnTo>
                    <a:lnTo>
                      <a:pt x="24" y="186"/>
                    </a:lnTo>
                    <a:lnTo>
                      <a:pt x="0" y="115"/>
                    </a:lnTo>
                    <a:lnTo>
                      <a:pt x="7" y="106"/>
                    </a:lnTo>
                    <a:lnTo>
                      <a:pt x="12" y="112"/>
                    </a:lnTo>
                    <a:moveTo>
                      <a:pt x="167" y="130"/>
                    </a:moveTo>
                    <a:lnTo>
                      <a:pt x="164" y="138"/>
                    </a:lnTo>
                    <a:lnTo>
                      <a:pt x="176" y="148"/>
                    </a:lnTo>
                    <a:lnTo>
                      <a:pt x="190" y="132"/>
                    </a:lnTo>
                    <a:lnTo>
                      <a:pt x="190" y="121"/>
                    </a:lnTo>
                    <a:lnTo>
                      <a:pt x="172" y="121"/>
                    </a:lnTo>
                    <a:lnTo>
                      <a:pt x="167" y="130"/>
                    </a:lnTo>
                    <a:moveTo>
                      <a:pt x="224" y="75"/>
                    </a:moveTo>
                    <a:lnTo>
                      <a:pt x="223" y="84"/>
                    </a:lnTo>
                    <a:lnTo>
                      <a:pt x="233" y="88"/>
                    </a:lnTo>
                    <a:lnTo>
                      <a:pt x="241" y="79"/>
                    </a:lnTo>
                    <a:lnTo>
                      <a:pt x="235" y="66"/>
                    </a:lnTo>
                    <a:lnTo>
                      <a:pt x="227" y="67"/>
                    </a:lnTo>
                    <a:lnTo>
                      <a:pt x="224" y="75"/>
                    </a:lnTo>
                  </a:path>
                </a:pathLst>
              </a:custGeom>
              <a:noFill/>
              <a:ln w="6350" cap="sq">
                <a:solidFill>
                  <a:srgbClr val="000000"/>
                </a:solidFill>
                <a:prstDash val="solid"/>
                <a:miter lim="800000"/>
                <a:headEnd/>
                <a:tailEnd/>
              </a:ln>
            </p:spPr>
            <p:txBody>
              <a:bodyPr/>
              <a:lstStyle/>
              <a:p>
                <a:endParaRPr lang="en-US"/>
              </a:p>
            </p:txBody>
          </p:sp>
          <p:sp>
            <p:nvSpPr>
              <p:cNvPr id="321446" name="Freeform 934"/>
              <p:cNvSpPr>
                <a:spLocks/>
              </p:cNvSpPr>
              <p:nvPr/>
            </p:nvSpPr>
            <p:spPr bwMode="auto">
              <a:xfrm>
                <a:off x="2274" y="1966"/>
                <a:ext cx="27" cy="30"/>
              </a:xfrm>
              <a:custGeom>
                <a:avLst/>
                <a:gdLst/>
                <a:ahLst/>
                <a:cxnLst>
                  <a:cxn ang="0">
                    <a:pos x="27" y="16"/>
                  </a:cxn>
                  <a:cxn ang="0">
                    <a:pos x="26" y="18"/>
                  </a:cxn>
                  <a:cxn ang="0">
                    <a:pos x="26" y="19"/>
                  </a:cxn>
                  <a:cxn ang="0">
                    <a:pos x="26" y="21"/>
                  </a:cxn>
                  <a:cxn ang="0">
                    <a:pos x="24" y="22"/>
                  </a:cxn>
                  <a:cxn ang="0">
                    <a:pos x="23" y="24"/>
                  </a:cxn>
                  <a:cxn ang="0">
                    <a:pos x="23" y="25"/>
                  </a:cxn>
                  <a:cxn ang="0">
                    <a:pos x="21" y="25"/>
                  </a:cxn>
                  <a:cxn ang="0">
                    <a:pos x="20" y="27"/>
                  </a:cxn>
                  <a:cxn ang="0">
                    <a:pos x="18" y="28"/>
                  </a:cxn>
                  <a:cxn ang="0">
                    <a:pos x="17" y="28"/>
                  </a:cxn>
                  <a:cxn ang="0">
                    <a:pos x="15" y="30"/>
                  </a:cxn>
                  <a:cxn ang="0">
                    <a:pos x="14" y="30"/>
                  </a:cxn>
                  <a:cxn ang="0">
                    <a:pos x="14" y="30"/>
                  </a:cxn>
                  <a:cxn ang="0">
                    <a:pos x="12" y="30"/>
                  </a:cxn>
                  <a:cxn ang="0">
                    <a:pos x="11" y="30"/>
                  </a:cxn>
                  <a:cxn ang="0">
                    <a:pos x="9" y="30"/>
                  </a:cxn>
                  <a:cxn ang="0">
                    <a:pos x="8" y="30"/>
                  </a:cxn>
                  <a:cxn ang="0">
                    <a:pos x="6" y="28"/>
                  </a:cxn>
                  <a:cxn ang="0">
                    <a:pos x="5" y="28"/>
                  </a:cxn>
                  <a:cxn ang="0">
                    <a:pos x="5" y="27"/>
                  </a:cxn>
                  <a:cxn ang="0">
                    <a:pos x="3" y="27"/>
                  </a:cxn>
                  <a:cxn ang="0">
                    <a:pos x="3" y="25"/>
                  </a:cxn>
                  <a:cxn ang="0">
                    <a:pos x="2" y="24"/>
                  </a:cxn>
                  <a:cxn ang="0">
                    <a:pos x="2" y="22"/>
                  </a:cxn>
                  <a:cxn ang="0">
                    <a:pos x="0" y="21"/>
                  </a:cxn>
                  <a:cxn ang="0">
                    <a:pos x="0" y="19"/>
                  </a:cxn>
                  <a:cxn ang="0">
                    <a:pos x="0" y="18"/>
                  </a:cxn>
                  <a:cxn ang="0">
                    <a:pos x="0" y="16"/>
                  </a:cxn>
                  <a:cxn ang="0">
                    <a:pos x="0" y="15"/>
                  </a:cxn>
                  <a:cxn ang="0">
                    <a:pos x="2" y="13"/>
                  </a:cxn>
                  <a:cxn ang="0">
                    <a:pos x="2" y="12"/>
                  </a:cxn>
                  <a:cxn ang="0">
                    <a:pos x="2" y="10"/>
                  </a:cxn>
                  <a:cxn ang="0">
                    <a:pos x="3" y="9"/>
                  </a:cxn>
                  <a:cxn ang="0">
                    <a:pos x="3" y="7"/>
                  </a:cxn>
                  <a:cxn ang="0">
                    <a:pos x="5" y="6"/>
                  </a:cxn>
                  <a:cxn ang="0">
                    <a:pos x="6" y="4"/>
                  </a:cxn>
                  <a:cxn ang="0">
                    <a:pos x="6" y="3"/>
                  </a:cxn>
                  <a:cxn ang="0">
                    <a:pos x="8" y="3"/>
                  </a:cxn>
                  <a:cxn ang="0">
                    <a:pos x="9" y="1"/>
                  </a:cxn>
                  <a:cxn ang="0">
                    <a:pos x="11" y="0"/>
                  </a:cxn>
                  <a:cxn ang="0">
                    <a:pos x="12" y="0"/>
                  </a:cxn>
                  <a:cxn ang="0">
                    <a:pos x="14" y="0"/>
                  </a:cxn>
                  <a:cxn ang="0">
                    <a:pos x="15" y="0"/>
                  </a:cxn>
                  <a:cxn ang="0">
                    <a:pos x="17" y="0"/>
                  </a:cxn>
                  <a:cxn ang="0">
                    <a:pos x="18" y="0"/>
                  </a:cxn>
                  <a:cxn ang="0">
                    <a:pos x="18" y="0"/>
                  </a:cxn>
                  <a:cxn ang="0">
                    <a:pos x="20" y="0"/>
                  </a:cxn>
                  <a:cxn ang="0">
                    <a:pos x="21" y="0"/>
                  </a:cxn>
                  <a:cxn ang="0">
                    <a:pos x="23" y="1"/>
                  </a:cxn>
                  <a:cxn ang="0">
                    <a:pos x="24" y="1"/>
                  </a:cxn>
                  <a:cxn ang="0">
                    <a:pos x="24" y="3"/>
                  </a:cxn>
                  <a:cxn ang="0">
                    <a:pos x="26" y="4"/>
                  </a:cxn>
                  <a:cxn ang="0">
                    <a:pos x="26" y="6"/>
                  </a:cxn>
                  <a:cxn ang="0">
                    <a:pos x="26" y="6"/>
                  </a:cxn>
                  <a:cxn ang="0">
                    <a:pos x="27" y="7"/>
                  </a:cxn>
                  <a:cxn ang="0">
                    <a:pos x="27" y="9"/>
                  </a:cxn>
                  <a:cxn ang="0">
                    <a:pos x="27" y="10"/>
                  </a:cxn>
                  <a:cxn ang="0">
                    <a:pos x="27" y="13"/>
                  </a:cxn>
                  <a:cxn ang="0">
                    <a:pos x="27" y="15"/>
                  </a:cxn>
                </a:cxnLst>
                <a:rect l="0" t="0" r="r" b="b"/>
                <a:pathLst>
                  <a:path w="27" h="30">
                    <a:moveTo>
                      <a:pt x="27" y="15"/>
                    </a:moveTo>
                    <a:lnTo>
                      <a:pt x="27" y="15"/>
                    </a:lnTo>
                    <a:lnTo>
                      <a:pt x="27" y="15"/>
                    </a:lnTo>
                    <a:lnTo>
                      <a:pt x="27" y="15"/>
                    </a:lnTo>
                    <a:lnTo>
                      <a:pt x="27" y="16"/>
                    </a:lnTo>
                    <a:lnTo>
                      <a:pt x="27" y="16"/>
                    </a:lnTo>
                    <a:lnTo>
                      <a:pt x="27" y="16"/>
                    </a:lnTo>
                    <a:lnTo>
                      <a:pt x="27" y="16"/>
                    </a:lnTo>
                    <a:lnTo>
                      <a:pt x="27" y="16"/>
                    </a:lnTo>
                    <a:lnTo>
                      <a:pt x="26" y="16"/>
                    </a:lnTo>
                    <a:lnTo>
                      <a:pt x="26" y="18"/>
                    </a:lnTo>
                    <a:lnTo>
                      <a:pt x="26" y="18"/>
                    </a:lnTo>
                    <a:lnTo>
                      <a:pt x="26" y="18"/>
                    </a:lnTo>
                    <a:lnTo>
                      <a:pt x="26" y="18"/>
                    </a:lnTo>
                    <a:lnTo>
                      <a:pt x="26" y="18"/>
                    </a:lnTo>
                    <a:lnTo>
                      <a:pt x="26" y="18"/>
                    </a:lnTo>
                    <a:lnTo>
                      <a:pt x="26" y="19"/>
                    </a:lnTo>
                    <a:lnTo>
                      <a:pt x="26" y="19"/>
                    </a:lnTo>
                    <a:lnTo>
                      <a:pt x="26" y="19"/>
                    </a:lnTo>
                    <a:lnTo>
                      <a:pt x="26" y="19"/>
                    </a:lnTo>
                    <a:lnTo>
                      <a:pt x="26" y="19"/>
                    </a:lnTo>
                    <a:lnTo>
                      <a:pt x="26" y="19"/>
                    </a:lnTo>
                    <a:lnTo>
                      <a:pt x="26" y="21"/>
                    </a:lnTo>
                    <a:lnTo>
                      <a:pt x="26" y="21"/>
                    </a:lnTo>
                    <a:lnTo>
                      <a:pt x="24" y="21"/>
                    </a:lnTo>
                    <a:lnTo>
                      <a:pt x="24" y="21"/>
                    </a:lnTo>
                    <a:lnTo>
                      <a:pt x="24" y="21"/>
                    </a:lnTo>
                    <a:lnTo>
                      <a:pt x="24" y="21"/>
                    </a:lnTo>
                    <a:lnTo>
                      <a:pt x="24" y="22"/>
                    </a:lnTo>
                    <a:lnTo>
                      <a:pt x="24" y="22"/>
                    </a:lnTo>
                    <a:lnTo>
                      <a:pt x="24" y="22"/>
                    </a:lnTo>
                    <a:lnTo>
                      <a:pt x="24" y="22"/>
                    </a:lnTo>
                    <a:lnTo>
                      <a:pt x="24" y="22"/>
                    </a:lnTo>
                    <a:lnTo>
                      <a:pt x="24" y="22"/>
                    </a:lnTo>
                    <a:lnTo>
                      <a:pt x="23" y="24"/>
                    </a:lnTo>
                    <a:lnTo>
                      <a:pt x="23" y="24"/>
                    </a:lnTo>
                    <a:lnTo>
                      <a:pt x="23" y="24"/>
                    </a:lnTo>
                    <a:lnTo>
                      <a:pt x="23" y="24"/>
                    </a:lnTo>
                    <a:lnTo>
                      <a:pt x="23" y="24"/>
                    </a:lnTo>
                    <a:lnTo>
                      <a:pt x="23" y="24"/>
                    </a:lnTo>
                    <a:lnTo>
                      <a:pt x="23" y="24"/>
                    </a:lnTo>
                    <a:lnTo>
                      <a:pt x="23" y="25"/>
                    </a:lnTo>
                    <a:lnTo>
                      <a:pt x="23" y="25"/>
                    </a:lnTo>
                    <a:lnTo>
                      <a:pt x="21" y="25"/>
                    </a:lnTo>
                    <a:lnTo>
                      <a:pt x="21" y="25"/>
                    </a:lnTo>
                    <a:lnTo>
                      <a:pt x="21" y="25"/>
                    </a:lnTo>
                    <a:lnTo>
                      <a:pt x="21" y="25"/>
                    </a:lnTo>
                    <a:lnTo>
                      <a:pt x="21" y="25"/>
                    </a:lnTo>
                    <a:lnTo>
                      <a:pt x="21" y="25"/>
                    </a:lnTo>
                    <a:lnTo>
                      <a:pt x="21" y="27"/>
                    </a:lnTo>
                    <a:lnTo>
                      <a:pt x="20" y="27"/>
                    </a:lnTo>
                    <a:lnTo>
                      <a:pt x="20" y="27"/>
                    </a:lnTo>
                    <a:lnTo>
                      <a:pt x="20" y="27"/>
                    </a:lnTo>
                    <a:lnTo>
                      <a:pt x="20" y="27"/>
                    </a:lnTo>
                    <a:lnTo>
                      <a:pt x="20" y="27"/>
                    </a:lnTo>
                    <a:lnTo>
                      <a:pt x="20" y="27"/>
                    </a:lnTo>
                    <a:lnTo>
                      <a:pt x="20" y="27"/>
                    </a:lnTo>
                    <a:lnTo>
                      <a:pt x="20" y="27"/>
                    </a:lnTo>
                    <a:lnTo>
                      <a:pt x="18" y="28"/>
                    </a:lnTo>
                    <a:lnTo>
                      <a:pt x="18" y="28"/>
                    </a:lnTo>
                    <a:lnTo>
                      <a:pt x="18" y="28"/>
                    </a:lnTo>
                    <a:lnTo>
                      <a:pt x="18" y="28"/>
                    </a:lnTo>
                    <a:lnTo>
                      <a:pt x="18" y="28"/>
                    </a:lnTo>
                    <a:lnTo>
                      <a:pt x="18" y="28"/>
                    </a:lnTo>
                    <a:lnTo>
                      <a:pt x="17" y="28"/>
                    </a:lnTo>
                    <a:lnTo>
                      <a:pt x="17" y="28"/>
                    </a:lnTo>
                    <a:lnTo>
                      <a:pt x="17" y="28"/>
                    </a:lnTo>
                    <a:lnTo>
                      <a:pt x="17" y="28"/>
                    </a:lnTo>
                    <a:lnTo>
                      <a:pt x="17" y="28"/>
                    </a:lnTo>
                    <a:lnTo>
                      <a:pt x="17" y="28"/>
                    </a:lnTo>
                    <a:lnTo>
                      <a:pt x="17" y="28"/>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28"/>
                    </a:lnTo>
                    <a:lnTo>
                      <a:pt x="6" y="28"/>
                    </a:lnTo>
                    <a:lnTo>
                      <a:pt x="6" y="28"/>
                    </a:lnTo>
                    <a:lnTo>
                      <a:pt x="6" y="28"/>
                    </a:lnTo>
                    <a:lnTo>
                      <a:pt x="6" y="28"/>
                    </a:lnTo>
                    <a:lnTo>
                      <a:pt x="6" y="28"/>
                    </a:lnTo>
                    <a:lnTo>
                      <a:pt x="6" y="28"/>
                    </a:lnTo>
                    <a:lnTo>
                      <a:pt x="6" y="28"/>
                    </a:lnTo>
                    <a:lnTo>
                      <a:pt x="6" y="28"/>
                    </a:lnTo>
                    <a:lnTo>
                      <a:pt x="5" y="28"/>
                    </a:lnTo>
                    <a:lnTo>
                      <a:pt x="5" y="28"/>
                    </a:lnTo>
                    <a:lnTo>
                      <a:pt x="5" y="28"/>
                    </a:lnTo>
                    <a:lnTo>
                      <a:pt x="5" y="28"/>
                    </a:lnTo>
                    <a:lnTo>
                      <a:pt x="5" y="27"/>
                    </a:lnTo>
                    <a:lnTo>
                      <a:pt x="5" y="27"/>
                    </a:lnTo>
                    <a:lnTo>
                      <a:pt x="5" y="27"/>
                    </a:lnTo>
                    <a:lnTo>
                      <a:pt x="5" y="27"/>
                    </a:lnTo>
                    <a:lnTo>
                      <a:pt x="5" y="27"/>
                    </a:lnTo>
                    <a:lnTo>
                      <a:pt x="3" y="27"/>
                    </a:lnTo>
                    <a:lnTo>
                      <a:pt x="3" y="27"/>
                    </a:lnTo>
                    <a:lnTo>
                      <a:pt x="3" y="27"/>
                    </a:lnTo>
                    <a:lnTo>
                      <a:pt x="3" y="27"/>
                    </a:lnTo>
                    <a:lnTo>
                      <a:pt x="3" y="25"/>
                    </a:lnTo>
                    <a:lnTo>
                      <a:pt x="3" y="25"/>
                    </a:lnTo>
                    <a:lnTo>
                      <a:pt x="3" y="25"/>
                    </a:lnTo>
                    <a:lnTo>
                      <a:pt x="3" y="25"/>
                    </a:lnTo>
                    <a:lnTo>
                      <a:pt x="3" y="25"/>
                    </a:lnTo>
                    <a:lnTo>
                      <a:pt x="3" y="25"/>
                    </a:lnTo>
                    <a:lnTo>
                      <a:pt x="2" y="25"/>
                    </a:lnTo>
                    <a:lnTo>
                      <a:pt x="2" y="25"/>
                    </a:lnTo>
                    <a:lnTo>
                      <a:pt x="2" y="24"/>
                    </a:lnTo>
                    <a:lnTo>
                      <a:pt x="2" y="24"/>
                    </a:lnTo>
                    <a:lnTo>
                      <a:pt x="2" y="24"/>
                    </a:lnTo>
                    <a:lnTo>
                      <a:pt x="2" y="24"/>
                    </a:lnTo>
                    <a:lnTo>
                      <a:pt x="2" y="24"/>
                    </a:lnTo>
                    <a:lnTo>
                      <a:pt x="2" y="24"/>
                    </a:lnTo>
                    <a:lnTo>
                      <a:pt x="2" y="24"/>
                    </a:lnTo>
                    <a:lnTo>
                      <a:pt x="2" y="22"/>
                    </a:lnTo>
                    <a:lnTo>
                      <a:pt x="2" y="22"/>
                    </a:lnTo>
                    <a:lnTo>
                      <a:pt x="2" y="22"/>
                    </a:lnTo>
                    <a:lnTo>
                      <a:pt x="2" y="22"/>
                    </a:lnTo>
                    <a:lnTo>
                      <a:pt x="2" y="22"/>
                    </a:lnTo>
                    <a:lnTo>
                      <a:pt x="2" y="22"/>
                    </a:lnTo>
                    <a:lnTo>
                      <a:pt x="2" y="21"/>
                    </a:lnTo>
                    <a:lnTo>
                      <a:pt x="2"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2" y="13"/>
                    </a:lnTo>
                    <a:lnTo>
                      <a:pt x="2" y="13"/>
                    </a:lnTo>
                    <a:lnTo>
                      <a:pt x="2" y="13"/>
                    </a:lnTo>
                    <a:lnTo>
                      <a:pt x="2" y="12"/>
                    </a:lnTo>
                    <a:lnTo>
                      <a:pt x="2" y="12"/>
                    </a:lnTo>
                    <a:lnTo>
                      <a:pt x="2" y="12"/>
                    </a:lnTo>
                    <a:lnTo>
                      <a:pt x="2" y="12"/>
                    </a:lnTo>
                    <a:lnTo>
                      <a:pt x="2" y="12"/>
                    </a:lnTo>
                    <a:lnTo>
                      <a:pt x="2" y="10"/>
                    </a:lnTo>
                    <a:lnTo>
                      <a:pt x="2" y="10"/>
                    </a:lnTo>
                    <a:lnTo>
                      <a:pt x="2" y="10"/>
                    </a:lnTo>
                    <a:lnTo>
                      <a:pt x="2" y="10"/>
                    </a:lnTo>
                    <a:lnTo>
                      <a:pt x="2" y="10"/>
                    </a:lnTo>
                    <a:lnTo>
                      <a:pt x="2" y="10"/>
                    </a:lnTo>
                    <a:lnTo>
                      <a:pt x="2" y="9"/>
                    </a:lnTo>
                    <a:lnTo>
                      <a:pt x="2" y="9"/>
                    </a:lnTo>
                    <a:lnTo>
                      <a:pt x="3" y="9"/>
                    </a:lnTo>
                    <a:lnTo>
                      <a:pt x="3" y="9"/>
                    </a:lnTo>
                    <a:lnTo>
                      <a:pt x="3" y="9"/>
                    </a:lnTo>
                    <a:lnTo>
                      <a:pt x="3" y="9"/>
                    </a:lnTo>
                    <a:lnTo>
                      <a:pt x="3" y="7"/>
                    </a:lnTo>
                    <a:lnTo>
                      <a:pt x="3" y="7"/>
                    </a:lnTo>
                    <a:lnTo>
                      <a:pt x="3" y="7"/>
                    </a:lnTo>
                    <a:lnTo>
                      <a:pt x="3" y="7"/>
                    </a:lnTo>
                    <a:lnTo>
                      <a:pt x="3" y="7"/>
                    </a:lnTo>
                    <a:lnTo>
                      <a:pt x="3" y="7"/>
                    </a:lnTo>
                    <a:lnTo>
                      <a:pt x="3" y="6"/>
                    </a:lnTo>
                    <a:lnTo>
                      <a:pt x="5" y="6"/>
                    </a:lnTo>
                    <a:lnTo>
                      <a:pt x="5" y="6"/>
                    </a:lnTo>
                    <a:lnTo>
                      <a:pt x="5" y="6"/>
                    </a:lnTo>
                    <a:lnTo>
                      <a:pt x="5" y="6"/>
                    </a:lnTo>
                    <a:lnTo>
                      <a:pt x="5" y="6"/>
                    </a:lnTo>
                    <a:lnTo>
                      <a:pt x="5" y="6"/>
                    </a:lnTo>
                    <a:lnTo>
                      <a:pt x="5" y="4"/>
                    </a:lnTo>
                    <a:lnTo>
                      <a:pt x="5" y="4"/>
                    </a:lnTo>
                    <a:lnTo>
                      <a:pt x="5" y="4"/>
                    </a:lnTo>
                    <a:lnTo>
                      <a:pt x="6" y="4"/>
                    </a:lnTo>
                    <a:lnTo>
                      <a:pt x="6" y="4"/>
                    </a:lnTo>
                    <a:lnTo>
                      <a:pt x="6" y="4"/>
                    </a:lnTo>
                    <a:lnTo>
                      <a:pt x="6" y="4"/>
                    </a:lnTo>
                    <a:lnTo>
                      <a:pt x="6" y="4"/>
                    </a:lnTo>
                    <a:lnTo>
                      <a:pt x="6" y="3"/>
                    </a:lnTo>
                    <a:lnTo>
                      <a:pt x="6" y="3"/>
                    </a:lnTo>
                    <a:lnTo>
                      <a:pt x="8" y="3"/>
                    </a:lnTo>
                    <a:lnTo>
                      <a:pt x="8" y="3"/>
                    </a:lnTo>
                    <a:lnTo>
                      <a:pt x="8" y="3"/>
                    </a:lnTo>
                    <a:lnTo>
                      <a:pt x="8" y="3"/>
                    </a:lnTo>
                    <a:lnTo>
                      <a:pt x="8" y="3"/>
                    </a:lnTo>
                    <a:lnTo>
                      <a:pt x="8" y="3"/>
                    </a:lnTo>
                    <a:lnTo>
                      <a:pt x="8" y="1"/>
                    </a:lnTo>
                    <a:lnTo>
                      <a:pt x="8" y="1"/>
                    </a:lnTo>
                    <a:lnTo>
                      <a:pt x="9" y="1"/>
                    </a:lnTo>
                    <a:lnTo>
                      <a:pt x="9" y="1"/>
                    </a:lnTo>
                    <a:lnTo>
                      <a:pt x="9" y="1"/>
                    </a:lnTo>
                    <a:lnTo>
                      <a:pt x="9" y="1"/>
                    </a:lnTo>
                    <a:lnTo>
                      <a:pt x="9" y="1"/>
                    </a:lnTo>
                    <a:lnTo>
                      <a:pt x="9" y="1"/>
                    </a:lnTo>
                    <a:lnTo>
                      <a:pt x="11" y="1"/>
                    </a:lnTo>
                    <a:lnTo>
                      <a:pt x="11" y="1"/>
                    </a:lnTo>
                    <a:lnTo>
                      <a:pt x="11" y="1"/>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1" y="0"/>
                    </a:lnTo>
                    <a:lnTo>
                      <a:pt x="21" y="0"/>
                    </a:lnTo>
                    <a:lnTo>
                      <a:pt x="21" y="0"/>
                    </a:lnTo>
                    <a:lnTo>
                      <a:pt x="21" y="0"/>
                    </a:lnTo>
                    <a:lnTo>
                      <a:pt x="21" y="0"/>
                    </a:lnTo>
                    <a:lnTo>
                      <a:pt x="21" y="0"/>
                    </a:lnTo>
                    <a:lnTo>
                      <a:pt x="21" y="0"/>
                    </a:lnTo>
                    <a:lnTo>
                      <a:pt x="21" y="1"/>
                    </a:lnTo>
                    <a:lnTo>
                      <a:pt x="23" y="1"/>
                    </a:lnTo>
                    <a:lnTo>
                      <a:pt x="23" y="1"/>
                    </a:lnTo>
                    <a:lnTo>
                      <a:pt x="23" y="1"/>
                    </a:lnTo>
                    <a:lnTo>
                      <a:pt x="23" y="1"/>
                    </a:lnTo>
                    <a:lnTo>
                      <a:pt x="23" y="1"/>
                    </a:lnTo>
                    <a:lnTo>
                      <a:pt x="23" y="1"/>
                    </a:lnTo>
                    <a:lnTo>
                      <a:pt x="23" y="1"/>
                    </a:lnTo>
                    <a:lnTo>
                      <a:pt x="23" y="1"/>
                    </a:lnTo>
                    <a:lnTo>
                      <a:pt x="24" y="1"/>
                    </a:lnTo>
                    <a:lnTo>
                      <a:pt x="24" y="1"/>
                    </a:lnTo>
                    <a:lnTo>
                      <a:pt x="24" y="3"/>
                    </a:lnTo>
                    <a:lnTo>
                      <a:pt x="24" y="3"/>
                    </a:lnTo>
                    <a:lnTo>
                      <a:pt x="24" y="3"/>
                    </a:lnTo>
                    <a:lnTo>
                      <a:pt x="24" y="3"/>
                    </a:lnTo>
                    <a:lnTo>
                      <a:pt x="24" y="3"/>
                    </a:lnTo>
                    <a:lnTo>
                      <a:pt x="24" y="3"/>
                    </a:lnTo>
                    <a:lnTo>
                      <a:pt x="24" y="3"/>
                    </a:lnTo>
                    <a:lnTo>
                      <a:pt x="24" y="3"/>
                    </a:lnTo>
                    <a:lnTo>
                      <a:pt x="24" y="4"/>
                    </a:lnTo>
                    <a:lnTo>
                      <a:pt x="26" y="4"/>
                    </a:lnTo>
                    <a:lnTo>
                      <a:pt x="26" y="4"/>
                    </a:lnTo>
                    <a:lnTo>
                      <a:pt x="26" y="4"/>
                    </a:lnTo>
                    <a:lnTo>
                      <a:pt x="26" y="4"/>
                    </a:lnTo>
                    <a:lnTo>
                      <a:pt x="26" y="4"/>
                    </a:lnTo>
                    <a:lnTo>
                      <a:pt x="26" y="4"/>
                    </a:lnTo>
                    <a:lnTo>
                      <a:pt x="26" y="4"/>
                    </a:lnTo>
                    <a:lnTo>
                      <a:pt x="26" y="6"/>
                    </a:lnTo>
                    <a:lnTo>
                      <a:pt x="26" y="6"/>
                    </a:lnTo>
                    <a:lnTo>
                      <a:pt x="26" y="6"/>
                    </a:lnTo>
                    <a:lnTo>
                      <a:pt x="26" y="6"/>
                    </a:lnTo>
                    <a:lnTo>
                      <a:pt x="26" y="6"/>
                    </a:lnTo>
                    <a:lnTo>
                      <a:pt x="26" y="6"/>
                    </a:lnTo>
                    <a:lnTo>
                      <a:pt x="26" y="6"/>
                    </a:lnTo>
                    <a:lnTo>
                      <a:pt x="27" y="7"/>
                    </a:lnTo>
                    <a:lnTo>
                      <a:pt x="27" y="7"/>
                    </a:lnTo>
                    <a:lnTo>
                      <a:pt x="27" y="7"/>
                    </a:lnTo>
                    <a:lnTo>
                      <a:pt x="27" y="7"/>
                    </a:lnTo>
                    <a:lnTo>
                      <a:pt x="27" y="7"/>
                    </a:lnTo>
                    <a:lnTo>
                      <a:pt x="27" y="7"/>
                    </a:lnTo>
                    <a:lnTo>
                      <a:pt x="27" y="9"/>
                    </a:lnTo>
                    <a:lnTo>
                      <a:pt x="27" y="9"/>
                    </a:lnTo>
                    <a:lnTo>
                      <a:pt x="27" y="9"/>
                    </a:lnTo>
                    <a:lnTo>
                      <a:pt x="27" y="9"/>
                    </a:lnTo>
                    <a:lnTo>
                      <a:pt x="27" y="9"/>
                    </a:lnTo>
                    <a:lnTo>
                      <a:pt x="27" y="9"/>
                    </a:lnTo>
                    <a:lnTo>
                      <a:pt x="27" y="10"/>
                    </a:lnTo>
                    <a:lnTo>
                      <a:pt x="27" y="10"/>
                    </a:lnTo>
                    <a:lnTo>
                      <a:pt x="27" y="10"/>
                    </a:lnTo>
                    <a:lnTo>
                      <a:pt x="27" y="10"/>
                    </a:lnTo>
                    <a:lnTo>
                      <a:pt x="27" y="10"/>
                    </a:lnTo>
                    <a:lnTo>
                      <a:pt x="27" y="10"/>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path>
                </a:pathLst>
              </a:custGeom>
              <a:noFill/>
              <a:ln w="6350" cap="sq">
                <a:solidFill>
                  <a:srgbClr val="000000"/>
                </a:solidFill>
                <a:prstDash val="solid"/>
                <a:miter lim="800000"/>
                <a:headEnd/>
                <a:tailEnd/>
              </a:ln>
            </p:spPr>
            <p:txBody>
              <a:bodyPr/>
              <a:lstStyle/>
              <a:p>
                <a:endParaRPr lang="en-US"/>
              </a:p>
            </p:txBody>
          </p:sp>
          <p:sp>
            <p:nvSpPr>
              <p:cNvPr id="321447" name="Freeform 935"/>
              <p:cNvSpPr>
                <a:spLocks/>
              </p:cNvSpPr>
              <p:nvPr/>
            </p:nvSpPr>
            <p:spPr bwMode="auto">
              <a:xfrm>
                <a:off x="2313" y="1958"/>
                <a:ext cx="26" cy="30"/>
              </a:xfrm>
              <a:custGeom>
                <a:avLst/>
                <a:gdLst/>
                <a:ahLst/>
                <a:cxnLst>
                  <a:cxn ang="0">
                    <a:pos x="26" y="17"/>
                  </a:cxn>
                  <a:cxn ang="0">
                    <a:pos x="26" y="18"/>
                  </a:cxn>
                  <a:cxn ang="0">
                    <a:pos x="24" y="20"/>
                  </a:cxn>
                  <a:cxn ang="0">
                    <a:pos x="24" y="21"/>
                  </a:cxn>
                  <a:cxn ang="0">
                    <a:pos x="23" y="23"/>
                  </a:cxn>
                  <a:cxn ang="0">
                    <a:pos x="23" y="24"/>
                  </a:cxn>
                  <a:cxn ang="0">
                    <a:pos x="21" y="26"/>
                  </a:cxn>
                  <a:cxn ang="0">
                    <a:pos x="20" y="27"/>
                  </a:cxn>
                  <a:cxn ang="0">
                    <a:pos x="20" y="27"/>
                  </a:cxn>
                  <a:cxn ang="0">
                    <a:pos x="18" y="29"/>
                  </a:cxn>
                  <a:cxn ang="0">
                    <a:pos x="17" y="30"/>
                  </a:cxn>
                  <a:cxn ang="0">
                    <a:pos x="15" y="30"/>
                  </a:cxn>
                  <a:cxn ang="0">
                    <a:pos x="14" y="30"/>
                  </a:cxn>
                  <a:cxn ang="0">
                    <a:pos x="12" y="30"/>
                  </a:cxn>
                  <a:cxn ang="0">
                    <a:pos x="11" y="30"/>
                  </a:cxn>
                  <a:cxn ang="0">
                    <a:pos x="9" y="30"/>
                  </a:cxn>
                  <a:cxn ang="0">
                    <a:pos x="8" y="30"/>
                  </a:cxn>
                  <a:cxn ang="0">
                    <a:pos x="6" y="30"/>
                  </a:cxn>
                  <a:cxn ang="0">
                    <a:pos x="6" y="30"/>
                  </a:cxn>
                  <a:cxn ang="0">
                    <a:pos x="5" y="29"/>
                  </a:cxn>
                  <a:cxn ang="0">
                    <a:pos x="3" y="29"/>
                  </a:cxn>
                  <a:cxn ang="0">
                    <a:pos x="3" y="27"/>
                  </a:cxn>
                  <a:cxn ang="0">
                    <a:pos x="2" y="26"/>
                  </a:cxn>
                  <a:cxn ang="0">
                    <a:pos x="2" y="24"/>
                  </a:cxn>
                  <a:cxn ang="0">
                    <a:pos x="0" y="23"/>
                  </a:cxn>
                  <a:cxn ang="0">
                    <a:pos x="0" y="23"/>
                  </a:cxn>
                  <a:cxn ang="0">
                    <a:pos x="0" y="21"/>
                  </a:cxn>
                  <a:cxn ang="0">
                    <a:pos x="0" y="18"/>
                  </a:cxn>
                  <a:cxn ang="0">
                    <a:pos x="0" y="17"/>
                  </a:cxn>
                  <a:cxn ang="0">
                    <a:pos x="0" y="15"/>
                  </a:cxn>
                  <a:cxn ang="0">
                    <a:pos x="0" y="14"/>
                  </a:cxn>
                  <a:cxn ang="0">
                    <a:pos x="0" y="12"/>
                  </a:cxn>
                  <a:cxn ang="0">
                    <a:pos x="2" y="11"/>
                  </a:cxn>
                  <a:cxn ang="0">
                    <a:pos x="2" y="9"/>
                  </a:cxn>
                  <a:cxn ang="0">
                    <a:pos x="3" y="8"/>
                  </a:cxn>
                  <a:cxn ang="0">
                    <a:pos x="3" y="6"/>
                  </a:cxn>
                  <a:cxn ang="0">
                    <a:pos x="5" y="5"/>
                  </a:cxn>
                  <a:cxn ang="0">
                    <a:pos x="6" y="5"/>
                  </a:cxn>
                  <a:cxn ang="0">
                    <a:pos x="8" y="3"/>
                  </a:cxn>
                  <a:cxn ang="0">
                    <a:pos x="8" y="2"/>
                  </a:cxn>
                  <a:cxn ang="0">
                    <a:pos x="9" y="2"/>
                  </a:cxn>
                  <a:cxn ang="0">
                    <a:pos x="11" y="0"/>
                  </a:cxn>
                  <a:cxn ang="0">
                    <a:pos x="12" y="0"/>
                  </a:cxn>
                  <a:cxn ang="0">
                    <a:pos x="14" y="0"/>
                  </a:cxn>
                  <a:cxn ang="0">
                    <a:pos x="15" y="0"/>
                  </a:cxn>
                  <a:cxn ang="0">
                    <a:pos x="17" y="0"/>
                  </a:cxn>
                  <a:cxn ang="0">
                    <a:pos x="18" y="0"/>
                  </a:cxn>
                  <a:cxn ang="0">
                    <a:pos x="20" y="0"/>
                  </a:cxn>
                  <a:cxn ang="0">
                    <a:pos x="21" y="2"/>
                  </a:cxn>
                  <a:cxn ang="0">
                    <a:pos x="21" y="2"/>
                  </a:cxn>
                  <a:cxn ang="0">
                    <a:pos x="23" y="3"/>
                  </a:cxn>
                  <a:cxn ang="0">
                    <a:pos x="24" y="3"/>
                  </a:cxn>
                  <a:cxn ang="0">
                    <a:pos x="24" y="5"/>
                  </a:cxn>
                  <a:cxn ang="0">
                    <a:pos x="26" y="6"/>
                  </a:cxn>
                  <a:cxn ang="0">
                    <a:pos x="26" y="8"/>
                  </a:cxn>
                  <a:cxn ang="0">
                    <a:pos x="26" y="9"/>
                  </a:cxn>
                  <a:cxn ang="0">
                    <a:pos x="26" y="11"/>
                  </a:cxn>
                  <a:cxn ang="0">
                    <a:pos x="26" y="12"/>
                  </a:cxn>
                  <a:cxn ang="0">
                    <a:pos x="26" y="14"/>
                  </a:cxn>
                  <a:cxn ang="0">
                    <a:pos x="26" y="15"/>
                  </a:cxn>
                </a:cxnLst>
                <a:rect l="0" t="0" r="r" b="b"/>
                <a:pathLst>
                  <a:path w="26" h="30">
                    <a:moveTo>
                      <a:pt x="26" y="15"/>
                    </a:moveTo>
                    <a:lnTo>
                      <a:pt x="26" y="15"/>
                    </a:lnTo>
                    <a:lnTo>
                      <a:pt x="26" y="17"/>
                    </a:lnTo>
                    <a:lnTo>
                      <a:pt x="26" y="17"/>
                    </a:lnTo>
                    <a:lnTo>
                      <a:pt x="26" y="17"/>
                    </a:lnTo>
                    <a:lnTo>
                      <a:pt x="26" y="17"/>
                    </a:lnTo>
                    <a:lnTo>
                      <a:pt x="26" y="17"/>
                    </a:lnTo>
                    <a:lnTo>
                      <a:pt x="26" y="17"/>
                    </a:lnTo>
                    <a:lnTo>
                      <a:pt x="26" y="18"/>
                    </a:lnTo>
                    <a:lnTo>
                      <a:pt x="26" y="18"/>
                    </a:lnTo>
                    <a:lnTo>
                      <a:pt x="26" y="18"/>
                    </a:lnTo>
                    <a:lnTo>
                      <a:pt x="26" y="18"/>
                    </a:lnTo>
                    <a:lnTo>
                      <a:pt x="26" y="18"/>
                    </a:lnTo>
                    <a:lnTo>
                      <a:pt x="26" y="18"/>
                    </a:lnTo>
                    <a:lnTo>
                      <a:pt x="26" y="20"/>
                    </a:lnTo>
                    <a:lnTo>
                      <a:pt x="26" y="20"/>
                    </a:lnTo>
                    <a:lnTo>
                      <a:pt x="26" y="20"/>
                    </a:lnTo>
                    <a:lnTo>
                      <a:pt x="24" y="20"/>
                    </a:lnTo>
                    <a:lnTo>
                      <a:pt x="24" y="20"/>
                    </a:lnTo>
                    <a:lnTo>
                      <a:pt x="24" y="21"/>
                    </a:lnTo>
                    <a:lnTo>
                      <a:pt x="24" y="21"/>
                    </a:lnTo>
                    <a:lnTo>
                      <a:pt x="24" y="21"/>
                    </a:lnTo>
                    <a:lnTo>
                      <a:pt x="24" y="21"/>
                    </a:lnTo>
                    <a:lnTo>
                      <a:pt x="24" y="21"/>
                    </a:lnTo>
                    <a:lnTo>
                      <a:pt x="24" y="21"/>
                    </a:lnTo>
                    <a:lnTo>
                      <a:pt x="24" y="23"/>
                    </a:lnTo>
                    <a:lnTo>
                      <a:pt x="24" y="23"/>
                    </a:lnTo>
                    <a:lnTo>
                      <a:pt x="24" y="23"/>
                    </a:lnTo>
                    <a:lnTo>
                      <a:pt x="24" y="23"/>
                    </a:lnTo>
                    <a:lnTo>
                      <a:pt x="23" y="23"/>
                    </a:lnTo>
                    <a:lnTo>
                      <a:pt x="23" y="23"/>
                    </a:lnTo>
                    <a:lnTo>
                      <a:pt x="23" y="23"/>
                    </a:lnTo>
                    <a:lnTo>
                      <a:pt x="23" y="24"/>
                    </a:lnTo>
                    <a:lnTo>
                      <a:pt x="23" y="24"/>
                    </a:lnTo>
                    <a:lnTo>
                      <a:pt x="23" y="24"/>
                    </a:lnTo>
                    <a:lnTo>
                      <a:pt x="23" y="24"/>
                    </a:lnTo>
                    <a:lnTo>
                      <a:pt x="23" y="24"/>
                    </a:lnTo>
                    <a:lnTo>
                      <a:pt x="23" y="24"/>
                    </a:lnTo>
                    <a:lnTo>
                      <a:pt x="21" y="26"/>
                    </a:lnTo>
                    <a:lnTo>
                      <a:pt x="21" y="26"/>
                    </a:lnTo>
                    <a:lnTo>
                      <a:pt x="21" y="26"/>
                    </a:lnTo>
                    <a:lnTo>
                      <a:pt x="21" y="26"/>
                    </a:lnTo>
                    <a:lnTo>
                      <a:pt x="21" y="26"/>
                    </a:lnTo>
                    <a:lnTo>
                      <a:pt x="21" y="26"/>
                    </a:lnTo>
                    <a:lnTo>
                      <a:pt x="21" y="26"/>
                    </a:lnTo>
                    <a:lnTo>
                      <a:pt x="21" y="26"/>
                    </a:lnTo>
                    <a:lnTo>
                      <a:pt x="20" y="27"/>
                    </a:lnTo>
                    <a:lnTo>
                      <a:pt x="20" y="27"/>
                    </a:lnTo>
                    <a:lnTo>
                      <a:pt x="20" y="27"/>
                    </a:lnTo>
                    <a:lnTo>
                      <a:pt x="20" y="27"/>
                    </a:lnTo>
                    <a:lnTo>
                      <a:pt x="20" y="27"/>
                    </a:lnTo>
                    <a:lnTo>
                      <a:pt x="20" y="27"/>
                    </a:lnTo>
                    <a:lnTo>
                      <a:pt x="20" y="27"/>
                    </a:lnTo>
                    <a:lnTo>
                      <a:pt x="20" y="27"/>
                    </a:lnTo>
                    <a:lnTo>
                      <a:pt x="18" y="29"/>
                    </a:lnTo>
                    <a:lnTo>
                      <a:pt x="18" y="29"/>
                    </a:lnTo>
                    <a:lnTo>
                      <a:pt x="18" y="29"/>
                    </a:lnTo>
                    <a:lnTo>
                      <a:pt x="18" y="29"/>
                    </a:lnTo>
                    <a:lnTo>
                      <a:pt x="18" y="29"/>
                    </a:lnTo>
                    <a:lnTo>
                      <a:pt x="18" y="29"/>
                    </a:lnTo>
                    <a:lnTo>
                      <a:pt x="18" y="29"/>
                    </a:lnTo>
                    <a:lnTo>
                      <a:pt x="17" y="29"/>
                    </a:lnTo>
                    <a:lnTo>
                      <a:pt x="17" y="29"/>
                    </a:lnTo>
                    <a:lnTo>
                      <a:pt x="17" y="29"/>
                    </a:lnTo>
                    <a:lnTo>
                      <a:pt x="17" y="29"/>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30"/>
                    </a:lnTo>
                    <a:lnTo>
                      <a:pt x="6" y="30"/>
                    </a:lnTo>
                    <a:lnTo>
                      <a:pt x="6" y="30"/>
                    </a:lnTo>
                    <a:lnTo>
                      <a:pt x="6" y="30"/>
                    </a:lnTo>
                    <a:lnTo>
                      <a:pt x="6" y="30"/>
                    </a:lnTo>
                    <a:lnTo>
                      <a:pt x="6" y="30"/>
                    </a:lnTo>
                    <a:lnTo>
                      <a:pt x="5" y="30"/>
                    </a:lnTo>
                    <a:lnTo>
                      <a:pt x="5" y="29"/>
                    </a:lnTo>
                    <a:lnTo>
                      <a:pt x="5" y="29"/>
                    </a:lnTo>
                    <a:lnTo>
                      <a:pt x="5" y="29"/>
                    </a:lnTo>
                    <a:lnTo>
                      <a:pt x="5" y="29"/>
                    </a:lnTo>
                    <a:lnTo>
                      <a:pt x="5" y="29"/>
                    </a:lnTo>
                    <a:lnTo>
                      <a:pt x="5" y="29"/>
                    </a:lnTo>
                    <a:lnTo>
                      <a:pt x="5" y="29"/>
                    </a:lnTo>
                    <a:lnTo>
                      <a:pt x="3" y="29"/>
                    </a:lnTo>
                    <a:lnTo>
                      <a:pt x="3" y="29"/>
                    </a:lnTo>
                    <a:lnTo>
                      <a:pt x="3" y="29"/>
                    </a:lnTo>
                    <a:lnTo>
                      <a:pt x="3" y="29"/>
                    </a:lnTo>
                    <a:lnTo>
                      <a:pt x="3" y="27"/>
                    </a:lnTo>
                    <a:lnTo>
                      <a:pt x="3" y="27"/>
                    </a:lnTo>
                    <a:lnTo>
                      <a:pt x="3" y="27"/>
                    </a:lnTo>
                    <a:lnTo>
                      <a:pt x="3" y="27"/>
                    </a:lnTo>
                    <a:lnTo>
                      <a:pt x="3" y="27"/>
                    </a:lnTo>
                    <a:lnTo>
                      <a:pt x="3" y="27"/>
                    </a:lnTo>
                    <a:lnTo>
                      <a:pt x="2" y="27"/>
                    </a:lnTo>
                    <a:lnTo>
                      <a:pt x="2" y="27"/>
                    </a:lnTo>
                    <a:lnTo>
                      <a:pt x="2" y="26"/>
                    </a:lnTo>
                    <a:lnTo>
                      <a:pt x="2" y="26"/>
                    </a:lnTo>
                    <a:lnTo>
                      <a:pt x="2" y="26"/>
                    </a:lnTo>
                    <a:lnTo>
                      <a:pt x="2" y="26"/>
                    </a:lnTo>
                    <a:lnTo>
                      <a:pt x="2" y="26"/>
                    </a:lnTo>
                    <a:lnTo>
                      <a:pt x="2" y="26"/>
                    </a:lnTo>
                    <a:lnTo>
                      <a:pt x="2" y="26"/>
                    </a:lnTo>
                    <a:lnTo>
                      <a:pt x="2" y="26"/>
                    </a:lnTo>
                    <a:lnTo>
                      <a:pt x="2" y="24"/>
                    </a:lnTo>
                    <a:lnTo>
                      <a:pt x="2" y="24"/>
                    </a:lnTo>
                    <a:lnTo>
                      <a:pt x="0" y="24"/>
                    </a:lnTo>
                    <a:lnTo>
                      <a:pt x="0" y="24"/>
                    </a:lnTo>
                    <a:lnTo>
                      <a:pt x="0" y="24"/>
                    </a:lnTo>
                    <a:lnTo>
                      <a:pt x="0" y="24"/>
                    </a:lnTo>
                    <a:lnTo>
                      <a:pt x="0" y="23"/>
                    </a:lnTo>
                    <a:lnTo>
                      <a:pt x="0" y="23"/>
                    </a:lnTo>
                    <a:lnTo>
                      <a:pt x="0"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2" y="12"/>
                    </a:lnTo>
                    <a:lnTo>
                      <a:pt x="2" y="11"/>
                    </a:lnTo>
                    <a:lnTo>
                      <a:pt x="2" y="11"/>
                    </a:lnTo>
                    <a:lnTo>
                      <a:pt x="2" y="11"/>
                    </a:lnTo>
                    <a:lnTo>
                      <a:pt x="2" y="11"/>
                    </a:lnTo>
                    <a:lnTo>
                      <a:pt x="2" y="11"/>
                    </a:lnTo>
                    <a:lnTo>
                      <a:pt x="2" y="11"/>
                    </a:lnTo>
                    <a:lnTo>
                      <a:pt x="2" y="9"/>
                    </a:lnTo>
                    <a:lnTo>
                      <a:pt x="2" y="9"/>
                    </a:lnTo>
                    <a:lnTo>
                      <a:pt x="2" y="9"/>
                    </a:lnTo>
                    <a:lnTo>
                      <a:pt x="2" y="9"/>
                    </a:lnTo>
                    <a:lnTo>
                      <a:pt x="2" y="9"/>
                    </a:lnTo>
                    <a:lnTo>
                      <a:pt x="3" y="9"/>
                    </a:lnTo>
                    <a:lnTo>
                      <a:pt x="3" y="8"/>
                    </a:lnTo>
                    <a:lnTo>
                      <a:pt x="3" y="8"/>
                    </a:lnTo>
                    <a:lnTo>
                      <a:pt x="3" y="8"/>
                    </a:lnTo>
                    <a:lnTo>
                      <a:pt x="3" y="8"/>
                    </a:lnTo>
                    <a:lnTo>
                      <a:pt x="3" y="8"/>
                    </a:lnTo>
                    <a:lnTo>
                      <a:pt x="3" y="8"/>
                    </a:lnTo>
                    <a:lnTo>
                      <a:pt x="3" y="6"/>
                    </a:lnTo>
                    <a:lnTo>
                      <a:pt x="3" y="6"/>
                    </a:lnTo>
                    <a:lnTo>
                      <a:pt x="3" y="6"/>
                    </a:lnTo>
                    <a:lnTo>
                      <a:pt x="5" y="6"/>
                    </a:lnTo>
                    <a:lnTo>
                      <a:pt x="5" y="6"/>
                    </a:lnTo>
                    <a:lnTo>
                      <a:pt x="5" y="6"/>
                    </a:lnTo>
                    <a:lnTo>
                      <a:pt x="5" y="6"/>
                    </a:lnTo>
                    <a:lnTo>
                      <a:pt x="5" y="5"/>
                    </a:lnTo>
                    <a:lnTo>
                      <a:pt x="5" y="5"/>
                    </a:lnTo>
                    <a:lnTo>
                      <a:pt x="5" y="5"/>
                    </a:lnTo>
                    <a:lnTo>
                      <a:pt x="5" y="5"/>
                    </a:lnTo>
                    <a:lnTo>
                      <a:pt x="6" y="5"/>
                    </a:lnTo>
                    <a:lnTo>
                      <a:pt x="6" y="5"/>
                    </a:lnTo>
                    <a:lnTo>
                      <a:pt x="6" y="5"/>
                    </a:lnTo>
                    <a:lnTo>
                      <a:pt x="6" y="5"/>
                    </a:lnTo>
                    <a:lnTo>
                      <a:pt x="6" y="3"/>
                    </a:lnTo>
                    <a:lnTo>
                      <a:pt x="6" y="3"/>
                    </a:lnTo>
                    <a:lnTo>
                      <a:pt x="6" y="3"/>
                    </a:lnTo>
                    <a:lnTo>
                      <a:pt x="8" y="3"/>
                    </a:lnTo>
                    <a:lnTo>
                      <a:pt x="8" y="3"/>
                    </a:lnTo>
                    <a:lnTo>
                      <a:pt x="8" y="3"/>
                    </a:lnTo>
                    <a:lnTo>
                      <a:pt x="8" y="3"/>
                    </a:lnTo>
                    <a:lnTo>
                      <a:pt x="8" y="3"/>
                    </a:lnTo>
                    <a:lnTo>
                      <a:pt x="8" y="3"/>
                    </a:lnTo>
                    <a:lnTo>
                      <a:pt x="8" y="2"/>
                    </a:lnTo>
                    <a:lnTo>
                      <a:pt x="8" y="2"/>
                    </a:lnTo>
                    <a:lnTo>
                      <a:pt x="9" y="2"/>
                    </a:lnTo>
                    <a:lnTo>
                      <a:pt x="9" y="2"/>
                    </a:lnTo>
                    <a:lnTo>
                      <a:pt x="9" y="2"/>
                    </a:lnTo>
                    <a:lnTo>
                      <a:pt x="9" y="2"/>
                    </a:lnTo>
                    <a:lnTo>
                      <a:pt x="9" y="2"/>
                    </a:lnTo>
                    <a:lnTo>
                      <a:pt x="9" y="2"/>
                    </a:lnTo>
                    <a:lnTo>
                      <a:pt x="11" y="2"/>
                    </a:lnTo>
                    <a:lnTo>
                      <a:pt x="11" y="2"/>
                    </a:lnTo>
                    <a:lnTo>
                      <a:pt x="11" y="2"/>
                    </a:lnTo>
                    <a:lnTo>
                      <a:pt x="11" y="2"/>
                    </a:lnTo>
                    <a:lnTo>
                      <a:pt x="11" y="2"/>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2"/>
                    </a:lnTo>
                    <a:lnTo>
                      <a:pt x="20" y="2"/>
                    </a:lnTo>
                    <a:lnTo>
                      <a:pt x="20" y="2"/>
                    </a:lnTo>
                    <a:lnTo>
                      <a:pt x="21" y="2"/>
                    </a:lnTo>
                    <a:lnTo>
                      <a:pt x="21" y="2"/>
                    </a:lnTo>
                    <a:lnTo>
                      <a:pt x="21" y="2"/>
                    </a:lnTo>
                    <a:lnTo>
                      <a:pt x="21" y="2"/>
                    </a:lnTo>
                    <a:lnTo>
                      <a:pt x="21" y="2"/>
                    </a:lnTo>
                    <a:lnTo>
                      <a:pt x="21" y="2"/>
                    </a:lnTo>
                    <a:lnTo>
                      <a:pt x="21" y="2"/>
                    </a:lnTo>
                    <a:lnTo>
                      <a:pt x="21" y="2"/>
                    </a:lnTo>
                    <a:lnTo>
                      <a:pt x="21" y="2"/>
                    </a:lnTo>
                    <a:lnTo>
                      <a:pt x="23" y="2"/>
                    </a:lnTo>
                    <a:lnTo>
                      <a:pt x="23" y="3"/>
                    </a:lnTo>
                    <a:lnTo>
                      <a:pt x="23" y="3"/>
                    </a:lnTo>
                    <a:lnTo>
                      <a:pt x="23" y="3"/>
                    </a:lnTo>
                    <a:lnTo>
                      <a:pt x="23" y="3"/>
                    </a:lnTo>
                    <a:lnTo>
                      <a:pt x="23" y="3"/>
                    </a:lnTo>
                    <a:lnTo>
                      <a:pt x="23" y="3"/>
                    </a:lnTo>
                    <a:lnTo>
                      <a:pt x="23" y="3"/>
                    </a:lnTo>
                    <a:lnTo>
                      <a:pt x="23" y="3"/>
                    </a:lnTo>
                    <a:lnTo>
                      <a:pt x="24" y="3"/>
                    </a:lnTo>
                    <a:lnTo>
                      <a:pt x="24" y="5"/>
                    </a:lnTo>
                    <a:lnTo>
                      <a:pt x="24" y="5"/>
                    </a:lnTo>
                    <a:lnTo>
                      <a:pt x="24" y="5"/>
                    </a:lnTo>
                    <a:lnTo>
                      <a:pt x="24" y="5"/>
                    </a:lnTo>
                    <a:lnTo>
                      <a:pt x="24" y="5"/>
                    </a:lnTo>
                    <a:lnTo>
                      <a:pt x="24" y="5"/>
                    </a:lnTo>
                    <a:lnTo>
                      <a:pt x="24" y="5"/>
                    </a:lnTo>
                    <a:lnTo>
                      <a:pt x="24" y="5"/>
                    </a:lnTo>
                    <a:lnTo>
                      <a:pt x="24" y="6"/>
                    </a:lnTo>
                    <a:lnTo>
                      <a:pt x="24" y="6"/>
                    </a:lnTo>
                    <a:lnTo>
                      <a:pt x="24" y="6"/>
                    </a:lnTo>
                    <a:lnTo>
                      <a:pt x="26" y="6"/>
                    </a:lnTo>
                    <a:lnTo>
                      <a:pt x="26" y="6"/>
                    </a:lnTo>
                    <a:lnTo>
                      <a:pt x="26" y="6"/>
                    </a:lnTo>
                    <a:lnTo>
                      <a:pt x="26" y="6"/>
                    </a:lnTo>
                    <a:lnTo>
                      <a:pt x="26" y="8"/>
                    </a:lnTo>
                    <a:lnTo>
                      <a:pt x="26" y="8"/>
                    </a:lnTo>
                    <a:lnTo>
                      <a:pt x="26" y="8"/>
                    </a:lnTo>
                    <a:lnTo>
                      <a:pt x="26" y="8"/>
                    </a:lnTo>
                    <a:lnTo>
                      <a:pt x="26" y="8"/>
                    </a:lnTo>
                    <a:lnTo>
                      <a:pt x="26" y="8"/>
                    </a:lnTo>
                    <a:lnTo>
                      <a:pt x="26" y="9"/>
                    </a:lnTo>
                    <a:lnTo>
                      <a:pt x="26"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6" y="12"/>
                    </a:lnTo>
                    <a:lnTo>
                      <a:pt x="26" y="12"/>
                    </a:lnTo>
                    <a:lnTo>
                      <a:pt x="26" y="12"/>
                    </a:lnTo>
                    <a:lnTo>
                      <a:pt x="26" y="12"/>
                    </a:lnTo>
                    <a:lnTo>
                      <a:pt x="26" y="12"/>
                    </a:lnTo>
                    <a:lnTo>
                      <a:pt x="26" y="14"/>
                    </a:lnTo>
                    <a:lnTo>
                      <a:pt x="26" y="14"/>
                    </a:lnTo>
                    <a:lnTo>
                      <a:pt x="26" y="14"/>
                    </a:lnTo>
                    <a:lnTo>
                      <a:pt x="26" y="14"/>
                    </a:lnTo>
                    <a:lnTo>
                      <a:pt x="26" y="14"/>
                    </a:lnTo>
                    <a:lnTo>
                      <a:pt x="26" y="14"/>
                    </a:lnTo>
                    <a:lnTo>
                      <a:pt x="26" y="15"/>
                    </a:lnTo>
                    <a:lnTo>
                      <a:pt x="26" y="15"/>
                    </a:lnTo>
                    <a:lnTo>
                      <a:pt x="26" y="15"/>
                    </a:lnTo>
                    <a:lnTo>
                      <a:pt x="26" y="15"/>
                    </a:lnTo>
                    <a:lnTo>
                      <a:pt x="26" y="15"/>
                    </a:lnTo>
                  </a:path>
                </a:pathLst>
              </a:custGeom>
              <a:noFill/>
              <a:ln w="6350" cap="sq">
                <a:solidFill>
                  <a:srgbClr val="000000"/>
                </a:solidFill>
                <a:prstDash val="solid"/>
                <a:miter lim="800000"/>
                <a:headEnd/>
                <a:tailEnd/>
              </a:ln>
            </p:spPr>
            <p:txBody>
              <a:bodyPr/>
              <a:lstStyle/>
              <a:p>
                <a:endParaRPr lang="en-US"/>
              </a:p>
            </p:txBody>
          </p:sp>
          <p:sp>
            <p:nvSpPr>
              <p:cNvPr id="321448" name="Freeform 936"/>
              <p:cNvSpPr>
                <a:spLocks/>
              </p:cNvSpPr>
              <p:nvPr/>
            </p:nvSpPr>
            <p:spPr bwMode="auto">
              <a:xfrm>
                <a:off x="2431" y="2129"/>
                <a:ext cx="27" cy="32"/>
              </a:xfrm>
              <a:custGeom>
                <a:avLst/>
                <a:gdLst/>
                <a:ahLst/>
                <a:cxnLst>
                  <a:cxn ang="0">
                    <a:pos x="27" y="17"/>
                  </a:cxn>
                  <a:cxn ang="0">
                    <a:pos x="27" y="18"/>
                  </a:cxn>
                  <a:cxn ang="0">
                    <a:pos x="27" y="20"/>
                  </a:cxn>
                  <a:cxn ang="0">
                    <a:pos x="26" y="21"/>
                  </a:cxn>
                  <a:cxn ang="0">
                    <a:pos x="26" y="23"/>
                  </a:cxn>
                  <a:cxn ang="0">
                    <a:pos x="24" y="24"/>
                  </a:cxn>
                  <a:cxn ang="0">
                    <a:pos x="24" y="26"/>
                  </a:cxn>
                  <a:cxn ang="0">
                    <a:pos x="23" y="27"/>
                  </a:cxn>
                  <a:cxn ang="0">
                    <a:pos x="21" y="29"/>
                  </a:cxn>
                  <a:cxn ang="0">
                    <a:pos x="20" y="29"/>
                  </a:cxn>
                  <a:cxn ang="0">
                    <a:pos x="18" y="30"/>
                  </a:cxn>
                  <a:cxn ang="0">
                    <a:pos x="18" y="30"/>
                  </a:cxn>
                  <a:cxn ang="0">
                    <a:pos x="17" y="30"/>
                  </a:cxn>
                  <a:cxn ang="0">
                    <a:pos x="15" y="32"/>
                  </a:cxn>
                  <a:cxn ang="0">
                    <a:pos x="14" y="32"/>
                  </a:cxn>
                  <a:cxn ang="0">
                    <a:pos x="12" y="32"/>
                  </a:cxn>
                  <a:cxn ang="0">
                    <a:pos x="11" y="32"/>
                  </a:cxn>
                  <a:cxn ang="0">
                    <a:pos x="9" y="30"/>
                  </a:cxn>
                  <a:cxn ang="0">
                    <a:pos x="8" y="30"/>
                  </a:cxn>
                  <a:cxn ang="0">
                    <a:pos x="6" y="29"/>
                  </a:cxn>
                  <a:cxn ang="0">
                    <a:pos x="6" y="29"/>
                  </a:cxn>
                  <a:cxn ang="0">
                    <a:pos x="5" y="27"/>
                  </a:cxn>
                  <a:cxn ang="0">
                    <a:pos x="3" y="26"/>
                  </a:cxn>
                  <a:cxn ang="0">
                    <a:pos x="3" y="26"/>
                  </a:cxn>
                  <a:cxn ang="0">
                    <a:pos x="2" y="24"/>
                  </a:cxn>
                  <a:cxn ang="0">
                    <a:pos x="2" y="23"/>
                  </a:cxn>
                  <a:cxn ang="0">
                    <a:pos x="2" y="21"/>
                  </a:cxn>
                  <a:cxn ang="0">
                    <a:pos x="2" y="20"/>
                  </a:cxn>
                  <a:cxn ang="0">
                    <a:pos x="0" y="18"/>
                  </a:cxn>
                  <a:cxn ang="0">
                    <a:pos x="0" y="17"/>
                  </a:cxn>
                  <a:cxn ang="0">
                    <a:pos x="2" y="15"/>
                  </a:cxn>
                  <a:cxn ang="0">
                    <a:pos x="2" y="12"/>
                  </a:cxn>
                  <a:cxn ang="0">
                    <a:pos x="2" y="11"/>
                  </a:cxn>
                  <a:cxn ang="0">
                    <a:pos x="3" y="9"/>
                  </a:cxn>
                  <a:cxn ang="0">
                    <a:pos x="3" y="8"/>
                  </a:cxn>
                  <a:cxn ang="0">
                    <a:pos x="5" y="8"/>
                  </a:cxn>
                  <a:cxn ang="0">
                    <a:pos x="5" y="6"/>
                  </a:cxn>
                  <a:cxn ang="0">
                    <a:pos x="6" y="5"/>
                  </a:cxn>
                  <a:cxn ang="0">
                    <a:pos x="8" y="3"/>
                  </a:cxn>
                  <a:cxn ang="0">
                    <a:pos x="9" y="3"/>
                  </a:cxn>
                  <a:cxn ang="0">
                    <a:pos x="9" y="2"/>
                  </a:cxn>
                  <a:cxn ang="0">
                    <a:pos x="11" y="2"/>
                  </a:cxn>
                  <a:cxn ang="0">
                    <a:pos x="12" y="0"/>
                  </a:cxn>
                  <a:cxn ang="0">
                    <a:pos x="14" y="0"/>
                  </a:cxn>
                  <a:cxn ang="0">
                    <a:pos x="15" y="0"/>
                  </a:cxn>
                  <a:cxn ang="0">
                    <a:pos x="17" y="0"/>
                  </a:cxn>
                  <a:cxn ang="0">
                    <a:pos x="18" y="0"/>
                  </a:cxn>
                  <a:cxn ang="0">
                    <a:pos x="20" y="2"/>
                  </a:cxn>
                  <a:cxn ang="0">
                    <a:pos x="21" y="2"/>
                  </a:cxn>
                  <a:cxn ang="0">
                    <a:pos x="21" y="2"/>
                  </a:cxn>
                  <a:cxn ang="0">
                    <a:pos x="23" y="3"/>
                  </a:cxn>
                  <a:cxn ang="0">
                    <a:pos x="24" y="5"/>
                  </a:cxn>
                  <a:cxn ang="0">
                    <a:pos x="26" y="5"/>
                  </a:cxn>
                  <a:cxn ang="0">
                    <a:pos x="26" y="6"/>
                  </a:cxn>
                  <a:cxn ang="0">
                    <a:pos x="26" y="8"/>
                  </a:cxn>
                  <a:cxn ang="0">
                    <a:pos x="27" y="9"/>
                  </a:cxn>
                  <a:cxn ang="0">
                    <a:pos x="27" y="11"/>
                  </a:cxn>
                  <a:cxn ang="0">
                    <a:pos x="27" y="12"/>
                  </a:cxn>
                  <a:cxn ang="0">
                    <a:pos x="27" y="14"/>
                  </a:cxn>
                  <a:cxn ang="0">
                    <a:pos x="27" y="15"/>
                  </a:cxn>
                </a:cxnLst>
                <a:rect l="0" t="0" r="r" b="b"/>
                <a:pathLst>
                  <a:path w="27" h="32">
                    <a:moveTo>
                      <a:pt x="27" y="17"/>
                    </a:moveTo>
                    <a:lnTo>
                      <a:pt x="27" y="17"/>
                    </a:lnTo>
                    <a:lnTo>
                      <a:pt x="27"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0"/>
                    </a:lnTo>
                    <a:lnTo>
                      <a:pt x="27" y="21"/>
                    </a:lnTo>
                    <a:lnTo>
                      <a:pt x="27" y="21"/>
                    </a:lnTo>
                    <a:lnTo>
                      <a:pt x="26" y="21"/>
                    </a:lnTo>
                    <a:lnTo>
                      <a:pt x="26" y="21"/>
                    </a:lnTo>
                    <a:lnTo>
                      <a:pt x="26" y="21"/>
                    </a:lnTo>
                    <a:lnTo>
                      <a:pt x="26" y="21"/>
                    </a:lnTo>
                    <a:lnTo>
                      <a:pt x="26" y="23"/>
                    </a:lnTo>
                    <a:lnTo>
                      <a:pt x="26" y="23"/>
                    </a:lnTo>
                    <a:lnTo>
                      <a:pt x="26" y="23"/>
                    </a:lnTo>
                    <a:lnTo>
                      <a:pt x="26" y="23"/>
                    </a:lnTo>
                    <a:lnTo>
                      <a:pt x="26" y="23"/>
                    </a:lnTo>
                    <a:lnTo>
                      <a:pt x="26" y="23"/>
                    </a:lnTo>
                    <a:lnTo>
                      <a:pt x="26" y="24"/>
                    </a:lnTo>
                    <a:lnTo>
                      <a:pt x="26" y="24"/>
                    </a:lnTo>
                    <a:lnTo>
                      <a:pt x="26" y="24"/>
                    </a:lnTo>
                    <a:lnTo>
                      <a:pt x="24" y="24"/>
                    </a:lnTo>
                    <a:lnTo>
                      <a:pt x="24" y="24"/>
                    </a:lnTo>
                    <a:lnTo>
                      <a:pt x="24" y="24"/>
                    </a:lnTo>
                    <a:lnTo>
                      <a:pt x="24" y="24"/>
                    </a:lnTo>
                    <a:lnTo>
                      <a:pt x="24" y="26"/>
                    </a:lnTo>
                    <a:lnTo>
                      <a:pt x="24" y="26"/>
                    </a:lnTo>
                    <a:lnTo>
                      <a:pt x="24" y="26"/>
                    </a:lnTo>
                    <a:lnTo>
                      <a:pt x="24" y="26"/>
                    </a:lnTo>
                    <a:lnTo>
                      <a:pt x="24" y="26"/>
                    </a:lnTo>
                    <a:lnTo>
                      <a:pt x="23" y="26"/>
                    </a:lnTo>
                    <a:lnTo>
                      <a:pt x="23" y="26"/>
                    </a:lnTo>
                    <a:lnTo>
                      <a:pt x="23" y="27"/>
                    </a:lnTo>
                    <a:lnTo>
                      <a:pt x="23" y="27"/>
                    </a:lnTo>
                    <a:lnTo>
                      <a:pt x="23" y="27"/>
                    </a:lnTo>
                    <a:lnTo>
                      <a:pt x="23" y="27"/>
                    </a:lnTo>
                    <a:lnTo>
                      <a:pt x="23" y="27"/>
                    </a:lnTo>
                    <a:lnTo>
                      <a:pt x="23" y="27"/>
                    </a:lnTo>
                    <a:lnTo>
                      <a:pt x="21" y="27"/>
                    </a:lnTo>
                    <a:lnTo>
                      <a:pt x="21" y="27"/>
                    </a:lnTo>
                    <a:lnTo>
                      <a:pt x="21" y="29"/>
                    </a:lnTo>
                    <a:lnTo>
                      <a:pt x="21" y="29"/>
                    </a:lnTo>
                    <a:lnTo>
                      <a:pt x="21" y="29"/>
                    </a:lnTo>
                    <a:lnTo>
                      <a:pt x="21" y="29"/>
                    </a:lnTo>
                    <a:lnTo>
                      <a:pt x="21" y="29"/>
                    </a:lnTo>
                    <a:lnTo>
                      <a:pt x="21" y="29"/>
                    </a:lnTo>
                    <a:lnTo>
                      <a:pt x="20" y="29"/>
                    </a:lnTo>
                    <a:lnTo>
                      <a:pt x="20" y="29"/>
                    </a:lnTo>
                    <a:lnTo>
                      <a:pt x="20" y="29"/>
                    </a:lnTo>
                    <a:lnTo>
                      <a:pt x="20" y="29"/>
                    </a:lnTo>
                    <a:lnTo>
                      <a:pt x="20" y="30"/>
                    </a:lnTo>
                    <a:lnTo>
                      <a:pt x="20" y="30"/>
                    </a:lnTo>
                    <a:lnTo>
                      <a:pt x="20" y="30"/>
                    </a:lnTo>
                    <a:lnTo>
                      <a:pt x="18" y="30"/>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5" y="30"/>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29"/>
                    </a:lnTo>
                    <a:lnTo>
                      <a:pt x="6" y="29"/>
                    </a:lnTo>
                    <a:lnTo>
                      <a:pt x="6" y="29"/>
                    </a:lnTo>
                    <a:lnTo>
                      <a:pt x="6" y="29"/>
                    </a:lnTo>
                    <a:lnTo>
                      <a:pt x="6" y="29"/>
                    </a:lnTo>
                    <a:lnTo>
                      <a:pt x="6" y="29"/>
                    </a:lnTo>
                    <a:lnTo>
                      <a:pt x="6" y="29"/>
                    </a:lnTo>
                    <a:lnTo>
                      <a:pt x="5" y="29"/>
                    </a:lnTo>
                    <a:lnTo>
                      <a:pt x="5" y="29"/>
                    </a:lnTo>
                    <a:lnTo>
                      <a:pt x="5" y="29"/>
                    </a:lnTo>
                    <a:lnTo>
                      <a:pt x="5" y="27"/>
                    </a:lnTo>
                    <a:lnTo>
                      <a:pt x="5" y="27"/>
                    </a:lnTo>
                    <a:lnTo>
                      <a:pt x="5" y="27"/>
                    </a:lnTo>
                    <a:lnTo>
                      <a:pt x="5" y="27"/>
                    </a:lnTo>
                    <a:lnTo>
                      <a:pt x="5" y="27"/>
                    </a:lnTo>
                    <a:lnTo>
                      <a:pt x="5" y="27"/>
                    </a:lnTo>
                    <a:lnTo>
                      <a:pt x="3" y="27"/>
                    </a:lnTo>
                    <a:lnTo>
                      <a:pt x="3" y="27"/>
                    </a:lnTo>
                    <a:lnTo>
                      <a:pt x="3" y="26"/>
                    </a:lnTo>
                    <a:lnTo>
                      <a:pt x="3" y="26"/>
                    </a:lnTo>
                    <a:lnTo>
                      <a:pt x="3" y="26"/>
                    </a:lnTo>
                    <a:lnTo>
                      <a:pt x="3" y="26"/>
                    </a:lnTo>
                    <a:lnTo>
                      <a:pt x="3" y="26"/>
                    </a:lnTo>
                    <a:lnTo>
                      <a:pt x="3" y="26"/>
                    </a:lnTo>
                    <a:lnTo>
                      <a:pt x="3" y="26"/>
                    </a:lnTo>
                    <a:lnTo>
                      <a:pt x="3" y="24"/>
                    </a:lnTo>
                    <a:lnTo>
                      <a:pt x="3" y="24"/>
                    </a:lnTo>
                    <a:lnTo>
                      <a:pt x="3" y="24"/>
                    </a:lnTo>
                    <a:lnTo>
                      <a:pt x="2" y="24"/>
                    </a:lnTo>
                    <a:lnTo>
                      <a:pt x="2" y="24"/>
                    </a:lnTo>
                    <a:lnTo>
                      <a:pt x="2" y="24"/>
                    </a:lnTo>
                    <a:lnTo>
                      <a:pt x="2" y="24"/>
                    </a:lnTo>
                    <a:lnTo>
                      <a:pt x="2" y="23"/>
                    </a:lnTo>
                    <a:lnTo>
                      <a:pt x="2" y="23"/>
                    </a:lnTo>
                    <a:lnTo>
                      <a:pt x="2" y="23"/>
                    </a:lnTo>
                    <a:lnTo>
                      <a:pt x="2" y="23"/>
                    </a:lnTo>
                    <a:lnTo>
                      <a:pt x="2" y="23"/>
                    </a:lnTo>
                    <a:lnTo>
                      <a:pt x="2" y="23"/>
                    </a:lnTo>
                    <a:lnTo>
                      <a:pt x="2" y="21"/>
                    </a:lnTo>
                    <a:lnTo>
                      <a:pt x="2" y="21"/>
                    </a:lnTo>
                    <a:lnTo>
                      <a:pt x="2" y="21"/>
                    </a:lnTo>
                    <a:lnTo>
                      <a:pt x="2" y="21"/>
                    </a:lnTo>
                    <a:lnTo>
                      <a:pt x="2" y="21"/>
                    </a:lnTo>
                    <a:lnTo>
                      <a:pt x="2" y="21"/>
                    </a:lnTo>
                    <a:lnTo>
                      <a:pt x="2" y="20"/>
                    </a:lnTo>
                    <a:lnTo>
                      <a:pt x="2" y="20"/>
                    </a:lnTo>
                    <a:lnTo>
                      <a:pt x="2" y="20"/>
                    </a:lnTo>
                    <a:lnTo>
                      <a:pt x="2" y="20"/>
                    </a:lnTo>
                    <a:lnTo>
                      <a:pt x="2"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2" y="15"/>
                    </a:lnTo>
                    <a:lnTo>
                      <a:pt x="2" y="15"/>
                    </a:lnTo>
                    <a:lnTo>
                      <a:pt x="2" y="15"/>
                    </a:lnTo>
                    <a:lnTo>
                      <a:pt x="2" y="15"/>
                    </a:lnTo>
                    <a:lnTo>
                      <a:pt x="2" y="14"/>
                    </a:lnTo>
                    <a:lnTo>
                      <a:pt x="2" y="14"/>
                    </a:lnTo>
                    <a:lnTo>
                      <a:pt x="2" y="14"/>
                    </a:lnTo>
                    <a:lnTo>
                      <a:pt x="2" y="14"/>
                    </a:lnTo>
                    <a:lnTo>
                      <a:pt x="2" y="14"/>
                    </a:lnTo>
                    <a:lnTo>
                      <a:pt x="2" y="12"/>
                    </a:lnTo>
                    <a:lnTo>
                      <a:pt x="2" y="12"/>
                    </a:lnTo>
                    <a:lnTo>
                      <a:pt x="2" y="12"/>
                    </a:lnTo>
                    <a:lnTo>
                      <a:pt x="2" y="12"/>
                    </a:lnTo>
                    <a:lnTo>
                      <a:pt x="2" y="12"/>
                    </a:lnTo>
                    <a:lnTo>
                      <a:pt x="2" y="12"/>
                    </a:lnTo>
                    <a:lnTo>
                      <a:pt x="2" y="11"/>
                    </a:lnTo>
                    <a:lnTo>
                      <a:pt x="2" y="11"/>
                    </a:lnTo>
                    <a:lnTo>
                      <a:pt x="2" y="11"/>
                    </a:lnTo>
                    <a:lnTo>
                      <a:pt x="2" y="11"/>
                    </a:lnTo>
                    <a:lnTo>
                      <a:pt x="2" y="11"/>
                    </a:lnTo>
                    <a:lnTo>
                      <a:pt x="2" y="11"/>
                    </a:lnTo>
                    <a:lnTo>
                      <a:pt x="3" y="9"/>
                    </a:lnTo>
                    <a:lnTo>
                      <a:pt x="3" y="9"/>
                    </a:lnTo>
                    <a:lnTo>
                      <a:pt x="3" y="9"/>
                    </a:lnTo>
                    <a:lnTo>
                      <a:pt x="3" y="9"/>
                    </a:lnTo>
                    <a:lnTo>
                      <a:pt x="3" y="9"/>
                    </a:lnTo>
                    <a:lnTo>
                      <a:pt x="3" y="9"/>
                    </a:lnTo>
                    <a:lnTo>
                      <a:pt x="3" y="8"/>
                    </a:lnTo>
                    <a:lnTo>
                      <a:pt x="3" y="8"/>
                    </a:lnTo>
                    <a:lnTo>
                      <a:pt x="3" y="8"/>
                    </a:lnTo>
                    <a:lnTo>
                      <a:pt x="3" y="8"/>
                    </a:lnTo>
                    <a:lnTo>
                      <a:pt x="3" y="8"/>
                    </a:lnTo>
                    <a:lnTo>
                      <a:pt x="3" y="8"/>
                    </a:lnTo>
                    <a:lnTo>
                      <a:pt x="5" y="8"/>
                    </a:lnTo>
                    <a:lnTo>
                      <a:pt x="5" y="6"/>
                    </a:lnTo>
                    <a:lnTo>
                      <a:pt x="5" y="6"/>
                    </a:lnTo>
                    <a:lnTo>
                      <a:pt x="5" y="6"/>
                    </a:lnTo>
                    <a:lnTo>
                      <a:pt x="5" y="6"/>
                    </a:lnTo>
                    <a:lnTo>
                      <a:pt x="5" y="6"/>
                    </a:lnTo>
                    <a:lnTo>
                      <a:pt x="5" y="6"/>
                    </a:lnTo>
                    <a:lnTo>
                      <a:pt x="5" y="6"/>
                    </a:lnTo>
                    <a:lnTo>
                      <a:pt x="5" y="5"/>
                    </a:lnTo>
                    <a:lnTo>
                      <a:pt x="6" y="5"/>
                    </a:lnTo>
                    <a:lnTo>
                      <a:pt x="6" y="5"/>
                    </a:lnTo>
                    <a:lnTo>
                      <a:pt x="6" y="5"/>
                    </a:lnTo>
                    <a:lnTo>
                      <a:pt x="6" y="5"/>
                    </a:lnTo>
                    <a:lnTo>
                      <a:pt x="6" y="5"/>
                    </a:lnTo>
                    <a:lnTo>
                      <a:pt x="6" y="5"/>
                    </a:lnTo>
                    <a:lnTo>
                      <a:pt x="6" y="5"/>
                    </a:lnTo>
                    <a:lnTo>
                      <a:pt x="6" y="3"/>
                    </a:lnTo>
                    <a:lnTo>
                      <a:pt x="8" y="3"/>
                    </a:lnTo>
                    <a:lnTo>
                      <a:pt x="8" y="3"/>
                    </a:lnTo>
                    <a:lnTo>
                      <a:pt x="8" y="3"/>
                    </a:lnTo>
                    <a:lnTo>
                      <a:pt x="8" y="3"/>
                    </a:lnTo>
                    <a:lnTo>
                      <a:pt x="8" y="3"/>
                    </a:lnTo>
                    <a:lnTo>
                      <a:pt x="8" y="3"/>
                    </a:lnTo>
                    <a:lnTo>
                      <a:pt x="8" y="3"/>
                    </a:lnTo>
                    <a:lnTo>
                      <a:pt x="9" y="3"/>
                    </a:lnTo>
                    <a:lnTo>
                      <a:pt x="9" y="3"/>
                    </a:lnTo>
                    <a:lnTo>
                      <a:pt x="9" y="2"/>
                    </a:lnTo>
                    <a:lnTo>
                      <a:pt x="9" y="2"/>
                    </a:lnTo>
                    <a:lnTo>
                      <a:pt x="9" y="2"/>
                    </a:lnTo>
                    <a:lnTo>
                      <a:pt x="9" y="2"/>
                    </a:lnTo>
                    <a:lnTo>
                      <a:pt x="9" y="2"/>
                    </a:lnTo>
                    <a:lnTo>
                      <a:pt x="11" y="2"/>
                    </a:lnTo>
                    <a:lnTo>
                      <a:pt x="11" y="2"/>
                    </a:lnTo>
                    <a:lnTo>
                      <a:pt x="11" y="2"/>
                    </a:lnTo>
                    <a:lnTo>
                      <a:pt x="11" y="2"/>
                    </a:lnTo>
                    <a:lnTo>
                      <a:pt x="11" y="2"/>
                    </a:lnTo>
                    <a:lnTo>
                      <a:pt x="11" y="2"/>
                    </a:lnTo>
                    <a:lnTo>
                      <a:pt x="11" y="2"/>
                    </a:lnTo>
                    <a:lnTo>
                      <a:pt x="12" y="2"/>
                    </a:lnTo>
                    <a:lnTo>
                      <a:pt x="12" y="2"/>
                    </a:lnTo>
                    <a:lnTo>
                      <a:pt x="12" y="2"/>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2"/>
                    </a:lnTo>
                    <a:lnTo>
                      <a:pt x="20" y="2"/>
                    </a:lnTo>
                    <a:lnTo>
                      <a:pt x="20" y="2"/>
                    </a:lnTo>
                    <a:lnTo>
                      <a:pt x="20" y="2"/>
                    </a:lnTo>
                    <a:lnTo>
                      <a:pt x="20" y="2"/>
                    </a:lnTo>
                    <a:lnTo>
                      <a:pt x="20" y="2"/>
                    </a:lnTo>
                    <a:lnTo>
                      <a:pt x="20" y="2"/>
                    </a:lnTo>
                    <a:lnTo>
                      <a:pt x="21" y="2"/>
                    </a:lnTo>
                    <a:lnTo>
                      <a:pt x="21" y="2"/>
                    </a:lnTo>
                    <a:lnTo>
                      <a:pt x="21" y="2"/>
                    </a:lnTo>
                    <a:lnTo>
                      <a:pt x="21" y="2"/>
                    </a:lnTo>
                    <a:lnTo>
                      <a:pt x="21" y="2"/>
                    </a:lnTo>
                    <a:lnTo>
                      <a:pt x="21" y="2"/>
                    </a:lnTo>
                    <a:lnTo>
                      <a:pt x="21" y="2"/>
                    </a:lnTo>
                    <a:lnTo>
                      <a:pt x="21" y="2"/>
                    </a:lnTo>
                    <a:lnTo>
                      <a:pt x="23" y="3"/>
                    </a:lnTo>
                    <a:lnTo>
                      <a:pt x="23" y="3"/>
                    </a:lnTo>
                    <a:lnTo>
                      <a:pt x="23" y="3"/>
                    </a:lnTo>
                    <a:lnTo>
                      <a:pt x="23" y="3"/>
                    </a:lnTo>
                    <a:lnTo>
                      <a:pt x="23" y="3"/>
                    </a:lnTo>
                    <a:lnTo>
                      <a:pt x="23" y="3"/>
                    </a:lnTo>
                    <a:lnTo>
                      <a:pt x="23" y="3"/>
                    </a:lnTo>
                    <a:lnTo>
                      <a:pt x="23" y="3"/>
                    </a:lnTo>
                    <a:lnTo>
                      <a:pt x="24" y="3"/>
                    </a:lnTo>
                    <a:lnTo>
                      <a:pt x="24" y="3"/>
                    </a:lnTo>
                    <a:lnTo>
                      <a:pt x="24" y="5"/>
                    </a:lnTo>
                    <a:lnTo>
                      <a:pt x="24" y="5"/>
                    </a:lnTo>
                    <a:lnTo>
                      <a:pt x="24" y="5"/>
                    </a:lnTo>
                    <a:lnTo>
                      <a:pt x="24" y="5"/>
                    </a:lnTo>
                    <a:lnTo>
                      <a:pt x="24" y="5"/>
                    </a:lnTo>
                    <a:lnTo>
                      <a:pt x="24" y="5"/>
                    </a:lnTo>
                    <a:lnTo>
                      <a:pt x="24" y="5"/>
                    </a:lnTo>
                    <a:lnTo>
                      <a:pt x="26" y="5"/>
                    </a:lnTo>
                    <a:lnTo>
                      <a:pt x="26" y="6"/>
                    </a:lnTo>
                    <a:lnTo>
                      <a:pt x="26" y="6"/>
                    </a:lnTo>
                    <a:lnTo>
                      <a:pt x="26" y="6"/>
                    </a:lnTo>
                    <a:lnTo>
                      <a:pt x="26" y="6"/>
                    </a:lnTo>
                    <a:lnTo>
                      <a:pt x="26" y="6"/>
                    </a:lnTo>
                    <a:lnTo>
                      <a:pt x="26" y="6"/>
                    </a:lnTo>
                    <a:lnTo>
                      <a:pt x="26" y="6"/>
                    </a:lnTo>
                    <a:lnTo>
                      <a:pt x="26" y="8"/>
                    </a:lnTo>
                    <a:lnTo>
                      <a:pt x="26" y="8"/>
                    </a:lnTo>
                    <a:lnTo>
                      <a:pt x="26" y="8"/>
                    </a:lnTo>
                    <a:lnTo>
                      <a:pt x="26" y="8"/>
                    </a:lnTo>
                    <a:lnTo>
                      <a:pt x="26"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7" y="17"/>
                    </a:lnTo>
                  </a:path>
                </a:pathLst>
              </a:custGeom>
              <a:noFill/>
              <a:ln w="6350" cap="sq">
                <a:solidFill>
                  <a:srgbClr val="000000"/>
                </a:solidFill>
                <a:prstDash val="solid"/>
                <a:miter lim="800000"/>
                <a:headEnd/>
                <a:tailEnd/>
              </a:ln>
            </p:spPr>
            <p:txBody>
              <a:bodyPr/>
              <a:lstStyle/>
              <a:p>
                <a:endParaRPr lang="en-US"/>
              </a:p>
            </p:txBody>
          </p:sp>
          <p:sp>
            <p:nvSpPr>
              <p:cNvPr id="321449" name="Freeform 937"/>
              <p:cNvSpPr>
                <a:spLocks/>
              </p:cNvSpPr>
              <p:nvPr/>
            </p:nvSpPr>
            <p:spPr bwMode="auto">
              <a:xfrm>
                <a:off x="2418" y="2230"/>
                <a:ext cx="27" cy="30"/>
              </a:xfrm>
              <a:custGeom>
                <a:avLst/>
                <a:gdLst/>
                <a:ahLst/>
                <a:cxnLst>
                  <a:cxn ang="0">
                    <a:pos x="25" y="16"/>
                  </a:cxn>
                  <a:cxn ang="0">
                    <a:pos x="25" y="18"/>
                  </a:cxn>
                  <a:cxn ang="0">
                    <a:pos x="25" y="19"/>
                  </a:cxn>
                  <a:cxn ang="0">
                    <a:pos x="25" y="21"/>
                  </a:cxn>
                  <a:cxn ang="0">
                    <a:pos x="24" y="22"/>
                  </a:cxn>
                  <a:cxn ang="0">
                    <a:pos x="24" y="24"/>
                  </a:cxn>
                  <a:cxn ang="0">
                    <a:pos x="22" y="25"/>
                  </a:cxn>
                  <a:cxn ang="0">
                    <a:pos x="21" y="27"/>
                  </a:cxn>
                  <a:cxn ang="0">
                    <a:pos x="19" y="27"/>
                  </a:cxn>
                  <a:cxn ang="0">
                    <a:pos x="19" y="28"/>
                  </a:cxn>
                  <a:cxn ang="0">
                    <a:pos x="18" y="30"/>
                  </a:cxn>
                  <a:cxn ang="0">
                    <a:pos x="16" y="30"/>
                  </a:cxn>
                  <a:cxn ang="0">
                    <a:pos x="15" y="30"/>
                  </a:cxn>
                  <a:cxn ang="0">
                    <a:pos x="13" y="30"/>
                  </a:cxn>
                  <a:cxn ang="0">
                    <a:pos x="12" y="30"/>
                  </a:cxn>
                  <a:cxn ang="0">
                    <a:pos x="10" y="30"/>
                  </a:cxn>
                  <a:cxn ang="0">
                    <a:pos x="9" y="30"/>
                  </a:cxn>
                  <a:cxn ang="0">
                    <a:pos x="7" y="30"/>
                  </a:cxn>
                  <a:cxn ang="0">
                    <a:pos x="6" y="30"/>
                  </a:cxn>
                  <a:cxn ang="0">
                    <a:pos x="6" y="28"/>
                  </a:cxn>
                  <a:cxn ang="0">
                    <a:pos x="4" y="28"/>
                  </a:cxn>
                  <a:cxn ang="0">
                    <a:pos x="3" y="27"/>
                  </a:cxn>
                  <a:cxn ang="0">
                    <a:pos x="3" y="25"/>
                  </a:cxn>
                  <a:cxn ang="0">
                    <a:pos x="1" y="24"/>
                  </a:cxn>
                  <a:cxn ang="0">
                    <a:pos x="1" y="24"/>
                  </a:cxn>
                  <a:cxn ang="0">
                    <a:pos x="0" y="22"/>
                  </a:cxn>
                  <a:cxn ang="0">
                    <a:pos x="0" y="21"/>
                  </a:cxn>
                  <a:cxn ang="0">
                    <a:pos x="0" y="19"/>
                  </a:cxn>
                  <a:cxn ang="0">
                    <a:pos x="0" y="16"/>
                  </a:cxn>
                  <a:cxn ang="0">
                    <a:pos x="0" y="15"/>
                  </a:cxn>
                  <a:cxn ang="0">
                    <a:pos x="0" y="13"/>
                  </a:cxn>
                  <a:cxn ang="0">
                    <a:pos x="0" y="12"/>
                  </a:cxn>
                  <a:cxn ang="0">
                    <a:pos x="0" y="10"/>
                  </a:cxn>
                  <a:cxn ang="0">
                    <a:pos x="1" y="9"/>
                  </a:cxn>
                  <a:cxn ang="0">
                    <a:pos x="1" y="7"/>
                  </a:cxn>
                  <a:cxn ang="0">
                    <a:pos x="3" y="6"/>
                  </a:cxn>
                  <a:cxn ang="0">
                    <a:pos x="3" y="4"/>
                  </a:cxn>
                  <a:cxn ang="0">
                    <a:pos x="4" y="4"/>
                  </a:cxn>
                  <a:cxn ang="0">
                    <a:pos x="6" y="3"/>
                  </a:cxn>
                  <a:cxn ang="0">
                    <a:pos x="6" y="1"/>
                  </a:cxn>
                  <a:cxn ang="0">
                    <a:pos x="7" y="1"/>
                  </a:cxn>
                  <a:cxn ang="0">
                    <a:pos x="9" y="0"/>
                  </a:cxn>
                  <a:cxn ang="0">
                    <a:pos x="10" y="0"/>
                  </a:cxn>
                  <a:cxn ang="0">
                    <a:pos x="12" y="0"/>
                  </a:cxn>
                  <a:cxn ang="0">
                    <a:pos x="13" y="0"/>
                  </a:cxn>
                  <a:cxn ang="0">
                    <a:pos x="15" y="0"/>
                  </a:cxn>
                  <a:cxn ang="0">
                    <a:pos x="16" y="0"/>
                  </a:cxn>
                  <a:cxn ang="0">
                    <a:pos x="18" y="0"/>
                  </a:cxn>
                  <a:cxn ang="0">
                    <a:pos x="19" y="1"/>
                  </a:cxn>
                  <a:cxn ang="0">
                    <a:pos x="19" y="1"/>
                  </a:cxn>
                  <a:cxn ang="0">
                    <a:pos x="21" y="3"/>
                  </a:cxn>
                  <a:cxn ang="0">
                    <a:pos x="22" y="3"/>
                  </a:cxn>
                  <a:cxn ang="0">
                    <a:pos x="24" y="4"/>
                  </a:cxn>
                  <a:cxn ang="0">
                    <a:pos x="24" y="6"/>
                  </a:cxn>
                  <a:cxn ang="0">
                    <a:pos x="25" y="7"/>
                  </a:cxn>
                  <a:cxn ang="0">
                    <a:pos x="25" y="9"/>
                  </a:cxn>
                  <a:cxn ang="0">
                    <a:pos x="25" y="10"/>
                  </a:cxn>
                  <a:cxn ang="0">
                    <a:pos x="25" y="12"/>
                  </a:cxn>
                  <a:cxn ang="0">
                    <a:pos x="27" y="13"/>
                  </a:cxn>
                  <a:cxn ang="0">
                    <a:pos x="27" y="15"/>
                  </a:cxn>
                </a:cxnLst>
                <a:rect l="0" t="0" r="r" b="b"/>
                <a:pathLst>
                  <a:path w="27" h="30">
                    <a:moveTo>
                      <a:pt x="27" y="15"/>
                    </a:moveTo>
                    <a:lnTo>
                      <a:pt x="27" y="15"/>
                    </a:lnTo>
                    <a:lnTo>
                      <a:pt x="27" y="16"/>
                    </a:lnTo>
                    <a:lnTo>
                      <a:pt x="27" y="16"/>
                    </a:lnTo>
                    <a:lnTo>
                      <a:pt x="25" y="16"/>
                    </a:lnTo>
                    <a:lnTo>
                      <a:pt x="25" y="16"/>
                    </a:lnTo>
                    <a:lnTo>
                      <a:pt x="25" y="16"/>
                    </a:lnTo>
                    <a:lnTo>
                      <a:pt x="25" y="16"/>
                    </a:lnTo>
                    <a:lnTo>
                      <a:pt x="25" y="18"/>
                    </a:lnTo>
                    <a:lnTo>
                      <a:pt x="25" y="18"/>
                    </a:lnTo>
                    <a:lnTo>
                      <a:pt x="25" y="18"/>
                    </a:lnTo>
                    <a:lnTo>
                      <a:pt x="25" y="18"/>
                    </a:lnTo>
                    <a:lnTo>
                      <a:pt x="25" y="18"/>
                    </a:lnTo>
                    <a:lnTo>
                      <a:pt x="25" y="19"/>
                    </a:lnTo>
                    <a:lnTo>
                      <a:pt x="25" y="19"/>
                    </a:lnTo>
                    <a:lnTo>
                      <a:pt x="25" y="19"/>
                    </a:lnTo>
                    <a:lnTo>
                      <a:pt x="25" y="19"/>
                    </a:lnTo>
                    <a:lnTo>
                      <a:pt x="25" y="19"/>
                    </a:lnTo>
                    <a:lnTo>
                      <a:pt x="25" y="19"/>
                    </a:lnTo>
                    <a:lnTo>
                      <a:pt x="25" y="21"/>
                    </a:lnTo>
                    <a:lnTo>
                      <a:pt x="25" y="21"/>
                    </a:lnTo>
                    <a:lnTo>
                      <a:pt x="25" y="21"/>
                    </a:lnTo>
                    <a:lnTo>
                      <a:pt x="25" y="21"/>
                    </a:lnTo>
                    <a:lnTo>
                      <a:pt x="25" y="21"/>
                    </a:lnTo>
                    <a:lnTo>
                      <a:pt x="25" y="21"/>
                    </a:lnTo>
                    <a:lnTo>
                      <a:pt x="24" y="22"/>
                    </a:lnTo>
                    <a:lnTo>
                      <a:pt x="24" y="22"/>
                    </a:lnTo>
                    <a:lnTo>
                      <a:pt x="24" y="22"/>
                    </a:lnTo>
                    <a:lnTo>
                      <a:pt x="24" y="22"/>
                    </a:lnTo>
                    <a:lnTo>
                      <a:pt x="24" y="22"/>
                    </a:lnTo>
                    <a:lnTo>
                      <a:pt x="24" y="22"/>
                    </a:lnTo>
                    <a:lnTo>
                      <a:pt x="24" y="24"/>
                    </a:lnTo>
                    <a:lnTo>
                      <a:pt x="24" y="24"/>
                    </a:lnTo>
                    <a:lnTo>
                      <a:pt x="24" y="24"/>
                    </a:lnTo>
                    <a:lnTo>
                      <a:pt x="24" y="24"/>
                    </a:lnTo>
                    <a:lnTo>
                      <a:pt x="24" y="24"/>
                    </a:lnTo>
                    <a:lnTo>
                      <a:pt x="22" y="24"/>
                    </a:lnTo>
                    <a:lnTo>
                      <a:pt x="22" y="24"/>
                    </a:lnTo>
                    <a:lnTo>
                      <a:pt x="22" y="25"/>
                    </a:lnTo>
                    <a:lnTo>
                      <a:pt x="22" y="25"/>
                    </a:lnTo>
                    <a:lnTo>
                      <a:pt x="22" y="25"/>
                    </a:lnTo>
                    <a:lnTo>
                      <a:pt x="22" y="25"/>
                    </a:lnTo>
                    <a:lnTo>
                      <a:pt x="22" y="25"/>
                    </a:lnTo>
                    <a:lnTo>
                      <a:pt x="22" y="25"/>
                    </a:lnTo>
                    <a:lnTo>
                      <a:pt x="22" y="25"/>
                    </a:lnTo>
                    <a:lnTo>
                      <a:pt x="21" y="25"/>
                    </a:lnTo>
                    <a:lnTo>
                      <a:pt x="21" y="27"/>
                    </a:lnTo>
                    <a:lnTo>
                      <a:pt x="21" y="27"/>
                    </a:lnTo>
                    <a:lnTo>
                      <a:pt x="21" y="27"/>
                    </a:lnTo>
                    <a:lnTo>
                      <a:pt x="21" y="27"/>
                    </a:lnTo>
                    <a:lnTo>
                      <a:pt x="21" y="27"/>
                    </a:lnTo>
                    <a:lnTo>
                      <a:pt x="21" y="27"/>
                    </a:lnTo>
                    <a:lnTo>
                      <a:pt x="21" y="27"/>
                    </a:lnTo>
                    <a:lnTo>
                      <a:pt x="19" y="27"/>
                    </a:lnTo>
                    <a:lnTo>
                      <a:pt x="19" y="28"/>
                    </a:lnTo>
                    <a:lnTo>
                      <a:pt x="19" y="28"/>
                    </a:lnTo>
                    <a:lnTo>
                      <a:pt x="19" y="28"/>
                    </a:lnTo>
                    <a:lnTo>
                      <a:pt x="19" y="28"/>
                    </a:lnTo>
                    <a:lnTo>
                      <a:pt x="19" y="28"/>
                    </a:lnTo>
                    <a:lnTo>
                      <a:pt x="19" y="28"/>
                    </a:lnTo>
                    <a:lnTo>
                      <a:pt x="19" y="28"/>
                    </a:lnTo>
                    <a:lnTo>
                      <a:pt x="18" y="28"/>
                    </a:lnTo>
                    <a:lnTo>
                      <a:pt x="18" y="28"/>
                    </a:lnTo>
                    <a:lnTo>
                      <a:pt x="18" y="28"/>
                    </a:lnTo>
                    <a:lnTo>
                      <a:pt x="18" y="28"/>
                    </a:lnTo>
                    <a:lnTo>
                      <a:pt x="18" y="30"/>
                    </a:lnTo>
                    <a:lnTo>
                      <a:pt x="18" y="30"/>
                    </a:lnTo>
                    <a:lnTo>
                      <a:pt x="18" y="30"/>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7" y="30"/>
                    </a:lnTo>
                    <a:lnTo>
                      <a:pt x="7" y="30"/>
                    </a:lnTo>
                    <a:lnTo>
                      <a:pt x="7" y="30"/>
                    </a:lnTo>
                    <a:lnTo>
                      <a:pt x="7" y="30"/>
                    </a:lnTo>
                    <a:lnTo>
                      <a:pt x="7" y="30"/>
                    </a:lnTo>
                    <a:lnTo>
                      <a:pt x="7" y="30"/>
                    </a:lnTo>
                    <a:lnTo>
                      <a:pt x="7" y="30"/>
                    </a:lnTo>
                    <a:lnTo>
                      <a:pt x="6" y="30"/>
                    </a:lnTo>
                    <a:lnTo>
                      <a:pt x="6" y="30"/>
                    </a:lnTo>
                    <a:lnTo>
                      <a:pt x="6" y="30"/>
                    </a:lnTo>
                    <a:lnTo>
                      <a:pt x="6" y="28"/>
                    </a:lnTo>
                    <a:lnTo>
                      <a:pt x="6" y="28"/>
                    </a:lnTo>
                    <a:lnTo>
                      <a:pt x="6" y="28"/>
                    </a:lnTo>
                    <a:lnTo>
                      <a:pt x="6" y="28"/>
                    </a:lnTo>
                    <a:lnTo>
                      <a:pt x="6" y="28"/>
                    </a:lnTo>
                    <a:lnTo>
                      <a:pt x="4" y="28"/>
                    </a:lnTo>
                    <a:lnTo>
                      <a:pt x="4" y="28"/>
                    </a:lnTo>
                    <a:lnTo>
                      <a:pt x="4" y="28"/>
                    </a:lnTo>
                    <a:lnTo>
                      <a:pt x="4" y="28"/>
                    </a:lnTo>
                    <a:lnTo>
                      <a:pt x="4" y="28"/>
                    </a:lnTo>
                    <a:lnTo>
                      <a:pt x="4" y="28"/>
                    </a:lnTo>
                    <a:lnTo>
                      <a:pt x="4" y="27"/>
                    </a:lnTo>
                    <a:lnTo>
                      <a:pt x="4" y="27"/>
                    </a:lnTo>
                    <a:lnTo>
                      <a:pt x="3" y="27"/>
                    </a:lnTo>
                    <a:lnTo>
                      <a:pt x="3" y="27"/>
                    </a:lnTo>
                    <a:lnTo>
                      <a:pt x="3" y="27"/>
                    </a:lnTo>
                    <a:lnTo>
                      <a:pt x="3" y="27"/>
                    </a:lnTo>
                    <a:lnTo>
                      <a:pt x="3" y="27"/>
                    </a:lnTo>
                    <a:lnTo>
                      <a:pt x="3" y="27"/>
                    </a:lnTo>
                    <a:lnTo>
                      <a:pt x="3" y="25"/>
                    </a:lnTo>
                    <a:lnTo>
                      <a:pt x="3" y="25"/>
                    </a:lnTo>
                    <a:lnTo>
                      <a:pt x="3" y="25"/>
                    </a:lnTo>
                    <a:lnTo>
                      <a:pt x="1" y="25"/>
                    </a:lnTo>
                    <a:lnTo>
                      <a:pt x="1" y="25"/>
                    </a:lnTo>
                    <a:lnTo>
                      <a:pt x="1" y="25"/>
                    </a:lnTo>
                    <a:lnTo>
                      <a:pt x="1" y="25"/>
                    </a:lnTo>
                    <a:lnTo>
                      <a:pt x="1" y="25"/>
                    </a:lnTo>
                    <a:lnTo>
                      <a:pt x="1" y="24"/>
                    </a:lnTo>
                    <a:lnTo>
                      <a:pt x="1" y="24"/>
                    </a:lnTo>
                    <a:lnTo>
                      <a:pt x="1" y="24"/>
                    </a:lnTo>
                    <a:lnTo>
                      <a:pt x="1" y="24"/>
                    </a:lnTo>
                    <a:lnTo>
                      <a:pt x="1" y="24"/>
                    </a:lnTo>
                    <a:lnTo>
                      <a:pt x="1" y="24"/>
                    </a:lnTo>
                    <a:lnTo>
                      <a:pt x="1" y="24"/>
                    </a:lnTo>
                    <a:lnTo>
                      <a:pt x="0" y="22"/>
                    </a:lnTo>
                    <a:lnTo>
                      <a:pt x="0" y="22"/>
                    </a:lnTo>
                    <a:lnTo>
                      <a:pt x="0" y="22"/>
                    </a:lnTo>
                    <a:lnTo>
                      <a:pt x="0" y="22"/>
                    </a:lnTo>
                    <a:lnTo>
                      <a:pt x="0" y="22"/>
                    </a:lnTo>
                    <a:lnTo>
                      <a:pt x="0" y="22"/>
                    </a:lnTo>
                    <a:lnTo>
                      <a:pt x="0" y="21"/>
                    </a:lnTo>
                    <a:lnTo>
                      <a:pt x="0"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1" y="9"/>
                    </a:lnTo>
                    <a:lnTo>
                      <a:pt x="1" y="9"/>
                    </a:lnTo>
                    <a:lnTo>
                      <a:pt x="1" y="9"/>
                    </a:lnTo>
                    <a:lnTo>
                      <a:pt x="1" y="9"/>
                    </a:lnTo>
                    <a:lnTo>
                      <a:pt x="1" y="9"/>
                    </a:lnTo>
                    <a:lnTo>
                      <a:pt x="1" y="7"/>
                    </a:lnTo>
                    <a:lnTo>
                      <a:pt x="1" y="7"/>
                    </a:lnTo>
                    <a:lnTo>
                      <a:pt x="1" y="7"/>
                    </a:lnTo>
                    <a:lnTo>
                      <a:pt x="1" y="7"/>
                    </a:lnTo>
                    <a:lnTo>
                      <a:pt x="1" y="7"/>
                    </a:lnTo>
                    <a:lnTo>
                      <a:pt x="1" y="7"/>
                    </a:lnTo>
                    <a:lnTo>
                      <a:pt x="1" y="6"/>
                    </a:lnTo>
                    <a:lnTo>
                      <a:pt x="3" y="6"/>
                    </a:lnTo>
                    <a:lnTo>
                      <a:pt x="3" y="6"/>
                    </a:lnTo>
                    <a:lnTo>
                      <a:pt x="3" y="6"/>
                    </a:lnTo>
                    <a:lnTo>
                      <a:pt x="3" y="6"/>
                    </a:lnTo>
                    <a:lnTo>
                      <a:pt x="3" y="6"/>
                    </a:lnTo>
                    <a:lnTo>
                      <a:pt x="3" y="6"/>
                    </a:lnTo>
                    <a:lnTo>
                      <a:pt x="3" y="4"/>
                    </a:lnTo>
                    <a:lnTo>
                      <a:pt x="3" y="4"/>
                    </a:lnTo>
                    <a:lnTo>
                      <a:pt x="3" y="4"/>
                    </a:lnTo>
                    <a:lnTo>
                      <a:pt x="4" y="4"/>
                    </a:lnTo>
                    <a:lnTo>
                      <a:pt x="4" y="4"/>
                    </a:lnTo>
                    <a:lnTo>
                      <a:pt x="4" y="4"/>
                    </a:lnTo>
                    <a:lnTo>
                      <a:pt x="4" y="4"/>
                    </a:lnTo>
                    <a:lnTo>
                      <a:pt x="4" y="4"/>
                    </a:lnTo>
                    <a:lnTo>
                      <a:pt x="4" y="3"/>
                    </a:lnTo>
                    <a:lnTo>
                      <a:pt x="4" y="3"/>
                    </a:lnTo>
                    <a:lnTo>
                      <a:pt x="4" y="3"/>
                    </a:lnTo>
                    <a:lnTo>
                      <a:pt x="6" y="3"/>
                    </a:lnTo>
                    <a:lnTo>
                      <a:pt x="6" y="3"/>
                    </a:lnTo>
                    <a:lnTo>
                      <a:pt x="6" y="3"/>
                    </a:lnTo>
                    <a:lnTo>
                      <a:pt x="6" y="3"/>
                    </a:lnTo>
                    <a:lnTo>
                      <a:pt x="6" y="3"/>
                    </a:lnTo>
                    <a:lnTo>
                      <a:pt x="6" y="3"/>
                    </a:lnTo>
                    <a:lnTo>
                      <a:pt x="6" y="1"/>
                    </a:lnTo>
                    <a:lnTo>
                      <a:pt x="6" y="1"/>
                    </a:lnTo>
                    <a:lnTo>
                      <a:pt x="7" y="1"/>
                    </a:lnTo>
                    <a:lnTo>
                      <a:pt x="7" y="1"/>
                    </a:lnTo>
                    <a:lnTo>
                      <a:pt x="7" y="1"/>
                    </a:lnTo>
                    <a:lnTo>
                      <a:pt x="7" y="1"/>
                    </a:lnTo>
                    <a:lnTo>
                      <a:pt x="7" y="1"/>
                    </a:lnTo>
                    <a:lnTo>
                      <a:pt x="7" y="1"/>
                    </a:lnTo>
                    <a:lnTo>
                      <a:pt x="7" y="1"/>
                    </a:lnTo>
                    <a:lnTo>
                      <a:pt x="9" y="1"/>
                    </a:lnTo>
                    <a:lnTo>
                      <a:pt x="9" y="1"/>
                    </a:lnTo>
                    <a:lnTo>
                      <a:pt x="9" y="1"/>
                    </a:lnTo>
                    <a:lnTo>
                      <a:pt x="9" y="1"/>
                    </a:lnTo>
                    <a:lnTo>
                      <a:pt x="9" y="0"/>
                    </a:lnTo>
                    <a:lnTo>
                      <a:pt x="9"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0"/>
                    </a:lnTo>
                    <a:lnTo>
                      <a:pt x="18" y="1"/>
                    </a:lnTo>
                    <a:lnTo>
                      <a:pt x="18" y="1"/>
                    </a:lnTo>
                    <a:lnTo>
                      <a:pt x="18" y="1"/>
                    </a:lnTo>
                    <a:lnTo>
                      <a:pt x="19" y="1"/>
                    </a:lnTo>
                    <a:lnTo>
                      <a:pt x="19" y="1"/>
                    </a:lnTo>
                    <a:lnTo>
                      <a:pt x="19" y="1"/>
                    </a:lnTo>
                    <a:lnTo>
                      <a:pt x="19" y="1"/>
                    </a:lnTo>
                    <a:lnTo>
                      <a:pt x="19" y="1"/>
                    </a:lnTo>
                    <a:lnTo>
                      <a:pt x="19" y="1"/>
                    </a:lnTo>
                    <a:lnTo>
                      <a:pt x="19" y="1"/>
                    </a:lnTo>
                    <a:lnTo>
                      <a:pt x="21" y="1"/>
                    </a:lnTo>
                    <a:lnTo>
                      <a:pt x="21" y="1"/>
                    </a:lnTo>
                    <a:lnTo>
                      <a:pt x="21" y="1"/>
                    </a:lnTo>
                    <a:lnTo>
                      <a:pt x="21" y="3"/>
                    </a:lnTo>
                    <a:lnTo>
                      <a:pt x="21" y="3"/>
                    </a:lnTo>
                    <a:lnTo>
                      <a:pt x="21" y="3"/>
                    </a:lnTo>
                    <a:lnTo>
                      <a:pt x="21" y="3"/>
                    </a:lnTo>
                    <a:lnTo>
                      <a:pt x="21" y="3"/>
                    </a:lnTo>
                    <a:lnTo>
                      <a:pt x="22" y="3"/>
                    </a:lnTo>
                    <a:lnTo>
                      <a:pt x="22" y="3"/>
                    </a:lnTo>
                    <a:lnTo>
                      <a:pt x="22" y="3"/>
                    </a:lnTo>
                    <a:lnTo>
                      <a:pt x="22" y="3"/>
                    </a:lnTo>
                    <a:lnTo>
                      <a:pt x="22" y="4"/>
                    </a:lnTo>
                    <a:lnTo>
                      <a:pt x="22" y="4"/>
                    </a:lnTo>
                    <a:lnTo>
                      <a:pt x="22" y="4"/>
                    </a:lnTo>
                    <a:lnTo>
                      <a:pt x="22" y="4"/>
                    </a:lnTo>
                    <a:lnTo>
                      <a:pt x="22" y="4"/>
                    </a:lnTo>
                    <a:lnTo>
                      <a:pt x="24" y="4"/>
                    </a:lnTo>
                    <a:lnTo>
                      <a:pt x="24" y="4"/>
                    </a:lnTo>
                    <a:lnTo>
                      <a:pt x="24" y="4"/>
                    </a:lnTo>
                    <a:lnTo>
                      <a:pt x="24" y="6"/>
                    </a:lnTo>
                    <a:lnTo>
                      <a:pt x="24" y="6"/>
                    </a:lnTo>
                    <a:lnTo>
                      <a:pt x="24" y="6"/>
                    </a:lnTo>
                    <a:lnTo>
                      <a:pt x="24" y="6"/>
                    </a:lnTo>
                    <a:lnTo>
                      <a:pt x="24" y="6"/>
                    </a:lnTo>
                    <a:lnTo>
                      <a:pt x="24" y="6"/>
                    </a:lnTo>
                    <a:lnTo>
                      <a:pt x="24" y="6"/>
                    </a:lnTo>
                    <a:lnTo>
                      <a:pt x="24" y="7"/>
                    </a:lnTo>
                    <a:lnTo>
                      <a:pt x="25" y="7"/>
                    </a:lnTo>
                    <a:lnTo>
                      <a:pt x="25" y="7"/>
                    </a:lnTo>
                    <a:lnTo>
                      <a:pt x="25" y="7"/>
                    </a:lnTo>
                    <a:lnTo>
                      <a:pt x="25" y="7"/>
                    </a:lnTo>
                    <a:lnTo>
                      <a:pt x="25" y="7"/>
                    </a:lnTo>
                    <a:lnTo>
                      <a:pt x="25" y="9"/>
                    </a:lnTo>
                    <a:lnTo>
                      <a:pt x="25" y="9"/>
                    </a:lnTo>
                    <a:lnTo>
                      <a:pt x="25" y="9"/>
                    </a:lnTo>
                    <a:lnTo>
                      <a:pt x="25" y="9"/>
                    </a:lnTo>
                    <a:lnTo>
                      <a:pt x="25" y="9"/>
                    </a:lnTo>
                    <a:lnTo>
                      <a:pt x="25" y="9"/>
                    </a:lnTo>
                    <a:lnTo>
                      <a:pt x="25" y="10"/>
                    </a:lnTo>
                    <a:lnTo>
                      <a:pt x="25" y="10"/>
                    </a:lnTo>
                    <a:lnTo>
                      <a:pt x="25" y="10"/>
                    </a:lnTo>
                    <a:lnTo>
                      <a:pt x="25" y="10"/>
                    </a:lnTo>
                    <a:lnTo>
                      <a:pt x="25" y="10"/>
                    </a:lnTo>
                    <a:lnTo>
                      <a:pt x="25" y="10"/>
                    </a:lnTo>
                    <a:lnTo>
                      <a:pt x="25" y="12"/>
                    </a:lnTo>
                    <a:lnTo>
                      <a:pt x="25" y="12"/>
                    </a:lnTo>
                    <a:lnTo>
                      <a:pt x="25" y="12"/>
                    </a:lnTo>
                    <a:lnTo>
                      <a:pt x="25" y="12"/>
                    </a:lnTo>
                    <a:lnTo>
                      <a:pt x="25" y="12"/>
                    </a:lnTo>
                    <a:lnTo>
                      <a:pt x="27" y="12"/>
                    </a:lnTo>
                    <a:lnTo>
                      <a:pt x="27" y="13"/>
                    </a:lnTo>
                    <a:lnTo>
                      <a:pt x="27" y="13"/>
                    </a:lnTo>
                    <a:lnTo>
                      <a:pt x="27" y="13"/>
                    </a:lnTo>
                    <a:lnTo>
                      <a:pt x="27" y="13"/>
                    </a:lnTo>
                    <a:lnTo>
                      <a:pt x="27" y="13"/>
                    </a:lnTo>
                    <a:lnTo>
                      <a:pt x="27" y="13"/>
                    </a:lnTo>
                    <a:lnTo>
                      <a:pt x="27" y="15"/>
                    </a:lnTo>
                    <a:lnTo>
                      <a:pt x="27" y="15"/>
                    </a:lnTo>
                    <a:lnTo>
                      <a:pt x="27" y="15"/>
                    </a:lnTo>
                    <a:lnTo>
                      <a:pt x="27" y="15"/>
                    </a:lnTo>
                  </a:path>
                </a:pathLst>
              </a:custGeom>
              <a:noFill/>
              <a:ln w="6350" cap="sq">
                <a:solidFill>
                  <a:srgbClr val="000000"/>
                </a:solidFill>
                <a:prstDash val="solid"/>
                <a:miter lim="800000"/>
                <a:headEnd/>
                <a:tailEnd/>
              </a:ln>
            </p:spPr>
            <p:txBody>
              <a:bodyPr/>
              <a:lstStyle/>
              <a:p>
                <a:endParaRPr lang="en-US"/>
              </a:p>
            </p:txBody>
          </p:sp>
          <p:sp>
            <p:nvSpPr>
              <p:cNvPr id="321450" name="Freeform 938"/>
              <p:cNvSpPr>
                <a:spLocks/>
              </p:cNvSpPr>
              <p:nvPr/>
            </p:nvSpPr>
            <p:spPr bwMode="auto">
              <a:xfrm>
                <a:off x="2374" y="2284"/>
                <a:ext cx="27" cy="31"/>
              </a:xfrm>
              <a:custGeom>
                <a:avLst/>
                <a:gdLst/>
                <a:ahLst/>
                <a:cxnLst>
                  <a:cxn ang="0">
                    <a:pos x="27" y="16"/>
                  </a:cxn>
                  <a:cxn ang="0">
                    <a:pos x="26" y="18"/>
                  </a:cxn>
                  <a:cxn ang="0">
                    <a:pos x="26" y="19"/>
                  </a:cxn>
                  <a:cxn ang="0">
                    <a:pos x="26" y="21"/>
                  </a:cxn>
                  <a:cxn ang="0">
                    <a:pos x="24" y="22"/>
                  </a:cxn>
                  <a:cxn ang="0">
                    <a:pos x="24" y="24"/>
                  </a:cxn>
                  <a:cxn ang="0">
                    <a:pos x="23" y="25"/>
                  </a:cxn>
                  <a:cxn ang="0">
                    <a:pos x="23" y="27"/>
                  </a:cxn>
                  <a:cxn ang="0">
                    <a:pos x="21" y="28"/>
                  </a:cxn>
                  <a:cxn ang="0">
                    <a:pos x="20" y="28"/>
                  </a:cxn>
                  <a:cxn ang="0">
                    <a:pos x="18" y="30"/>
                  </a:cxn>
                  <a:cxn ang="0">
                    <a:pos x="17" y="30"/>
                  </a:cxn>
                  <a:cxn ang="0">
                    <a:pos x="15" y="30"/>
                  </a:cxn>
                  <a:cxn ang="0">
                    <a:pos x="14" y="31"/>
                  </a:cxn>
                  <a:cxn ang="0">
                    <a:pos x="12" y="31"/>
                  </a:cxn>
                  <a:cxn ang="0">
                    <a:pos x="11" y="31"/>
                  </a:cxn>
                  <a:cxn ang="0">
                    <a:pos x="11" y="31"/>
                  </a:cxn>
                  <a:cxn ang="0">
                    <a:pos x="9" y="30"/>
                  </a:cxn>
                  <a:cxn ang="0">
                    <a:pos x="8" y="30"/>
                  </a:cxn>
                  <a:cxn ang="0">
                    <a:pos x="6" y="28"/>
                  </a:cxn>
                  <a:cxn ang="0">
                    <a:pos x="5" y="28"/>
                  </a:cxn>
                  <a:cxn ang="0">
                    <a:pos x="3" y="27"/>
                  </a:cxn>
                  <a:cxn ang="0">
                    <a:pos x="3" y="25"/>
                  </a:cxn>
                  <a:cxn ang="0">
                    <a:pos x="2" y="25"/>
                  </a:cxn>
                  <a:cxn ang="0">
                    <a:pos x="2" y="24"/>
                  </a:cxn>
                  <a:cxn ang="0">
                    <a:pos x="0" y="22"/>
                  </a:cxn>
                  <a:cxn ang="0">
                    <a:pos x="0" y="21"/>
                  </a:cxn>
                  <a:cxn ang="0">
                    <a:pos x="0" y="19"/>
                  </a:cxn>
                  <a:cxn ang="0">
                    <a:pos x="0" y="18"/>
                  </a:cxn>
                  <a:cxn ang="0">
                    <a:pos x="0" y="16"/>
                  </a:cxn>
                  <a:cxn ang="0">
                    <a:pos x="0" y="15"/>
                  </a:cxn>
                  <a:cxn ang="0">
                    <a:pos x="0" y="12"/>
                  </a:cxn>
                  <a:cxn ang="0">
                    <a:pos x="0" y="10"/>
                  </a:cxn>
                  <a:cxn ang="0">
                    <a:pos x="2" y="9"/>
                  </a:cxn>
                  <a:cxn ang="0">
                    <a:pos x="2" y="7"/>
                  </a:cxn>
                  <a:cxn ang="0">
                    <a:pos x="3" y="7"/>
                  </a:cxn>
                  <a:cxn ang="0">
                    <a:pos x="3" y="6"/>
                  </a:cxn>
                  <a:cxn ang="0">
                    <a:pos x="5" y="4"/>
                  </a:cxn>
                  <a:cxn ang="0">
                    <a:pos x="6" y="3"/>
                  </a:cxn>
                  <a:cxn ang="0">
                    <a:pos x="6" y="3"/>
                  </a:cxn>
                  <a:cxn ang="0">
                    <a:pos x="8" y="1"/>
                  </a:cxn>
                  <a:cxn ang="0">
                    <a:pos x="9" y="1"/>
                  </a:cxn>
                  <a:cxn ang="0">
                    <a:pos x="11" y="0"/>
                  </a:cxn>
                  <a:cxn ang="0">
                    <a:pos x="12" y="0"/>
                  </a:cxn>
                  <a:cxn ang="0">
                    <a:pos x="14" y="0"/>
                  </a:cxn>
                  <a:cxn ang="0">
                    <a:pos x="15" y="0"/>
                  </a:cxn>
                  <a:cxn ang="0">
                    <a:pos x="17" y="0"/>
                  </a:cxn>
                  <a:cxn ang="0">
                    <a:pos x="18" y="1"/>
                  </a:cxn>
                  <a:cxn ang="0">
                    <a:pos x="20" y="1"/>
                  </a:cxn>
                  <a:cxn ang="0">
                    <a:pos x="21" y="1"/>
                  </a:cxn>
                  <a:cxn ang="0">
                    <a:pos x="21" y="3"/>
                  </a:cxn>
                  <a:cxn ang="0">
                    <a:pos x="23" y="4"/>
                  </a:cxn>
                  <a:cxn ang="0">
                    <a:pos x="24" y="4"/>
                  </a:cxn>
                  <a:cxn ang="0">
                    <a:pos x="24" y="6"/>
                  </a:cxn>
                  <a:cxn ang="0">
                    <a:pos x="26" y="7"/>
                  </a:cxn>
                  <a:cxn ang="0">
                    <a:pos x="26" y="9"/>
                  </a:cxn>
                  <a:cxn ang="0">
                    <a:pos x="26" y="10"/>
                  </a:cxn>
                  <a:cxn ang="0">
                    <a:pos x="27" y="12"/>
                  </a:cxn>
                  <a:cxn ang="0">
                    <a:pos x="27" y="13"/>
                  </a:cxn>
                  <a:cxn ang="0">
                    <a:pos x="27" y="15"/>
                  </a:cxn>
                </a:cxnLst>
                <a:rect l="0" t="0" r="r" b="b"/>
                <a:pathLst>
                  <a:path w="27" h="31">
                    <a:moveTo>
                      <a:pt x="27" y="15"/>
                    </a:moveTo>
                    <a:lnTo>
                      <a:pt x="27" y="16"/>
                    </a:lnTo>
                    <a:lnTo>
                      <a:pt x="27" y="16"/>
                    </a:lnTo>
                    <a:lnTo>
                      <a:pt x="27" y="16"/>
                    </a:lnTo>
                    <a:lnTo>
                      <a:pt x="27" y="16"/>
                    </a:lnTo>
                    <a:lnTo>
                      <a:pt x="27" y="16"/>
                    </a:lnTo>
                    <a:lnTo>
                      <a:pt x="27" y="16"/>
                    </a:lnTo>
                    <a:lnTo>
                      <a:pt x="27" y="18"/>
                    </a:lnTo>
                    <a:lnTo>
                      <a:pt x="27" y="18"/>
                    </a:lnTo>
                    <a:lnTo>
                      <a:pt x="27" y="18"/>
                    </a:lnTo>
                    <a:lnTo>
                      <a:pt x="27" y="18"/>
                    </a:lnTo>
                    <a:lnTo>
                      <a:pt x="26" y="18"/>
                    </a:lnTo>
                    <a:lnTo>
                      <a:pt x="26" y="19"/>
                    </a:lnTo>
                    <a:lnTo>
                      <a:pt x="26" y="19"/>
                    </a:lnTo>
                    <a:lnTo>
                      <a:pt x="26" y="19"/>
                    </a:lnTo>
                    <a:lnTo>
                      <a:pt x="26" y="19"/>
                    </a:lnTo>
                    <a:lnTo>
                      <a:pt x="26" y="19"/>
                    </a:lnTo>
                    <a:lnTo>
                      <a:pt x="26" y="19"/>
                    </a:lnTo>
                    <a:lnTo>
                      <a:pt x="26" y="21"/>
                    </a:lnTo>
                    <a:lnTo>
                      <a:pt x="26" y="21"/>
                    </a:lnTo>
                    <a:lnTo>
                      <a:pt x="26" y="21"/>
                    </a:lnTo>
                    <a:lnTo>
                      <a:pt x="26" y="21"/>
                    </a:lnTo>
                    <a:lnTo>
                      <a:pt x="26" y="21"/>
                    </a:lnTo>
                    <a:lnTo>
                      <a:pt x="26" y="21"/>
                    </a:lnTo>
                    <a:lnTo>
                      <a:pt x="26" y="22"/>
                    </a:lnTo>
                    <a:lnTo>
                      <a:pt x="26" y="22"/>
                    </a:lnTo>
                    <a:lnTo>
                      <a:pt x="26" y="22"/>
                    </a:lnTo>
                    <a:lnTo>
                      <a:pt x="26" y="22"/>
                    </a:lnTo>
                    <a:lnTo>
                      <a:pt x="24" y="22"/>
                    </a:lnTo>
                    <a:lnTo>
                      <a:pt x="24" y="22"/>
                    </a:lnTo>
                    <a:lnTo>
                      <a:pt x="24" y="24"/>
                    </a:lnTo>
                    <a:lnTo>
                      <a:pt x="24" y="24"/>
                    </a:lnTo>
                    <a:lnTo>
                      <a:pt x="24" y="24"/>
                    </a:lnTo>
                    <a:lnTo>
                      <a:pt x="24" y="24"/>
                    </a:lnTo>
                    <a:lnTo>
                      <a:pt x="24" y="24"/>
                    </a:lnTo>
                    <a:lnTo>
                      <a:pt x="24" y="24"/>
                    </a:lnTo>
                    <a:lnTo>
                      <a:pt x="24" y="24"/>
                    </a:lnTo>
                    <a:lnTo>
                      <a:pt x="24" y="25"/>
                    </a:lnTo>
                    <a:lnTo>
                      <a:pt x="24" y="25"/>
                    </a:lnTo>
                    <a:lnTo>
                      <a:pt x="23" y="25"/>
                    </a:lnTo>
                    <a:lnTo>
                      <a:pt x="23" y="25"/>
                    </a:lnTo>
                    <a:lnTo>
                      <a:pt x="23" y="25"/>
                    </a:lnTo>
                    <a:lnTo>
                      <a:pt x="23" y="25"/>
                    </a:lnTo>
                    <a:lnTo>
                      <a:pt x="23" y="25"/>
                    </a:lnTo>
                    <a:lnTo>
                      <a:pt x="23" y="27"/>
                    </a:lnTo>
                    <a:lnTo>
                      <a:pt x="23" y="27"/>
                    </a:lnTo>
                    <a:lnTo>
                      <a:pt x="23" y="27"/>
                    </a:lnTo>
                    <a:lnTo>
                      <a:pt x="23" y="27"/>
                    </a:lnTo>
                    <a:lnTo>
                      <a:pt x="21" y="27"/>
                    </a:lnTo>
                    <a:lnTo>
                      <a:pt x="21" y="27"/>
                    </a:lnTo>
                    <a:lnTo>
                      <a:pt x="21" y="27"/>
                    </a:lnTo>
                    <a:lnTo>
                      <a:pt x="21" y="27"/>
                    </a:lnTo>
                    <a:lnTo>
                      <a:pt x="21" y="28"/>
                    </a:lnTo>
                    <a:lnTo>
                      <a:pt x="21" y="28"/>
                    </a:lnTo>
                    <a:lnTo>
                      <a:pt x="21" y="28"/>
                    </a:lnTo>
                    <a:lnTo>
                      <a:pt x="20" y="28"/>
                    </a:lnTo>
                    <a:lnTo>
                      <a:pt x="20" y="28"/>
                    </a:lnTo>
                    <a:lnTo>
                      <a:pt x="20" y="28"/>
                    </a:lnTo>
                    <a:lnTo>
                      <a:pt x="20" y="28"/>
                    </a:lnTo>
                    <a:lnTo>
                      <a:pt x="20" y="28"/>
                    </a:lnTo>
                    <a:lnTo>
                      <a:pt x="20" y="28"/>
                    </a:lnTo>
                    <a:lnTo>
                      <a:pt x="20" y="28"/>
                    </a:lnTo>
                    <a:lnTo>
                      <a:pt x="20" y="28"/>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0"/>
                    </a:lnTo>
                    <a:lnTo>
                      <a:pt x="15" y="30"/>
                    </a:lnTo>
                    <a:lnTo>
                      <a:pt x="15" y="30"/>
                    </a:lnTo>
                    <a:lnTo>
                      <a:pt x="15" y="31"/>
                    </a:lnTo>
                    <a:lnTo>
                      <a:pt x="15" y="31"/>
                    </a:lnTo>
                    <a:lnTo>
                      <a:pt x="15" y="31"/>
                    </a:lnTo>
                    <a:lnTo>
                      <a:pt x="14" y="31"/>
                    </a:lnTo>
                    <a:lnTo>
                      <a:pt x="14" y="31"/>
                    </a:lnTo>
                    <a:lnTo>
                      <a:pt x="14" y="31"/>
                    </a:lnTo>
                    <a:lnTo>
                      <a:pt x="14" y="31"/>
                    </a:lnTo>
                    <a:lnTo>
                      <a:pt x="14" y="31"/>
                    </a:lnTo>
                    <a:lnTo>
                      <a:pt x="14" y="31"/>
                    </a:lnTo>
                    <a:lnTo>
                      <a:pt x="14" y="31"/>
                    </a:lnTo>
                    <a:lnTo>
                      <a:pt x="12" y="31"/>
                    </a:lnTo>
                    <a:lnTo>
                      <a:pt x="12" y="31"/>
                    </a:lnTo>
                    <a:lnTo>
                      <a:pt x="12" y="31"/>
                    </a:lnTo>
                    <a:lnTo>
                      <a:pt x="12" y="31"/>
                    </a:lnTo>
                    <a:lnTo>
                      <a:pt x="12" y="31"/>
                    </a:lnTo>
                    <a:lnTo>
                      <a:pt x="12" y="31"/>
                    </a:lnTo>
                    <a:lnTo>
                      <a:pt x="11" y="31"/>
                    </a:lnTo>
                    <a:lnTo>
                      <a:pt x="11" y="31"/>
                    </a:lnTo>
                    <a:lnTo>
                      <a:pt x="11" y="31"/>
                    </a:lnTo>
                    <a:lnTo>
                      <a:pt x="11" y="31"/>
                    </a:lnTo>
                    <a:lnTo>
                      <a:pt x="11" y="31"/>
                    </a:lnTo>
                    <a:lnTo>
                      <a:pt x="11" y="31"/>
                    </a:lnTo>
                    <a:lnTo>
                      <a:pt x="11" y="31"/>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30"/>
                    </a:lnTo>
                    <a:lnTo>
                      <a:pt x="6" y="28"/>
                    </a:lnTo>
                    <a:lnTo>
                      <a:pt x="6" y="28"/>
                    </a:lnTo>
                    <a:lnTo>
                      <a:pt x="6" y="28"/>
                    </a:lnTo>
                    <a:lnTo>
                      <a:pt x="6" y="28"/>
                    </a:lnTo>
                    <a:lnTo>
                      <a:pt x="6" y="28"/>
                    </a:lnTo>
                    <a:lnTo>
                      <a:pt x="5" y="28"/>
                    </a:lnTo>
                    <a:lnTo>
                      <a:pt x="5" y="28"/>
                    </a:lnTo>
                    <a:lnTo>
                      <a:pt x="5" y="28"/>
                    </a:lnTo>
                    <a:lnTo>
                      <a:pt x="5" y="28"/>
                    </a:lnTo>
                    <a:lnTo>
                      <a:pt x="5" y="28"/>
                    </a:lnTo>
                    <a:lnTo>
                      <a:pt x="5" y="28"/>
                    </a:lnTo>
                    <a:lnTo>
                      <a:pt x="5" y="27"/>
                    </a:lnTo>
                    <a:lnTo>
                      <a:pt x="5" y="27"/>
                    </a:lnTo>
                    <a:lnTo>
                      <a:pt x="3" y="27"/>
                    </a:lnTo>
                    <a:lnTo>
                      <a:pt x="3" y="27"/>
                    </a:lnTo>
                    <a:lnTo>
                      <a:pt x="3" y="27"/>
                    </a:lnTo>
                    <a:lnTo>
                      <a:pt x="3" y="27"/>
                    </a:lnTo>
                    <a:lnTo>
                      <a:pt x="3" y="27"/>
                    </a:lnTo>
                    <a:lnTo>
                      <a:pt x="3" y="27"/>
                    </a:lnTo>
                    <a:lnTo>
                      <a:pt x="3" y="25"/>
                    </a:lnTo>
                    <a:lnTo>
                      <a:pt x="3" y="25"/>
                    </a:lnTo>
                    <a:lnTo>
                      <a:pt x="3" y="25"/>
                    </a:lnTo>
                    <a:lnTo>
                      <a:pt x="2" y="25"/>
                    </a:lnTo>
                    <a:lnTo>
                      <a:pt x="2" y="25"/>
                    </a:lnTo>
                    <a:lnTo>
                      <a:pt x="2" y="25"/>
                    </a:lnTo>
                    <a:lnTo>
                      <a:pt x="2" y="25"/>
                    </a:lnTo>
                    <a:lnTo>
                      <a:pt x="2" y="24"/>
                    </a:lnTo>
                    <a:lnTo>
                      <a:pt x="2" y="24"/>
                    </a:lnTo>
                    <a:lnTo>
                      <a:pt x="2" y="24"/>
                    </a:lnTo>
                    <a:lnTo>
                      <a:pt x="2" y="24"/>
                    </a:lnTo>
                    <a:lnTo>
                      <a:pt x="2" y="24"/>
                    </a:lnTo>
                    <a:lnTo>
                      <a:pt x="2" y="24"/>
                    </a:lnTo>
                    <a:lnTo>
                      <a:pt x="2" y="24"/>
                    </a:lnTo>
                    <a:lnTo>
                      <a:pt x="2" y="22"/>
                    </a:lnTo>
                    <a:lnTo>
                      <a:pt x="0" y="22"/>
                    </a:lnTo>
                    <a:lnTo>
                      <a:pt x="0" y="22"/>
                    </a:lnTo>
                    <a:lnTo>
                      <a:pt x="0" y="22"/>
                    </a:lnTo>
                    <a:lnTo>
                      <a:pt x="0" y="22"/>
                    </a:lnTo>
                    <a:lnTo>
                      <a:pt x="0" y="22"/>
                    </a:lnTo>
                    <a:lnTo>
                      <a:pt x="0" y="21"/>
                    </a:lnTo>
                    <a:lnTo>
                      <a:pt x="0"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2" y="10"/>
                    </a:lnTo>
                    <a:lnTo>
                      <a:pt x="2" y="9"/>
                    </a:lnTo>
                    <a:lnTo>
                      <a:pt x="2" y="9"/>
                    </a:lnTo>
                    <a:lnTo>
                      <a:pt x="2" y="9"/>
                    </a:lnTo>
                    <a:lnTo>
                      <a:pt x="2" y="9"/>
                    </a:lnTo>
                    <a:lnTo>
                      <a:pt x="2" y="9"/>
                    </a:lnTo>
                    <a:lnTo>
                      <a:pt x="2" y="9"/>
                    </a:lnTo>
                    <a:lnTo>
                      <a:pt x="2" y="7"/>
                    </a:lnTo>
                    <a:lnTo>
                      <a:pt x="2" y="7"/>
                    </a:lnTo>
                    <a:lnTo>
                      <a:pt x="2" y="7"/>
                    </a:lnTo>
                    <a:lnTo>
                      <a:pt x="2" y="7"/>
                    </a:lnTo>
                    <a:lnTo>
                      <a:pt x="2" y="7"/>
                    </a:lnTo>
                    <a:lnTo>
                      <a:pt x="3" y="7"/>
                    </a:lnTo>
                    <a:lnTo>
                      <a:pt x="3" y="7"/>
                    </a:lnTo>
                    <a:lnTo>
                      <a:pt x="3" y="6"/>
                    </a:lnTo>
                    <a:lnTo>
                      <a:pt x="3" y="6"/>
                    </a:lnTo>
                    <a:lnTo>
                      <a:pt x="3" y="6"/>
                    </a:lnTo>
                    <a:lnTo>
                      <a:pt x="3" y="6"/>
                    </a:lnTo>
                    <a:lnTo>
                      <a:pt x="3" y="6"/>
                    </a:lnTo>
                    <a:lnTo>
                      <a:pt x="3" y="6"/>
                    </a:lnTo>
                    <a:lnTo>
                      <a:pt x="3" y="6"/>
                    </a:lnTo>
                    <a:lnTo>
                      <a:pt x="3" y="4"/>
                    </a:lnTo>
                    <a:lnTo>
                      <a:pt x="5" y="4"/>
                    </a:lnTo>
                    <a:lnTo>
                      <a:pt x="5" y="4"/>
                    </a:lnTo>
                    <a:lnTo>
                      <a:pt x="5" y="4"/>
                    </a:lnTo>
                    <a:lnTo>
                      <a:pt x="5" y="4"/>
                    </a:lnTo>
                    <a:lnTo>
                      <a:pt x="5" y="4"/>
                    </a:lnTo>
                    <a:lnTo>
                      <a:pt x="5" y="4"/>
                    </a:lnTo>
                    <a:lnTo>
                      <a:pt x="5" y="4"/>
                    </a:lnTo>
                    <a:lnTo>
                      <a:pt x="5" y="3"/>
                    </a:lnTo>
                    <a:lnTo>
                      <a:pt x="6" y="3"/>
                    </a:lnTo>
                    <a:lnTo>
                      <a:pt x="6" y="3"/>
                    </a:lnTo>
                    <a:lnTo>
                      <a:pt x="6" y="3"/>
                    </a:lnTo>
                    <a:lnTo>
                      <a:pt x="6" y="3"/>
                    </a:lnTo>
                    <a:lnTo>
                      <a:pt x="6" y="3"/>
                    </a:lnTo>
                    <a:lnTo>
                      <a:pt x="6" y="3"/>
                    </a:lnTo>
                    <a:lnTo>
                      <a:pt x="6" y="3"/>
                    </a:lnTo>
                    <a:lnTo>
                      <a:pt x="6" y="3"/>
                    </a:lnTo>
                    <a:lnTo>
                      <a:pt x="8" y="3"/>
                    </a:lnTo>
                    <a:lnTo>
                      <a:pt x="8" y="1"/>
                    </a:lnTo>
                    <a:lnTo>
                      <a:pt x="8" y="1"/>
                    </a:lnTo>
                    <a:lnTo>
                      <a:pt x="8" y="1"/>
                    </a:lnTo>
                    <a:lnTo>
                      <a:pt x="8" y="1"/>
                    </a:lnTo>
                    <a:lnTo>
                      <a:pt x="8" y="1"/>
                    </a:lnTo>
                    <a:lnTo>
                      <a:pt x="9" y="1"/>
                    </a:lnTo>
                    <a:lnTo>
                      <a:pt x="9" y="1"/>
                    </a:lnTo>
                    <a:lnTo>
                      <a:pt x="9" y="1"/>
                    </a:lnTo>
                    <a:lnTo>
                      <a:pt x="9" y="1"/>
                    </a:lnTo>
                    <a:lnTo>
                      <a:pt x="9" y="1"/>
                    </a:lnTo>
                    <a:lnTo>
                      <a:pt x="9" y="1"/>
                    </a:lnTo>
                    <a:lnTo>
                      <a:pt x="9" y="1"/>
                    </a:lnTo>
                    <a:lnTo>
                      <a:pt x="11" y="1"/>
                    </a:lnTo>
                    <a:lnTo>
                      <a:pt x="11" y="1"/>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1"/>
                    </a:lnTo>
                    <a:lnTo>
                      <a:pt x="18" y="1"/>
                    </a:lnTo>
                    <a:lnTo>
                      <a:pt x="18" y="1"/>
                    </a:lnTo>
                    <a:lnTo>
                      <a:pt x="18" y="1"/>
                    </a:lnTo>
                    <a:lnTo>
                      <a:pt x="18" y="1"/>
                    </a:lnTo>
                    <a:lnTo>
                      <a:pt x="18" y="1"/>
                    </a:lnTo>
                    <a:lnTo>
                      <a:pt x="20" y="1"/>
                    </a:lnTo>
                    <a:lnTo>
                      <a:pt x="20" y="1"/>
                    </a:lnTo>
                    <a:lnTo>
                      <a:pt x="20" y="1"/>
                    </a:lnTo>
                    <a:lnTo>
                      <a:pt x="20" y="1"/>
                    </a:lnTo>
                    <a:lnTo>
                      <a:pt x="20" y="1"/>
                    </a:lnTo>
                    <a:lnTo>
                      <a:pt x="20" y="1"/>
                    </a:lnTo>
                    <a:lnTo>
                      <a:pt x="20" y="1"/>
                    </a:lnTo>
                    <a:lnTo>
                      <a:pt x="21" y="1"/>
                    </a:lnTo>
                    <a:lnTo>
                      <a:pt x="21" y="3"/>
                    </a:lnTo>
                    <a:lnTo>
                      <a:pt x="21" y="3"/>
                    </a:lnTo>
                    <a:lnTo>
                      <a:pt x="21" y="3"/>
                    </a:lnTo>
                    <a:lnTo>
                      <a:pt x="21" y="3"/>
                    </a:lnTo>
                    <a:lnTo>
                      <a:pt x="21" y="3"/>
                    </a:lnTo>
                    <a:lnTo>
                      <a:pt x="21" y="3"/>
                    </a:lnTo>
                    <a:lnTo>
                      <a:pt x="21" y="3"/>
                    </a:lnTo>
                    <a:lnTo>
                      <a:pt x="23" y="3"/>
                    </a:lnTo>
                    <a:lnTo>
                      <a:pt x="23" y="3"/>
                    </a:lnTo>
                    <a:lnTo>
                      <a:pt x="23" y="3"/>
                    </a:lnTo>
                    <a:lnTo>
                      <a:pt x="23" y="4"/>
                    </a:lnTo>
                    <a:lnTo>
                      <a:pt x="23" y="4"/>
                    </a:lnTo>
                    <a:lnTo>
                      <a:pt x="23" y="4"/>
                    </a:lnTo>
                    <a:lnTo>
                      <a:pt x="23" y="4"/>
                    </a:lnTo>
                    <a:lnTo>
                      <a:pt x="23" y="4"/>
                    </a:lnTo>
                    <a:lnTo>
                      <a:pt x="23" y="4"/>
                    </a:lnTo>
                    <a:lnTo>
                      <a:pt x="24" y="4"/>
                    </a:lnTo>
                    <a:lnTo>
                      <a:pt x="24" y="4"/>
                    </a:lnTo>
                    <a:lnTo>
                      <a:pt x="24" y="6"/>
                    </a:lnTo>
                    <a:lnTo>
                      <a:pt x="24" y="6"/>
                    </a:lnTo>
                    <a:lnTo>
                      <a:pt x="24" y="6"/>
                    </a:lnTo>
                    <a:lnTo>
                      <a:pt x="24" y="6"/>
                    </a:lnTo>
                    <a:lnTo>
                      <a:pt x="24" y="6"/>
                    </a:lnTo>
                    <a:lnTo>
                      <a:pt x="24" y="6"/>
                    </a:lnTo>
                    <a:lnTo>
                      <a:pt x="24" y="6"/>
                    </a:lnTo>
                    <a:lnTo>
                      <a:pt x="24" y="7"/>
                    </a:lnTo>
                    <a:lnTo>
                      <a:pt x="24" y="7"/>
                    </a:lnTo>
                    <a:lnTo>
                      <a:pt x="26" y="7"/>
                    </a:lnTo>
                    <a:lnTo>
                      <a:pt x="26" y="7"/>
                    </a:lnTo>
                    <a:lnTo>
                      <a:pt x="26" y="7"/>
                    </a:lnTo>
                    <a:lnTo>
                      <a:pt x="26" y="7"/>
                    </a:lnTo>
                    <a:lnTo>
                      <a:pt x="26" y="7"/>
                    </a:lnTo>
                    <a:lnTo>
                      <a:pt x="26" y="9"/>
                    </a:lnTo>
                    <a:lnTo>
                      <a:pt x="26" y="9"/>
                    </a:lnTo>
                    <a:lnTo>
                      <a:pt x="26" y="9"/>
                    </a:lnTo>
                    <a:lnTo>
                      <a:pt x="26" y="9"/>
                    </a:lnTo>
                    <a:lnTo>
                      <a:pt x="26" y="9"/>
                    </a:lnTo>
                    <a:lnTo>
                      <a:pt x="26" y="9"/>
                    </a:lnTo>
                    <a:lnTo>
                      <a:pt x="26" y="10"/>
                    </a:lnTo>
                    <a:lnTo>
                      <a:pt x="26" y="10"/>
                    </a:lnTo>
                    <a:lnTo>
                      <a:pt x="26" y="10"/>
                    </a:lnTo>
                    <a:lnTo>
                      <a:pt x="26" y="10"/>
                    </a:lnTo>
                    <a:lnTo>
                      <a:pt x="26" y="10"/>
                    </a:lnTo>
                    <a:lnTo>
                      <a:pt x="26"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lnTo>
                      <a:pt x="27" y="15"/>
                    </a:lnTo>
                    <a:lnTo>
                      <a:pt x="27" y="15"/>
                    </a:lnTo>
                    <a:lnTo>
                      <a:pt x="27" y="15"/>
                    </a:lnTo>
                    <a:lnTo>
                      <a:pt x="27" y="15"/>
                    </a:lnTo>
                  </a:path>
                </a:pathLst>
              </a:custGeom>
              <a:noFill/>
              <a:ln w="6350" cap="sq">
                <a:solidFill>
                  <a:srgbClr val="000000"/>
                </a:solidFill>
                <a:prstDash val="solid"/>
                <a:miter lim="800000"/>
                <a:headEnd/>
                <a:tailEnd/>
              </a:ln>
            </p:spPr>
            <p:txBody>
              <a:bodyPr/>
              <a:lstStyle/>
              <a:p>
                <a:endParaRPr lang="en-US"/>
              </a:p>
            </p:txBody>
          </p:sp>
          <p:sp>
            <p:nvSpPr>
              <p:cNvPr id="321451" name="Freeform 939"/>
              <p:cNvSpPr>
                <a:spLocks/>
              </p:cNvSpPr>
              <p:nvPr/>
            </p:nvSpPr>
            <p:spPr bwMode="auto">
              <a:xfrm>
                <a:off x="5557" y="2170"/>
                <a:ext cx="27" cy="31"/>
              </a:xfrm>
              <a:custGeom>
                <a:avLst/>
                <a:gdLst/>
                <a:ahLst/>
                <a:cxnLst>
                  <a:cxn ang="0">
                    <a:pos x="27" y="16"/>
                  </a:cxn>
                  <a:cxn ang="0">
                    <a:pos x="27" y="19"/>
                  </a:cxn>
                  <a:cxn ang="0">
                    <a:pos x="27" y="21"/>
                  </a:cxn>
                  <a:cxn ang="0">
                    <a:pos x="27" y="22"/>
                  </a:cxn>
                  <a:cxn ang="0">
                    <a:pos x="27" y="24"/>
                  </a:cxn>
                  <a:cxn ang="0">
                    <a:pos x="26" y="25"/>
                  </a:cxn>
                  <a:cxn ang="0">
                    <a:pos x="26" y="25"/>
                  </a:cxn>
                  <a:cxn ang="0">
                    <a:pos x="26" y="27"/>
                  </a:cxn>
                  <a:cxn ang="0">
                    <a:pos x="24" y="28"/>
                  </a:cxn>
                  <a:cxn ang="0">
                    <a:pos x="23" y="28"/>
                  </a:cxn>
                  <a:cxn ang="0">
                    <a:pos x="23" y="30"/>
                  </a:cxn>
                  <a:cxn ang="0">
                    <a:pos x="21" y="30"/>
                  </a:cxn>
                  <a:cxn ang="0">
                    <a:pos x="20" y="31"/>
                  </a:cxn>
                  <a:cxn ang="0">
                    <a:pos x="18" y="31"/>
                  </a:cxn>
                  <a:cxn ang="0">
                    <a:pos x="17" y="31"/>
                  </a:cxn>
                  <a:cxn ang="0">
                    <a:pos x="15" y="31"/>
                  </a:cxn>
                  <a:cxn ang="0">
                    <a:pos x="14" y="31"/>
                  </a:cxn>
                  <a:cxn ang="0">
                    <a:pos x="12" y="31"/>
                  </a:cxn>
                  <a:cxn ang="0">
                    <a:pos x="11" y="30"/>
                  </a:cxn>
                  <a:cxn ang="0">
                    <a:pos x="9" y="30"/>
                  </a:cxn>
                  <a:cxn ang="0">
                    <a:pos x="8" y="28"/>
                  </a:cxn>
                  <a:cxn ang="0">
                    <a:pos x="8" y="27"/>
                  </a:cxn>
                  <a:cxn ang="0">
                    <a:pos x="6" y="27"/>
                  </a:cxn>
                  <a:cxn ang="0">
                    <a:pos x="5" y="25"/>
                  </a:cxn>
                  <a:cxn ang="0">
                    <a:pos x="3" y="24"/>
                  </a:cxn>
                  <a:cxn ang="0">
                    <a:pos x="3" y="22"/>
                  </a:cxn>
                  <a:cxn ang="0">
                    <a:pos x="2" y="21"/>
                  </a:cxn>
                  <a:cxn ang="0">
                    <a:pos x="2" y="19"/>
                  </a:cxn>
                  <a:cxn ang="0">
                    <a:pos x="0" y="18"/>
                  </a:cxn>
                  <a:cxn ang="0">
                    <a:pos x="0" y="16"/>
                  </a:cxn>
                  <a:cxn ang="0">
                    <a:pos x="0" y="15"/>
                  </a:cxn>
                  <a:cxn ang="0">
                    <a:pos x="0" y="13"/>
                  </a:cxn>
                  <a:cxn ang="0">
                    <a:pos x="0" y="12"/>
                  </a:cxn>
                  <a:cxn ang="0">
                    <a:pos x="0" y="10"/>
                  </a:cxn>
                  <a:cxn ang="0">
                    <a:pos x="0" y="9"/>
                  </a:cxn>
                  <a:cxn ang="0">
                    <a:pos x="0" y="7"/>
                  </a:cxn>
                  <a:cxn ang="0">
                    <a:pos x="2" y="6"/>
                  </a:cxn>
                  <a:cxn ang="0">
                    <a:pos x="2" y="4"/>
                  </a:cxn>
                  <a:cxn ang="0">
                    <a:pos x="3" y="3"/>
                  </a:cxn>
                  <a:cxn ang="0">
                    <a:pos x="5" y="3"/>
                  </a:cxn>
                  <a:cxn ang="0">
                    <a:pos x="5" y="1"/>
                  </a:cxn>
                  <a:cxn ang="0">
                    <a:pos x="6" y="1"/>
                  </a:cxn>
                  <a:cxn ang="0">
                    <a:pos x="8" y="0"/>
                  </a:cxn>
                  <a:cxn ang="0">
                    <a:pos x="9" y="0"/>
                  </a:cxn>
                  <a:cxn ang="0">
                    <a:pos x="11" y="0"/>
                  </a:cxn>
                  <a:cxn ang="0">
                    <a:pos x="12" y="0"/>
                  </a:cxn>
                  <a:cxn ang="0">
                    <a:pos x="14" y="0"/>
                  </a:cxn>
                  <a:cxn ang="0">
                    <a:pos x="15" y="1"/>
                  </a:cxn>
                  <a:cxn ang="0">
                    <a:pos x="17" y="1"/>
                  </a:cxn>
                  <a:cxn ang="0">
                    <a:pos x="17" y="1"/>
                  </a:cxn>
                  <a:cxn ang="0">
                    <a:pos x="18" y="3"/>
                  </a:cxn>
                  <a:cxn ang="0">
                    <a:pos x="20" y="4"/>
                  </a:cxn>
                  <a:cxn ang="0">
                    <a:pos x="21" y="4"/>
                  </a:cxn>
                  <a:cxn ang="0">
                    <a:pos x="23" y="6"/>
                  </a:cxn>
                  <a:cxn ang="0">
                    <a:pos x="24" y="7"/>
                  </a:cxn>
                  <a:cxn ang="0">
                    <a:pos x="24" y="9"/>
                  </a:cxn>
                  <a:cxn ang="0">
                    <a:pos x="26" y="10"/>
                  </a:cxn>
                  <a:cxn ang="0">
                    <a:pos x="26" y="12"/>
                  </a:cxn>
                  <a:cxn ang="0">
                    <a:pos x="27" y="13"/>
                  </a:cxn>
                  <a:cxn ang="0">
                    <a:pos x="27" y="15"/>
                  </a:cxn>
                </a:cxnLst>
                <a:rect l="0" t="0" r="r" b="b"/>
                <a:pathLst>
                  <a:path w="27" h="31">
                    <a:moveTo>
                      <a:pt x="27" y="16"/>
                    </a:moveTo>
                    <a:lnTo>
                      <a:pt x="27" y="16"/>
                    </a:lnTo>
                    <a:lnTo>
                      <a:pt x="27" y="16"/>
                    </a:lnTo>
                    <a:lnTo>
                      <a:pt x="27" y="16"/>
                    </a:lnTo>
                    <a:lnTo>
                      <a:pt x="27" y="16"/>
                    </a:lnTo>
                    <a:lnTo>
                      <a:pt x="27" y="16"/>
                    </a:lnTo>
                    <a:lnTo>
                      <a:pt x="27" y="18"/>
                    </a:lnTo>
                    <a:lnTo>
                      <a:pt x="27" y="18"/>
                    </a:lnTo>
                    <a:lnTo>
                      <a:pt x="27" y="18"/>
                    </a:lnTo>
                    <a:lnTo>
                      <a:pt x="27" y="18"/>
                    </a:lnTo>
                    <a:lnTo>
                      <a:pt x="27" y="18"/>
                    </a:lnTo>
                    <a:lnTo>
                      <a:pt x="27" y="19"/>
                    </a:lnTo>
                    <a:lnTo>
                      <a:pt x="27" y="19"/>
                    </a:lnTo>
                    <a:lnTo>
                      <a:pt x="27" y="19"/>
                    </a:lnTo>
                    <a:lnTo>
                      <a:pt x="27" y="19"/>
                    </a:lnTo>
                    <a:lnTo>
                      <a:pt x="27" y="19"/>
                    </a:lnTo>
                    <a:lnTo>
                      <a:pt x="27" y="19"/>
                    </a:lnTo>
                    <a:lnTo>
                      <a:pt x="27" y="21"/>
                    </a:lnTo>
                    <a:lnTo>
                      <a:pt x="27" y="21"/>
                    </a:lnTo>
                    <a:lnTo>
                      <a:pt x="27" y="21"/>
                    </a:lnTo>
                    <a:lnTo>
                      <a:pt x="27" y="21"/>
                    </a:lnTo>
                    <a:lnTo>
                      <a:pt x="27" y="21"/>
                    </a:lnTo>
                    <a:lnTo>
                      <a:pt x="27" y="21"/>
                    </a:lnTo>
                    <a:lnTo>
                      <a:pt x="27" y="22"/>
                    </a:lnTo>
                    <a:lnTo>
                      <a:pt x="27" y="22"/>
                    </a:lnTo>
                    <a:lnTo>
                      <a:pt x="27" y="22"/>
                    </a:lnTo>
                    <a:lnTo>
                      <a:pt x="27" y="22"/>
                    </a:lnTo>
                    <a:lnTo>
                      <a:pt x="27" y="22"/>
                    </a:lnTo>
                    <a:lnTo>
                      <a:pt x="27" y="22"/>
                    </a:lnTo>
                    <a:lnTo>
                      <a:pt x="27" y="24"/>
                    </a:lnTo>
                    <a:lnTo>
                      <a:pt x="27" y="24"/>
                    </a:lnTo>
                    <a:lnTo>
                      <a:pt x="27" y="24"/>
                    </a:lnTo>
                    <a:lnTo>
                      <a:pt x="27" y="24"/>
                    </a:lnTo>
                    <a:lnTo>
                      <a:pt x="27" y="24"/>
                    </a:lnTo>
                    <a:lnTo>
                      <a:pt x="27" y="24"/>
                    </a:lnTo>
                    <a:lnTo>
                      <a:pt x="26" y="25"/>
                    </a:lnTo>
                    <a:lnTo>
                      <a:pt x="26" y="25"/>
                    </a:lnTo>
                    <a:lnTo>
                      <a:pt x="26" y="25"/>
                    </a:lnTo>
                    <a:lnTo>
                      <a:pt x="26" y="25"/>
                    </a:lnTo>
                    <a:lnTo>
                      <a:pt x="26" y="25"/>
                    </a:lnTo>
                    <a:lnTo>
                      <a:pt x="26" y="25"/>
                    </a:lnTo>
                    <a:lnTo>
                      <a:pt x="26" y="25"/>
                    </a:lnTo>
                    <a:lnTo>
                      <a:pt x="26" y="27"/>
                    </a:lnTo>
                    <a:lnTo>
                      <a:pt x="26" y="27"/>
                    </a:lnTo>
                    <a:lnTo>
                      <a:pt x="26" y="27"/>
                    </a:lnTo>
                    <a:lnTo>
                      <a:pt x="26" y="27"/>
                    </a:lnTo>
                    <a:lnTo>
                      <a:pt x="26" y="27"/>
                    </a:lnTo>
                    <a:lnTo>
                      <a:pt x="26" y="27"/>
                    </a:lnTo>
                    <a:lnTo>
                      <a:pt x="24" y="27"/>
                    </a:lnTo>
                    <a:lnTo>
                      <a:pt x="24" y="27"/>
                    </a:lnTo>
                    <a:lnTo>
                      <a:pt x="24" y="28"/>
                    </a:lnTo>
                    <a:lnTo>
                      <a:pt x="24" y="28"/>
                    </a:lnTo>
                    <a:lnTo>
                      <a:pt x="24" y="28"/>
                    </a:lnTo>
                    <a:lnTo>
                      <a:pt x="24" y="28"/>
                    </a:lnTo>
                    <a:lnTo>
                      <a:pt x="24" y="28"/>
                    </a:lnTo>
                    <a:lnTo>
                      <a:pt x="24" y="28"/>
                    </a:lnTo>
                    <a:lnTo>
                      <a:pt x="24" y="28"/>
                    </a:lnTo>
                    <a:lnTo>
                      <a:pt x="24" y="28"/>
                    </a:lnTo>
                    <a:lnTo>
                      <a:pt x="23" y="28"/>
                    </a:lnTo>
                    <a:lnTo>
                      <a:pt x="23" y="28"/>
                    </a:lnTo>
                    <a:lnTo>
                      <a:pt x="23" y="30"/>
                    </a:lnTo>
                    <a:lnTo>
                      <a:pt x="23" y="30"/>
                    </a:lnTo>
                    <a:lnTo>
                      <a:pt x="23" y="30"/>
                    </a:lnTo>
                    <a:lnTo>
                      <a:pt x="23" y="30"/>
                    </a:lnTo>
                    <a:lnTo>
                      <a:pt x="23" y="30"/>
                    </a:lnTo>
                    <a:lnTo>
                      <a:pt x="23" y="30"/>
                    </a:lnTo>
                    <a:lnTo>
                      <a:pt x="21" y="30"/>
                    </a:lnTo>
                    <a:lnTo>
                      <a:pt x="21" y="30"/>
                    </a:lnTo>
                    <a:lnTo>
                      <a:pt x="21" y="30"/>
                    </a:lnTo>
                    <a:lnTo>
                      <a:pt x="21" y="30"/>
                    </a:lnTo>
                    <a:lnTo>
                      <a:pt x="21" y="30"/>
                    </a:lnTo>
                    <a:lnTo>
                      <a:pt x="21" y="30"/>
                    </a:lnTo>
                    <a:lnTo>
                      <a:pt x="21" y="30"/>
                    </a:lnTo>
                    <a:lnTo>
                      <a:pt x="21" y="31"/>
                    </a:lnTo>
                    <a:lnTo>
                      <a:pt x="20" y="31"/>
                    </a:lnTo>
                    <a:lnTo>
                      <a:pt x="20" y="31"/>
                    </a:lnTo>
                    <a:lnTo>
                      <a:pt x="20" y="31"/>
                    </a:lnTo>
                    <a:lnTo>
                      <a:pt x="20" y="31"/>
                    </a:lnTo>
                    <a:lnTo>
                      <a:pt x="20" y="31"/>
                    </a:lnTo>
                    <a:lnTo>
                      <a:pt x="20" y="31"/>
                    </a:lnTo>
                    <a:lnTo>
                      <a:pt x="20" y="31"/>
                    </a:lnTo>
                    <a:lnTo>
                      <a:pt x="18" y="31"/>
                    </a:lnTo>
                    <a:lnTo>
                      <a:pt x="18" y="31"/>
                    </a:lnTo>
                    <a:lnTo>
                      <a:pt x="18" y="31"/>
                    </a:lnTo>
                    <a:lnTo>
                      <a:pt x="18" y="31"/>
                    </a:lnTo>
                    <a:lnTo>
                      <a:pt x="18" y="31"/>
                    </a:lnTo>
                    <a:lnTo>
                      <a:pt x="18" y="31"/>
                    </a:lnTo>
                    <a:lnTo>
                      <a:pt x="17" y="31"/>
                    </a:lnTo>
                    <a:lnTo>
                      <a:pt x="17" y="31"/>
                    </a:lnTo>
                    <a:lnTo>
                      <a:pt x="17" y="31"/>
                    </a:lnTo>
                    <a:lnTo>
                      <a:pt x="17" y="31"/>
                    </a:lnTo>
                    <a:lnTo>
                      <a:pt x="17" y="31"/>
                    </a:lnTo>
                    <a:lnTo>
                      <a:pt x="17" y="31"/>
                    </a:lnTo>
                    <a:lnTo>
                      <a:pt x="17" y="31"/>
                    </a:lnTo>
                    <a:lnTo>
                      <a:pt x="15" y="31"/>
                    </a:lnTo>
                    <a:lnTo>
                      <a:pt x="15" y="31"/>
                    </a:lnTo>
                    <a:lnTo>
                      <a:pt x="15" y="31"/>
                    </a:lnTo>
                    <a:lnTo>
                      <a:pt x="15" y="31"/>
                    </a:lnTo>
                    <a:lnTo>
                      <a:pt x="15" y="31"/>
                    </a:lnTo>
                    <a:lnTo>
                      <a:pt x="15" y="31"/>
                    </a:lnTo>
                    <a:lnTo>
                      <a:pt x="14" y="31"/>
                    </a:lnTo>
                    <a:lnTo>
                      <a:pt x="14" y="31"/>
                    </a:lnTo>
                    <a:lnTo>
                      <a:pt x="14" y="31"/>
                    </a:lnTo>
                    <a:lnTo>
                      <a:pt x="14" y="31"/>
                    </a:lnTo>
                    <a:lnTo>
                      <a:pt x="14" y="31"/>
                    </a:lnTo>
                    <a:lnTo>
                      <a:pt x="14" y="31"/>
                    </a:lnTo>
                    <a:lnTo>
                      <a:pt x="12" y="31"/>
                    </a:lnTo>
                    <a:lnTo>
                      <a:pt x="12" y="31"/>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28"/>
                    </a:lnTo>
                    <a:lnTo>
                      <a:pt x="9" y="28"/>
                    </a:lnTo>
                    <a:lnTo>
                      <a:pt x="9" y="28"/>
                    </a:lnTo>
                    <a:lnTo>
                      <a:pt x="9" y="28"/>
                    </a:lnTo>
                    <a:lnTo>
                      <a:pt x="8" y="28"/>
                    </a:lnTo>
                    <a:lnTo>
                      <a:pt x="8" y="28"/>
                    </a:lnTo>
                    <a:lnTo>
                      <a:pt x="8" y="28"/>
                    </a:lnTo>
                    <a:lnTo>
                      <a:pt x="8" y="28"/>
                    </a:lnTo>
                    <a:lnTo>
                      <a:pt x="8" y="28"/>
                    </a:lnTo>
                    <a:lnTo>
                      <a:pt x="8" y="28"/>
                    </a:lnTo>
                    <a:lnTo>
                      <a:pt x="8" y="27"/>
                    </a:lnTo>
                    <a:lnTo>
                      <a:pt x="6" y="27"/>
                    </a:lnTo>
                    <a:lnTo>
                      <a:pt x="6" y="27"/>
                    </a:lnTo>
                    <a:lnTo>
                      <a:pt x="6" y="27"/>
                    </a:lnTo>
                    <a:lnTo>
                      <a:pt x="6" y="27"/>
                    </a:lnTo>
                    <a:lnTo>
                      <a:pt x="6" y="27"/>
                    </a:lnTo>
                    <a:lnTo>
                      <a:pt x="6" y="27"/>
                    </a:lnTo>
                    <a:lnTo>
                      <a:pt x="6" y="27"/>
                    </a:lnTo>
                    <a:lnTo>
                      <a:pt x="6" y="25"/>
                    </a:lnTo>
                    <a:lnTo>
                      <a:pt x="5" y="25"/>
                    </a:lnTo>
                    <a:lnTo>
                      <a:pt x="5" y="25"/>
                    </a:lnTo>
                    <a:lnTo>
                      <a:pt x="5" y="25"/>
                    </a:lnTo>
                    <a:lnTo>
                      <a:pt x="5" y="25"/>
                    </a:lnTo>
                    <a:lnTo>
                      <a:pt x="5" y="25"/>
                    </a:lnTo>
                    <a:lnTo>
                      <a:pt x="5" y="25"/>
                    </a:lnTo>
                    <a:lnTo>
                      <a:pt x="5" y="24"/>
                    </a:lnTo>
                    <a:lnTo>
                      <a:pt x="5" y="24"/>
                    </a:lnTo>
                    <a:lnTo>
                      <a:pt x="3" y="24"/>
                    </a:lnTo>
                    <a:lnTo>
                      <a:pt x="3" y="24"/>
                    </a:lnTo>
                    <a:lnTo>
                      <a:pt x="3" y="24"/>
                    </a:lnTo>
                    <a:lnTo>
                      <a:pt x="3" y="24"/>
                    </a:lnTo>
                    <a:lnTo>
                      <a:pt x="3" y="22"/>
                    </a:lnTo>
                    <a:lnTo>
                      <a:pt x="3" y="22"/>
                    </a:lnTo>
                    <a:lnTo>
                      <a:pt x="3" y="22"/>
                    </a:lnTo>
                    <a:lnTo>
                      <a:pt x="3" y="22"/>
                    </a:lnTo>
                    <a:lnTo>
                      <a:pt x="3" y="22"/>
                    </a:lnTo>
                    <a:lnTo>
                      <a:pt x="3" y="22"/>
                    </a:lnTo>
                    <a:lnTo>
                      <a:pt x="2" y="21"/>
                    </a:lnTo>
                    <a:lnTo>
                      <a:pt x="2" y="21"/>
                    </a:lnTo>
                    <a:lnTo>
                      <a:pt x="2" y="21"/>
                    </a:lnTo>
                    <a:lnTo>
                      <a:pt x="2" y="21"/>
                    </a:lnTo>
                    <a:lnTo>
                      <a:pt x="2" y="21"/>
                    </a:lnTo>
                    <a:lnTo>
                      <a:pt x="2" y="21"/>
                    </a:lnTo>
                    <a:lnTo>
                      <a:pt x="2" y="19"/>
                    </a:lnTo>
                    <a:lnTo>
                      <a:pt x="2" y="19"/>
                    </a:lnTo>
                    <a:lnTo>
                      <a:pt x="2" y="19"/>
                    </a:lnTo>
                    <a:lnTo>
                      <a:pt x="2" y="19"/>
                    </a:lnTo>
                    <a:lnTo>
                      <a:pt x="2" y="19"/>
                    </a:lnTo>
                    <a:lnTo>
                      <a:pt x="2" y="19"/>
                    </a:lnTo>
                    <a:lnTo>
                      <a:pt x="2"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6"/>
                    </a:lnTo>
                    <a:lnTo>
                      <a:pt x="2" y="6"/>
                    </a:lnTo>
                    <a:lnTo>
                      <a:pt x="2" y="6"/>
                    </a:lnTo>
                    <a:lnTo>
                      <a:pt x="2" y="6"/>
                    </a:lnTo>
                    <a:lnTo>
                      <a:pt x="2" y="6"/>
                    </a:lnTo>
                    <a:lnTo>
                      <a:pt x="2" y="6"/>
                    </a:lnTo>
                    <a:lnTo>
                      <a:pt x="2" y="6"/>
                    </a:lnTo>
                    <a:lnTo>
                      <a:pt x="2" y="4"/>
                    </a:lnTo>
                    <a:lnTo>
                      <a:pt x="2" y="4"/>
                    </a:lnTo>
                    <a:lnTo>
                      <a:pt x="2" y="4"/>
                    </a:lnTo>
                    <a:lnTo>
                      <a:pt x="2" y="4"/>
                    </a:lnTo>
                    <a:lnTo>
                      <a:pt x="2" y="4"/>
                    </a:lnTo>
                    <a:lnTo>
                      <a:pt x="2" y="4"/>
                    </a:lnTo>
                    <a:lnTo>
                      <a:pt x="3" y="4"/>
                    </a:lnTo>
                    <a:lnTo>
                      <a:pt x="3" y="4"/>
                    </a:lnTo>
                    <a:lnTo>
                      <a:pt x="3" y="4"/>
                    </a:lnTo>
                    <a:lnTo>
                      <a:pt x="3" y="3"/>
                    </a:lnTo>
                    <a:lnTo>
                      <a:pt x="3" y="3"/>
                    </a:lnTo>
                    <a:lnTo>
                      <a:pt x="3" y="3"/>
                    </a:lnTo>
                    <a:lnTo>
                      <a:pt x="3" y="3"/>
                    </a:lnTo>
                    <a:lnTo>
                      <a:pt x="3" y="3"/>
                    </a:lnTo>
                    <a:lnTo>
                      <a:pt x="3" y="3"/>
                    </a:lnTo>
                    <a:lnTo>
                      <a:pt x="3" y="3"/>
                    </a:lnTo>
                    <a:lnTo>
                      <a:pt x="5" y="3"/>
                    </a:lnTo>
                    <a:lnTo>
                      <a:pt x="5" y="3"/>
                    </a:lnTo>
                    <a:lnTo>
                      <a:pt x="5" y="1"/>
                    </a:lnTo>
                    <a:lnTo>
                      <a:pt x="5" y="1"/>
                    </a:lnTo>
                    <a:lnTo>
                      <a:pt x="5" y="1"/>
                    </a:lnTo>
                    <a:lnTo>
                      <a:pt x="5" y="1"/>
                    </a:lnTo>
                    <a:lnTo>
                      <a:pt x="5" y="1"/>
                    </a:lnTo>
                    <a:lnTo>
                      <a:pt x="5" y="1"/>
                    </a:lnTo>
                    <a:lnTo>
                      <a:pt x="6" y="1"/>
                    </a:lnTo>
                    <a:lnTo>
                      <a:pt x="6" y="1"/>
                    </a:lnTo>
                    <a:lnTo>
                      <a:pt x="6" y="1"/>
                    </a:lnTo>
                    <a:lnTo>
                      <a:pt x="6" y="1"/>
                    </a:lnTo>
                    <a:lnTo>
                      <a:pt x="6" y="1"/>
                    </a:lnTo>
                    <a:lnTo>
                      <a:pt x="6" y="1"/>
                    </a:lnTo>
                    <a:lnTo>
                      <a:pt x="6" y="1"/>
                    </a:lnTo>
                    <a:lnTo>
                      <a:pt x="6" y="1"/>
                    </a:lnTo>
                    <a:lnTo>
                      <a:pt x="8" y="1"/>
                    </a:lnTo>
                    <a:lnTo>
                      <a:pt x="8" y="1"/>
                    </a:lnTo>
                    <a:lnTo>
                      <a:pt x="8" y="0"/>
                    </a:lnTo>
                    <a:lnTo>
                      <a:pt x="8" y="0"/>
                    </a:lnTo>
                    <a:lnTo>
                      <a:pt x="8" y="0"/>
                    </a:lnTo>
                    <a:lnTo>
                      <a:pt x="8" y="0"/>
                    </a:lnTo>
                    <a:lnTo>
                      <a:pt x="8"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1"/>
                    </a:lnTo>
                    <a:lnTo>
                      <a:pt x="14" y="1"/>
                    </a:lnTo>
                    <a:lnTo>
                      <a:pt x="14" y="1"/>
                    </a:lnTo>
                    <a:lnTo>
                      <a:pt x="15" y="1"/>
                    </a:lnTo>
                    <a:lnTo>
                      <a:pt x="15" y="1"/>
                    </a:lnTo>
                    <a:lnTo>
                      <a:pt x="15" y="1"/>
                    </a:lnTo>
                    <a:lnTo>
                      <a:pt x="15" y="1"/>
                    </a:lnTo>
                    <a:lnTo>
                      <a:pt x="15" y="1"/>
                    </a:lnTo>
                    <a:lnTo>
                      <a:pt x="15" y="1"/>
                    </a:lnTo>
                    <a:lnTo>
                      <a:pt x="17" y="1"/>
                    </a:lnTo>
                    <a:lnTo>
                      <a:pt x="17" y="1"/>
                    </a:lnTo>
                    <a:lnTo>
                      <a:pt x="17" y="1"/>
                    </a:lnTo>
                    <a:lnTo>
                      <a:pt x="17" y="1"/>
                    </a:lnTo>
                    <a:lnTo>
                      <a:pt x="17" y="1"/>
                    </a:lnTo>
                    <a:lnTo>
                      <a:pt x="17" y="1"/>
                    </a:lnTo>
                    <a:lnTo>
                      <a:pt x="17" y="1"/>
                    </a:lnTo>
                    <a:lnTo>
                      <a:pt x="18" y="3"/>
                    </a:lnTo>
                    <a:lnTo>
                      <a:pt x="18" y="3"/>
                    </a:lnTo>
                    <a:lnTo>
                      <a:pt x="18" y="3"/>
                    </a:lnTo>
                    <a:lnTo>
                      <a:pt x="18" y="3"/>
                    </a:lnTo>
                    <a:lnTo>
                      <a:pt x="18" y="3"/>
                    </a:lnTo>
                    <a:lnTo>
                      <a:pt x="18" y="3"/>
                    </a:lnTo>
                    <a:lnTo>
                      <a:pt x="20" y="3"/>
                    </a:lnTo>
                    <a:lnTo>
                      <a:pt x="20" y="3"/>
                    </a:lnTo>
                    <a:lnTo>
                      <a:pt x="20" y="3"/>
                    </a:lnTo>
                    <a:lnTo>
                      <a:pt x="20" y="4"/>
                    </a:lnTo>
                    <a:lnTo>
                      <a:pt x="20" y="4"/>
                    </a:lnTo>
                    <a:lnTo>
                      <a:pt x="20" y="4"/>
                    </a:lnTo>
                    <a:lnTo>
                      <a:pt x="20" y="4"/>
                    </a:lnTo>
                    <a:lnTo>
                      <a:pt x="21" y="4"/>
                    </a:lnTo>
                    <a:lnTo>
                      <a:pt x="21" y="4"/>
                    </a:lnTo>
                    <a:lnTo>
                      <a:pt x="21" y="4"/>
                    </a:lnTo>
                    <a:lnTo>
                      <a:pt x="21" y="4"/>
                    </a:lnTo>
                    <a:lnTo>
                      <a:pt x="21" y="4"/>
                    </a:lnTo>
                    <a:lnTo>
                      <a:pt x="21" y="6"/>
                    </a:lnTo>
                    <a:lnTo>
                      <a:pt x="21" y="6"/>
                    </a:lnTo>
                    <a:lnTo>
                      <a:pt x="21" y="6"/>
                    </a:lnTo>
                    <a:lnTo>
                      <a:pt x="23" y="6"/>
                    </a:lnTo>
                    <a:lnTo>
                      <a:pt x="23" y="6"/>
                    </a:lnTo>
                    <a:lnTo>
                      <a:pt x="23" y="6"/>
                    </a:lnTo>
                    <a:lnTo>
                      <a:pt x="23" y="6"/>
                    </a:lnTo>
                    <a:lnTo>
                      <a:pt x="23" y="7"/>
                    </a:lnTo>
                    <a:lnTo>
                      <a:pt x="23" y="7"/>
                    </a:lnTo>
                    <a:lnTo>
                      <a:pt x="23" y="7"/>
                    </a:lnTo>
                    <a:lnTo>
                      <a:pt x="23" y="7"/>
                    </a:lnTo>
                    <a:lnTo>
                      <a:pt x="24" y="7"/>
                    </a:lnTo>
                    <a:lnTo>
                      <a:pt x="24" y="7"/>
                    </a:lnTo>
                    <a:lnTo>
                      <a:pt x="24" y="9"/>
                    </a:lnTo>
                    <a:lnTo>
                      <a:pt x="24" y="9"/>
                    </a:lnTo>
                    <a:lnTo>
                      <a:pt x="24" y="9"/>
                    </a:lnTo>
                    <a:lnTo>
                      <a:pt x="24" y="9"/>
                    </a:lnTo>
                    <a:lnTo>
                      <a:pt x="24" y="9"/>
                    </a:lnTo>
                    <a:lnTo>
                      <a:pt x="24" y="9"/>
                    </a:lnTo>
                    <a:lnTo>
                      <a:pt x="24" y="10"/>
                    </a:lnTo>
                    <a:lnTo>
                      <a:pt x="24" y="10"/>
                    </a:lnTo>
                    <a:lnTo>
                      <a:pt x="26" y="10"/>
                    </a:lnTo>
                    <a:lnTo>
                      <a:pt x="26" y="10"/>
                    </a:lnTo>
                    <a:lnTo>
                      <a:pt x="26" y="10"/>
                    </a:lnTo>
                    <a:lnTo>
                      <a:pt x="26" y="10"/>
                    </a:lnTo>
                    <a:lnTo>
                      <a:pt x="26" y="12"/>
                    </a:lnTo>
                    <a:lnTo>
                      <a:pt x="26" y="12"/>
                    </a:lnTo>
                    <a:lnTo>
                      <a:pt x="26" y="12"/>
                    </a:lnTo>
                    <a:lnTo>
                      <a:pt x="26" y="12"/>
                    </a:lnTo>
                    <a:lnTo>
                      <a:pt x="26" y="12"/>
                    </a:lnTo>
                    <a:lnTo>
                      <a:pt x="26" y="12"/>
                    </a:lnTo>
                    <a:lnTo>
                      <a:pt x="26" y="13"/>
                    </a:lnTo>
                    <a:lnTo>
                      <a:pt x="26" y="13"/>
                    </a:lnTo>
                    <a:lnTo>
                      <a:pt x="27" y="13"/>
                    </a:lnTo>
                    <a:lnTo>
                      <a:pt x="27" y="13"/>
                    </a:lnTo>
                    <a:lnTo>
                      <a:pt x="27" y="13"/>
                    </a:lnTo>
                    <a:lnTo>
                      <a:pt x="27" y="13"/>
                    </a:lnTo>
                    <a:lnTo>
                      <a:pt x="27" y="15"/>
                    </a:lnTo>
                    <a:lnTo>
                      <a:pt x="27" y="15"/>
                    </a:lnTo>
                    <a:lnTo>
                      <a:pt x="27" y="15"/>
                    </a:lnTo>
                    <a:lnTo>
                      <a:pt x="27" y="15"/>
                    </a:lnTo>
                    <a:lnTo>
                      <a:pt x="27" y="15"/>
                    </a:lnTo>
                    <a:lnTo>
                      <a:pt x="27" y="16"/>
                    </a:lnTo>
                    <a:lnTo>
                      <a:pt x="27" y="16"/>
                    </a:lnTo>
                  </a:path>
                </a:pathLst>
              </a:custGeom>
              <a:noFill/>
              <a:ln w="6350" cap="sq">
                <a:solidFill>
                  <a:srgbClr val="000000"/>
                </a:solidFill>
                <a:prstDash val="solid"/>
                <a:miter lim="800000"/>
                <a:headEnd/>
                <a:tailEnd/>
              </a:ln>
            </p:spPr>
            <p:txBody>
              <a:bodyPr/>
              <a:lstStyle/>
              <a:p>
                <a:endParaRPr lang="en-US"/>
              </a:p>
            </p:txBody>
          </p:sp>
          <p:sp>
            <p:nvSpPr>
              <p:cNvPr id="321452" name="Freeform 940"/>
              <p:cNvSpPr>
                <a:spLocks/>
              </p:cNvSpPr>
              <p:nvPr/>
            </p:nvSpPr>
            <p:spPr bwMode="auto">
              <a:xfrm>
                <a:off x="5560" y="2240"/>
                <a:ext cx="27" cy="32"/>
              </a:xfrm>
              <a:custGeom>
                <a:avLst/>
                <a:gdLst/>
                <a:ahLst/>
                <a:cxnLst>
                  <a:cxn ang="0">
                    <a:pos x="27" y="18"/>
                  </a:cxn>
                  <a:cxn ang="0">
                    <a:pos x="27" y="20"/>
                  </a:cxn>
                  <a:cxn ang="0">
                    <a:pos x="27" y="21"/>
                  </a:cxn>
                  <a:cxn ang="0">
                    <a:pos x="27" y="23"/>
                  </a:cxn>
                  <a:cxn ang="0">
                    <a:pos x="27" y="24"/>
                  </a:cxn>
                  <a:cxn ang="0">
                    <a:pos x="27" y="26"/>
                  </a:cxn>
                  <a:cxn ang="0">
                    <a:pos x="26" y="27"/>
                  </a:cxn>
                  <a:cxn ang="0">
                    <a:pos x="26" y="27"/>
                  </a:cxn>
                  <a:cxn ang="0">
                    <a:pos x="24" y="29"/>
                  </a:cxn>
                  <a:cxn ang="0">
                    <a:pos x="23" y="30"/>
                  </a:cxn>
                  <a:cxn ang="0">
                    <a:pos x="21" y="30"/>
                  </a:cxn>
                  <a:cxn ang="0">
                    <a:pos x="21" y="32"/>
                  </a:cxn>
                  <a:cxn ang="0">
                    <a:pos x="20" y="32"/>
                  </a:cxn>
                  <a:cxn ang="0">
                    <a:pos x="18" y="32"/>
                  </a:cxn>
                  <a:cxn ang="0">
                    <a:pos x="17" y="32"/>
                  </a:cxn>
                  <a:cxn ang="0">
                    <a:pos x="15" y="32"/>
                  </a:cxn>
                  <a:cxn ang="0">
                    <a:pos x="14" y="32"/>
                  </a:cxn>
                  <a:cxn ang="0">
                    <a:pos x="12" y="32"/>
                  </a:cxn>
                  <a:cxn ang="0">
                    <a:pos x="11" y="30"/>
                  </a:cxn>
                  <a:cxn ang="0">
                    <a:pos x="9" y="30"/>
                  </a:cxn>
                  <a:cxn ang="0">
                    <a:pos x="8" y="29"/>
                  </a:cxn>
                  <a:cxn ang="0">
                    <a:pos x="8" y="29"/>
                  </a:cxn>
                  <a:cxn ang="0">
                    <a:pos x="6" y="27"/>
                  </a:cxn>
                  <a:cxn ang="0">
                    <a:pos x="5" y="26"/>
                  </a:cxn>
                  <a:cxn ang="0">
                    <a:pos x="3" y="24"/>
                  </a:cxn>
                  <a:cxn ang="0">
                    <a:pos x="3" y="23"/>
                  </a:cxn>
                  <a:cxn ang="0">
                    <a:pos x="2" y="21"/>
                  </a:cxn>
                  <a:cxn ang="0">
                    <a:pos x="2" y="20"/>
                  </a:cxn>
                  <a:cxn ang="0">
                    <a:pos x="2" y="18"/>
                  </a:cxn>
                  <a:cxn ang="0">
                    <a:pos x="0" y="17"/>
                  </a:cxn>
                  <a:cxn ang="0">
                    <a:pos x="0" y="15"/>
                  </a:cxn>
                  <a:cxn ang="0">
                    <a:pos x="0" y="14"/>
                  </a:cxn>
                  <a:cxn ang="0">
                    <a:pos x="0" y="12"/>
                  </a:cxn>
                  <a:cxn ang="0">
                    <a:pos x="0" y="11"/>
                  </a:cxn>
                  <a:cxn ang="0">
                    <a:pos x="2" y="9"/>
                  </a:cxn>
                  <a:cxn ang="0">
                    <a:pos x="2" y="8"/>
                  </a:cxn>
                  <a:cxn ang="0">
                    <a:pos x="2" y="6"/>
                  </a:cxn>
                  <a:cxn ang="0">
                    <a:pos x="3" y="5"/>
                  </a:cxn>
                  <a:cxn ang="0">
                    <a:pos x="5" y="5"/>
                  </a:cxn>
                  <a:cxn ang="0">
                    <a:pos x="5" y="3"/>
                  </a:cxn>
                  <a:cxn ang="0">
                    <a:pos x="6" y="2"/>
                  </a:cxn>
                  <a:cxn ang="0">
                    <a:pos x="8" y="2"/>
                  </a:cxn>
                  <a:cxn ang="0">
                    <a:pos x="9" y="2"/>
                  </a:cxn>
                  <a:cxn ang="0">
                    <a:pos x="11" y="2"/>
                  </a:cxn>
                  <a:cxn ang="0">
                    <a:pos x="12" y="0"/>
                  </a:cxn>
                  <a:cxn ang="0">
                    <a:pos x="14" y="2"/>
                  </a:cxn>
                  <a:cxn ang="0">
                    <a:pos x="14" y="2"/>
                  </a:cxn>
                  <a:cxn ang="0">
                    <a:pos x="15" y="2"/>
                  </a:cxn>
                  <a:cxn ang="0">
                    <a:pos x="17" y="2"/>
                  </a:cxn>
                  <a:cxn ang="0">
                    <a:pos x="18" y="3"/>
                  </a:cxn>
                  <a:cxn ang="0">
                    <a:pos x="20" y="3"/>
                  </a:cxn>
                  <a:cxn ang="0">
                    <a:pos x="21" y="5"/>
                  </a:cxn>
                  <a:cxn ang="0">
                    <a:pos x="23" y="6"/>
                  </a:cxn>
                  <a:cxn ang="0">
                    <a:pos x="24" y="8"/>
                  </a:cxn>
                  <a:cxn ang="0">
                    <a:pos x="24" y="9"/>
                  </a:cxn>
                  <a:cxn ang="0">
                    <a:pos x="26" y="9"/>
                  </a:cxn>
                  <a:cxn ang="0">
                    <a:pos x="26" y="11"/>
                  </a:cxn>
                  <a:cxn ang="0">
                    <a:pos x="27" y="14"/>
                  </a:cxn>
                  <a:cxn ang="0">
                    <a:pos x="27" y="15"/>
                  </a:cxn>
                  <a:cxn ang="0">
                    <a:pos x="27" y="17"/>
                  </a:cxn>
                </a:cxnLst>
                <a:rect l="0" t="0" r="r" b="b"/>
                <a:pathLst>
                  <a:path w="27" h="32">
                    <a:moveTo>
                      <a:pt x="27" y="17"/>
                    </a:move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7" y="23"/>
                    </a:lnTo>
                    <a:lnTo>
                      <a:pt x="27" y="23"/>
                    </a:lnTo>
                    <a:lnTo>
                      <a:pt x="27" y="23"/>
                    </a:lnTo>
                    <a:lnTo>
                      <a:pt x="27" y="23"/>
                    </a:lnTo>
                    <a:lnTo>
                      <a:pt x="27" y="23"/>
                    </a:lnTo>
                    <a:lnTo>
                      <a:pt x="27" y="24"/>
                    </a:lnTo>
                    <a:lnTo>
                      <a:pt x="27" y="24"/>
                    </a:lnTo>
                    <a:lnTo>
                      <a:pt x="27" y="24"/>
                    </a:lnTo>
                    <a:lnTo>
                      <a:pt x="27" y="24"/>
                    </a:lnTo>
                    <a:lnTo>
                      <a:pt x="27" y="24"/>
                    </a:lnTo>
                    <a:lnTo>
                      <a:pt x="27" y="24"/>
                    </a:lnTo>
                    <a:lnTo>
                      <a:pt x="27" y="26"/>
                    </a:lnTo>
                    <a:lnTo>
                      <a:pt x="27" y="26"/>
                    </a:lnTo>
                    <a:lnTo>
                      <a:pt x="27" y="26"/>
                    </a:lnTo>
                    <a:lnTo>
                      <a:pt x="27" y="26"/>
                    </a:lnTo>
                    <a:lnTo>
                      <a:pt x="26" y="26"/>
                    </a:lnTo>
                    <a:lnTo>
                      <a:pt x="26" y="26"/>
                    </a:lnTo>
                    <a:lnTo>
                      <a:pt x="26" y="26"/>
                    </a:lnTo>
                    <a:lnTo>
                      <a:pt x="26" y="27"/>
                    </a:lnTo>
                    <a:lnTo>
                      <a:pt x="26" y="27"/>
                    </a:lnTo>
                    <a:lnTo>
                      <a:pt x="26" y="27"/>
                    </a:lnTo>
                    <a:lnTo>
                      <a:pt x="26" y="27"/>
                    </a:lnTo>
                    <a:lnTo>
                      <a:pt x="26" y="27"/>
                    </a:lnTo>
                    <a:lnTo>
                      <a:pt x="26" y="27"/>
                    </a:lnTo>
                    <a:lnTo>
                      <a:pt x="26" y="27"/>
                    </a:lnTo>
                    <a:lnTo>
                      <a:pt x="26" y="27"/>
                    </a:lnTo>
                    <a:lnTo>
                      <a:pt x="24" y="29"/>
                    </a:lnTo>
                    <a:lnTo>
                      <a:pt x="24" y="29"/>
                    </a:lnTo>
                    <a:lnTo>
                      <a:pt x="24" y="29"/>
                    </a:lnTo>
                    <a:lnTo>
                      <a:pt x="24" y="29"/>
                    </a:lnTo>
                    <a:lnTo>
                      <a:pt x="24" y="29"/>
                    </a:lnTo>
                    <a:lnTo>
                      <a:pt x="24" y="29"/>
                    </a:lnTo>
                    <a:lnTo>
                      <a:pt x="24" y="29"/>
                    </a:lnTo>
                    <a:lnTo>
                      <a:pt x="24" y="29"/>
                    </a:lnTo>
                    <a:lnTo>
                      <a:pt x="24" y="29"/>
                    </a:lnTo>
                    <a:lnTo>
                      <a:pt x="23" y="30"/>
                    </a:lnTo>
                    <a:lnTo>
                      <a:pt x="23" y="30"/>
                    </a:lnTo>
                    <a:lnTo>
                      <a:pt x="23" y="30"/>
                    </a:lnTo>
                    <a:lnTo>
                      <a:pt x="23" y="30"/>
                    </a:lnTo>
                    <a:lnTo>
                      <a:pt x="23" y="30"/>
                    </a:lnTo>
                    <a:lnTo>
                      <a:pt x="23" y="30"/>
                    </a:lnTo>
                    <a:lnTo>
                      <a:pt x="23" y="30"/>
                    </a:lnTo>
                    <a:lnTo>
                      <a:pt x="23" y="30"/>
                    </a:lnTo>
                    <a:lnTo>
                      <a:pt x="21" y="30"/>
                    </a:lnTo>
                    <a:lnTo>
                      <a:pt x="21" y="30"/>
                    </a:lnTo>
                    <a:lnTo>
                      <a:pt x="21" y="30"/>
                    </a:lnTo>
                    <a:lnTo>
                      <a:pt x="21" y="30"/>
                    </a:lnTo>
                    <a:lnTo>
                      <a:pt x="21" y="32"/>
                    </a:lnTo>
                    <a:lnTo>
                      <a:pt x="21" y="32"/>
                    </a:lnTo>
                    <a:lnTo>
                      <a:pt x="21" y="32"/>
                    </a:lnTo>
                    <a:lnTo>
                      <a:pt x="21" y="32"/>
                    </a:lnTo>
                    <a:lnTo>
                      <a:pt x="20" y="32"/>
                    </a:lnTo>
                    <a:lnTo>
                      <a:pt x="20" y="32"/>
                    </a:lnTo>
                    <a:lnTo>
                      <a:pt x="20" y="32"/>
                    </a:lnTo>
                    <a:lnTo>
                      <a:pt x="20" y="32"/>
                    </a:lnTo>
                    <a:lnTo>
                      <a:pt x="20" y="32"/>
                    </a:lnTo>
                    <a:lnTo>
                      <a:pt x="20" y="32"/>
                    </a:lnTo>
                    <a:lnTo>
                      <a:pt x="20" y="32"/>
                    </a:lnTo>
                    <a:lnTo>
                      <a:pt x="18" y="32"/>
                    </a:lnTo>
                    <a:lnTo>
                      <a:pt x="18" y="32"/>
                    </a:lnTo>
                    <a:lnTo>
                      <a:pt x="18" y="32"/>
                    </a:lnTo>
                    <a:lnTo>
                      <a:pt x="18" y="32"/>
                    </a:lnTo>
                    <a:lnTo>
                      <a:pt x="18" y="32"/>
                    </a:lnTo>
                    <a:lnTo>
                      <a:pt x="18" y="32"/>
                    </a:lnTo>
                    <a:lnTo>
                      <a:pt x="17" y="32"/>
                    </a:lnTo>
                    <a:lnTo>
                      <a:pt x="17" y="32"/>
                    </a:lnTo>
                    <a:lnTo>
                      <a:pt x="17" y="32"/>
                    </a:lnTo>
                    <a:lnTo>
                      <a:pt x="17" y="32"/>
                    </a:lnTo>
                    <a:lnTo>
                      <a:pt x="17" y="32"/>
                    </a:lnTo>
                    <a:lnTo>
                      <a:pt x="17" y="32"/>
                    </a:lnTo>
                    <a:lnTo>
                      <a:pt x="15" y="32"/>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1" y="32"/>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29"/>
                    </a:lnTo>
                    <a:lnTo>
                      <a:pt x="8" y="29"/>
                    </a:lnTo>
                    <a:lnTo>
                      <a:pt x="8" y="29"/>
                    </a:lnTo>
                    <a:lnTo>
                      <a:pt x="8" y="29"/>
                    </a:lnTo>
                    <a:lnTo>
                      <a:pt x="8" y="29"/>
                    </a:lnTo>
                    <a:lnTo>
                      <a:pt x="8" y="29"/>
                    </a:lnTo>
                    <a:lnTo>
                      <a:pt x="8" y="29"/>
                    </a:lnTo>
                    <a:lnTo>
                      <a:pt x="8" y="29"/>
                    </a:lnTo>
                    <a:lnTo>
                      <a:pt x="6" y="29"/>
                    </a:lnTo>
                    <a:lnTo>
                      <a:pt x="6" y="27"/>
                    </a:lnTo>
                    <a:lnTo>
                      <a:pt x="6" y="27"/>
                    </a:lnTo>
                    <a:lnTo>
                      <a:pt x="6" y="27"/>
                    </a:lnTo>
                    <a:lnTo>
                      <a:pt x="6" y="27"/>
                    </a:lnTo>
                    <a:lnTo>
                      <a:pt x="6" y="27"/>
                    </a:lnTo>
                    <a:lnTo>
                      <a:pt x="6" y="27"/>
                    </a:lnTo>
                    <a:lnTo>
                      <a:pt x="6" y="27"/>
                    </a:lnTo>
                    <a:lnTo>
                      <a:pt x="5" y="27"/>
                    </a:lnTo>
                    <a:lnTo>
                      <a:pt x="5" y="26"/>
                    </a:lnTo>
                    <a:lnTo>
                      <a:pt x="5" y="26"/>
                    </a:lnTo>
                    <a:lnTo>
                      <a:pt x="5" y="26"/>
                    </a:lnTo>
                    <a:lnTo>
                      <a:pt x="5" y="26"/>
                    </a:lnTo>
                    <a:lnTo>
                      <a:pt x="5" y="26"/>
                    </a:lnTo>
                    <a:lnTo>
                      <a:pt x="5" y="26"/>
                    </a:lnTo>
                    <a:lnTo>
                      <a:pt x="5" y="26"/>
                    </a:lnTo>
                    <a:lnTo>
                      <a:pt x="3" y="24"/>
                    </a:lnTo>
                    <a:lnTo>
                      <a:pt x="3" y="24"/>
                    </a:lnTo>
                    <a:lnTo>
                      <a:pt x="3" y="24"/>
                    </a:lnTo>
                    <a:lnTo>
                      <a:pt x="3" y="24"/>
                    </a:lnTo>
                    <a:lnTo>
                      <a:pt x="3" y="24"/>
                    </a:lnTo>
                    <a:lnTo>
                      <a:pt x="3" y="24"/>
                    </a:lnTo>
                    <a:lnTo>
                      <a:pt x="3" y="23"/>
                    </a:lnTo>
                    <a:lnTo>
                      <a:pt x="3" y="23"/>
                    </a:lnTo>
                    <a:lnTo>
                      <a:pt x="3" y="23"/>
                    </a:lnTo>
                    <a:lnTo>
                      <a:pt x="3" y="23"/>
                    </a:lnTo>
                    <a:lnTo>
                      <a:pt x="3" y="23"/>
                    </a:lnTo>
                    <a:lnTo>
                      <a:pt x="2" y="23"/>
                    </a:lnTo>
                    <a:lnTo>
                      <a:pt x="2" y="21"/>
                    </a:lnTo>
                    <a:lnTo>
                      <a:pt x="2" y="21"/>
                    </a:lnTo>
                    <a:lnTo>
                      <a:pt x="2" y="21"/>
                    </a:lnTo>
                    <a:lnTo>
                      <a:pt x="2" y="21"/>
                    </a:lnTo>
                    <a:lnTo>
                      <a:pt x="2" y="21"/>
                    </a:lnTo>
                    <a:lnTo>
                      <a:pt x="2" y="21"/>
                    </a:lnTo>
                    <a:lnTo>
                      <a:pt x="2" y="20"/>
                    </a:lnTo>
                    <a:lnTo>
                      <a:pt x="2" y="20"/>
                    </a:lnTo>
                    <a:lnTo>
                      <a:pt x="2" y="20"/>
                    </a:lnTo>
                    <a:lnTo>
                      <a:pt x="2" y="20"/>
                    </a:lnTo>
                    <a:lnTo>
                      <a:pt x="2" y="20"/>
                    </a:lnTo>
                    <a:lnTo>
                      <a:pt x="2" y="18"/>
                    </a:lnTo>
                    <a:lnTo>
                      <a:pt x="2" y="18"/>
                    </a:lnTo>
                    <a:lnTo>
                      <a:pt x="2" y="18"/>
                    </a:lnTo>
                    <a:lnTo>
                      <a:pt x="2"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2" y="9"/>
                    </a:lnTo>
                    <a:lnTo>
                      <a:pt x="2" y="9"/>
                    </a:lnTo>
                    <a:lnTo>
                      <a:pt x="2" y="9"/>
                    </a:lnTo>
                    <a:lnTo>
                      <a:pt x="2" y="9"/>
                    </a:lnTo>
                    <a:lnTo>
                      <a:pt x="2" y="9"/>
                    </a:lnTo>
                    <a:lnTo>
                      <a:pt x="2" y="9"/>
                    </a:lnTo>
                    <a:lnTo>
                      <a:pt x="2" y="8"/>
                    </a:lnTo>
                    <a:lnTo>
                      <a:pt x="2" y="8"/>
                    </a:lnTo>
                    <a:lnTo>
                      <a:pt x="2" y="8"/>
                    </a:lnTo>
                    <a:lnTo>
                      <a:pt x="2" y="8"/>
                    </a:lnTo>
                    <a:lnTo>
                      <a:pt x="2" y="8"/>
                    </a:lnTo>
                    <a:lnTo>
                      <a:pt x="2" y="8"/>
                    </a:lnTo>
                    <a:lnTo>
                      <a:pt x="2" y="6"/>
                    </a:lnTo>
                    <a:lnTo>
                      <a:pt x="2" y="6"/>
                    </a:lnTo>
                    <a:lnTo>
                      <a:pt x="2" y="6"/>
                    </a:lnTo>
                    <a:lnTo>
                      <a:pt x="2" y="6"/>
                    </a:lnTo>
                    <a:lnTo>
                      <a:pt x="3" y="6"/>
                    </a:lnTo>
                    <a:lnTo>
                      <a:pt x="3" y="6"/>
                    </a:lnTo>
                    <a:lnTo>
                      <a:pt x="3" y="6"/>
                    </a:lnTo>
                    <a:lnTo>
                      <a:pt x="3" y="6"/>
                    </a:lnTo>
                    <a:lnTo>
                      <a:pt x="3" y="5"/>
                    </a:lnTo>
                    <a:lnTo>
                      <a:pt x="3" y="5"/>
                    </a:lnTo>
                    <a:lnTo>
                      <a:pt x="3" y="5"/>
                    </a:lnTo>
                    <a:lnTo>
                      <a:pt x="3" y="5"/>
                    </a:lnTo>
                    <a:lnTo>
                      <a:pt x="3" y="5"/>
                    </a:lnTo>
                    <a:lnTo>
                      <a:pt x="3" y="5"/>
                    </a:lnTo>
                    <a:lnTo>
                      <a:pt x="5" y="5"/>
                    </a:lnTo>
                    <a:lnTo>
                      <a:pt x="5" y="5"/>
                    </a:lnTo>
                    <a:lnTo>
                      <a:pt x="5" y="3"/>
                    </a:lnTo>
                    <a:lnTo>
                      <a:pt x="5" y="3"/>
                    </a:lnTo>
                    <a:lnTo>
                      <a:pt x="5" y="3"/>
                    </a:lnTo>
                    <a:lnTo>
                      <a:pt x="5" y="3"/>
                    </a:lnTo>
                    <a:lnTo>
                      <a:pt x="5" y="3"/>
                    </a:lnTo>
                    <a:lnTo>
                      <a:pt x="5" y="3"/>
                    </a:lnTo>
                    <a:lnTo>
                      <a:pt x="5" y="3"/>
                    </a:lnTo>
                    <a:lnTo>
                      <a:pt x="6" y="3"/>
                    </a:lnTo>
                    <a:lnTo>
                      <a:pt x="6" y="3"/>
                    </a:lnTo>
                    <a:lnTo>
                      <a:pt x="6" y="3"/>
                    </a:lnTo>
                    <a:lnTo>
                      <a:pt x="6" y="3"/>
                    </a:lnTo>
                    <a:lnTo>
                      <a:pt x="6" y="2"/>
                    </a:lnTo>
                    <a:lnTo>
                      <a:pt x="6" y="2"/>
                    </a:lnTo>
                    <a:lnTo>
                      <a:pt x="6" y="2"/>
                    </a:lnTo>
                    <a:lnTo>
                      <a:pt x="6" y="2"/>
                    </a:lnTo>
                    <a:lnTo>
                      <a:pt x="8" y="2"/>
                    </a:lnTo>
                    <a:lnTo>
                      <a:pt x="8" y="2"/>
                    </a:lnTo>
                    <a:lnTo>
                      <a:pt x="8" y="2"/>
                    </a:lnTo>
                    <a:lnTo>
                      <a:pt x="8" y="2"/>
                    </a:lnTo>
                    <a:lnTo>
                      <a:pt x="8" y="2"/>
                    </a:lnTo>
                    <a:lnTo>
                      <a:pt x="8" y="2"/>
                    </a:lnTo>
                    <a:lnTo>
                      <a:pt x="8" y="2"/>
                    </a:lnTo>
                    <a:lnTo>
                      <a:pt x="9" y="2"/>
                    </a:lnTo>
                    <a:lnTo>
                      <a:pt x="9" y="2"/>
                    </a:lnTo>
                    <a:lnTo>
                      <a:pt x="9" y="2"/>
                    </a:lnTo>
                    <a:lnTo>
                      <a:pt x="9" y="2"/>
                    </a:lnTo>
                    <a:lnTo>
                      <a:pt x="9" y="2"/>
                    </a:lnTo>
                    <a:lnTo>
                      <a:pt x="9" y="2"/>
                    </a:lnTo>
                    <a:lnTo>
                      <a:pt x="9" y="2"/>
                    </a:lnTo>
                    <a:lnTo>
                      <a:pt x="11" y="2"/>
                    </a:lnTo>
                    <a:lnTo>
                      <a:pt x="11" y="2"/>
                    </a:lnTo>
                    <a:lnTo>
                      <a:pt x="11" y="2"/>
                    </a:lnTo>
                    <a:lnTo>
                      <a:pt x="11" y="0"/>
                    </a:lnTo>
                    <a:lnTo>
                      <a:pt x="11" y="0"/>
                    </a:lnTo>
                    <a:lnTo>
                      <a:pt x="11" y="0"/>
                    </a:lnTo>
                    <a:lnTo>
                      <a:pt x="12" y="0"/>
                    </a:lnTo>
                    <a:lnTo>
                      <a:pt x="12" y="0"/>
                    </a:lnTo>
                    <a:lnTo>
                      <a:pt x="12" y="0"/>
                    </a:lnTo>
                    <a:lnTo>
                      <a:pt x="12" y="0"/>
                    </a:lnTo>
                    <a:lnTo>
                      <a:pt x="12" y="0"/>
                    </a:lnTo>
                    <a:lnTo>
                      <a:pt x="12" y="0"/>
                    </a:lnTo>
                    <a:lnTo>
                      <a:pt x="14" y="2"/>
                    </a:lnTo>
                    <a:lnTo>
                      <a:pt x="14" y="2"/>
                    </a:lnTo>
                    <a:lnTo>
                      <a:pt x="14" y="2"/>
                    </a:lnTo>
                    <a:lnTo>
                      <a:pt x="14" y="2"/>
                    </a:lnTo>
                    <a:lnTo>
                      <a:pt x="14" y="2"/>
                    </a:lnTo>
                    <a:lnTo>
                      <a:pt x="14" y="2"/>
                    </a:lnTo>
                    <a:lnTo>
                      <a:pt x="14" y="2"/>
                    </a:lnTo>
                    <a:lnTo>
                      <a:pt x="15" y="2"/>
                    </a:lnTo>
                    <a:lnTo>
                      <a:pt x="15" y="2"/>
                    </a:lnTo>
                    <a:lnTo>
                      <a:pt x="15" y="2"/>
                    </a:lnTo>
                    <a:lnTo>
                      <a:pt x="15" y="2"/>
                    </a:lnTo>
                    <a:lnTo>
                      <a:pt x="15" y="2"/>
                    </a:lnTo>
                    <a:lnTo>
                      <a:pt x="15" y="2"/>
                    </a:lnTo>
                    <a:lnTo>
                      <a:pt x="17" y="2"/>
                    </a:lnTo>
                    <a:lnTo>
                      <a:pt x="17" y="2"/>
                    </a:lnTo>
                    <a:lnTo>
                      <a:pt x="17" y="2"/>
                    </a:lnTo>
                    <a:lnTo>
                      <a:pt x="17" y="2"/>
                    </a:lnTo>
                    <a:lnTo>
                      <a:pt x="17" y="2"/>
                    </a:lnTo>
                    <a:lnTo>
                      <a:pt x="17" y="2"/>
                    </a:lnTo>
                    <a:lnTo>
                      <a:pt x="18" y="2"/>
                    </a:lnTo>
                    <a:lnTo>
                      <a:pt x="18" y="2"/>
                    </a:lnTo>
                    <a:lnTo>
                      <a:pt x="18" y="3"/>
                    </a:lnTo>
                    <a:lnTo>
                      <a:pt x="18" y="3"/>
                    </a:lnTo>
                    <a:lnTo>
                      <a:pt x="18" y="3"/>
                    </a:lnTo>
                    <a:lnTo>
                      <a:pt x="18" y="3"/>
                    </a:lnTo>
                    <a:lnTo>
                      <a:pt x="18" y="3"/>
                    </a:lnTo>
                    <a:lnTo>
                      <a:pt x="20" y="3"/>
                    </a:lnTo>
                    <a:lnTo>
                      <a:pt x="20" y="3"/>
                    </a:lnTo>
                    <a:lnTo>
                      <a:pt x="20" y="3"/>
                    </a:lnTo>
                    <a:lnTo>
                      <a:pt x="20" y="3"/>
                    </a:lnTo>
                    <a:lnTo>
                      <a:pt x="20" y="3"/>
                    </a:lnTo>
                    <a:lnTo>
                      <a:pt x="20" y="3"/>
                    </a:lnTo>
                    <a:lnTo>
                      <a:pt x="20" y="5"/>
                    </a:lnTo>
                    <a:lnTo>
                      <a:pt x="21" y="5"/>
                    </a:lnTo>
                    <a:lnTo>
                      <a:pt x="21" y="5"/>
                    </a:lnTo>
                    <a:lnTo>
                      <a:pt x="21" y="5"/>
                    </a:lnTo>
                    <a:lnTo>
                      <a:pt x="21" y="5"/>
                    </a:lnTo>
                    <a:lnTo>
                      <a:pt x="21" y="5"/>
                    </a:lnTo>
                    <a:lnTo>
                      <a:pt x="21" y="5"/>
                    </a:lnTo>
                    <a:lnTo>
                      <a:pt x="21" y="5"/>
                    </a:lnTo>
                    <a:lnTo>
                      <a:pt x="23" y="6"/>
                    </a:lnTo>
                    <a:lnTo>
                      <a:pt x="23" y="6"/>
                    </a:lnTo>
                    <a:lnTo>
                      <a:pt x="23" y="6"/>
                    </a:lnTo>
                    <a:lnTo>
                      <a:pt x="23" y="6"/>
                    </a:lnTo>
                    <a:lnTo>
                      <a:pt x="23" y="6"/>
                    </a:lnTo>
                    <a:lnTo>
                      <a:pt x="23" y="6"/>
                    </a:lnTo>
                    <a:lnTo>
                      <a:pt x="23" y="6"/>
                    </a:lnTo>
                    <a:lnTo>
                      <a:pt x="23" y="6"/>
                    </a:lnTo>
                    <a:lnTo>
                      <a:pt x="24" y="8"/>
                    </a:lnTo>
                    <a:lnTo>
                      <a:pt x="24" y="8"/>
                    </a:lnTo>
                    <a:lnTo>
                      <a:pt x="24" y="8"/>
                    </a:lnTo>
                    <a:lnTo>
                      <a:pt x="24" y="8"/>
                    </a:lnTo>
                    <a:lnTo>
                      <a:pt x="24" y="8"/>
                    </a:lnTo>
                    <a:lnTo>
                      <a:pt x="24" y="8"/>
                    </a:lnTo>
                    <a:lnTo>
                      <a:pt x="24" y="9"/>
                    </a:lnTo>
                    <a:lnTo>
                      <a:pt x="24" y="9"/>
                    </a:lnTo>
                    <a:lnTo>
                      <a:pt x="24"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6"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7" y="17"/>
                    </a:lnTo>
                    <a:lnTo>
                      <a:pt x="27" y="17"/>
                    </a:lnTo>
                    <a:lnTo>
                      <a:pt x="27" y="17"/>
                    </a:lnTo>
                  </a:path>
                </a:pathLst>
              </a:custGeom>
              <a:noFill/>
              <a:ln w="6350" cap="sq">
                <a:solidFill>
                  <a:srgbClr val="000000"/>
                </a:solidFill>
                <a:prstDash val="solid"/>
                <a:miter lim="800000"/>
                <a:headEnd/>
                <a:tailEnd/>
              </a:ln>
            </p:spPr>
            <p:txBody>
              <a:bodyPr/>
              <a:lstStyle/>
              <a:p>
                <a:endParaRPr lang="en-US"/>
              </a:p>
            </p:txBody>
          </p:sp>
          <p:sp>
            <p:nvSpPr>
              <p:cNvPr id="321453" name="Freeform 941"/>
              <p:cNvSpPr>
                <a:spLocks/>
              </p:cNvSpPr>
              <p:nvPr/>
            </p:nvSpPr>
            <p:spPr bwMode="auto">
              <a:xfrm>
                <a:off x="5639" y="2345"/>
                <a:ext cx="27" cy="31"/>
              </a:xfrm>
              <a:custGeom>
                <a:avLst/>
                <a:gdLst/>
                <a:ahLst/>
                <a:cxnLst>
                  <a:cxn ang="0">
                    <a:pos x="27" y="18"/>
                  </a:cxn>
                  <a:cxn ang="0">
                    <a:pos x="27" y="19"/>
                  </a:cxn>
                  <a:cxn ang="0">
                    <a:pos x="27" y="21"/>
                  </a:cxn>
                  <a:cxn ang="0">
                    <a:pos x="27" y="22"/>
                  </a:cxn>
                  <a:cxn ang="0">
                    <a:pos x="27" y="24"/>
                  </a:cxn>
                  <a:cxn ang="0">
                    <a:pos x="26" y="25"/>
                  </a:cxn>
                  <a:cxn ang="0">
                    <a:pos x="26" y="27"/>
                  </a:cxn>
                  <a:cxn ang="0">
                    <a:pos x="24" y="27"/>
                  </a:cxn>
                  <a:cxn ang="0">
                    <a:pos x="23" y="28"/>
                  </a:cxn>
                  <a:cxn ang="0">
                    <a:pos x="23" y="30"/>
                  </a:cxn>
                  <a:cxn ang="0">
                    <a:pos x="21" y="30"/>
                  </a:cxn>
                  <a:cxn ang="0">
                    <a:pos x="20" y="31"/>
                  </a:cxn>
                  <a:cxn ang="0">
                    <a:pos x="18" y="31"/>
                  </a:cxn>
                  <a:cxn ang="0">
                    <a:pos x="17" y="31"/>
                  </a:cxn>
                  <a:cxn ang="0">
                    <a:pos x="15" y="31"/>
                  </a:cxn>
                  <a:cxn ang="0">
                    <a:pos x="14" y="31"/>
                  </a:cxn>
                  <a:cxn ang="0">
                    <a:pos x="12" y="31"/>
                  </a:cxn>
                  <a:cxn ang="0">
                    <a:pos x="11" y="31"/>
                  </a:cxn>
                  <a:cxn ang="0">
                    <a:pos x="9" y="30"/>
                  </a:cxn>
                  <a:cxn ang="0">
                    <a:pos x="9" y="30"/>
                  </a:cxn>
                  <a:cxn ang="0">
                    <a:pos x="8" y="28"/>
                  </a:cxn>
                  <a:cxn ang="0">
                    <a:pos x="6" y="28"/>
                  </a:cxn>
                  <a:cxn ang="0">
                    <a:pos x="5" y="27"/>
                  </a:cxn>
                  <a:cxn ang="0">
                    <a:pos x="3" y="25"/>
                  </a:cxn>
                  <a:cxn ang="0">
                    <a:pos x="3" y="24"/>
                  </a:cxn>
                  <a:cxn ang="0">
                    <a:pos x="2" y="22"/>
                  </a:cxn>
                  <a:cxn ang="0">
                    <a:pos x="2" y="21"/>
                  </a:cxn>
                  <a:cxn ang="0">
                    <a:pos x="2" y="19"/>
                  </a:cxn>
                  <a:cxn ang="0">
                    <a:pos x="0" y="18"/>
                  </a:cxn>
                  <a:cxn ang="0">
                    <a:pos x="0" y="16"/>
                  </a:cxn>
                  <a:cxn ang="0">
                    <a:pos x="0" y="15"/>
                  </a:cxn>
                  <a:cxn ang="0">
                    <a:pos x="0" y="13"/>
                  </a:cxn>
                  <a:cxn ang="0">
                    <a:pos x="0" y="12"/>
                  </a:cxn>
                  <a:cxn ang="0">
                    <a:pos x="0" y="10"/>
                  </a:cxn>
                  <a:cxn ang="0">
                    <a:pos x="2" y="9"/>
                  </a:cxn>
                  <a:cxn ang="0">
                    <a:pos x="2" y="7"/>
                  </a:cxn>
                  <a:cxn ang="0">
                    <a:pos x="3" y="6"/>
                  </a:cxn>
                  <a:cxn ang="0">
                    <a:pos x="3" y="4"/>
                  </a:cxn>
                  <a:cxn ang="0">
                    <a:pos x="5" y="3"/>
                  </a:cxn>
                  <a:cxn ang="0">
                    <a:pos x="6" y="3"/>
                  </a:cxn>
                  <a:cxn ang="0">
                    <a:pos x="8" y="1"/>
                  </a:cxn>
                  <a:cxn ang="0">
                    <a:pos x="8" y="1"/>
                  </a:cxn>
                  <a:cxn ang="0">
                    <a:pos x="9" y="1"/>
                  </a:cxn>
                  <a:cxn ang="0">
                    <a:pos x="11" y="0"/>
                  </a:cxn>
                  <a:cxn ang="0">
                    <a:pos x="12" y="0"/>
                  </a:cxn>
                  <a:cxn ang="0">
                    <a:pos x="14" y="0"/>
                  </a:cxn>
                  <a:cxn ang="0">
                    <a:pos x="15" y="1"/>
                  </a:cxn>
                  <a:cxn ang="0">
                    <a:pos x="17" y="1"/>
                  </a:cxn>
                  <a:cxn ang="0">
                    <a:pos x="18" y="1"/>
                  </a:cxn>
                  <a:cxn ang="0">
                    <a:pos x="20" y="3"/>
                  </a:cxn>
                  <a:cxn ang="0">
                    <a:pos x="21" y="3"/>
                  </a:cxn>
                  <a:cxn ang="0">
                    <a:pos x="21" y="4"/>
                  </a:cxn>
                  <a:cxn ang="0">
                    <a:pos x="23" y="6"/>
                  </a:cxn>
                  <a:cxn ang="0">
                    <a:pos x="24" y="6"/>
                  </a:cxn>
                  <a:cxn ang="0">
                    <a:pos x="24" y="7"/>
                  </a:cxn>
                  <a:cxn ang="0">
                    <a:pos x="26" y="9"/>
                  </a:cxn>
                  <a:cxn ang="0">
                    <a:pos x="26" y="10"/>
                  </a:cxn>
                  <a:cxn ang="0">
                    <a:pos x="27" y="12"/>
                  </a:cxn>
                  <a:cxn ang="0">
                    <a:pos x="27" y="13"/>
                  </a:cxn>
                  <a:cxn ang="0">
                    <a:pos x="27" y="16"/>
                  </a:cxn>
                </a:cxnLst>
                <a:rect l="0" t="0" r="r" b="b"/>
                <a:pathLst>
                  <a:path w="27" h="31">
                    <a:moveTo>
                      <a:pt x="27" y="16"/>
                    </a:moveTo>
                    <a:lnTo>
                      <a:pt x="27" y="16"/>
                    </a:lnTo>
                    <a:lnTo>
                      <a:pt x="27" y="16"/>
                    </a:lnTo>
                    <a:lnTo>
                      <a:pt x="27" y="16"/>
                    </a:lnTo>
                    <a:lnTo>
                      <a:pt x="27" y="16"/>
                    </a:lnTo>
                    <a:lnTo>
                      <a:pt x="27" y="18"/>
                    </a:lnTo>
                    <a:lnTo>
                      <a:pt x="27" y="18"/>
                    </a:lnTo>
                    <a:lnTo>
                      <a:pt x="27" y="18"/>
                    </a:lnTo>
                    <a:lnTo>
                      <a:pt x="27" y="18"/>
                    </a:lnTo>
                    <a:lnTo>
                      <a:pt x="27" y="18"/>
                    </a:lnTo>
                    <a:lnTo>
                      <a:pt x="27" y="19"/>
                    </a:lnTo>
                    <a:lnTo>
                      <a:pt x="27" y="19"/>
                    </a:lnTo>
                    <a:lnTo>
                      <a:pt x="27" y="19"/>
                    </a:lnTo>
                    <a:lnTo>
                      <a:pt x="27" y="19"/>
                    </a:lnTo>
                    <a:lnTo>
                      <a:pt x="27" y="19"/>
                    </a:lnTo>
                    <a:lnTo>
                      <a:pt x="27" y="19"/>
                    </a:lnTo>
                    <a:lnTo>
                      <a:pt x="27" y="21"/>
                    </a:lnTo>
                    <a:lnTo>
                      <a:pt x="27" y="21"/>
                    </a:lnTo>
                    <a:lnTo>
                      <a:pt x="27" y="21"/>
                    </a:lnTo>
                    <a:lnTo>
                      <a:pt x="27" y="21"/>
                    </a:lnTo>
                    <a:lnTo>
                      <a:pt x="27" y="21"/>
                    </a:lnTo>
                    <a:lnTo>
                      <a:pt x="27" y="21"/>
                    </a:lnTo>
                    <a:lnTo>
                      <a:pt x="27" y="22"/>
                    </a:lnTo>
                    <a:lnTo>
                      <a:pt x="27" y="22"/>
                    </a:lnTo>
                    <a:lnTo>
                      <a:pt x="27" y="22"/>
                    </a:lnTo>
                    <a:lnTo>
                      <a:pt x="27" y="22"/>
                    </a:lnTo>
                    <a:lnTo>
                      <a:pt x="27" y="22"/>
                    </a:lnTo>
                    <a:lnTo>
                      <a:pt x="27" y="22"/>
                    </a:lnTo>
                    <a:lnTo>
                      <a:pt x="27" y="24"/>
                    </a:lnTo>
                    <a:lnTo>
                      <a:pt x="27" y="24"/>
                    </a:lnTo>
                    <a:lnTo>
                      <a:pt x="26" y="24"/>
                    </a:lnTo>
                    <a:lnTo>
                      <a:pt x="26" y="24"/>
                    </a:lnTo>
                    <a:lnTo>
                      <a:pt x="26" y="24"/>
                    </a:lnTo>
                    <a:lnTo>
                      <a:pt x="26" y="24"/>
                    </a:lnTo>
                    <a:lnTo>
                      <a:pt x="26" y="25"/>
                    </a:lnTo>
                    <a:lnTo>
                      <a:pt x="26" y="25"/>
                    </a:lnTo>
                    <a:lnTo>
                      <a:pt x="26" y="25"/>
                    </a:lnTo>
                    <a:lnTo>
                      <a:pt x="26" y="25"/>
                    </a:lnTo>
                    <a:lnTo>
                      <a:pt x="26" y="25"/>
                    </a:lnTo>
                    <a:lnTo>
                      <a:pt x="26" y="25"/>
                    </a:lnTo>
                    <a:lnTo>
                      <a:pt x="26" y="25"/>
                    </a:lnTo>
                    <a:lnTo>
                      <a:pt x="26" y="27"/>
                    </a:lnTo>
                    <a:lnTo>
                      <a:pt x="24" y="27"/>
                    </a:lnTo>
                    <a:lnTo>
                      <a:pt x="24" y="27"/>
                    </a:lnTo>
                    <a:lnTo>
                      <a:pt x="24" y="27"/>
                    </a:lnTo>
                    <a:lnTo>
                      <a:pt x="24" y="27"/>
                    </a:lnTo>
                    <a:lnTo>
                      <a:pt x="24" y="27"/>
                    </a:lnTo>
                    <a:lnTo>
                      <a:pt x="24" y="27"/>
                    </a:lnTo>
                    <a:lnTo>
                      <a:pt x="24" y="27"/>
                    </a:lnTo>
                    <a:lnTo>
                      <a:pt x="24" y="28"/>
                    </a:lnTo>
                    <a:lnTo>
                      <a:pt x="24" y="28"/>
                    </a:lnTo>
                    <a:lnTo>
                      <a:pt x="24" y="28"/>
                    </a:lnTo>
                    <a:lnTo>
                      <a:pt x="23" y="28"/>
                    </a:lnTo>
                    <a:lnTo>
                      <a:pt x="23" y="28"/>
                    </a:lnTo>
                    <a:lnTo>
                      <a:pt x="23" y="28"/>
                    </a:lnTo>
                    <a:lnTo>
                      <a:pt x="23" y="28"/>
                    </a:lnTo>
                    <a:lnTo>
                      <a:pt x="23" y="28"/>
                    </a:lnTo>
                    <a:lnTo>
                      <a:pt x="23" y="28"/>
                    </a:lnTo>
                    <a:lnTo>
                      <a:pt x="23" y="30"/>
                    </a:lnTo>
                    <a:lnTo>
                      <a:pt x="23" y="30"/>
                    </a:lnTo>
                    <a:lnTo>
                      <a:pt x="21" y="30"/>
                    </a:lnTo>
                    <a:lnTo>
                      <a:pt x="21" y="30"/>
                    </a:lnTo>
                    <a:lnTo>
                      <a:pt x="21" y="30"/>
                    </a:lnTo>
                    <a:lnTo>
                      <a:pt x="21" y="30"/>
                    </a:lnTo>
                    <a:lnTo>
                      <a:pt x="21" y="30"/>
                    </a:lnTo>
                    <a:lnTo>
                      <a:pt x="21" y="30"/>
                    </a:lnTo>
                    <a:lnTo>
                      <a:pt x="21" y="30"/>
                    </a:lnTo>
                    <a:lnTo>
                      <a:pt x="21" y="30"/>
                    </a:lnTo>
                    <a:lnTo>
                      <a:pt x="20" y="30"/>
                    </a:lnTo>
                    <a:lnTo>
                      <a:pt x="20" y="30"/>
                    </a:lnTo>
                    <a:lnTo>
                      <a:pt x="20" y="30"/>
                    </a:lnTo>
                    <a:lnTo>
                      <a:pt x="20" y="31"/>
                    </a:lnTo>
                    <a:lnTo>
                      <a:pt x="20" y="31"/>
                    </a:lnTo>
                    <a:lnTo>
                      <a:pt x="20" y="31"/>
                    </a:lnTo>
                    <a:lnTo>
                      <a:pt x="20" y="31"/>
                    </a:lnTo>
                    <a:lnTo>
                      <a:pt x="18" y="31"/>
                    </a:lnTo>
                    <a:lnTo>
                      <a:pt x="18" y="31"/>
                    </a:lnTo>
                    <a:lnTo>
                      <a:pt x="18" y="31"/>
                    </a:lnTo>
                    <a:lnTo>
                      <a:pt x="18" y="31"/>
                    </a:lnTo>
                    <a:lnTo>
                      <a:pt x="18" y="31"/>
                    </a:lnTo>
                    <a:lnTo>
                      <a:pt x="18" y="31"/>
                    </a:lnTo>
                    <a:lnTo>
                      <a:pt x="17" y="31"/>
                    </a:lnTo>
                    <a:lnTo>
                      <a:pt x="17" y="31"/>
                    </a:lnTo>
                    <a:lnTo>
                      <a:pt x="17" y="31"/>
                    </a:lnTo>
                    <a:lnTo>
                      <a:pt x="17" y="31"/>
                    </a:lnTo>
                    <a:lnTo>
                      <a:pt x="17" y="31"/>
                    </a:lnTo>
                    <a:lnTo>
                      <a:pt x="17" y="31"/>
                    </a:lnTo>
                    <a:lnTo>
                      <a:pt x="17" y="31"/>
                    </a:lnTo>
                    <a:lnTo>
                      <a:pt x="15" y="31"/>
                    </a:lnTo>
                    <a:lnTo>
                      <a:pt x="15" y="31"/>
                    </a:lnTo>
                    <a:lnTo>
                      <a:pt x="15" y="31"/>
                    </a:lnTo>
                    <a:lnTo>
                      <a:pt x="15" y="31"/>
                    </a:lnTo>
                    <a:lnTo>
                      <a:pt x="15" y="31"/>
                    </a:lnTo>
                    <a:lnTo>
                      <a:pt x="15" y="31"/>
                    </a:lnTo>
                    <a:lnTo>
                      <a:pt x="14" y="31"/>
                    </a:lnTo>
                    <a:lnTo>
                      <a:pt x="14" y="31"/>
                    </a:lnTo>
                    <a:lnTo>
                      <a:pt x="14" y="31"/>
                    </a:lnTo>
                    <a:lnTo>
                      <a:pt x="14" y="31"/>
                    </a:lnTo>
                    <a:lnTo>
                      <a:pt x="14" y="31"/>
                    </a:lnTo>
                    <a:lnTo>
                      <a:pt x="14" y="31"/>
                    </a:lnTo>
                    <a:lnTo>
                      <a:pt x="12" y="31"/>
                    </a:lnTo>
                    <a:lnTo>
                      <a:pt x="12" y="31"/>
                    </a:lnTo>
                    <a:lnTo>
                      <a:pt x="12" y="31"/>
                    </a:lnTo>
                    <a:lnTo>
                      <a:pt x="12" y="31"/>
                    </a:lnTo>
                    <a:lnTo>
                      <a:pt x="12" y="31"/>
                    </a:lnTo>
                    <a:lnTo>
                      <a:pt x="12" y="31"/>
                    </a:lnTo>
                    <a:lnTo>
                      <a:pt x="12" y="31"/>
                    </a:lnTo>
                    <a:lnTo>
                      <a:pt x="11" y="31"/>
                    </a:lnTo>
                    <a:lnTo>
                      <a:pt x="11" y="31"/>
                    </a:lnTo>
                    <a:lnTo>
                      <a:pt x="11" y="31"/>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28"/>
                    </a:lnTo>
                    <a:lnTo>
                      <a:pt x="8" y="28"/>
                    </a:lnTo>
                    <a:lnTo>
                      <a:pt x="8" y="28"/>
                    </a:lnTo>
                    <a:lnTo>
                      <a:pt x="8" y="28"/>
                    </a:lnTo>
                    <a:lnTo>
                      <a:pt x="6" y="28"/>
                    </a:lnTo>
                    <a:lnTo>
                      <a:pt x="6" y="28"/>
                    </a:lnTo>
                    <a:lnTo>
                      <a:pt x="6" y="28"/>
                    </a:lnTo>
                    <a:lnTo>
                      <a:pt x="6" y="28"/>
                    </a:lnTo>
                    <a:lnTo>
                      <a:pt x="6" y="28"/>
                    </a:lnTo>
                    <a:lnTo>
                      <a:pt x="6" y="27"/>
                    </a:lnTo>
                    <a:lnTo>
                      <a:pt x="6" y="27"/>
                    </a:lnTo>
                    <a:lnTo>
                      <a:pt x="6" y="27"/>
                    </a:lnTo>
                    <a:lnTo>
                      <a:pt x="5" y="27"/>
                    </a:lnTo>
                    <a:lnTo>
                      <a:pt x="5" y="27"/>
                    </a:lnTo>
                    <a:lnTo>
                      <a:pt x="5" y="27"/>
                    </a:lnTo>
                    <a:lnTo>
                      <a:pt x="5" y="27"/>
                    </a:lnTo>
                    <a:lnTo>
                      <a:pt x="5" y="27"/>
                    </a:lnTo>
                    <a:lnTo>
                      <a:pt x="5" y="25"/>
                    </a:lnTo>
                    <a:lnTo>
                      <a:pt x="5" y="25"/>
                    </a:lnTo>
                    <a:lnTo>
                      <a:pt x="5" y="25"/>
                    </a:lnTo>
                    <a:lnTo>
                      <a:pt x="3" y="25"/>
                    </a:lnTo>
                    <a:lnTo>
                      <a:pt x="3" y="25"/>
                    </a:lnTo>
                    <a:lnTo>
                      <a:pt x="3" y="25"/>
                    </a:lnTo>
                    <a:lnTo>
                      <a:pt x="3" y="25"/>
                    </a:lnTo>
                    <a:lnTo>
                      <a:pt x="3" y="24"/>
                    </a:lnTo>
                    <a:lnTo>
                      <a:pt x="3" y="24"/>
                    </a:lnTo>
                    <a:lnTo>
                      <a:pt x="3" y="24"/>
                    </a:lnTo>
                    <a:lnTo>
                      <a:pt x="3" y="24"/>
                    </a:lnTo>
                    <a:lnTo>
                      <a:pt x="3" y="24"/>
                    </a:lnTo>
                    <a:lnTo>
                      <a:pt x="3" y="24"/>
                    </a:lnTo>
                    <a:lnTo>
                      <a:pt x="3" y="22"/>
                    </a:lnTo>
                    <a:lnTo>
                      <a:pt x="2" y="22"/>
                    </a:lnTo>
                    <a:lnTo>
                      <a:pt x="2" y="22"/>
                    </a:lnTo>
                    <a:lnTo>
                      <a:pt x="2" y="22"/>
                    </a:lnTo>
                    <a:lnTo>
                      <a:pt x="2" y="22"/>
                    </a:lnTo>
                    <a:lnTo>
                      <a:pt x="2" y="22"/>
                    </a:lnTo>
                    <a:lnTo>
                      <a:pt x="2" y="21"/>
                    </a:lnTo>
                    <a:lnTo>
                      <a:pt x="2" y="21"/>
                    </a:lnTo>
                    <a:lnTo>
                      <a:pt x="2" y="21"/>
                    </a:lnTo>
                    <a:lnTo>
                      <a:pt x="2" y="21"/>
                    </a:lnTo>
                    <a:lnTo>
                      <a:pt x="2" y="21"/>
                    </a:lnTo>
                    <a:lnTo>
                      <a:pt x="2" y="21"/>
                    </a:lnTo>
                    <a:lnTo>
                      <a:pt x="2" y="19"/>
                    </a:lnTo>
                    <a:lnTo>
                      <a:pt x="2" y="19"/>
                    </a:lnTo>
                    <a:lnTo>
                      <a:pt x="2" y="19"/>
                    </a:lnTo>
                    <a:lnTo>
                      <a:pt x="2" y="19"/>
                    </a:lnTo>
                    <a:lnTo>
                      <a:pt x="0" y="19"/>
                    </a:lnTo>
                    <a:lnTo>
                      <a:pt x="0" y="19"/>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2" y="9"/>
                    </a:lnTo>
                    <a:lnTo>
                      <a:pt x="2" y="9"/>
                    </a:lnTo>
                    <a:lnTo>
                      <a:pt x="2" y="9"/>
                    </a:lnTo>
                    <a:lnTo>
                      <a:pt x="2" y="9"/>
                    </a:lnTo>
                    <a:lnTo>
                      <a:pt x="2" y="9"/>
                    </a:lnTo>
                    <a:lnTo>
                      <a:pt x="2" y="9"/>
                    </a:lnTo>
                    <a:lnTo>
                      <a:pt x="2" y="9"/>
                    </a:lnTo>
                    <a:lnTo>
                      <a:pt x="2" y="7"/>
                    </a:lnTo>
                    <a:lnTo>
                      <a:pt x="2" y="7"/>
                    </a:lnTo>
                    <a:lnTo>
                      <a:pt x="2" y="7"/>
                    </a:lnTo>
                    <a:lnTo>
                      <a:pt x="2" y="7"/>
                    </a:lnTo>
                    <a:lnTo>
                      <a:pt x="2" y="7"/>
                    </a:lnTo>
                    <a:lnTo>
                      <a:pt x="2" y="7"/>
                    </a:lnTo>
                    <a:lnTo>
                      <a:pt x="2" y="6"/>
                    </a:lnTo>
                    <a:lnTo>
                      <a:pt x="2" y="6"/>
                    </a:lnTo>
                    <a:lnTo>
                      <a:pt x="3" y="6"/>
                    </a:lnTo>
                    <a:lnTo>
                      <a:pt x="3" y="6"/>
                    </a:lnTo>
                    <a:lnTo>
                      <a:pt x="3" y="6"/>
                    </a:lnTo>
                    <a:lnTo>
                      <a:pt x="3" y="6"/>
                    </a:lnTo>
                    <a:lnTo>
                      <a:pt x="3" y="6"/>
                    </a:lnTo>
                    <a:lnTo>
                      <a:pt x="3" y="4"/>
                    </a:lnTo>
                    <a:lnTo>
                      <a:pt x="3" y="4"/>
                    </a:lnTo>
                    <a:lnTo>
                      <a:pt x="3" y="4"/>
                    </a:lnTo>
                    <a:lnTo>
                      <a:pt x="3" y="4"/>
                    </a:lnTo>
                    <a:lnTo>
                      <a:pt x="3" y="4"/>
                    </a:lnTo>
                    <a:lnTo>
                      <a:pt x="5" y="4"/>
                    </a:lnTo>
                    <a:lnTo>
                      <a:pt x="5" y="4"/>
                    </a:lnTo>
                    <a:lnTo>
                      <a:pt x="5" y="4"/>
                    </a:lnTo>
                    <a:lnTo>
                      <a:pt x="5" y="4"/>
                    </a:lnTo>
                    <a:lnTo>
                      <a:pt x="5" y="3"/>
                    </a:lnTo>
                    <a:lnTo>
                      <a:pt x="5" y="3"/>
                    </a:lnTo>
                    <a:lnTo>
                      <a:pt x="5" y="3"/>
                    </a:lnTo>
                    <a:lnTo>
                      <a:pt x="5" y="3"/>
                    </a:lnTo>
                    <a:lnTo>
                      <a:pt x="5" y="3"/>
                    </a:lnTo>
                    <a:lnTo>
                      <a:pt x="6" y="3"/>
                    </a:lnTo>
                    <a:lnTo>
                      <a:pt x="6" y="3"/>
                    </a:lnTo>
                    <a:lnTo>
                      <a:pt x="6" y="3"/>
                    </a:lnTo>
                    <a:lnTo>
                      <a:pt x="6" y="3"/>
                    </a:lnTo>
                    <a:lnTo>
                      <a:pt x="6" y="3"/>
                    </a:lnTo>
                    <a:lnTo>
                      <a:pt x="6" y="1"/>
                    </a:lnTo>
                    <a:lnTo>
                      <a:pt x="6" y="1"/>
                    </a:lnTo>
                    <a:lnTo>
                      <a:pt x="8" y="1"/>
                    </a:lnTo>
                    <a:lnTo>
                      <a:pt x="8" y="1"/>
                    </a:lnTo>
                    <a:lnTo>
                      <a:pt x="8" y="1"/>
                    </a:lnTo>
                    <a:lnTo>
                      <a:pt x="8" y="1"/>
                    </a:lnTo>
                    <a:lnTo>
                      <a:pt x="8" y="1"/>
                    </a:lnTo>
                    <a:lnTo>
                      <a:pt x="8" y="1"/>
                    </a:lnTo>
                    <a:lnTo>
                      <a:pt x="8" y="1"/>
                    </a:lnTo>
                    <a:lnTo>
                      <a:pt x="9" y="1"/>
                    </a:lnTo>
                    <a:lnTo>
                      <a:pt x="9" y="1"/>
                    </a:lnTo>
                    <a:lnTo>
                      <a:pt x="9" y="1"/>
                    </a:lnTo>
                    <a:lnTo>
                      <a:pt x="9" y="1"/>
                    </a:lnTo>
                    <a:lnTo>
                      <a:pt x="9" y="1"/>
                    </a:lnTo>
                    <a:lnTo>
                      <a:pt x="9" y="1"/>
                    </a:lnTo>
                    <a:lnTo>
                      <a:pt x="9" y="1"/>
                    </a:lnTo>
                    <a:lnTo>
                      <a:pt x="11" y="1"/>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1"/>
                    </a:lnTo>
                    <a:lnTo>
                      <a:pt x="15" y="1"/>
                    </a:lnTo>
                    <a:lnTo>
                      <a:pt x="15" y="1"/>
                    </a:lnTo>
                    <a:lnTo>
                      <a:pt x="15" y="1"/>
                    </a:lnTo>
                    <a:lnTo>
                      <a:pt x="17" y="1"/>
                    </a:lnTo>
                    <a:lnTo>
                      <a:pt x="17" y="1"/>
                    </a:lnTo>
                    <a:lnTo>
                      <a:pt x="17" y="1"/>
                    </a:lnTo>
                    <a:lnTo>
                      <a:pt x="17" y="1"/>
                    </a:lnTo>
                    <a:lnTo>
                      <a:pt x="17" y="1"/>
                    </a:lnTo>
                    <a:lnTo>
                      <a:pt x="17" y="1"/>
                    </a:lnTo>
                    <a:lnTo>
                      <a:pt x="18" y="1"/>
                    </a:lnTo>
                    <a:lnTo>
                      <a:pt x="18" y="1"/>
                    </a:lnTo>
                    <a:lnTo>
                      <a:pt x="18" y="1"/>
                    </a:lnTo>
                    <a:lnTo>
                      <a:pt x="18" y="1"/>
                    </a:lnTo>
                    <a:lnTo>
                      <a:pt x="18" y="1"/>
                    </a:lnTo>
                    <a:lnTo>
                      <a:pt x="18" y="1"/>
                    </a:lnTo>
                    <a:lnTo>
                      <a:pt x="18" y="1"/>
                    </a:lnTo>
                    <a:lnTo>
                      <a:pt x="20" y="3"/>
                    </a:lnTo>
                    <a:lnTo>
                      <a:pt x="20" y="3"/>
                    </a:lnTo>
                    <a:lnTo>
                      <a:pt x="20" y="3"/>
                    </a:lnTo>
                    <a:lnTo>
                      <a:pt x="20" y="3"/>
                    </a:lnTo>
                    <a:lnTo>
                      <a:pt x="20" y="3"/>
                    </a:lnTo>
                    <a:lnTo>
                      <a:pt x="20" y="3"/>
                    </a:lnTo>
                    <a:lnTo>
                      <a:pt x="20" y="3"/>
                    </a:lnTo>
                    <a:lnTo>
                      <a:pt x="21" y="3"/>
                    </a:lnTo>
                    <a:lnTo>
                      <a:pt x="21" y="3"/>
                    </a:lnTo>
                    <a:lnTo>
                      <a:pt x="21" y="3"/>
                    </a:lnTo>
                    <a:lnTo>
                      <a:pt x="21" y="4"/>
                    </a:lnTo>
                    <a:lnTo>
                      <a:pt x="21" y="4"/>
                    </a:lnTo>
                    <a:lnTo>
                      <a:pt x="21" y="4"/>
                    </a:lnTo>
                    <a:lnTo>
                      <a:pt x="21" y="4"/>
                    </a:lnTo>
                    <a:lnTo>
                      <a:pt x="23" y="4"/>
                    </a:lnTo>
                    <a:lnTo>
                      <a:pt x="23" y="4"/>
                    </a:lnTo>
                    <a:lnTo>
                      <a:pt x="23" y="4"/>
                    </a:lnTo>
                    <a:lnTo>
                      <a:pt x="23" y="4"/>
                    </a:lnTo>
                    <a:lnTo>
                      <a:pt x="23" y="4"/>
                    </a:lnTo>
                    <a:lnTo>
                      <a:pt x="23" y="6"/>
                    </a:lnTo>
                    <a:lnTo>
                      <a:pt x="23" y="6"/>
                    </a:lnTo>
                    <a:lnTo>
                      <a:pt x="23" y="6"/>
                    </a:lnTo>
                    <a:lnTo>
                      <a:pt x="24" y="6"/>
                    </a:lnTo>
                    <a:lnTo>
                      <a:pt x="24" y="6"/>
                    </a:lnTo>
                    <a:lnTo>
                      <a:pt x="24" y="6"/>
                    </a:lnTo>
                    <a:lnTo>
                      <a:pt x="24" y="6"/>
                    </a:lnTo>
                    <a:lnTo>
                      <a:pt x="24" y="7"/>
                    </a:lnTo>
                    <a:lnTo>
                      <a:pt x="24" y="7"/>
                    </a:lnTo>
                    <a:lnTo>
                      <a:pt x="24" y="7"/>
                    </a:lnTo>
                    <a:lnTo>
                      <a:pt x="24" y="7"/>
                    </a:lnTo>
                    <a:lnTo>
                      <a:pt x="24" y="7"/>
                    </a:lnTo>
                    <a:lnTo>
                      <a:pt x="24" y="7"/>
                    </a:lnTo>
                    <a:lnTo>
                      <a:pt x="26" y="9"/>
                    </a:lnTo>
                    <a:lnTo>
                      <a:pt x="26" y="9"/>
                    </a:lnTo>
                    <a:lnTo>
                      <a:pt x="26" y="9"/>
                    </a:lnTo>
                    <a:lnTo>
                      <a:pt x="26" y="9"/>
                    </a:lnTo>
                    <a:lnTo>
                      <a:pt x="26" y="9"/>
                    </a:lnTo>
                    <a:lnTo>
                      <a:pt x="26" y="9"/>
                    </a:lnTo>
                    <a:lnTo>
                      <a:pt x="26" y="9"/>
                    </a:lnTo>
                    <a:lnTo>
                      <a:pt x="26" y="10"/>
                    </a:lnTo>
                    <a:lnTo>
                      <a:pt x="26" y="10"/>
                    </a:lnTo>
                    <a:lnTo>
                      <a:pt x="26" y="10"/>
                    </a:lnTo>
                    <a:lnTo>
                      <a:pt x="26" y="10"/>
                    </a:lnTo>
                    <a:lnTo>
                      <a:pt x="26"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lnTo>
                      <a:pt x="27" y="15"/>
                    </a:lnTo>
                    <a:lnTo>
                      <a:pt x="27" y="15"/>
                    </a:lnTo>
                    <a:lnTo>
                      <a:pt x="27" y="15"/>
                    </a:lnTo>
                    <a:lnTo>
                      <a:pt x="27" y="16"/>
                    </a:lnTo>
                    <a:lnTo>
                      <a:pt x="27" y="16"/>
                    </a:lnTo>
                    <a:lnTo>
                      <a:pt x="27" y="16"/>
                    </a:lnTo>
                  </a:path>
                </a:pathLst>
              </a:custGeom>
              <a:noFill/>
              <a:ln w="6350" cap="sq">
                <a:solidFill>
                  <a:srgbClr val="000000"/>
                </a:solidFill>
                <a:prstDash val="solid"/>
                <a:miter lim="800000"/>
                <a:headEnd/>
                <a:tailEnd/>
              </a:ln>
            </p:spPr>
            <p:txBody>
              <a:bodyPr/>
              <a:lstStyle/>
              <a:p>
                <a:endParaRPr lang="en-US"/>
              </a:p>
            </p:txBody>
          </p:sp>
          <p:sp>
            <p:nvSpPr>
              <p:cNvPr id="321454" name="Freeform 942"/>
              <p:cNvSpPr>
                <a:spLocks/>
              </p:cNvSpPr>
              <p:nvPr/>
            </p:nvSpPr>
            <p:spPr bwMode="auto">
              <a:xfrm>
                <a:off x="5829" y="2640"/>
                <a:ext cx="27" cy="32"/>
              </a:xfrm>
              <a:custGeom>
                <a:avLst/>
                <a:gdLst/>
                <a:ahLst/>
                <a:cxnLst>
                  <a:cxn ang="0">
                    <a:pos x="27" y="18"/>
                  </a:cxn>
                  <a:cxn ang="0">
                    <a:pos x="27" y="20"/>
                  </a:cxn>
                  <a:cxn ang="0">
                    <a:pos x="27" y="21"/>
                  </a:cxn>
                  <a:cxn ang="0">
                    <a:pos x="26" y="23"/>
                  </a:cxn>
                  <a:cxn ang="0">
                    <a:pos x="26" y="24"/>
                  </a:cxn>
                  <a:cxn ang="0">
                    <a:pos x="24" y="26"/>
                  </a:cxn>
                  <a:cxn ang="0">
                    <a:pos x="23" y="27"/>
                  </a:cxn>
                  <a:cxn ang="0">
                    <a:pos x="23" y="27"/>
                  </a:cxn>
                  <a:cxn ang="0">
                    <a:pos x="21" y="29"/>
                  </a:cxn>
                  <a:cxn ang="0">
                    <a:pos x="20" y="30"/>
                  </a:cxn>
                  <a:cxn ang="0">
                    <a:pos x="18" y="30"/>
                  </a:cxn>
                  <a:cxn ang="0">
                    <a:pos x="17" y="32"/>
                  </a:cxn>
                  <a:cxn ang="0">
                    <a:pos x="15" y="32"/>
                  </a:cxn>
                  <a:cxn ang="0">
                    <a:pos x="14" y="32"/>
                  </a:cxn>
                  <a:cxn ang="0">
                    <a:pos x="12" y="32"/>
                  </a:cxn>
                  <a:cxn ang="0">
                    <a:pos x="11" y="32"/>
                  </a:cxn>
                  <a:cxn ang="0">
                    <a:pos x="9" y="32"/>
                  </a:cxn>
                  <a:cxn ang="0">
                    <a:pos x="9" y="32"/>
                  </a:cxn>
                  <a:cxn ang="0">
                    <a:pos x="8" y="30"/>
                  </a:cxn>
                  <a:cxn ang="0">
                    <a:pos x="6" y="30"/>
                  </a:cxn>
                  <a:cxn ang="0">
                    <a:pos x="5" y="29"/>
                  </a:cxn>
                  <a:cxn ang="0">
                    <a:pos x="3" y="29"/>
                  </a:cxn>
                  <a:cxn ang="0">
                    <a:pos x="3" y="27"/>
                  </a:cxn>
                  <a:cxn ang="0">
                    <a:pos x="2" y="26"/>
                  </a:cxn>
                  <a:cxn ang="0">
                    <a:pos x="2" y="24"/>
                  </a:cxn>
                  <a:cxn ang="0">
                    <a:pos x="2" y="23"/>
                  </a:cxn>
                  <a:cxn ang="0">
                    <a:pos x="0" y="21"/>
                  </a:cxn>
                  <a:cxn ang="0">
                    <a:pos x="0" y="20"/>
                  </a:cxn>
                  <a:cxn ang="0">
                    <a:pos x="0" y="18"/>
                  </a:cxn>
                  <a:cxn ang="0">
                    <a:pos x="0" y="17"/>
                  </a:cxn>
                  <a:cxn ang="0">
                    <a:pos x="0" y="15"/>
                  </a:cxn>
                  <a:cxn ang="0">
                    <a:pos x="2" y="14"/>
                  </a:cxn>
                  <a:cxn ang="0">
                    <a:pos x="2" y="12"/>
                  </a:cxn>
                  <a:cxn ang="0">
                    <a:pos x="2" y="11"/>
                  </a:cxn>
                  <a:cxn ang="0">
                    <a:pos x="3" y="9"/>
                  </a:cxn>
                  <a:cxn ang="0">
                    <a:pos x="3" y="8"/>
                  </a:cxn>
                  <a:cxn ang="0">
                    <a:pos x="5" y="6"/>
                  </a:cxn>
                  <a:cxn ang="0">
                    <a:pos x="6" y="5"/>
                  </a:cxn>
                  <a:cxn ang="0">
                    <a:pos x="8" y="5"/>
                  </a:cxn>
                  <a:cxn ang="0">
                    <a:pos x="8" y="3"/>
                  </a:cxn>
                  <a:cxn ang="0">
                    <a:pos x="9" y="2"/>
                  </a:cxn>
                  <a:cxn ang="0">
                    <a:pos x="11" y="2"/>
                  </a:cxn>
                  <a:cxn ang="0">
                    <a:pos x="12" y="2"/>
                  </a:cxn>
                  <a:cxn ang="0">
                    <a:pos x="14" y="2"/>
                  </a:cxn>
                  <a:cxn ang="0">
                    <a:pos x="15" y="0"/>
                  </a:cxn>
                  <a:cxn ang="0">
                    <a:pos x="17" y="0"/>
                  </a:cxn>
                  <a:cxn ang="0">
                    <a:pos x="18" y="2"/>
                  </a:cxn>
                  <a:cxn ang="0">
                    <a:pos x="20" y="2"/>
                  </a:cxn>
                  <a:cxn ang="0">
                    <a:pos x="21" y="2"/>
                  </a:cxn>
                  <a:cxn ang="0">
                    <a:pos x="23" y="3"/>
                  </a:cxn>
                  <a:cxn ang="0">
                    <a:pos x="23" y="3"/>
                  </a:cxn>
                  <a:cxn ang="0">
                    <a:pos x="24" y="5"/>
                  </a:cxn>
                  <a:cxn ang="0">
                    <a:pos x="26" y="6"/>
                  </a:cxn>
                  <a:cxn ang="0">
                    <a:pos x="26" y="8"/>
                  </a:cxn>
                  <a:cxn ang="0">
                    <a:pos x="27" y="8"/>
                  </a:cxn>
                  <a:cxn ang="0">
                    <a:pos x="27" y="9"/>
                  </a:cxn>
                  <a:cxn ang="0">
                    <a:pos x="27" y="11"/>
                  </a:cxn>
                  <a:cxn ang="0">
                    <a:pos x="27" y="12"/>
                  </a:cxn>
                  <a:cxn ang="0">
                    <a:pos x="27" y="15"/>
                  </a:cxn>
                  <a:cxn ang="0">
                    <a:pos x="27" y="17"/>
                  </a:cxn>
                </a:cxnLst>
                <a:rect l="0" t="0" r="r" b="b"/>
                <a:pathLst>
                  <a:path w="27" h="32">
                    <a:moveTo>
                      <a:pt x="27" y="17"/>
                    </a:move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1"/>
                    </a:lnTo>
                    <a:lnTo>
                      <a:pt x="27" y="21"/>
                    </a:lnTo>
                    <a:lnTo>
                      <a:pt x="27" y="21"/>
                    </a:lnTo>
                    <a:lnTo>
                      <a:pt x="26" y="21"/>
                    </a:lnTo>
                    <a:lnTo>
                      <a:pt x="26" y="21"/>
                    </a:lnTo>
                    <a:lnTo>
                      <a:pt x="26" y="21"/>
                    </a:lnTo>
                    <a:lnTo>
                      <a:pt x="26" y="23"/>
                    </a:lnTo>
                    <a:lnTo>
                      <a:pt x="26" y="23"/>
                    </a:lnTo>
                    <a:lnTo>
                      <a:pt x="26" y="23"/>
                    </a:lnTo>
                    <a:lnTo>
                      <a:pt x="26" y="23"/>
                    </a:lnTo>
                    <a:lnTo>
                      <a:pt x="26" y="23"/>
                    </a:lnTo>
                    <a:lnTo>
                      <a:pt x="26" y="23"/>
                    </a:lnTo>
                    <a:lnTo>
                      <a:pt x="26" y="24"/>
                    </a:lnTo>
                    <a:lnTo>
                      <a:pt x="26" y="24"/>
                    </a:lnTo>
                    <a:lnTo>
                      <a:pt x="26" y="24"/>
                    </a:lnTo>
                    <a:lnTo>
                      <a:pt x="26" y="24"/>
                    </a:lnTo>
                    <a:lnTo>
                      <a:pt x="24" y="24"/>
                    </a:lnTo>
                    <a:lnTo>
                      <a:pt x="24" y="24"/>
                    </a:lnTo>
                    <a:lnTo>
                      <a:pt x="24" y="24"/>
                    </a:lnTo>
                    <a:lnTo>
                      <a:pt x="24" y="26"/>
                    </a:lnTo>
                    <a:lnTo>
                      <a:pt x="24" y="26"/>
                    </a:lnTo>
                    <a:lnTo>
                      <a:pt x="24" y="26"/>
                    </a:lnTo>
                    <a:lnTo>
                      <a:pt x="24" y="26"/>
                    </a:lnTo>
                    <a:lnTo>
                      <a:pt x="24" y="26"/>
                    </a:lnTo>
                    <a:lnTo>
                      <a:pt x="24" y="26"/>
                    </a:lnTo>
                    <a:lnTo>
                      <a:pt x="23" y="27"/>
                    </a:lnTo>
                    <a:lnTo>
                      <a:pt x="23" y="27"/>
                    </a:lnTo>
                    <a:lnTo>
                      <a:pt x="23" y="27"/>
                    </a:lnTo>
                    <a:lnTo>
                      <a:pt x="23" y="27"/>
                    </a:lnTo>
                    <a:lnTo>
                      <a:pt x="23" y="27"/>
                    </a:lnTo>
                    <a:lnTo>
                      <a:pt x="23" y="27"/>
                    </a:lnTo>
                    <a:lnTo>
                      <a:pt x="23" y="27"/>
                    </a:lnTo>
                    <a:lnTo>
                      <a:pt x="23" y="27"/>
                    </a:lnTo>
                    <a:lnTo>
                      <a:pt x="21" y="29"/>
                    </a:lnTo>
                    <a:lnTo>
                      <a:pt x="21" y="29"/>
                    </a:lnTo>
                    <a:lnTo>
                      <a:pt x="21" y="29"/>
                    </a:lnTo>
                    <a:lnTo>
                      <a:pt x="21" y="29"/>
                    </a:lnTo>
                    <a:lnTo>
                      <a:pt x="21" y="29"/>
                    </a:lnTo>
                    <a:lnTo>
                      <a:pt x="21" y="29"/>
                    </a:lnTo>
                    <a:lnTo>
                      <a:pt x="21" y="29"/>
                    </a:lnTo>
                    <a:lnTo>
                      <a:pt x="21" y="29"/>
                    </a:lnTo>
                    <a:lnTo>
                      <a:pt x="20" y="29"/>
                    </a:lnTo>
                    <a:lnTo>
                      <a:pt x="20" y="30"/>
                    </a:lnTo>
                    <a:lnTo>
                      <a:pt x="20" y="30"/>
                    </a:lnTo>
                    <a:lnTo>
                      <a:pt x="20" y="30"/>
                    </a:lnTo>
                    <a:lnTo>
                      <a:pt x="20" y="30"/>
                    </a:lnTo>
                    <a:lnTo>
                      <a:pt x="20" y="30"/>
                    </a:lnTo>
                    <a:lnTo>
                      <a:pt x="18" y="30"/>
                    </a:lnTo>
                    <a:lnTo>
                      <a:pt x="18" y="30"/>
                    </a:lnTo>
                    <a:lnTo>
                      <a:pt x="18" y="30"/>
                    </a:lnTo>
                    <a:lnTo>
                      <a:pt x="18" y="30"/>
                    </a:lnTo>
                    <a:lnTo>
                      <a:pt x="18" y="30"/>
                    </a:lnTo>
                    <a:lnTo>
                      <a:pt x="18" y="30"/>
                    </a:lnTo>
                    <a:lnTo>
                      <a:pt x="18" y="30"/>
                    </a:lnTo>
                    <a:lnTo>
                      <a:pt x="17" y="32"/>
                    </a:lnTo>
                    <a:lnTo>
                      <a:pt x="17" y="32"/>
                    </a:lnTo>
                    <a:lnTo>
                      <a:pt x="17" y="32"/>
                    </a:lnTo>
                    <a:lnTo>
                      <a:pt x="17" y="32"/>
                    </a:lnTo>
                    <a:lnTo>
                      <a:pt x="17" y="32"/>
                    </a:lnTo>
                    <a:lnTo>
                      <a:pt x="17" y="32"/>
                    </a:lnTo>
                    <a:lnTo>
                      <a:pt x="15" y="32"/>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2"/>
                    </a:lnTo>
                    <a:lnTo>
                      <a:pt x="11" y="32"/>
                    </a:lnTo>
                    <a:lnTo>
                      <a:pt x="9" y="32"/>
                    </a:lnTo>
                    <a:lnTo>
                      <a:pt x="9" y="32"/>
                    </a:lnTo>
                    <a:lnTo>
                      <a:pt x="9" y="32"/>
                    </a:lnTo>
                    <a:lnTo>
                      <a:pt x="9" y="32"/>
                    </a:lnTo>
                    <a:lnTo>
                      <a:pt x="9" y="32"/>
                    </a:lnTo>
                    <a:lnTo>
                      <a:pt x="9" y="32"/>
                    </a:lnTo>
                    <a:lnTo>
                      <a:pt x="9" y="32"/>
                    </a:lnTo>
                    <a:lnTo>
                      <a:pt x="8" y="32"/>
                    </a:lnTo>
                    <a:lnTo>
                      <a:pt x="8" y="32"/>
                    </a:lnTo>
                    <a:lnTo>
                      <a:pt x="8" y="32"/>
                    </a:lnTo>
                    <a:lnTo>
                      <a:pt x="8" y="32"/>
                    </a:lnTo>
                    <a:lnTo>
                      <a:pt x="8" y="30"/>
                    </a:lnTo>
                    <a:lnTo>
                      <a:pt x="8" y="30"/>
                    </a:lnTo>
                    <a:lnTo>
                      <a:pt x="8" y="30"/>
                    </a:lnTo>
                    <a:lnTo>
                      <a:pt x="6" y="30"/>
                    </a:lnTo>
                    <a:lnTo>
                      <a:pt x="6" y="30"/>
                    </a:lnTo>
                    <a:lnTo>
                      <a:pt x="6" y="30"/>
                    </a:lnTo>
                    <a:lnTo>
                      <a:pt x="6" y="30"/>
                    </a:lnTo>
                    <a:lnTo>
                      <a:pt x="6" y="30"/>
                    </a:lnTo>
                    <a:lnTo>
                      <a:pt x="6" y="30"/>
                    </a:lnTo>
                    <a:lnTo>
                      <a:pt x="6" y="30"/>
                    </a:lnTo>
                    <a:lnTo>
                      <a:pt x="5" y="30"/>
                    </a:lnTo>
                    <a:lnTo>
                      <a:pt x="5" y="30"/>
                    </a:lnTo>
                    <a:lnTo>
                      <a:pt x="5" y="29"/>
                    </a:lnTo>
                    <a:lnTo>
                      <a:pt x="5" y="29"/>
                    </a:lnTo>
                    <a:lnTo>
                      <a:pt x="5" y="29"/>
                    </a:lnTo>
                    <a:lnTo>
                      <a:pt x="5" y="29"/>
                    </a:lnTo>
                    <a:lnTo>
                      <a:pt x="5" y="29"/>
                    </a:lnTo>
                    <a:lnTo>
                      <a:pt x="5" y="29"/>
                    </a:lnTo>
                    <a:lnTo>
                      <a:pt x="5" y="29"/>
                    </a:lnTo>
                    <a:lnTo>
                      <a:pt x="3" y="29"/>
                    </a:lnTo>
                    <a:lnTo>
                      <a:pt x="3" y="29"/>
                    </a:lnTo>
                    <a:lnTo>
                      <a:pt x="3" y="27"/>
                    </a:lnTo>
                    <a:lnTo>
                      <a:pt x="3" y="27"/>
                    </a:lnTo>
                    <a:lnTo>
                      <a:pt x="3" y="27"/>
                    </a:lnTo>
                    <a:lnTo>
                      <a:pt x="3" y="27"/>
                    </a:lnTo>
                    <a:lnTo>
                      <a:pt x="3" y="27"/>
                    </a:lnTo>
                    <a:lnTo>
                      <a:pt x="3" y="27"/>
                    </a:lnTo>
                    <a:lnTo>
                      <a:pt x="3" y="27"/>
                    </a:lnTo>
                    <a:lnTo>
                      <a:pt x="3" y="27"/>
                    </a:lnTo>
                    <a:lnTo>
                      <a:pt x="3" y="26"/>
                    </a:lnTo>
                    <a:lnTo>
                      <a:pt x="2" y="26"/>
                    </a:lnTo>
                    <a:lnTo>
                      <a:pt x="2" y="26"/>
                    </a:lnTo>
                    <a:lnTo>
                      <a:pt x="2" y="26"/>
                    </a:lnTo>
                    <a:lnTo>
                      <a:pt x="2" y="26"/>
                    </a:lnTo>
                    <a:lnTo>
                      <a:pt x="2" y="26"/>
                    </a:lnTo>
                    <a:lnTo>
                      <a:pt x="2" y="24"/>
                    </a:lnTo>
                    <a:lnTo>
                      <a:pt x="2" y="24"/>
                    </a:lnTo>
                    <a:lnTo>
                      <a:pt x="2" y="24"/>
                    </a:lnTo>
                    <a:lnTo>
                      <a:pt x="2" y="24"/>
                    </a:lnTo>
                    <a:lnTo>
                      <a:pt x="2" y="24"/>
                    </a:lnTo>
                    <a:lnTo>
                      <a:pt x="2" y="24"/>
                    </a:lnTo>
                    <a:lnTo>
                      <a:pt x="2" y="24"/>
                    </a:lnTo>
                    <a:lnTo>
                      <a:pt x="2" y="23"/>
                    </a:lnTo>
                    <a:lnTo>
                      <a:pt x="2" y="23"/>
                    </a:lnTo>
                    <a:lnTo>
                      <a:pt x="2"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2" y="14"/>
                    </a:lnTo>
                    <a:lnTo>
                      <a:pt x="2" y="14"/>
                    </a:lnTo>
                    <a:lnTo>
                      <a:pt x="2" y="12"/>
                    </a:lnTo>
                    <a:lnTo>
                      <a:pt x="2" y="12"/>
                    </a:lnTo>
                    <a:lnTo>
                      <a:pt x="2" y="12"/>
                    </a:lnTo>
                    <a:lnTo>
                      <a:pt x="2" y="12"/>
                    </a:lnTo>
                    <a:lnTo>
                      <a:pt x="2" y="12"/>
                    </a:lnTo>
                    <a:lnTo>
                      <a:pt x="2" y="12"/>
                    </a:lnTo>
                    <a:lnTo>
                      <a:pt x="2" y="11"/>
                    </a:lnTo>
                    <a:lnTo>
                      <a:pt x="2" y="11"/>
                    </a:lnTo>
                    <a:lnTo>
                      <a:pt x="2" y="11"/>
                    </a:lnTo>
                    <a:lnTo>
                      <a:pt x="2" y="11"/>
                    </a:lnTo>
                    <a:lnTo>
                      <a:pt x="2" y="11"/>
                    </a:lnTo>
                    <a:lnTo>
                      <a:pt x="2" y="11"/>
                    </a:lnTo>
                    <a:lnTo>
                      <a:pt x="2" y="9"/>
                    </a:lnTo>
                    <a:lnTo>
                      <a:pt x="3" y="9"/>
                    </a:lnTo>
                    <a:lnTo>
                      <a:pt x="3" y="9"/>
                    </a:lnTo>
                    <a:lnTo>
                      <a:pt x="3" y="9"/>
                    </a:lnTo>
                    <a:lnTo>
                      <a:pt x="3" y="9"/>
                    </a:lnTo>
                    <a:lnTo>
                      <a:pt x="3" y="9"/>
                    </a:lnTo>
                    <a:lnTo>
                      <a:pt x="3" y="8"/>
                    </a:lnTo>
                    <a:lnTo>
                      <a:pt x="3" y="8"/>
                    </a:lnTo>
                    <a:lnTo>
                      <a:pt x="3" y="8"/>
                    </a:lnTo>
                    <a:lnTo>
                      <a:pt x="3" y="8"/>
                    </a:lnTo>
                    <a:lnTo>
                      <a:pt x="3" y="8"/>
                    </a:lnTo>
                    <a:lnTo>
                      <a:pt x="5" y="8"/>
                    </a:lnTo>
                    <a:lnTo>
                      <a:pt x="5" y="8"/>
                    </a:lnTo>
                    <a:lnTo>
                      <a:pt x="5" y="6"/>
                    </a:lnTo>
                    <a:lnTo>
                      <a:pt x="5" y="6"/>
                    </a:lnTo>
                    <a:lnTo>
                      <a:pt x="5" y="6"/>
                    </a:lnTo>
                    <a:lnTo>
                      <a:pt x="5" y="6"/>
                    </a:lnTo>
                    <a:lnTo>
                      <a:pt x="5" y="6"/>
                    </a:lnTo>
                    <a:lnTo>
                      <a:pt x="5" y="6"/>
                    </a:lnTo>
                    <a:lnTo>
                      <a:pt x="5" y="6"/>
                    </a:lnTo>
                    <a:lnTo>
                      <a:pt x="6" y="5"/>
                    </a:lnTo>
                    <a:lnTo>
                      <a:pt x="6" y="5"/>
                    </a:lnTo>
                    <a:lnTo>
                      <a:pt x="6" y="5"/>
                    </a:lnTo>
                    <a:lnTo>
                      <a:pt x="6" y="5"/>
                    </a:lnTo>
                    <a:lnTo>
                      <a:pt x="6" y="5"/>
                    </a:lnTo>
                    <a:lnTo>
                      <a:pt x="6" y="5"/>
                    </a:lnTo>
                    <a:lnTo>
                      <a:pt x="6" y="5"/>
                    </a:lnTo>
                    <a:lnTo>
                      <a:pt x="6" y="5"/>
                    </a:lnTo>
                    <a:lnTo>
                      <a:pt x="8" y="5"/>
                    </a:lnTo>
                    <a:lnTo>
                      <a:pt x="8" y="3"/>
                    </a:lnTo>
                    <a:lnTo>
                      <a:pt x="8" y="3"/>
                    </a:lnTo>
                    <a:lnTo>
                      <a:pt x="8" y="3"/>
                    </a:lnTo>
                    <a:lnTo>
                      <a:pt x="8" y="3"/>
                    </a:lnTo>
                    <a:lnTo>
                      <a:pt x="8" y="3"/>
                    </a:lnTo>
                    <a:lnTo>
                      <a:pt x="8" y="3"/>
                    </a:lnTo>
                    <a:lnTo>
                      <a:pt x="9" y="3"/>
                    </a:lnTo>
                    <a:lnTo>
                      <a:pt x="9" y="3"/>
                    </a:lnTo>
                    <a:lnTo>
                      <a:pt x="9" y="3"/>
                    </a:lnTo>
                    <a:lnTo>
                      <a:pt x="9" y="3"/>
                    </a:lnTo>
                    <a:lnTo>
                      <a:pt x="9" y="2"/>
                    </a:lnTo>
                    <a:lnTo>
                      <a:pt x="9" y="2"/>
                    </a:lnTo>
                    <a:lnTo>
                      <a:pt x="9" y="2"/>
                    </a:lnTo>
                    <a:lnTo>
                      <a:pt x="11" y="2"/>
                    </a:lnTo>
                    <a:lnTo>
                      <a:pt x="11" y="2"/>
                    </a:lnTo>
                    <a:lnTo>
                      <a:pt x="11" y="2"/>
                    </a:lnTo>
                    <a:lnTo>
                      <a:pt x="11" y="2"/>
                    </a:lnTo>
                    <a:lnTo>
                      <a:pt x="11" y="2"/>
                    </a:lnTo>
                    <a:lnTo>
                      <a:pt x="11" y="2"/>
                    </a:lnTo>
                    <a:lnTo>
                      <a:pt x="12" y="2"/>
                    </a:lnTo>
                    <a:lnTo>
                      <a:pt x="12" y="2"/>
                    </a:lnTo>
                    <a:lnTo>
                      <a:pt x="12" y="2"/>
                    </a:lnTo>
                    <a:lnTo>
                      <a:pt x="12" y="2"/>
                    </a:lnTo>
                    <a:lnTo>
                      <a:pt x="12" y="2"/>
                    </a:lnTo>
                    <a:lnTo>
                      <a:pt x="12" y="2"/>
                    </a:lnTo>
                    <a:lnTo>
                      <a:pt x="14" y="2"/>
                    </a:lnTo>
                    <a:lnTo>
                      <a:pt x="14" y="2"/>
                    </a:lnTo>
                    <a:lnTo>
                      <a:pt x="14" y="2"/>
                    </a:lnTo>
                    <a:lnTo>
                      <a:pt x="14" y="2"/>
                    </a:lnTo>
                    <a:lnTo>
                      <a:pt x="14" y="2"/>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2"/>
                    </a:lnTo>
                    <a:lnTo>
                      <a:pt x="18" y="2"/>
                    </a:lnTo>
                    <a:lnTo>
                      <a:pt x="18" y="2"/>
                    </a:lnTo>
                    <a:lnTo>
                      <a:pt x="18" y="2"/>
                    </a:lnTo>
                    <a:lnTo>
                      <a:pt x="18" y="2"/>
                    </a:lnTo>
                    <a:lnTo>
                      <a:pt x="18" y="2"/>
                    </a:lnTo>
                    <a:lnTo>
                      <a:pt x="18" y="2"/>
                    </a:lnTo>
                    <a:lnTo>
                      <a:pt x="18" y="2"/>
                    </a:lnTo>
                    <a:lnTo>
                      <a:pt x="20" y="2"/>
                    </a:lnTo>
                    <a:lnTo>
                      <a:pt x="20" y="2"/>
                    </a:lnTo>
                    <a:lnTo>
                      <a:pt x="20" y="2"/>
                    </a:lnTo>
                    <a:lnTo>
                      <a:pt x="20" y="2"/>
                    </a:lnTo>
                    <a:lnTo>
                      <a:pt x="20" y="2"/>
                    </a:lnTo>
                    <a:lnTo>
                      <a:pt x="20" y="2"/>
                    </a:lnTo>
                    <a:lnTo>
                      <a:pt x="20" y="2"/>
                    </a:lnTo>
                    <a:lnTo>
                      <a:pt x="21" y="2"/>
                    </a:lnTo>
                    <a:lnTo>
                      <a:pt x="21" y="2"/>
                    </a:lnTo>
                    <a:lnTo>
                      <a:pt x="21" y="2"/>
                    </a:lnTo>
                    <a:lnTo>
                      <a:pt x="21" y="2"/>
                    </a:lnTo>
                    <a:lnTo>
                      <a:pt x="21" y="2"/>
                    </a:lnTo>
                    <a:lnTo>
                      <a:pt x="21" y="3"/>
                    </a:lnTo>
                    <a:lnTo>
                      <a:pt x="21" y="3"/>
                    </a:lnTo>
                    <a:lnTo>
                      <a:pt x="23" y="3"/>
                    </a:lnTo>
                    <a:lnTo>
                      <a:pt x="23" y="3"/>
                    </a:lnTo>
                    <a:lnTo>
                      <a:pt x="23" y="3"/>
                    </a:lnTo>
                    <a:lnTo>
                      <a:pt x="23" y="3"/>
                    </a:lnTo>
                    <a:lnTo>
                      <a:pt x="23" y="3"/>
                    </a:lnTo>
                    <a:lnTo>
                      <a:pt x="23" y="3"/>
                    </a:lnTo>
                    <a:lnTo>
                      <a:pt x="23" y="3"/>
                    </a:lnTo>
                    <a:lnTo>
                      <a:pt x="23" y="3"/>
                    </a:lnTo>
                    <a:lnTo>
                      <a:pt x="24" y="5"/>
                    </a:lnTo>
                    <a:lnTo>
                      <a:pt x="24" y="5"/>
                    </a:lnTo>
                    <a:lnTo>
                      <a:pt x="24" y="5"/>
                    </a:lnTo>
                    <a:lnTo>
                      <a:pt x="24" y="5"/>
                    </a:lnTo>
                    <a:lnTo>
                      <a:pt x="24" y="5"/>
                    </a:lnTo>
                    <a:lnTo>
                      <a:pt x="24" y="5"/>
                    </a:lnTo>
                    <a:lnTo>
                      <a:pt x="24" y="5"/>
                    </a:lnTo>
                    <a:lnTo>
                      <a:pt x="24" y="5"/>
                    </a:lnTo>
                    <a:lnTo>
                      <a:pt x="24" y="5"/>
                    </a:lnTo>
                    <a:lnTo>
                      <a:pt x="24" y="6"/>
                    </a:lnTo>
                    <a:lnTo>
                      <a:pt x="26" y="6"/>
                    </a:lnTo>
                    <a:lnTo>
                      <a:pt x="26" y="6"/>
                    </a:lnTo>
                    <a:lnTo>
                      <a:pt x="26" y="6"/>
                    </a:lnTo>
                    <a:lnTo>
                      <a:pt x="26" y="6"/>
                    </a:lnTo>
                    <a:lnTo>
                      <a:pt x="26" y="6"/>
                    </a:lnTo>
                    <a:lnTo>
                      <a:pt x="26" y="6"/>
                    </a:lnTo>
                    <a:lnTo>
                      <a:pt x="26" y="8"/>
                    </a:lnTo>
                    <a:lnTo>
                      <a:pt x="26" y="8"/>
                    </a:lnTo>
                    <a:lnTo>
                      <a:pt x="26" y="8"/>
                    </a:lnTo>
                    <a:lnTo>
                      <a:pt x="26" y="8"/>
                    </a:lnTo>
                    <a:lnTo>
                      <a:pt x="26" y="8"/>
                    </a:lnTo>
                    <a:lnTo>
                      <a:pt x="26"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7" y="17"/>
                    </a:lnTo>
                    <a:lnTo>
                      <a:pt x="27" y="17"/>
                    </a:lnTo>
                    <a:lnTo>
                      <a:pt x="27" y="17"/>
                    </a:lnTo>
                  </a:path>
                </a:pathLst>
              </a:custGeom>
              <a:noFill/>
              <a:ln w="6350" cap="sq">
                <a:solidFill>
                  <a:srgbClr val="000000"/>
                </a:solidFill>
                <a:prstDash val="solid"/>
                <a:miter lim="800000"/>
                <a:headEnd/>
                <a:tailEnd/>
              </a:ln>
            </p:spPr>
            <p:txBody>
              <a:bodyPr/>
              <a:lstStyle/>
              <a:p>
                <a:endParaRPr lang="en-US"/>
              </a:p>
            </p:txBody>
          </p:sp>
          <p:sp>
            <p:nvSpPr>
              <p:cNvPr id="321455" name="Freeform 943"/>
              <p:cNvSpPr>
                <a:spLocks/>
              </p:cNvSpPr>
              <p:nvPr/>
            </p:nvSpPr>
            <p:spPr bwMode="auto">
              <a:xfrm>
                <a:off x="6086" y="2619"/>
                <a:ext cx="27" cy="32"/>
              </a:xfrm>
              <a:custGeom>
                <a:avLst/>
                <a:gdLst/>
                <a:ahLst/>
                <a:cxnLst>
                  <a:cxn ang="0">
                    <a:pos x="27" y="17"/>
                  </a:cxn>
                  <a:cxn ang="0">
                    <a:pos x="27" y="18"/>
                  </a:cxn>
                  <a:cxn ang="0">
                    <a:pos x="26" y="20"/>
                  </a:cxn>
                  <a:cxn ang="0">
                    <a:pos x="26" y="21"/>
                  </a:cxn>
                  <a:cxn ang="0">
                    <a:pos x="24" y="23"/>
                  </a:cxn>
                  <a:cxn ang="0">
                    <a:pos x="24" y="24"/>
                  </a:cxn>
                  <a:cxn ang="0">
                    <a:pos x="23" y="26"/>
                  </a:cxn>
                  <a:cxn ang="0">
                    <a:pos x="21" y="27"/>
                  </a:cxn>
                  <a:cxn ang="0">
                    <a:pos x="21" y="27"/>
                  </a:cxn>
                  <a:cxn ang="0">
                    <a:pos x="20" y="29"/>
                  </a:cxn>
                  <a:cxn ang="0">
                    <a:pos x="18" y="30"/>
                  </a:cxn>
                  <a:cxn ang="0">
                    <a:pos x="17" y="30"/>
                  </a:cxn>
                  <a:cxn ang="0">
                    <a:pos x="15" y="30"/>
                  </a:cxn>
                  <a:cxn ang="0">
                    <a:pos x="14" y="32"/>
                  </a:cxn>
                  <a:cxn ang="0">
                    <a:pos x="12" y="32"/>
                  </a:cxn>
                  <a:cxn ang="0">
                    <a:pos x="11" y="32"/>
                  </a:cxn>
                  <a:cxn ang="0">
                    <a:pos x="9" y="30"/>
                  </a:cxn>
                  <a:cxn ang="0">
                    <a:pos x="8" y="30"/>
                  </a:cxn>
                  <a:cxn ang="0">
                    <a:pos x="6" y="30"/>
                  </a:cxn>
                  <a:cxn ang="0">
                    <a:pos x="6" y="29"/>
                  </a:cxn>
                  <a:cxn ang="0">
                    <a:pos x="5" y="29"/>
                  </a:cxn>
                  <a:cxn ang="0">
                    <a:pos x="3" y="27"/>
                  </a:cxn>
                  <a:cxn ang="0">
                    <a:pos x="3" y="26"/>
                  </a:cxn>
                  <a:cxn ang="0">
                    <a:pos x="2" y="24"/>
                  </a:cxn>
                  <a:cxn ang="0">
                    <a:pos x="2" y="24"/>
                  </a:cxn>
                  <a:cxn ang="0">
                    <a:pos x="0" y="23"/>
                  </a:cxn>
                  <a:cxn ang="0">
                    <a:pos x="0" y="21"/>
                  </a:cxn>
                  <a:cxn ang="0">
                    <a:pos x="0" y="20"/>
                  </a:cxn>
                  <a:cxn ang="0">
                    <a:pos x="0" y="17"/>
                  </a:cxn>
                  <a:cxn ang="0">
                    <a:pos x="0" y="15"/>
                  </a:cxn>
                  <a:cxn ang="0">
                    <a:pos x="0" y="14"/>
                  </a:cxn>
                  <a:cxn ang="0">
                    <a:pos x="0" y="12"/>
                  </a:cxn>
                  <a:cxn ang="0">
                    <a:pos x="2" y="11"/>
                  </a:cxn>
                  <a:cxn ang="0">
                    <a:pos x="2" y="9"/>
                  </a:cxn>
                  <a:cxn ang="0">
                    <a:pos x="2" y="8"/>
                  </a:cxn>
                  <a:cxn ang="0">
                    <a:pos x="3" y="6"/>
                  </a:cxn>
                  <a:cxn ang="0">
                    <a:pos x="5" y="5"/>
                  </a:cxn>
                  <a:cxn ang="0">
                    <a:pos x="5" y="5"/>
                  </a:cxn>
                  <a:cxn ang="0">
                    <a:pos x="6" y="3"/>
                  </a:cxn>
                  <a:cxn ang="0">
                    <a:pos x="8" y="2"/>
                  </a:cxn>
                  <a:cxn ang="0">
                    <a:pos x="9" y="2"/>
                  </a:cxn>
                  <a:cxn ang="0">
                    <a:pos x="11" y="0"/>
                  </a:cxn>
                  <a:cxn ang="0">
                    <a:pos x="12" y="0"/>
                  </a:cxn>
                  <a:cxn ang="0">
                    <a:pos x="14" y="0"/>
                  </a:cxn>
                  <a:cxn ang="0">
                    <a:pos x="15" y="0"/>
                  </a:cxn>
                  <a:cxn ang="0">
                    <a:pos x="17" y="0"/>
                  </a:cxn>
                  <a:cxn ang="0">
                    <a:pos x="18" y="0"/>
                  </a:cxn>
                  <a:cxn ang="0">
                    <a:pos x="20" y="0"/>
                  </a:cxn>
                  <a:cxn ang="0">
                    <a:pos x="20" y="2"/>
                  </a:cxn>
                  <a:cxn ang="0">
                    <a:pos x="21" y="2"/>
                  </a:cxn>
                  <a:cxn ang="0">
                    <a:pos x="23" y="3"/>
                  </a:cxn>
                  <a:cxn ang="0">
                    <a:pos x="24" y="3"/>
                  </a:cxn>
                  <a:cxn ang="0">
                    <a:pos x="24" y="5"/>
                  </a:cxn>
                  <a:cxn ang="0">
                    <a:pos x="26" y="6"/>
                  </a:cxn>
                  <a:cxn ang="0">
                    <a:pos x="26" y="8"/>
                  </a:cxn>
                  <a:cxn ang="0">
                    <a:pos x="27" y="9"/>
                  </a:cxn>
                  <a:cxn ang="0">
                    <a:pos x="27" y="11"/>
                  </a:cxn>
                  <a:cxn ang="0">
                    <a:pos x="27" y="12"/>
                  </a:cxn>
                  <a:cxn ang="0">
                    <a:pos x="27" y="14"/>
                  </a:cxn>
                  <a:cxn ang="0">
                    <a:pos x="27" y="15"/>
                  </a:cxn>
                </a:cxnLst>
                <a:rect l="0" t="0" r="r" b="b"/>
                <a:pathLst>
                  <a:path w="27" h="32">
                    <a:moveTo>
                      <a:pt x="27" y="15"/>
                    </a:moveTo>
                    <a:lnTo>
                      <a:pt x="27" y="15"/>
                    </a:ln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20"/>
                    </a:lnTo>
                    <a:lnTo>
                      <a:pt x="26" y="20"/>
                    </a:lnTo>
                    <a:lnTo>
                      <a:pt x="26" y="20"/>
                    </a:lnTo>
                    <a:lnTo>
                      <a:pt x="26" y="20"/>
                    </a:lnTo>
                    <a:lnTo>
                      <a:pt x="26" y="20"/>
                    </a:lnTo>
                    <a:lnTo>
                      <a:pt x="26" y="20"/>
                    </a:lnTo>
                    <a:lnTo>
                      <a:pt x="26" y="21"/>
                    </a:lnTo>
                    <a:lnTo>
                      <a:pt x="26" y="21"/>
                    </a:lnTo>
                    <a:lnTo>
                      <a:pt x="26" y="21"/>
                    </a:lnTo>
                    <a:lnTo>
                      <a:pt x="26" y="21"/>
                    </a:lnTo>
                    <a:lnTo>
                      <a:pt x="26" y="21"/>
                    </a:lnTo>
                    <a:lnTo>
                      <a:pt x="26" y="21"/>
                    </a:lnTo>
                    <a:lnTo>
                      <a:pt x="26" y="23"/>
                    </a:lnTo>
                    <a:lnTo>
                      <a:pt x="26" y="23"/>
                    </a:lnTo>
                    <a:lnTo>
                      <a:pt x="26" y="23"/>
                    </a:lnTo>
                    <a:lnTo>
                      <a:pt x="24" y="23"/>
                    </a:lnTo>
                    <a:lnTo>
                      <a:pt x="24" y="23"/>
                    </a:lnTo>
                    <a:lnTo>
                      <a:pt x="24" y="23"/>
                    </a:lnTo>
                    <a:lnTo>
                      <a:pt x="24" y="24"/>
                    </a:lnTo>
                    <a:lnTo>
                      <a:pt x="24" y="24"/>
                    </a:lnTo>
                    <a:lnTo>
                      <a:pt x="24" y="24"/>
                    </a:lnTo>
                    <a:lnTo>
                      <a:pt x="24" y="24"/>
                    </a:lnTo>
                    <a:lnTo>
                      <a:pt x="24" y="24"/>
                    </a:lnTo>
                    <a:lnTo>
                      <a:pt x="24" y="24"/>
                    </a:lnTo>
                    <a:lnTo>
                      <a:pt x="24" y="24"/>
                    </a:lnTo>
                    <a:lnTo>
                      <a:pt x="23" y="26"/>
                    </a:lnTo>
                    <a:lnTo>
                      <a:pt x="23" y="26"/>
                    </a:lnTo>
                    <a:lnTo>
                      <a:pt x="23" y="26"/>
                    </a:lnTo>
                    <a:lnTo>
                      <a:pt x="23" y="26"/>
                    </a:lnTo>
                    <a:lnTo>
                      <a:pt x="23" y="26"/>
                    </a:lnTo>
                    <a:lnTo>
                      <a:pt x="23" y="26"/>
                    </a:lnTo>
                    <a:lnTo>
                      <a:pt x="23" y="26"/>
                    </a:lnTo>
                    <a:lnTo>
                      <a:pt x="23" y="27"/>
                    </a:lnTo>
                    <a:lnTo>
                      <a:pt x="21" y="27"/>
                    </a:lnTo>
                    <a:lnTo>
                      <a:pt x="21" y="27"/>
                    </a:lnTo>
                    <a:lnTo>
                      <a:pt x="21" y="27"/>
                    </a:lnTo>
                    <a:lnTo>
                      <a:pt x="21" y="27"/>
                    </a:lnTo>
                    <a:lnTo>
                      <a:pt x="21" y="27"/>
                    </a:lnTo>
                    <a:lnTo>
                      <a:pt x="21" y="27"/>
                    </a:lnTo>
                    <a:lnTo>
                      <a:pt x="21" y="27"/>
                    </a:lnTo>
                    <a:lnTo>
                      <a:pt x="21" y="27"/>
                    </a:lnTo>
                    <a:lnTo>
                      <a:pt x="20" y="29"/>
                    </a:lnTo>
                    <a:lnTo>
                      <a:pt x="20" y="29"/>
                    </a:lnTo>
                    <a:lnTo>
                      <a:pt x="20" y="29"/>
                    </a:lnTo>
                    <a:lnTo>
                      <a:pt x="20" y="29"/>
                    </a:lnTo>
                    <a:lnTo>
                      <a:pt x="20" y="29"/>
                    </a:lnTo>
                    <a:lnTo>
                      <a:pt x="20" y="29"/>
                    </a:lnTo>
                    <a:lnTo>
                      <a:pt x="20" y="29"/>
                    </a:lnTo>
                    <a:lnTo>
                      <a:pt x="18" y="29"/>
                    </a:lnTo>
                    <a:lnTo>
                      <a:pt x="18" y="29"/>
                    </a:lnTo>
                    <a:lnTo>
                      <a:pt x="18" y="29"/>
                    </a:lnTo>
                    <a:lnTo>
                      <a:pt x="18" y="30"/>
                    </a:lnTo>
                    <a:lnTo>
                      <a:pt x="18" y="30"/>
                    </a:lnTo>
                    <a:lnTo>
                      <a:pt x="18" y="30"/>
                    </a:lnTo>
                    <a:lnTo>
                      <a:pt x="17"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2"/>
                    </a:lnTo>
                    <a:lnTo>
                      <a:pt x="14" y="32"/>
                    </a:lnTo>
                    <a:lnTo>
                      <a:pt x="14" y="32"/>
                    </a:lnTo>
                    <a:lnTo>
                      <a:pt x="12"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30"/>
                    </a:lnTo>
                    <a:lnTo>
                      <a:pt x="6" y="30"/>
                    </a:lnTo>
                    <a:lnTo>
                      <a:pt x="6" y="29"/>
                    </a:lnTo>
                    <a:lnTo>
                      <a:pt x="6" y="29"/>
                    </a:lnTo>
                    <a:lnTo>
                      <a:pt x="6" y="29"/>
                    </a:lnTo>
                    <a:lnTo>
                      <a:pt x="5" y="29"/>
                    </a:lnTo>
                    <a:lnTo>
                      <a:pt x="5" y="29"/>
                    </a:lnTo>
                    <a:lnTo>
                      <a:pt x="5" y="29"/>
                    </a:lnTo>
                    <a:lnTo>
                      <a:pt x="5" y="29"/>
                    </a:lnTo>
                    <a:lnTo>
                      <a:pt x="5" y="29"/>
                    </a:lnTo>
                    <a:lnTo>
                      <a:pt x="5" y="29"/>
                    </a:lnTo>
                    <a:lnTo>
                      <a:pt x="5" y="29"/>
                    </a:lnTo>
                    <a:lnTo>
                      <a:pt x="5" y="27"/>
                    </a:lnTo>
                    <a:lnTo>
                      <a:pt x="3" y="27"/>
                    </a:lnTo>
                    <a:lnTo>
                      <a:pt x="3" y="27"/>
                    </a:lnTo>
                    <a:lnTo>
                      <a:pt x="3" y="27"/>
                    </a:lnTo>
                    <a:lnTo>
                      <a:pt x="3" y="27"/>
                    </a:lnTo>
                    <a:lnTo>
                      <a:pt x="3" y="27"/>
                    </a:lnTo>
                    <a:lnTo>
                      <a:pt x="3" y="27"/>
                    </a:lnTo>
                    <a:lnTo>
                      <a:pt x="3" y="27"/>
                    </a:lnTo>
                    <a:lnTo>
                      <a:pt x="3" y="27"/>
                    </a:lnTo>
                    <a:lnTo>
                      <a:pt x="3" y="26"/>
                    </a:lnTo>
                    <a:lnTo>
                      <a:pt x="3" y="26"/>
                    </a:lnTo>
                    <a:lnTo>
                      <a:pt x="2" y="26"/>
                    </a:lnTo>
                    <a:lnTo>
                      <a:pt x="2" y="26"/>
                    </a:lnTo>
                    <a:lnTo>
                      <a:pt x="2" y="26"/>
                    </a:lnTo>
                    <a:lnTo>
                      <a:pt x="2" y="26"/>
                    </a:lnTo>
                    <a:lnTo>
                      <a:pt x="2" y="26"/>
                    </a:lnTo>
                    <a:lnTo>
                      <a:pt x="2" y="24"/>
                    </a:lnTo>
                    <a:lnTo>
                      <a:pt x="2" y="24"/>
                    </a:lnTo>
                    <a:lnTo>
                      <a:pt x="2" y="24"/>
                    </a:lnTo>
                    <a:lnTo>
                      <a:pt x="2" y="24"/>
                    </a:lnTo>
                    <a:lnTo>
                      <a:pt x="2" y="24"/>
                    </a:lnTo>
                    <a:lnTo>
                      <a:pt x="2" y="24"/>
                    </a:lnTo>
                    <a:lnTo>
                      <a:pt x="2" y="24"/>
                    </a:lnTo>
                    <a:lnTo>
                      <a:pt x="2" y="23"/>
                    </a:lnTo>
                    <a:lnTo>
                      <a:pt x="0"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1"/>
                    </a:lnTo>
                    <a:lnTo>
                      <a:pt x="2" y="11"/>
                    </a:lnTo>
                    <a:lnTo>
                      <a:pt x="2" y="11"/>
                    </a:lnTo>
                    <a:lnTo>
                      <a:pt x="2" y="11"/>
                    </a:lnTo>
                    <a:lnTo>
                      <a:pt x="2" y="11"/>
                    </a:lnTo>
                    <a:lnTo>
                      <a:pt x="2" y="9"/>
                    </a:lnTo>
                    <a:lnTo>
                      <a:pt x="2" y="9"/>
                    </a:lnTo>
                    <a:lnTo>
                      <a:pt x="2" y="9"/>
                    </a:lnTo>
                    <a:lnTo>
                      <a:pt x="2" y="9"/>
                    </a:lnTo>
                    <a:lnTo>
                      <a:pt x="2" y="9"/>
                    </a:lnTo>
                    <a:lnTo>
                      <a:pt x="2" y="9"/>
                    </a:lnTo>
                    <a:lnTo>
                      <a:pt x="2" y="8"/>
                    </a:lnTo>
                    <a:lnTo>
                      <a:pt x="2" y="8"/>
                    </a:lnTo>
                    <a:lnTo>
                      <a:pt x="2" y="8"/>
                    </a:lnTo>
                    <a:lnTo>
                      <a:pt x="3" y="8"/>
                    </a:lnTo>
                    <a:lnTo>
                      <a:pt x="3" y="8"/>
                    </a:lnTo>
                    <a:lnTo>
                      <a:pt x="3" y="8"/>
                    </a:lnTo>
                    <a:lnTo>
                      <a:pt x="3" y="8"/>
                    </a:lnTo>
                    <a:lnTo>
                      <a:pt x="3" y="6"/>
                    </a:lnTo>
                    <a:lnTo>
                      <a:pt x="3" y="6"/>
                    </a:lnTo>
                    <a:lnTo>
                      <a:pt x="3" y="6"/>
                    </a:lnTo>
                    <a:lnTo>
                      <a:pt x="3" y="6"/>
                    </a:lnTo>
                    <a:lnTo>
                      <a:pt x="3" y="6"/>
                    </a:lnTo>
                    <a:lnTo>
                      <a:pt x="5" y="6"/>
                    </a:lnTo>
                    <a:lnTo>
                      <a:pt x="5" y="6"/>
                    </a:lnTo>
                    <a:lnTo>
                      <a:pt x="5" y="5"/>
                    </a:lnTo>
                    <a:lnTo>
                      <a:pt x="5" y="5"/>
                    </a:lnTo>
                    <a:lnTo>
                      <a:pt x="5" y="5"/>
                    </a:lnTo>
                    <a:lnTo>
                      <a:pt x="5" y="5"/>
                    </a:lnTo>
                    <a:lnTo>
                      <a:pt x="5" y="5"/>
                    </a:lnTo>
                    <a:lnTo>
                      <a:pt x="5" y="5"/>
                    </a:lnTo>
                    <a:lnTo>
                      <a:pt x="5" y="5"/>
                    </a:lnTo>
                    <a:lnTo>
                      <a:pt x="6" y="3"/>
                    </a:lnTo>
                    <a:lnTo>
                      <a:pt x="6" y="3"/>
                    </a:lnTo>
                    <a:lnTo>
                      <a:pt x="6" y="3"/>
                    </a:lnTo>
                    <a:lnTo>
                      <a:pt x="6" y="3"/>
                    </a:lnTo>
                    <a:lnTo>
                      <a:pt x="6" y="3"/>
                    </a:lnTo>
                    <a:lnTo>
                      <a:pt x="6" y="3"/>
                    </a:lnTo>
                    <a:lnTo>
                      <a:pt x="6" y="3"/>
                    </a:lnTo>
                    <a:lnTo>
                      <a:pt x="8" y="3"/>
                    </a:lnTo>
                    <a:lnTo>
                      <a:pt x="8" y="3"/>
                    </a:lnTo>
                    <a:lnTo>
                      <a:pt x="8" y="2"/>
                    </a:lnTo>
                    <a:lnTo>
                      <a:pt x="8" y="2"/>
                    </a:lnTo>
                    <a:lnTo>
                      <a:pt x="8" y="2"/>
                    </a:lnTo>
                    <a:lnTo>
                      <a:pt x="8" y="2"/>
                    </a:lnTo>
                    <a:lnTo>
                      <a:pt x="8" y="2"/>
                    </a:lnTo>
                    <a:lnTo>
                      <a:pt x="9" y="2"/>
                    </a:lnTo>
                    <a:lnTo>
                      <a:pt x="9" y="2"/>
                    </a:lnTo>
                    <a:lnTo>
                      <a:pt x="9" y="2"/>
                    </a:lnTo>
                    <a:lnTo>
                      <a:pt x="9" y="2"/>
                    </a:lnTo>
                    <a:lnTo>
                      <a:pt x="9" y="2"/>
                    </a:lnTo>
                    <a:lnTo>
                      <a:pt x="9" y="2"/>
                    </a:lnTo>
                    <a:lnTo>
                      <a:pt x="9" y="2"/>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0"/>
                    </a:lnTo>
                    <a:lnTo>
                      <a:pt x="20" y="0"/>
                    </a:lnTo>
                    <a:lnTo>
                      <a:pt x="20" y="0"/>
                    </a:lnTo>
                    <a:lnTo>
                      <a:pt x="20" y="0"/>
                    </a:lnTo>
                    <a:lnTo>
                      <a:pt x="20" y="0"/>
                    </a:lnTo>
                    <a:lnTo>
                      <a:pt x="20" y="2"/>
                    </a:lnTo>
                    <a:lnTo>
                      <a:pt x="20" y="2"/>
                    </a:lnTo>
                    <a:lnTo>
                      <a:pt x="21" y="2"/>
                    </a:lnTo>
                    <a:lnTo>
                      <a:pt x="21" y="2"/>
                    </a:lnTo>
                    <a:lnTo>
                      <a:pt x="21" y="2"/>
                    </a:lnTo>
                    <a:lnTo>
                      <a:pt x="21" y="2"/>
                    </a:lnTo>
                    <a:lnTo>
                      <a:pt x="21" y="2"/>
                    </a:lnTo>
                    <a:lnTo>
                      <a:pt x="21" y="2"/>
                    </a:lnTo>
                    <a:lnTo>
                      <a:pt x="21" y="2"/>
                    </a:lnTo>
                    <a:lnTo>
                      <a:pt x="21" y="2"/>
                    </a:lnTo>
                    <a:lnTo>
                      <a:pt x="23" y="2"/>
                    </a:lnTo>
                    <a:lnTo>
                      <a:pt x="23" y="2"/>
                    </a:lnTo>
                    <a:lnTo>
                      <a:pt x="23" y="3"/>
                    </a:lnTo>
                    <a:lnTo>
                      <a:pt x="23" y="3"/>
                    </a:lnTo>
                    <a:lnTo>
                      <a:pt x="23" y="3"/>
                    </a:lnTo>
                    <a:lnTo>
                      <a:pt x="23" y="3"/>
                    </a:lnTo>
                    <a:lnTo>
                      <a:pt x="23" y="3"/>
                    </a:lnTo>
                    <a:lnTo>
                      <a:pt x="23" y="3"/>
                    </a:lnTo>
                    <a:lnTo>
                      <a:pt x="24" y="3"/>
                    </a:lnTo>
                    <a:lnTo>
                      <a:pt x="24" y="3"/>
                    </a:lnTo>
                    <a:lnTo>
                      <a:pt x="24" y="3"/>
                    </a:lnTo>
                    <a:lnTo>
                      <a:pt x="24" y="5"/>
                    </a:lnTo>
                    <a:lnTo>
                      <a:pt x="24" y="5"/>
                    </a:lnTo>
                    <a:lnTo>
                      <a:pt x="24" y="5"/>
                    </a:lnTo>
                    <a:lnTo>
                      <a:pt x="24" y="5"/>
                    </a:lnTo>
                    <a:lnTo>
                      <a:pt x="24" y="5"/>
                    </a:lnTo>
                    <a:lnTo>
                      <a:pt x="24" y="5"/>
                    </a:lnTo>
                    <a:lnTo>
                      <a:pt x="24" y="5"/>
                    </a:lnTo>
                    <a:lnTo>
                      <a:pt x="26" y="6"/>
                    </a:lnTo>
                    <a:lnTo>
                      <a:pt x="26" y="6"/>
                    </a:lnTo>
                    <a:lnTo>
                      <a:pt x="26" y="6"/>
                    </a:lnTo>
                    <a:lnTo>
                      <a:pt x="26" y="6"/>
                    </a:lnTo>
                    <a:lnTo>
                      <a:pt x="26" y="6"/>
                    </a:lnTo>
                    <a:lnTo>
                      <a:pt x="26" y="6"/>
                    </a:lnTo>
                    <a:lnTo>
                      <a:pt x="26" y="6"/>
                    </a:lnTo>
                    <a:lnTo>
                      <a:pt x="26" y="8"/>
                    </a:lnTo>
                    <a:lnTo>
                      <a:pt x="26" y="8"/>
                    </a:lnTo>
                    <a:lnTo>
                      <a:pt x="26" y="8"/>
                    </a:lnTo>
                    <a:lnTo>
                      <a:pt x="26" y="8"/>
                    </a:lnTo>
                    <a:lnTo>
                      <a:pt x="26" y="8"/>
                    </a:lnTo>
                    <a:lnTo>
                      <a:pt x="26" y="8"/>
                    </a:lnTo>
                    <a:lnTo>
                      <a:pt x="26"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path>
                </a:pathLst>
              </a:custGeom>
              <a:noFill/>
              <a:ln w="6350" cap="sq">
                <a:solidFill>
                  <a:srgbClr val="000000"/>
                </a:solidFill>
                <a:prstDash val="solid"/>
                <a:miter lim="800000"/>
                <a:headEnd/>
                <a:tailEnd/>
              </a:ln>
            </p:spPr>
            <p:txBody>
              <a:bodyPr/>
              <a:lstStyle/>
              <a:p>
                <a:endParaRPr lang="en-US"/>
              </a:p>
            </p:txBody>
          </p:sp>
          <p:sp>
            <p:nvSpPr>
              <p:cNvPr id="321456" name="Freeform 944"/>
              <p:cNvSpPr>
                <a:spLocks/>
              </p:cNvSpPr>
              <p:nvPr/>
            </p:nvSpPr>
            <p:spPr bwMode="auto">
              <a:xfrm>
                <a:off x="6049" y="2489"/>
                <a:ext cx="27" cy="31"/>
              </a:xfrm>
              <a:custGeom>
                <a:avLst/>
                <a:gdLst/>
                <a:ahLst/>
                <a:cxnLst>
                  <a:cxn ang="0">
                    <a:pos x="27" y="16"/>
                  </a:cxn>
                  <a:cxn ang="0">
                    <a:pos x="27" y="18"/>
                  </a:cxn>
                  <a:cxn ang="0">
                    <a:pos x="27" y="19"/>
                  </a:cxn>
                  <a:cxn ang="0">
                    <a:pos x="25" y="21"/>
                  </a:cxn>
                  <a:cxn ang="0">
                    <a:pos x="25" y="22"/>
                  </a:cxn>
                  <a:cxn ang="0">
                    <a:pos x="24" y="24"/>
                  </a:cxn>
                  <a:cxn ang="0">
                    <a:pos x="24" y="25"/>
                  </a:cxn>
                  <a:cxn ang="0">
                    <a:pos x="22" y="27"/>
                  </a:cxn>
                  <a:cxn ang="0">
                    <a:pos x="21" y="28"/>
                  </a:cxn>
                  <a:cxn ang="0">
                    <a:pos x="21" y="28"/>
                  </a:cxn>
                  <a:cxn ang="0">
                    <a:pos x="19" y="30"/>
                  </a:cxn>
                  <a:cxn ang="0">
                    <a:pos x="18" y="30"/>
                  </a:cxn>
                  <a:cxn ang="0">
                    <a:pos x="16" y="30"/>
                  </a:cxn>
                  <a:cxn ang="0">
                    <a:pos x="15" y="31"/>
                  </a:cxn>
                  <a:cxn ang="0">
                    <a:pos x="13" y="31"/>
                  </a:cxn>
                  <a:cxn ang="0">
                    <a:pos x="12" y="31"/>
                  </a:cxn>
                  <a:cxn ang="0">
                    <a:pos x="10" y="30"/>
                  </a:cxn>
                  <a:cxn ang="0">
                    <a:pos x="9" y="30"/>
                  </a:cxn>
                  <a:cxn ang="0">
                    <a:pos x="7" y="30"/>
                  </a:cxn>
                  <a:cxn ang="0">
                    <a:pos x="7" y="28"/>
                  </a:cxn>
                  <a:cxn ang="0">
                    <a:pos x="6" y="28"/>
                  </a:cxn>
                  <a:cxn ang="0">
                    <a:pos x="4" y="27"/>
                  </a:cxn>
                  <a:cxn ang="0">
                    <a:pos x="3" y="25"/>
                  </a:cxn>
                  <a:cxn ang="0">
                    <a:pos x="3" y="25"/>
                  </a:cxn>
                  <a:cxn ang="0">
                    <a:pos x="1" y="24"/>
                  </a:cxn>
                  <a:cxn ang="0">
                    <a:pos x="1" y="22"/>
                  </a:cxn>
                  <a:cxn ang="0">
                    <a:pos x="0" y="21"/>
                  </a:cxn>
                  <a:cxn ang="0">
                    <a:pos x="0" y="19"/>
                  </a:cxn>
                  <a:cxn ang="0">
                    <a:pos x="0" y="18"/>
                  </a:cxn>
                  <a:cxn ang="0">
                    <a:pos x="0" y="15"/>
                  </a:cxn>
                  <a:cxn ang="0">
                    <a:pos x="0" y="13"/>
                  </a:cxn>
                  <a:cxn ang="0">
                    <a:pos x="0" y="12"/>
                  </a:cxn>
                  <a:cxn ang="0">
                    <a:pos x="0" y="10"/>
                  </a:cxn>
                  <a:cxn ang="0">
                    <a:pos x="1" y="9"/>
                  </a:cxn>
                  <a:cxn ang="0">
                    <a:pos x="1" y="7"/>
                  </a:cxn>
                  <a:cxn ang="0">
                    <a:pos x="3" y="6"/>
                  </a:cxn>
                  <a:cxn ang="0">
                    <a:pos x="3" y="4"/>
                  </a:cxn>
                  <a:cxn ang="0">
                    <a:pos x="4" y="4"/>
                  </a:cxn>
                  <a:cxn ang="0">
                    <a:pos x="6" y="3"/>
                  </a:cxn>
                  <a:cxn ang="0">
                    <a:pos x="6" y="1"/>
                  </a:cxn>
                  <a:cxn ang="0">
                    <a:pos x="7" y="1"/>
                  </a:cxn>
                  <a:cxn ang="0">
                    <a:pos x="9" y="0"/>
                  </a:cxn>
                  <a:cxn ang="0">
                    <a:pos x="10" y="0"/>
                  </a:cxn>
                  <a:cxn ang="0">
                    <a:pos x="12" y="0"/>
                  </a:cxn>
                  <a:cxn ang="0">
                    <a:pos x="13" y="0"/>
                  </a:cxn>
                  <a:cxn ang="0">
                    <a:pos x="15" y="0"/>
                  </a:cxn>
                  <a:cxn ang="0">
                    <a:pos x="16" y="0"/>
                  </a:cxn>
                  <a:cxn ang="0">
                    <a:pos x="18" y="0"/>
                  </a:cxn>
                  <a:cxn ang="0">
                    <a:pos x="19" y="1"/>
                  </a:cxn>
                  <a:cxn ang="0">
                    <a:pos x="19" y="1"/>
                  </a:cxn>
                  <a:cxn ang="0">
                    <a:pos x="21" y="3"/>
                  </a:cxn>
                  <a:cxn ang="0">
                    <a:pos x="22" y="3"/>
                  </a:cxn>
                  <a:cxn ang="0">
                    <a:pos x="24" y="4"/>
                  </a:cxn>
                  <a:cxn ang="0">
                    <a:pos x="24" y="6"/>
                  </a:cxn>
                  <a:cxn ang="0">
                    <a:pos x="25" y="7"/>
                  </a:cxn>
                  <a:cxn ang="0">
                    <a:pos x="25" y="9"/>
                  </a:cxn>
                  <a:cxn ang="0">
                    <a:pos x="27" y="10"/>
                  </a:cxn>
                  <a:cxn ang="0">
                    <a:pos x="27" y="12"/>
                  </a:cxn>
                  <a:cxn ang="0">
                    <a:pos x="27" y="13"/>
                  </a:cxn>
                  <a:cxn ang="0">
                    <a:pos x="27" y="15"/>
                  </a:cxn>
                </a:cxnLst>
                <a:rect l="0" t="0" r="r" b="b"/>
                <a:pathLst>
                  <a:path w="27" h="31">
                    <a:moveTo>
                      <a:pt x="27" y="15"/>
                    </a:moveTo>
                    <a:lnTo>
                      <a:pt x="27" y="15"/>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7" y="19"/>
                    </a:lnTo>
                    <a:lnTo>
                      <a:pt x="27" y="19"/>
                    </a:lnTo>
                    <a:lnTo>
                      <a:pt x="27" y="21"/>
                    </a:lnTo>
                    <a:lnTo>
                      <a:pt x="27" y="21"/>
                    </a:lnTo>
                    <a:lnTo>
                      <a:pt x="27" y="21"/>
                    </a:lnTo>
                    <a:lnTo>
                      <a:pt x="25" y="21"/>
                    </a:lnTo>
                    <a:lnTo>
                      <a:pt x="25" y="21"/>
                    </a:lnTo>
                    <a:lnTo>
                      <a:pt x="25" y="22"/>
                    </a:lnTo>
                    <a:lnTo>
                      <a:pt x="25" y="22"/>
                    </a:lnTo>
                    <a:lnTo>
                      <a:pt x="25" y="22"/>
                    </a:lnTo>
                    <a:lnTo>
                      <a:pt x="25" y="22"/>
                    </a:lnTo>
                    <a:lnTo>
                      <a:pt x="25" y="22"/>
                    </a:lnTo>
                    <a:lnTo>
                      <a:pt x="25" y="22"/>
                    </a:lnTo>
                    <a:lnTo>
                      <a:pt x="25" y="22"/>
                    </a:lnTo>
                    <a:lnTo>
                      <a:pt x="25" y="24"/>
                    </a:lnTo>
                    <a:lnTo>
                      <a:pt x="25" y="24"/>
                    </a:lnTo>
                    <a:lnTo>
                      <a:pt x="25" y="24"/>
                    </a:lnTo>
                    <a:lnTo>
                      <a:pt x="25" y="24"/>
                    </a:lnTo>
                    <a:lnTo>
                      <a:pt x="24" y="24"/>
                    </a:lnTo>
                    <a:lnTo>
                      <a:pt x="24" y="24"/>
                    </a:lnTo>
                    <a:lnTo>
                      <a:pt x="24" y="25"/>
                    </a:lnTo>
                    <a:lnTo>
                      <a:pt x="24" y="25"/>
                    </a:lnTo>
                    <a:lnTo>
                      <a:pt x="24" y="25"/>
                    </a:lnTo>
                    <a:lnTo>
                      <a:pt x="24" y="25"/>
                    </a:lnTo>
                    <a:lnTo>
                      <a:pt x="24" y="25"/>
                    </a:lnTo>
                    <a:lnTo>
                      <a:pt x="24" y="25"/>
                    </a:lnTo>
                    <a:lnTo>
                      <a:pt x="24" y="25"/>
                    </a:lnTo>
                    <a:lnTo>
                      <a:pt x="24" y="25"/>
                    </a:lnTo>
                    <a:lnTo>
                      <a:pt x="22" y="27"/>
                    </a:lnTo>
                    <a:lnTo>
                      <a:pt x="22" y="27"/>
                    </a:lnTo>
                    <a:lnTo>
                      <a:pt x="22" y="27"/>
                    </a:lnTo>
                    <a:lnTo>
                      <a:pt x="22" y="27"/>
                    </a:lnTo>
                    <a:lnTo>
                      <a:pt x="22" y="27"/>
                    </a:lnTo>
                    <a:lnTo>
                      <a:pt x="22" y="27"/>
                    </a:lnTo>
                    <a:lnTo>
                      <a:pt x="22" y="27"/>
                    </a:lnTo>
                    <a:lnTo>
                      <a:pt x="22" y="27"/>
                    </a:lnTo>
                    <a:lnTo>
                      <a:pt x="21" y="28"/>
                    </a:lnTo>
                    <a:lnTo>
                      <a:pt x="21" y="28"/>
                    </a:lnTo>
                    <a:lnTo>
                      <a:pt x="21" y="28"/>
                    </a:lnTo>
                    <a:lnTo>
                      <a:pt x="21" y="28"/>
                    </a:lnTo>
                    <a:lnTo>
                      <a:pt x="21" y="28"/>
                    </a:lnTo>
                    <a:lnTo>
                      <a:pt x="21" y="28"/>
                    </a:lnTo>
                    <a:lnTo>
                      <a:pt x="21" y="28"/>
                    </a:lnTo>
                    <a:lnTo>
                      <a:pt x="21" y="28"/>
                    </a:lnTo>
                    <a:lnTo>
                      <a:pt x="19" y="28"/>
                    </a:lnTo>
                    <a:lnTo>
                      <a:pt x="19" y="28"/>
                    </a:lnTo>
                    <a:lnTo>
                      <a:pt x="19" y="30"/>
                    </a:lnTo>
                    <a:lnTo>
                      <a:pt x="19" y="30"/>
                    </a:lnTo>
                    <a:lnTo>
                      <a:pt x="19" y="30"/>
                    </a:lnTo>
                    <a:lnTo>
                      <a:pt x="19" y="30"/>
                    </a:lnTo>
                    <a:lnTo>
                      <a:pt x="19" y="30"/>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6" y="31"/>
                    </a:lnTo>
                    <a:lnTo>
                      <a:pt x="15" y="31"/>
                    </a:lnTo>
                    <a:lnTo>
                      <a:pt x="15" y="31"/>
                    </a:lnTo>
                    <a:lnTo>
                      <a:pt x="15" y="31"/>
                    </a:lnTo>
                    <a:lnTo>
                      <a:pt x="15" y="31"/>
                    </a:lnTo>
                    <a:lnTo>
                      <a:pt x="15" y="31"/>
                    </a:lnTo>
                    <a:lnTo>
                      <a:pt x="15" y="31"/>
                    </a:lnTo>
                    <a:lnTo>
                      <a:pt x="13" y="31"/>
                    </a:lnTo>
                    <a:lnTo>
                      <a:pt x="13" y="31"/>
                    </a:lnTo>
                    <a:lnTo>
                      <a:pt x="13" y="31"/>
                    </a:lnTo>
                    <a:lnTo>
                      <a:pt x="13" y="31"/>
                    </a:lnTo>
                    <a:lnTo>
                      <a:pt x="13" y="31"/>
                    </a:lnTo>
                    <a:lnTo>
                      <a:pt x="13" y="31"/>
                    </a:lnTo>
                    <a:lnTo>
                      <a:pt x="12" y="31"/>
                    </a:lnTo>
                    <a:lnTo>
                      <a:pt x="12" y="31"/>
                    </a:lnTo>
                    <a:lnTo>
                      <a:pt x="12" y="31"/>
                    </a:lnTo>
                    <a:lnTo>
                      <a:pt x="12" y="31"/>
                    </a:lnTo>
                    <a:lnTo>
                      <a:pt x="12" y="31"/>
                    </a:lnTo>
                    <a:lnTo>
                      <a:pt x="12" y="31"/>
                    </a:lnTo>
                    <a:lnTo>
                      <a:pt x="12" y="31"/>
                    </a:lnTo>
                    <a:lnTo>
                      <a:pt x="10" y="31"/>
                    </a:lnTo>
                    <a:lnTo>
                      <a:pt x="10" y="30"/>
                    </a:lnTo>
                    <a:lnTo>
                      <a:pt x="10" y="30"/>
                    </a:lnTo>
                    <a:lnTo>
                      <a:pt x="10" y="30"/>
                    </a:lnTo>
                    <a:lnTo>
                      <a:pt x="10" y="30"/>
                    </a:lnTo>
                    <a:lnTo>
                      <a:pt x="10" y="30"/>
                    </a:lnTo>
                    <a:lnTo>
                      <a:pt x="9" y="30"/>
                    </a:lnTo>
                    <a:lnTo>
                      <a:pt x="9" y="30"/>
                    </a:lnTo>
                    <a:lnTo>
                      <a:pt x="9" y="30"/>
                    </a:lnTo>
                    <a:lnTo>
                      <a:pt x="9" y="30"/>
                    </a:lnTo>
                    <a:lnTo>
                      <a:pt x="9" y="30"/>
                    </a:lnTo>
                    <a:lnTo>
                      <a:pt x="9" y="30"/>
                    </a:lnTo>
                    <a:lnTo>
                      <a:pt x="9" y="30"/>
                    </a:lnTo>
                    <a:lnTo>
                      <a:pt x="7" y="30"/>
                    </a:lnTo>
                    <a:lnTo>
                      <a:pt x="7" y="30"/>
                    </a:lnTo>
                    <a:lnTo>
                      <a:pt x="7" y="30"/>
                    </a:lnTo>
                    <a:lnTo>
                      <a:pt x="7" y="30"/>
                    </a:lnTo>
                    <a:lnTo>
                      <a:pt x="7" y="30"/>
                    </a:lnTo>
                    <a:lnTo>
                      <a:pt x="7" y="28"/>
                    </a:lnTo>
                    <a:lnTo>
                      <a:pt x="7" y="28"/>
                    </a:lnTo>
                    <a:lnTo>
                      <a:pt x="6" y="28"/>
                    </a:lnTo>
                    <a:lnTo>
                      <a:pt x="6" y="28"/>
                    </a:lnTo>
                    <a:lnTo>
                      <a:pt x="6" y="28"/>
                    </a:lnTo>
                    <a:lnTo>
                      <a:pt x="6" y="28"/>
                    </a:lnTo>
                    <a:lnTo>
                      <a:pt x="6" y="28"/>
                    </a:lnTo>
                    <a:lnTo>
                      <a:pt x="6" y="28"/>
                    </a:lnTo>
                    <a:lnTo>
                      <a:pt x="6" y="28"/>
                    </a:lnTo>
                    <a:lnTo>
                      <a:pt x="6" y="28"/>
                    </a:lnTo>
                    <a:lnTo>
                      <a:pt x="4" y="27"/>
                    </a:lnTo>
                    <a:lnTo>
                      <a:pt x="4" y="27"/>
                    </a:lnTo>
                    <a:lnTo>
                      <a:pt x="4" y="27"/>
                    </a:lnTo>
                    <a:lnTo>
                      <a:pt x="4" y="27"/>
                    </a:lnTo>
                    <a:lnTo>
                      <a:pt x="4" y="27"/>
                    </a:lnTo>
                    <a:lnTo>
                      <a:pt x="4" y="27"/>
                    </a:lnTo>
                    <a:lnTo>
                      <a:pt x="4" y="27"/>
                    </a:lnTo>
                    <a:lnTo>
                      <a:pt x="4" y="27"/>
                    </a:lnTo>
                    <a:lnTo>
                      <a:pt x="3" y="25"/>
                    </a:lnTo>
                    <a:lnTo>
                      <a:pt x="3" y="25"/>
                    </a:lnTo>
                    <a:lnTo>
                      <a:pt x="3" y="25"/>
                    </a:lnTo>
                    <a:lnTo>
                      <a:pt x="3" y="25"/>
                    </a:lnTo>
                    <a:lnTo>
                      <a:pt x="3" y="25"/>
                    </a:lnTo>
                    <a:lnTo>
                      <a:pt x="3" y="25"/>
                    </a:lnTo>
                    <a:lnTo>
                      <a:pt x="3" y="25"/>
                    </a:lnTo>
                    <a:lnTo>
                      <a:pt x="3" y="25"/>
                    </a:lnTo>
                    <a:lnTo>
                      <a:pt x="3" y="24"/>
                    </a:lnTo>
                    <a:lnTo>
                      <a:pt x="3" y="24"/>
                    </a:lnTo>
                    <a:lnTo>
                      <a:pt x="3" y="24"/>
                    </a:lnTo>
                    <a:lnTo>
                      <a:pt x="1" y="24"/>
                    </a:lnTo>
                    <a:lnTo>
                      <a:pt x="1" y="24"/>
                    </a:lnTo>
                    <a:lnTo>
                      <a:pt x="1" y="24"/>
                    </a:lnTo>
                    <a:lnTo>
                      <a:pt x="1" y="22"/>
                    </a:lnTo>
                    <a:lnTo>
                      <a:pt x="1" y="22"/>
                    </a:lnTo>
                    <a:lnTo>
                      <a:pt x="1" y="22"/>
                    </a:lnTo>
                    <a:lnTo>
                      <a:pt x="1" y="22"/>
                    </a:lnTo>
                    <a:lnTo>
                      <a:pt x="1" y="22"/>
                    </a:lnTo>
                    <a:lnTo>
                      <a:pt x="1" y="22"/>
                    </a:lnTo>
                    <a:lnTo>
                      <a:pt x="1" y="22"/>
                    </a:lnTo>
                    <a:lnTo>
                      <a:pt x="1" y="21"/>
                    </a:lnTo>
                    <a:lnTo>
                      <a:pt x="1" y="21"/>
                    </a:lnTo>
                    <a:lnTo>
                      <a:pt x="1" y="21"/>
                    </a:lnTo>
                    <a:lnTo>
                      <a:pt x="1"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1" y="10"/>
                    </a:lnTo>
                    <a:lnTo>
                      <a:pt x="1" y="10"/>
                    </a:lnTo>
                    <a:lnTo>
                      <a:pt x="1" y="9"/>
                    </a:lnTo>
                    <a:lnTo>
                      <a:pt x="1" y="9"/>
                    </a:lnTo>
                    <a:lnTo>
                      <a:pt x="1" y="9"/>
                    </a:lnTo>
                    <a:lnTo>
                      <a:pt x="1" y="9"/>
                    </a:lnTo>
                    <a:lnTo>
                      <a:pt x="1" y="9"/>
                    </a:lnTo>
                    <a:lnTo>
                      <a:pt x="1" y="9"/>
                    </a:lnTo>
                    <a:lnTo>
                      <a:pt x="1" y="7"/>
                    </a:lnTo>
                    <a:lnTo>
                      <a:pt x="1" y="7"/>
                    </a:lnTo>
                    <a:lnTo>
                      <a:pt x="1" y="7"/>
                    </a:lnTo>
                    <a:lnTo>
                      <a:pt x="1" y="7"/>
                    </a:lnTo>
                    <a:lnTo>
                      <a:pt x="1" y="7"/>
                    </a:lnTo>
                    <a:lnTo>
                      <a:pt x="1" y="7"/>
                    </a:lnTo>
                    <a:lnTo>
                      <a:pt x="3" y="6"/>
                    </a:lnTo>
                    <a:lnTo>
                      <a:pt x="3" y="6"/>
                    </a:lnTo>
                    <a:lnTo>
                      <a:pt x="3" y="6"/>
                    </a:lnTo>
                    <a:lnTo>
                      <a:pt x="3" y="6"/>
                    </a:lnTo>
                    <a:lnTo>
                      <a:pt x="3" y="6"/>
                    </a:lnTo>
                    <a:lnTo>
                      <a:pt x="3" y="6"/>
                    </a:lnTo>
                    <a:lnTo>
                      <a:pt x="3" y="6"/>
                    </a:lnTo>
                    <a:lnTo>
                      <a:pt x="3" y="4"/>
                    </a:lnTo>
                    <a:lnTo>
                      <a:pt x="3" y="4"/>
                    </a:lnTo>
                    <a:lnTo>
                      <a:pt x="3" y="4"/>
                    </a:lnTo>
                    <a:lnTo>
                      <a:pt x="4" y="4"/>
                    </a:lnTo>
                    <a:lnTo>
                      <a:pt x="4" y="4"/>
                    </a:lnTo>
                    <a:lnTo>
                      <a:pt x="4" y="4"/>
                    </a:lnTo>
                    <a:lnTo>
                      <a:pt x="4" y="4"/>
                    </a:lnTo>
                    <a:lnTo>
                      <a:pt x="4" y="4"/>
                    </a:lnTo>
                    <a:lnTo>
                      <a:pt x="4" y="3"/>
                    </a:lnTo>
                    <a:lnTo>
                      <a:pt x="4" y="3"/>
                    </a:lnTo>
                    <a:lnTo>
                      <a:pt x="4" y="3"/>
                    </a:lnTo>
                    <a:lnTo>
                      <a:pt x="4" y="3"/>
                    </a:lnTo>
                    <a:lnTo>
                      <a:pt x="6" y="3"/>
                    </a:lnTo>
                    <a:lnTo>
                      <a:pt x="6" y="3"/>
                    </a:lnTo>
                    <a:lnTo>
                      <a:pt x="6" y="3"/>
                    </a:lnTo>
                    <a:lnTo>
                      <a:pt x="6" y="3"/>
                    </a:lnTo>
                    <a:lnTo>
                      <a:pt x="6" y="3"/>
                    </a:lnTo>
                    <a:lnTo>
                      <a:pt x="6" y="1"/>
                    </a:lnTo>
                    <a:lnTo>
                      <a:pt x="6" y="1"/>
                    </a:lnTo>
                    <a:lnTo>
                      <a:pt x="7" y="1"/>
                    </a:lnTo>
                    <a:lnTo>
                      <a:pt x="7" y="1"/>
                    </a:lnTo>
                    <a:lnTo>
                      <a:pt x="7" y="1"/>
                    </a:lnTo>
                    <a:lnTo>
                      <a:pt x="7" y="1"/>
                    </a:lnTo>
                    <a:lnTo>
                      <a:pt x="7" y="1"/>
                    </a:lnTo>
                    <a:lnTo>
                      <a:pt x="7" y="1"/>
                    </a:lnTo>
                    <a:lnTo>
                      <a:pt x="7" y="1"/>
                    </a:lnTo>
                    <a:lnTo>
                      <a:pt x="9" y="1"/>
                    </a:lnTo>
                    <a:lnTo>
                      <a:pt x="9" y="1"/>
                    </a:lnTo>
                    <a:lnTo>
                      <a:pt x="9" y="1"/>
                    </a:lnTo>
                    <a:lnTo>
                      <a:pt x="9" y="1"/>
                    </a:lnTo>
                    <a:lnTo>
                      <a:pt x="9" y="0"/>
                    </a:lnTo>
                    <a:lnTo>
                      <a:pt x="9" y="0"/>
                    </a:lnTo>
                    <a:lnTo>
                      <a:pt x="9"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8" y="0"/>
                    </a:lnTo>
                    <a:lnTo>
                      <a:pt x="18" y="0"/>
                    </a:lnTo>
                    <a:lnTo>
                      <a:pt x="18" y="0"/>
                    </a:lnTo>
                    <a:lnTo>
                      <a:pt x="18" y="0"/>
                    </a:lnTo>
                    <a:lnTo>
                      <a:pt x="18" y="1"/>
                    </a:lnTo>
                    <a:lnTo>
                      <a:pt x="18" y="1"/>
                    </a:lnTo>
                    <a:lnTo>
                      <a:pt x="18" y="1"/>
                    </a:lnTo>
                    <a:lnTo>
                      <a:pt x="19" y="1"/>
                    </a:lnTo>
                    <a:lnTo>
                      <a:pt x="19" y="1"/>
                    </a:lnTo>
                    <a:lnTo>
                      <a:pt x="19" y="1"/>
                    </a:lnTo>
                    <a:lnTo>
                      <a:pt x="19" y="1"/>
                    </a:lnTo>
                    <a:lnTo>
                      <a:pt x="19" y="1"/>
                    </a:lnTo>
                    <a:lnTo>
                      <a:pt x="19" y="1"/>
                    </a:lnTo>
                    <a:lnTo>
                      <a:pt x="19" y="1"/>
                    </a:lnTo>
                    <a:lnTo>
                      <a:pt x="21" y="1"/>
                    </a:lnTo>
                    <a:lnTo>
                      <a:pt x="21" y="1"/>
                    </a:lnTo>
                    <a:lnTo>
                      <a:pt x="21" y="1"/>
                    </a:lnTo>
                    <a:lnTo>
                      <a:pt x="21" y="3"/>
                    </a:lnTo>
                    <a:lnTo>
                      <a:pt x="21" y="3"/>
                    </a:lnTo>
                    <a:lnTo>
                      <a:pt x="21" y="3"/>
                    </a:lnTo>
                    <a:lnTo>
                      <a:pt x="21" y="3"/>
                    </a:lnTo>
                    <a:lnTo>
                      <a:pt x="22" y="3"/>
                    </a:lnTo>
                    <a:lnTo>
                      <a:pt x="22" y="3"/>
                    </a:lnTo>
                    <a:lnTo>
                      <a:pt x="22" y="3"/>
                    </a:lnTo>
                    <a:lnTo>
                      <a:pt x="22" y="3"/>
                    </a:lnTo>
                    <a:lnTo>
                      <a:pt x="22" y="3"/>
                    </a:lnTo>
                    <a:lnTo>
                      <a:pt x="22" y="4"/>
                    </a:lnTo>
                    <a:lnTo>
                      <a:pt x="22" y="4"/>
                    </a:lnTo>
                    <a:lnTo>
                      <a:pt x="22" y="4"/>
                    </a:lnTo>
                    <a:lnTo>
                      <a:pt x="22" y="4"/>
                    </a:lnTo>
                    <a:lnTo>
                      <a:pt x="24" y="4"/>
                    </a:lnTo>
                    <a:lnTo>
                      <a:pt x="24" y="4"/>
                    </a:lnTo>
                    <a:lnTo>
                      <a:pt x="24" y="4"/>
                    </a:lnTo>
                    <a:lnTo>
                      <a:pt x="24" y="4"/>
                    </a:lnTo>
                    <a:lnTo>
                      <a:pt x="24" y="6"/>
                    </a:lnTo>
                    <a:lnTo>
                      <a:pt x="24" y="6"/>
                    </a:lnTo>
                    <a:lnTo>
                      <a:pt x="24" y="6"/>
                    </a:lnTo>
                    <a:lnTo>
                      <a:pt x="24" y="6"/>
                    </a:lnTo>
                    <a:lnTo>
                      <a:pt x="24" y="6"/>
                    </a:lnTo>
                    <a:lnTo>
                      <a:pt x="25" y="6"/>
                    </a:lnTo>
                    <a:lnTo>
                      <a:pt x="25" y="6"/>
                    </a:lnTo>
                    <a:lnTo>
                      <a:pt x="25" y="7"/>
                    </a:lnTo>
                    <a:lnTo>
                      <a:pt x="25" y="7"/>
                    </a:lnTo>
                    <a:lnTo>
                      <a:pt x="25" y="7"/>
                    </a:lnTo>
                    <a:lnTo>
                      <a:pt x="25" y="7"/>
                    </a:lnTo>
                    <a:lnTo>
                      <a:pt x="25" y="7"/>
                    </a:lnTo>
                    <a:lnTo>
                      <a:pt x="25" y="7"/>
                    </a:lnTo>
                    <a:lnTo>
                      <a:pt x="25" y="9"/>
                    </a:lnTo>
                    <a:lnTo>
                      <a:pt x="25" y="9"/>
                    </a:lnTo>
                    <a:lnTo>
                      <a:pt x="25" y="9"/>
                    </a:lnTo>
                    <a:lnTo>
                      <a:pt x="25" y="9"/>
                    </a:lnTo>
                    <a:lnTo>
                      <a:pt x="25" y="9"/>
                    </a:lnTo>
                    <a:lnTo>
                      <a:pt x="27" y="9"/>
                    </a:lnTo>
                    <a:lnTo>
                      <a:pt x="27" y="10"/>
                    </a:lnTo>
                    <a:lnTo>
                      <a:pt x="27" y="10"/>
                    </a:lnTo>
                    <a:lnTo>
                      <a:pt x="27"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lnTo>
                      <a:pt x="27" y="15"/>
                    </a:lnTo>
                    <a:lnTo>
                      <a:pt x="27" y="15"/>
                    </a:lnTo>
                  </a:path>
                </a:pathLst>
              </a:custGeom>
              <a:noFill/>
              <a:ln w="6350" cap="sq">
                <a:solidFill>
                  <a:srgbClr val="000000"/>
                </a:solidFill>
                <a:prstDash val="solid"/>
                <a:miter lim="800000"/>
                <a:headEnd/>
                <a:tailEnd/>
              </a:ln>
            </p:spPr>
            <p:txBody>
              <a:bodyPr/>
              <a:lstStyle/>
              <a:p>
                <a:endParaRPr lang="en-US"/>
              </a:p>
            </p:txBody>
          </p:sp>
          <p:sp>
            <p:nvSpPr>
              <p:cNvPr id="321457" name="Freeform 945"/>
              <p:cNvSpPr>
                <a:spLocks/>
              </p:cNvSpPr>
              <p:nvPr/>
            </p:nvSpPr>
            <p:spPr bwMode="auto">
              <a:xfrm>
                <a:off x="5977" y="2366"/>
                <a:ext cx="27" cy="31"/>
              </a:xfrm>
              <a:custGeom>
                <a:avLst/>
                <a:gdLst/>
                <a:ahLst/>
                <a:cxnLst>
                  <a:cxn ang="0">
                    <a:pos x="27" y="16"/>
                  </a:cxn>
                  <a:cxn ang="0">
                    <a:pos x="27" y="18"/>
                  </a:cxn>
                  <a:cxn ang="0">
                    <a:pos x="27" y="19"/>
                  </a:cxn>
                  <a:cxn ang="0">
                    <a:pos x="27" y="21"/>
                  </a:cxn>
                  <a:cxn ang="0">
                    <a:pos x="27" y="22"/>
                  </a:cxn>
                  <a:cxn ang="0">
                    <a:pos x="26" y="24"/>
                  </a:cxn>
                  <a:cxn ang="0">
                    <a:pos x="26" y="25"/>
                  </a:cxn>
                  <a:cxn ang="0">
                    <a:pos x="24" y="27"/>
                  </a:cxn>
                  <a:cxn ang="0">
                    <a:pos x="23" y="28"/>
                  </a:cxn>
                  <a:cxn ang="0">
                    <a:pos x="23" y="28"/>
                  </a:cxn>
                  <a:cxn ang="0">
                    <a:pos x="21" y="30"/>
                  </a:cxn>
                  <a:cxn ang="0">
                    <a:pos x="20" y="30"/>
                  </a:cxn>
                  <a:cxn ang="0">
                    <a:pos x="18" y="30"/>
                  </a:cxn>
                  <a:cxn ang="0">
                    <a:pos x="17" y="31"/>
                  </a:cxn>
                  <a:cxn ang="0">
                    <a:pos x="15" y="31"/>
                  </a:cxn>
                  <a:cxn ang="0">
                    <a:pos x="14" y="31"/>
                  </a:cxn>
                  <a:cxn ang="0">
                    <a:pos x="12" y="31"/>
                  </a:cxn>
                  <a:cxn ang="0">
                    <a:pos x="11" y="30"/>
                  </a:cxn>
                  <a:cxn ang="0">
                    <a:pos x="9" y="30"/>
                  </a:cxn>
                  <a:cxn ang="0">
                    <a:pos x="9" y="28"/>
                  </a:cxn>
                  <a:cxn ang="0">
                    <a:pos x="8" y="28"/>
                  </a:cxn>
                  <a:cxn ang="0">
                    <a:pos x="6" y="27"/>
                  </a:cxn>
                  <a:cxn ang="0">
                    <a:pos x="5" y="25"/>
                  </a:cxn>
                  <a:cxn ang="0">
                    <a:pos x="3" y="25"/>
                  </a:cxn>
                  <a:cxn ang="0">
                    <a:pos x="3" y="24"/>
                  </a:cxn>
                  <a:cxn ang="0">
                    <a:pos x="2" y="22"/>
                  </a:cxn>
                  <a:cxn ang="0">
                    <a:pos x="2" y="21"/>
                  </a:cxn>
                  <a:cxn ang="0">
                    <a:pos x="2" y="19"/>
                  </a:cxn>
                  <a:cxn ang="0">
                    <a:pos x="0" y="18"/>
                  </a:cxn>
                  <a:cxn ang="0">
                    <a:pos x="0" y="16"/>
                  </a:cxn>
                  <a:cxn ang="0">
                    <a:pos x="0" y="13"/>
                  </a:cxn>
                  <a:cxn ang="0">
                    <a:pos x="0" y="12"/>
                  </a:cxn>
                  <a:cxn ang="0">
                    <a:pos x="0" y="10"/>
                  </a:cxn>
                  <a:cxn ang="0">
                    <a:pos x="0" y="9"/>
                  </a:cxn>
                  <a:cxn ang="0">
                    <a:pos x="2" y="7"/>
                  </a:cxn>
                  <a:cxn ang="0">
                    <a:pos x="2" y="6"/>
                  </a:cxn>
                  <a:cxn ang="0">
                    <a:pos x="3" y="6"/>
                  </a:cxn>
                  <a:cxn ang="0">
                    <a:pos x="3" y="4"/>
                  </a:cxn>
                  <a:cxn ang="0">
                    <a:pos x="5" y="3"/>
                  </a:cxn>
                  <a:cxn ang="0">
                    <a:pos x="6" y="1"/>
                  </a:cxn>
                  <a:cxn ang="0">
                    <a:pos x="6" y="1"/>
                  </a:cxn>
                  <a:cxn ang="0">
                    <a:pos x="8" y="1"/>
                  </a:cxn>
                  <a:cxn ang="0">
                    <a:pos x="9" y="0"/>
                  </a:cxn>
                  <a:cxn ang="0">
                    <a:pos x="11" y="0"/>
                  </a:cxn>
                  <a:cxn ang="0">
                    <a:pos x="12" y="0"/>
                  </a:cxn>
                  <a:cxn ang="0">
                    <a:pos x="14" y="0"/>
                  </a:cxn>
                  <a:cxn ang="0">
                    <a:pos x="15" y="0"/>
                  </a:cxn>
                  <a:cxn ang="0">
                    <a:pos x="17" y="0"/>
                  </a:cxn>
                  <a:cxn ang="0">
                    <a:pos x="18" y="1"/>
                  </a:cxn>
                  <a:cxn ang="0">
                    <a:pos x="20" y="1"/>
                  </a:cxn>
                  <a:cxn ang="0">
                    <a:pos x="21" y="3"/>
                  </a:cxn>
                  <a:cxn ang="0">
                    <a:pos x="21" y="3"/>
                  </a:cxn>
                  <a:cxn ang="0">
                    <a:pos x="23" y="4"/>
                  </a:cxn>
                  <a:cxn ang="0">
                    <a:pos x="24" y="6"/>
                  </a:cxn>
                  <a:cxn ang="0">
                    <a:pos x="24" y="7"/>
                  </a:cxn>
                  <a:cxn ang="0">
                    <a:pos x="26" y="9"/>
                  </a:cxn>
                  <a:cxn ang="0">
                    <a:pos x="26" y="10"/>
                  </a:cxn>
                  <a:cxn ang="0">
                    <a:pos x="27" y="12"/>
                  </a:cxn>
                  <a:cxn ang="0">
                    <a:pos x="27" y="13"/>
                  </a:cxn>
                  <a:cxn ang="0">
                    <a:pos x="27" y="15"/>
                  </a:cxn>
                </a:cxnLst>
                <a:rect l="0" t="0" r="r" b="b"/>
                <a:pathLst>
                  <a:path w="27" h="31">
                    <a:moveTo>
                      <a:pt x="27" y="15"/>
                    </a:moveTo>
                    <a:lnTo>
                      <a:pt x="27" y="16"/>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7" y="19"/>
                    </a:lnTo>
                    <a:lnTo>
                      <a:pt x="27" y="21"/>
                    </a:lnTo>
                    <a:lnTo>
                      <a:pt x="27" y="21"/>
                    </a:lnTo>
                    <a:lnTo>
                      <a:pt x="27" y="21"/>
                    </a:lnTo>
                    <a:lnTo>
                      <a:pt x="27" y="21"/>
                    </a:lnTo>
                    <a:lnTo>
                      <a:pt x="27" y="21"/>
                    </a:lnTo>
                    <a:lnTo>
                      <a:pt x="27" y="21"/>
                    </a:lnTo>
                    <a:lnTo>
                      <a:pt x="27" y="22"/>
                    </a:lnTo>
                    <a:lnTo>
                      <a:pt x="27" y="22"/>
                    </a:lnTo>
                    <a:lnTo>
                      <a:pt x="27" y="22"/>
                    </a:lnTo>
                    <a:lnTo>
                      <a:pt x="27" y="22"/>
                    </a:lnTo>
                    <a:lnTo>
                      <a:pt x="27" y="22"/>
                    </a:lnTo>
                    <a:lnTo>
                      <a:pt x="27" y="22"/>
                    </a:lnTo>
                    <a:lnTo>
                      <a:pt x="26" y="24"/>
                    </a:lnTo>
                    <a:lnTo>
                      <a:pt x="26" y="24"/>
                    </a:lnTo>
                    <a:lnTo>
                      <a:pt x="26" y="24"/>
                    </a:lnTo>
                    <a:lnTo>
                      <a:pt x="26" y="24"/>
                    </a:lnTo>
                    <a:lnTo>
                      <a:pt x="26" y="24"/>
                    </a:lnTo>
                    <a:lnTo>
                      <a:pt x="26" y="24"/>
                    </a:lnTo>
                    <a:lnTo>
                      <a:pt x="26" y="24"/>
                    </a:lnTo>
                    <a:lnTo>
                      <a:pt x="26" y="25"/>
                    </a:lnTo>
                    <a:lnTo>
                      <a:pt x="26" y="25"/>
                    </a:lnTo>
                    <a:lnTo>
                      <a:pt x="26" y="25"/>
                    </a:lnTo>
                    <a:lnTo>
                      <a:pt x="26" y="25"/>
                    </a:lnTo>
                    <a:lnTo>
                      <a:pt x="26" y="25"/>
                    </a:lnTo>
                    <a:lnTo>
                      <a:pt x="24" y="25"/>
                    </a:lnTo>
                    <a:lnTo>
                      <a:pt x="24" y="25"/>
                    </a:lnTo>
                    <a:lnTo>
                      <a:pt x="24" y="27"/>
                    </a:lnTo>
                    <a:lnTo>
                      <a:pt x="24" y="27"/>
                    </a:lnTo>
                    <a:lnTo>
                      <a:pt x="24" y="27"/>
                    </a:lnTo>
                    <a:lnTo>
                      <a:pt x="24" y="27"/>
                    </a:lnTo>
                    <a:lnTo>
                      <a:pt x="24" y="27"/>
                    </a:lnTo>
                    <a:lnTo>
                      <a:pt x="24" y="27"/>
                    </a:lnTo>
                    <a:lnTo>
                      <a:pt x="24" y="27"/>
                    </a:lnTo>
                    <a:lnTo>
                      <a:pt x="24" y="27"/>
                    </a:lnTo>
                    <a:lnTo>
                      <a:pt x="23" y="28"/>
                    </a:lnTo>
                    <a:lnTo>
                      <a:pt x="23" y="28"/>
                    </a:lnTo>
                    <a:lnTo>
                      <a:pt x="23" y="28"/>
                    </a:lnTo>
                    <a:lnTo>
                      <a:pt x="23" y="28"/>
                    </a:lnTo>
                    <a:lnTo>
                      <a:pt x="23" y="28"/>
                    </a:lnTo>
                    <a:lnTo>
                      <a:pt x="23" y="28"/>
                    </a:lnTo>
                    <a:lnTo>
                      <a:pt x="23" y="28"/>
                    </a:lnTo>
                    <a:lnTo>
                      <a:pt x="23" y="28"/>
                    </a:lnTo>
                    <a:lnTo>
                      <a:pt x="21" y="28"/>
                    </a:lnTo>
                    <a:lnTo>
                      <a:pt x="21" y="28"/>
                    </a:lnTo>
                    <a:lnTo>
                      <a:pt x="21" y="30"/>
                    </a:lnTo>
                    <a:lnTo>
                      <a:pt x="21" y="30"/>
                    </a:lnTo>
                    <a:lnTo>
                      <a:pt x="21" y="30"/>
                    </a:lnTo>
                    <a:lnTo>
                      <a:pt x="21" y="30"/>
                    </a:lnTo>
                    <a:lnTo>
                      <a:pt x="21" y="30"/>
                    </a:lnTo>
                    <a:lnTo>
                      <a:pt x="20" y="30"/>
                    </a:lnTo>
                    <a:lnTo>
                      <a:pt x="20" y="30"/>
                    </a:lnTo>
                    <a:lnTo>
                      <a:pt x="20" y="30"/>
                    </a:lnTo>
                    <a:lnTo>
                      <a:pt x="20" y="30"/>
                    </a:lnTo>
                    <a:lnTo>
                      <a:pt x="20" y="30"/>
                    </a:lnTo>
                    <a:lnTo>
                      <a:pt x="20" y="30"/>
                    </a:lnTo>
                    <a:lnTo>
                      <a:pt x="20" y="30"/>
                    </a:lnTo>
                    <a:lnTo>
                      <a:pt x="18" y="30"/>
                    </a:lnTo>
                    <a:lnTo>
                      <a:pt x="18" y="30"/>
                    </a:lnTo>
                    <a:lnTo>
                      <a:pt x="18" y="30"/>
                    </a:lnTo>
                    <a:lnTo>
                      <a:pt x="18" y="30"/>
                    </a:lnTo>
                    <a:lnTo>
                      <a:pt x="18" y="30"/>
                    </a:lnTo>
                    <a:lnTo>
                      <a:pt x="18" y="31"/>
                    </a:lnTo>
                    <a:lnTo>
                      <a:pt x="18" y="31"/>
                    </a:lnTo>
                    <a:lnTo>
                      <a:pt x="17" y="31"/>
                    </a:lnTo>
                    <a:lnTo>
                      <a:pt x="17" y="31"/>
                    </a:lnTo>
                    <a:lnTo>
                      <a:pt x="17" y="31"/>
                    </a:lnTo>
                    <a:lnTo>
                      <a:pt x="17" y="31"/>
                    </a:lnTo>
                    <a:lnTo>
                      <a:pt x="17" y="31"/>
                    </a:lnTo>
                    <a:lnTo>
                      <a:pt x="17" y="31"/>
                    </a:lnTo>
                    <a:lnTo>
                      <a:pt x="15" y="31"/>
                    </a:lnTo>
                    <a:lnTo>
                      <a:pt x="15" y="31"/>
                    </a:lnTo>
                    <a:lnTo>
                      <a:pt x="15" y="31"/>
                    </a:lnTo>
                    <a:lnTo>
                      <a:pt x="15" y="31"/>
                    </a:lnTo>
                    <a:lnTo>
                      <a:pt x="15" y="31"/>
                    </a:lnTo>
                    <a:lnTo>
                      <a:pt x="15" y="31"/>
                    </a:lnTo>
                    <a:lnTo>
                      <a:pt x="15" y="31"/>
                    </a:lnTo>
                    <a:lnTo>
                      <a:pt x="14" y="31"/>
                    </a:lnTo>
                    <a:lnTo>
                      <a:pt x="14" y="31"/>
                    </a:lnTo>
                    <a:lnTo>
                      <a:pt x="14" y="31"/>
                    </a:lnTo>
                    <a:lnTo>
                      <a:pt x="14" y="31"/>
                    </a:lnTo>
                    <a:lnTo>
                      <a:pt x="14" y="31"/>
                    </a:lnTo>
                    <a:lnTo>
                      <a:pt x="14" y="31"/>
                    </a:lnTo>
                    <a:lnTo>
                      <a:pt x="12" y="31"/>
                    </a:lnTo>
                    <a:lnTo>
                      <a:pt x="12" y="31"/>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28"/>
                    </a:lnTo>
                    <a:lnTo>
                      <a:pt x="8" y="28"/>
                    </a:lnTo>
                    <a:lnTo>
                      <a:pt x="8" y="28"/>
                    </a:lnTo>
                    <a:lnTo>
                      <a:pt x="8" y="28"/>
                    </a:lnTo>
                    <a:lnTo>
                      <a:pt x="8" y="28"/>
                    </a:lnTo>
                    <a:lnTo>
                      <a:pt x="8" y="28"/>
                    </a:lnTo>
                    <a:lnTo>
                      <a:pt x="8" y="28"/>
                    </a:lnTo>
                    <a:lnTo>
                      <a:pt x="8" y="28"/>
                    </a:lnTo>
                    <a:lnTo>
                      <a:pt x="6" y="28"/>
                    </a:lnTo>
                    <a:lnTo>
                      <a:pt x="6" y="28"/>
                    </a:lnTo>
                    <a:lnTo>
                      <a:pt x="6" y="27"/>
                    </a:lnTo>
                    <a:lnTo>
                      <a:pt x="6" y="27"/>
                    </a:lnTo>
                    <a:lnTo>
                      <a:pt x="6" y="27"/>
                    </a:lnTo>
                    <a:lnTo>
                      <a:pt x="6" y="27"/>
                    </a:lnTo>
                    <a:lnTo>
                      <a:pt x="6" y="27"/>
                    </a:lnTo>
                    <a:lnTo>
                      <a:pt x="5" y="27"/>
                    </a:lnTo>
                    <a:lnTo>
                      <a:pt x="5" y="27"/>
                    </a:lnTo>
                    <a:lnTo>
                      <a:pt x="5" y="27"/>
                    </a:lnTo>
                    <a:lnTo>
                      <a:pt x="5" y="25"/>
                    </a:lnTo>
                    <a:lnTo>
                      <a:pt x="5" y="25"/>
                    </a:lnTo>
                    <a:lnTo>
                      <a:pt x="5" y="25"/>
                    </a:lnTo>
                    <a:lnTo>
                      <a:pt x="5" y="25"/>
                    </a:lnTo>
                    <a:lnTo>
                      <a:pt x="5" y="25"/>
                    </a:lnTo>
                    <a:lnTo>
                      <a:pt x="5" y="25"/>
                    </a:lnTo>
                    <a:lnTo>
                      <a:pt x="3" y="25"/>
                    </a:lnTo>
                    <a:lnTo>
                      <a:pt x="3" y="24"/>
                    </a:lnTo>
                    <a:lnTo>
                      <a:pt x="3" y="24"/>
                    </a:lnTo>
                    <a:lnTo>
                      <a:pt x="3" y="24"/>
                    </a:lnTo>
                    <a:lnTo>
                      <a:pt x="3" y="24"/>
                    </a:lnTo>
                    <a:lnTo>
                      <a:pt x="3" y="24"/>
                    </a:lnTo>
                    <a:lnTo>
                      <a:pt x="3" y="24"/>
                    </a:lnTo>
                    <a:lnTo>
                      <a:pt x="3" y="24"/>
                    </a:lnTo>
                    <a:lnTo>
                      <a:pt x="3" y="22"/>
                    </a:lnTo>
                    <a:lnTo>
                      <a:pt x="3" y="22"/>
                    </a:lnTo>
                    <a:lnTo>
                      <a:pt x="2" y="22"/>
                    </a:lnTo>
                    <a:lnTo>
                      <a:pt x="2" y="22"/>
                    </a:lnTo>
                    <a:lnTo>
                      <a:pt x="2" y="22"/>
                    </a:lnTo>
                    <a:lnTo>
                      <a:pt x="2" y="22"/>
                    </a:lnTo>
                    <a:lnTo>
                      <a:pt x="2" y="21"/>
                    </a:lnTo>
                    <a:lnTo>
                      <a:pt x="2" y="21"/>
                    </a:lnTo>
                    <a:lnTo>
                      <a:pt x="2" y="21"/>
                    </a:lnTo>
                    <a:lnTo>
                      <a:pt x="2" y="21"/>
                    </a:lnTo>
                    <a:lnTo>
                      <a:pt x="2" y="21"/>
                    </a:lnTo>
                    <a:lnTo>
                      <a:pt x="2" y="21"/>
                    </a:lnTo>
                    <a:lnTo>
                      <a:pt x="2" y="19"/>
                    </a:lnTo>
                    <a:lnTo>
                      <a:pt x="2" y="19"/>
                    </a:lnTo>
                    <a:lnTo>
                      <a:pt x="2" y="19"/>
                    </a:lnTo>
                    <a:lnTo>
                      <a:pt x="2" y="19"/>
                    </a:lnTo>
                    <a:lnTo>
                      <a:pt x="2" y="19"/>
                    </a:lnTo>
                    <a:lnTo>
                      <a:pt x="0" y="18"/>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2" y="9"/>
                    </a:lnTo>
                    <a:lnTo>
                      <a:pt x="2" y="9"/>
                    </a:lnTo>
                    <a:lnTo>
                      <a:pt x="2" y="9"/>
                    </a:lnTo>
                    <a:lnTo>
                      <a:pt x="2" y="9"/>
                    </a:lnTo>
                    <a:lnTo>
                      <a:pt x="2" y="7"/>
                    </a:lnTo>
                    <a:lnTo>
                      <a:pt x="2" y="7"/>
                    </a:lnTo>
                    <a:lnTo>
                      <a:pt x="2" y="7"/>
                    </a:lnTo>
                    <a:lnTo>
                      <a:pt x="2" y="7"/>
                    </a:lnTo>
                    <a:lnTo>
                      <a:pt x="2" y="7"/>
                    </a:lnTo>
                    <a:lnTo>
                      <a:pt x="2" y="7"/>
                    </a:lnTo>
                    <a:lnTo>
                      <a:pt x="2" y="7"/>
                    </a:lnTo>
                    <a:lnTo>
                      <a:pt x="2" y="6"/>
                    </a:lnTo>
                    <a:lnTo>
                      <a:pt x="2" y="6"/>
                    </a:lnTo>
                    <a:lnTo>
                      <a:pt x="2" y="6"/>
                    </a:lnTo>
                    <a:lnTo>
                      <a:pt x="2" y="6"/>
                    </a:lnTo>
                    <a:lnTo>
                      <a:pt x="3" y="6"/>
                    </a:lnTo>
                    <a:lnTo>
                      <a:pt x="3" y="6"/>
                    </a:lnTo>
                    <a:lnTo>
                      <a:pt x="3" y="6"/>
                    </a:lnTo>
                    <a:lnTo>
                      <a:pt x="3" y="4"/>
                    </a:lnTo>
                    <a:lnTo>
                      <a:pt x="3" y="4"/>
                    </a:lnTo>
                    <a:lnTo>
                      <a:pt x="3" y="4"/>
                    </a:lnTo>
                    <a:lnTo>
                      <a:pt x="3" y="4"/>
                    </a:lnTo>
                    <a:lnTo>
                      <a:pt x="3" y="4"/>
                    </a:lnTo>
                    <a:lnTo>
                      <a:pt x="3" y="4"/>
                    </a:lnTo>
                    <a:lnTo>
                      <a:pt x="3" y="4"/>
                    </a:lnTo>
                    <a:lnTo>
                      <a:pt x="5" y="3"/>
                    </a:lnTo>
                    <a:lnTo>
                      <a:pt x="5" y="3"/>
                    </a:lnTo>
                    <a:lnTo>
                      <a:pt x="5" y="3"/>
                    </a:lnTo>
                    <a:lnTo>
                      <a:pt x="5" y="3"/>
                    </a:lnTo>
                    <a:lnTo>
                      <a:pt x="5" y="3"/>
                    </a:lnTo>
                    <a:lnTo>
                      <a:pt x="5" y="3"/>
                    </a:lnTo>
                    <a:lnTo>
                      <a:pt x="5" y="3"/>
                    </a:lnTo>
                    <a:lnTo>
                      <a:pt x="5" y="3"/>
                    </a:lnTo>
                    <a:lnTo>
                      <a:pt x="5" y="3"/>
                    </a:lnTo>
                    <a:lnTo>
                      <a:pt x="6" y="3"/>
                    </a:lnTo>
                    <a:lnTo>
                      <a:pt x="6" y="1"/>
                    </a:lnTo>
                    <a:lnTo>
                      <a:pt x="6" y="1"/>
                    </a:lnTo>
                    <a:lnTo>
                      <a:pt x="6" y="1"/>
                    </a:lnTo>
                    <a:lnTo>
                      <a:pt x="6" y="1"/>
                    </a:lnTo>
                    <a:lnTo>
                      <a:pt x="6" y="1"/>
                    </a:lnTo>
                    <a:lnTo>
                      <a:pt x="6" y="1"/>
                    </a:lnTo>
                    <a:lnTo>
                      <a:pt x="6" y="1"/>
                    </a:lnTo>
                    <a:lnTo>
                      <a:pt x="8" y="1"/>
                    </a:lnTo>
                    <a:lnTo>
                      <a:pt x="8" y="1"/>
                    </a:lnTo>
                    <a:lnTo>
                      <a:pt x="8" y="1"/>
                    </a:lnTo>
                    <a:lnTo>
                      <a:pt x="8" y="1"/>
                    </a:lnTo>
                    <a:lnTo>
                      <a:pt x="8" y="1"/>
                    </a:lnTo>
                    <a:lnTo>
                      <a:pt x="8" y="1"/>
                    </a:lnTo>
                    <a:lnTo>
                      <a:pt x="8"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1"/>
                    </a:lnTo>
                    <a:lnTo>
                      <a:pt x="17" y="1"/>
                    </a:lnTo>
                    <a:lnTo>
                      <a:pt x="18" y="1"/>
                    </a:lnTo>
                    <a:lnTo>
                      <a:pt x="18" y="1"/>
                    </a:lnTo>
                    <a:lnTo>
                      <a:pt x="18" y="1"/>
                    </a:lnTo>
                    <a:lnTo>
                      <a:pt x="18" y="1"/>
                    </a:lnTo>
                    <a:lnTo>
                      <a:pt x="18" y="1"/>
                    </a:lnTo>
                    <a:lnTo>
                      <a:pt x="18" y="1"/>
                    </a:lnTo>
                    <a:lnTo>
                      <a:pt x="18" y="1"/>
                    </a:lnTo>
                    <a:lnTo>
                      <a:pt x="20" y="1"/>
                    </a:lnTo>
                    <a:lnTo>
                      <a:pt x="20" y="1"/>
                    </a:lnTo>
                    <a:lnTo>
                      <a:pt x="20" y="1"/>
                    </a:lnTo>
                    <a:lnTo>
                      <a:pt x="20" y="1"/>
                    </a:lnTo>
                    <a:lnTo>
                      <a:pt x="20" y="3"/>
                    </a:lnTo>
                    <a:lnTo>
                      <a:pt x="20" y="3"/>
                    </a:lnTo>
                    <a:lnTo>
                      <a:pt x="20" y="3"/>
                    </a:lnTo>
                    <a:lnTo>
                      <a:pt x="21" y="3"/>
                    </a:lnTo>
                    <a:lnTo>
                      <a:pt x="21" y="3"/>
                    </a:lnTo>
                    <a:lnTo>
                      <a:pt x="21" y="3"/>
                    </a:lnTo>
                    <a:lnTo>
                      <a:pt x="21" y="3"/>
                    </a:lnTo>
                    <a:lnTo>
                      <a:pt x="21" y="3"/>
                    </a:lnTo>
                    <a:lnTo>
                      <a:pt x="21" y="3"/>
                    </a:lnTo>
                    <a:lnTo>
                      <a:pt x="21" y="3"/>
                    </a:lnTo>
                    <a:lnTo>
                      <a:pt x="23" y="4"/>
                    </a:lnTo>
                    <a:lnTo>
                      <a:pt x="23" y="4"/>
                    </a:lnTo>
                    <a:lnTo>
                      <a:pt x="23" y="4"/>
                    </a:lnTo>
                    <a:lnTo>
                      <a:pt x="23" y="4"/>
                    </a:lnTo>
                    <a:lnTo>
                      <a:pt x="23" y="4"/>
                    </a:lnTo>
                    <a:lnTo>
                      <a:pt x="23" y="4"/>
                    </a:lnTo>
                    <a:lnTo>
                      <a:pt x="23" y="4"/>
                    </a:lnTo>
                    <a:lnTo>
                      <a:pt x="23" y="6"/>
                    </a:lnTo>
                    <a:lnTo>
                      <a:pt x="24" y="6"/>
                    </a:lnTo>
                    <a:lnTo>
                      <a:pt x="24" y="6"/>
                    </a:lnTo>
                    <a:lnTo>
                      <a:pt x="24" y="6"/>
                    </a:lnTo>
                    <a:lnTo>
                      <a:pt x="24" y="6"/>
                    </a:lnTo>
                    <a:lnTo>
                      <a:pt x="24" y="6"/>
                    </a:lnTo>
                    <a:lnTo>
                      <a:pt x="24" y="6"/>
                    </a:lnTo>
                    <a:lnTo>
                      <a:pt x="24" y="7"/>
                    </a:lnTo>
                    <a:lnTo>
                      <a:pt x="24" y="7"/>
                    </a:lnTo>
                    <a:lnTo>
                      <a:pt x="24" y="7"/>
                    </a:lnTo>
                    <a:lnTo>
                      <a:pt x="24" y="7"/>
                    </a:lnTo>
                    <a:lnTo>
                      <a:pt x="26" y="7"/>
                    </a:lnTo>
                    <a:lnTo>
                      <a:pt x="26" y="7"/>
                    </a:lnTo>
                    <a:lnTo>
                      <a:pt x="26" y="7"/>
                    </a:lnTo>
                    <a:lnTo>
                      <a:pt x="26" y="9"/>
                    </a:lnTo>
                    <a:lnTo>
                      <a:pt x="26" y="9"/>
                    </a:lnTo>
                    <a:lnTo>
                      <a:pt x="26" y="9"/>
                    </a:lnTo>
                    <a:lnTo>
                      <a:pt x="26" y="9"/>
                    </a:lnTo>
                    <a:lnTo>
                      <a:pt x="26" y="9"/>
                    </a:lnTo>
                    <a:lnTo>
                      <a:pt x="26" y="9"/>
                    </a:lnTo>
                    <a:lnTo>
                      <a:pt x="26" y="10"/>
                    </a:lnTo>
                    <a:lnTo>
                      <a:pt x="26" y="10"/>
                    </a:lnTo>
                    <a:lnTo>
                      <a:pt x="26" y="10"/>
                    </a:lnTo>
                    <a:lnTo>
                      <a:pt x="27" y="10"/>
                    </a:lnTo>
                    <a:lnTo>
                      <a:pt x="27" y="10"/>
                    </a:lnTo>
                    <a:lnTo>
                      <a:pt x="27" y="10"/>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lnTo>
                      <a:pt x="27" y="15"/>
                    </a:lnTo>
                    <a:lnTo>
                      <a:pt x="27" y="15"/>
                    </a:lnTo>
                    <a:lnTo>
                      <a:pt x="27" y="15"/>
                    </a:lnTo>
                  </a:path>
                </a:pathLst>
              </a:custGeom>
              <a:noFill/>
              <a:ln w="6350" cap="sq">
                <a:solidFill>
                  <a:srgbClr val="000000"/>
                </a:solidFill>
                <a:prstDash val="solid"/>
                <a:miter lim="800000"/>
                <a:headEnd/>
                <a:tailEnd/>
              </a:ln>
            </p:spPr>
            <p:txBody>
              <a:bodyPr/>
              <a:lstStyle/>
              <a:p>
                <a:endParaRPr lang="en-US"/>
              </a:p>
            </p:txBody>
          </p:sp>
          <p:sp>
            <p:nvSpPr>
              <p:cNvPr id="321458" name="Freeform 946"/>
              <p:cNvSpPr>
                <a:spLocks/>
              </p:cNvSpPr>
              <p:nvPr/>
            </p:nvSpPr>
            <p:spPr bwMode="auto">
              <a:xfrm>
                <a:off x="5931" y="2493"/>
                <a:ext cx="28" cy="30"/>
              </a:xfrm>
              <a:custGeom>
                <a:avLst/>
                <a:gdLst/>
                <a:ahLst/>
                <a:cxnLst>
                  <a:cxn ang="0">
                    <a:pos x="27" y="17"/>
                  </a:cxn>
                  <a:cxn ang="0">
                    <a:pos x="27" y="18"/>
                  </a:cxn>
                  <a:cxn ang="0">
                    <a:pos x="27" y="20"/>
                  </a:cxn>
                  <a:cxn ang="0">
                    <a:pos x="27" y="21"/>
                  </a:cxn>
                  <a:cxn ang="0">
                    <a:pos x="25" y="23"/>
                  </a:cxn>
                  <a:cxn ang="0">
                    <a:pos x="25" y="24"/>
                  </a:cxn>
                  <a:cxn ang="0">
                    <a:pos x="24" y="26"/>
                  </a:cxn>
                  <a:cxn ang="0">
                    <a:pos x="24" y="27"/>
                  </a:cxn>
                  <a:cxn ang="0">
                    <a:pos x="22" y="27"/>
                  </a:cxn>
                  <a:cxn ang="0">
                    <a:pos x="21" y="29"/>
                  </a:cxn>
                  <a:cxn ang="0">
                    <a:pos x="19" y="30"/>
                  </a:cxn>
                  <a:cxn ang="0">
                    <a:pos x="18" y="30"/>
                  </a:cxn>
                  <a:cxn ang="0">
                    <a:pos x="16" y="30"/>
                  </a:cxn>
                  <a:cxn ang="0">
                    <a:pos x="15" y="30"/>
                  </a:cxn>
                  <a:cxn ang="0">
                    <a:pos x="13" y="30"/>
                  </a:cxn>
                  <a:cxn ang="0">
                    <a:pos x="13" y="30"/>
                  </a:cxn>
                  <a:cxn ang="0">
                    <a:pos x="12" y="30"/>
                  </a:cxn>
                  <a:cxn ang="0">
                    <a:pos x="10" y="30"/>
                  </a:cxn>
                  <a:cxn ang="0">
                    <a:pos x="9" y="30"/>
                  </a:cxn>
                  <a:cxn ang="0">
                    <a:pos x="7" y="29"/>
                  </a:cxn>
                  <a:cxn ang="0">
                    <a:pos x="6" y="29"/>
                  </a:cxn>
                  <a:cxn ang="0">
                    <a:pos x="4" y="27"/>
                  </a:cxn>
                  <a:cxn ang="0">
                    <a:pos x="4" y="26"/>
                  </a:cxn>
                  <a:cxn ang="0">
                    <a:pos x="3" y="24"/>
                  </a:cxn>
                  <a:cxn ang="0">
                    <a:pos x="3" y="23"/>
                  </a:cxn>
                  <a:cxn ang="0">
                    <a:pos x="1" y="21"/>
                  </a:cxn>
                  <a:cxn ang="0">
                    <a:pos x="1" y="20"/>
                  </a:cxn>
                  <a:cxn ang="0">
                    <a:pos x="1" y="18"/>
                  </a:cxn>
                  <a:cxn ang="0">
                    <a:pos x="0" y="17"/>
                  </a:cxn>
                  <a:cxn ang="0">
                    <a:pos x="0" y="15"/>
                  </a:cxn>
                  <a:cxn ang="0">
                    <a:pos x="0" y="14"/>
                  </a:cxn>
                  <a:cxn ang="0">
                    <a:pos x="1" y="12"/>
                  </a:cxn>
                  <a:cxn ang="0">
                    <a:pos x="1" y="11"/>
                  </a:cxn>
                  <a:cxn ang="0">
                    <a:pos x="1" y="9"/>
                  </a:cxn>
                  <a:cxn ang="0">
                    <a:pos x="3" y="8"/>
                  </a:cxn>
                  <a:cxn ang="0">
                    <a:pos x="3" y="6"/>
                  </a:cxn>
                  <a:cxn ang="0">
                    <a:pos x="4" y="5"/>
                  </a:cxn>
                  <a:cxn ang="0">
                    <a:pos x="4" y="3"/>
                  </a:cxn>
                  <a:cxn ang="0">
                    <a:pos x="6" y="3"/>
                  </a:cxn>
                  <a:cxn ang="0">
                    <a:pos x="7" y="2"/>
                  </a:cxn>
                  <a:cxn ang="0">
                    <a:pos x="9" y="2"/>
                  </a:cxn>
                  <a:cxn ang="0">
                    <a:pos x="10" y="0"/>
                  </a:cxn>
                  <a:cxn ang="0">
                    <a:pos x="10" y="0"/>
                  </a:cxn>
                  <a:cxn ang="0">
                    <a:pos x="12" y="0"/>
                  </a:cxn>
                  <a:cxn ang="0">
                    <a:pos x="13" y="0"/>
                  </a:cxn>
                  <a:cxn ang="0">
                    <a:pos x="15" y="0"/>
                  </a:cxn>
                  <a:cxn ang="0">
                    <a:pos x="16" y="0"/>
                  </a:cxn>
                  <a:cxn ang="0">
                    <a:pos x="18" y="0"/>
                  </a:cxn>
                  <a:cxn ang="0">
                    <a:pos x="19" y="2"/>
                  </a:cxn>
                  <a:cxn ang="0">
                    <a:pos x="21" y="2"/>
                  </a:cxn>
                  <a:cxn ang="0">
                    <a:pos x="22" y="3"/>
                  </a:cxn>
                  <a:cxn ang="0">
                    <a:pos x="22" y="3"/>
                  </a:cxn>
                  <a:cxn ang="0">
                    <a:pos x="24" y="5"/>
                  </a:cxn>
                  <a:cxn ang="0">
                    <a:pos x="25" y="6"/>
                  </a:cxn>
                  <a:cxn ang="0">
                    <a:pos x="25" y="8"/>
                  </a:cxn>
                  <a:cxn ang="0">
                    <a:pos x="27" y="9"/>
                  </a:cxn>
                  <a:cxn ang="0">
                    <a:pos x="27" y="11"/>
                  </a:cxn>
                  <a:cxn ang="0">
                    <a:pos x="27" y="12"/>
                  </a:cxn>
                  <a:cxn ang="0">
                    <a:pos x="27" y="14"/>
                  </a:cxn>
                  <a:cxn ang="0">
                    <a:pos x="28" y="15"/>
                  </a:cxn>
                </a:cxnLst>
                <a:rect l="0" t="0" r="r" b="b"/>
                <a:pathLst>
                  <a:path w="28" h="30">
                    <a:moveTo>
                      <a:pt x="28" y="15"/>
                    </a:moveTo>
                    <a:lnTo>
                      <a:pt x="28" y="15"/>
                    </a:lnTo>
                    <a:lnTo>
                      <a:pt x="28" y="15"/>
                    </a:lnTo>
                    <a:lnTo>
                      <a:pt x="28" y="17"/>
                    </a:lnTo>
                    <a:lnTo>
                      <a:pt x="28"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5" y="23"/>
                    </a:lnTo>
                    <a:lnTo>
                      <a:pt x="25" y="23"/>
                    </a:lnTo>
                    <a:lnTo>
                      <a:pt x="25" y="23"/>
                    </a:lnTo>
                    <a:lnTo>
                      <a:pt x="25" y="23"/>
                    </a:lnTo>
                    <a:lnTo>
                      <a:pt x="25" y="23"/>
                    </a:lnTo>
                    <a:lnTo>
                      <a:pt x="25" y="24"/>
                    </a:lnTo>
                    <a:lnTo>
                      <a:pt x="25" y="24"/>
                    </a:lnTo>
                    <a:lnTo>
                      <a:pt x="25" y="24"/>
                    </a:lnTo>
                    <a:lnTo>
                      <a:pt x="25" y="24"/>
                    </a:lnTo>
                    <a:lnTo>
                      <a:pt x="25" y="24"/>
                    </a:lnTo>
                    <a:lnTo>
                      <a:pt x="25" y="24"/>
                    </a:lnTo>
                    <a:lnTo>
                      <a:pt x="25" y="24"/>
                    </a:lnTo>
                    <a:lnTo>
                      <a:pt x="24" y="26"/>
                    </a:lnTo>
                    <a:lnTo>
                      <a:pt x="24" y="26"/>
                    </a:lnTo>
                    <a:lnTo>
                      <a:pt x="24" y="26"/>
                    </a:lnTo>
                    <a:lnTo>
                      <a:pt x="24" y="26"/>
                    </a:lnTo>
                    <a:lnTo>
                      <a:pt x="24" y="26"/>
                    </a:lnTo>
                    <a:lnTo>
                      <a:pt x="24" y="26"/>
                    </a:lnTo>
                    <a:lnTo>
                      <a:pt x="24" y="26"/>
                    </a:lnTo>
                    <a:lnTo>
                      <a:pt x="24" y="27"/>
                    </a:lnTo>
                    <a:lnTo>
                      <a:pt x="24" y="27"/>
                    </a:lnTo>
                    <a:lnTo>
                      <a:pt x="22" y="27"/>
                    </a:lnTo>
                    <a:lnTo>
                      <a:pt x="22" y="27"/>
                    </a:lnTo>
                    <a:lnTo>
                      <a:pt x="22" y="27"/>
                    </a:lnTo>
                    <a:lnTo>
                      <a:pt x="22" y="27"/>
                    </a:lnTo>
                    <a:lnTo>
                      <a:pt x="22" y="27"/>
                    </a:lnTo>
                    <a:lnTo>
                      <a:pt x="22" y="27"/>
                    </a:lnTo>
                    <a:lnTo>
                      <a:pt x="22" y="27"/>
                    </a:lnTo>
                    <a:lnTo>
                      <a:pt x="22" y="29"/>
                    </a:lnTo>
                    <a:lnTo>
                      <a:pt x="21" y="29"/>
                    </a:lnTo>
                    <a:lnTo>
                      <a:pt x="21" y="29"/>
                    </a:lnTo>
                    <a:lnTo>
                      <a:pt x="21" y="29"/>
                    </a:lnTo>
                    <a:lnTo>
                      <a:pt x="21" y="29"/>
                    </a:lnTo>
                    <a:lnTo>
                      <a:pt x="21" y="29"/>
                    </a:lnTo>
                    <a:lnTo>
                      <a:pt x="21" y="29"/>
                    </a:lnTo>
                    <a:lnTo>
                      <a:pt x="21" y="29"/>
                    </a:lnTo>
                    <a:lnTo>
                      <a:pt x="19" y="29"/>
                    </a:lnTo>
                    <a:lnTo>
                      <a:pt x="19" y="29"/>
                    </a:lnTo>
                    <a:lnTo>
                      <a:pt x="19" y="30"/>
                    </a:lnTo>
                    <a:lnTo>
                      <a:pt x="19" y="30"/>
                    </a:lnTo>
                    <a:lnTo>
                      <a:pt x="19" y="30"/>
                    </a:lnTo>
                    <a:lnTo>
                      <a:pt x="19" y="30"/>
                    </a:lnTo>
                    <a:lnTo>
                      <a:pt x="19" y="30"/>
                    </a:lnTo>
                    <a:lnTo>
                      <a:pt x="18" y="30"/>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7" y="30"/>
                    </a:lnTo>
                    <a:lnTo>
                      <a:pt x="7" y="29"/>
                    </a:lnTo>
                    <a:lnTo>
                      <a:pt x="7" y="29"/>
                    </a:lnTo>
                    <a:lnTo>
                      <a:pt x="7" y="29"/>
                    </a:lnTo>
                    <a:lnTo>
                      <a:pt x="7" y="29"/>
                    </a:lnTo>
                    <a:lnTo>
                      <a:pt x="7" y="29"/>
                    </a:lnTo>
                    <a:lnTo>
                      <a:pt x="7" y="29"/>
                    </a:lnTo>
                    <a:lnTo>
                      <a:pt x="7" y="29"/>
                    </a:lnTo>
                    <a:lnTo>
                      <a:pt x="6" y="29"/>
                    </a:lnTo>
                    <a:lnTo>
                      <a:pt x="6" y="29"/>
                    </a:lnTo>
                    <a:lnTo>
                      <a:pt x="6" y="29"/>
                    </a:lnTo>
                    <a:lnTo>
                      <a:pt x="6" y="27"/>
                    </a:lnTo>
                    <a:lnTo>
                      <a:pt x="6" y="27"/>
                    </a:lnTo>
                    <a:lnTo>
                      <a:pt x="6" y="27"/>
                    </a:lnTo>
                    <a:lnTo>
                      <a:pt x="6" y="27"/>
                    </a:lnTo>
                    <a:lnTo>
                      <a:pt x="6" y="27"/>
                    </a:lnTo>
                    <a:lnTo>
                      <a:pt x="4" y="27"/>
                    </a:lnTo>
                    <a:lnTo>
                      <a:pt x="4" y="27"/>
                    </a:lnTo>
                    <a:lnTo>
                      <a:pt x="4" y="27"/>
                    </a:lnTo>
                    <a:lnTo>
                      <a:pt x="4" y="27"/>
                    </a:lnTo>
                    <a:lnTo>
                      <a:pt x="4" y="26"/>
                    </a:lnTo>
                    <a:lnTo>
                      <a:pt x="4" y="26"/>
                    </a:lnTo>
                    <a:lnTo>
                      <a:pt x="4" y="26"/>
                    </a:lnTo>
                    <a:lnTo>
                      <a:pt x="4" y="26"/>
                    </a:lnTo>
                    <a:lnTo>
                      <a:pt x="4" y="26"/>
                    </a:lnTo>
                    <a:lnTo>
                      <a:pt x="3" y="26"/>
                    </a:lnTo>
                    <a:lnTo>
                      <a:pt x="3" y="26"/>
                    </a:lnTo>
                    <a:lnTo>
                      <a:pt x="3" y="24"/>
                    </a:lnTo>
                    <a:lnTo>
                      <a:pt x="3" y="24"/>
                    </a:lnTo>
                    <a:lnTo>
                      <a:pt x="3" y="24"/>
                    </a:lnTo>
                    <a:lnTo>
                      <a:pt x="3" y="24"/>
                    </a:lnTo>
                    <a:lnTo>
                      <a:pt x="3" y="24"/>
                    </a:lnTo>
                    <a:lnTo>
                      <a:pt x="3" y="24"/>
                    </a:lnTo>
                    <a:lnTo>
                      <a:pt x="3" y="24"/>
                    </a:lnTo>
                    <a:lnTo>
                      <a:pt x="3" y="23"/>
                    </a:lnTo>
                    <a:lnTo>
                      <a:pt x="3" y="23"/>
                    </a:lnTo>
                    <a:lnTo>
                      <a:pt x="1" y="23"/>
                    </a:lnTo>
                    <a:lnTo>
                      <a:pt x="1" y="23"/>
                    </a:lnTo>
                    <a:lnTo>
                      <a:pt x="1" y="23"/>
                    </a:lnTo>
                    <a:lnTo>
                      <a:pt x="1" y="23"/>
                    </a:lnTo>
                    <a:lnTo>
                      <a:pt x="1" y="21"/>
                    </a:lnTo>
                    <a:lnTo>
                      <a:pt x="1" y="21"/>
                    </a:lnTo>
                    <a:lnTo>
                      <a:pt x="1" y="21"/>
                    </a:lnTo>
                    <a:lnTo>
                      <a:pt x="1" y="21"/>
                    </a:lnTo>
                    <a:lnTo>
                      <a:pt x="1" y="21"/>
                    </a:lnTo>
                    <a:lnTo>
                      <a:pt x="1" y="21"/>
                    </a:lnTo>
                    <a:lnTo>
                      <a:pt x="1" y="20"/>
                    </a:lnTo>
                    <a:lnTo>
                      <a:pt x="1" y="20"/>
                    </a:lnTo>
                    <a:lnTo>
                      <a:pt x="1" y="20"/>
                    </a:lnTo>
                    <a:lnTo>
                      <a:pt x="1" y="20"/>
                    </a:lnTo>
                    <a:lnTo>
                      <a:pt x="1" y="20"/>
                    </a:lnTo>
                    <a:lnTo>
                      <a:pt x="1" y="20"/>
                    </a:lnTo>
                    <a:lnTo>
                      <a:pt x="1" y="18"/>
                    </a:lnTo>
                    <a:lnTo>
                      <a:pt x="1" y="18"/>
                    </a:lnTo>
                    <a:lnTo>
                      <a:pt x="1"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1" y="12"/>
                    </a:lnTo>
                    <a:lnTo>
                      <a:pt x="1" y="12"/>
                    </a:lnTo>
                    <a:lnTo>
                      <a:pt x="1" y="12"/>
                    </a:lnTo>
                    <a:lnTo>
                      <a:pt x="1" y="12"/>
                    </a:lnTo>
                    <a:lnTo>
                      <a:pt x="1" y="12"/>
                    </a:lnTo>
                    <a:lnTo>
                      <a:pt x="1" y="12"/>
                    </a:lnTo>
                    <a:lnTo>
                      <a:pt x="1" y="11"/>
                    </a:lnTo>
                    <a:lnTo>
                      <a:pt x="1" y="11"/>
                    </a:lnTo>
                    <a:lnTo>
                      <a:pt x="1" y="11"/>
                    </a:lnTo>
                    <a:lnTo>
                      <a:pt x="1" y="11"/>
                    </a:lnTo>
                    <a:lnTo>
                      <a:pt x="1" y="11"/>
                    </a:lnTo>
                    <a:lnTo>
                      <a:pt x="1" y="11"/>
                    </a:lnTo>
                    <a:lnTo>
                      <a:pt x="1" y="9"/>
                    </a:lnTo>
                    <a:lnTo>
                      <a:pt x="1" y="9"/>
                    </a:lnTo>
                    <a:lnTo>
                      <a:pt x="1" y="9"/>
                    </a:lnTo>
                    <a:lnTo>
                      <a:pt x="1" y="9"/>
                    </a:lnTo>
                    <a:lnTo>
                      <a:pt x="1" y="9"/>
                    </a:lnTo>
                    <a:lnTo>
                      <a:pt x="1" y="9"/>
                    </a:lnTo>
                    <a:lnTo>
                      <a:pt x="1" y="8"/>
                    </a:lnTo>
                    <a:lnTo>
                      <a:pt x="1" y="8"/>
                    </a:lnTo>
                    <a:lnTo>
                      <a:pt x="3" y="8"/>
                    </a:lnTo>
                    <a:lnTo>
                      <a:pt x="3" y="8"/>
                    </a:lnTo>
                    <a:lnTo>
                      <a:pt x="3" y="8"/>
                    </a:lnTo>
                    <a:lnTo>
                      <a:pt x="3" y="8"/>
                    </a:lnTo>
                    <a:lnTo>
                      <a:pt x="3" y="6"/>
                    </a:lnTo>
                    <a:lnTo>
                      <a:pt x="3" y="6"/>
                    </a:lnTo>
                    <a:lnTo>
                      <a:pt x="3" y="6"/>
                    </a:lnTo>
                    <a:lnTo>
                      <a:pt x="3" y="6"/>
                    </a:lnTo>
                    <a:lnTo>
                      <a:pt x="3" y="6"/>
                    </a:lnTo>
                    <a:lnTo>
                      <a:pt x="3" y="6"/>
                    </a:lnTo>
                    <a:lnTo>
                      <a:pt x="3" y="6"/>
                    </a:lnTo>
                    <a:lnTo>
                      <a:pt x="4" y="5"/>
                    </a:lnTo>
                    <a:lnTo>
                      <a:pt x="4" y="5"/>
                    </a:lnTo>
                    <a:lnTo>
                      <a:pt x="4" y="5"/>
                    </a:lnTo>
                    <a:lnTo>
                      <a:pt x="4" y="5"/>
                    </a:lnTo>
                    <a:lnTo>
                      <a:pt x="4" y="5"/>
                    </a:lnTo>
                    <a:lnTo>
                      <a:pt x="4" y="5"/>
                    </a:lnTo>
                    <a:lnTo>
                      <a:pt x="4" y="5"/>
                    </a:lnTo>
                    <a:lnTo>
                      <a:pt x="4" y="3"/>
                    </a:lnTo>
                    <a:lnTo>
                      <a:pt x="4" y="3"/>
                    </a:lnTo>
                    <a:lnTo>
                      <a:pt x="6" y="3"/>
                    </a:lnTo>
                    <a:lnTo>
                      <a:pt x="6" y="3"/>
                    </a:lnTo>
                    <a:lnTo>
                      <a:pt x="6" y="3"/>
                    </a:lnTo>
                    <a:lnTo>
                      <a:pt x="6" y="3"/>
                    </a:lnTo>
                    <a:lnTo>
                      <a:pt x="6" y="3"/>
                    </a:lnTo>
                    <a:lnTo>
                      <a:pt x="6" y="3"/>
                    </a:lnTo>
                    <a:lnTo>
                      <a:pt x="6" y="3"/>
                    </a:lnTo>
                    <a:lnTo>
                      <a:pt x="6" y="2"/>
                    </a:lnTo>
                    <a:lnTo>
                      <a:pt x="7" y="2"/>
                    </a:lnTo>
                    <a:lnTo>
                      <a:pt x="7" y="2"/>
                    </a:lnTo>
                    <a:lnTo>
                      <a:pt x="7" y="2"/>
                    </a:lnTo>
                    <a:lnTo>
                      <a:pt x="7" y="2"/>
                    </a:lnTo>
                    <a:lnTo>
                      <a:pt x="7" y="2"/>
                    </a:lnTo>
                    <a:lnTo>
                      <a:pt x="7" y="2"/>
                    </a:lnTo>
                    <a:lnTo>
                      <a:pt x="7" y="2"/>
                    </a:lnTo>
                    <a:lnTo>
                      <a:pt x="7" y="2"/>
                    </a:lnTo>
                    <a:lnTo>
                      <a:pt x="9" y="2"/>
                    </a:lnTo>
                    <a:lnTo>
                      <a:pt x="9" y="2"/>
                    </a:lnTo>
                    <a:lnTo>
                      <a:pt x="9" y="2"/>
                    </a:lnTo>
                    <a:lnTo>
                      <a:pt x="9" y="0"/>
                    </a:lnTo>
                    <a:lnTo>
                      <a:pt x="9" y="0"/>
                    </a:lnTo>
                    <a:lnTo>
                      <a:pt x="9"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8" y="0"/>
                    </a:lnTo>
                    <a:lnTo>
                      <a:pt x="18" y="0"/>
                    </a:lnTo>
                    <a:lnTo>
                      <a:pt x="18" y="0"/>
                    </a:lnTo>
                    <a:lnTo>
                      <a:pt x="18" y="0"/>
                    </a:lnTo>
                    <a:lnTo>
                      <a:pt x="18" y="0"/>
                    </a:lnTo>
                    <a:lnTo>
                      <a:pt x="18" y="0"/>
                    </a:lnTo>
                    <a:lnTo>
                      <a:pt x="18" y="0"/>
                    </a:lnTo>
                    <a:lnTo>
                      <a:pt x="19" y="0"/>
                    </a:lnTo>
                    <a:lnTo>
                      <a:pt x="19" y="0"/>
                    </a:lnTo>
                    <a:lnTo>
                      <a:pt x="19" y="0"/>
                    </a:lnTo>
                    <a:lnTo>
                      <a:pt x="19" y="2"/>
                    </a:lnTo>
                    <a:lnTo>
                      <a:pt x="19" y="2"/>
                    </a:lnTo>
                    <a:lnTo>
                      <a:pt x="19" y="2"/>
                    </a:lnTo>
                    <a:lnTo>
                      <a:pt x="19" y="2"/>
                    </a:lnTo>
                    <a:lnTo>
                      <a:pt x="21" y="2"/>
                    </a:lnTo>
                    <a:lnTo>
                      <a:pt x="21" y="2"/>
                    </a:lnTo>
                    <a:lnTo>
                      <a:pt x="21" y="2"/>
                    </a:lnTo>
                    <a:lnTo>
                      <a:pt x="21" y="2"/>
                    </a:lnTo>
                    <a:lnTo>
                      <a:pt x="21" y="2"/>
                    </a:lnTo>
                    <a:lnTo>
                      <a:pt x="21" y="2"/>
                    </a:lnTo>
                    <a:lnTo>
                      <a:pt x="21" y="2"/>
                    </a:lnTo>
                    <a:lnTo>
                      <a:pt x="22" y="2"/>
                    </a:lnTo>
                    <a:lnTo>
                      <a:pt x="22" y="3"/>
                    </a:lnTo>
                    <a:lnTo>
                      <a:pt x="22" y="3"/>
                    </a:lnTo>
                    <a:lnTo>
                      <a:pt x="22" y="3"/>
                    </a:lnTo>
                    <a:lnTo>
                      <a:pt x="22" y="3"/>
                    </a:lnTo>
                    <a:lnTo>
                      <a:pt x="22" y="3"/>
                    </a:lnTo>
                    <a:lnTo>
                      <a:pt x="22" y="3"/>
                    </a:lnTo>
                    <a:lnTo>
                      <a:pt x="22" y="3"/>
                    </a:lnTo>
                    <a:lnTo>
                      <a:pt x="24" y="3"/>
                    </a:lnTo>
                    <a:lnTo>
                      <a:pt x="24" y="3"/>
                    </a:lnTo>
                    <a:lnTo>
                      <a:pt x="24" y="5"/>
                    </a:lnTo>
                    <a:lnTo>
                      <a:pt x="24" y="5"/>
                    </a:lnTo>
                    <a:lnTo>
                      <a:pt x="24" y="5"/>
                    </a:lnTo>
                    <a:lnTo>
                      <a:pt x="24" y="5"/>
                    </a:lnTo>
                    <a:lnTo>
                      <a:pt x="24" y="5"/>
                    </a:lnTo>
                    <a:lnTo>
                      <a:pt x="24" y="5"/>
                    </a:lnTo>
                    <a:lnTo>
                      <a:pt x="24" y="5"/>
                    </a:lnTo>
                    <a:lnTo>
                      <a:pt x="25" y="6"/>
                    </a:lnTo>
                    <a:lnTo>
                      <a:pt x="25" y="6"/>
                    </a:lnTo>
                    <a:lnTo>
                      <a:pt x="25" y="6"/>
                    </a:lnTo>
                    <a:lnTo>
                      <a:pt x="25" y="6"/>
                    </a:lnTo>
                    <a:lnTo>
                      <a:pt x="25" y="6"/>
                    </a:lnTo>
                    <a:lnTo>
                      <a:pt x="25" y="6"/>
                    </a:lnTo>
                    <a:lnTo>
                      <a:pt x="25" y="6"/>
                    </a:lnTo>
                    <a:lnTo>
                      <a:pt x="25" y="8"/>
                    </a:lnTo>
                    <a:lnTo>
                      <a:pt x="25" y="8"/>
                    </a:lnTo>
                    <a:lnTo>
                      <a:pt x="25" y="8"/>
                    </a:lnTo>
                    <a:lnTo>
                      <a:pt x="25"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8" y="14"/>
                    </a:lnTo>
                    <a:lnTo>
                      <a:pt x="28" y="14"/>
                    </a:lnTo>
                    <a:lnTo>
                      <a:pt x="28" y="15"/>
                    </a:lnTo>
                    <a:lnTo>
                      <a:pt x="28" y="15"/>
                    </a:lnTo>
                    <a:lnTo>
                      <a:pt x="28" y="15"/>
                    </a:lnTo>
                    <a:lnTo>
                      <a:pt x="28" y="15"/>
                    </a:lnTo>
                    <a:lnTo>
                      <a:pt x="28" y="15"/>
                    </a:lnTo>
                  </a:path>
                </a:pathLst>
              </a:custGeom>
              <a:noFill/>
              <a:ln w="6350" cap="sq">
                <a:solidFill>
                  <a:srgbClr val="000000"/>
                </a:solidFill>
                <a:prstDash val="solid"/>
                <a:miter lim="800000"/>
                <a:headEnd/>
                <a:tailEnd/>
              </a:ln>
            </p:spPr>
            <p:txBody>
              <a:bodyPr/>
              <a:lstStyle/>
              <a:p>
                <a:endParaRPr lang="en-US"/>
              </a:p>
            </p:txBody>
          </p:sp>
          <p:sp>
            <p:nvSpPr>
              <p:cNvPr id="321459" name="Freeform 947"/>
              <p:cNvSpPr>
                <a:spLocks/>
              </p:cNvSpPr>
              <p:nvPr/>
            </p:nvSpPr>
            <p:spPr bwMode="auto">
              <a:xfrm>
                <a:off x="2397" y="2258"/>
                <a:ext cx="28" cy="32"/>
              </a:xfrm>
              <a:custGeom>
                <a:avLst/>
                <a:gdLst/>
                <a:ahLst/>
                <a:cxnLst>
                  <a:cxn ang="0">
                    <a:pos x="27" y="17"/>
                  </a:cxn>
                  <a:cxn ang="0">
                    <a:pos x="27" y="18"/>
                  </a:cxn>
                  <a:cxn ang="0">
                    <a:pos x="27" y="21"/>
                  </a:cxn>
                  <a:cxn ang="0">
                    <a:pos x="27" y="23"/>
                  </a:cxn>
                  <a:cxn ang="0">
                    <a:pos x="25" y="24"/>
                  </a:cxn>
                  <a:cxn ang="0">
                    <a:pos x="25" y="24"/>
                  </a:cxn>
                  <a:cxn ang="0">
                    <a:pos x="24" y="26"/>
                  </a:cxn>
                  <a:cxn ang="0">
                    <a:pos x="22" y="27"/>
                  </a:cxn>
                  <a:cxn ang="0">
                    <a:pos x="22" y="29"/>
                  </a:cxn>
                  <a:cxn ang="0">
                    <a:pos x="21" y="29"/>
                  </a:cxn>
                  <a:cxn ang="0">
                    <a:pos x="19" y="30"/>
                  </a:cxn>
                  <a:cxn ang="0">
                    <a:pos x="18" y="30"/>
                  </a:cxn>
                  <a:cxn ang="0">
                    <a:pos x="16" y="32"/>
                  </a:cxn>
                  <a:cxn ang="0">
                    <a:pos x="15" y="32"/>
                  </a:cxn>
                  <a:cxn ang="0">
                    <a:pos x="13" y="32"/>
                  </a:cxn>
                  <a:cxn ang="0">
                    <a:pos x="12" y="32"/>
                  </a:cxn>
                  <a:cxn ang="0">
                    <a:pos x="10" y="32"/>
                  </a:cxn>
                  <a:cxn ang="0">
                    <a:pos x="9" y="30"/>
                  </a:cxn>
                  <a:cxn ang="0">
                    <a:pos x="7" y="30"/>
                  </a:cxn>
                  <a:cxn ang="0">
                    <a:pos x="7" y="30"/>
                  </a:cxn>
                  <a:cxn ang="0">
                    <a:pos x="6" y="29"/>
                  </a:cxn>
                  <a:cxn ang="0">
                    <a:pos x="4" y="27"/>
                  </a:cxn>
                  <a:cxn ang="0">
                    <a:pos x="4" y="27"/>
                  </a:cxn>
                  <a:cxn ang="0">
                    <a:pos x="3" y="26"/>
                  </a:cxn>
                  <a:cxn ang="0">
                    <a:pos x="1" y="24"/>
                  </a:cxn>
                  <a:cxn ang="0">
                    <a:pos x="1" y="23"/>
                  </a:cxn>
                  <a:cxn ang="0">
                    <a:pos x="1" y="21"/>
                  </a:cxn>
                  <a:cxn ang="0">
                    <a:pos x="1" y="20"/>
                  </a:cxn>
                  <a:cxn ang="0">
                    <a:pos x="0" y="18"/>
                  </a:cxn>
                  <a:cxn ang="0">
                    <a:pos x="0" y="17"/>
                  </a:cxn>
                  <a:cxn ang="0">
                    <a:pos x="1" y="15"/>
                  </a:cxn>
                  <a:cxn ang="0">
                    <a:pos x="1" y="14"/>
                  </a:cxn>
                  <a:cxn ang="0">
                    <a:pos x="1" y="12"/>
                  </a:cxn>
                  <a:cxn ang="0">
                    <a:pos x="1" y="11"/>
                  </a:cxn>
                  <a:cxn ang="0">
                    <a:pos x="3" y="9"/>
                  </a:cxn>
                  <a:cxn ang="0">
                    <a:pos x="3" y="8"/>
                  </a:cxn>
                  <a:cxn ang="0">
                    <a:pos x="4" y="6"/>
                  </a:cxn>
                  <a:cxn ang="0">
                    <a:pos x="6" y="5"/>
                  </a:cxn>
                  <a:cxn ang="0">
                    <a:pos x="7" y="3"/>
                  </a:cxn>
                  <a:cxn ang="0">
                    <a:pos x="7" y="3"/>
                  </a:cxn>
                  <a:cxn ang="0">
                    <a:pos x="9" y="2"/>
                  </a:cxn>
                  <a:cxn ang="0">
                    <a:pos x="10" y="2"/>
                  </a:cxn>
                  <a:cxn ang="0">
                    <a:pos x="12" y="2"/>
                  </a:cxn>
                  <a:cxn ang="0">
                    <a:pos x="13" y="0"/>
                  </a:cxn>
                  <a:cxn ang="0">
                    <a:pos x="15" y="0"/>
                  </a:cxn>
                  <a:cxn ang="0">
                    <a:pos x="16" y="0"/>
                  </a:cxn>
                  <a:cxn ang="0">
                    <a:pos x="18" y="0"/>
                  </a:cxn>
                  <a:cxn ang="0">
                    <a:pos x="19" y="2"/>
                  </a:cxn>
                  <a:cxn ang="0">
                    <a:pos x="21" y="2"/>
                  </a:cxn>
                  <a:cxn ang="0">
                    <a:pos x="21" y="3"/>
                  </a:cxn>
                  <a:cxn ang="0">
                    <a:pos x="22" y="3"/>
                  </a:cxn>
                  <a:cxn ang="0">
                    <a:pos x="24" y="5"/>
                  </a:cxn>
                  <a:cxn ang="0">
                    <a:pos x="24" y="6"/>
                  </a:cxn>
                  <a:cxn ang="0">
                    <a:pos x="25" y="6"/>
                  </a:cxn>
                  <a:cxn ang="0">
                    <a:pos x="27" y="8"/>
                  </a:cxn>
                  <a:cxn ang="0">
                    <a:pos x="27" y="9"/>
                  </a:cxn>
                  <a:cxn ang="0">
                    <a:pos x="27" y="11"/>
                  </a:cxn>
                  <a:cxn ang="0">
                    <a:pos x="27" y="12"/>
                  </a:cxn>
                  <a:cxn ang="0">
                    <a:pos x="28" y="14"/>
                  </a:cxn>
                  <a:cxn ang="0">
                    <a:pos x="28" y="15"/>
                  </a:cxn>
                </a:cxnLst>
                <a:rect l="0" t="0" r="r" b="b"/>
                <a:pathLst>
                  <a:path w="28" h="32">
                    <a:moveTo>
                      <a:pt x="28" y="17"/>
                    </a:moveTo>
                    <a:lnTo>
                      <a:pt x="28" y="17"/>
                    </a:lnTo>
                    <a:lnTo>
                      <a:pt x="27"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7" y="23"/>
                    </a:lnTo>
                    <a:lnTo>
                      <a:pt x="25" y="23"/>
                    </a:lnTo>
                    <a:lnTo>
                      <a:pt x="25" y="23"/>
                    </a:lnTo>
                    <a:lnTo>
                      <a:pt x="25" y="23"/>
                    </a:lnTo>
                    <a:lnTo>
                      <a:pt x="25" y="23"/>
                    </a:lnTo>
                    <a:lnTo>
                      <a:pt x="25" y="24"/>
                    </a:lnTo>
                    <a:lnTo>
                      <a:pt x="25" y="24"/>
                    </a:lnTo>
                    <a:lnTo>
                      <a:pt x="25" y="24"/>
                    </a:lnTo>
                    <a:lnTo>
                      <a:pt x="25" y="24"/>
                    </a:lnTo>
                    <a:lnTo>
                      <a:pt x="25" y="24"/>
                    </a:lnTo>
                    <a:lnTo>
                      <a:pt x="25" y="24"/>
                    </a:lnTo>
                    <a:lnTo>
                      <a:pt x="25" y="24"/>
                    </a:lnTo>
                    <a:lnTo>
                      <a:pt x="24" y="26"/>
                    </a:lnTo>
                    <a:lnTo>
                      <a:pt x="24" y="26"/>
                    </a:lnTo>
                    <a:lnTo>
                      <a:pt x="24" y="26"/>
                    </a:lnTo>
                    <a:lnTo>
                      <a:pt x="24" y="26"/>
                    </a:lnTo>
                    <a:lnTo>
                      <a:pt x="24" y="26"/>
                    </a:lnTo>
                    <a:lnTo>
                      <a:pt x="24" y="26"/>
                    </a:lnTo>
                    <a:lnTo>
                      <a:pt x="24" y="26"/>
                    </a:lnTo>
                    <a:lnTo>
                      <a:pt x="24" y="27"/>
                    </a:lnTo>
                    <a:lnTo>
                      <a:pt x="24" y="27"/>
                    </a:lnTo>
                    <a:lnTo>
                      <a:pt x="22" y="27"/>
                    </a:lnTo>
                    <a:lnTo>
                      <a:pt x="22" y="27"/>
                    </a:lnTo>
                    <a:lnTo>
                      <a:pt x="22" y="27"/>
                    </a:lnTo>
                    <a:lnTo>
                      <a:pt x="22" y="27"/>
                    </a:lnTo>
                    <a:lnTo>
                      <a:pt x="22" y="27"/>
                    </a:lnTo>
                    <a:lnTo>
                      <a:pt x="22" y="27"/>
                    </a:lnTo>
                    <a:lnTo>
                      <a:pt x="22" y="29"/>
                    </a:lnTo>
                    <a:lnTo>
                      <a:pt x="22" y="29"/>
                    </a:lnTo>
                    <a:lnTo>
                      <a:pt x="22" y="29"/>
                    </a:lnTo>
                    <a:lnTo>
                      <a:pt x="21" y="29"/>
                    </a:lnTo>
                    <a:lnTo>
                      <a:pt x="21" y="29"/>
                    </a:lnTo>
                    <a:lnTo>
                      <a:pt x="21" y="29"/>
                    </a:lnTo>
                    <a:lnTo>
                      <a:pt x="21" y="29"/>
                    </a:lnTo>
                    <a:lnTo>
                      <a:pt x="21" y="29"/>
                    </a:lnTo>
                    <a:lnTo>
                      <a:pt x="21" y="29"/>
                    </a:lnTo>
                    <a:lnTo>
                      <a:pt x="21" y="29"/>
                    </a:lnTo>
                    <a:lnTo>
                      <a:pt x="19" y="30"/>
                    </a:lnTo>
                    <a:lnTo>
                      <a:pt x="19" y="30"/>
                    </a:lnTo>
                    <a:lnTo>
                      <a:pt x="19" y="30"/>
                    </a:lnTo>
                    <a:lnTo>
                      <a:pt x="19" y="30"/>
                    </a:lnTo>
                    <a:lnTo>
                      <a:pt x="19" y="30"/>
                    </a:lnTo>
                    <a:lnTo>
                      <a:pt x="19" y="30"/>
                    </a:lnTo>
                    <a:lnTo>
                      <a:pt x="19" y="30"/>
                    </a:lnTo>
                    <a:lnTo>
                      <a:pt x="18" y="30"/>
                    </a:lnTo>
                    <a:lnTo>
                      <a:pt x="18" y="30"/>
                    </a:lnTo>
                    <a:lnTo>
                      <a:pt x="18" y="30"/>
                    </a:lnTo>
                    <a:lnTo>
                      <a:pt x="18" y="30"/>
                    </a:lnTo>
                    <a:lnTo>
                      <a:pt x="18" y="30"/>
                    </a:lnTo>
                    <a:lnTo>
                      <a:pt x="18" y="30"/>
                    </a:lnTo>
                    <a:lnTo>
                      <a:pt x="16" y="30"/>
                    </a:lnTo>
                    <a:lnTo>
                      <a:pt x="16" y="30"/>
                    </a:lnTo>
                    <a:lnTo>
                      <a:pt x="16" y="32"/>
                    </a:lnTo>
                    <a:lnTo>
                      <a:pt x="16" y="32"/>
                    </a:lnTo>
                    <a:lnTo>
                      <a:pt x="16" y="32"/>
                    </a:lnTo>
                    <a:lnTo>
                      <a:pt x="16" y="32"/>
                    </a:lnTo>
                    <a:lnTo>
                      <a:pt x="16" y="32"/>
                    </a:lnTo>
                    <a:lnTo>
                      <a:pt x="15" y="32"/>
                    </a:lnTo>
                    <a:lnTo>
                      <a:pt x="15" y="32"/>
                    </a:lnTo>
                    <a:lnTo>
                      <a:pt x="15" y="32"/>
                    </a:lnTo>
                    <a:lnTo>
                      <a:pt x="15" y="32"/>
                    </a:lnTo>
                    <a:lnTo>
                      <a:pt x="15" y="32"/>
                    </a:lnTo>
                    <a:lnTo>
                      <a:pt x="15" y="32"/>
                    </a:lnTo>
                    <a:lnTo>
                      <a:pt x="13" y="32"/>
                    </a:lnTo>
                    <a:lnTo>
                      <a:pt x="13" y="32"/>
                    </a:lnTo>
                    <a:lnTo>
                      <a:pt x="13" y="32"/>
                    </a:lnTo>
                    <a:lnTo>
                      <a:pt x="13" y="32"/>
                    </a:lnTo>
                    <a:lnTo>
                      <a:pt x="13" y="32"/>
                    </a:lnTo>
                    <a:lnTo>
                      <a:pt x="13" y="32"/>
                    </a:lnTo>
                    <a:lnTo>
                      <a:pt x="12" y="32"/>
                    </a:lnTo>
                    <a:lnTo>
                      <a:pt x="12" y="32"/>
                    </a:lnTo>
                    <a:lnTo>
                      <a:pt x="12" y="32"/>
                    </a:lnTo>
                    <a:lnTo>
                      <a:pt x="12" y="32"/>
                    </a:lnTo>
                    <a:lnTo>
                      <a:pt x="12" y="32"/>
                    </a:lnTo>
                    <a:lnTo>
                      <a:pt x="12" y="32"/>
                    </a:lnTo>
                    <a:lnTo>
                      <a:pt x="12" y="32"/>
                    </a:lnTo>
                    <a:lnTo>
                      <a:pt x="10" y="32"/>
                    </a:lnTo>
                    <a:lnTo>
                      <a:pt x="10" y="32"/>
                    </a:lnTo>
                    <a:lnTo>
                      <a:pt x="10" y="32"/>
                    </a:lnTo>
                    <a:lnTo>
                      <a:pt x="10" y="32"/>
                    </a:lnTo>
                    <a:lnTo>
                      <a:pt x="10" y="32"/>
                    </a:lnTo>
                    <a:lnTo>
                      <a:pt x="10" y="30"/>
                    </a:lnTo>
                    <a:lnTo>
                      <a:pt x="9" y="30"/>
                    </a:lnTo>
                    <a:lnTo>
                      <a:pt x="9" y="30"/>
                    </a:lnTo>
                    <a:lnTo>
                      <a:pt x="9" y="30"/>
                    </a:lnTo>
                    <a:lnTo>
                      <a:pt x="9" y="30"/>
                    </a:lnTo>
                    <a:lnTo>
                      <a:pt x="9" y="30"/>
                    </a:lnTo>
                    <a:lnTo>
                      <a:pt x="9" y="30"/>
                    </a:lnTo>
                    <a:lnTo>
                      <a:pt x="9" y="30"/>
                    </a:lnTo>
                    <a:lnTo>
                      <a:pt x="7" y="30"/>
                    </a:lnTo>
                    <a:lnTo>
                      <a:pt x="7" y="30"/>
                    </a:lnTo>
                    <a:lnTo>
                      <a:pt x="7" y="30"/>
                    </a:lnTo>
                    <a:lnTo>
                      <a:pt x="7" y="30"/>
                    </a:lnTo>
                    <a:lnTo>
                      <a:pt x="7" y="30"/>
                    </a:lnTo>
                    <a:lnTo>
                      <a:pt x="7" y="30"/>
                    </a:lnTo>
                    <a:lnTo>
                      <a:pt x="7" y="30"/>
                    </a:lnTo>
                    <a:lnTo>
                      <a:pt x="7" y="29"/>
                    </a:lnTo>
                    <a:lnTo>
                      <a:pt x="6" y="29"/>
                    </a:lnTo>
                    <a:lnTo>
                      <a:pt x="6" y="29"/>
                    </a:lnTo>
                    <a:lnTo>
                      <a:pt x="6" y="29"/>
                    </a:lnTo>
                    <a:lnTo>
                      <a:pt x="6" y="29"/>
                    </a:lnTo>
                    <a:lnTo>
                      <a:pt x="6" y="29"/>
                    </a:lnTo>
                    <a:lnTo>
                      <a:pt x="6" y="29"/>
                    </a:lnTo>
                    <a:lnTo>
                      <a:pt x="6" y="29"/>
                    </a:lnTo>
                    <a:lnTo>
                      <a:pt x="6" y="29"/>
                    </a:lnTo>
                    <a:lnTo>
                      <a:pt x="4" y="29"/>
                    </a:lnTo>
                    <a:lnTo>
                      <a:pt x="4" y="27"/>
                    </a:lnTo>
                    <a:lnTo>
                      <a:pt x="4" y="27"/>
                    </a:lnTo>
                    <a:lnTo>
                      <a:pt x="4" y="27"/>
                    </a:lnTo>
                    <a:lnTo>
                      <a:pt x="4" y="27"/>
                    </a:lnTo>
                    <a:lnTo>
                      <a:pt x="4" y="27"/>
                    </a:lnTo>
                    <a:lnTo>
                      <a:pt x="4" y="27"/>
                    </a:lnTo>
                    <a:lnTo>
                      <a:pt x="4" y="27"/>
                    </a:lnTo>
                    <a:lnTo>
                      <a:pt x="4" y="27"/>
                    </a:lnTo>
                    <a:lnTo>
                      <a:pt x="3" y="26"/>
                    </a:lnTo>
                    <a:lnTo>
                      <a:pt x="3" y="26"/>
                    </a:lnTo>
                    <a:lnTo>
                      <a:pt x="3" y="26"/>
                    </a:lnTo>
                    <a:lnTo>
                      <a:pt x="3" y="26"/>
                    </a:lnTo>
                    <a:lnTo>
                      <a:pt x="3" y="26"/>
                    </a:lnTo>
                    <a:lnTo>
                      <a:pt x="3" y="26"/>
                    </a:lnTo>
                    <a:lnTo>
                      <a:pt x="3" y="26"/>
                    </a:lnTo>
                    <a:lnTo>
                      <a:pt x="3" y="24"/>
                    </a:lnTo>
                    <a:lnTo>
                      <a:pt x="3" y="24"/>
                    </a:lnTo>
                    <a:lnTo>
                      <a:pt x="3" y="24"/>
                    </a:lnTo>
                    <a:lnTo>
                      <a:pt x="3" y="24"/>
                    </a:lnTo>
                    <a:lnTo>
                      <a:pt x="1" y="24"/>
                    </a:lnTo>
                    <a:lnTo>
                      <a:pt x="1" y="24"/>
                    </a:lnTo>
                    <a:lnTo>
                      <a:pt x="1" y="24"/>
                    </a:lnTo>
                    <a:lnTo>
                      <a:pt x="1" y="23"/>
                    </a:lnTo>
                    <a:lnTo>
                      <a:pt x="1" y="23"/>
                    </a:lnTo>
                    <a:lnTo>
                      <a:pt x="1" y="23"/>
                    </a:lnTo>
                    <a:lnTo>
                      <a:pt x="1" y="23"/>
                    </a:lnTo>
                    <a:lnTo>
                      <a:pt x="1" y="23"/>
                    </a:lnTo>
                    <a:lnTo>
                      <a:pt x="1" y="23"/>
                    </a:lnTo>
                    <a:lnTo>
                      <a:pt x="1" y="21"/>
                    </a:lnTo>
                    <a:lnTo>
                      <a:pt x="1" y="21"/>
                    </a:lnTo>
                    <a:lnTo>
                      <a:pt x="1" y="21"/>
                    </a:lnTo>
                    <a:lnTo>
                      <a:pt x="1" y="21"/>
                    </a:lnTo>
                    <a:lnTo>
                      <a:pt x="1" y="21"/>
                    </a:lnTo>
                    <a:lnTo>
                      <a:pt x="1" y="21"/>
                    </a:lnTo>
                    <a:lnTo>
                      <a:pt x="1" y="20"/>
                    </a:lnTo>
                    <a:lnTo>
                      <a:pt x="1" y="20"/>
                    </a:lnTo>
                    <a:lnTo>
                      <a:pt x="1" y="20"/>
                    </a:lnTo>
                    <a:lnTo>
                      <a:pt x="1" y="20"/>
                    </a:lnTo>
                    <a:lnTo>
                      <a:pt x="1" y="20"/>
                    </a:lnTo>
                    <a:lnTo>
                      <a:pt x="1" y="18"/>
                    </a:lnTo>
                    <a:lnTo>
                      <a:pt x="1" y="18"/>
                    </a:lnTo>
                    <a:lnTo>
                      <a:pt x="1" y="18"/>
                    </a:lnTo>
                    <a:lnTo>
                      <a:pt x="0" y="18"/>
                    </a:lnTo>
                    <a:lnTo>
                      <a:pt x="0" y="18"/>
                    </a:lnTo>
                    <a:lnTo>
                      <a:pt x="0" y="18"/>
                    </a:lnTo>
                    <a:lnTo>
                      <a:pt x="0" y="17"/>
                    </a:lnTo>
                    <a:lnTo>
                      <a:pt x="0" y="17"/>
                    </a:lnTo>
                    <a:lnTo>
                      <a:pt x="0" y="17"/>
                    </a:lnTo>
                    <a:lnTo>
                      <a:pt x="0" y="17"/>
                    </a:lnTo>
                    <a:lnTo>
                      <a:pt x="0" y="17"/>
                    </a:lnTo>
                    <a:lnTo>
                      <a:pt x="0" y="17"/>
                    </a:lnTo>
                    <a:lnTo>
                      <a:pt x="0" y="15"/>
                    </a:lnTo>
                    <a:lnTo>
                      <a:pt x="1" y="15"/>
                    </a:lnTo>
                    <a:lnTo>
                      <a:pt x="1" y="15"/>
                    </a:lnTo>
                    <a:lnTo>
                      <a:pt x="1" y="15"/>
                    </a:lnTo>
                    <a:lnTo>
                      <a:pt x="1" y="15"/>
                    </a:lnTo>
                    <a:lnTo>
                      <a:pt x="1" y="14"/>
                    </a:lnTo>
                    <a:lnTo>
                      <a:pt x="1" y="14"/>
                    </a:lnTo>
                    <a:lnTo>
                      <a:pt x="1" y="14"/>
                    </a:lnTo>
                    <a:lnTo>
                      <a:pt x="1" y="14"/>
                    </a:lnTo>
                    <a:lnTo>
                      <a:pt x="1" y="14"/>
                    </a:lnTo>
                    <a:lnTo>
                      <a:pt x="1" y="14"/>
                    </a:lnTo>
                    <a:lnTo>
                      <a:pt x="1" y="12"/>
                    </a:lnTo>
                    <a:lnTo>
                      <a:pt x="1" y="12"/>
                    </a:lnTo>
                    <a:lnTo>
                      <a:pt x="1" y="12"/>
                    </a:lnTo>
                    <a:lnTo>
                      <a:pt x="1" y="12"/>
                    </a:lnTo>
                    <a:lnTo>
                      <a:pt x="1" y="12"/>
                    </a:lnTo>
                    <a:lnTo>
                      <a:pt x="1" y="12"/>
                    </a:lnTo>
                    <a:lnTo>
                      <a:pt x="1" y="11"/>
                    </a:lnTo>
                    <a:lnTo>
                      <a:pt x="1" y="11"/>
                    </a:lnTo>
                    <a:lnTo>
                      <a:pt x="1" y="11"/>
                    </a:lnTo>
                    <a:lnTo>
                      <a:pt x="1" y="11"/>
                    </a:lnTo>
                    <a:lnTo>
                      <a:pt x="1" y="11"/>
                    </a:lnTo>
                    <a:lnTo>
                      <a:pt x="1" y="11"/>
                    </a:lnTo>
                    <a:lnTo>
                      <a:pt x="1" y="9"/>
                    </a:lnTo>
                    <a:lnTo>
                      <a:pt x="3" y="9"/>
                    </a:lnTo>
                    <a:lnTo>
                      <a:pt x="3" y="9"/>
                    </a:lnTo>
                    <a:lnTo>
                      <a:pt x="3" y="9"/>
                    </a:lnTo>
                    <a:lnTo>
                      <a:pt x="3" y="9"/>
                    </a:lnTo>
                    <a:lnTo>
                      <a:pt x="3" y="9"/>
                    </a:lnTo>
                    <a:lnTo>
                      <a:pt x="3" y="8"/>
                    </a:lnTo>
                    <a:lnTo>
                      <a:pt x="3" y="8"/>
                    </a:lnTo>
                    <a:lnTo>
                      <a:pt x="3" y="8"/>
                    </a:lnTo>
                    <a:lnTo>
                      <a:pt x="3" y="8"/>
                    </a:lnTo>
                    <a:lnTo>
                      <a:pt x="3" y="8"/>
                    </a:lnTo>
                    <a:lnTo>
                      <a:pt x="3" y="8"/>
                    </a:lnTo>
                    <a:lnTo>
                      <a:pt x="4" y="6"/>
                    </a:lnTo>
                    <a:lnTo>
                      <a:pt x="4" y="6"/>
                    </a:lnTo>
                    <a:lnTo>
                      <a:pt x="4" y="6"/>
                    </a:lnTo>
                    <a:lnTo>
                      <a:pt x="4" y="6"/>
                    </a:lnTo>
                    <a:lnTo>
                      <a:pt x="4" y="6"/>
                    </a:lnTo>
                    <a:lnTo>
                      <a:pt x="4" y="6"/>
                    </a:lnTo>
                    <a:lnTo>
                      <a:pt x="4" y="6"/>
                    </a:lnTo>
                    <a:lnTo>
                      <a:pt x="4" y="6"/>
                    </a:lnTo>
                    <a:lnTo>
                      <a:pt x="4" y="5"/>
                    </a:lnTo>
                    <a:lnTo>
                      <a:pt x="6" y="5"/>
                    </a:lnTo>
                    <a:lnTo>
                      <a:pt x="6" y="5"/>
                    </a:lnTo>
                    <a:lnTo>
                      <a:pt x="6" y="5"/>
                    </a:lnTo>
                    <a:lnTo>
                      <a:pt x="6" y="5"/>
                    </a:lnTo>
                    <a:lnTo>
                      <a:pt x="6" y="5"/>
                    </a:lnTo>
                    <a:lnTo>
                      <a:pt x="6" y="5"/>
                    </a:lnTo>
                    <a:lnTo>
                      <a:pt x="6" y="5"/>
                    </a:lnTo>
                    <a:lnTo>
                      <a:pt x="6" y="3"/>
                    </a:lnTo>
                    <a:lnTo>
                      <a:pt x="7" y="3"/>
                    </a:lnTo>
                    <a:lnTo>
                      <a:pt x="7" y="3"/>
                    </a:lnTo>
                    <a:lnTo>
                      <a:pt x="7" y="3"/>
                    </a:lnTo>
                    <a:lnTo>
                      <a:pt x="7" y="3"/>
                    </a:lnTo>
                    <a:lnTo>
                      <a:pt x="7" y="3"/>
                    </a:lnTo>
                    <a:lnTo>
                      <a:pt x="7" y="3"/>
                    </a:lnTo>
                    <a:lnTo>
                      <a:pt x="7" y="3"/>
                    </a:lnTo>
                    <a:lnTo>
                      <a:pt x="7" y="3"/>
                    </a:lnTo>
                    <a:lnTo>
                      <a:pt x="9" y="3"/>
                    </a:lnTo>
                    <a:lnTo>
                      <a:pt x="9" y="2"/>
                    </a:lnTo>
                    <a:lnTo>
                      <a:pt x="9" y="2"/>
                    </a:lnTo>
                    <a:lnTo>
                      <a:pt x="9" y="2"/>
                    </a:lnTo>
                    <a:lnTo>
                      <a:pt x="9" y="2"/>
                    </a:lnTo>
                    <a:lnTo>
                      <a:pt x="9" y="2"/>
                    </a:lnTo>
                    <a:lnTo>
                      <a:pt x="9" y="2"/>
                    </a:lnTo>
                    <a:lnTo>
                      <a:pt x="10" y="2"/>
                    </a:lnTo>
                    <a:lnTo>
                      <a:pt x="10" y="2"/>
                    </a:lnTo>
                    <a:lnTo>
                      <a:pt x="10" y="2"/>
                    </a:lnTo>
                    <a:lnTo>
                      <a:pt x="10" y="2"/>
                    </a:lnTo>
                    <a:lnTo>
                      <a:pt x="10" y="2"/>
                    </a:lnTo>
                    <a:lnTo>
                      <a:pt x="10" y="2"/>
                    </a:lnTo>
                    <a:lnTo>
                      <a:pt x="12" y="2"/>
                    </a:lnTo>
                    <a:lnTo>
                      <a:pt x="12" y="2"/>
                    </a:lnTo>
                    <a:lnTo>
                      <a:pt x="12" y="2"/>
                    </a:lnTo>
                    <a:lnTo>
                      <a:pt x="12" y="2"/>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2"/>
                    </a:lnTo>
                    <a:lnTo>
                      <a:pt x="18" y="2"/>
                    </a:lnTo>
                    <a:lnTo>
                      <a:pt x="18" y="2"/>
                    </a:lnTo>
                    <a:lnTo>
                      <a:pt x="19" y="2"/>
                    </a:lnTo>
                    <a:lnTo>
                      <a:pt x="19" y="2"/>
                    </a:lnTo>
                    <a:lnTo>
                      <a:pt x="19" y="2"/>
                    </a:lnTo>
                    <a:lnTo>
                      <a:pt x="19" y="2"/>
                    </a:lnTo>
                    <a:lnTo>
                      <a:pt x="19" y="2"/>
                    </a:lnTo>
                    <a:lnTo>
                      <a:pt x="19" y="2"/>
                    </a:lnTo>
                    <a:lnTo>
                      <a:pt x="19" y="2"/>
                    </a:lnTo>
                    <a:lnTo>
                      <a:pt x="21" y="2"/>
                    </a:lnTo>
                    <a:lnTo>
                      <a:pt x="21" y="2"/>
                    </a:lnTo>
                    <a:lnTo>
                      <a:pt x="21" y="2"/>
                    </a:lnTo>
                    <a:lnTo>
                      <a:pt x="21" y="2"/>
                    </a:lnTo>
                    <a:lnTo>
                      <a:pt x="21" y="2"/>
                    </a:lnTo>
                    <a:lnTo>
                      <a:pt x="21" y="2"/>
                    </a:lnTo>
                    <a:lnTo>
                      <a:pt x="21" y="3"/>
                    </a:lnTo>
                    <a:lnTo>
                      <a:pt x="21" y="3"/>
                    </a:lnTo>
                    <a:lnTo>
                      <a:pt x="22" y="3"/>
                    </a:lnTo>
                    <a:lnTo>
                      <a:pt x="22" y="3"/>
                    </a:lnTo>
                    <a:lnTo>
                      <a:pt x="22" y="3"/>
                    </a:lnTo>
                    <a:lnTo>
                      <a:pt x="22" y="3"/>
                    </a:lnTo>
                    <a:lnTo>
                      <a:pt x="22" y="3"/>
                    </a:lnTo>
                    <a:lnTo>
                      <a:pt x="22" y="3"/>
                    </a:lnTo>
                    <a:lnTo>
                      <a:pt x="22" y="3"/>
                    </a:lnTo>
                    <a:lnTo>
                      <a:pt x="22" y="3"/>
                    </a:lnTo>
                    <a:lnTo>
                      <a:pt x="24" y="5"/>
                    </a:lnTo>
                    <a:lnTo>
                      <a:pt x="24" y="5"/>
                    </a:lnTo>
                    <a:lnTo>
                      <a:pt x="24" y="5"/>
                    </a:lnTo>
                    <a:lnTo>
                      <a:pt x="24" y="5"/>
                    </a:lnTo>
                    <a:lnTo>
                      <a:pt x="24" y="5"/>
                    </a:lnTo>
                    <a:lnTo>
                      <a:pt x="24" y="5"/>
                    </a:lnTo>
                    <a:lnTo>
                      <a:pt x="24" y="5"/>
                    </a:lnTo>
                    <a:lnTo>
                      <a:pt x="24" y="5"/>
                    </a:lnTo>
                    <a:lnTo>
                      <a:pt x="24" y="6"/>
                    </a:lnTo>
                    <a:lnTo>
                      <a:pt x="25" y="6"/>
                    </a:lnTo>
                    <a:lnTo>
                      <a:pt x="25" y="6"/>
                    </a:lnTo>
                    <a:lnTo>
                      <a:pt x="25" y="6"/>
                    </a:lnTo>
                    <a:lnTo>
                      <a:pt x="25" y="6"/>
                    </a:lnTo>
                    <a:lnTo>
                      <a:pt x="25" y="6"/>
                    </a:lnTo>
                    <a:lnTo>
                      <a:pt x="25" y="6"/>
                    </a:lnTo>
                    <a:lnTo>
                      <a:pt x="25" y="6"/>
                    </a:lnTo>
                    <a:lnTo>
                      <a:pt x="25" y="8"/>
                    </a:lnTo>
                    <a:lnTo>
                      <a:pt x="25" y="8"/>
                    </a:lnTo>
                    <a:lnTo>
                      <a:pt x="25" y="8"/>
                    </a:lnTo>
                    <a:lnTo>
                      <a:pt x="25"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8" y="14"/>
                    </a:lnTo>
                    <a:lnTo>
                      <a:pt x="28" y="14"/>
                    </a:lnTo>
                    <a:lnTo>
                      <a:pt x="28" y="14"/>
                    </a:lnTo>
                    <a:lnTo>
                      <a:pt x="28" y="15"/>
                    </a:lnTo>
                    <a:lnTo>
                      <a:pt x="28" y="15"/>
                    </a:lnTo>
                    <a:lnTo>
                      <a:pt x="28" y="15"/>
                    </a:lnTo>
                    <a:lnTo>
                      <a:pt x="28" y="15"/>
                    </a:lnTo>
                    <a:lnTo>
                      <a:pt x="28" y="15"/>
                    </a:lnTo>
                    <a:lnTo>
                      <a:pt x="28" y="17"/>
                    </a:lnTo>
                  </a:path>
                </a:pathLst>
              </a:custGeom>
              <a:noFill/>
              <a:ln w="6350" cap="sq">
                <a:solidFill>
                  <a:srgbClr val="000000"/>
                </a:solidFill>
                <a:prstDash val="solid"/>
                <a:miter lim="800000"/>
                <a:headEnd/>
                <a:tailEnd/>
              </a:ln>
            </p:spPr>
            <p:txBody>
              <a:bodyPr/>
              <a:lstStyle/>
              <a:p>
                <a:endParaRPr lang="en-US"/>
              </a:p>
            </p:txBody>
          </p:sp>
          <p:sp>
            <p:nvSpPr>
              <p:cNvPr id="321460" name="Freeform 948"/>
              <p:cNvSpPr>
                <a:spLocks/>
              </p:cNvSpPr>
              <p:nvPr/>
            </p:nvSpPr>
            <p:spPr bwMode="auto">
              <a:xfrm>
                <a:off x="2413" y="2062"/>
                <a:ext cx="27" cy="30"/>
              </a:xfrm>
              <a:custGeom>
                <a:avLst/>
                <a:gdLst/>
                <a:ahLst/>
                <a:cxnLst>
                  <a:cxn ang="0">
                    <a:pos x="27" y="16"/>
                  </a:cxn>
                  <a:cxn ang="0">
                    <a:pos x="27" y="18"/>
                  </a:cxn>
                  <a:cxn ang="0">
                    <a:pos x="27" y="19"/>
                  </a:cxn>
                  <a:cxn ang="0">
                    <a:pos x="26" y="21"/>
                  </a:cxn>
                  <a:cxn ang="0">
                    <a:pos x="26" y="22"/>
                  </a:cxn>
                  <a:cxn ang="0">
                    <a:pos x="24" y="24"/>
                  </a:cxn>
                  <a:cxn ang="0">
                    <a:pos x="23" y="25"/>
                  </a:cxn>
                  <a:cxn ang="0">
                    <a:pos x="23" y="25"/>
                  </a:cxn>
                  <a:cxn ang="0">
                    <a:pos x="21" y="27"/>
                  </a:cxn>
                  <a:cxn ang="0">
                    <a:pos x="20" y="28"/>
                  </a:cxn>
                  <a:cxn ang="0">
                    <a:pos x="18" y="28"/>
                  </a:cxn>
                  <a:cxn ang="0">
                    <a:pos x="17" y="30"/>
                  </a:cxn>
                  <a:cxn ang="0">
                    <a:pos x="15" y="30"/>
                  </a:cxn>
                  <a:cxn ang="0">
                    <a:pos x="15" y="30"/>
                  </a:cxn>
                  <a:cxn ang="0">
                    <a:pos x="14" y="30"/>
                  </a:cxn>
                  <a:cxn ang="0">
                    <a:pos x="12" y="30"/>
                  </a:cxn>
                  <a:cxn ang="0">
                    <a:pos x="11" y="30"/>
                  </a:cxn>
                  <a:cxn ang="0">
                    <a:pos x="9" y="30"/>
                  </a:cxn>
                  <a:cxn ang="0">
                    <a:pos x="8" y="28"/>
                  </a:cxn>
                  <a:cxn ang="0">
                    <a:pos x="6" y="28"/>
                  </a:cxn>
                  <a:cxn ang="0">
                    <a:pos x="6" y="27"/>
                  </a:cxn>
                  <a:cxn ang="0">
                    <a:pos x="5" y="27"/>
                  </a:cxn>
                  <a:cxn ang="0">
                    <a:pos x="3" y="25"/>
                  </a:cxn>
                  <a:cxn ang="0">
                    <a:pos x="3" y="24"/>
                  </a:cxn>
                  <a:cxn ang="0">
                    <a:pos x="2" y="22"/>
                  </a:cxn>
                  <a:cxn ang="0">
                    <a:pos x="2" y="21"/>
                  </a:cxn>
                  <a:cxn ang="0">
                    <a:pos x="2" y="19"/>
                  </a:cxn>
                  <a:cxn ang="0">
                    <a:pos x="2" y="18"/>
                  </a:cxn>
                  <a:cxn ang="0">
                    <a:pos x="0" y="16"/>
                  </a:cxn>
                  <a:cxn ang="0">
                    <a:pos x="2" y="15"/>
                  </a:cxn>
                  <a:cxn ang="0">
                    <a:pos x="2" y="13"/>
                  </a:cxn>
                  <a:cxn ang="0">
                    <a:pos x="2" y="12"/>
                  </a:cxn>
                  <a:cxn ang="0">
                    <a:pos x="2" y="10"/>
                  </a:cxn>
                  <a:cxn ang="0">
                    <a:pos x="3" y="9"/>
                  </a:cxn>
                  <a:cxn ang="0">
                    <a:pos x="3" y="7"/>
                  </a:cxn>
                  <a:cxn ang="0">
                    <a:pos x="5" y="6"/>
                  </a:cxn>
                  <a:cxn ang="0">
                    <a:pos x="5" y="4"/>
                  </a:cxn>
                  <a:cxn ang="0">
                    <a:pos x="6" y="3"/>
                  </a:cxn>
                  <a:cxn ang="0">
                    <a:pos x="8" y="3"/>
                  </a:cxn>
                  <a:cxn ang="0">
                    <a:pos x="9" y="1"/>
                  </a:cxn>
                  <a:cxn ang="0">
                    <a:pos x="11" y="1"/>
                  </a:cxn>
                  <a:cxn ang="0">
                    <a:pos x="11" y="0"/>
                  </a:cxn>
                  <a:cxn ang="0">
                    <a:pos x="12" y="0"/>
                  </a:cxn>
                  <a:cxn ang="0">
                    <a:pos x="14" y="0"/>
                  </a:cxn>
                  <a:cxn ang="0">
                    <a:pos x="15" y="0"/>
                  </a:cxn>
                  <a:cxn ang="0">
                    <a:pos x="17" y="0"/>
                  </a:cxn>
                  <a:cxn ang="0">
                    <a:pos x="18" y="0"/>
                  </a:cxn>
                  <a:cxn ang="0">
                    <a:pos x="20" y="0"/>
                  </a:cxn>
                  <a:cxn ang="0">
                    <a:pos x="21" y="0"/>
                  </a:cxn>
                  <a:cxn ang="0">
                    <a:pos x="23" y="1"/>
                  </a:cxn>
                  <a:cxn ang="0">
                    <a:pos x="23" y="1"/>
                  </a:cxn>
                  <a:cxn ang="0">
                    <a:pos x="24" y="3"/>
                  </a:cxn>
                  <a:cxn ang="0">
                    <a:pos x="26" y="4"/>
                  </a:cxn>
                  <a:cxn ang="0">
                    <a:pos x="26" y="6"/>
                  </a:cxn>
                  <a:cxn ang="0">
                    <a:pos x="27" y="7"/>
                  </a:cxn>
                  <a:cxn ang="0">
                    <a:pos x="27" y="9"/>
                  </a:cxn>
                  <a:cxn ang="0">
                    <a:pos x="27" y="10"/>
                  </a:cxn>
                  <a:cxn ang="0">
                    <a:pos x="27" y="12"/>
                  </a:cxn>
                  <a:cxn ang="0">
                    <a:pos x="27" y="13"/>
                  </a:cxn>
                  <a:cxn ang="0">
                    <a:pos x="27" y="15"/>
                  </a:cxn>
                </a:cxnLst>
                <a:rect l="0" t="0" r="r" b="b"/>
                <a:pathLst>
                  <a:path w="27" h="30">
                    <a:moveTo>
                      <a:pt x="27" y="15"/>
                    </a:moveTo>
                    <a:lnTo>
                      <a:pt x="27" y="15"/>
                    </a:lnTo>
                    <a:lnTo>
                      <a:pt x="27" y="15"/>
                    </a:lnTo>
                    <a:lnTo>
                      <a:pt x="27" y="15"/>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6" y="19"/>
                    </a:lnTo>
                    <a:lnTo>
                      <a:pt x="26" y="19"/>
                    </a:lnTo>
                    <a:lnTo>
                      <a:pt x="26" y="21"/>
                    </a:lnTo>
                    <a:lnTo>
                      <a:pt x="26" y="21"/>
                    </a:lnTo>
                    <a:lnTo>
                      <a:pt x="26" y="21"/>
                    </a:lnTo>
                    <a:lnTo>
                      <a:pt x="26" y="21"/>
                    </a:lnTo>
                    <a:lnTo>
                      <a:pt x="26" y="21"/>
                    </a:lnTo>
                    <a:lnTo>
                      <a:pt x="26" y="21"/>
                    </a:lnTo>
                    <a:lnTo>
                      <a:pt x="26" y="22"/>
                    </a:lnTo>
                    <a:lnTo>
                      <a:pt x="26" y="22"/>
                    </a:lnTo>
                    <a:lnTo>
                      <a:pt x="26" y="22"/>
                    </a:lnTo>
                    <a:lnTo>
                      <a:pt x="26" y="22"/>
                    </a:lnTo>
                    <a:lnTo>
                      <a:pt x="26" y="22"/>
                    </a:lnTo>
                    <a:lnTo>
                      <a:pt x="24" y="22"/>
                    </a:lnTo>
                    <a:lnTo>
                      <a:pt x="24" y="24"/>
                    </a:lnTo>
                    <a:lnTo>
                      <a:pt x="24" y="24"/>
                    </a:lnTo>
                    <a:lnTo>
                      <a:pt x="24" y="24"/>
                    </a:lnTo>
                    <a:lnTo>
                      <a:pt x="24" y="24"/>
                    </a:lnTo>
                    <a:lnTo>
                      <a:pt x="24" y="24"/>
                    </a:lnTo>
                    <a:lnTo>
                      <a:pt x="24" y="24"/>
                    </a:lnTo>
                    <a:lnTo>
                      <a:pt x="24" y="24"/>
                    </a:lnTo>
                    <a:lnTo>
                      <a:pt x="24" y="25"/>
                    </a:lnTo>
                    <a:lnTo>
                      <a:pt x="23" y="25"/>
                    </a:lnTo>
                    <a:lnTo>
                      <a:pt x="23" y="25"/>
                    </a:lnTo>
                    <a:lnTo>
                      <a:pt x="23" y="25"/>
                    </a:lnTo>
                    <a:lnTo>
                      <a:pt x="23" y="25"/>
                    </a:lnTo>
                    <a:lnTo>
                      <a:pt x="23" y="25"/>
                    </a:lnTo>
                    <a:lnTo>
                      <a:pt x="23" y="25"/>
                    </a:lnTo>
                    <a:lnTo>
                      <a:pt x="23" y="25"/>
                    </a:lnTo>
                    <a:lnTo>
                      <a:pt x="23" y="27"/>
                    </a:lnTo>
                    <a:lnTo>
                      <a:pt x="23" y="27"/>
                    </a:lnTo>
                    <a:lnTo>
                      <a:pt x="21" y="27"/>
                    </a:lnTo>
                    <a:lnTo>
                      <a:pt x="21" y="27"/>
                    </a:lnTo>
                    <a:lnTo>
                      <a:pt x="21" y="27"/>
                    </a:lnTo>
                    <a:lnTo>
                      <a:pt x="21" y="27"/>
                    </a:lnTo>
                    <a:lnTo>
                      <a:pt x="21" y="27"/>
                    </a:lnTo>
                    <a:lnTo>
                      <a:pt x="21" y="27"/>
                    </a:lnTo>
                    <a:lnTo>
                      <a:pt x="21" y="27"/>
                    </a:lnTo>
                    <a:lnTo>
                      <a:pt x="20" y="28"/>
                    </a:lnTo>
                    <a:lnTo>
                      <a:pt x="20" y="28"/>
                    </a:lnTo>
                    <a:lnTo>
                      <a:pt x="20" y="28"/>
                    </a:lnTo>
                    <a:lnTo>
                      <a:pt x="20" y="28"/>
                    </a:lnTo>
                    <a:lnTo>
                      <a:pt x="20" y="28"/>
                    </a:lnTo>
                    <a:lnTo>
                      <a:pt x="20" y="28"/>
                    </a:lnTo>
                    <a:lnTo>
                      <a:pt x="20" y="28"/>
                    </a:lnTo>
                    <a:lnTo>
                      <a:pt x="18" y="28"/>
                    </a:lnTo>
                    <a:lnTo>
                      <a:pt x="18" y="28"/>
                    </a:lnTo>
                    <a:lnTo>
                      <a:pt x="18" y="28"/>
                    </a:lnTo>
                    <a:lnTo>
                      <a:pt x="18" y="28"/>
                    </a:lnTo>
                    <a:lnTo>
                      <a:pt x="18" y="28"/>
                    </a:lnTo>
                    <a:lnTo>
                      <a:pt x="18" y="30"/>
                    </a:lnTo>
                    <a:lnTo>
                      <a:pt x="18"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28"/>
                    </a:lnTo>
                    <a:lnTo>
                      <a:pt x="8" y="28"/>
                    </a:lnTo>
                    <a:lnTo>
                      <a:pt x="8" y="28"/>
                    </a:lnTo>
                    <a:lnTo>
                      <a:pt x="8" y="28"/>
                    </a:lnTo>
                    <a:lnTo>
                      <a:pt x="8" y="28"/>
                    </a:lnTo>
                    <a:lnTo>
                      <a:pt x="8" y="28"/>
                    </a:lnTo>
                    <a:lnTo>
                      <a:pt x="6" y="28"/>
                    </a:lnTo>
                    <a:lnTo>
                      <a:pt x="6" y="28"/>
                    </a:lnTo>
                    <a:lnTo>
                      <a:pt x="6" y="28"/>
                    </a:lnTo>
                    <a:lnTo>
                      <a:pt x="6" y="28"/>
                    </a:lnTo>
                    <a:lnTo>
                      <a:pt x="6" y="28"/>
                    </a:lnTo>
                    <a:lnTo>
                      <a:pt x="6" y="28"/>
                    </a:lnTo>
                    <a:lnTo>
                      <a:pt x="6" y="27"/>
                    </a:lnTo>
                    <a:lnTo>
                      <a:pt x="6" y="27"/>
                    </a:lnTo>
                    <a:lnTo>
                      <a:pt x="5" y="27"/>
                    </a:lnTo>
                    <a:lnTo>
                      <a:pt x="5" y="27"/>
                    </a:lnTo>
                    <a:lnTo>
                      <a:pt x="5" y="27"/>
                    </a:lnTo>
                    <a:lnTo>
                      <a:pt x="5" y="27"/>
                    </a:lnTo>
                    <a:lnTo>
                      <a:pt x="5" y="27"/>
                    </a:lnTo>
                    <a:lnTo>
                      <a:pt x="5" y="27"/>
                    </a:lnTo>
                    <a:lnTo>
                      <a:pt x="5" y="27"/>
                    </a:lnTo>
                    <a:lnTo>
                      <a:pt x="5" y="25"/>
                    </a:lnTo>
                    <a:lnTo>
                      <a:pt x="5" y="25"/>
                    </a:lnTo>
                    <a:lnTo>
                      <a:pt x="3" y="25"/>
                    </a:lnTo>
                    <a:lnTo>
                      <a:pt x="3" y="25"/>
                    </a:lnTo>
                    <a:lnTo>
                      <a:pt x="3" y="25"/>
                    </a:lnTo>
                    <a:lnTo>
                      <a:pt x="3" y="25"/>
                    </a:lnTo>
                    <a:lnTo>
                      <a:pt x="3" y="25"/>
                    </a:lnTo>
                    <a:lnTo>
                      <a:pt x="3" y="25"/>
                    </a:lnTo>
                    <a:lnTo>
                      <a:pt x="3" y="24"/>
                    </a:lnTo>
                    <a:lnTo>
                      <a:pt x="3" y="24"/>
                    </a:lnTo>
                    <a:lnTo>
                      <a:pt x="3" y="24"/>
                    </a:lnTo>
                    <a:lnTo>
                      <a:pt x="3" y="24"/>
                    </a:lnTo>
                    <a:lnTo>
                      <a:pt x="3" y="24"/>
                    </a:lnTo>
                    <a:lnTo>
                      <a:pt x="3" y="24"/>
                    </a:lnTo>
                    <a:lnTo>
                      <a:pt x="2" y="24"/>
                    </a:lnTo>
                    <a:lnTo>
                      <a:pt x="2" y="22"/>
                    </a:lnTo>
                    <a:lnTo>
                      <a:pt x="2" y="22"/>
                    </a:lnTo>
                    <a:lnTo>
                      <a:pt x="2" y="22"/>
                    </a:lnTo>
                    <a:lnTo>
                      <a:pt x="2" y="22"/>
                    </a:lnTo>
                    <a:lnTo>
                      <a:pt x="2" y="22"/>
                    </a:lnTo>
                    <a:lnTo>
                      <a:pt x="2" y="22"/>
                    </a:lnTo>
                    <a:lnTo>
                      <a:pt x="2" y="21"/>
                    </a:lnTo>
                    <a:lnTo>
                      <a:pt x="2" y="21"/>
                    </a:lnTo>
                    <a:lnTo>
                      <a:pt x="2" y="21"/>
                    </a:lnTo>
                    <a:lnTo>
                      <a:pt x="2" y="21"/>
                    </a:lnTo>
                    <a:lnTo>
                      <a:pt x="2" y="21"/>
                    </a:lnTo>
                    <a:lnTo>
                      <a:pt x="2" y="21"/>
                    </a:lnTo>
                    <a:lnTo>
                      <a:pt x="2" y="19"/>
                    </a:lnTo>
                    <a:lnTo>
                      <a:pt x="2" y="19"/>
                    </a:lnTo>
                    <a:lnTo>
                      <a:pt x="2" y="19"/>
                    </a:lnTo>
                    <a:lnTo>
                      <a:pt x="2" y="19"/>
                    </a:lnTo>
                    <a:lnTo>
                      <a:pt x="2" y="19"/>
                    </a:lnTo>
                    <a:lnTo>
                      <a:pt x="2" y="19"/>
                    </a:lnTo>
                    <a:lnTo>
                      <a:pt x="2" y="18"/>
                    </a:lnTo>
                    <a:lnTo>
                      <a:pt x="2" y="18"/>
                    </a:lnTo>
                    <a:lnTo>
                      <a:pt x="2" y="18"/>
                    </a:lnTo>
                    <a:lnTo>
                      <a:pt x="2" y="18"/>
                    </a:lnTo>
                    <a:lnTo>
                      <a:pt x="2" y="18"/>
                    </a:lnTo>
                    <a:lnTo>
                      <a:pt x="2" y="18"/>
                    </a:lnTo>
                    <a:lnTo>
                      <a:pt x="2" y="16"/>
                    </a:lnTo>
                    <a:lnTo>
                      <a:pt x="0" y="16"/>
                    </a:lnTo>
                    <a:lnTo>
                      <a:pt x="0" y="16"/>
                    </a:lnTo>
                    <a:lnTo>
                      <a:pt x="2" y="16"/>
                    </a:lnTo>
                    <a:lnTo>
                      <a:pt x="2" y="16"/>
                    </a:lnTo>
                    <a:lnTo>
                      <a:pt x="2" y="15"/>
                    </a:lnTo>
                    <a:lnTo>
                      <a:pt x="2" y="15"/>
                    </a:lnTo>
                    <a:lnTo>
                      <a:pt x="2" y="15"/>
                    </a:lnTo>
                    <a:lnTo>
                      <a:pt x="2" y="15"/>
                    </a:lnTo>
                    <a:lnTo>
                      <a:pt x="2" y="15"/>
                    </a:lnTo>
                    <a:lnTo>
                      <a:pt x="2" y="15"/>
                    </a:lnTo>
                    <a:lnTo>
                      <a:pt x="2" y="13"/>
                    </a:lnTo>
                    <a:lnTo>
                      <a:pt x="2" y="13"/>
                    </a:lnTo>
                    <a:lnTo>
                      <a:pt x="2" y="13"/>
                    </a:lnTo>
                    <a:lnTo>
                      <a:pt x="2" y="13"/>
                    </a:lnTo>
                    <a:lnTo>
                      <a:pt x="2" y="13"/>
                    </a:lnTo>
                    <a:lnTo>
                      <a:pt x="2" y="12"/>
                    </a:lnTo>
                    <a:lnTo>
                      <a:pt x="2" y="12"/>
                    </a:lnTo>
                    <a:lnTo>
                      <a:pt x="2" y="12"/>
                    </a:lnTo>
                    <a:lnTo>
                      <a:pt x="2" y="12"/>
                    </a:lnTo>
                    <a:lnTo>
                      <a:pt x="2" y="12"/>
                    </a:lnTo>
                    <a:lnTo>
                      <a:pt x="2" y="12"/>
                    </a:lnTo>
                    <a:lnTo>
                      <a:pt x="2" y="10"/>
                    </a:lnTo>
                    <a:lnTo>
                      <a:pt x="2" y="10"/>
                    </a:lnTo>
                    <a:lnTo>
                      <a:pt x="2" y="10"/>
                    </a:lnTo>
                    <a:lnTo>
                      <a:pt x="2" y="10"/>
                    </a:lnTo>
                    <a:lnTo>
                      <a:pt x="2" y="10"/>
                    </a:lnTo>
                    <a:lnTo>
                      <a:pt x="2" y="10"/>
                    </a:lnTo>
                    <a:lnTo>
                      <a:pt x="2" y="9"/>
                    </a:lnTo>
                    <a:lnTo>
                      <a:pt x="2" y="9"/>
                    </a:lnTo>
                    <a:lnTo>
                      <a:pt x="3" y="9"/>
                    </a:lnTo>
                    <a:lnTo>
                      <a:pt x="3" y="9"/>
                    </a:lnTo>
                    <a:lnTo>
                      <a:pt x="3" y="9"/>
                    </a:lnTo>
                    <a:lnTo>
                      <a:pt x="3" y="9"/>
                    </a:lnTo>
                    <a:lnTo>
                      <a:pt x="3" y="7"/>
                    </a:lnTo>
                    <a:lnTo>
                      <a:pt x="3" y="7"/>
                    </a:lnTo>
                    <a:lnTo>
                      <a:pt x="3" y="7"/>
                    </a:lnTo>
                    <a:lnTo>
                      <a:pt x="3" y="7"/>
                    </a:lnTo>
                    <a:lnTo>
                      <a:pt x="3" y="7"/>
                    </a:lnTo>
                    <a:lnTo>
                      <a:pt x="3" y="7"/>
                    </a:lnTo>
                    <a:lnTo>
                      <a:pt x="3" y="6"/>
                    </a:lnTo>
                    <a:lnTo>
                      <a:pt x="5" y="6"/>
                    </a:lnTo>
                    <a:lnTo>
                      <a:pt x="5" y="6"/>
                    </a:lnTo>
                    <a:lnTo>
                      <a:pt x="5" y="6"/>
                    </a:lnTo>
                    <a:lnTo>
                      <a:pt x="5" y="6"/>
                    </a:lnTo>
                    <a:lnTo>
                      <a:pt x="5" y="6"/>
                    </a:lnTo>
                    <a:lnTo>
                      <a:pt x="5" y="6"/>
                    </a:lnTo>
                    <a:lnTo>
                      <a:pt x="5" y="4"/>
                    </a:lnTo>
                    <a:lnTo>
                      <a:pt x="5" y="4"/>
                    </a:lnTo>
                    <a:lnTo>
                      <a:pt x="5" y="4"/>
                    </a:lnTo>
                    <a:lnTo>
                      <a:pt x="5" y="4"/>
                    </a:lnTo>
                    <a:lnTo>
                      <a:pt x="6" y="4"/>
                    </a:lnTo>
                    <a:lnTo>
                      <a:pt x="6" y="4"/>
                    </a:lnTo>
                    <a:lnTo>
                      <a:pt x="6" y="4"/>
                    </a:lnTo>
                    <a:lnTo>
                      <a:pt x="6" y="4"/>
                    </a:lnTo>
                    <a:lnTo>
                      <a:pt x="6" y="3"/>
                    </a:lnTo>
                    <a:lnTo>
                      <a:pt x="6" y="3"/>
                    </a:lnTo>
                    <a:lnTo>
                      <a:pt x="6" y="3"/>
                    </a:lnTo>
                    <a:lnTo>
                      <a:pt x="6" y="3"/>
                    </a:lnTo>
                    <a:lnTo>
                      <a:pt x="8" y="3"/>
                    </a:lnTo>
                    <a:lnTo>
                      <a:pt x="8" y="3"/>
                    </a:lnTo>
                    <a:lnTo>
                      <a:pt x="8" y="3"/>
                    </a:lnTo>
                    <a:lnTo>
                      <a:pt x="8" y="3"/>
                    </a:lnTo>
                    <a:lnTo>
                      <a:pt x="8" y="1"/>
                    </a:lnTo>
                    <a:lnTo>
                      <a:pt x="8" y="1"/>
                    </a:lnTo>
                    <a:lnTo>
                      <a:pt x="8" y="1"/>
                    </a:lnTo>
                    <a:lnTo>
                      <a:pt x="9" y="1"/>
                    </a:lnTo>
                    <a:lnTo>
                      <a:pt x="9" y="1"/>
                    </a:lnTo>
                    <a:lnTo>
                      <a:pt x="9" y="1"/>
                    </a:lnTo>
                    <a:lnTo>
                      <a:pt x="9" y="1"/>
                    </a:lnTo>
                    <a:lnTo>
                      <a:pt x="9" y="1"/>
                    </a:lnTo>
                    <a:lnTo>
                      <a:pt x="9" y="1"/>
                    </a:lnTo>
                    <a:lnTo>
                      <a:pt x="9" y="1"/>
                    </a:lnTo>
                    <a:lnTo>
                      <a:pt x="11" y="1"/>
                    </a:lnTo>
                    <a:lnTo>
                      <a:pt x="11" y="1"/>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1" y="0"/>
                    </a:lnTo>
                    <a:lnTo>
                      <a:pt x="21" y="0"/>
                    </a:lnTo>
                    <a:lnTo>
                      <a:pt x="21" y="1"/>
                    </a:lnTo>
                    <a:lnTo>
                      <a:pt x="21" y="1"/>
                    </a:lnTo>
                    <a:lnTo>
                      <a:pt x="21" y="1"/>
                    </a:lnTo>
                    <a:lnTo>
                      <a:pt x="21" y="1"/>
                    </a:lnTo>
                    <a:lnTo>
                      <a:pt x="21" y="1"/>
                    </a:lnTo>
                    <a:lnTo>
                      <a:pt x="23" y="1"/>
                    </a:lnTo>
                    <a:lnTo>
                      <a:pt x="23" y="1"/>
                    </a:lnTo>
                    <a:lnTo>
                      <a:pt x="23" y="1"/>
                    </a:lnTo>
                    <a:lnTo>
                      <a:pt x="23" y="1"/>
                    </a:lnTo>
                    <a:lnTo>
                      <a:pt x="23" y="1"/>
                    </a:lnTo>
                    <a:lnTo>
                      <a:pt x="23" y="1"/>
                    </a:lnTo>
                    <a:lnTo>
                      <a:pt x="23" y="1"/>
                    </a:lnTo>
                    <a:lnTo>
                      <a:pt x="23" y="3"/>
                    </a:lnTo>
                    <a:lnTo>
                      <a:pt x="24" y="3"/>
                    </a:lnTo>
                    <a:lnTo>
                      <a:pt x="24" y="3"/>
                    </a:lnTo>
                    <a:lnTo>
                      <a:pt x="24" y="3"/>
                    </a:lnTo>
                    <a:lnTo>
                      <a:pt x="24" y="3"/>
                    </a:lnTo>
                    <a:lnTo>
                      <a:pt x="24" y="3"/>
                    </a:lnTo>
                    <a:lnTo>
                      <a:pt x="24" y="3"/>
                    </a:lnTo>
                    <a:lnTo>
                      <a:pt x="24" y="3"/>
                    </a:lnTo>
                    <a:lnTo>
                      <a:pt x="24" y="4"/>
                    </a:lnTo>
                    <a:lnTo>
                      <a:pt x="24" y="4"/>
                    </a:lnTo>
                    <a:lnTo>
                      <a:pt x="24" y="4"/>
                    </a:lnTo>
                    <a:lnTo>
                      <a:pt x="26" y="4"/>
                    </a:lnTo>
                    <a:lnTo>
                      <a:pt x="26" y="4"/>
                    </a:lnTo>
                    <a:lnTo>
                      <a:pt x="26" y="4"/>
                    </a:lnTo>
                    <a:lnTo>
                      <a:pt x="26" y="4"/>
                    </a:lnTo>
                    <a:lnTo>
                      <a:pt x="26" y="4"/>
                    </a:lnTo>
                    <a:lnTo>
                      <a:pt x="26" y="6"/>
                    </a:lnTo>
                    <a:lnTo>
                      <a:pt x="26" y="6"/>
                    </a:lnTo>
                    <a:lnTo>
                      <a:pt x="26" y="6"/>
                    </a:lnTo>
                    <a:lnTo>
                      <a:pt x="26" y="6"/>
                    </a:lnTo>
                    <a:lnTo>
                      <a:pt x="26" y="6"/>
                    </a:lnTo>
                    <a:lnTo>
                      <a:pt x="26" y="6"/>
                    </a:lnTo>
                    <a:lnTo>
                      <a:pt x="26" y="6"/>
                    </a:lnTo>
                    <a:lnTo>
                      <a:pt x="27" y="7"/>
                    </a:lnTo>
                    <a:lnTo>
                      <a:pt x="27" y="7"/>
                    </a:lnTo>
                    <a:lnTo>
                      <a:pt x="27" y="7"/>
                    </a:lnTo>
                    <a:lnTo>
                      <a:pt x="27" y="7"/>
                    </a:lnTo>
                    <a:lnTo>
                      <a:pt x="27" y="7"/>
                    </a:lnTo>
                    <a:lnTo>
                      <a:pt x="27" y="7"/>
                    </a:lnTo>
                    <a:lnTo>
                      <a:pt x="27" y="9"/>
                    </a:lnTo>
                    <a:lnTo>
                      <a:pt x="27" y="9"/>
                    </a:lnTo>
                    <a:lnTo>
                      <a:pt x="27" y="9"/>
                    </a:lnTo>
                    <a:lnTo>
                      <a:pt x="27" y="9"/>
                    </a:lnTo>
                    <a:lnTo>
                      <a:pt x="27" y="9"/>
                    </a:lnTo>
                    <a:lnTo>
                      <a:pt x="27" y="9"/>
                    </a:lnTo>
                    <a:lnTo>
                      <a:pt x="27" y="10"/>
                    </a:lnTo>
                    <a:lnTo>
                      <a:pt x="27" y="10"/>
                    </a:lnTo>
                    <a:lnTo>
                      <a:pt x="27"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lnTo>
                      <a:pt x="27" y="15"/>
                    </a:lnTo>
                  </a:path>
                </a:pathLst>
              </a:custGeom>
              <a:noFill/>
              <a:ln w="6350" cap="sq">
                <a:solidFill>
                  <a:srgbClr val="000000"/>
                </a:solidFill>
                <a:prstDash val="solid"/>
                <a:miter lim="800000"/>
                <a:headEnd/>
                <a:tailEnd/>
              </a:ln>
            </p:spPr>
            <p:txBody>
              <a:bodyPr/>
              <a:lstStyle/>
              <a:p>
                <a:endParaRPr lang="en-US"/>
              </a:p>
            </p:txBody>
          </p:sp>
          <p:sp>
            <p:nvSpPr>
              <p:cNvPr id="321461" name="Freeform 949"/>
              <p:cNvSpPr>
                <a:spLocks/>
              </p:cNvSpPr>
              <p:nvPr/>
            </p:nvSpPr>
            <p:spPr bwMode="auto">
              <a:xfrm>
                <a:off x="2434" y="2164"/>
                <a:ext cx="27" cy="30"/>
              </a:xfrm>
              <a:custGeom>
                <a:avLst/>
                <a:gdLst/>
                <a:ahLst/>
                <a:cxnLst>
                  <a:cxn ang="0">
                    <a:pos x="27" y="16"/>
                  </a:cxn>
                  <a:cxn ang="0">
                    <a:pos x="27" y="18"/>
                  </a:cxn>
                  <a:cxn ang="0">
                    <a:pos x="26" y="19"/>
                  </a:cxn>
                  <a:cxn ang="0">
                    <a:pos x="26" y="21"/>
                  </a:cxn>
                  <a:cxn ang="0">
                    <a:pos x="24" y="22"/>
                  </a:cxn>
                  <a:cxn ang="0">
                    <a:pos x="24" y="24"/>
                  </a:cxn>
                  <a:cxn ang="0">
                    <a:pos x="23" y="25"/>
                  </a:cxn>
                  <a:cxn ang="0">
                    <a:pos x="23" y="27"/>
                  </a:cxn>
                  <a:cxn ang="0">
                    <a:pos x="21" y="27"/>
                  </a:cxn>
                  <a:cxn ang="0">
                    <a:pos x="20" y="28"/>
                  </a:cxn>
                  <a:cxn ang="0">
                    <a:pos x="18" y="28"/>
                  </a:cxn>
                  <a:cxn ang="0">
                    <a:pos x="17" y="30"/>
                  </a:cxn>
                  <a:cxn ang="0">
                    <a:pos x="15" y="30"/>
                  </a:cxn>
                  <a:cxn ang="0">
                    <a:pos x="14" y="30"/>
                  </a:cxn>
                  <a:cxn ang="0">
                    <a:pos x="12" y="30"/>
                  </a:cxn>
                  <a:cxn ang="0">
                    <a:pos x="11" y="30"/>
                  </a:cxn>
                  <a:cxn ang="0">
                    <a:pos x="11" y="30"/>
                  </a:cxn>
                  <a:cxn ang="0">
                    <a:pos x="9" y="30"/>
                  </a:cxn>
                  <a:cxn ang="0">
                    <a:pos x="8" y="30"/>
                  </a:cxn>
                  <a:cxn ang="0">
                    <a:pos x="6" y="28"/>
                  </a:cxn>
                  <a:cxn ang="0">
                    <a:pos x="5" y="28"/>
                  </a:cxn>
                  <a:cxn ang="0">
                    <a:pos x="5" y="27"/>
                  </a:cxn>
                  <a:cxn ang="0">
                    <a:pos x="3" y="25"/>
                  </a:cxn>
                  <a:cxn ang="0">
                    <a:pos x="2" y="24"/>
                  </a:cxn>
                  <a:cxn ang="0">
                    <a:pos x="2" y="22"/>
                  </a:cxn>
                  <a:cxn ang="0">
                    <a:pos x="2" y="21"/>
                  </a:cxn>
                  <a:cxn ang="0">
                    <a:pos x="0" y="19"/>
                  </a:cxn>
                  <a:cxn ang="0">
                    <a:pos x="0" y="18"/>
                  </a:cxn>
                  <a:cxn ang="0">
                    <a:pos x="0" y="16"/>
                  </a:cxn>
                  <a:cxn ang="0">
                    <a:pos x="0" y="15"/>
                  </a:cxn>
                  <a:cxn ang="0">
                    <a:pos x="0" y="13"/>
                  </a:cxn>
                  <a:cxn ang="0">
                    <a:pos x="0" y="12"/>
                  </a:cxn>
                  <a:cxn ang="0">
                    <a:pos x="2" y="10"/>
                  </a:cxn>
                  <a:cxn ang="0">
                    <a:pos x="2" y="9"/>
                  </a:cxn>
                  <a:cxn ang="0">
                    <a:pos x="3" y="7"/>
                  </a:cxn>
                  <a:cxn ang="0">
                    <a:pos x="3" y="6"/>
                  </a:cxn>
                  <a:cxn ang="0">
                    <a:pos x="5" y="4"/>
                  </a:cxn>
                  <a:cxn ang="0">
                    <a:pos x="5" y="4"/>
                  </a:cxn>
                  <a:cxn ang="0">
                    <a:pos x="6" y="3"/>
                  </a:cxn>
                  <a:cxn ang="0">
                    <a:pos x="8" y="1"/>
                  </a:cxn>
                  <a:cxn ang="0">
                    <a:pos x="9" y="1"/>
                  </a:cxn>
                  <a:cxn ang="0">
                    <a:pos x="11" y="0"/>
                  </a:cxn>
                  <a:cxn ang="0">
                    <a:pos x="12" y="0"/>
                  </a:cxn>
                  <a:cxn ang="0">
                    <a:pos x="14" y="0"/>
                  </a:cxn>
                  <a:cxn ang="0">
                    <a:pos x="15" y="0"/>
                  </a:cxn>
                  <a:cxn ang="0">
                    <a:pos x="17" y="0"/>
                  </a:cxn>
                  <a:cxn ang="0">
                    <a:pos x="17" y="0"/>
                  </a:cxn>
                  <a:cxn ang="0">
                    <a:pos x="18" y="0"/>
                  </a:cxn>
                  <a:cxn ang="0">
                    <a:pos x="20" y="1"/>
                  </a:cxn>
                  <a:cxn ang="0">
                    <a:pos x="21" y="1"/>
                  </a:cxn>
                  <a:cxn ang="0">
                    <a:pos x="23" y="3"/>
                  </a:cxn>
                  <a:cxn ang="0">
                    <a:pos x="23" y="3"/>
                  </a:cxn>
                  <a:cxn ang="0">
                    <a:pos x="24" y="4"/>
                  </a:cxn>
                  <a:cxn ang="0">
                    <a:pos x="26" y="6"/>
                  </a:cxn>
                  <a:cxn ang="0">
                    <a:pos x="26" y="7"/>
                  </a:cxn>
                  <a:cxn ang="0">
                    <a:pos x="26" y="9"/>
                  </a:cxn>
                  <a:cxn ang="0">
                    <a:pos x="27" y="10"/>
                  </a:cxn>
                  <a:cxn ang="0">
                    <a:pos x="27" y="12"/>
                  </a:cxn>
                  <a:cxn ang="0">
                    <a:pos x="27" y="13"/>
                  </a:cxn>
                  <a:cxn ang="0">
                    <a:pos x="27" y="15"/>
                  </a:cxn>
                </a:cxnLst>
                <a:rect l="0" t="0" r="r" b="b"/>
                <a:pathLst>
                  <a:path w="27" h="30">
                    <a:moveTo>
                      <a:pt x="27" y="15"/>
                    </a:moveTo>
                    <a:lnTo>
                      <a:pt x="27" y="15"/>
                    </a:lnTo>
                    <a:lnTo>
                      <a:pt x="27" y="15"/>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6" y="19"/>
                    </a:lnTo>
                    <a:lnTo>
                      <a:pt x="26" y="19"/>
                    </a:lnTo>
                    <a:lnTo>
                      <a:pt x="26" y="19"/>
                    </a:lnTo>
                    <a:lnTo>
                      <a:pt x="26" y="19"/>
                    </a:lnTo>
                    <a:lnTo>
                      <a:pt x="26" y="19"/>
                    </a:lnTo>
                    <a:lnTo>
                      <a:pt x="26" y="21"/>
                    </a:lnTo>
                    <a:lnTo>
                      <a:pt x="26" y="21"/>
                    </a:lnTo>
                    <a:lnTo>
                      <a:pt x="26" y="21"/>
                    </a:lnTo>
                    <a:lnTo>
                      <a:pt x="26" y="21"/>
                    </a:lnTo>
                    <a:lnTo>
                      <a:pt x="26" y="21"/>
                    </a:lnTo>
                    <a:lnTo>
                      <a:pt x="26" y="21"/>
                    </a:lnTo>
                    <a:lnTo>
                      <a:pt x="26" y="22"/>
                    </a:lnTo>
                    <a:lnTo>
                      <a:pt x="26" y="22"/>
                    </a:lnTo>
                    <a:lnTo>
                      <a:pt x="26" y="22"/>
                    </a:lnTo>
                    <a:lnTo>
                      <a:pt x="24" y="22"/>
                    </a:lnTo>
                    <a:lnTo>
                      <a:pt x="24" y="22"/>
                    </a:lnTo>
                    <a:lnTo>
                      <a:pt x="24" y="22"/>
                    </a:lnTo>
                    <a:lnTo>
                      <a:pt x="24" y="24"/>
                    </a:lnTo>
                    <a:lnTo>
                      <a:pt x="24" y="24"/>
                    </a:lnTo>
                    <a:lnTo>
                      <a:pt x="24" y="24"/>
                    </a:lnTo>
                    <a:lnTo>
                      <a:pt x="24" y="24"/>
                    </a:lnTo>
                    <a:lnTo>
                      <a:pt x="24" y="24"/>
                    </a:lnTo>
                    <a:lnTo>
                      <a:pt x="24" y="24"/>
                    </a:lnTo>
                    <a:lnTo>
                      <a:pt x="24" y="24"/>
                    </a:lnTo>
                    <a:lnTo>
                      <a:pt x="23" y="25"/>
                    </a:lnTo>
                    <a:lnTo>
                      <a:pt x="23" y="25"/>
                    </a:lnTo>
                    <a:lnTo>
                      <a:pt x="23" y="25"/>
                    </a:lnTo>
                    <a:lnTo>
                      <a:pt x="23" y="25"/>
                    </a:lnTo>
                    <a:lnTo>
                      <a:pt x="23" y="25"/>
                    </a:lnTo>
                    <a:lnTo>
                      <a:pt x="23" y="25"/>
                    </a:lnTo>
                    <a:lnTo>
                      <a:pt x="23" y="25"/>
                    </a:lnTo>
                    <a:lnTo>
                      <a:pt x="23" y="27"/>
                    </a:lnTo>
                    <a:lnTo>
                      <a:pt x="23" y="27"/>
                    </a:lnTo>
                    <a:lnTo>
                      <a:pt x="21" y="27"/>
                    </a:lnTo>
                    <a:lnTo>
                      <a:pt x="21" y="27"/>
                    </a:lnTo>
                    <a:lnTo>
                      <a:pt x="21" y="27"/>
                    </a:lnTo>
                    <a:lnTo>
                      <a:pt x="21" y="27"/>
                    </a:lnTo>
                    <a:lnTo>
                      <a:pt x="21" y="27"/>
                    </a:lnTo>
                    <a:lnTo>
                      <a:pt x="21" y="27"/>
                    </a:lnTo>
                    <a:lnTo>
                      <a:pt x="21" y="27"/>
                    </a:lnTo>
                    <a:lnTo>
                      <a:pt x="21" y="28"/>
                    </a:lnTo>
                    <a:lnTo>
                      <a:pt x="20" y="28"/>
                    </a:lnTo>
                    <a:lnTo>
                      <a:pt x="20" y="28"/>
                    </a:lnTo>
                    <a:lnTo>
                      <a:pt x="20" y="28"/>
                    </a:lnTo>
                    <a:lnTo>
                      <a:pt x="20" y="28"/>
                    </a:lnTo>
                    <a:lnTo>
                      <a:pt x="20" y="28"/>
                    </a:lnTo>
                    <a:lnTo>
                      <a:pt x="20" y="28"/>
                    </a:lnTo>
                    <a:lnTo>
                      <a:pt x="20" y="28"/>
                    </a:lnTo>
                    <a:lnTo>
                      <a:pt x="18" y="28"/>
                    </a:lnTo>
                    <a:lnTo>
                      <a:pt x="18" y="28"/>
                    </a:lnTo>
                    <a:lnTo>
                      <a:pt x="18" y="28"/>
                    </a:lnTo>
                    <a:lnTo>
                      <a:pt x="18" y="28"/>
                    </a:lnTo>
                    <a:lnTo>
                      <a:pt x="18" y="30"/>
                    </a:lnTo>
                    <a:lnTo>
                      <a:pt x="18" y="30"/>
                    </a:lnTo>
                    <a:lnTo>
                      <a:pt x="18"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28"/>
                    </a:lnTo>
                    <a:lnTo>
                      <a:pt x="8" y="28"/>
                    </a:lnTo>
                    <a:lnTo>
                      <a:pt x="6" y="28"/>
                    </a:lnTo>
                    <a:lnTo>
                      <a:pt x="6" y="28"/>
                    </a:lnTo>
                    <a:lnTo>
                      <a:pt x="6" y="28"/>
                    </a:lnTo>
                    <a:lnTo>
                      <a:pt x="6" y="28"/>
                    </a:lnTo>
                    <a:lnTo>
                      <a:pt x="6" y="28"/>
                    </a:lnTo>
                    <a:lnTo>
                      <a:pt x="6" y="28"/>
                    </a:lnTo>
                    <a:lnTo>
                      <a:pt x="6" y="28"/>
                    </a:lnTo>
                    <a:lnTo>
                      <a:pt x="5" y="28"/>
                    </a:lnTo>
                    <a:lnTo>
                      <a:pt x="5" y="28"/>
                    </a:lnTo>
                    <a:lnTo>
                      <a:pt x="5" y="28"/>
                    </a:lnTo>
                    <a:lnTo>
                      <a:pt x="5" y="27"/>
                    </a:lnTo>
                    <a:lnTo>
                      <a:pt x="5" y="27"/>
                    </a:lnTo>
                    <a:lnTo>
                      <a:pt x="5" y="27"/>
                    </a:lnTo>
                    <a:lnTo>
                      <a:pt x="5" y="27"/>
                    </a:lnTo>
                    <a:lnTo>
                      <a:pt x="5" y="27"/>
                    </a:lnTo>
                    <a:lnTo>
                      <a:pt x="5" y="27"/>
                    </a:lnTo>
                    <a:lnTo>
                      <a:pt x="3" y="27"/>
                    </a:lnTo>
                    <a:lnTo>
                      <a:pt x="3" y="27"/>
                    </a:lnTo>
                    <a:lnTo>
                      <a:pt x="3" y="27"/>
                    </a:lnTo>
                    <a:lnTo>
                      <a:pt x="3" y="25"/>
                    </a:lnTo>
                    <a:lnTo>
                      <a:pt x="3" y="25"/>
                    </a:lnTo>
                    <a:lnTo>
                      <a:pt x="3" y="25"/>
                    </a:lnTo>
                    <a:lnTo>
                      <a:pt x="3" y="25"/>
                    </a:lnTo>
                    <a:lnTo>
                      <a:pt x="3" y="25"/>
                    </a:lnTo>
                    <a:lnTo>
                      <a:pt x="3" y="25"/>
                    </a:lnTo>
                    <a:lnTo>
                      <a:pt x="3" y="25"/>
                    </a:lnTo>
                    <a:lnTo>
                      <a:pt x="2" y="24"/>
                    </a:lnTo>
                    <a:lnTo>
                      <a:pt x="2" y="24"/>
                    </a:lnTo>
                    <a:lnTo>
                      <a:pt x="2" y="24"/>
                    </a:lnTo>
                    <a:lnTo>
                      <a:pt x="2" y="24"/>
                    </a:lnTo>
                    <a:lnTo>
                      <a:pt x="2" y="24"/>
                    </a:lnTo>
                    <a:lnTo>
                      <a:pt x="2" y="24"/>
                    </a:lnTo>
                    <a:lnTo>
                      <a:pt x="2" y="24"/>
                    </a:lnTo>
                    <a:lnTo>
                      <a:pt x="2" y="22"/>
                    </a:lnTo>
                    <a:lnTo>
                      <a:pt x="2" y="22"/>
                    </a:lnTo>
                    <a:lnTo>
                      <a:pt x="2" y="22"/>
                    </a:lnTo>
                    <a:lnTo>
                      <a:pt x="2" y="22"/>
                    </a:lnTo>
                    <a:lnTo>
                      <a:pt x="2" y="22"/>
                    </a:lnTo>
                    <a:lnTo>
                      <a:pt x="2" y="22"/>
                    </a:lnTo>
                    <a:lnTo>
                      <a:pt x="2" y="21"/>
                    </a:lnTo>
                    <a:lnTo>
                      <a:pt x="2"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2" y="12"/>
                    </a:lnTo>
                    <a:lnTo>
                      <a:pt x="2" y="10"/>
                    </a:lnTo>
                    <a:lnTo>
                      <a:pt x="2" y="10"/>
                    </a:lnTo>
                    <a:lnTo>
                      <a:pt x="2" y="10"/>
                    </a:lnTo>
                    <a:lnTo>
                      <a:pt x="2" y="10"/>
                    </a:lnTo>
                    <a:lnTo>
                      <a:pt x="2" y="10"/>
                    </a:lnTo>
                    <a:lnTo>
                      <a:pt x="2" y="10"/>
                    </a:lnTo>
                    <a:lnTo>
                      <a:pt x="2" y="9"/>
                    </a:lnTo>
                    <a:lnTo>
                      <a:pt x="2" y="9"/>
                    </a:lnTo>
                    <a:lnTo>
                      <a:pt x="2" y="9"/>
                    </a:lnTo>
                    <a:lnTo>
                      <a:pt x="2" y="9"/>
                    </a:lnTo>
                    <a:lnTo>
                      <a:pt x="2" y="9"/>
                    </a:lnTo>
                    <a:lnTo>
                      <a:pt x="2" y="9"/>
                    </a:lnTo>
                    <a:lnTo>
                      <a:pt x="2" y="7"/>
                    </a:lnTo>
                    <a:lnTo>
                      <a:pt x="2" y="7"/>
                    </a:lnTo>
                    <a:lnTo>
                      <a:pt x="3" y="7"/>
                    </a:lnTo>
                    <a:lnTo>
                      <a:pt x="3" y="7"/>
                    </a:lnTo>
                    <a:lnTo>
                      <a:pt x="3" y="7"/>
                    </a:lnTo>
                    <a:lnTo>
                      <a:pt x="3" y="7"/>
                    </a:lnTo>
                    <a:lnTo>
                      <a:pt x="3" y="7"/>
                    </a:lnTo>
                    <a:lnTo>
                      <a:pt x="3" y="6"/>
                    </a:lnTo>
                    <a:lnTo>
                      <a:pt x="3" y="6"/>
                    </a:lnTo>
                    <a:lnTo>
                      <a:pt x="3" y="6"/>
                    </a:lnTo>
                    <a:lnTo>
                      <a:pt x="3" y="6"/>
                    </a:lnTo>
                    <a:lnTo>
                      <a:pt x="3" y="6"/>
                    </a:lnTo>
                    <a:lnTo>
                      <a:pt x="5" y="6"/>
                    </a:lnTo>
                    <a:lnTo>
                      <a:pt x="5" y="4"/>
                    </a:lnTo>
                    <a:lnTo>
                      <a:pt x="5" y="4"/>
                    </a:lnTo>
                    <a:lnTo>
                      <a:pt x="5" y="4"/>
                    </a:lnTo>
                    <a:lnTo>
                      <a:pt x="5" y="4"/>
                    </a:lnTo>
                    <a:lnTo>
                      <a:pt x="5" y="4"/>
                    </a:lnTo>
                    <a:lnTo>
                      <a:pt x="5" y="4"/>
                    </a:lnTo>
                    <a:lnTo>
                      <a:pt x="5" y="4"/>
                    </a:lnTo>
                    <a:lnTo>
                      <a:pt x="5" y="4"/>
                    </a:lnTo>
                    <a:lnTo>
                      <a:pt x="6" y="3"/>
                    </a:lnTo>
                    <a:lnTo>
                      <a:pt x="6" y="3"/>
                    </a:lnTo>
                    <a:lnTo>
                      <a:pt x="6" y="3"/>
                    </a:lnTo>
                    <a:lnTo>
                      <a:pt x="6" y="3"/>
                    </a:lnTo>
                    <a:lnTo>
                      <a:pt x="6" y="3"/>
                    </a:lnTo>
                    <a:lnTo>
                      <a:pt x="6" y="3"/>
                    </a:lnTo>
                    <a:lnTo>
                      <a:pt x="6" y="3"/>
                    </a:lnTo>
                    <a:lnTo>
                      <a:pt x="8" y="3"/>
                    </a:lnTo>
                    <a:lnTo>
                      <a:pt x="8" y="3"/>
                    </a:lnTo>
                    <a:lnTo>
                      <a:pt x="8" y="1"/>
                    </a:lnTo>
                    <a:lnTo>
                      <a:pt x="8" y="1"/>
                    </a:lnTo>
                    <a:lnTo>
                      <a:pt x="8" y="1"/>
                    </a:lnTo>
                    <a:lnTo>
                      <a:pt x="8" y="1"/>
                    </a:lnTo>
                    <a:lnTo>
                      <a:pt x="8" y="1"/>
                    </a:lnTo>
                    <a:lnTo>
                      <a:pt x="9" y="1"/>
                    </a:lnTo>
                    <a:lnTo>
                      <a:pt x="9" y="1"/>
                    </a:lnTo>
                    <a:lnTo>
                      <a:pt x="9" y="1"/>
                    </a:lnTo>
                    <a:lnTo>
                      <a:pt x="9" y="1"/>
                    </a:lnTo>
                    <a:lnTo>
                      <a:pt x="9" y="1"/>
                    </a:lnTo>
                    <a:lnTo>
                      <a:pt x="9" y="1"/>
                    </a:lnTo>
                    <a:lnTo>
                      <a:pt x="9" y="1"/>
                    </a:lnTo>
                    <a:lnTo>
                      <a:pt x="11" y="1"/>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0"/>
                    </a:lnTo>
                    <a:lnTo>
                      <a:pt x="20" y="0"/>
                    </a:lnTo>
                    <a:lnTo>
                      <a:pt x="20" y="0"/>
                    </a:lnTo>
                    <a:lnTo>
                      <a:pt x="20" y="1"/>
                    </a:lnTo>
                    <a:lnTo>
                      <a:pt x="20" y="1"/>
                    </a:lnTo>
                    <a:lnTo>
                      <a:pt x="20" y="1"/>
                    </a:lnTo>
                    <a:lnTo>
                      <a:pt x="20" y="1"/>
                    </a:lnTo>
                    <a:lnTo>
                      <a:pt x="21" y="1"/>
                    </a:lnTo>
                    <a:lnTo>
                      <a:pt x="21" y="1"/>
                    </a:lnTo>
                    <a:lnTo>
                      <a:pt x="21" y="1"/>
                    </a:lnTo>
                    <a:lnTo>
                      <a:pt x="21" y="1"/>
                    </a:lnTo>
                    <a:lnTo>
                      <a:pt x="21" y="1"/>
                    </a:lnTo>
                    <a:lnTo>
                      <a:pt x="21" y="1"/>
                    </a:lnTo>
                    <a:lnTo>
                      <a:pt x="21" y="1"/>
                    </a:lnTo>
                    <a:lnTo>
                      <a:pt x="21" y="1"/>
                    </a:lnTo>
                    <a:lnTo>
                      <a:pt x="23" y="1"/>
                    </a:lnTo>
                    <a:lnTo>
                      <a:pt x="23" y="3"/>
                    </a:lnTo>
                    <a:lnTo>
                      <a:pt x="23" y="3"/>
                    </a:lnTo>
                    <a:lnTo>
                      <a:pt x="23" y="3"/>
                    </a:lnTo>
                    <a:lnTo>
                      <a:pt x="23" y="3"/>
                    </a:lnTo>
                    <a:lnTo>
                      <a:pt x="23" y="3"/>
                    </a:lnTo>
                    <a:lnTo>
                      <a:pt x="23" y="3"/>
                    </a:lnTo>
                    <a:lnTo>
                      <a:pt x="23" y="3"/>
                    </a:lnTo>
                    <a:lnTo>
                      <a:pt x="23" y="3"/>
                    </a:lnTo>
                    <a:lnTo>
                      <a:pt x="24" y="3"/>
                    </a:lnTo>
                    <a:lnTo>
                      <a:pt x="24" y="4"/>
                    </a:lnTo>
                    <a:lnTo>
                      <a:pt x="24" y="4"/>
                    </a:lnTo>
                    <a:lnTo>
                      <a:pt x="24" y="4"/>
                    </a:lnTo>
                    <a:lnTo>
                      <a:pt x="24" y="4"/>
                    </a:lnTo>
                    <a:lnTo>
                      <a:pt x="24" y="4"/>
                    </a:lnTo>
                    <a:lnTo>
                      <a:pt x="24" y="4"/>
                    </a:lnTo>
                    <a:lnTo>
                      <a:pt x="24" y="4"/>
                    </a:lnTo>
                    <a:lnTo>
                      <a:pt x="24" y="4"/>
                    </a:lnTo>
                    <a:lnTo>
                      <a:pt x="24" y="6"/>
                    </a:lnTo>
                    <a:lnTo>
                      <a:pt x="26" y="6"/>
                    </a:lnTo>
                    <a:lnTo>
                      <a:pt x="26" y="6"/>
                    </a:lnTo>
                    <a:lnTo>
                      <a:pt x="26" y="6"/>
                    </a:lnTo>
                    <a:lnTo>
                      <a:pt x="26" y="6"/>
                    </a:lnTo>
                    <a:lnTo>
                      <a:pt x="26" y="6"/>
                    </a:lnTo>
                    <a:lnTo>
                      <a:pt x="26" y="7"/>
                    </a:lnTo>
                    <a:lnTo>
                      <a:pt x="26" y="7"/>
                    </a:lnTo>
                    <a:lnTo>
                      <a:pt x="26" y="7"/>
                    </a:lnTo>
                    <a:lnTo>
                      <a:pt x="26" y="7"/>
                    </a:lnTo>
                    <a:lnTo>
                      <a:pt x="26" y="7"/>
                    </a:lnTo>
                    <a:lnTo>
                      <a:pt x="26" y="7"/>
                    </a:lnTo>
                    <a:lnTo>
                      <a:pt x="26" y="7"/>
                    </a:lnTo>
                    <a:lnTo>
                      <a:pt x="26" y="9"/>
                    </a:lnTo>
                    <a:lnTo>
                      <a:pt x="26" y="9"/>
                    </a:lnTo>
                    <a:lnTo>
                      <a:pt x="26" y="9"/>
                    </a:lnTo>
                    <a:lnTo>
                      <a:pt x="27" y="9"/>
                    </a:lnTo>
                    <a:lnTo>
                      <a:pt x="27" y="9"/>
                    </a:lnTo>
                    <a:lnTo>
                      <a:pt x="27" y="9"/>
                    </a:lnTo>
                    <a:lnTo>
                      <a:pt x="27" y="10"/>
                    </a:lnTo>
                    <a:lnTo>
                      <a:pt x="27" y="10"/>
                    </a:lnTo>
                    <a:lnTo>
                      <a:pt x="27"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lnTo>
                      <a:pt x="27" y="15"/>
                    </a:lnTo>
                  </a:path>
                </a:pathLst>
              </a:custGeom>
              <a:noFill/>
              <a:ln w="6350" cap="sq">
                <a:solidFill>
                  <a:srgbClr val="000000"/>
                </a:solidFill>
                <a:prstDash val="solid"/>
                <a:miter lim="800000"/>
                <a:headEnd/>
                <a:tailEnd/>
              </a:ln>
            </p:spPr>
            <p:txBody>
              <a:bodyPr/>
              <a:lstStyle/>
              <a:p>
                <a:endParaRPr lang="en-US"/>
              </a:p>
            </p:txBody>
          </p:sp>
          <p:sp>
            <p:nvSpPr>
              <p:cNvPr id="321462" name="Freeform 950"/>
              <p:cNvSpPr>
                <a:spLocks/>
              </p:cNvSpPr>
              <p:nvPr/>
            </p:nvSpPr>
            <p:spPr bwMode="auto">
              <a:xfrm>
                <a:off x="2427" y="2195"/>
                <a:ext cx="27" cy="32"/>
              </a:xfrm>
              <a:custGeom>
                <a:avLst/>
                <a:gdLst/>
                <a:ahLst/>
                <a:cxnLst>
                  <a:cxn ang="0">
                    <a:pos x="27" y="17"/>
                  </a:cxn>
                  <a:cxn ang="0">
                    <a:pos x="27" y="18"/>
                  </a:cxn>
                  <a:cxn ang="0">
                    <a:pos x="25" y="20"/>
                  </a:cxn>
                  <a:cxn ang="0">
                    <a:pos x="25" y="21"/>
                  </a:cxn>
                  <a:cxn ang="0">
                    <a:pos x="24" y="23"/>
                  </a:cxn>
                  <a:cxn ang="0">
                    <a:pos x="24" y="24"/>
                  </a:cxn>
                  <a:cxn ang="0">
                    <a:pos x="22" y="26"/>
                  </a:cxn>
                  <a:cxn ang="0">
                    <a:pos x="21" y="27"/>
                  </a:cxn>
                  <a:cxn ang="0">
                    <a:pos x="21" y="29"/>
                  </a:cxn>
                  <a:cxn ang="0">
                    <a:pos x="19" y="29"/>
                  </a:cxn>
                  <a:cxn ang="0">
                    <a:pos x="18" y="30"/>
                  </a:cxn>
                  <a:cxn ang="0">
                    <a:pos x="16" y="30"/>
                  </a:cxn>
                  <a:cxn ang="0">
                    <a:pos x="15" y="30"/>
                  </a:cxn>
                  <a:cxn ang="0">
                    <a:pos x="13" y="32"/>
                  </a:cxn>
                  <a:cxn ang="0">
                    <a:pos x="12" y="32"/>
                  </a:cxn>
                  <a:cxn ang="0">
                    <a:pos x="10" y="32"/>
                  </a:cxn>
                  <a:cxn ang="0">
                    <a:pos x="9" y="32"/>
                  </a:cxn>
                  <a:cxn ang="0">
                    <a:pos x="9" y="30"/>
                  </a:cxn>
                  <a:cxn ang="0">
                    <a:pos x="7" y="30"/>
                  </a:cxn>
                  <a:cxn ang="0">
                    <a:pos x="6" y="29"/>
                  </a:cxn>
                  <a:cxn ang="0">
                    <a:pos x="4" y="29"/>
                  </a:cxn>
                  <a:cxn ang="0">
                    <a:pos x="3" y="27"/>
                  </a:cxn>
                  <a:cxn ang="0">
                    <a:pos x="3" y="26"/>
                  </a:cxn>
                  <a:cxn ang="0">
                    <a:pos x="1" y="26"/>
                  </a:cxn>
                  <a:cxn ang="0">
                    <a:pos x="1" y="24"/>
                  </a:cxn>
                  <a:cxn ang="0">
                    <a:pos x="0" y="23"/>
                  </a:cxn>
                  <a:cxn ang="0">
                    <a:pos x="0" y="21"/>
                  </a:cxn>
                  <a:cxn ang="0">
                    <a:pos x="0" y="20"/>
                  </a:cxn>
                  <a:cxn ang="0">
                    <a:pos x="0" y="18"/>
                  </a:cxn>
                  <a:cxn ang="0">
                    <a:pos x="0" y="17"/>
                  </a:cxn>
                  <a:cxn ang="0">
                    <a:pos x="0" y="15"/>
                  </a:cxn>
                  <a:cxn ang="0">
                    <a:pos x="0" y="14"/>
                  </a:cxn>
                  <a:cxn ang="0">
                    <a:pos x="0" y="11"/>
                  </a:cxn>
                  <a:cxn ang="0">
                    <a:pos x="1" y="9"/>
                  </a:cxn>
                  <a:cxn ang="0">
                    <a:pos x="1" y="8"/>
                  </a:cxn>
                  <a:cxn ang="0">
                    <a:pos x="3" y="8"/>
                  </a:cxn>
                  <a:cxn ang="0">
                    <a:pos x="4" y="6"/>
                  </a:cxn>
                  <a:cxn ang="0">
                    <a:pos x="4" y="5"/>
                  </a:cxn>
                  <a:cxn ang="0">
                    <a:pos x="6" y="3"/>
                  </a:cxn>
                  <a:cxn ang="0">
                    <a:pos x="7" y="3"/>
                  </a:cxn>
                  <a:cxn ang="0">
                    <a:pos x="9" y="2"/>
                  </a:cxn>
                  <a:cxn ang="0">
                    <a:pos x="10" y="2"/>
                  </a:cxn>
                  <a:cxn ang="0">
                    <a:pos x="12" y="0"/>
                  </a:cxn>
                  <a:cxn ang="0">
                    <a:pos x="12" y="0"/>
                  </a:cxn>
                  <a:cxn ang="0">
                    <a:pos x="13" y="0"/>
                  </a:cxn>
                  <a:cxn ang="0">
                    <a:pos x="15" y="0"/>
                  </a:cxn>
                  <a:cxn ang="0">
                    <a:pos x="16" y="0"/>
                  </a:cxn>
                  <a:cxn ang="0">
                    <a:pos x="18" y="2"/>
                  </a:cxn>
                  <a:cxn ang="0">
                    <a:pos x="19" y="2"/>
                  </a:cxn>
                  <a:cxn ang="0">
                    <a:pos x="21" y="2"/>
                  </a:cxn>
                  <a:cxn ang="0">
                    <a:pos x="22" y="3"/>
                  </a:cxn>
                  <a:cxn ang="0">
                    <a:pos x="22" y="5"/>
                  </a:cxn>
                  <a:cxn ang="0">
                    <a:pos x="24" y="5"/>
                  </a:cxn>
                  <a:cxn ang="0">
                    <a:pos x="24" y="6"/>
                  </a:cxn>
                  <a:cxn ang="0">
                    <a:pos x="25" y="8"/>
                  </a:cxn>
                  <a:cxn ang="0">
                    <a:pos x="25" y="9"/>
                  </a:cxn>
                  <a:cxn ang="0">
                    <a:pos x="27" y="11"/>
                  </a:cxn>
                  <a:cxn ang="0">
                    <a:pos x="27" y="12"/>
                  </a:cxn>
                  <a:cxn ang="0">
                    <a:pos x="27" y="14"/>
                  </a:cxn>
                  <a:cxn ang="0">
                    <a:pos x="27" y="15"/>
                  </a:cxn>
                </a:cxnLst>
                <a:rect l="0" t="0" r="r" b="b"/>
                <a:pathLst>
                  <a:path w="27" h="32">
                    <a:moveTo>
                      <a:pt x="27" y="15"/>
                    </a:moveTo>
                    <a:lnTo>
                      <a:pt x="27" y="17"/>
                    </a:lnTo>
                    <a:lnTo>
                      <a:pt x="27" y="17"/>
                    </a:lnTo>
                    <a:lnTo>
                      <a:pt x="27" y="17"/>
                    </a:lnTo>
                    <a:lnTo>
                      <a:pt x="27" y="17"/>
                    </a:lnTo>
                    <a:lnTo>
                      <a:pt x="27" y="17"/>
                    </a:lnTo>
                    <a:lnTo>
                      <a:pt x="27" y="18"/>
                    </a:lnTo>
                    <a:lnTo>
                      <a:pt x="27" y="18"/>
                    </a:lnTo>
                    <a:lnTo>
                      <a:pt x="27" y="18"/>
                    </a:lnTo>
                    <a:lnTo>
                      <a:pt x="27" y="18"/>
                    </a:lnTo>
                    <a:lnTo>
                      <a:pt x="27" y="18"/>
                    </a:lnTo>
                    <a:lnTo>
                      <a:pt x="27" y="18"/>
                    </a:lnTo>
                    <a:lnTo>
                      <a:pt x="27" y="20"/>
                    </a:lnTo>
                    <a:lnTo>
                      <a:pt x="25" y="20"/>
                    </a:lnTo>
                    <a:lnTo>
                      <a:pt x="25" y="20"/>
                    </a:lnTo>
                    <a:lnTo>
                      <a:pt x="25" y="20"/>
                    </a:lnTo>
                    <a:lnTo>
                      <a:pt x="25" y="20"/>
                    </a:lnTo>
                    <a:lnTo>
                      <a:pt x="25" y="20"/>
                    </a:lnTo>
                    <a:lnTo>
                      <a:pt x="25" y="21"/>
                    </a:lnTo>
                    <a:lnTo>
                      <a:pt x="25" y="21"/>
                    </a:lnTo>
                    <a:lnTo>
                      <a:pt x="25" y="21"/>
                    </a:lnTo>
                    <a:lnTo>
                      <a:pt x="25" y="21"/>
                    </a:lnTo>
                    <a:lnTo>
                      <a:pt x="25" y="21"/>
                    </a:lnTo>
                    <a:lnTo>
                      <a:pt x="25" y="21"/>
                    </a:lnTo>
                    <a:lnTo>
                      <a:pt x="25" y="23"/>
                    </a:lnTo>
                    <a:lnTo>
                      <a:pt x="25" y="23"/>
                    </a:lnTo>
                    <a:lnTo>
                      <a:pt x="25" y="23"/>
                    </a:lnTo>
                    <a:lnTo>
                      <a:pt x="25" y="23"/>
                    </a:lnTo>
                    <a:lnTo>
                      <a:pt x="24" y="23"/>
                    </a:lnTo>
                    <a:lnTo>
                      <a:pt x="24" y="23"/>
                    </a:lnTo>
                    <a:lnTo>
                      <a:pt x="24" y="24"/>
                    </a:lnTo>
                    <a:lnTo>
                      <a:pt x="24" y="24"/>
                    </a:lnTo>
                    <a:lnTo>
                      <a:pt x="24" y="24"/>
                    </a:lnTo>
                    <a:lnTo>
                      <a:pt x="24" y="24"/>
                    </a:lnTo>
                    <a:lnTo>
                      <a:pt x="24" y="24"/>
                    </a:lnTo>
                    <a:lnTo>
                      <a:pt x="24" y="24"/>
                    </a:lnTo>
                    <a:lnTo>
                      <a:pt x="24" y="26"/>
                    </a:lnTo>
                    <a:lnTo>
                      <a:pt x="24" y="26"/>
                    </a:lnTo>
                    <a:lnTo>
                      <a:pt x="24" y="26"/>
                    </a:lnTo>
                    <a:lnTo>
                      <a:pt x="22" y="26"/>
                    </a:lnTo>
                    <a:lnTo>
                      <a:pt x="22" y="26"/>
                    </a:lnTo>
                    <a:lnTo>
                      <a:pt x="22" y="26"/>
                    </a:lnTo>
                    <a:lnTo>
                      <a:pt x="22" y="26"/>
                    </a:lnTo>
                    <a:lnTo>
                      <a:pt x="22" y="26"/>
                    </a:lnTo>
                    <a:lnTo>
                      <a:pt x="22" y="27"/>
                    </a:lnTo>
                    <a:lnTo>
                      <a:pt x="22" y="27"/>
                    </a:lnTo>
                    <a:lnTo>
                      <a:pt x="22" y="27"/>
                    </a:lnTo>
                    <a:lnTo>
                      <a:pt x="21" y="27"/>
                    </a:lnTo>
                    <a:lnTo>
                      <a:pt x="21" y="27"/>
                    </a:lnTo>
                    <a:lnTo>
                      <a:pt x="21" y="27"/>
                    </a:lnTo>
                    <a:lnTo>
                      <a:pt x="21" y="27"/>
                    </a:lnTo>
                    <a:lnTo>
                      <a:pt x="21" y="27"/>
                    </a:lnTo>
                    <a:lnTo>
                      <a:pt x="21" y="29"/>
                    </a:lnTo>
                    <a:lnTo>
                      <a:pt x="21" y="29"/>
                    </a:lnTo>
                    <a:lnTo>
                      <a:pt x="21" y="29"/>
                    </a:lnTo>
                    <a:lnTo>
                      <a:pt x="19" y="29"/>
                    </a:lnTo>
                    <a:lnTo>
                      <a:pt x="19" y="29"/>
                    </a:lnTo>
                    <a:lnTo>
                      <a:pt x="19" y="29"/>
                    </a:lnTo>
                    <a:lnTo>
                      <a:pt x="19" y="29"/>
                    </a:lnTo>
                    <a:lnTo>
                      <a:pt x="19" y="29"/>
                    </a:lnTo>
                    <a:lnTo>
                      <a:pt x="19" y="29"/>
                    </a:lnTo>
                    <a:lnTo>
                      <a:pt x="19" y="29"/>
                    </a:lnTo>
                    <a:lnTo>
                      <a:pt x="18" y="30"/>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6" y="30"/>
                    </a:lnTo>
                    <a:lnTo>
                      <a:pt x="15" y="30"/>
                    </a:lnTo>
                    <a:lnTo>
                      <a:pt x="15" y="30"/>
                    </a:lnTo>
                    <a:lnTo>
                      <a:pt x="15" y="32"/>
                    </a:lnTo>
                    <a:lnTo>
                      <a:pt x="15" y="32"/>
                    </a:lnTo>
                    <a:lnTo>
                      <a:pt x="15" y="32"/>
                    </a:lnTo>
                    <a:lnTo>
                      <a:pt x="15" y="32"/>
                    </a:lnTo>
                    <a:lnTo>
                      <a:pt x="13" y="32"/>
                    </a:lnTo>
                    <a:lnTo>
                      <a:pt x="13" y="32"/>
                    </a:lnTo>
                    <a:lnTo>
                      <a:pt x="13" y="32"/>
                    </a:lnTo>
                    <a:lnTo>
                      <a:pt x="13" y="32"/>
                    </a:lnTo>
                    <a:lnTo>
                      <a:pt x="13" y="32"/>
                    </a:lnTo>
                    <a:lnTo>
                      <a:pt x="13" y="32"/>
                    </a:lnTo>
                    <a:lnTo>
                      <a:pt x="12" y="32"/>
                    </a:lnTo>
                    <a:lnTo>
                      <a:pt x="12" y="32"/>
                    </a:lnTo>
                    <a:lnTo>
                      <a:pt x="12" y="32"/>
                    </a:lnTo>
                    <a:lnTo>
                      <a:pt x="12" y="32"/>
                    </a:lnTo>
                    <a:lnTo>
                      <a:pt x="12" y="32"/>
                    </a:lnTo>
                    <a:lnTo>
                      <a:pt x="12" y="32"/>
                    </a:lnTo>
                    <a:lnTo>
                      <a:pt x="12" y="32"/>
                    </a:lnTo>
                    <a:lnTo>
                      <a:pt x="10" y="32"/>
                    </a:lnTo>
                    <a:lnTo>
                      <a:pt x="10" y="32"/>
                    </a:lnTo>
                    <a:lnTo>
                      <a:pt x="10" y="32"/>
                    </a:lnTo>
                    <a:lnTo>
                      <a:pt x="10" y="32"/>
                    </a:lnTo>
                    <a:lnTo>
                      <a:pt x="10" y="32"/>
                    </a:lnTo>
                    <a:lnTo>
                      <a:pt x="10" y="32"/>
                    </a:lnTo>
                    <a:lnTo>
                      <a:pt x="9" y="32"/>
                    </a:lnTo>
                    <a:lnTo>
                      <a:pt x="9" y="32"/>
                    </a:lnTo>
                    <a:lnTo>
                      <a:pt x="9" y="30"/>
                    </a:lnTo>
                    <a:lnTo>
                      <a:pt x="9" y="30"/>
                    </a:lnTo>
                    <a:lnTo>
                      <a:pt x="9" y="30"/>
                    </a:lnTo>
                    <a:lnTo>
                      <a:pt x="9" y="30"/>
                    </a:lnTo>
                    <a:lnTo>
                      <a:pt x="9" y="30"/>
                    </a:lnTo>
                    <a:lnTo>
                      <a:pt x="7" y="30"/>
                    </a:lnTo>
                    <a:lnTo>
                      <a:pt x="7" y="30"/>
                    </a:lnTo>
                    <a:lnTo>
                      <a:pt x="7" y="30"/>
                    </a:lnTo>
                    <a:lnTo>
                      <a:pt x="7" y="30"/>
                    </a:lnTo>
                    <a:lnTo>
                      <a:pt x="7" y="30"/>
                    </a:lnTo>
                    <a:lnTo>
                      <a:pt x="7" y="30"/>
                    </a:lnTo>
                    <a:lnTo>
                      <a:pt x="7" y="30"/>
                    </a:lnTo>
                    <a:lnTo>
                      <a:pt x="6" y="30"/>
                    </a:lnTo>
                    <a:lnTo>
                      <a:pt x="6" y="30"/>
                    </a:lnTo>
                    <a:lnTo>
                      <a:pt x="6" y="30"/>
                    </a:lnTo>
                    <a:lnTo>
                      <a:pt x="6" y="30"/>
                    </a:lnTo>
                    <a:lnTo>
                      <a:pt x="6" y="29"/>
                    </a:lnTo>
                    <a:lnTo>
                      <a:pt x="6" y="29"/>
                    </a:lnTo>
                    <a:lnTo>
                      <a:pt x="6" y="29"/>
                    </a:lnTo>
                    <a:lnTo>
                      <a:pt x="6" y="29"/>
                    </a:lnTo>
                    <a:lnTo>
                      <a:pt x="4" y="29"/>
                    </a:lnTo>
                    <a:lnTo>
                      <a:pt x="4" y="29"/>
                    </a:lnTo>
                    <a:lnTo>
                      <a:pt x="4" y="29"/>
                    </a:lnTo>
                    <a:lnTo>
                      <a:pt x="4" y="29"/>
                    </a:lnTo>
                    <a:lnTo>
                      <a:pt x="4" y="29"/>
                    </a:lnTo>
                    <a:lnTo>
                      <a:pt x="4" y="29"/>
                    </a:lnTo>
                    <a:lnTo>
                      <a:pt x="4" y="27"/>
                    </a:lnTo>
                    <a:lnTo>
                      <a:pt x="4" y="27"/>
                    </a:lnTo>
                    <a:lnTo>
                      <a:pt x="3" y="27"/>
                    </a:lnTo>
                    <a:lnTo>
                      <a:pt x="3" y="27"/>
                    </a:lnTo>
                    <a:lnTo>
                      <a:pt x="3" y="27"/>
                    </a:lnTo>
                    <a:lnTo>
                      <a:pt x="3" y="27"/>
                    </a:lnTo>
                    <a:lnTo>
                      <a:pt x="3" y="27"/>
                    </a:lnTo>
                    <a:lnTo>
                      <a:pt x="3" y="27"/>
                    </a:lnTo>
                    <a:lnTo>
                      <a:pt x="3" y="26"/>
                    </a:lnTo>
                    <a:lnTo>
                      <a:pt x="3" y="26"/>
                    </a:lnTo>
                    <a:lnTo>
                      <a:pt x="3" y="26"/>
                    </a:lnTo>
                    <a:lnTo>
                      <a:pt x="3" y="26"/>
                    </a:lnTo>
                    <a:lnTo>
                      <a:pt x="1" y="26"/>
                    </a:lnTo>
                    <a:lnTo>
                      <a:pt x="1" y="26"/>
                    </a:lnTo>
                    <a:lnTo>
                      <a:pt x="1" y="26"/>
                    </a:lnTo>
                    <a:lnTo>
                      <a:pt x="1" y="26"/>
                    </a:lnTo>
                    <a:lnTo>
                      <a:pt x="1" y="24"/>
                    </a:lnTo>
                    <a:lnTo>
                      <a:pt x="1" y="24"/>
                    </a:lnTo>
                    <a:lnTo>
                      <a:pt x="1" y="24"/>
                    </a:lnTo>
                    <a:lnTo>
                      <a:pt x="1" y="24"/>
                    </a:lnTo>
                    <a:lnTo>
                      <a:pt x="1" y="24"/>
                    </a:lnTo>
                    <a:lnTo>
                      <a:pt x="1" y="24"/>
                    </a:lnTo>
                    <a:lnTo>
                      <a:pt x="1" y="23"/>
                    </a:lnTo>
                    <a:lnTo>
                      <a:pt x="1" y="23"/>
                    </a:lnTo>
                    <a:lnTo>
                      <a:pt x="1"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1" y="11"/>
                    </a:lnTo>
                    <a:lnTo>
                      <a:pt x="1" y="11"/>
                    </a:lnTo>
                    <a:lnTo>
                      <a:pt x="1" y="11"/>
                    </a:lnTo>
                    <a:lnTo>
                      <a:pt x="1" y="11"/>
                    </a:lnTo>
                    <a:lnTo>
                      <a:pt x="1" y="11"/>
                    </a:lnTo>
                    <a:lnTo>
                      <a:pt x="1" y="9"/>
                    </a:lnTo>
                    <a:lnTo>
                      <a:pt x="1" y="9"/>
                    </a:lnTo>
                    <a:lnTo>
                      <a:pt x="1" y="9"/>
                    </a:lnTo>
                    <a:lnTo>
                      <a:pt x="1" y="9"/>
                    </a:lnTo>
                    <a:lnTo>
                      <a:pt x="1" y="9"/>
                    </a:lnTo>
                    <a:lnTo>
                      <a:pt x="1" y="9"/>
                    </a:lnTo>
                    <a:lnTo>
                      <a:pt x="1" y="8"/>
                    </a:lnTo>
                    <a:lnTo>
                      <a:pt x="1" y="8"/>
                    </a:lnTo>
                    <a:lnTo>
                      <a:pt x="3" y="8"/>
                    </a:lnTo>
                    <a:lnTo>
                      <a:pt x="3" y="8"/>
                    </a:lnTo>
                    <a:lnTo>
                      <a:pt x="3" y="8"/>
                    </a:lnTo>
                    <a:lnTo>
                      <a:pt x="3" y="8"/>
                    </a:lnTo>
                    <a:lnTo>
                      <a:pt x="3" y="8"/>
                    </a:lnTo>
                    <a:lnTo>
                      <a:pt x="3" y="6"/>
                    </a:lnTo>
                    <a:lnTo>
                      <a:pt x="3" y="6"/>
                    </a:lnTo>
                    <a:lnTo>
                      <a:pt x="3" y="6"/>
                    </a:lnTo>
                    <a:lnTo>
                      <a:pt x="3" y="6"/>
                    </a:lnTo>
                    <a:lnTo>
                      <a:pt x="3" y="6"/>
                    </a:lnTo>
                    <a:lnTo>
                      <a:pt x="4" y="6"/>
                    </a:lnTo>
                    <a:lnTo>
                      <a:pt x="4" y="6"/>
                    </a:lnTo>
                    <a:lnTo>
                      <a:pt x="4" y="5"/>
                    </a:lnTo>
                    <a:lnTo>
                      <a:pt x="4" y="5"/>
                    </a:lnTo>
                    <a:lnTo>
                      <a:pt x="4" y="5"/>
                    </a:lnTo>
                    <a:lnTo>
                      <a:pt x="4" y="5"/>
                    </a:lnTo>
                    <a:lnTo>
                      <a:pt x="4" y="5"/>
                    </a:lnTo>
                    <a:lnTo>
                      <a:pt x="4" y="5"/>
                    </a:lnTo>
                    <a:lnTo>
                      <a:pt x="6" y="5"/>
                    </a:lnTo>
                    <a:lnTo>
                      <a:pt x="6" y="5"/>
                    </a:lnTo>
                    <a:lnTo>
                      <a:pt x="6" y="3"/>
                    </a:lnTo>
                    <a:lnTo>
                      <a:pt x="6" y="3"/>
                    </a:lnTo>
                    <a:lnTo>
                      <a:pt x="6" y="3"/>
                    </a:lnTo>
                    <a:lnTo>
                      <a:pt x="6" y="3"/>
                    </a:lnTo>
                    <a:lnTo>
                      <a:pt x="6" y="3"/>
                    </a:lnTo>
                    <a:lnTo>
                      <a:pt x="6" y="3"/>
                    </a:lnTo>
                    <a:lnTo>
                      <a:pt x="7" y="3"/>
                    </a:lnTo>
                    <a:lnTo>
                      <a:pt x="7" y="3"/>
                    </a:lnTo>
                    <a:lnTo>
                      <a:pt x="7" y="3"/>
                    </a:lnTo>
                    <a:lnTo>
                      <a:pt x="7" y="3"/>
                    </a:lnTo>
                    <a:lnTo>
                      <a:pt x="7" y="2"/>
                    </a:lnTo>
                    <a:lnTo>
                      <a:pt x="7" y="2"/>
                    </a:lnTo>
                    <a:lnTo>
                      <a:pt x="7" y="2"/>
                    </a:lnTo>
                    <a:lnTo>
                      <a:pt x="9" y="2"/>
                    </a:lnTo>
                    <a:lnTo>
                      <a:pt x="9" y="2"/>
                    </a:lnTo>
                    <a:lnTo>
                      <a:pt x="9" y="2"/>
                    </a:lnTo>
                    <a:lnTo>
                      <a:pt x="9" y="2"/>
                    </a:lnTo>
                    <a:lnTo>
                      <a:pt x="9" y="2"/>
                    </a:lnTo>
                    <a:lnTo>
                      <a:pt x="9" y="2"/>
                    </a:lnTo>
                    <a:lnTo>
                      <a:pt x="9" y="2"/>
                    </a:lnTo>
                    <a:lnTo>
                      <a:pt x="10" y="2"/>
                    </a:lnTo>
                    <a:lnTo>
                      <a:pt x="10" y="2"/>
                    </a:lnTo>
                    <a:lnTo>
                      <a:pt x="10" y="2"/>
                    </a:lnTo>
                    <a:lnTo>
                      <a:pt x="10" y="2"/>
                    </a:lnTo>
                    <a:lnTo>
                      <a:pt x="10" y="2"/>
                    </a:lnTo>
                    <a:lnTo>
                      <a:pt x="10" y="2"/>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2"/>
                    </a:lnTo>
                    <a:lnTo>
                      <a:pt x="18" y="2"/>
                    </a:lnTo>
                    <a:lnTo>
                      <a:pt x="18" y="2"/>
                    </a:lnTo>
                    <a:lnTo>
                      <a:pt x="18" y="2"/>
                    </a:lnTo>
                    <a:lnTo>
                      <a:pt x="18" y="2"/>
                    </a:lnTo>
                    <a:lnTo>
                      <a:pt x="18" y="2"/>
                    </a:lnTo>
                    <a:lnTo>
                      <a:pt x="19" y="2"/>
                    </a:lnTo>
                    <a:lnTo>
                      <a:pt x="19" y="2"/>
                    </a:lnTo>
                    <a:lnTo>
                      <a:pt x="19" y="2"/>
                    </a:lnTo>
                    <a:lnTo>
                      <a:pt x="19" y="2"/>
                    </a:lnTo>
                    <a:lnTo>
                      <a:pt x="19" y="2"/>
                    </a:lnTo>
                    <a:lnTo>
                      <a:pt x="19" y="2"/>
                    </a:lnTo>
                    <a:lnTo>
                      <a:pt x="19" y="2"/>
                    </a:lnTo>
                    <a:lnTo>
                      <a:pt x="21" y="2"/>
                    </a:lnTo>
                    <a:lnTo>
                      <a:pt x="21" y="2"/>
                    </a:lnTo>
                    <a:lnTo>
                      <a:pt x="21" y="2"/>
                    </a:lnTo>
                    <a:lnTo>
                      <a:pt x="21" y="3"/>
                    </a:lnTo>
                    <a:lnTo>
                      <a:pt x="21" y="3"/>
                    </a:lnTo>
                    <a:lnTo>
                      <a:pt x="21" y="3"/>
                    </a:lnTo>
                    <a:lnTo>
                      <a:pt x="21" y="3"/>
                    </a:lnTo>
                    <a:lnTo>
                      <a:pt x="21" y="3"/>
                    </a:lnTo>
                    <a:lnTo>
                      <a:pt x="22" y="3"/>
                    </a:lnTo>
                    <a:lnTo>
                      <a:pt x="22" y="3"/>
                    </a:lnTo>
                    <a:lnTo>
                      <a:pt x="22" y="3"/>
                    </a:lnTo>
                    <a:lnTo>
                      <a:pt x="22" y="3"/>
                    </a:lnTo>
                    <a:lnTo>
                      <a:pt x="22" y="3"/>
                    </a:lnTo>
                    <a:lnTo>
                      <a:pt x="22" y="5"/>
                    </a:lnTo>
                    <a:lnTo>
                      <a:pt x="22" y="5"/>
                    </a:lnTo>
                    <a:lnTo>
                      <a:pt x="22" y="5"/>
                    </a:lnTo>
                    <a:lnTo>
                      <a:pt x="24" y="5"/>
                    </a:lnTo>
                    <a:lnTo>
                      <a:pt x="24" y="5"/>
                    </a:lnTo>
                    <a:lnTo>
                      <a:pt x="24" y="5"/>
                    </a:lnTo>
                    <a:lnTo>
                      <a:pt x="24" y="5"/>
                    </a:lnTo>
                    <a:lnTo>
                      <a:pt x="24" y="5"/>
                    </a:lnTo>
                    <a:lnTo>
                      <a:pt x="24" y="6"/>
                    </a:lnTo>
                    <a:lnTo>
                      <a:pt x="24" y="6"/>
                    </a:lnTo>
                    <a:lnTo>
                      <a:pt x="24" y="6"/>
                    </a:lnTo>
                    <a:lnTo>
                      <a:pt x="24" y="6"/>
                    </a:lnTo>
                    <a:lnTo>
                      <a:pt x="24" y="6"/>
                    </a:lnTo>
                    <a:lnTo>
                      <a:pt x="24" y="6"/>
                    </a:lnTo>
                    <a:lnTo>
                      <a:pt x="25" y="6"/>
                    </a:lnTo>
                    <a:lnTo>
                      <a:pt x="25" y="8"/>
                    </a:lnTo>
                    <a:lnTo>
                      <a:pt x="25" y="8"/>
                    </a:lnTo>
                    <a:lnTo>
                      <a:pt x="25" y="8"/>
                    </a:lnTo>
                    <a:lnTo>
                      <a:pt x="25" y="8"/>
                    </a:lnTo>
                    <a:lnTo>
                      <a:pt x="25" y="8"/>
                    </a:lnTo>
                    <a:lnTo>
                      <a:pt x="25" y="8"/>
                    </a:lnTo>
                    <a:lnTo>
                      <a:pt x="25" y="8"/>
                    </a:lnTo>
                    <a:lnTo>
                      <a:pt x="25" y="9"/>
                    </a:lnTo>
                    <a:lnTo>
                      <a:pt x="25" y="9"/>
                    </a:lnTo>
                    <a:lnTo>
                      <a:pt x="25" y="9"/>
                    </a:lnTo>
                    <a:lnTo>
                      <a:pt x="25" y="9"/>
                    </a:lnTo>
                    <a:lnTo>
                      <a:pt x="25" y="9"/>
                    </a:lnTo>
                    <a:lnTo>
                      <a:pt x="25" y="9"/>
                    </a:lnTo>
                    <a:lnTo>
                      <a:pt x="25" y="11"/>
                    </a:lnTo>
                    <a:lnTo>
                      <a:pt x="25" y="11"/>
                    </a:lnTo>
                    <a:lnTo>
                      <a:pt x="27" y="11"/>
                    </a:lnTo>
                    <a:lnTo>
                      <a:pt x="27" y="11"/>
                    </a:lnTo>
                    <a:lnTo>
                      <a:pt x="27" y="11"/>
                    </a:lnTo>
                    <a:lnTo>
                      <a:pt x="27" y="11"/>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lnTo>
                      <a:pt x="27" y="15"/>
                    </a:lnTo>
                  </a:path>
                </a:pathLst>
              </a:custGeom>
              <a:noFill/>
              <a:ln w="6350" cap="sq">
                <a:solidFill>
                  <a:srgbClr val="000000"/>
                </a:solidFill>
                <a:prstDash val="solid"/>
                <a:miter lim="800000"/>
                <a:headEnd/>
                <a:tailEnd/>
              </a:ln>
            </p:spPr>
            <p:txBody>
              <a:bodyPr/>
              <a:lstStyle/>
              <a:p>
                <a:endParaRPr lang="en-US"/>
              </a:p>
            </p:txBody>
          </p:sp>
          <p:sp>
            <p:nvSpPr>
              <p:cNvPr id="321463" name="Freeform 951"/>
              <p:cNvSpPr>
                <a:spLocks/>
              </p:cNvSpPr>
              <p:nvPr/>
            </p:nvSpPr>
            <p:spPr bwMode="auto">
              <a:xfrm>
                <a:off x="2342" y="1961"/>
                <a:ext cx="26" cy="30"/>
              </a:xfrm>
              <a:custGeom>
                <a:avLst/>
                <a:gdLst/>
                <a:ahLst/>
                <a:cxnLst>
                  <a:cxn ang="0">
                    <a:pos x="26" y="17"/>
                  </a:cxn>
                  <a:cxn ang="0">
                    <a:pos x="26" y="18"/>
                  </a:cxn>
                  <a:cxn ang="0">
                    <a:pos x="25" y="20"/>
                  </a:cxn>
                  <a:cxn ang="0">
                    <a:pos x="25" y="21"/>
                  </a:cxn>
                  <a:cxn ang="0">
                    <a:pos x="23" y="23"/>
                  </a:cxn>
                  <a:cxn ang="0">
                    <a:pos x="23" y="24"/>
                  </a:cxn>
                  <a:cxn ang="0">
                    <a:pos x="22" y="26"/>
                  </a:cxn>
                  <a:cxn ang="0">
                    <a:pos x="21" y="26"/>
                  </a:cxn>
                  <a:cxn ang="0">
                    <a:pos x="19" y="27"/>
                  </a:cxn>
                  <a:cxn ang="0">
                    <a:pos x="18" y="29"/>
                  </a:cxn>
                  <a:cxn ang="0">
                    <a:pos x="18" y="29"/>
                  </a:cxn>
                  <a:cxn ang="0">
                    <a:pos x="16" y="30"/>
                  </a:cxn>
                  <a:cxn ang="0">
                    <a:pos x="15" y="30"/>
                  </a:cxn>
                  <a:cxn ang="0">
                    <a:pos x="13" y="30"/>
                  </a:cxn>
                  <a:cxn ang="0">
                    <a:pos x="12" y="30"/>
                  </a:cxn>
                  <a:cxn ang="0">
                    <a:pos x="10" y="30"/>
                  </a:cxn>
                  <a:cxn ang="0">
                    <a:pos x="9" y="30"/>
                  </a:cxn>
                  <a:cxn ang="0">
                    <a:pos x="7" y="30"/>
                  </a:cxn>
                  <a:cxn ang="0">
                    <a:pos x="6" y="29"/>
                  </a:cxn>
                  <a:cxn ang="0">
                    <a:pos x="6" y="29"/>
                  </a:cxn>
                  <a:cxn ang="0">
                    <a:pos x="4" y="27"/>
                  </a:cxn>
                  <a:cxn ang="0">
                    <a:pos x="3" y="27"/>
                  </a:cxn>
                  <a:cxn ang="0">
                    <a:pos x="3" y="26"/>
                  </a:cxn>
                  <a:cxn ang="0">
                    <a:pos x="1" y="24"/>
                  </a:cxn>
                  <a:cxn ang="0">
                    <a:pos x="1" y="23"/>
                  </a:cxn>
                  <a:cxn ang="0">
                    <a:pos x="1" y="21"/>
                  </a:cxn>
                  <a:cxn ang="0">
                    <a:pos x="1" y="20"/>
                  </a:cxn>
                  <a:cxn ang="0">
                    <a:pos x="0" y="18"/>
                  </a:cxn>
                  <a:cxn ang="0">
                    <a:pos x="0" y="17"/>
                  </a:cxn>
                  <a:cxn ang="0">
                    <a:pos x="1" y="15"/>
                  </a:cxn>
                  <a:cxn ang="0">
                    <a:pos x="1" y="14"/>
                  </a:cxn>
                  <a:cxn ang="0">
                    <a:pos x="1" y="12"/>
                  </a:cxn>
                  <a:cxn ang="0">
                    <a:pos x="1" y="11"/>
                  </a:cxn>
                  <a:cxn ang="0">
                    <a:pos x="3" y="9"/>
                  </a:cxn>
                  <a:cxn ang="0">
                    <a:pos x="3" y="8"/>
                  </a:cxn>
                  <a:cxn ang="0">
                    <a:pos x="4" y="6"/>
                  </a:cxn>
                  <a:cxn ang="0">
                    <a:pos x="6" y="5"/>
                  </a:cxn>
                  <a:cxn ang="0">
                    <a:pos x="7" y="3"/>
                  </a:cxn>
                  <a:cxn ang="0">
                    <a:pos x="7" y="3"/>
                  </a:cxn>
                  <a:cxn ang="0">
                    <a:pos x="9" y="2"/>
                  </a:cxn>
                  <a:cxn ang="0">
                    <a:pos x="10" y="2"/>
                  </a:cxn>
                  <a:cxn ang="0">
                    <a:pos x="12" y="0"/>
                  </a:cxn>
                  <a:cxn ang="0">
                    <a:pos x="13" y="0"/>
                  </a:cxn>
                  <a:cxn ang="0">
                    <a:pos x="15" y="0"/>
                  </a:cxn>
                  <a:cxn ang="0">
                    <a:pos x="16" y="0"/>
                  </a:cxn>
                  <a:cxn ang="0">
                    <a:pos x="18" y="0"/>
                  </a:cxn>
                  <a:cxn ang="0">
                    <a:pos x="19" y="0"/>
                  </a:cxn>
                  <a:cxn ang="0">
                    <a:pos x="19" y="0"/>
                  </a:cxn>
                  <a:cxn ang="0">
                    <a:pos x="21" y="0"/>
                  </a:cxn>
                  <a:cxn ang="0">
                    <a:pos x="22" y="2"/>
                  </a:cxn>
                  <a:cxn ang="0">
                    <a:pos x="23" y="2"/>
                  </a:cxn>
                  <a:cxn ang="0">
                    <a:pos x="23" y="3"/>
                  </a:cxn>
                  <a:cxn ang="0">
                    <a:pos x="25" y="5"/>
                  </a:cxn>
                  <a:cxn ang="0">
                    <a:pos x="25" y="6"/>
                  </a:cxn>
                  <a:cxn ang="0">
                    <a:pos x="26" y="8"/>
                  </a:cxn>
                  <a:cxn ang="0">
                    <a:pos x="26" y="9"/>
                  </a:cxn>
                  <a:cxn ang="0">
                    <a:pos x="26" y="11"/>
                  </a:cxn>
                  <a:cxn ang="0">
                    <a:pos x="26" y="12"/>
                  </a:cxn>
                  <a:cxn ang="0">
                    <a:pos x="26" y="14"/>
                  </a:cxn>
                  <a:cxn ang="0">
                    <a:pos x="26" y="15"/>
                  </a:cxn>
                </a:cxnLst>
                <a:rect l="0" t="0" r="r" b="b"/>
                <a:pathLst>
                  <a:path w="26" h="30">
                    <a:moveTo>
                      <a:pt x="26" y="15"/>
                    </a:moveTo>
                    <a:lnTo>
                      <a:pt x="26" y="15"/>
                    </a:lnTo>
                    <a:lnTo>
                      <a:pt x="26" y="15"/>
                    </a:lnTo>
                    <a:lnTo>
                      <a:pt x="26" y="15"/>
                    </a:lnTo>
                    <a:lnTo>
                      <a:pt x="26" y="17"/>
                    </a:lnTo>
                    <a:lnTo>
                      <a:pt x="26" y="17"/>
                    </a:lnTo>
                    <a:lnTo>
                      <a:pt x="26" y="17"/>
                    </a:lnTo>
                    <a:lnTo>
                      <a:pt x="26" y="17"/>
                    </a:lnTo>
                    <a:lnTo>
                      <a:pt x="26" y="17"/>
                    </a:lnTo>
                    <a:lnTo>
                      <a:pt x="26" y="18"/>
                    </a:lnTo>
                    <a:lnTo>
                      <a:pt x="26" y="18"/>
                    </a:lnTo>
                    <a:lnTo>
                      <a:pt x="26" y="18"/>
                    </a:lnTo>
                    <a:lnTo>
                      <a:pt x="26" y="18"/>
                    </a:lnTo>
                    <a:lnTo>
                      <a:pt x="25" y="18"/>
                    </a:lnTo>
                    <a:lnTo>
                      <a:pt x="25" y="18"/>
                    </a:lnTo>
                    <a:lnTo>
                      <a:pt x="25" y="20"/>
                    </a:lnTo>
                    <a:lnTo>
                      <a:pt x="25" y="20"/>
                    </a:lnTo>
                    <a:lnTo>
                      <a:pt x="25" y="20"/>
                    </a:lnTo>
                    <a:lnTo>
                      <a:pt x="25" y="20"/>
                    </a:lnTo>
                    <a:lnTo>
                      <a:pt x="25" y="20"/>
                    </a:lnTo>
                    <a:lnTo>
                      <a:pt x="25" y="20"/>
                    </a:lnTo>
                    <a:lnTo>
                      <a:pt x="25" y="21"/>
                    </a:lnTo>
                    <a:lnTo>
                      <a:pt x="25" y="21"/>
                    </a:lnTo>
                    <a:lnTo>
                      <a:pt x="25" y="21"/>
                    </a:lnTo>
                    <a:lnTo>
                      <a:pt x="25" y="21"/>
                    </a:lnTo>
                    <a:lnTo>
                      <a:pt x="25" y="21"/>
                    </a:lnTo>
                    <a:lnTo>
                      <a:pt x="23" y="21"/>
                    </a:lnTo>
                    <a:lnTo>
                      <a:pt x="23" y="23"/>
                    </a:lnTo>
                    <a:lnTo>
                      <a:pt x="23" y="23"/>
                    </a:lnTo>
                    <a:lnTo>
                      <a:pt x="23" y="23"/>
                    </a:lnTo>
                    <a:lnTo>
                      <a:pt x="23" y="23"/>
                    </a:lnTo>
                    <a:lnTo>
                      <a:pt x="23" y="23"/>
                    </a:lnTo>
                    <a:lnTo>
                      <a:pt x="23" y="23"/>
                    </a:lnTo>
                    <a:lnTo>
                      <a:pt x="23" y="23"/>
                    </a:lnTo>
                    <a:lnTo>
                      <a:pt x="23" y="24"/>
                    </a:lnTo>
                    <a:lnTo>
                      <a:pt x="23" y="24"/>
                    </a:lnTo>
                    <a:lnTo>
                      <a:pt x="22" y="24"/>
                    </a:lnTo>
                    <a:lnTo>
                      <a:pt x="22" y="24"/>
                    </a:lnTo>
                    <a:lnTo>
                      <a:pt x="22" y="24"/>
                    </a:lnTo>
                    <a:lnTo>
                      <a:pt x="22" y="24"/>
                    </a:lnTo>
                    <a:lnTo>
                      <a:pt x="22" y="26"/>
                    </a:lnTo>
                    <a:lnTo>
                      <a:pt x="22" y="26"/>
                    </a:lnTo>
                    <a:lnTo>
                      <a:pt x="22" y="26"/>
                    </a:lnTo>
                    <a:lnTo>
                      <a:pt x="22" y="26"/>
                    </a:lnTo>
                    <a:lnTo>
                      <a:pt x="22" y="26"/>
                    </a:lnTo>
                    <a:lnTo>
                      <a:pt x="21" y="26"/>
                    </a:lnTo>
                    <a:lnTo>
                      <a:pt x="21" y="26"/>
                    </a:lnTo>
                    <a:lnTo>
                      <a:pt x="21" y="26"/>
                    </a:lnTo>
                    <a:lnTo>
                      <a:pt x="21" y="27"/>
                    </a:lnTo>
                    <a:lnTo>
                      <a:pt x="21" y="27"/>
                    </a:lnTo>
                    <a:lnTo>
                      <a:pt x="21" y="27"/>
                    </a:lnTo>
                    <a:lnTo>
                      <a:pt x="21" y="27"/>
                    </a:lnTo>
                    <a:lnTo>
                      <a:pt x="19" y="27"/>
                    </a:lnTo>
                    <a:lnTo>
                      <a:pt x="19" y="27"/>
                    </a:lnTo>
                    <a:lnTo>
                      <a:pt x="19" y="27"/>
                    </a:lnTo>
                    <a:lnTo>
                      <a:pt x="19" y="27"/>
                    </a:lnTo>
                    <a:lnTo>
                      <a:pt x="19" y="27"/>
                    </a:lnTo>
                    <a:lnTo>
                      <a:pt x="19" y="29"/>
                    </a:lnTo>
                    <a:lnTo>
                      <a:pt x="19" y="29"/>
                    </a:lnTo>
                    <a:lnTo>
                      <a:pt x="18" y="29"/>
                    </a:lnTo>
                    <a:lnTo>
                      <a:pt x="18" y="29"/>
                    </a:lnTo>
                    <a:lnTo>
                      <a:pt x="18" y="29"/>
                    </a:lnTo>
                    <a:lnTo>
                      <a:pt x="18" y="29"/>
                    </a:lnTo>
                    <a:lnTo>
                      <a:pt x="18" y="29"/>
                    </a:lnTo>
                    <a:lnTo>
                      <a:pt x="18" y="29"/>
                    </a:lnTo>
                    <a:lnTo>
                      <a:pt x="18" y="29"/>
                    </a:lnTo>
                    <a:lnTo>
                      <a:pt x="16" y="29"/>
                    </a:lnTo>
                    <a:lnTo>
                      <a:pt x="16" y="29"/>
                    </a:lnTo>
                    <a:lnTo>
                      <a:pt x="16" y="29"/>
                    </a:lnTo>
                    <a:lnTo>
                      <a:pt x="16" y="29"/>
                    </a:lnTo>
                    <a:lnTo>
                      <a:pt x="16" y="30"/>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9" y="30"/>
                    </a:lnTo>
                    <a:lnTo>
                      <a:pt x="7" y="30"/>
                    </a:lnTo>
                    <a:lnTo>
                      <a:pt x="7" y="30"/>
                    </a:lnTo>
                    <a:lnTo>
                      <a:pt x="7" y="30"/>
                    </a:lnTo>
                    <a:lnTo>
                      <a:pt x="7" y="30"/>
                    </a:lnTo>
                    <a:lnTo>
                      <a:pt x="7" y="30"/>
                    </a:lnTo>
                    <a:lnTo>
                      <a:pt x="7" y="29"/>
                    </a:lnTo>
                    <a:lnTo>
                      <a:pt x="7" y="29"/>
                    </a:lnTo>
                    <a:lnTo>
                      <a:pt x="6" y="29"/>
                    </a:lnTo>
                    <a:lnTo>
                      <a:pt x="6" y="29"/>
                    </a:lnTo>
                    <a:lnTo>
                      <a:pt x="6" y="29"/>
                    </a:lnTo>
                    <a:lnTo>
                      <a:pt x="6" y="29"/>
                    </a:lnTo>
                    <a:lnTo>
                      <a:pt x="6" y="29"/>
                    </a:lnTo>
                    <a:lnTo>
                      <a:pt x="6" y="29"/>
                    </a:lnTo>
                    <a:lnTo>
                      <a:pt x="6" y="29"/>
                    </a:lnTo>
                    <a:lnTo>
                      <a:pt x="6" y="29"/>
                    </a:lnTo>
                    <a:lnTo>
                      <a:pt x="4" y="29"/>
                    </a:lnTo>
                    <a:lnTo>
                      <a:pt x="4" y="29"/>
                    </a:lnTo>
                    <a:lnTo>
                      <a:pt x="4" y="29"/>
                    </a:lnTo>
                    <a:lnTo>
                      <a:pt x="4" y="27"/>
                    </a:lnTo>
                    <a:lnTo>
                      <a:pt x="4" y="27"/>
                    </a:lnTo>
                    <a:lnTo>
                      <a:pt x="4" y="27"/>
                    </a:lnTo>
                    <a:lnTo>
                      <a:pt x="4" y="27"/>
                    </a:lnTo>
                    <a:lnTo>
                      <a:pt x="4" y="27"/>
                    </a:lnTo>
                    <a:lnTo>
                      <a:pt x="4" y="27"/>
                    </a:lnTo>
                    <a:lnTo>
                      <a:pt x="3" y="27"/>
                    </a:lnTo>
                    <a:lnTo>
                      <a:pt x="3" y="27"/>
                    </a:lnTo>
                    <a:lnTo>
                      <a:pt x="3" y="27"/>
                    </a:lnTo>
                    <a:lnTo>
                      <a:pt x="3" y="26"/>
                    </a:lnTo>
                    <a:lnTo>
                      <a:pt x="3" y="26"/>
                    </a:lnTo>
                    <a:lnTo>
                      <a:pt x="3" y="26"/>
                    </a:lnTo>
                    <a:lnTo>
                      <a:pt x="3" y="26"/>
                    </a:lnTo>
                    <a:lnTo>
                      <a:pt x="3" y="26"/>
                    </a:lnTo>
                    <a:lnTo>
                      <a:pt x="3" y="26"/>
                    </a:lnTo>
                    <a:lnTo>
                      <a:pt x="3" y="26"/>
                    </a:lnTo>
                    <a:lnTo>
                      <a:pt x="3" y="26"/>
                    </a:lnTo>
                    <a:lnTo>
                      <a:pt x="3" y="24"/>
                    </a:lnTo>
                    <a:lnTo>
                      <a:pt x="1" y="24"/>
                    </a:lnTo>
                    <a:lnTo>
                      <a:pt x="1" y="24"/>
                    </a:lnTo>
                    <a:lnTo>
                      <a:pt x="1" y="24"/>
                    </a:lnTo>
                    <a:lnTo>
                      <a:pt x="1" y="24"/>
                    </a:lnTo>
                    <a:lnTo>
                      <a:pt x="1" y="24"/>
                    </a:lnTo>
                    <a:lnTo>
                      <a:pt x="1" y="23"/>
                    </a:lnTo>
                    <a:lnTo>
                      <a:pt x="1" y="23"/>
                    </a:lnTo>
                    <a:lnTo>
                      <a:pt x="1" y="23"/>
                    </a:lnTo>
                    <a:lnTo>
                      <a:pt x="1" y="23"/>
                    </a:lnTo>
                    <a:lnTo>
                      <a:pt x="1" y="23"/>
                    </a:lnTo>
                    <a:lnTo>
                      <a:pt x="1" y="23"/>
                    </a:lnTo>
                    <a:lnTo>
                      <a:pt x="1" y="23"/>
                    </a:lnTo>
                    <a:lnTo>
                      <a:pt x="1" y="21"/>
                    </a:lnTo>
                    <a:lnTo>
                      <a:pt x="1" y="21"/>
                    </a:lnTo>
                    <a:lnTo>
                      <a:pt x="1" y="21"/>
                    </a:lnTo>
                    <a:lnTo>
                      <a:pt x="1" y="21"/>
                    </a:lnTo>
                    <a:lnTo>
                      <a:pt x="1" y="21"/>
                    </a:lnTo>
                    <a:lnTo>
                      <a:pt x="1" y="21"/>
                    </a:lnTo>
                    <a:lnTo>
                      <a:pt x="1" y="20"/>
                    </a:lnTo>
                    <a:lnTo>
                      <a:pt x="1"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1" y="15"/>
                    </a:lnTo>
                    <a:lnTo>
                      <a:pt x="1" y="15"/>
                    </a:lnTo>
                    <a:lnTo>
                      <a:pt x="1" y="15"/>
                    </a:lnTo>
                    <a:lnTo>
                      <a:pt x="1" y="15"/>
                    </a:lnTo>
                    <a:lnTo>
                      <a:pt x="1" y="15"/>
                    </a:lnTo>
                    <a:lnTo>
                      <a:pt x="1" y="14"/>
                    </a:lnTo>
                    <a:lnTo>
                      <a:pt x="1" y="14"/>
                    </a:lnTo>
                    <a:lnTo>
                      <a:pt x="1" y="14"/>
                    </a:lnTo>
                    <a:lnTo>
                      <a:pt x="1" y="14"/>
                    </a:lnTo>
                    <a:lnTo>
                      <a:pt x="1" y="14"/>
                    </a:lnTo>
                    <a:lnTo>
                      <a:pt x="1" y="12"/>
                    </a:lnTo>
                    <a:lnTo>
                      <a:pt x="1" y="12"/>
                    </a:lnTo>
                    <a:lnTo>
                      <a:pt x="1" y="12"/>
                    </a:lnTo>
                    <a:lnTo>
                      <a:pt x="1" y="12"/>
                    </a:lnTo>
                    <a:lnTo>
                      <a:pt x="1" y="12"/>
                    </a:lnTo>
                    <a:lnTo>
                      <a:pt x="1" y="12"/>
                    </a:lnTo>
                    <a:lnTo>
                      <a:pt x="1" y="11"/>
                    </a:lnTo>
                    <a:lnTo>
                      <a:pt x="1" y="11"/>
                    </a:lnTo>
                    <a:lnTo>
                      <a:pt x="1" y="11"/>
                    </a:lnTo>
                    <a:lnTo>
                      <a:pt x="1" y="11"/>
                    </a:lnTo>
                    <a:lnTo>
                      <a:pt x="1" y="11"/>
                    </a:lnTo>
                    <a:lnTo>
                      <a:pt x="3" y="11"/>
                    </a:lnTo>
                    <a:lnTo>
                      <a:pt x="3" y="9"/>
                    </a:lnTo>
                    <a:lnTo>
                      <a:pt x="3" y="9"/>
                    </a:lnTo>
                    <a:lnTo>
                      <a:pt x="3" y="9"/>
                    </a:lnTo>
                    <a:lnTo>
                      <a:pt x="3" y="9"/>
                    </a:lnTo>
                    <a:lnTo>
                      <a:pt x="3" y="9"/>
                    </a:lnTo>
                    <a:lnTo>
                      <a:pt x="3" y="9"/>
                    </a:lnTo>
                    <a:lnTo>
                      <a:pt x="3" y="8"/>
                    </a:lnTo>
                    <a:lnTo>
                      <a:pt x="3" y="8"/>
                    </a:lnTo>
                    <a:lnTo>
                      <a:pt x="3" y="8"/>
                    </a:lnTo>
                    <a:lnTo>
                      <a:pt x="3" y="8"/>
                    </a:lnTo>
                    <a:lnTo>
                      <a:pt x="4" y="8"/>
                    </a:lnTo>
                    <a:lnTo>
                      <a:pt x="4" y="8"/>
                    </a:lnTo>
                    <a:lnTo>
                      <a:pt x="4" y="6"/>
                    </a:lnTo>
                    <a:lnTo>
                      <a:pt x="4" y="6"/>
                    </a:lnTo>
                    <a:lnTo>
                      <a:pt x="4" y="6"/>
                    </a:lnTo>
                    <a:lnTo>
                      <a:pt x="4" y="6"/>
                    </a:lnTo>
                    <a:lnTo>
                      <a:pt x="4" y="6"/>
                    </a:lnTo>
                    <a:lnTo>
                      <a:pt x="4" y="6"/>
                    </a:lnTo>
                    <a:lnTo>
                      <a:pt x="4" y="6"/>
                    </a:lnTo>
                    <a:lnTo>
                      <a:pt x="6" y="5"/>
                    </a:lnTo>
                    <a:lnTo>
                      <a:pt x="6" y="5"/>
                    </a:lnTo>
                    <a:lnTo>
                      <a:pt x="6" y="5"/>
                    </a:lnTo>
                    <a:lnTo>
                      <a:pt x="6" y="5"/>
                    </a:lnTo>
                    <a:lnTo>
                      <a:pt x="6" y="5"/>
                    </a:lnTo>
                    <a:lnTo>
                      <a:pt x="6" y="5"/>
                    </a:lnTo>
                    <a:lnTo>
                      <a:pt x="6" y="5"/>
                    </a:lnTo>
                    <a:lnTo>
                      <a:pt x="6" y="5"/>
                    </a:lnTo>
                    <a:lnTo>
                      <a:pt x="7" y="3"/>
                    </a:lnTo>
                    <a:lnTo>
                      <a:pt x="7" y="3"/>
                    </a:lnTo>
                    <a:lnTo>
                      <a:pt x="7" y="3"/>
                    </a:lnTo>
                    <a:lnTo>
                      <a:pt x="7" y="3"/>
                    </a:lnTo>
                    <a:lnTo>
                      <a:pt x="7" y="3"/>
                    </a:lnTo>
                    <a:lnTo>
                      <a:pt x="7" y="3"/>
                    </a:lnTo>
                    <a:lnTo>
                      <a:pt x="7" y="3"/>
                    </a:lnTo>
                    <a:lnTo>
                      <a:pt x="7" y="3"/>
                    </a:lnTo>
                    <a:lnTo>
                      <a:pt x="9" y="2"/>
                    </a:lnTo>
                    <a:lnTo>
                      <a:pt x="9" y="2"/>
                    </a:lnTo>
                    <a:lnTo>
                      <a:pt x="9" y="2"/>
                    </a:lnTo>
                    <a:lnTo>
                      <a:pt x="9" y="2"/>
                    </a:lnTo>
                    <a:lnTo>
                      <a:pt x="9" y="2"/>
                    </a:lnTo>
                    <a:lnTo>
                      <a:pt x="9" y="2"/>
                    </a:lnTo>
                    <a:lnTo>
                      <a:pt x="9" y="2"/>
                    </a:lnTo>
                    <a:lnTo>
                      <a:pt x="10" y="2"/>
                    </a:lnTo>
                    <a:lnTo>
                      <a:pt x="10" y="2"/>
                    </a:lnTo>
                    <a:lnTo>
                      <a:pt x="10" y="2"/>
                    </a:lnTo>
                    <a:lnTo>
                      <a:pt x="10" y="2"/>
                    </a:lnTo>
                    <a:lnTo>
                      <a:pt x="10" y="2"/>
                    </a:lnTo>
                    <a:lnTo>
                      <a:pt x="10" y="0"/>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8" y="0"/>
                    </a:lnTo>
                    <a:lnTo>
                      <a:pt x="18" y="0"/>
                    </a:lnTo>
                    <a:lnTo>
                      <a:pt x="18" y="0"/>
                    </a:lnTo>
                    <a:lnTo>
                      <a:pt x="18" y="0"/>
                    </a:lnTo>
                    <a:lnTo>
                      <a:pt x="18" y="0"/>
                    </a:lnTo>
                    <a:lnTo>
                      <a:pt x="18" y="0"/>
                    </a:lnTo>
                    <a:lnTo>
                      <a:pt x="18" y="0"/>
                    </a:lnTo>
                    <a:lnTo>
                      <a:pt x="19" y="0"/>
                    </a:lnTo>
                    <a:lnTo>
                      <a:pt x="19" y="0"/>
                    </a:lnTo>
                    <a:lnTo>
                      <a:pt x="19" y="0"/>
                    </a:lnTo>
                    <a:lnTo>
                      <a:pt x="19" y="0"/>
                    </a:lnTo>
                    <a:lnTo>
                      <a:pt x="19" y="0"/>
                    </a:lnTo>
                    <a:lnTo>
                      <a:pt x="19" y="0"/>
                    </a:lnTo>
                    <a:lnTo>
                      <a:pt x="19" y="0"/>
                    </a:lnTo>
                    <a:lnTo>
                      <a:pt x="21" y="0"/>
                    </a:lnTo>
                    <a:lnTo>
                      <a:pt x="21" y="0"/>
                    </a:lnTo>
                    <a:lnTo>
                      <a:pt x="21" y="0"/>
                    </a:lnTo>
                    <a:lnTo>
                      <a:pt x="21" y="0"/>
                    </a:lnTo>
                    <a:lnTo>
                      <a:pt x="21" y="0"/>
                    </a:lnTo>
                    <a:lnTo>
                      <a:pt x="21" y="0"/>
                    </a:lnTo>
                    <a:lnTo>
                      <a:pt x="21" y="2"/>
                    </a:lnTo>
                    <a:lnTo>
                      <a:pt x="21" y="2"/>
                    </a:lnTo>
                    <a:lnTo>
                      <a:pt x="22" y="2"/>
                    </a:lnTo>
                    <a:lnTo>
                      <a:pt x="22" y="2"/>
                    </a:lnTo>
                    <a:lnTo>
                      <a:pt x="22" y="2"/>
                    </a:lnTo>
                    <a:lnTo>
                      <a:pt x="22" y="2"/>
                    </a:lnTo>
                    <a:lnTo>
                      <a:pt x="22" y="2"/>
                    </a:lnTo>
                    <a:lnTo>
                      <a:pt x="22" y="2"/>
                    </a:lnTo>
                    <a:lnTo>
                      <a:pt x="22" y="2"/>
                    </a:lnTo>
                    <a:lnTo>
                      <a:pt x="22" y="2"/>
                    </a:lnTo>
                    <a:lnTo>
                      <a:pt x="23" y="2"/>
                    </a:lnTo>
                    <a:lnTo>
                      <a:pt x="23" y="2"/>
                    </a:lnTo>
                    <a:lnTo>
                      <a:pt x="23" y="3"/>
                    </a:lnTo>
                    <a:lnTo>
                      <a:pt x="23" y="3"/>
                    </a:lnTo>
                    <a:lnTo>
                      <a:pt x="23" y="3"/>
                    </a:lnTo>
                    <a:lnTo>
                      <a:pt x="23" y="3"/>
                    </a:lnTo>
                    <a:lnTo>
                      <a:pt x="23" y="3"/>
                    </a:lnTo>
                    <a:lnTo>
                      <a:pt x="23" y="3"/>
                    </a:lnTo>
                    <a:lnTo>
                      <a:pt x="23" y="3"/>
                    </a:lnTo>
                    <a:lnTo>
                      <a:pt x="23" y="3"/>
                    </a:lnTo>
                    <a:lnTo>
                      <a:pt x="25" y="5"/>
                    </a:lnTo>
                    <a:lnTo>
                      <a:pt x="25" y="5"/>
                    </a:lnTo>
                    <a:lnTo>
                      <a:pt x="25" y="5"/>
                    </a:lnTo>
                    <a:lnTo>
                      <a:pt x="25" y="5"/>
                    </a:lnTo>
                    <a:lnTo>
                      <a:pt x="25" y="5"/>
                    </a:lnTo>
                    <a:lnTo>
                      <a:pt x="25" y="5"/>
                    </a:lnTo>
                    <a:lnTo>
                      <a:pt x="25" y="5"/>
                    </a:lnTo>
                    <a:lnTo>
                      <a:pt x="25" y="5"/>
                    </a:lnTo>
                    <a:lnTo>
                      <a:pt x="25" y="6"/>
                    </a:lnTo>
                    <a:lnTo>
                      <a:pt x="25" y="6"/>
                    </a:lnTo>
                    <a:lnTo>
                      <a:pt x="25" y="6"/>
                    </a:lnTo>
                    <a:lnTo>
                      <a:pt x="25" y="6"/>
                    </a:lnTo>
                    <a:lnTo>
                      <a:pt x="25" y="6"/>
                    </a:lnTo>
                    <a:lnTo>
                      <a:pt x="25" y="6"/>
                    </a:lnTo>
                    <a:lnTo>
                      <a:pt x="26" y="6"/>
                    </a:lnTo>
                    <a:lnTo>
                      <a:pt x="26" y="8"/>
                    </a:lnTo>
                    <a:lnTo>
                      <a:pt x="26" y="8"/>
                    </a:lnTo>
                    <a:lnTo>
                      <a:pt x="26" y="8"/>
                    </a:lnTo>
                    <a:lnTo>
                      <a:pt x="26" y="8"/>
                    </a:lnTo>
                    <a:lnTo>
                      <a:pt x="26" y="8"/>
                    </a:lnTo>
                    <a:lnTo>
                      <a:pt x="26" y="8"/>
                    </a:lnTo>
                    <a:lnTo>
                      <a:pt x="26" y="9"/>
                    </a:lnTo>
                    <a:lnTo>
                      <a:pt x="26"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6" y="12"/>
                    </a:lnTo>
                    <a:lnTo>
                      <a:pt x="26" y="12"/>
                    </a:lnTo>
                    <a:lnTo>
                      <a:pt x="26" y="12"/>
                    </a:lnTo>
                    <a:lnTo>
                      <a:pt x="26" y="12"/>
                    </a:lnTo>
                    <a:lnTo>
                      <a:pt x="26" y="12"/>
                    </a:lnTo>
                    <a:lnTo>
                      <a:pt x="26" y="14"/>
                    </a:lnTo>
                    <a:lnTo>
                      <a:pt x="26" y="14"/>
                    </a:lnTo>
                    <a:lnTo>
                      <a:pt x="26" y="14"/>
                    </a:lnTo>
                    <a:lnTo>
                      <a:pt x="26" y="14"/>
                    </a:lnTo>
                    <a:lnTo>
                      <a:pt x="26" y="14"/>
                    </a:lnTo>
                    <a:lnTo>
                      <a:pt x="26" y="15"/>
                    </a:lnTo>
                    <a:lnTo>
                      <a:pt x="26" y="15"/>
                    </a:lnTo>
                    <a:lnTo>
                      <a:pt x="26" y="15"/>
                    </a:lnTo>
                    <a:lnTo>
                      <a:pt x="26" y="15"/>
                    </a:lnTo>
                  </a:path>
                </a:pathLst>
              </a:custGeom>
              <a:noFill/>
              <a:ln w="6350" cap="sq">
                <a:solidFill>
                  <a:srgbClr val="000000"/>
                </a:solidFill>
                <a:prstDash val="solid"/>
                <a:miter lim="800000"/>
                <a:headEnd/>
                <a:tailEnd/>
              </a:ln>
            </p:spPr>
            <p:txBody>
              <a:bodyPr/>
              <a:lstStyle/>
              <a:p>
                <a:endParaRPr lang="en-US"/>
              </a:p>
            </p:txBody>
          </p:sp>
          <p:sp>
            <p:nvSpPr>
              <p:cNvPr id="321464" name="Freeform 952"/>
              <p:cNvSpPr>
                <a:spLocks/>
              </p:cNvSpPr>
              <p:nvPr/>
            </p:nvSpPr>
            <p:spPr bwMode="auto">
              <a:xfrm>
                <a:off x="2351" y="2308"/>
                <a:ext cx="26" cy="30"/>
              </a:xfrm>
              <a:custGeom>
                <a:avLst/>
                <a:gdLst/>
                <a:ahLst/>
                <a:cxnLst>
                  <a:cxn ang="0">
                    <a:pos x="26" y="16"/>
                  </a:cxn>
                  <a:cxn ang="0">
                    <a:pos x="25" y="18"/>
                  </a:cxn>
                  <a:cxn ang="0">
                    <a:pos x="25" y="19"/>
                  </a:cxn>
                  <a:cxn ang="0">
                    <a:pos x="25" y="21"/>
                  </a:cxn>
                  <a:cxn ang="0">
                    <a:pos x="23" y="22"/>
                  </a:cxn>
                  <a:cxn ang="0">
                    <a:pos x="23" y="24"/>
                  </a:cxn>
                  <a:cxn ang="0">
                    <a:pos x="22" y="25"/>
                  </a:cxn>
                  <a:cxn ang="0">
                    <a:pos x="20" y="25"/>
                  </a:cxn>
                  <a:cxn ang="0">
                    <a:pos x="20" y="27"/>
                  </a:cxn>
                  <a:cxn ang="0">
                    <a:pos x="19" y="28"/>
                  </a:cxn>
                  <a:cxn ang="0">
                    <a:pos x="17" y="28"/>
                  </a:cxn>
                  <a:cxn ang="0">
                    <a:pos x="16" y="30"/>
                  </a:cxn>
                  <a:cxn ang="0">
                    <a:pos x="14" y="30"/>
                  </a:cxn>
                  <a:cxn ang="0">
                    <a:pos x="13" y="30"/>
                  </a:cxn>
                  <a:cxn ang="0">
                    <a:pos x="12" y="30"/>
                  </a:cxn>
                  <a:cxn ang="0">
                    <a:pos x="10" y="30"/>
                  </a:cxn>
                  <a:cxn ang="0">
                    <a:pos x="9" y="30"/>
                  </a:cxn>
                  <a:cxn ang="0">
                    <a:pos x="9" y="30"/>
                  </a:cxn>
                  <a:cxn ang="0">
                    <a:pos x="7" y="28"/>
                  </a:cxn>
                  <a:cxn ang="0">
                    <a:pos x="6" y="28"/>
                  </a:cxn>
                  <a:cxn ang="0">
                    <a:pos x="4" y="27"/>
                  </a:cxn>
                  <a:cxn ang="0">
                    <a:pos x="3" y="27"/>
                  </a:cxn>
                  <a:cxn ang="0">
                    <a:pos x="3" y="25"/>
                  </a:cxn>
                  <a:cxn ang="0">
                    <a:pos x="1" y="24"/>
                  </a:cxn>
                  <a:cxn ang="0">
                    <a:pos x="1" y="22"/>
                  </a:cxn>
                  <a:cxn ang="0">
                    <a:pos x="0" y="21"/>
                  </a:cxn>
                  <a:cxn ang="0">
                    <a:pos x="0" y="19"/>
                  </a:cxn>
                  <a:cxn ang="0">
                    <a:pos x="0" y="18"/>
                  </a:cxn>
                  <a:cxn ang="0">
                    <a:pos x="0" y="16"/>
                  </a:cxn>
                  <a:cxn ang="0">
                    <a:pos x="0" y="15"/>
                  </a:cxn>
                  <a:cxn ang="0">
                    <a:pos x="0" y="13"/>
                  </a:cxn>
                  <a:cxn ang="0">
                    <a:pos x="0" y="12"/>
                  </a:cxn>
                  <a:cxn ang="0">
                    <a:pos x="0" y="10"/>
                  </a:cxn>
                  <a:cxn ang="0">
                    <a:pos x="0" y="9"/>
                  </a:cxn>
                  <a:cxn ang="0">
                    <a:pos x="1" y="7"/>
                  </a:cxn>
                  <a:cxn ang="0">
                    <a:pos x="1" y="6"/>
                  </a:cxn>
                  <a:cxn ang="0">
                    <a:pos x="3" y="4"/>
                  </a:cxn>
                  <a:cxn ang="0">
                    <a:pos x="4" y="3"/>
                  </a:cxn>
                  <a:cxn ang="0">
                    <a:pos x="6" y="3"/>
                  </a:cxn>
                  <a:cxn ang="0">
                    <a:pos x="6" y="1"/>
                  </a:cxn>
                  <a:cxn ang="0">
                    <a:pos x="7" y="1"/>
                  </a:cxn>
                  <a:cxn ang="0">
                    <a:pos x="9" y="0"/>
                  </a:cxn>
                  <a:cxn ang="0">
                    <a:pos x="10" y="0"/>
                  </a:cxn>
                  <a:cxn ang="0">
                    <a:pos x="12" y="0"/>
                  </a:cxn>
                  <a:cxn ang="0">
                    <a:pos x="13" y="0"/>
                  </a:cxn>
                  <a:cxn ang="0">
                    <a:pos x="14" y="0"/>
                  </a:cxn>
                  <a:cxn ang="0">
                    <a:pos x="16" y="0"/>
                  </a:cxn>
                  <a:cxn ang="0">
                    <a:pos x="17" y="0"/>
                  </a:cxn>
                  <a:cxn ang="0">
                    <a:pos x="19" y="0"/>
                  </a:cxn>
                  <a:cxn ang="0">
                    <a:pos x="19" y="1"/>
                  </a:cxn>
                  <a:cxn ang="0">
                    <a:pos x="20" y="1"/>
                  </a:cxn>
                  <a:cxn ang="0">
                    <a:pos x="22" y="3"/>
                  </a:cxn>
                  <a:cxn ang="0">
                    <a:pos x="22" y="4"/>
                  </a:cxn>
                  <a:cxn ang="0">
                    <a:pos x="23" y="6"/>
                  </a:cxn>
                  <a:cxn ang="0">
                    <a:pos x="25" y="7"/>
                  </a:cxn>
                  <a:cxn ang="0">
                    <a:pos x="25" y="9"/>
                  </a:cxn>
                  <a:cxn ang="0">
                    <a:pos x="25" y="10"/>
                  </a:cxn>
                  <a:cxn ang="0">
                    <a:pos x="25" y="12"/>
                  </a:cxn>
                  <a:cxn ang="0">
                    <a:pos x="26" y="13"/>
                  </a:cxn>
                  <a:cxn ang="0">
                    <a:pos x="26" y="15"/>
                  </a:cxn>
                </a:cxnLst>
                <a:rect l="0" t="0" r="r" b="b"/>
                <a:pathLst>
                  <a:path w="26" h="30">
                    <a:moveTo>
                      <a:pt x="26" y="15"/>
                    </a:moveTo>
                    <a:lnTo>
                      <a:pt x="26" y="15"/>
                    </a:lnTo>
                    <a:lnTo>
                      <a:pt x="26" y="15"/>
                    </a:lnTo>
                    <a:lnTo>
                      <a:pt x="26" y="15"/>
                    </a:lnTo>
                    <a:lnTo>
                      <a:pt x="26" y="16"/>
                    </a:lnTo>
                    <a:lnTo>
                      <a:pt x="26" y="16"/>
                    </a:lnTo>
                    <a:lnTo>
                      <a:pt x="26" y="16"/>
                    </a:lnTo>
                    <a:lnTo>
                      <a:pt x="26" y="16"/>
                    </a:lnTo>
                    <a:lnTo>
                      <a:pt x="25" y="16"/>
                    </a:lnTo>
                    <a:lnTo>
                      <a:pt x="25" y="16"/>
                    </a:lnTo>
                    <a:lnTo>
                      <a:pt x="25" y="18"/>
                    </a:lnTo>
                    <a:lnTo>
                      <a:pt x="25" y="18"/>
                    </a:lnTo>
                    <a:lnTo>
                      <a:pt x="25" y="18"/>
                    </a:lnTo>
                    <a:lnTo>
                      <a:pt x="25" y="18"/>
                    </a:lnTo>
                    <a:lnTo>
                      <a:pt x="25" y="18"/>
                    </a:lnTo>
                    <a:lnTo>
                      <a:pt x="25" y="19"/>
                    </a:lnTo>
                    <a:lnTo>
                      <a:pt x="25" y="19"/>
                    </a:lnTo>
                    <a:lnTo>
                      <a:pt x="25" y="19"/>
                    </a:lnTo>
                    <a:lnTo>
                      <a:pt x="25" y="19"/>
                    </a:lnTo>
                    <a:lnTo>
                      <a:pt x="25" y="19"/>
                    </a:lnTo>
                    <a:lnTo>
                      <a:pt x="25" y="19"/>
                    </a:lnTo>
                    <a:lnTo>
                      <a:pt x="25" y="21"/>
                    </a:lnTo>
                    <a:lnTo>
                      <a:pt x="25" y="21"/>
                    </a:lnTo>
                    <a:lnTo>
                      <a:pt x="25" y="21"/>
                    </a:lnTo>
                    <a:lnTo>
                      <a:pt x="25" y="21"/>
                    </a:lnTo>
                    <a:lnTo>
                      <a:pt x="25" y="21"/>
                    </a:lnTo>
                    <a:lnTo>
                      <a:pt x="25" y="21"/>
                    </a:lnTo>
                    <a:lnTo>
                      <a:pt x="23" y="22"/>
                    </a:lnTo>
                    <a:lnTo>
                      <a:pt x="23" y="22"/>
                    </a:lnTo>
                    <a:lnTo>
                      <a:pt x="23" y="22"/>
                    </a:lnTo>
                    <a:lnTo>
                      <a:pt x="23" y="22"/>
                    </a:lnTo>
                    <a:lnTo>
                      <a:pt x="23" y="22"/>
                    </a:lnTo>
                    <a:lnTo>
                      <a:pt x="23" y="22"/>
                    </a:lnTo>
                    <a:lnTo>
                      <a:pt x="23" y="22"/>
                    </a:lnTo>
                    <a:lnTo>
                      <a:pt x="23" y="24"/>
                    </a:lnTo>
                    <a:lnTo>
                      <a:pt x="23" y="24"/>
                    </a:lnTo>
                    <a:lnTo>
                      <a:pt x="23" y="24"/>
                    </a:lnTo>
                    <a:lnTo>
                      <a:pt x="23" y="24"/>
                    </a:lnTo>
                    <a:lnTo>
                      <a:pt x="22" y="24"/>
                    </a:lnTo>
                    <a:lnTo>
                      <a:pt x="22" y="24"/>
                    </a:lnTo>
                    <a:lnTo>
                      <a:pt x="22" y="24"/>
                    </a:lnTo>
                    <a:lnTo>
                      <a:pt x="22" y="25"/>
                    </a:lnTo>
                    <a:lnTo>
                      <a:pt x="22" y="25"/>
                    </a:lnTo>
                    <a:lnTo>
                      <a:pt x="22" y="25"/>
                    </a:lnTo>
                    <a:lnTo>
                      <a:pt x="22" y="25"/>
                    </a:lnTo>
                    <a:lnTo>
                      <a:pt x="22" y="25"/>
                    </a:lnTo>
                    <a:lnTo>
                      <a:pt x="22" y="25"/>
                    </a:lnTo>
                    <a:lnTo>
                      <a:pt x="20" y="25"/>
                    </a:lnTo>
                    <a:lnTo>
                      <a:pt x="20" y="27"/>
                    </a:lnTo>
                    <a:lnTo>
                      <a:pt x="20" y="27"/>
                    </a:lnTo>
                    <a:lnTo>
                      <a:pt x="20" y="27"/>
                    </a:lnTo>
                    <a:lnTo>
                      <a:pt x="20" y="27"/>
                    </a:lnTo>
                    <a:lnTo>
                      <a:pt x="20" y="27"/>
                    </a:lnTo>
                    <a:lnTo>
                      <a:pt x="20" y="27"/>
                    </a:lnTo>
                    <a:lnTo>
                      <a:pt x="20" y="27"/>
                    </a:lnTo>
                    <a:lnTo>
                      <a:pt x="19" y="27"/>
                    </a:lnTo>
                    <a:lnTo>
                      <a:pt x="19" y="27"/>
                    </a:lnTo>
                    <a:lnTo>
                      <a:pt x="19" y="27"/>
                    </a:lnTo>
                    <a:lnTo>
                      <a:pt x="19" y="28"/>
                    </a:lnTo>
                    <a:lnTo>
                      <a:pt x="19" y="28"/>
                    </a:lnTo>
                    <a:lnTo>
                      <a:pt x="19" y="28"/>
                    </a:lnTo>
                    <a:lnTo>
                      <a:pt x="19" y="28"/>
                    </a:lnTo>
                    <a:lnTo>
                      <a:pt x="17" y="28"/>
                    </a:lnTo>
                    <a:lnTo>
                      <a:pt x="17" y="28"/>
                    </a:lnTo>
                    <a:lnTo>
                      <a:pt x="17" y="28"/>
                    </a:lnTo>
                    <a:lnTo>
                      <a:pt x="17" y="28"/>
                    </a:lnTo>
                    <a:lnTo>
                      <a:pt x="17" y="28"/>
                    </a:lnTo>
                    <a:lnTo>
                      <a:pt x="17" y="28"/>
                    </a:lnTo>
                    <a:lnTo>
                      <a:pt x="17" y="28"/>
                    </a:lnTo>
                    <a:lnTo>
                      <a:pt x="16" y="28"/>
                    </a:lnTo>
                    <a:lnTo>
                      <a:pt x="16" y="30"/>
                    </a:lnTo>
                    <a:lnTo>
                      <a:pt x="16" y="30"/>
                    </a:lnTo>
                    <a:lnTo>
                      <a:pt x="16" y="30"/>
                    </a:lnTo>
                    <a:lnTo>
                      <a:pt x="16" y="30"/>
                    </a:lnTo>
                    <a:lnTo>
                      <a:pt x="16" y="30"/>
                    </a:lnTo>
                    <a:lnTo>
                      <a:pt x="16" y="30"/>
                    </a:lnTo>
                    <a:lnTo>
                      <a:pt x="14" y="30"/>
                    </a:lnTo>
                    <a:lnTo>
                      <a:pt x="14" y="30"/>
                    </a:lnTo>
                    <a:lnTo>
                      <a:pt x="14" y="30"/>
                    </a:lnTo>
                    <a:lnTo>
                      <a:pt x="14" y="30"/>
                    </a:lnTo>
                    <a:lnTo>
                      <a:pt x="14" y="30"/>
                    </a:lnTo>
                    <a:lnTo>
                      <a:pt x="14"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9" y="30"/>
                    </a:lnTo>
                    <a:lnTo>
                      <a:pt x="7" y="30"/>
                    </a:lnTo>
                    <a:lnTo>
                      <a:pt x="7" y="30"/>
                    </a:lnTo>
                    <a:lnTo>
                      <a:pt x="7" y="30"/>
                    </a:lnTo>
                    <a:lnTo>
                      <a:pt x="7" y="28"/>
                    </a:lnTo>
                    <a:lnTo>
                      <a:pt x="7" y="28"/>
                    </a:lnTo>
                    <a:lnTo>
                      <a:pt x="7" y="28"/>
                    </a:lnTo>
                    <a:lnTo>
                      <a:pt x="7" y="28"/>
                    </a:lnTo>
                    <a:lnTo>
                      <a:pt x="6" y="28"/>
                    </a:lnTo>
                    <a:lnTo>
                      <a:pt x="6" y="28"/>
                    </a:lnTo>
                    <a:lnTo>
                      <a:pt x="6" y="28"/>
                    </a:lnTo>
                    <a:lnTo>
                      <a:pt x="6" y="28"/>
                    </a:lnTo>
                    <a:lnTo>
                      <a:pt x="6" y="28"/>
                    </a:lnTo>
                    <a:lnTo>
                      <a:pt x="6" y="28"/>
                    </a:lnTo>
                    <a:lnTo>
                      <a:pt x="6" y="28"/>
                    </a:lnTo>
                    <a:lnTo>
                      <a:pt x="4" y="28"/>
                    </a:lnTo>
                    <a:lnTo>
                      <a:pt x="4" y="27"/>
                    </a:lnTo>
                    <a:lnTo>
                      <a:pt x="4" y="27"/>
                    </a:lnTo>
                    <a:lnTo>
                      <a:pt x="4" y="27"/>
                    </a:lnTo>
                    <a:lnTo>
                      <a:pt x="4" y="27"/>
                    </a:lnTo>
                    <a:lnTo>
                      <a:pt x="4" y="27"/>
                    </a:lnTo>
                    <a:lnTo>
                      <a:pt x="4" y="27"/>
                    </a:lnTo>
                    <a:lnTo>
                      <a:pt x="4" y="27"/>
                    </a:lnTo>
                    <a:lnTo>
                      <a:pt x="3" y="27"/>
                    </a:lnTo>
                    <a:lnTo>
                      <a:pt x="3" y="27"/>
                    </a:lnTo>
                    <a:lnTo>
                      <a:pt x="3" y="27"/>
                    </a:lnTo>
                    <a:lnTo>
                      <a:pt x="3" y="25"/>
                    </a:lnTo>
                    <a:lnTo>
                      <a:pt x="3" y="25"/>
                    </a:lnTo>
                    <a:lnTo>
                      <a:pt x="3" y="25"/>
                    </a:lnTo>
                    <a:lnTo>
                      <a:pt x="3" y="25"/>
                    </a:lnTo>
                    <a:lnTo>
                      <a:pt x="3" y="25"/>
                    </a:lnTo>
                    <a:lnTo>
                      <a:pt x="3" y="25"/>
                    </a:lnTo>
                    <a:lnTo>
                      <a:pt x="1" y="25"/>
                    </a:lnTo>
                    <a:lnTo>
                      <a:pt x="1" y="24"/>
                    </a:lnTo>
                    <a:lnTo>
                      <a:pt x="1" y="24"/>
                    </a:lnTo>
                    <a:lnTo>
                      <a:pt x="1" y="24"/>
                    </a:lnTo>
                    <a:lnTo>
                      <a:pt x="1" y="24"/>
                    </a:lnTo>
                    <a:lnTo>
                      <a:pt x="1" y="24"/>
                    </a:lnTo>
                    <a:lnTo>
                      <a:pt x="1" y="24"/>
                    </a:lnTo>
                    <a:lnTo>
                      <a:pt x="1" y="24"/>
                    </a:lnTo>
                    <a:lnTo>
                      <a:pt x="1" y="22"/>
                    </a:lnTo>
                    <a:lnTo>
                      <a:pt x="1" y="22"/>
                    </a:lnTo>
                    <a:lnTo>
                      <a:pt x="1" y="22"/>
                    </a:lnTo>
                    <a:lnTo>
                      <a:pt x="1" y="22"/>
                    </a:lnTo>
                    <a:lnTo>
                      <a:pt x="0" y="22"/>
                    </a:lnTo>
                    <a:lnTo>
                      <a:pt x="0" y="22"/>
                    </a:lnTo>
                    <a:lnTo>
                      <a:pt x="0" y="22"/>
                    </a:lnTo>
                    <a:lnTo>
                      <a:pt x="0" y="21"/>
                    </a:lnTo>
                    <a:lnTo>
                      <a:pt x="0"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0" y="9"/>
                    </a:lnTo>
                    <a:lnTo>
                      <a:pt x="1" y="9"/>
                    </a:lnTo>
                    <a:lnTo>
                      <a:pt x="1" y="9"/>
                    </a:lnTo>
                    <a:lnTo>
                      <a:pt x="1" y="7"/>
                    </a:lnTo>
                    <a:lnTo>
                      <a:pt x="1" y="7"/>
                    </a:lnTo>
                    <a:lnTo>
                      <a:pt x="1" y="7"/>
                    </a:lnTo>
                    <a:lnTo>
                      <a:pt x="1" y="7"/>
                    </a:lnTo>
                    <a:lnTo>
                      <a:pt x="1" y="7"/>
                    </a:lnTo>
                    <a:lnTo>
                      <a:pt x="1" y="7"/>
                    </a:lnTo>
                    <a:lnTo>
                      <a:pt x="1" y="6"/>
                    </a:lnTo>
                    <a:lnTo>
                      <a:pt x="1" y="6"/>
                    </a:lnTo>
                    <a:lnTo>
                      <a:pt x="1" y="6"/>
                    </a:lnTo>
                    <a:lnTo>
                      <a:pt x="1" y="6"/>
                    </a:lnTo>
                    <a:lnTo>
                      <a:pt x="3" y="6"/>
                    </a:lnTo>
                    <a:lnTo>
                      <a:pt x="3" y="6"/>
                    </a:lnTo>
                    <a:lnTo>
                      <a:pt x="3" y="6"/>
                    </a:lnTo>
                    <a:lnTo>
                      <a:pt x="3" y="4"/>
                    </a:lnTo>
                    <a:lnTo>
                      <a:pt x="3" y="4"/>
                    </a:lnTo>
                    <a:lnTo>
                      <a:pt x="3" y="4"/>
                    </a:lnTo>
                    <a:lnTo>
                      <a:pt x="3" y="4"/>
                    </a:lnTo>
                    <a:lnTo>
                      <a:pt x="3" y="4"/>
                    </a:lnTo>
                    <a:lnTo>
                      <a:pt x="3" y="4"/>
                    </a:lnTo>
                    <a:lnTo>
                      <a:pt x="4" y="4"/>
                    </a:lnTo>
                    <a:lnTo>
                      <a:pt x="4" y="3"/>
                    </a:lnTo>
                    <a:lnTo>
                      <a:pt x="4" y="3"/>
                    </a:lnTo>
                    <a:lnTo>
                      <a:pt x="4" y="3"/>
                    </a:lnTo>
                    <a:lnTo>
                      <a:pt x="4" y="3"/>
                    </a:lnTo>
                    <a:lnTo>
                      <a:pt x="4" y="3"/>
                    </a:lnTo>
                    <a:lnTo>
                      <a:pt x="4" y="3"/>
                    </a:lnTo>
                    <a:lnTo>
                      <a:pt x="4" y="3"/>
                    </a:lnTo>
                    <a:lnTo>
                      <a:pt x="6" y="3"/>
                    </a:lnTo>
                    <a:lnTo>
                      <a:pt x="6" y="3"/>
                    </a:lnTo>
                    <a:lnTo>
                      <a:pt x="6" y="1"/>
                    </a:lnTo>
                    <a:lnTo>
                      <a:pt x="6" y="1"/>
                    </a:lnTo>
                    <a:lnTo>
                      <a:pt x="6" y="1"/>
                    </a:lnTo>
                    <a:lnTo>
                      <a:pt x="6" y="1"/>
                    </a:lnTo>
                    <a:lnTo>
                      <a:pt x="6" y="1"/>
                    </a:lnTo>
                    <a:lnTo>
                      <a:pt x="6" y="1"/>
                    </a:lnTo>
                    <a:lnTo>
                      <a:pt x="7" y="1"/>
                    </a:lnTo>
                    <a:lnTo>
                      <a:pt x="7" y="1"/>
                    </a:lnTo>
                    <a:lnTo>
                      <a:pt x="7" y="1"/>
                    </a:lnTo>
                    <a:lnTo>
                      <a:pt x="7" y="1"/>
                    </a:lnTo>
                    <a:lnTo>
                      <a:pt x="7" y="1"/>
                    </a:lnTo>
                    <a:lnTo>
                      <a:pt x="7" y="0"/>
                    </a:lnTo>
                    <a:lnTo>
                      <a:pt x="7"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4" y="0"/>
                    </a:lnTo>
                    <a:lnTo>
                      <a:pt x="14" y="0"/>
                    </a:lnTo>
                    <a:lnTo>
                      <a:pt x="14" y="0"/>
                    </a:lnTo>
                    <a:lnTo>
                      <a:pt x="14" y="0"/>
                    </a:lnTo>
                    <a:lnTo>
                      <a:pt x="14" y="0"/>
                    </a:lnTo>
                    <a:lnTo>
                      <a:pt x="14" y="0"/>
                    </a:lnTo>
                    <a:lnTo>
                      <a:pt x="14" y="0"/>
                    </a:lnTo>
                    <a:lnTo>
                      <a:pt x="16" y="0"/>
                    </a:lnTo>
                    <a:lnTo>
                      <a:pt x="16" y="0"/>
                    </a:lnTo>
                    <a:lnTo>
                      <a:pt x="16" y="0"/>
                    </a:lnTo>
                    <a:lnTo>
                      <a:pt x="16" y="0"/>
                    </a:lnTo>
                    <a:lnTo>
                      <a:pt x="16" y="0"/>
                    </a:lnTo>
                    <a:lnTo>
                      <a:pt x="16" y="0"/>
                    </a:lnTo>
                    <a:lnTo>
                      <a:pt x="17" y="0"/>
                    </a:lnTo>
                    <a:lnTo>
                      <a:pt x="17" y="0"/>
                    </a:lnTo>
                    <a:lnTo>
                      <a:pt x="17" y="0"/>
                    </a:lnTo>
                    <a:lnTo>
                      <a:pt x="17" y="0"/>
                    </a:lnTo>
                    <a:lnTo>
                      <a:pt x="17" y="0"/>
                    </a:lnTo>
                    <a:lnTo>
                      <a:pt x="17" y="0"/>
                    </a:lnTo>
                    <a:lnTo>
                      <a:pt x="17" y="0"/>
                    </a:lnTo>
                    <a:lnTo>
                      <a:pt x="19" y="0"/>
                    </a:lnTo>
                    <a:lnTo>
                      <a:pt x="19" y="0"/>
                    </a:lnTo>
                    <a:lnTo>
                      <a:pt x="19" y="1"/>
                    </a:lnTo>
                    <a:lnTo>
                      <a:pt x="19" y="1"/>
                    </a:lnTo>
                    <a:lnTo>
                      <a:pt x="19" y="1"/>
                    </a:lnTo>
                    <a:lnTo>
                      <a:pt x="19" y="1"/>
                    </a:lnTo>
                    <a:lnTo>
                      <a:pt x="19" y="1"/>
                    </a:lnTo>
                    <a:lnTo>
                      <a:pt x="19" y="1"/>
                    </a:lnTo>
                    <a:lnTo>
                      <a:pt x="20" y="1"/>
                    </a:lnTo>
                    <a:lnTo>
                      <a:pt x="20" y="1"/>
                    </a:lnTo>
                    <a:lnTo>
                      <a:pt x="20" y="1"/>
                    </a:lnTo>
                    <a:lnTo>
                      <a:pt x="20" y="1"/>
                    </a:lnTo>
                    <a:lnTo>
                      <a:pt x="20" y="1"/>
                    </a:lnTo>
                    <a:lnTo>
                      <a:pt x="20" y="3"/>
                    </a:lnTo>
                    <a:lnTo>
                      <a:pt x="20" y="3"/>
                    </a:lnTo>
                    <a:lnTo>
                      <a:pt x="22" y="3"/>
                    </a:lnTo>
                    <a:lnTo>
                      <a:pt x="22" y="3"/>
                    </a:lnTo>
                    <a:lnTo>
                      <a:pt x="22" y="3"/>
                    </a:lnTo>
                    <a:lnTo>
                      <a:pt x="22" y="3"/>
                    </a:lnTo>
                    <a:lnTo>
                      <a:pt x="22" y="3"/>
                    </a:lnTo>
                    <a:lnTo>
                      <a:pt x="22" y="3"/>
                    </a:lnTo>
                    <a:lnTo>
                      <a:pt x="22" y="3"/>
                    </a:lnTo>
                    <a:lnTo>
                      <a:pt x="22" y="4"/>
                    </a:lnTo>
                    <a:lnTo>
                      <a:pt x="22" y="4"/>
                    </a:lnTo>
                    <a:lnTo>
                      <a:pt x="22" y="4"/>
                    </a:lnTo>
                    <a:lnTo>
                      <a:pt x="23" y="4"/>
                    </a:lnTo>
                    <a:lnTo>
                      <a:pt x="23" y="4"/>
                    </a:lnTo>
                    <a:lnTo>
                      <a:pt x="23" y="4"/>
                    </a:lnTo>
                    <a:lnTo>
                      <a:pt x="23" y="4"/>
                    </a:lnTo>
                    <a:lnTo>
                      <a:pt x="23" y="6"/>
                    </a:lnTo>
                    <a:lnTo>
                      <a:pt x="23" y="6"/>
                    </a:lnTo>
                    <a:lnTo>
                      <a:pt x="23" y="6"/>
                    </a:lnTo>
                    <a:lnTo>
                      <a:pt x="23" y="6"/>
                    </a:lnTo>
                    <a:lnTo>
                      <a:pt x="23" y="6"/>
                    </a:lnTo>
                    <a:lnTo>
                      <a:pt x="23" y="6"/>
                    </a:lnTo>
                    <a:lnTo>
                      <a:pt x="23" y="6"/>
                    </a:lnTo>
                    <a:lnTo>
                      <a:pt x="25" y="7"/>
                    </a:lnTo>
                    <a:lnTo>
                      <a:pt x="25" y="7"/>
                    </a:lnTo>
                    <a:lnTo>
                      <a:pt x="25" y="7"/>
                    </a:lnTo>
                    <a:lnTo>
                      <a:pt x="25" y="7"/>
                    </a:lnTo>
                    <a:lnTo>
                      <a:pt x="25" y="7"/>
                    </a:lnTo>
                    <a:lnTo>
                      <a:pt x="25" y="7"/>
                    </a:lnTo>
                    <a:lnTo>
                      <a:pt x="25" y="9"/>
                    </a:lnTo>
                    <a:lnTo>
                      <a:pt x="25" y="9"/>
                    </a:lnTo>
                    <a:lnTo>
                      <a:pt x="25" y="9"/>
                    </a:lnTo>
                    <a:lnTo>
                      <a:pt x="25" y="9"/>
                    </a:lnTo>
                    <a:lnTo>
                      <a:pt x="25" y="9"/>
                    </a:lnTo>
                    <a:lnTo>
                      <a:pt x="25" y="9"/>
                    </a:lnTo>
                    <a:lnTo>
                      <a:pt x="25" y="10"/>
                    </a:lnTo>
                    <a:lnTo>
                      <a:pt x="25" y="10"/>
                    </a:lnTo>
                    <a:lnTo>
                      <a:pt x="25" y="10"/>
                    </a:lnTo>
                    <a:lnTo>
                      <a:pt x="25" y="10"/>
                    </a:lnTo>
                    <a:lnTo>
                      <a:pt x="25" y="10"/>
                    </a:lnTo>
                    <a:lnTo>
                      <a:pt x="25" y="10"/>
                    </a:lnTo>
                    <a:lnTo>
                      <a:pt x="25" y="12"/>
                    </a:lnTo>
                    <a:lnTo>
                      <a:pt x="26" y="12"/>
                    </a:lnTo>
                    <a:lnTo>
                      <a:pt x="26" y="12"/>
                    </a:lnTo>
                    <a:lnTo>
                      <a:pt x="26" y="12"/>
                    </a:lnTo>
                    <a:lnTo>
                      <a:pt x="26" y="12"/>
                    </a:lnTo>
                    <a:lnTo>
                      <a:pt x="26" y="12"/>
                    </a:lnTo>
                    <a:lnTo>
                      <a:pt x="26" y="13"/>
                    </a:lnTo>
                    <a:lnTo>
                      <a:pt x="26" y="13"/>
                    </a:lnTo>
                    <a:lnTo>
                      <a:pt x="26" y="13"/>
                    </a:lnTo>
                    <a:lnTo>
                      <a:pt x="26" y="13"/>
                    </a:lnTo>
                    <a:lnTo>
                      <a:pt x="26" y="13"/>
                    </a:lnTo>
                    <a:lnTo>
                      <a:pt x="26" y="15"/>
                    </a:lnTo>
                    <a:lnTo>
                      <a:pt x="26" y="15"/>
                    </a:lnTo>
                    <a:lnTo>
                      <a:pt x="26" y="15"/>
                    </a:lnTo>
                    <a:lnTo>
                      <a:pt x="26" y="15"/>
                    </a:lnTo>
                  </a:path>
                </a:pathLst>
              </a:custGeom>
              <a:noFill/>
              <a:ln w="6350" cap="sq">
                <a:solidFill>
                  <a:srgbClr val="000000"/>
                </a:solidFill>
                <a:prstDash val="solid"/>
                <a:miter lim="800000"/>
                <a:headEnd/>
                <a:tailEnd/>
              </a:ln>
            </p:spPr>
            <p:txBody>
              <a:bodyPr/>
              <a:lstStyle/>
              <a:p>
                <a:endParaRPr lang="en-US"/>
              </a:p>
            </p:txBody>
          </p:sp>
          <p:sp>
            <p:nvSpPr>
              <p:cNvPr id="321465" name="Freeform 953"/>
              <p:cNvSpPr>
                <a:spLocks/>
              </p:cNvSpPr>
              <p:nvPr/>
            </p:nvSpPr>
            <p:spPr bwMode="auto">
              <a:xfrm>
                <a:off x="2368" y="1976"/>
                <a:ext cx="27" cy="32"/>
              </a:xfrm>
              <a:custGeom>
                <a:avLst/>
                <a:gdLst/>
                <a:ahLst/>
                <a:cxnLst>
                  <a:cxn ang="0">
                    <a:pos x="26" y="17"/>
                  </a:cxn>
                  <a:cxn ang="0">
                    <a:pos x="26" y="18"/>
                  </a:cxn>
                  <a:cxn ang="0">
                    <a:pos x="26" y="20"/>
                  </a:cxn>
                  <a:cxn ang="0">
                    <a:pos x="24" y="21"/>
                  </a:cxn>
                  <a:cxn ang="0">
                    <a:pos x="24" y="23"/>
                  </a:cxn>
                  <a:cxn ang="0">
                    <a:pos x="23" y="24"/>
                  </a:cxn>
                  <a:cxn ang="0">
                    <a:pos x="23" y="26"/>
                  </a:cxn>
                  <a:cxn ang="0">
                    <a:pos x="21" y="27"/>
                  </a:cxn>
                  <a:cxn ang="0">
                    <a:pos x="20" y="27"/>
                  </a:cxn>
                  <a:cxn ang="0">
                    <a:pos x="18" y="29"/>
                  </a:cxn>
                  <a:cxn ang="0">
                    <a:pos x="17" y="30"/>
                  </a:cxn>
                  <a:cxn ang="0">
                    <a:pos x="15" y="30"/>
                  </a:cxn>
                  <a:cxn ang="0">
                    <a:pos x="14" y="30"/>
                  </a:cxn>
                  <a:cxn ang="0">
                    <a:pos x="14" y="30"/>
                  </a:cxn>
                  <a:cxn ang="0">
                    <a:pos x="12" y="32"/>
                  </a:cxn>
                  <a:cxn ang="0">
                    <a:pos x="11" y="30"/>
                  </a:cxn>
                  <a:cxn ang="0">
                    <a:pos x="9" y="30"/>
                  </a:cxn>
                  <a:cxn ang="0">
                    <a:pos x="8" y="30"/>
                  </a:cxn>
                  <a:cxn ang="0">
                    <a:pos x="6" y="30"/>
                  </a:cxn>
                  <a:cxn ang="0">
                    <a:pos x="5" y="29"/>
                  </a:cxn>
                  <a:cxn ang="0">
                    <a:pos x="5" y="29"/>
                  </a:cxn>
                  <a:cxn ang="0">
                    <a:pos x="3" y="27"/>
                  </a:cxn>
                  <a:cxn ang="0">
                    <a:pos x="2" y="26"/>
                  </a:cxn>
                  <a:cxn ang="0">
                    <a:pos x="2" y="24"/>
                  </a:cxn>
                  <a:cxn ang="0">
                    <a:pos x="2" y="24"/>
                  </a:cxn>
                  <a:cxn ang="0">
                    <a:pos x="0" y="23"/>
                  </a:cxn>
                  <a:cxn ang="0">
                    <a:pos x="0" y="21"/>
                  </a:cxn>
                  <a:cxn ang="0">
                    <a:pos x="0" y="20"/>
                  </a:cxn>
                  <a:cxn ang="0">
                    <a:pos x="0" y="17"/>
                  </a:cxn>
                  <a:cxn ang="0">
                    <a:pos x="0" y="15"/>
                  </a:cxn>
                  <a:cxn ang="0">
                    <a:pos x="0" y="14"/>
                  </a:cxn>
                  <a:cxn ang="0">
                    <a:pos x="2" y="12"/>
                  </a:cxn>
                  <a:cxn ang="0">
                    <a:pos x="2" y="11"/>
                  </a:cxn>
                  <a:cxn ang="0">
                    <a:pos x="2" y="9"/>
                  </a:cxn>
                  <a:cxn ang="0">
                    <a:pos x="3" y="8"/>
                  </a:cxn>
                  <a:cxn ang="0">
                    <a:pos x="5" y="6"/>
                  </a:cxn>
                  <a:cxn ang="0">
                    <a:pos x="5" y="5"/>
                  </a:cxn>
                  <a:cxn ang="0">
                    <a:pos x="6" y="5"/>
                  </a:cxn>
                  <a:cxn ang="0">
                    <a:pos x="8" y="3"/>
                  </a:cxn>
                  <a:cxn ang="0">
                    <a:pos x="9" y="2"/>
                  </a:cxn>
                  <a:cxn ang="0">
                    <a:pos x="9" y="2"/>
                  </a:cxn>
                  <a:cxn ang="0">
                    <a:pos x="11" y="2"/>
                  </a:cxn>
                  <a:cxn ang="0">
                    <a:pos x="12" y="0"/>
                  </a:cxn>
                  <a:cxn ang="0">
                    <a:pos x="14" y="0"/>
                  </a:cxn>
                  <a:cxn ang="0">
                    <a:pos x="15" y="0"/>
                  </a:cxn>
                  <a:cxn ang="0">
                    <a:pos x="17" y="0"/>
                  </a:cxn>
                  <a:cxn ang="0">
                    <a:pos x="18" y="0"/>
                  </a:cxn>
                  <a:cxn ang="0">
                    <a:pos x="20" y="0"/>
                  </a:cxn>
                  <a:cxn ang="0">
                    <a:pos x="21" y="2"/>
                  </a:cxn>
                  <a:cxn ang="0">
                    <a:pos x="21" y="2"/>
                  </a:cxn>
                  <a:cxn ang="0">
                    <a:pos x="23" y="3"/>
                  </a:cxn>
                  <a:cxn ang="0">
                    <a:pos x="24" y="3"/>
                  </a:cxn>
                  <a:cxn ang="0">
                    <a:pos x="24" y="5"/>
                  </a:cxn>
                  <a:cxn ang="0">
                    <a:pos x="26" y="6"/>
                  </a:cxn>
                  <a:cxn ang="0">
                    <a:pos x="26" y="8"/>
                  </a:cxn>
                  <a:cxn ang="0">
                    <a:pos x="26" y="9"/>
                  </a:cxn>
                  <a:cxn ang="0">
                    <a:pos x="27" y="11"/>
                  </a:cxn>
                  <a:cxn ang="0">
                    <a:pos x="27" y="12"/>
                  </a:cxn>
                  <a:cxn ang="0">
                    <a:pos x="27" y="14"/>
                  </a:cxn>
                  <a:cxn ang="0">
                    <a:pos x="27" y="15"/>
                  </a:cxn>
                </a:cxnLst>
                <a:rect l="0" t="0" r="r" b="b"/>
                <a:pathLst>
                  <a:path w="27" h="32">
                    <a:moveTo>
                      <a:pt x="27" y="15"/>
                    </a:moveTo>
                    <a:lnTo>
                      <a:pt x="27" y="15"/>
                    </a:lnTo>
                    <a:lnTo>
                      <a:pt x="27" y="17"/>
                    </a:lnTo>
                    <a:lnTo>
                      <a:pt x="27" y="17"/>
                    </a:lnTo>
                    <a:lnTo>
                      <a:pt x="26" y="17"/>
                    </a:lnTo>
                    <a:lnTo>
                      <a:pt x="26" y="17"/>
                    </a:lnTo>
                    <a:lnTo>
                      <a:pt x="26" y="17"/>
                    </a:lnTo>
                    <a:lnTo>
                      <a:pt x="26" y="17"/>
                    </a:lnTo>
                    <a:lnTo>
                      <a:pt x="26" y="18"/>
                    </a:lnTo>
                    <a:lnTo>
                      <a:pt x="26" y="18"/>
                    </a:lnTo>
                    <a:lnTo>
                      <a:pt x="26" y="18"/>
                    </a:lnTo>
                    <a:lnTo>
                      <a:pt x="26" y="18"/>
                    </a:lnTo>
                    <a:lnTo>
                      <a:pt x="26" y="18"/>
                    </a:lnTo>
                    <a:lnTo>
                      <a:pt x="26" y="20"/>
                    </a:lnTo>
                    <a:lnTo>
                      <a:pt x="26" y="20"/>
                    </a:lnTo>
                    <a:lnTo>
                      <a:pt x="26" y="20"/>
                    </a:lnTo>
                    <a:lnTo>
                      <a:pt x="26" y="20"/>
                    </a:lnTo>
                    <a:lnTo>
                      <a:pt x="26" y="20"/>
                    </a:lnTo>
                    <a:lnTo>
                      <a:pt x="26" y="20"/>
                    </a:lnTo>
                    <a:lnTo>
                      <a:pt x="26" y="21"/>
                    </a:lnTo>
                    <a:lnTo>
                      <a:pt x="26" y="21"/>
                    </a:lnTo>
                    <a:lnTo>
                      <a:pt x="26" y="21"/>
                    </a:lnTo>
                    <a:lnTo>
                      <a:pt x="24" y="21"/>
                    </a:lnTo>
                    <a:lnTo>
                      <a:pt x="24" y="21"/>
                    </a:lnTo>
                    <a:lnTo>
                      <a:pt x="24" y="21"/>
                    </a:lnTo>
                    <a:lnTo>
                      <a:pt x="24" y="23"/>
                    </a:lnTo>
                    <a:lnTo>
                      <a:pt x="24" y="23"/>
                    </a:lnTo>
                    <a:lnTo>
                      <a:pt x="24" y="23"/>
                    </a:lnTo>
                    <a:lnTo>
                      <a:pt x="24" y="23"/>
                    </a:lnTo>
                    <a:lnTo>
                      <a:pt x="24" y="23"/>
                    </a:lnTo>
                    <a:lnTo>
                      <a:pt x="24" y="23"/>
                    </a:lnTo>
                    <a:lnTo>
                      <a:pt x="24" y="24"/>
                    </a:lnTo>
                    <a:lnTo>
                      <a:pt x="24" y="24"/>
                    </a:lnTo>
                    <a:lnTo>
                      <a:pt x="23" y="24"/>
                    </a:lnTo>
                    <a:lnTo>
                      <a:pt x="23" y="24"/>
                    </a:lnTo>
                    <a:lnTo>
                      <a:pt x="23" y="24"/>
                    </a:lnTo>
                    <a:lnTo>
                      <a:pt x="23" y="24"/>
                    </a:lnTo>
                    <a:lnTo>
                      <a:pt x="23" y="24"/>
                    </a:lnTo>
                    <a:lnTo>
                      <a:pt x="23" y="26"/>
                    </a:lnTo>
                    <a:lnTo>
                      <a:pt x="23" y="26"/>
                    </a:lnTo>
                    <a:lnTo>
                      <a:pt x="23" y="26"/>
                    </a:lnTo>
                    <a:lnTo>
                      <a:pt x="23" y="26"/>
                    </a:lnTo>
                    <a:lnTo>
                      <a:pt x="21" y="26"/>
                    </a:lnTo>
                    <a:lnTo>
                      <a:pt x="21" y="26"/>
                    </a:lnTo>
                    <a:lnTo>
                      <a:pt x="21" y="26"/>
                    </a:lnTo>
                    <a:lnTo>
                      <a:pt x="21" y="27"/>
                    </a:lnTo>
                    <a:lnTo>
                      <a:pt x="21" y="27"/>
                    </a:lnTo>
                    <a:lnTo>
                      <a:pt x="21" y="27"/>
                    </a:lnTo>
                    <a:lnTo>
                      <a:pt x="21" y="27"/>
                    </a:lnTo>
                    <a:lnTo>
                      <a:pt x="21" y="27"/>
                    </a:lnTo>
                    <a:lnTo>
                      <a:pt x="20" y="27"/>
                    </a:lnTo>
                    <a:lnTo>
                      <a:pt x="20" y="27"/>
                    </a:lnTo>
                    <a:lnTo>
                      <a:pt x="20" y="27"/>
                    </a:lnTo>
                    <a:lnTo>
                      <a:pt x="20" y="27"/>
                    </a:lnTo>
                    <a:lnTo>
                      <a:pt x="20" y="29"/>
                    </a:lnTo>
                    <a:lnTo>
                      <a:pt x="20" y="29"/>
                    </a:lnTo>
                    <a:lnTo>
                      <a:pt x="20" y="29"/>
                    </a:lnTo>
                    <a:lnTo>
                      <a:pt x="18" y="29"/>
                    </a:lnTo>
                    <a:lnTo>
                      <a:pt x="18" y="29"/>
                    </a:lnTo>
                    <a:lnTo>
                      <a:pt x="18" y="29"/>
                    </a:lnTo>
                    <a:lnTo>
                      <a:pt x="18" y="29"/>
                    </a:lnTo>
                    <a:lnTo>
                      <a:pt x="18" y="29"/>
                    </a:lnTo>
                    <a:lnTo>
                      <a:pt x="18" y="29"/>
                    </a:lnTo>
                    <a:lnTo>
                      <a:pt x="18" y="29"/>
                    </a:lnTo>
                    <a:lnTo>
                      <a:pt x="17" y="29"/>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2"/>
                    </a:lnTo>
                    <a:lnTo>
                      <a:pt x="12" y="32"/>
                    </a:lnTo>
                    <a:lnTo>
                      <a:pt x="12" y="32"/>
                    </a:lnTo>
                    <a:lnTo>
                      <a:pt x="11" y="32"/>
                    </a:lnTo>
                    <a:lnTo>
                      <a:pt x="11" y="32"/>
                    </a:lnTo>
                    <a:lnTo>
                      <a:pt x="11" y="32"/>
                    </a:lnTo>
                    <a:lnTo>
                      <a:pt x="11" y="32"/>
                    </a:lnTo>
                    <a:lnTo>
                      <a:pt x="11" y="30"/>
                    </a:lnTo>
                    <a:lnTo>
                      <a:pt x="11" y="30"/>
                    </a:lnTo>
                    <a:lnTo>
                      <a:pt x="11"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8" y="30"/>
                    </a:lnTo>
                    <a:lnTo>
                      <a:pt x="6" y="30"/>
                    </a:lnTo>
                    <a:lnTo>
                      <a:pt x="6" y="30"/>
                    </a:lnTo>
                    <a:lnTo>
                      <a:pt x="6" y="30"/>
                    </a:lnTo>
                    <a:lnTo>
                      <a:pt x="6" y="30"/>
                    </a:lnTo>
                    <a:lnTo>
                      <a:pt x="6" y="30"/>
                    </a:lnTo>
                    <a:lnTo>
                      <a:pt x="6" y="29"/>
                    </a:lnTo>
                    <a:lnTo>
                      <a:pt x="6" y="29"/>
                    </a:lnTo>
                    <a:lnTo>
                      <a:pt x="5" y="29"/>
                    </a:lnTo>
                    <a:lnTo>
                      <a:pt x="5" y="29"/>
                    </a:lnTo>
                    <a:lnTo>
                      <a:pt x="5" y="29"/>
                    </a:lnTo>
                    <a:lnTo>
                      <a:pt x="5" y="29"/>
                    </a:lnTo>
                    <a:lnTo>
                      <a:pt x="5" y="29"/>
                    </a:lnTo>
                    <a:lnTo>
                      <a:pt x="5" y="29"/>
                    </a:lnTo>
                    <a:lnTo>
                      <a:pt x="5" y="29"/>
                    </a:lnTo>
                    <a:lnTo>
                      <a:pt x="5" y="29"/>
                    </a:lnTo>
                    <a:lnTo>
                      <a:pt x="5" y="29"/>
                    </a:lnTo>
                    <a:lnTo>
                      <a:pt x="3" y="27"/>
                    </a:lnTo>
                    <a:lnTo>
                      <a:pt x="3" y="27"/>
                    </a:lnTo>
                    <a:lnTo>
                      <a:pt x="3" y="27"/>
                    </a:lnTo>
                    <a:lnTo>
                      <a:pt x="3" y="27"/>
                    </a:lnTo>
                    <a:lnTo>
                      <a:pt x="3" y="27"/>
                    </a:lnTo>
                    <a:lnTo>
                      <a:pt x="3" y="27"/>
                    </a:lnTo>
                    <a:lnTo>
                      <a:pt x="3" y="27"/>
                    </a:lnTo>
                    <a:lnTo>
                      <a:pt x="3" y="27"/>
                    </a:lnTo>
                    <a:lnTo>
                      <a:pt x="3" y="27"/>
                    </a:lnTo>
                    <a:lnTo>
                      <a:pt x="3" y="26"/>
                    </a:lnTo>
                    <a:lnTo>
                      <a:pt x="2" y="26"/>
                    </a:lnTo>
                    <a:lnTo>
                      <a:pt x="2" y="26"/>
                    </a:lnTo>
                    <a:lnTo>
                      <a:pt x="2" y="26"/>
                    </a:lnTo>
                    <a:lnTo>
                      <a:pt x="2" y="26"/>
                    </a:lnTo>
                    <a:lnTo>
                      <a:pt x="2" y="26"/>
                    </a:lnTo>
                    <a:lnTo>
                      <a:pt x="2" y="26"/>
                    </a:lnTo>
                    <a:lnTo>
                      <a:pt x="2" y="24"/>
                    </a:lnTo>
                    <a:lnTo>
                      <a:pt x="2" y="24"/>
                    </a:lnTo>
                    <a:lnTo>
                      <a:pt x="2" y="24"/>
                    </a:lnTo>
                    <a:lnTo>
                      <a:pt x="2" y="24"/>
                    </a:lnTo>
                    <a:lnTo>
                      <a:pt x="2" y="24"/>
                    </a:lnTo>
                    <a:lnTo>
                      <a:pt x="2" y="24"/>
                    </a:lnTo>
                    <a:lnTo>
                      <a:pt x="2" y="24"/>
                    </a:lnTo>
                    <a:lnTo>
                      <a:pt x="2" y="23"/>
                    </a:lnTo>
                    <a:lnTo>
                      <a:pt x="0"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2"/>
                    </a:lnTo>
                    <a:lnTo>
                      <a:pt x="2" y="12"/>
                    </a:lnTo>
                    <a:lnTo>
                      <a:pt x="2" y="12"/>
                    </a:lnTo>
                    <a:lnTo>
                      <a:pt x="2" y="12"/>
                    </a:lnTo>
                    <a:lnTo>
                      <a:pt x="2" y="12"/>
                    </a:lnTo>
                    <a:lnTo>
                      <a:pt x="2" y="12"/>
                    </a:lnTo>
                    <a:lnTo>
                      <a:pt x="2" y="11"/>
                    </a:lnTo>
                    <a:lnTo>
                      <a:pt x="2" y="11"/>
                    </a:lnTo>
                    <a:lnTo>
                      <a:pt x="2" y="11"/>
                    </a:lnTo>
                    <a:lnTo>
                      <a:pt x="2" y="11"/>
                    </a:lnTo>
                    <a:lnTo>
                      <a:pt x="2" y="11"/>
                    </a:lnTo>
                    <a:lnTo>
                      <a:pt x="2" y="11"/>
                    </a:lnTo>
                    <a:lnTo>
                      <a:pt x="2" y="9"/>
                    </a:lnTo>
                    <a:lnTo>
                      <a:pt x="2" y="9"/>
                    </a:lnTo>
                    <a:lnTo>
                      <a:pt x="2" y="9"/>
                    </a:lnTo>
                    <a:lnTo>
                      <a:pt x="3" y="9"/>
                    </a:lnTo>
                    <a:lnTo>
                      <a:pt x="3" y="9"/>
                    </a:lnTo>
                    <a:lnTo>
                      <a:pt x="3" y="9"/>
                    </a:lnTo>
                    <a:lnTo>
                      <a:pt x="3" y="8"/>
                    </a:lnTo>
                    <a:lnTo>
                      <a:pt x="3" y="8"/>
                    </a:lnTo>
                    <a:lnTo>
                      <a:pt x="3" y="8"/>
                    </a:lnTo>
                    <a:lnTo>
                      <a:pt x="3" y="8"/>
                    </a:lnTo>
                    <a:lnTo>
                      <a:pt x="3" y="8"/>
                    </a:lnTo>
                    <a:lnTo>
                      <a:pt x="3" y="8"/>
                    </a:lnTo>
                    <a:lnTo>
                      <a:pt x="3" y="6"/>
                    </a:lnTo>
                    <a:lnTo>
                      <a:pt x="5" y="6"/>
                    </a:lnTo>
                    <a:lnTo>
                      <a:pt x="5" y="6"/>
                    </a:lnTo>
                    <a:lnTo>
                      <a:pt x="5" y="6"/>
                    </a:lnTo>
                    <a:lnTo>
                      <a:pt x="5" y="6"/>
                    </a:lnTo>
                    <a:lnTo>
                      <a:pt x="5" y="6"/>
                    </a:lnTo>
                    <a:lnTo>
                      <a:pt x="5" y="6"/>
                    </a:lnTo>
                    <a:lnTo>
                      <a:pt x="5" y="5"/>
                    </a:lnTo>
                    <a:lnTo>
                      <a:pt x="5" y="5"/>
                    </a:lnTo>
                    <a:lnTo>
                      <a:pt x="5" y="5"/>
                    </a:lnTo>
                    <a:lnTo>
                      <a:pt x="6" y="5"/>
                    </a:lnTo>
                    <a:lnTo>
                      <a:pt x="6" y="5"/>
                    </a:lnTo>
                    <a:lnTo>
                      <a:pt x="6" y="5"/>
                    </a:lnTo>
                    <a:lnTo>
                      <a:pt x="6" y="5"/>
                    </a:lnTo>
                    <a:lnTo>
                      <a:pt x="6" y="5"/>
                    </a:lnTo>
                    <a:lnTo>
                      <a:pt x="6" y="3"/>
                    </a:lnTo>
                    <a:lnTo>
                      <a:pt x="6" y="3"/>
                    </a:lnTo>
                    <a:lnTo>
                      <a:pt x="6" y="3"/>
                    </a:lnTo>
                    <a:lnTo>
                      <a:pt x="8" y="3"/>
                    </a:lnTo>
                    <a:lnTo>
                      <a:pt x="8" y="3"/>
                    </a:lnTo>
                    <a:lnTo>
                      <a:pt x="8" y="3"/>
                    </a:lnTo>
                    <a:lnTo>
                      <a:pt x="8" y="3"/>
                    </a:lnTo>
                    <a:lnTo>
                      <a:pt x="8" y="3"/>
                    </a:lnTo>
                    <a:lnTo>
                      <a:pt x="8" y="3"/>
                    </a:lnTo>
                    <a:lnTo>
                      <a:pt x="8" y="3"/>
                    </a:lnTo>
                    <a:lnTo>
                      <a:pt x="9" y="2"/>
                    </a:lnTo>
                    <a:lnTo>
                      <a:pt x="9" y="2"/>
                    </a:lnTo>
                    <a:lnTo>
                      <a:pt x="9" y="2"/>
                    </a:lnTo>
                    <a:lnTo>
                      <a:pt x="9" y="2"/>
                    </a:lnTo>
                    <a:lnTo>
                      <a:pt x="9" y="2"/>
                    </a:lnTo>
                    <a:lnTo>
                      <a:pt x="9" y="2"/>
                    </a:lnTo>
                    <a:lnTo>
                      <a:pt x="9" y="2"/>
                    </a:lnTo>
                    <a:lnTo>
                      <a:pt x="11" y="2"/>
                    </a:lnTo>
                    <a:lnTo>
                      <a:pt x="11" y="2"/>
                    </a:lnTo>
                    <a:lnTo>
                      <a:pt x="11" y="2"/>
                    </a:lnTo>
                    <a:lnTo>
                      <a:pt x="11" y="2"/>
                    </a:lnTo>
                    <a:lnTo>
                      <a:pt x="11" y="2"/>
                    </a:lnTo>
                    <a:lnTo>
                      <a:pt x="11" y="2"/>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2"/>
                    </a:lnTo>
                    <a:lnTo>
                      <a:pt x="20" y="2"/>
                    </a:lnTo>
                    <a:lnTo>
                      <a:pt x="20" y="2"/>
                    </a:lnTo>
                    <a:lnTo>
                      <a:pt x="21" y="2"/>
                    </a:lnTo>
                    <a:lnTo>
                      <a:pt x="21" y="2"/>
                    </a:lnTo>
                    <a:lnTo>
                      <a:pt x="21" y="2"/>
                    </a:lnTo>
                    <a:lnTo>
                      <a:pt x="21" y="2"/>
                    </a:lnTo>
                    <a:lnTo>
                      <a:pt x="21" y="2"/>
                    </a:lnTo>
                    <a:lnTo>
                      <a:pt x="21" y="2"/>
                    </a:lnTo>
                    <a:lnTo>
                      <a:pt x="21" y="2"/>
                    </a:lnTo>
                    <a:lnTo>
                      <a:pt x="21" y="2"/>
                    </a:lnTo>
                    <a:lnTo>
                      <a:pt x="23" y="2"/>
                    </a:lnTo>
                    <a:lnTo>
                      <a:pt x="23" y="2"/>
                    </a:lnTo>
                    <a:lnTo>
                      <a:pt x="23" y="3"/>
                    </a:lnTo>
                    <a:lnTo>
                      <a:pt x="23" y="3"/>
                    </a:lnTo>
                    <a:lnTo>
                      <a:pt x="23" y="3"/>
                    </a:lnTo>
                    <a:lnTo>
                      <a:pt x="23" y="3"/>
                    </a:lnTo>
                    <a:lnTo>
                      <a:pt x="23" y="3"/>
                    </a:lnTo>
                    <a:lnTo>
                      <a:pt x="23" y="3"/>
                    </a:lnTo>
                    <a:lnTo>
                      <a:pt x="23" y="3"/>
                    </a:lnTo>
                    <a:lnTo>
                      <a:pt x="24" y="3"/>
                    </a:lnTo>
                    <a:lnTo>
                      <a:pt x="24" y="3"/>
                    </a:lnTo>
                    <a:lnTo>
                      <a:pt x="24" y="3"/>
                    </a:lnTo>
                    <a:lnTo>
                      <a:pt x="24" y="5"/>
                    </a:lnTo>
                    <a:lnTo>
                      <a:pt x="24" y="5"/>
                    </a:lnTo>
                    <a:lnTo>
                      <a:pt x="24" y="5"/>
                    </a:lnTo>
                    <a:lnTo>
                      <a:pt x="24" y="5"/>
                    </a:lnTo>
                    <a:lnTo>
                      <a:pt x="24" y="5"/>
                    </a:lnTo>
                    <a:lnTo>
                      <a:pt x="24" y="5"/>
                    </a:lnTo>
                    <a:lnTo>
                      <a:pt x="24" y="5"/>
                    </a:lnTo>
                    <a:lnTo>
                      <a:pt x="24" y="5"/>
                    </a:lnTo>
                    <a:lnTo>
                      <a:pt x="26" y="6"/>
                    </a:lnTo>
                    <a:lnTo>
                      <a:pt x="26" y="6"/>
                    </a:lnTo>
                    <a:lnTo>
                      <a:pt x="26" y="6"/>
                    </a:lnTo>
                    <a:lnTo>
                      <a:pt x="26" y="6"/>
                    </a:lnTo>
                    <a:lnTo>
                      <a:pt x="26" y="6"/>
                    </a:lnTo>
                    <a:lnTo>
                      <a:pt x="26" y="6"/>
                    </a:lnTo>
                    <a:lnTo>
                      <a:pt x="26" y="6"/>
                    </a:lnTo>
                    <a:lnTo>
                      <a:pt x="26" y="8"/>
                    </a:lnTo>
                    <a:lnTo>
                      <a:pt x="26" y="8"/>
                    </a:lnTo>
                    <a:lnTo>
                      <a:pt x="26" y="8"/>
                    </a:lnTo>
                    <a:lnTo>
                      <a:pt x="26" y="8"/>
                    </a:lnTo>
                    <a:lnTo>
                      <a:pt x="26" y="8"/>
                    </a:lnTo>
                    <a:lnTo>
                      <a:pt x="26" y="8"/>
                    </a:lnTo>
                    <a:lnTo>
                      <a:pt x="26" y="9"/>
                    </a:lnTo>
                    <a:lnTo>
                      <a:pt x="26" y="9"/>
                    </a:lnTo>
                    <a:lnTo>
                      <a:pt x="26" y="9"/>
                    </a:lnTo>
                    <a:lnTo>
                      <a:pt x="26" y="9"/>
                    </a:lnTo>
                    <a:lnTo>
                      <a:pt x="26"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path>
                </a:pathLst>
              </a:custGeom>
              <a:noFill/>
              <a:ln w="6350" cap="sq">
                <a:solidFill>
                  <a:srgbClr val="000000"/>
                </a:solidFill>
                <a:prstDash val="solid"/>
                <a:miter lim="800000"/>
                <a:headEnd/>
                <a:tailEnd/>
              </a:ln>
            </p:spPr>
            <p:txBody>
              <a:bodyPr/>
              <a:lstStyle/>
              <a:p>
                <a:endParaRPr lang="en-US"/>
              </a:p>
            </p:txBody>
          </p:sp>
          <p:sp>
            <p:nvSpPr>
              <p:cNvPr id="321466" name="Freeform 954"/>
              <p:cNvSpPr>
                <a:spLocks/>
              </p:cNvSpPr>
              <p:nvPr/>
            </p:nvSpPr>
            <p:spPr bwMode="auto">
              <a:xfrm>
                <a:off x="2404" y="2027"/>
                <a:ext cx="27" cy="32"/>
              </a:xfrm>
              <a:custGeom>
                <a:avLst/>
                <a:gdLst/>
                <a:ahLst/>
                <a:cxnLst>
                  <a:cxn ang="0">
                    <a:pos x="26" y="18"/>
                  </a:cxn>
                  <a:cxn ang="0">
                    <a:pos x="26" y="20"/>
                  </a:cxn>
                  <a:cxn ang="0">
                    <a:pos x="26" y="21"/>
                  </a:cxn>
                  <a:cxn ang="0">
                    <a:pos x="24" y="23"/>
                  </a:cxn>
                  <a:cxn ang="0">
                    <a:pos x="24" y="24"/>
                  </a:cxn>
                  <a:cxn ang="0">
                    <a:pos x="23" y="26"/>
                  </a:cxn>
                  <a:cxn ang="0">
                    <a:pos x="23" y="27"/>
                  </a:cxn>
                  <a:cxn ang="0">
                    <a:pos x="21" y="27"/>
                  </a:cxn>
                  <a:cxn ang="0">
                    <a:pos x="20" y="29"/>
                  </a:cxn>
                  <a:cxn ang="0">
                    <a:pos x="18" y="30"/>
                  </a:cxn>
                  <a:cxn ang="0">
                    <a:pos x="17" y="30"/>
                  </a:cxn>
                  <a:cxn ang="0">
                    <a:pos x="17" y="30"/>
                  </a:cxn>
                  <a:cxn ang="0">
                    <a:pos x="15" y="32"/>
                  </a:cxn>
                  <a:cxn ang="0">
                    <a:pos x="14" y="32"/>
                  </a:cxn>
                  <a:cxn ang="0">
                    <a:pos x="12" y="32"/>
                  </a:cxn>
                  <a:cxn ang="0">
                    <a:pos x="11" y="32"/>
                  </a:cxn>
                  <a:cxn ang="0">
                    <a:pos x="9" y="32"/>
                  </a:cxn>
                  <a:cxn ang="0">
                    <a:pos x="8" y="32"/>
                  </a:cxn>
                  <a:cxn ang="0">
                    <a:pos x="6" y="30"/>
                  </a:cxn>
                  <a:cxn ang="0">
                    <a:pos x="6" y="30"/>
                  </a:cxn>
                  <a:cxn ang="0">
                    <a:pos x="5" y="29"/>
                  </a:cxn>
                  <a:cxn ang="0">
                    <a:pos x="3" y="29"/>
                  </a:cxn>
                  <a:cxn ang="0">
                    <a:pos x="3" y="27"/>
                  </a:cxn>
                  <a:cxn ang="0">
                    <a:pos x="2" y="26"/>
                  </a:cxn>
                  <a:cxn ang="0">
                    <a:pos x="2" y="24"/>
                  </a:cxn>
                  <a:cxn ang="0">
                    <a:pos x="0" y="23"/>
                  </a:cxn>
                  <a:cxn ang="0">
                    <a:pos x="0" y="21"/>
                  </a:cxn>
                  <a:cxn ang="0">
                    <a:pos x="0" y="20"/>
                  </a:cxn>
                  <a:cxn ang="0">
                    <a:pos x="0" y="18"/>
                  </a:cxn>
                  <a:cxn ang="0">
                    <a:pos x="0" y="17"/>
                  </a:cxn>
                  <a:cxn ang="0">
                    <a:pos x="0" y="15"/>
                  </a:cxn>
                  <a:cxn ang="0">
                    <a:pos x="0" y="14"/>
                  </a:cxn>
                  <a:cxn ang="0">
                    <a:pos x="2" y="12"/>
                  </a:cxn>
                  <a:cxn ang="0">
                    <a:pos x="2" y="11"/>
                  </a:cxn>
                  <a:cxn ang="0">
                    <a:pos x="3" y="9"/>
                  </a:cxn>
                  <a:cxn ang="0">
                    <a:pos x="3" y="8"/>
                  </a:cxn>
                  <a:cxn ang="0">
                    <a:pos x="5" y="6"/>
                  </a:cxn>
                  <a:cxn ang="0">
                    <a:pos x="6" y="5"/>
                  </a:cxn>
                  <a:cxn ang="0">
                    <a:pos x="6" y="5"/>
                  </a:cxn>
                  <a:cxn ang="0">
                    <a:pos x="8" y="3"/>
                  </a:cxn>
                  <a:cxn ang="0">
                    <a:pos x="9" y="2"/>
                  </a:cxn>
                  <a:cxn ang="0">
                    <a:pos x="11" y="2"/>
                  </a:cxn>
                  <a:cxn ang="0">
                    <a:pos x="12" y="2"/>
                  </a:cxn>
                  <a:cxn ang="0">
                    <a:pos x="14" y="2"/>
                  </a:cxn>
                  <a:cxn ang="0">
                    <a:pos x="15" y="0"/>
                  </a:cxn>
                  <a:cxn ang="0">
                    <a:pos x="17" y="2"/>
                  </a:cxn>
                  <a:cxn ang="0">
                    <a:pos x="18" y="2"/>
                  </a:cxn>
                  <a:cxn ang="0">
                    <a:pos x="18" y="2"/>
                  </a:cxn>
                  <a:cxn ang="0">
                    <a:pos x="20" y="2"/>
                  </a:cxn>
                  <a:cxn ang="0">
                    <a:pos x="21" y="3"/>
                  </a:cxn>
                  <a:cxn ang="0">
                    <a:pos x="23" y="3"/>
                  </a:cxn>
                  <a:cxn ang="0">
                    <a:pos x="23" y="5"/>
                  </a:cxn>
                  <a:cxn ang="0">
                    <a:pos x="24" y="6"/>
                  </a:cxn>
                  <a:cxn ang="0">
                    <a:pos x="24" y="8"/>
                  </a:cxn>
                  <a:cxn ang="0">
                    <a:pos x="26" y="8"/>
                  </a:cxn>
                  <a:cxn ang="0">
                    <a:pos x="26" y="9"/>
                  </a:cxn>
                  <a:cxn ang="0">
                    <a:pos x="26" y="11"/>
                  </a:cxn>
                  <a:cxn ang="0">
                    <a:pos x="27" y="12"/>
                  </a:cxn>
                  <a:cxn ang="0">
                    <a:pos x="27" y="15"/>
                  </a:cxn>
                  <a:cxn ang="0">
                    <a:pos x="27" y="17"/>
                  </a:cxn>
                </a:cxnLst>
                <a:rect l="0" t="0" r="r" b="b"/>
                <a:pathLst>
                  <a:path w="27" h="32">
                    <a:moveTo>
                      <a:pt x="27" y="17"/>
                    </a:moveTo>
                    <a:lnTo>
                      <a:pt x="27" y="17"/>
                    </a:lnTo>
                    <a:lnTo>
                      <a:pt x="27" y="17"/>
                    </a:lnTo>
                    <a:lnTo>
                      <a:pt x="26" y="17"/>
                    </a:lnTo>
                    <a:lnTo>
                      <a:pt x="26" y="17"/>
                    </a:lnTo>
                    <a:lnTo>
                      <a:pt x="26" y="18"/>
                    </a:lnTo>
                    <a:lnTo>
                      <a:pt x="26" y="18"/>
                    </a:lnTo>
                    <a:lnTo>
                      <a:pt x="26" y="18"/>
                    </a:lnTo>
                    <a:lnTo>
                      <a:pt x="26" y="18"/>
                    </a:lnTo>
                    <a:lnTo>
                      <a:pt x="26" y="18"/>
                    </a:lnTo>
                    <a:lnTo>
                      <a:pt x="26" y="20"/>
                    </a:lnTo>
                    <a:lnTo>
                      <a:pt x="26" y="20"/>
                    </a:lnTo>
                    <a:lnTo>
                      <a:pt x="26" y="20"/>
                    </a:lnTo>
                    <a:lnTo>
                      <a:pt x="26" y="20"/>
                    </a:lnTo>
                    <a:lnTo>
                      <a:pt x="26" y="20"/>
                    </a:lnTo>
                    <a:lnTo>
                      <a:pt x="26" y="20"/>
                    </a:lnTo>
                    <a:lnTo>
                      <a:pt x="26" y="21"/>
                    </a:lnTo>
                    <a:lnTo>
                      <a:pt x="26" y="21"/>
                    </a:lnTo>
                    <a:lnTo>
                      <a:pt x="26" y="21"/>
                    </a:lnTo>
                    <a:lnTo>
                      <a:pt x="26" y="21"/>
                    </a:lnTo>
                    <a:lnTo>
                      <a:pt x="26" y="21"/>
                    </a:lnTo>
                    <a:lnTo>
                      <a:pt x="26" y="21"/>
                    </a:lnTo>
                    <a:lnTo>
                      <a:pt x="24" y="23"/>
                    </a:lnTo>
                    <a:lnTo>
                      <a:pt x="24" y="23"/>
                    </a:lnTo>
                    <a:lnTo>
                      <a:pt x="24" y="23"/>
                    </a:lnTo>
                    <a:lnTo>
                      <a:pt x="24" y="23"/>
                    </a:lnTo>
                    <a:lnTo>
                      <a:pt x="24" y="23"/>
                    </a:lnTo>
                    <a:lnTo>
                      <a:pt x="24" y="23"/>
                    </a:lnTo>
                    <a:lnTo>
                      <a:pt x="24" y="24"/>
                    </a:lnTo>
                    <a:lnTo>
                      <a:pt x="24" y="24"/>
                    </a:lnTo>
                    <a:lnTo>
                      <a:pt x="24" y="24"/>
                    </a:lnTo>
                    <a:lnTo>
                      <a:pt x="24" y="24"/>
                    </a:lnTo>
                    <a:lnTo>
                      <a:pt x="24" y="24"/>
                    </a:lnTo>
                    <a:lnTo>
                      <a:pt x="24" y="24"/>
                    </a:lnTo>
                    <a:lnTo>
                      <a:pt x="23" y="26"/>
                    </a:lnTo>
                    <a:lnTo>
                      <a:pt x="23" y="26"/>
                    </a:lnTo>
                    <a:lnTo>
                      <a:pt x="23" y="26"/>
                    </a:lnTo>
                    <a:lnTo>
                      <a:pt x="23" y="26"/>
                    </a:lnTo>
                    <a:lnTo>
                      <a:pt x="23" y="26"/>
                    </a:lnTo>
                    <a:lnTo>
                      <a:pt x="23" y="26"/>
                    </a:lnTo>
                    <a:lnTo>
                      <a:pt x="23" y="26"/>
                    </a:lnTo>
                    <a:lnTo>
                      <a:pt x="23" y="27"/>
                    </a:lnTo>
                    <a:lnTo>
                      <a:pt x="23" y="27"/>
                    </a:lnTo>
                    <a:lnTo>
                      <a:pt x="21" y="27"/>
                    </a:lnTo>
                    <a:lnTo>
                      <a:pt x="21" y="27"/>
                    </a:lnTo>
                    <a:lnTo>
                      <a:pt x="21" y="27"/>
                    </a:lnTo>
                    <a:lnTo>
                      <a:pt x="21" y="27"/>
                    </a:lnTo>
                    <a:lnTo>
                      <a:pt x="21" y="27"/>
                    </a:lnTo>
                    <a:lnTo>
                      <a:pt x="21" y="27"/>
                    </a:lnTo>
                    <a:lnTo>
                      <a:pt x="21" y="29"/>
                    </a:lnTo>
                    <a:lnTo>
                      <a:pt x="21" y="29"/>
                    </a:lnTo>
                    <a:lnTo>
                      <a:pt x="20" y="29"/>
                    </a:lnTo>
                    <a:lnTo>
                      <a:pt x="20" y="29"/>
                    </a:lnTo>
                    <a:lnTo>
                      <a:pt x="20" y="29"/>
                    </a:lnTo>
                    <a:lnTo>
                      <a:pt x="20" y="29"/>
                    </a:lnTo>
                    <a:lnTo>
                      <a:pt x="20" y="29"/>
                    </a:lnTo>
                    <a:lnTo>
                      <a:pt x="20" y="29"/>
                    </a:lnTo>
                    <a:lnTo>
                      <a:pt x="20" y="29"/>
                    </a:lnTo>
                    <a:lnTo>
                      <a:pt x="20" y="29"/>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2"/>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2"/>
                    </a:lnTo>
                    <a:lnTo>
                      <a:pt x="9" y="32"/>
                    </a:lnTo>
                    <a:lnTo>
                      <a:pt x="9" y="32"/>
                    </a:lnTo>
                    <a:lnTo>
                      <a:pt x="9" y="32"/>
                    </a:lnTo>
                    <a:lnTo>
                      <a:pt x="9" y="32"/>
                    </a:lnTo>
                    <a:lnTo>
                      <a:pt x="9" y="32"/>
                    </a:lnTo>
                    <a:lnTo>
                      <a:pt x="9" y="32"/>
                    </a:lnTo>
                    <a:lnTo>
                      <a:pt x="9" y="32"/>
                    </a:lnTo>
                    <a:lnTo>
                      <a:pt x="8" y="32"/>
                    </a:lnTo>
                    <a:lnTo>
                      <a:pt x="8" y="32"/>
                    </a:lnTo>
                    <a:lnTo>
                      <a:pt x="8" y="32"/>
                    </a:lnTo>
                    <a:lnTo>
                      <a:pt x="8" y="32"/>
                    </a:lnTo>
                    <a:lnTo>
                      <a:pt x="8" y="30"/>
                    </a:lnTo>
                    <a:lnTo>
                      <a:pt x="8" y="30"/>
                    </a:lnTo>
                    <a:lnTo>
                      <a:pt x="8" y="30"/>
                    </a:lnTo>
                    <a:lnTo>
                      <a:pt x="6" y="30"/>
                    </a:lnTo>
                    <a:lnTo>
                      <a:pt x="6" y="30"/>
                    </a:lnTo>
                    <a:lnTo>
                      <a:pt x="6" y="30"/>
                    </a:lnTo>
                    <a:lnTo>
                      <a:pt x="6" y="30"/>
                    </a:lnTo>
                    <a:lnTo>
                      <a:pt x="6" y="30"/>
                    </a:lnTo>
                    <a:lnTo>
                      <a:pt x="6" y="30"/>
                    </a:lnTo>
                    <a:lnTo>
                      <a:pt x="6" y="30"/>
                    </a:lnTo>
                    <a:lnTo>
                      <a:pt x="6" y="30"/>
                    </a:lnTo>
                    <a:lnTo>
                      <a:pt x="5" y="30"/>
                    </a:lnTo>
                    <a:lnTo>
                      <a:pt x="5" y="30"/>
                    </a:lnTo>
                    <a:lnTo>
                      <a:pt x="5" y="29"/>
                    </a:lnTo>
                    <a:lnTo>
                      <a:pt x="5" y="29"/>
                    </a:lnTo>
                    <a:lnTo>
                      <a:pt x="5" y="29"/>
                    </a:lnTo>
                    <a:lnTo>
                      <a:pt x="5" y="29"/>
                    </a:lnTo>
                    <a:lnTo>
                      <a:pt x="5" y="29"/>
                    </a:lnTo>
                    <a:lnTo>
                      <a:pt x="5" y="29"/>
                    </a:lnTo>
                    <a:lnTo>
                      <a:pt x="3" y="29"/>
                    </a:lnTo>
                    <a:lnTo>
                      <a:pt x="3" y="29"/>
                    </a:lnTo>
                    <a:lnTo>
                      <a:pt x="3" y="29"/>
                    </a:lnTo>
                    <a:lnTo>
                      <a:pt x="3" y="29"/>
                    </a:lnTo>
                    <a:lnTo>
                      <a:pt x="3" y="27"/>
                    </a:lnTo>
                    <a:lnTo>
                      <a:pt x="3" y="27"/>
                    </a:lnTo>
                    <a:lnTo>
                      <a:pt x="3" y="27"/>
                    </a:lnTo>
                    <a:lnTo>
                      <a:pt x="3" y="27"/>
                    </a:lnTo>
                    <a:lnTo>
                      <a:pt x="3" y="27"/>
                    </a:lnTo>
                    <a:lnTo>
                      <a:pt x="3" y="27"/>
                    </a:lnTo>
                    <a:lnTo>
                      <a:pt x="2" y="27"/>
                    </a:lnTo>
                    <a:lnTo>
                      <a:pt x="2" y="27"/>
                    </a:lnTo>
                    <a:lnTo>
                      <a:pt x="2" y="26"/>
                    </a:lnTo>
                    <a:lnTo>
                      <a:pt x="2" y="26"/>
                    </a:lnTo>
                    <a:lnTo>
                      <a:pt x="2" y="26"/>
                    </a:lnTo>
                    <a:lnTo>
                      <a:pt x="2" y="26"/>
                    </a:lnTo>
                    <a:lnTo>
                      <a:pt x="2" y="26"/>
                    </a:lnTo>
                    <a:lnTo>
                      <a:pt x="2" y="26"/>
                    </a:lnTo>
                    <a:lnTo>
                      <a:pt x="2" y="26"/>
                    </a:lnTo>
                    <a:lnTo>
                      <a:pt x="2" y="24"/>
                    </a:lnTo>
                    <a:lnTo>
                      <a:pt x="2" y="24"/>
                    </a:lnTo>
                    <a:lnTo>
                      <a:pt x="2" y="24"/>
                    </a:lnTo>
                    <a:lnTo>
                      <a:pt x="2" y="24"/>
                    </a:lnTo>
                    <a:lnTo>
                      <a:pt x="0" y="24"/>
                    </a:lnTo>
                    <a:lnTo>
                      <a:pt x="0" y="24"/>
                    </a:lnTo>
                    <a:lnTo>
                      <a:pt x="0" y="23"/>
                    </a:lnTo>
                    <a:lnTo>
                      <a:pt x="0"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2"/>
                    </a:lnTo>
                    <a:lnTo>
                      <a:pt x="0" y="12"/>
                    </a:lnTo>
                    <a:lnTo>
                      <a:pt x="2" y="12"/>
                    </a:lnTo>
                    <a:lnTo>
                      <a:pt x="2" y="12"/>
                    </a:lnTo>
                    <a:lnTo>
                      <a:pt x="2" y="12"/>
                    </a:lnTo>
                    <a:lnTo>
                      <a:pt x="2" y="12"/>
                    </a:lnTo>
                    <a:lnTo>
                      <a:pt x="2" y="11"/>
                    </a:lnTo>
                    <a:lnTo>
                      <a:pt x="2" y="11"/>
                    </a:lnTo>
                    <a:lnTo>
                      <a:pt x="2" y="11"/>
                    </a:lnTo>
                    <a:lnTo>
                      <a:pt x="2" y="11"/>
                    </a:lnTo>
                    <a:lnTo>
                      <a:pt x="2" y="11"/>
                    </a:lnTo>
                    <a:lnTo>
                      <a:pt x="2" y="11"/>
                    </a:lnTo>
                    <a:lnTo>
                      <a:pt x="2" y="9"/>
                    </a:lnTo>
                    <a:lnTo>
                      <a:pt x="2" y="9"/>
                    </a:lnTo>
                    <a:lnTo>
                      <a:pt x="2" y="9"/>
                    </a:lnTo>
                    <a:lnTo>
                      <a:pt x="2" y="9"/>
                    </a:lnTo>
                    <a:lnTo>
                      <a:pt x="3" y="9"/>
                    </a:lnTo>
                    <a:lnTo>
                      <a:pt x="3" y="9"/>
                    </a:lnTo>
                    <a:lnTo>
                      <a:pt x="3" y="8"/>
                    </a:lnTo>
                    <a:lnTo>
                      <a:pt x="3" y="8"/>
                    </a:lnTo>
                    <a:lnTo>
                      <a:pt x="3" y="8"/>
                    </a:lnTo>
                    <a:lnTo>
                      <a:pt x="3" y="8"/>
                    </a:lnTo>
                    <a:lnTo>
                      <a:pt x="3" y="8"/>
                    </a:lnTo>
                    <a:lnTo>
                      <a:pt x="3" y="8"/>
                    </a:lnTo>
                    <a:lnTo>
                      <a:pt x="3" y="8"/>
                    </a:lnTo>
                    <a:lnTo>
                      <a:pt x="5" y="6"/>
                    </a:lnTo>
                    <a:lnTo>
                      <a:pt x="5" y="6"/>
                    </a:lnTo>
                    <a:lnTo>
                      <a:pt x="5" y="6"/>
                    </a:lnTo>
                    <a:lnTo>
                      <a:pt x="5" y="6"/>
                    </a:lnTo>
                    <a:lnTo>
                      <a:pt x="5" y="6"/>
                    </a:lnTo>
                    <a:lnTo>
                      <a:pt x="5" y="6"/>
                    </a:lnTo>
                    <a:lnTo>
                      <a:pt x="5" y="6"/>
                    </a:lnTo>
                    <a:lnTo>
                      <a:pt x="5" y="5"/>
                    </a:lnTo>
                    <a:lnTo>
                      <a:pt x="5" y="5"/>
                    </a:lnTo>
                    <a:lnTo>
                      <a:pt x="6" y="5"/>
                    </a:lnTo>
                    <a:lnTo>
                      <a:pt x="6" y="5"/>
                    </a:lnTo>
                    <a:lnTo>
                      <a:pt x="6" y="5"/>
                    </a:lnTo>
                    <a:lnTo>
                      <a:pt x="6" y="5"/>
                    </a:lnTo>
                    <a:lnTo>
                      <a:pt x="6" y="5"/>
                    </a:lnTo>
                    <a:lnTo>
                      <a:pt x="6" y="5"/>
                    </a:lnTo>
                    <a:lnTo>
                      <a:pt x="6" y="5"/>
                    </a:lnTo>
                    <a:lnTo>
                      <a:pt x="8" y="3"/>
                    </a:lnTo>
                    <a:lnTo>
                      <a:pt x="8" y="3"/>
                    </a:lnTo>
                    <a:lnTo>
                      <a:pt x="8" y="3"/>
                    </a:lnTo>
                    <a:lnTo>
                      <a:pt x="8" y="3"/>
                    </a:lnTo>
                    <a:lnTo>
                      <a:pt x="8" y="3"/>
                    </a:lnTo>
                    <a:lnTo>
                      <a:pt x="8" y="3"/>
                    </a:lnTo>
                    <a:lnTo>
                      <a:pt x="8" y="3"/>
                    </a:lnTo>
                    <a:lnTo>
                      <a:pt x="8" y="3"/>
                    </a:lnTo>
                    <a:lnTo>
                      <a:pt x="9" y="3"/>
                    </a:lnTo>
                    <a:lnTo>
                      <a:pt x="9" y="3"/>
                    </a:lnTo>
                    <a:lnTo>
                      <a:pt x="9" y="3"/>
                    </a:lnTo>
                    <a:lnTo>
                      <a:pt x="9" y="2"/>
                    </a:lnTo>
                    <a:lnTo>
                      <a:pt x="9" y="2"/>
                    </a:lnTo>
                    <a:lnTo>
                      <a:pt x="9" y="2"/>
                    </a:lnTo>
                    <a:lnTo>
                      <a:pt x="11" y="2"/>
                    </a:lnTo>
                    <a:lnTo>
                      <a:pt x="11" y="2"/>
                    </a:lnTo>
                    <a:lnTo>
                      <a:pt x="11" y="2"/>
                    </a:lnTo>
                    <a:lnTo>
                      <a:pt x="11" y="2"/>
                    </a:lnTo>
                    <a:lnTo>
                      <a:pt x="11" y="2"/>
                    </a:lnTo>
                    <a:lnTo>
                      <a:pt x="11" y="2"/>
                    </a:lnTo>
                    <a:lnTo>
                      <a:pt x="11" y="2"/>
                    </a:lnTo>
                    <a:lnTo>
                      <a:pt x="12" y="2"/>
                    </a:lnTo>
                    <a:lnTo>
                      <a:pt x="12" y="2"/>
                    </a:lnTo>
                    <a:lnTo>
                      <a:pt x="12" y="2"/>
                    </a:lnTo>
                    <a:lnTo>
                      <a:pt x="12" y="2"/>
                    </a:lnTo>
                    <a:lnTo>
                      <a:pt x="12" y="2"/>
                    </a:lnTo>
                    <a:lnTo>
                      <a:pt x="12" y="2"/>
                    </a:lnTo>
                    <a:lnTo>
                      <a:pt x="14" y="2"/>
                    </a:lnTo>
                    <a:lnTo>
                      <a:pt x="14" y="2"/>
                    </a:lnTo>
                    <a:lnTo>
                      <a:pt x="14" y="2"/>
                    </a:lnTo>
                    <a:lnTo>
                      <a:pt x="14" y="2"/>
                    </a:lnTo>
                    <a:lnTo>
                      <a:pt x="14" y="2"/>
                    </a:lnTo>
                    <a:lnTo>
                      <a:pt x="14" y="0"/>
                    </a:lnTo>
                    <a:lnTo>
                      <a:pt x="14" y="0"/>
                    </a:lnTo>
                    <a:lnTo>
                      <a:pt x="15" y="0"/>
                    </a:lnTo>
                    <a:lnTo>
                      <a:pt x="15" y="0"/>
                    </a:lnTo>
                    <a:lnTo>
                      <a:pt x="15" y="0"/>
                    </a:lnTo>
                    <a:lnTo>
                      <a:pt x="15" y="0"/>
                    </a:lnTo>
                    <a:lnTo>
                      <a:pt x="15" y="0"/>
                    </a:lnTo>
                    <a:lnTo>
                      <a:pt x="15" y="0"/>
                    </a:lnTo>
                    <a:lnTo>
                      <a:pt x="17" y="0"/>
                    </a:lnTo>
                    <a:lnTo>
                      <a:pt x="17" y="2"/>
                    </a:lnTo>
                    <a:lnTo>
                      <a:pt x="17" y="2"/>
                    </a:lnTo>
                    <a:lnTo>
                      <a:pt x="17" y="2"/>
                    </a:lnTo>
                    <a:lnTo>
                      <a:pt x="17" y="2"/>
                    </a:lnTo>
                    <a:lnTo>
                      <a:pt x="17" y="2"/>
                    </a:lnTo>
                    <a:lnTo>
                      <a:pt x="17" y="2"/>
                    </a:lnTo>
                    <a:lnTo>
                      <a:pt x="18" y="2"/>
                    </a:lnTo>
                    <a:lnTo>
                      <a:pt x="18" y="2"/>
                    </a:lnTo>
                    <a:lnTo>
                      <a:pt x="18" y="2"/>
                    </a:lnTo>
                    <a:lnTo>
                      <a:pt x="18" y="2"/>
                    </a:lnTo>
                    <a:lnTo>
                      <a:pt x="18" y="2"/>
                    </a:lnTo>
                    <a:lnTo>
                      <a:pt x="18" y="2"/>
                    </a:lnTo>
                    <a:lnTo>
                      <a:pt x="18" y="2"/>
                    </a:lnTo>
                    <a:lnTo>
                      <a:pt x="20" y="2"/>
                    </a:lnTo>
                    <a:lnTo>
                      <a:pt x="20" y="2"/>
                    </a:lnTo>
                    <a:lnTo>
                      <a:pt x="20" y="2"/>
                    </a:lnTo>
                    <a:lnTo>
                      <a:pt x="20" y="2"/>
                    </a:lnTo>
                    <a:lnTo>
                      <a:pt x="20" y="2"/>
                    </a:lnTo>
                    <a:lnTo>
                      <a:pt x="20" y="2"/>
                    </a:lnTo>
                    <a:lnTo>
                      <a:pt x="20" y="2"/>
                    </a:lnTo>
                    <a:lnTo>
                      <a:pt x="21" y="2"/>
                    </a:lnTo>
                    <a:lnTo>
                      <a:pt x="21" y="3"/>
                    </a:lnTo>
                    <a:lnTo>
                      <a:pt x="21" y="3"/>
                    </a:lnTo>
                    <a:lnTo>
                      <a:pt x="21" y="3"/>
                    </a:lnTo>
                    <a:lnTo>
                      <a:pt x="21" y="3"/>
                    </a:lnTo>
                    <a:lnTo>
                      <a:pt x="21" y="3"/>
                    </a:lnTo>
                    <a:lnTo>
                      <a:pt x="21" y="3"/>
                    </a:lnTo>
                    <a:lnTo>
                      <a:pt x="21" y="3"/>
                    </a:lnTo>
                    <a:lnTo>
                      <a:pt x="23" y="3"/>
                    </a:lnTo>
                    <a:lnTo>
                      <a:pt x="23" y="3"/>
                    </a:lnTo>
                    <a:lnTo>
                      <a:pt x="23" y="3"/>
                    </a:lnTo>
                    <a:lnTo>
                      <a:pt x="23" y="3"/>
                    </a:lnTo>
                    <a:lnTo>
                      <a:pt x="23" y="5"/>
                    </a:lnTo>
                    <a:lnTo>
                      <a:pt x="23" y="5"/>
                    </a:lnTo>
                    <a:lnTo>
                      <a:pt x="23" y="5"/>
                    </a:lnTo>
                    <a:lnTo>
                      <a:pt x="23" y="5"/>
                    </a:lnTo>
                    <a:lnTo>
                      <a:pt x="23" y="5"/>
                    </a:lnTo>
                    <a:lnTo>
                      <a:pt x="24" y="5"/>
                    </a:lnTo>
                    <a:lnTo>
                      <a:pt x="24" y="5"/>
                    </a:lnTo>
                    <a:lnTo>
                      <a:pt x="24" y="5"/>
                    </a:lnTo>
                    <a:lnTo>
                      <a:pt x="24" y="5"/>
                    </a:lnTo>
                    <a:lnTo>
                      <a:pt x="24" y="6"/>
                    </a:lnTo>
                    <a:lnTo>
                      <a:pt x="24" y="6"/>
                    </a:lnTo>
                    <a:lnTo>
                      <a:pt x="24" y="6"/>
                    </a:lnTo>
                    <a:lnTo>
                      <a:pt x="24" y="6"/>
                    </a:lnTo>
                    <a:lnTo>
                      <a:pt x="24" y="6"/>
                    </a:lnTo>
                    <a:lnTo>
                      <a:pt x="24" y="6"/>
                    </a:lnTo>
                    <a:lnTo>
                      <a:pt x="24" y="6"/>
                    </a:lnTo>
                    <a:lnTo>
                      <a:pt x="24" y="8"/>
                    </a:lnTo>
                    <a:lnTo>
                      <a:pt x="26" y="8"/>
                    </a:lnTo>
                    <a:lnTo>
                      <a:pt x="26" y="8"/>
                    </a:lnTo>
                    <a:lnTo>
                      <a:pt x="26" y="8"/>
                    </a:lnTo>
                    <a:lnTo>
                      <a:pt x="26" y="8"/>
                    </a:lnTo>
                    <a:lnTo>
                      <a:pt x="26" y="8"/>
                    </a:lnTo>
                    <a:lnTo>
                      <a:pt x="26" y="8"/>
                    </a:lnTo>
                    <a:lnTo>
                      <a:pt x="26" y="9"/>
                    </a:lnTo>
                    <a:lnTo>
                      <a:pt x="26"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7" y="17"/>
                    </a:lnTo>
                    <a:lnTo>
                      <a:pt x="27" y="17"/>
                    </a:lnTo>
                  </a:path>
                </a:pathLst>
              </a:custGeom>
              <a:noFill/>
              <a:ln w="6350" cap="sq">
                <a:solidFill>
                  <a:srgbClr val="000000"/>
                </a:solidFill>
                <a:prstDash val="solid"/>
                <a:miter lim="800000"/>
                <a:headEnd/>
                <a:tailEnd/>
              </a:ln>
            </p:spPr>
            <p:txBody>
              <a:bodyPr/>
              <a:lstStyle/>
              <a:p>
                <a:endParaRPr lang="en-US"/>
              </a:p>
            </p:txBody>
          </p:sp>
          <p:sp>
            <p:nvSpPr>
              <p:cNvPr id="321467" name="Freeform 955"/>
              <p:cNvSpPr>
                <a:spLocks/>
              </p:cNvSpPr>
              <p:nvPr/>
            </p:nvSpPr>
            <p:spPr bwMode="auto">
              <a:xfrm>
                <a:off x="3336" y="1760"/>
                <a:ext cx="25" cy="30"/>
              </a:xfrm>
              <a:custGeom>
                <a:avLst/>
                <a:gdLst/>
                <a:ahLst/>
                <a:cxnLst>
                  <a:cxn ang="0">
                    <a:pos x="25" y="17"/>
                  </a:cxn>
                  <a:cxn ang="0">
                    <a:pos x="25" y="18"/>
                  </a:cxn>
                  <a:cxn ang="0">
                    <a:pos x="25" y="20"/>
                  </a:cxn>
                  <a:cxn ang="0">
                    <a:pos x="25" y="21"/>
                  </a:cxn>
                  <a:cxn ang="0">
                    <a:pos x="24" y="23"/>
                  </a:cxn>
                  <a:cxn ang="0">
                    <a:pos x="24" y="24"/>
                  </a:cxn>
                  <a:cxn ang="0">
                    <a:pos x="22" y="24"/>
                  </a:cxn>
                  <a:cxn ang="0">
                    <a:pos x="22" y="26"/>
                  </a:cxn>
                  <a:cxn ang="0">
                    <a:pos x="21" y="27"/>
                  </a:cxn>
                  <a:cxn ang="0">
                    <a:pos x="19" y="29"/>
                  </a:cxn>
                  <a:cxn ang="0">
                    <a:pos x="18" y="29"/>
                  </a:cxn>
                  <a:cxn ang="0">
                    <a:pos x="18" y="29"/>
                  </a:cxn>
                  <a:cxn ang="0">
                    <a:pos x="16" y="30"/>
                  </a:cxn>
                  <a:cxn ang="0">
                    <a:pos x="15" y="30"/>
                  </a:cxn>
                  <a:cxn ang="0">
                    <a:pos x="13" y="30"/>
                  </a:cxn>
                  <a:cxn ang="0">
                    <a:pos x="12" y="30"/>
                  </a:cxn>
                  <a:cxn ang="0">
                    <a:pos x="10" y="30"/>
                  </a:cxn>
                  <a:cxn ang="0">
                    <a:pos x="9" y="30"/>
                  </a:cxn>
                  <a:cxn ang="0">
                    <a:pos x="9" y="29"/>
                  </a:cxn>
                  <a:cxn ang="0">
                    <a:pos x="7" y="29"/>
                  </a:cxn>
                  <a:cxn ang="0">
                    <a:pos x="6" y="27"/>
                  </a:cxn>
                  <a:cxn ang="0">
                    <a:pos x="4" y="26"/>
                  </a:cxn>
                  <a:cxn ang="0">
                    <a:pos x="4" y="26"/>
                  </a:cxn>
                  <a:cxn ang="0">
                    <a:pos x="3" y="24"/>
                  </a:cxn>
                  <a:cxn ang="0">
                    <a:pos x="3" y="23"/>
                  </a:cxn>
                  <a:cxn ang="0">
                    <a:pos x="1" y="21"/>
                  </a:cxn>
                  <a:cxn ang="0">
                    <a:pos x="1" y="20"/>
                  </a:cxn>
                  <a:cxn ang="0">
                    <a:pos x="1" y="18"/>
                  </a:cxn>
                  <a:cxn ang="0">
                    <a:pos x="0" y="17"/>
                  </a:cxn>
                  <a:cxn ang="0">
                    <a:pos x="0" y="15"/>
                  </a:cxn>
                  <a:cxn ang="0">
                    <a:pos x="0" y="14"/>
                  </a:cxn>
                  <a:cxn ang="0">
                    <a:pos x="0" y="12"/>
                  </a:cxn>
                  <a:cxn ang="0">
                    <a:pos x="1" y="11"/>
                  </a:cxn>
                  <a:cxn ang="0">
                    <a:pos x="1" y="9"/>
                  </a:cxn>
                  <a:cxn ang="0">
                    <a:pos x="1" y="8"/>
                  </a:cxn>
                  <a:cxn ang="0">
                    <a:pos x="3" y="6"/>
                  </a:cxn>
                  <a:cxn ang="0">
                    <a:pos x="3" y="5"/>
                  </a:cxn>
                  <a:cxn ang="0">
                    <a:pos x="4" y="3"/>
                  </a:cxn>
                  <a:cxn ang="0">
                    <a:pos x="6" y="3"/>
                  </a:cxn>
                  <a:cxn ang="0">
                    <a:pos x="6" y="2"/>
                  </a:cxn>
                  <a:cxn ang="0">
                    <a:pos x="7" y="0"/>
                  </a:cxn>
                  <a:cxn ang="0">
                    <a:pos x="9" y="0"/>
                  </a:cxn>
                  <a:cxn ang="0">
                    <a:pos x="10" y="0"/>
                  </a:cxn>
                  <a:cxn ang="0">
                    <a:pos x="12" y="0"/>
                  </a:cxn>
                  <a:cxn ang="0">
                    <a:pos x="12" y="0"/>
                  </a:cxn>
                  <a:cxn ang="0">
                    <a:pos x="13" y="0"/>
                  </a:cxn>
                  <a:cxn ang="0">
                    <a:pos x="15" y="0"/>
                  </a:cxn>
                  <a:cxn ang="0">
                    <a:pos x="16" y="0"/>
                  </a:cxn>
                  <a:cxn ang="0">
                    <a:pos x="18" y="0"/>
                  </a:cxn>
                  <a:cxn ang="0">
                    <a:pos x="19" y="2"/>
                  </a:cxn>
                  <a:cxn ang="0">
                    <a:pos x="19" y="2"/>
                  </a:cxn>
                  <a:cxn ang="0">
                    <a:pos x="21" y="3"/>
                  </a:cxn>
                  <a:cxn ang="0">
                    <a:pos x="22" y="5"/>
                  </a:cxn>
                  <a:cxn ang="0">
                    <a:pos x="22" y="6"/>
                  </a:cxn>
                  <a:cxn ang="0">
                    <a:pos x="24" y="6"/>
                  </a:cxn>
                  <a:cxn ang="0">
                    <a:pos x="24" y="8"/>
                  </a:cxn>
                  <a:cxn ang="0">
                    <a:pos x="25" y="9"/>
                  </a:cxn>
                  <a:cxn ang="0">
                    <a:pos x="25" y="11"/>
                  </a:cxn>
                  <a:cxn ang="0">
                    <a:pos x="25" y="12"/>
                  </a:cxn>
                  <a:cxn ang="0">
                    <a:pos x="25" y="15"/>
                  </a:cxn>
                </a:cxnLst>
                <a:rect l="0" t="0" r="r" b="b"/>
                <a:pathLst>
                  <a:path w="25" h="30">
                    <a:moveTo>
                      <a:pt x="25" y="15"/>
                    </a:moveTo>
                    <a:lnTo>
                      <a:pt x="25" y="15"/>
                    </a:lnTo>
                    <a:lnTo>
                      <a:pt x="25" y="15"/>
                    </a:lnTo>
                    <a:lnTo>
                      <a:pt x="25" y="15"/>
                    </a:lnTo>
                    <a:lnTo>
                      <a:pt x="25" y="15"/>
                    </a:lnTo>
                    <a:lnTo>
                      <a:pt x="25" y="17"/>
                    </a:lnTo>
                    <a:lnTo>
                      <a:pt x="25" y="17"/>
                    </a:lnTo>
                    <a:lnTo>
                      <a:pt x="25" y="17"/>
                    </a:lnTo>
                    <a:lnTo>
                      <a:pt x="25" y="17"/>
                    </a:lnTo>
                    <a:lnTo>
                      <a:pt x="25" y="17"/>
                    </a:lnTo>
                    <a:lnTo>
                      <a:pt x="25" y="18"/>
                    </a:lnTo>
                    <a:lnTo>
                      <a:pt x="25" y="18"/>
                    </a:lnTo>
                    <a:lnTo>
                      <a:pt x="25" y="18"/>
                    </a:lnTo>
                    <a:lnTo>
                      <a:pt x="25" y="18"/>
                    </a:lnTo>
                    <a:lnTo>
                      <a:pt x="25" y="18"/>
                    </a:lnTo>
                    <a:lnTo>
                      <a:pt x="25" y="18"/>
                    </a:lnTo>
                    <a:lnTo>
                      <a:pt x="25" y="20"/>
                    </a:lnTo>
                    <a:lnTo>
                      <a:pt x="25" y="20"/>
                    </a:lnTo>
                    <a:lnTo>
                      <a:pt x="25" y="20"/>
                    </a:lnTo>
                    <a:lnTo>
                      <a:pt x="25" y="20"/>
                    </a:lnTo>
                    <a:lnTo>
                      <a:pt x="25" y="20"/>
                    </a:lnTo>
                    <a:lnTo>
                      <a:pt x="25" y="20"/>
                    </a:lnTo>
                    <a:lnTo>
                      <a:pt x="25" y="21"/>
                    </a:lnTo>
                    <a:lnTo>
                      <a:pt x="25" y="21"/>
                    </a:lnTo>
                    <a:lnTo>
                      <a:pt x="24" y="21"/>
                    </a:lnTo>
                    <a:lnTo>
                      <a:pt x="24" y="21"/>
                    </a:lnTo>
                    <a:lnTo>
                      <a:pt x="24" y="21"/>
                    </a:lnTo>
                    <a:lnTo>
                      <a:pt x="24" y="21"/>
                    </a:lnTo>
                    <a:lnTo>
                      <a:pt x="24" y="23"/>
                    </a:lnTo>
                    <a:lnTo>
                      <a:pt x="24" y="23"/>
                    </a:lnTo>
                    <a:lnTo>
                      <a:pt x="24" y="23"/>
                    </a:lnTo>
                    <a:lnTo>
                      <a:pt x="24" y="23"/>
                    </a:lnTo>
                    <a:lnTo>
                      <a:pt x="24" y="23"/>
                    </a:lnTo>
                    <a:lnTo>
                      <a:pt x="24" y="23"/>
                    </a:lnTo>
                    <a:lnTo>
                      <a:pt x="24" y="23"/>
                    </a:lnTo>
                    <a:lnTo>
                      <a:pt x="24" y="24"/>
                    </a:lnTo>
                    <a:lnTo>
                      <a:pt x="24" y="24"/>
                    </a:lnTo>
                    <a:lnTo>
                      <a:pt x="24" y="24"/>
                    </a:lnTo>
                    <a:lnTo>
                      <a:pt x="22" y="24"/>
                    </a:lnTo>
                    <a:lnTo>
                      <a:pt x="22" y="24"/>
                    </a:lnTo>
                    <a:lnTo>
                      <a:pt x="22" y="24"/>
                    </a:lnTo>
                    <a:lnTo>
                      <a:pt x="22" y="24"/>
                    </a:lnTo>
                    <a:lnTo>
                      <a:pt x="22" y="26"/>
                    </a:lnTo>
                    <a:lnTo>
                      <a:pt x="22" y="26"/>
                    </a:lnTo>
                    <a:lnTo>
                      <a:pt x="22" y="26"/>
                    </a:lnTo>
                    <a:lnTo>
                      <a:pt x="22" y="26"/>
                    </a:lnTo>
                    <a:lnTo>
                      <a:pt x="22" y="26"/>
                    </a:lnTo>
                    <a:lnTo>
                      <a:pt x="22" y="26"/>
                    </a:lnTo>
                    <a:lnTo>
                      <a:pt x="21" y="26"/>
                    </a:lnTo>
                    <a:lnTo>
                      <a:pt x="21" y="26"/>
                    </a:lnTo>
                    <a:lnTo>
                      <a:pt x="21" y="27"/>
                    </a:lnTo>
                    <a:lnTo>
                      <a:pt x="21" y="27"/>
                    </a:lnTo>
                    <a:lnTo>
                      <a:pt x="21" y="27"/>
                    </a:lnTo>
                    <a:lnTo>
                      <a:pt x="21" y="27"/>
                    </a:lnTo>
                    <a:lnTo>
                      <a:pt x="21" y="27"/>
                    </a:lnTo>
                    <a:lnTo>
                      <a:pt x="21" y="27"/>
                    </a:lnTo>
                    <a:lnTo>
                      <a:pt x="21" y="27"/>
                    </a:lnTo>
                    <a:lnTo>
                      <a:pt x="19" y="27"/>
                    </a:lnTo>
                    <a:lnTo>
                      <a:pt x="19" y="27"/>
                    </a:lnTo>
                    <a:lnTo>
                      <a:pt x="19" y="29"/>
                    </a:lnTo>
                    <a:lnTo>
                      <a:pt x="19" y="29"/>
                    </a:lnTo>
                    <a:lnTo>
                      <a:pt x="19" y="29"/>
                    </a:lnTo>
                    <a:lnTo>
                      <a:pt x="19" y="29"/>
                    </a:lnTo>
                    <a:lnTo>
                      <a:pt x="19" y="29"/>
                    </a:lnTo>
                    <a:lnTo>
                      <a:pt x="19" y="29"/>
                    </a:lnTo>
                    <a:lnTo>
                      <a:pt x="18" y="29"/>
                    </a:lnTo>
                    <a:lnTo>
                      <a:pt x="18" y="29"/>
                    </a:lnTo>
                    <a:lnTo>
                      <a:pt x="18" y="29"/>
                    </a:lnTo>
                    <a:lnTo>
                      <a:pt x="18" y="29"/>
                    </a:lnTo>
                    <a:lnTo>
                      <a:pt x="18" y="29"/>
                    </a:lnTo>
                    <a:lnTo>
                      <a:pt x="18" y="29"/>
                    </a:lnTo>
                    <a:lnTo>
                      <a:pt x="18" y="29"/>
                    </a:lnTo>
                    <a:lnTo>
                      <a:pt x="16" y="29"/>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30"/>
                    </a:lnTo>
                    <a:lnTo>
                      <a:pt x="9" y="29"/>
                    </a:lnTo>
                    <a:lnTo>
                      <a:pt x="9" y="29"/>
                    </a:lnTo>
                    <a:lnTo>
                      <a:pt x="9" y="29"/>
                    </a:lnTo>
                    <a:lnTo>
                      <a:pt x="9" y="29"/>
                    </a:lnTo>
                    <a:lnTo>
                      <a:pt x="9" y="29"/>
                    </a:lnTo>
                    <a:lnTo>
                      <a:pt x="9" y="29"/>
                    </a:lnTo>
                    <a:lnTo>
                      <a:pt x="7" y="29"/>
                    </a:lnTo>
                    <a:lnTo>
                      <a:pt x="7" y="29"/>
                    </a:lnTo>
                    <a:lnTo>
                      <a:pt x="7" y="29"/>
                    </a:lnTo>
                    <a:lnTo>
                      <a:pt x="7" y="29"/>
                    </a:lnTo>
                    <a:lnTo>
                      <a:pt x="7" y="29"/>
                    </a:lnTo>
                    <a:lnTo>
                      <a:pt x="7" y="29"/>
                    </a:lnTo>
                    <a:lnTo>
                      <a:pt x="7" y="29"/>
                    </a:lnTo>
                    <a:lnTo>
                      <a:pt x="7" y="29"/>
                    </a:lnTo>
                    <a:lnTo>
                      <a:pt x="6" y="27"/>
                    </a:lnTo>
                    <a:lnTo>
                      <a:pt x="6" y="27"/>
                    </a:lnTo>
                    <a:lnTo>
                      <a:pt x="6" y="27"/>
                    </a:lnTo>
                    <a:lnTo>
                      <a:pt x="6" y="27"/>
                    </a:lnTo>
                    <a:lnTo>
                      <a:pt x="6" y="27"/>
                    </a:lnTo>
                    <a:lnTo>
                      <a:pt x="6" y="27"/>
                    </a:lnTo>
                    <a:lnTo>
                      <a:pt x="6" y="27"/>
                    </a:lnTo>
                    <a:lnTo>
                      <a:pt x="6" y="27"/>
                    </a:lnTo>
                    <a:lnTo>
                      <a:pt x="4" y="27"/>
                    </a:lnTo>
                    <a:lnTo>
                      <a:pt x="4" y="26"/>
                    </a:lnTo>
                    <a:lnTo>
                      <a:pt x="4" y="26"/>
                    </a:lnTo>
                    <a:lnTo>
                      <a:pt x="4" y="26"/>
                    </a:lnTo>
                    <a:lnTo>
                      <a:pt x="4" y="26"/>
                    </a:lnTo>
                    <a:lnTo>
                      <a:pt x="4" y="26"/>
                    </a:lnTo>
                    <a:lnTo>
                      <a:pt x="4" y="26"/>
                    </a:lnTo>
                    <a:lnTo>
                      <a:pt x="4" y="26"/>
                    </a:lnTo>
                    <a:lnTo>
                      <a:pt x="4" y="26"/>
                    </a:lnTo>
                    <a:lnTo>
                      <a:pt x="4" y="24"/>
                    </a:lnTo>
                    <a:lnTo>
                      <a:pt x="3" y="24"/>
                    </a:lnTo>
                    <a:lnTo>
                      <a:pt x="3" y="24"/>
                    </a:lnTo>
                    <a:lnTo>
                      <a:pt x="3" y="24"/>
                    </a:lnTo>
                    <a:lnTo>
                      <a:pt x="3" y="24"/>
                    </a:lnTo>
                    <a:lnTo>
                      <a:pt x="3" y="24"/>
                    </a:lnTo>
                    <a:lnTo>
                      <a:pt x="3" y="24"/>
                    </a:lnTo>
                    <a:lnTo>
                      <a:pt x="3" y="23"/>
                    </a:lnTo>
                    <a:lnTo>
                      <a:pt x="3" y="23"/>
                    </a:lnTo>
                    <a:lnTo>
                      <a:pt x="3" y="23"/>
                    </a:lnTo>
                    <a:lnTo>
                      <a:pt x="3" y="23"/>
                    </a:lnTo>
                    <a:lnTo>
                      <a:pt x="3" y="23"/>
                    </a:lnTo>
                    <a:lnTo>
                      <a:pt x="1" y="23"/>
                    </a:lnTo>
                    <a:lnTo>
                      <a:pt x="1" y="23"/>
                    </a:lnTo>
                    <a:lnTo>
                      <a:pt x="1" y="21"/>
                    </a:lnTo>
                    <a:lnTo>
                      <a:pt x="1" y="21"/>
                    </a:lnTo>
                    <a:lnTo>
                      <a:pt x="1" y="21"/>
                    </a:lnTo>
                    <a:lnTo>
                      <a:pt x="1" y="21"/>
                    </a:lnTo>
                    <a:lnTo>
                      <a:pt x="1" y="21"/>
                    </a:lnTo>
                    <a:lnTo>
                      <a:pt x="1" y="21"/>
                    </a:lnTo>
                    <a:lnTo>
                      <a:pt x="1" y="20"/>
                    </a:lnTo>
                    <a:lnTo>
                      <a:pt x="1" y="20"/>
                    </a:lnTo>
                    <a:lnTo>
                      <a:pt x="1" y="20"/>
                    </a:lnTo>
                    <a:lnTo>
                      <a:pt x="1" y="20"/>
                    </a:lnTo>
                    <a:lnTo>
                      <a:pt x="1" y="20"/>
                    </a:lnTo>
                    <a:lnTo>
                      <a:pt x="1" y="20"/>
                    </a:lnTo>
                    <a:lnTo>
                      <a:pt x="1" y="18"/>
                    </a:lnTo>
                    <a:lnTo>
                      <a:pt x="1" y="18"/>
                    </a:lnTo>
                    <a:lnTo>
                      <a:pt x="1" y="18"/>
                    </a:lnTo>
                    <a:lnTo>
                      <a:pt x="1" y="18"/>
                    </a:lnTo>
                    <a:lnTo>
                      <a:pt x="1" y="18"/>
                    </a:lnTo>
                    <a:lnTo>
                      <a:pt x="1"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2"/>
                    </a:lnTo>
                    <a:lnTo>
                      <a:pt x="0" y="12"/>
                    </a:lnTo>
                    <a:lnTo>
                      <a:pt x="0" y="12"/>
                    </a:lnTo>
                    <a:lnTo>
                      <a:pt x="0" y="12"/>
                    </a:lnTo>
                    <a:lnTo>
                      <a:pt x="0" y="12"/>
                    </a:lnTo>
                    <a:lnTo>
                      <a:pt x="1" y="12"/>
                    </a:lnTo>
                    <a:lnTo>
                      <a:pt x="1" y="11"/>
                    </a:lnTo>
                    <a:lnTo>
                      <a:pt x="1" y="11"/>
                    </a:lnTo>
                    <a:lnTo>
                      <a:pt x="1" y="11"/>
                    </a:lnTo>
                    <a:lnTo>
                      <a:pt x="1" y="11"/>
                    </a:lnTo>
                    <a:lnTo>
                      <a:pt x="1" y="11"/>
                    </a:lnTo>
                    <a:lnTo>
                      <a:pt x="1" y="11"/>
                    </a:lnTo>
                    <a:lnTo>
                      <a:pt x="1" y="9"/>
                    </a:lnTo>
                    <a:lnTo>
                      <a:pt x="1" y="9"/>
                    </a:lnTo>
                    <a:lnTo>
                      <a:pt x="1" y="9"/>
                    </a:lnTo>
                    <a:lnTo>
                      <a:pt x="1" y="9"/>
                    </a:lnTo>
                    <a:lnTo>
                      <a:pt x="1" y="9"/>
                    </a:lnTo>
                    <a:lnTo>
                      <a:pt x="1" y="9"/>
                    </a:lnTo>
                    <a:lnTo>
                      <a:pt x="1" y="8"/>
                    </a:lnTo>
                    <a:lnTo>
                      <a:pt x="1" y="8"/>
                    </a:lnTo>
                    <a:lnTo>
                      <a:pt x="1" y="8"/>
                    </a:lnTo>
                    <a:lnTo>
                      <a:pt x="1" y="8"/>
                    </a:lnTo>
                    <a:lnTo>
                      <a:pt x="1" y="8"/>
                    </a:lnTo>
                    <a:lnTo>
                      <a:pt x="1" y="8"/>
                    </a:lnTo>
                    <a:lnTo>
                      <a:pt x="1" y="6"/>
                    </a:lnTo>
                    <a:lnTo>
                      <a:pt x="3" y="6"/>
                    </a:lnTo>
                    <a:lnTo>
                      <a:pt x="3" y="6"/>
                    </a:lnTo>
                    <a:lnTo>
                      <a:pt x="3" y="6"/>
                    </a:lnTo>
                    <a:lnTo>
                      <a:pt x="3" y="6"/>
                    </a:lnTo>
                    <a:lnTo>
                      <a:pt x="3" y="6"/>
                    </a:lnTo>
                    <a:lnTo>
                      <a:pt x="3" y="6"/>
                    </a:lnTo>
                    <a:lnTo>
                      <a:pt x="3" y="5"/>
                    </a:lnTo>
                    <a:lnTo>
                      <a:pt x="3" y="5"/>
                    </a:lnTo>
                    <a:lnTo>
                      <a:pt x="3" y="5"/>
                    </a:lnTo>
                    <a:lnTo>
                      <a:pt x="3" y="5"/>
                    </a:lnTo>
                    <a:lnTo>
                      <a:pt x="3" y="5"/>
                    </a:lnTo>
                    <a:lnTo>
                      <a:pt x="4" y="5"/>
                    </a:lnTo>
                    <a:lnTo>
                      <a:pt x="4" y="5"/>
                    </a:lnTo>
                    <a:lnTo>
                      <a:pt x="4" y="5"/>
                    </a:lnTo>
                    <a:lnTo>
                      <a:pt x="4" y="3"/>
                    </a:lnTo>
                    <a:lnTo>
                      <a:pt x="4" y="3"/>
                    </a:lnTo>
                    <a:lnTo>
                      <a:pt x="4" y="3"/>
                    </a:lnTo>
                    <a:lnTo>
                      <a:pt x="4" y="3"/>
                    </a:lnTo>
                    <a:lnTo>
                      <a:pt x="4" y="3"/>
                    </a:lnTo>
                    <a:lnTo>
                      <a:pt x="4" y="3"/>
                    </a:lnTo>
                    <a:lnTo>
                      <a:pt x="4" y="3"/>
                    </a:lnTo>
                    <a:lnTo>
                      <a:pt x="6" y="3"/>
                    </a:lnTo>
                    <a:lnTo>
                      <a:pt x="6" y="2"/>
                    </a:lnTo>
                    <a:lnTo>
                      <a:pt x="6" y="2"/>
                    </a:lnTo>
                    <a:lnTo>
                      <a:pt x="6" y="2"/>
                    </a:lnTo>
                    <a:lnTo>
                      <a:pt x="6" y="2"/>
                    </a:lnTo>
                    <a:lnTo>
                      <a:pt x="6" y="2"/>
                    </a:lnTo>
                    <a:lnTo>
                      <a:pt x="6" y="2"/>
                    </a:lnTo>
                    <a:lnTo>
                      <a:pt x="6" y="2"/>
                    </a:lnTo>
                    <a:lnTo>
                      <a:pt x="7" y="2"/>
                    </a:lnTo>
                    <a:lnTo>
                      <a:pt x="7" y="2"/>
                    </a:lnTo>
                    <a:lnTo>
                      <a:pt x="7" y="2"/>
                    </a:lnTo>
                    <a:lnTo>
                      <a:pt x="7" y="2"/>
                    </a:lnTo>
                    <a:lnTo>
                      <a:pt x="7" y="0"/>
                    </a:lnTo>
                    <a:lnTo>
                      <a:pt x="7" y="0"/>
                    </a:lnTo>
                    <a:lnTo>
                      <a:pt x="7" y="0"/>
                    </a:lnTo>
                    <a:lnTo>
                      <a:pt x="7" y="0"/>
                    </a:lnTo>
                    <a:lnTo>
                      <a:pt x="9"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0"/>
                    </a:lnTo>
                    <a:lnTo>
                      <a:pt x="18" y="0"/>
                    </a:lnTo>
                    <a:lnTo>
                      <a:pt x="18" y="2"/>
                    </a:lnTo>
                    <a:lnTo>
                      <a:pt x="18" y="2"/>
                    </a:lnTo>
                    <a:lnTo>
                      <a:pt x="18" y="2"/>
                    </a:lnTo>
                    <a:lnTo>
                      <a:pt x="19" y="2"/>
                    </a:lnTo>
                    <a:lnTo>
                      <a:pt x="19" y="2"/>
                    </a:lnTo>
                    <a:lnTo>
                      <a:pt x="19" y="2"/>
                    </a:lnTo>
                    <a:lnTo>
                      <a:pt x="19" y="2"/>
                    </a:lnTo>
                    <a:lnTo>
                      <a:pt x="19" y="2"/>
                    </a:lnTo>
                    <a:lnTo>
                      <a:pt x="19" y="2"/>
                    </a:lnTo>
                    <a:lnTo>
                      <a:pt x="19" y="2"/>
                    </a:lnTo>
                    <a:lnTo>
                      <a:pt x="19" y="2"/>
                    </a:lnTo>
                    <a:lnTo>
                      <a:pt x="21" y="3"/>
                    </a:lnTo>
                    <a:lnTo>
                      <a:pt x="21" y="3"/>
                    </a:lnTo>
                    <a:lnTo>
                      <a:pt x="21" y="3"/>
                    </a:lnTo>
                    <a:lnTo>
                      <a:pt x="21" y="3"/>
                    </a:lnTo>
                    <a:lnTo>
                      <a:pt x="21" y="3"/>
                    </a:lnTo>
                    <a:lnTo>
                      <a:pt x="21" y="3"/>
                    </a:lnTo>
                    <a:lnTo>
                      <a:pt x="21" y="3"/>
                    </a:lnTo>
                    <a:lnTo>
                      <a:pt x="21" y="3"/>
                    </a:lnTo>
                    <a:lnTo>
                      <a:pt x="22" y="5"/>
                    </a:lnTo>
                    <a:lnTo>
                      <a:pt x="22" y="5"/>
                    </a:lnTo>
                    <a:lnTo>
                      <a:pt x="22" y="5"/>
                    </a:lnTo>
                    <a:lnTo>
                      <a:pt x="22" y="5"/>
                    </a:lnTo>
                    <a:lnTo>
                      <a:pt x="22" y="5"/>
                    </a:lnTo>
                    <a:lnTo>
                      <a:pt x="22" y="5"/>
                    </a:lnTo>
                    <a:lnTo>
                      <a:pt x="22" y="5"/>
                    </a:lnTo>
                    <a:lnTo>
                      <a:pt x="22" y="5"/>
                    </a:lnTo>
                    <a:lnTo>
                      <a:pt x="22" y="6"/>
                    </a:lnTo>
                    <a:lnTo>
                      <a:pt x="22" y="6"/>
                    </a:lnTo>
                    <a:lnTo>
                      <a:pt x="22" y="6"/>
                    </a:lnTo>
                    <a:lnTo>
                      <a:pt x="24" y="6"/>
                    </a:lnTo>
                    <a:lnTo>
                      <a:pt x="24" y="6"/>
                    </a:lnTo>
                    <a:lnTo>
                      <a:pt x="24" y="6"/>
                    </a:lnTo>
                    <a:lnTo>
                      <a:pt x="24" y="6"/>
                    </a:lnTo>
                    <a:lnTo>
                      <a:pt x="24" y="8"/>
                    </a:lnTo>
                    <a:lnTo>
                      <a:pt x="24" y="8"/>
                    </a:lnTo>
                    <a:lnTo>
                      <a:pt x="24" y="8"/>
                    </a:lnTo>
                    <a:lnTo>
                      <a:pt x="24" y="8"/>
                    </a:lnTo>
                    <a:lnTo>
                      <a:pt x="24" y="8"/>
                    </a:lnTo>
                    <a:lnTo>
                      <a:pt x="24" y="8"/>
                    </a:lnTo>
                    <a:lnTo>
                      <a:pt x="24" y="9"/>
                    </a:lnTo>
                    <a:lnTo>
                      <a:pt x="24" y="9"/>
                    </a:lnTo>
                    <a:lnTo>
                      <a:pt x="24" y="9"/>
                    </a:lnTo>
                    <a:lnTo>
                      <a:pt x="24" y="9"/>
                    </a:lnTo>
                    <a:lnTo>
                      <a:pt x="25" y="9"/>
                    </a:lnTo>
                    <a:lnTo>
                      <a:pt x="25" y="9"/>
                    </a:lnTo>
                    <a:lnTo>
                      <a:pt x="25" y="11"/>
                    </a:lnTo>
                    <a:lnTo>
                      <a:pt x="25" y="11"/>
                    </a:lnTo>
                    <a:lnTo>
                      <a:pt x="25" y="11"/>
                    </a:lnTo>
                    <a:lnTo>
                      <a:pt x="25" y="11"/>
                    </a:lnTo>
                    <a:lnTo>
                      <a:pt x="25" y="11"/>
                    </a:lnTo>
                    <a:lnTo>
                      <a:pt x="25" y="11"/>
                    </a:lnTo>
                    <a:lnTo>
                      <a:pt x="25" y="12"/>
                    </a:lnTo>
                    <a:lnTo>
                      <a:pt x="25" y="12"/>
                    </a:lnTo>
                    <a:lnTo>
                      <a:pt x="25" y="12"/>
                    </a:lnTo>
                    <a:lnTo>
                      <a:pt x="25" y="12"/>
                    </a:lnTo>
                    <a:lnTo>
                      <a:pt x="25" y="12"/>
                    </a:lnTo>
                    <a:lnTo>
                      <a:pt x="25" y="12"/>
                    </a:lnTo>
                    <a:lnTo>
                      <a:pt x="25" y="14"/>
                    </a:lnTo>
                    <a:lnTo>
                      <a:pt x="25" y="14"/>
                    </a:lnTo>
                    <a:lnTo>
                      <a:pt x="25" y="14"/>
                    </a:lnTo>
                    <a:lnTo>
                      <a:pt x="25" y="14"/>
                    </a:lnTo>
                    <a:lnTo>
                      <a:pt x="25" y="14"/>
                    </a:lnTo>
                    <a:lnTo>
                      <a:pt x="25" y="15"/>
                    </a:lnTo>
                    <a:lnTo>
                      <a:pt x="25" y="15"/>
                    </a:lnTo>
                    <a:lnTo>
                      <a:pt x="25" y="15"/>
                    </a:lnTo>
                  </a:path>
                </a:pathLst>
              </a:custGeom>
              <a:noFill/>
              <a:ln w="6350" cap="sq">
                <a:solidFill>
                  <a:srgbClr val="000000"/>
                </a:solidFill>
                <a:prstDash val="solid"/>
                <a:miter lim="800000"/>
                <a:headEnd/>
                <a:tailEnd/>
              </a:ln>
            </p:spPr>
            <p:txBody>
              <a:bodyPr/>
              <a:lstStyle/>
              <a:p>
                <a:endParaRPr lang="en-US"/>
              </a:p>
            </p:txBody>
          </p:sp>
          <p:sp>
            <p:nvSpPr>
              <p:cNvPr id="321468" name="Freeform 956"/>
              <p:cNvSpPr>
                <a:spLocks/>
              </p:cNvSpPr>
              <p:nvPr/>
            </p:nvSpPr>
            <p:spPr bwMode="auto">
              <a:xfrm>
                <a:off x="3487" y="1696"/>
                <a:ext cx="16" cy="21"/>
              </a:xfrm>
              <a:custGeom>
                <a:avLst/>
                <a:gdLst/>
                <a:ahLst/>
                <a:cxnLst>
                  <a:cxn ang="0">
                    <a:pos x="16" y="12"/>
                  </a:cxn>
                  <a:cxn ang="0">
                    <a:pos x="16" y="13"/>
                  </a:cxn>
                  <a:cxn ang="0">
                    <a:pos x="16" y="15"/>
                  </a:cxn>
                  <a:cxn ang="0">
                    <a:pos x="16" y="15"/>
                  </a:cxn>
                  <a:cxn ang="0">
                    <a:pos x="15" y="16"/>
                  </a:cxn>
                  <a:cxn ang="0">
                    <a:pos x="15" y="18"/>
                  </a:cxn>
                  <a:cxn ang="0">
                    <a:pos x="15" y="18"/>
                  </a:cxn>
                  <a:cxn ang="0">
                    <a:pos x="13" y="19"/>
                  </a:cxn>
                  <a:cxn ang="0">
                    <a:pos x="13" y="19"/>
                  </a:cxn>
                  <a:cxn ang="0">
                    <a:pos x="12" y="19"/>
                  </a:cxn>
                  <a:cxn ang="0">
                    <a:pos x="12" y="21"/>
                  </a:cxn>
                  <a:cxn ang="0">
                    <a:pos x="10" y="21"/>
                  </a:cxn>
                  <a:cxn ang="0">
                    <a:pos x="10" y="21"/>
                  </a:cxn>
                  <a:cxn ang="0">
                    <a:pos x="9" y="21"/>
                  </a:cxn>
                  <a:cxn ang="0">
                    <a:pos x="9" y="21"/>
                  </a:cxn>
                  <a:cxn ang="0">
                    <a:pos x="7" y="21"/>
                  </a:cxn>
                  <a:cxn ang="0">
                    <a:pos x="7" y="21"/>
                  </a:cxn>
                  <a:cxn ang="0">
                    <a:pos x="6" y="21"/>
                  </a:cxn>
                  <a:cxn ang="0">
                    <a:pos x="4" y="21"/>
                  </a:cxn>
                  <a:cxn ang="0">
                    <a:pos x="4" y="21"/>
                  </a:cxn>
                  <a:cxn ang="0">
                    <a:pos x="3" y="19"/>
                  </a:cxn>
                  <a:cxn ang="0">
                    <a:pos x="3" y="19"/>
                  </a:cxn>
                  <a:cxn ang="0">
                    <a:pos x="1" y="18"/>
                  </a:cxn>
                  <a:cxn ang="0">
                    <a:pos x="1" y="18"/>
                  </a:cxn>
                  <a:cxn ang="0">
                    <a:pos x="1" y="16"/>
                  </a:cxn>
                  <a:cxn ang="0">
                    <a:pos x="0" y="15"/>
                  </a:cxn>
                  <a:cxn ang="0">
                    <a:pos x="0" y="15"/>
                  </a:cxn>
                  <a:cxn ang="0">
                    <a:pos x="0" y="13"/>
                  </a:cxn>
                  <a:cxn ang="0">
                    <a:pos x="0" y="12"/>
                  </a:cxn>
                  <a:cxn ang="0">
                    <a:pos x="0" y="12"/>
                  </a:cxn>
                  <a:cxn ang="0">
                    <a:pos x="0" y="10"/>
                  </a:cxn>
                  <a:cxn ang="0">
                    <a:pos x="0" y="9"/>
                  </a:cxn>
                  <a:cxn ang="0">
                    <a:pos x="0" y="7"/>
                  </a:cxn>
                  <a:cxn ang="0">
                    <a:pos x="0" y="7"/>
                  </a:cxn>
                  <a:cxn ang="0">
                    <a:pos x="0" y="6"/>
                  </a:cxn>
                  <a:cxn ang="0">
                    <a:pos x="0" y="4"/>
                  </a:cxn>
                  <a:cxn ang="0">
                    <a:pos x="1" y="4"/>
                  </a:cxn>
                  <a:cxn ang="0">
                    <a:pos x="1" y="3"/>
                  </a:cxn>
                  <a:cxn ang="0">
                    <a:pos x="3" y="3"/>
                  </a:cxn>
                  <a:cxn ang="0">
                    <a:pos x="3" y="1"/>
                  </a:cxn>
                  <a:cxn ang="0">
                    <a:pos x="3" y="1"/>
                  </a:cxn>
                  <a:cxn ang="0">
                    <a:pos x="4" y="1"/>
                  </a:cxn>
                  <a:cxn ang="0">
                    <a:pos x="6" y="1"/>
                  </a:cxn>
                  <a:cxn ang="0">
                    <a:pos x="6" y="1"/>
                  </a:cxn>
                  <a:cxn ang="0">
                    <a:pos x="7" y="0"/>
                  </a:cxn>
                  <a:cxn ang="0">
                    <a:pos x="7" y="0"/>
                  </a:cxn>
                  <a:cxn ang="0">
                    <a:pos x="9" y="1"/>
                  </a:cxn>
                  <a:cxn ang="0">
                    <a:pos x="9" y="1"/>
                  </a:cxn>
                  <a:cxn ang="0">
                    <a:pos x="10" y="1"/>
                  </a:cxn>
                  <a:cxn ang="0">
                    <a:pos x="10" y="1"/>
                  </a:cxn>
                  <a:cxn ang="0">
                    <a:pos x="12" y="3"/>
                  </a:cxn>
                  <a:cxn ang="0">
                    <a:pos x="12" y="3"/>
                  </a:cxn>
                  <a:cxn ang="0">
                    <a:pos x="13" y="4"/>
                  </a:cxn>
                  <a:cxn ang="0">
                    <a:pos x="13" y="4"/>
                  </a:cxn>
                  <a:cxn ang="0">
                    <a:pos x="15" y="6"/>
                  </a:cxn>
                  <a:cxn ang="0">
                    <a:pos x="15" y="7"/>
                  </a:cxn>
                  <a:cxn ang="0">
                    <a:pos x="15" y="7"/>
                  </a:cxn>
                  <a:cxn ang="0">
                    <a:pos x="16" y="9"/>
                  </a:cxn>
                  <a:cxn ang="0">
                    <a:pos x="16" y="10"/>
                  </a:cxn>
                  <a:cxn ang="0">
                    <a:pos x="16" y="10"/>
                  </a:cxn>
                </a:cxnLst>
                <a:rect l="0" t="0" r="r" b="b"/>
                <a:pathLst>
                  <a:path w="16" h="21">
                    <a:moveTo>
                      <a:pt x="16" y="12"/>
                    </a:moveTo>
                    <a:lnTo>
                      <a:pt x="16" y="12"/>
                    </a:lnTo>
                    <a:lnTo>
                      <a:pt x="16" y="12"/>
                    </a:lnTo>
                    <a:lnTo>
                      <a:pt x="16" y="12"/>
                    </a:lnTo>
                    <a:lnTo>
                      <a:pt x="16" y="12"/>
                    </a:lnTo>
                    <a:lnTo>
                      <a:pt x="16" y="12"/>
                    </a:lnTo>
                    <a:lnTo>
                      <a:pt x="16" y="12"/>
                    </a:lnTo>
                    <a:lnTo>
                      <a:pt x="16" y="12"/>
                    </a:lnTo>
                    <a:lnTo>
                      <a:pt x="16" y="12"/>
                    </a:lnTo>
                    <a:lnTo>
                      <a:pt x="16" y="13"/>
                    </a:lnTo>
                    <a:lnTo>
                      <a:pt x="16" y="13"/>
                    </a:lnTo>
                    <a:lnTo>
                      <a:pt x="16" y="13"/>
                    </a:lnTo>
                    <a:lnTo>
                      <a:pt x="16" y="13"/>
                    </a:lnTo>
                    <a:lnTo>
                      <a:pt x="16" y="13"/>
                    </a:lnTo>
                    <a:lnTo>
                      <a:pt x="16" y="13"/>
                    </a:lnTo>
                    <a:lnTo>
                      <a:pt x="16" y="13"/>
                    </a:lnTo>
                    <a:lnTo>
                      <a:pt x="16" y="13"/>
                    </a:lnTo>
                    <a:lnTo>
                      <a:pt x="16" y="15"/>
                    </a:lnTo>
                    <a:lnTo>
                      <a:pt x="16" y="15"/>
                    </a:lnTo>
                    <a:lnTo>
                      <a:pt x="16" y="15"/>
                    </a:lnTo>
                    <a:lnTo>
                      <a:pt x="16" y="15"/>
                    </a:lnTo>
                    <a:lnTo>
                      <a:pt x="16" y="15"/>
                    </a:lnTo>
                    <a:lnTo>
                      <a:pt x="16" y="15"/>
                    </a:lnTo>
                    <a:lnTo>
                      <a:pt x="16" y="15"/>
                    </a:lnTo>
                    <a:lnTo>
                      <a:pt x="15" y="15"/>
                    </a:lnTo>
                    <a:lnTo>
                      <a:pt x="15" y="15"/>
                    </a:lnTo>
                    <a:lnTo>
                      <a:pt x="15" y="16"/>
                    </a:lnTo>
                    <a:lnTo>
                      <a:pt x="15" y="16"/>
                    </a:lnTo>
                    <a:lnTo>
                      <a:pt x="15" y="16"/>
                    </a:lnTo>
                    <a:lnTo>
                      <a:pt x="15" y="16"/>
                    </a:lnTo>
                    <a:lnTo>
                      <a:pt x="15" y="16"/>
                    </a:lnTo>
                    <a:lnTo>
                      <a:pt x="15" y="16"/>
                    </a:lnTo>
                    <a:lnTo>
                      <a:pt x="15" y="16"/>
                    </a:lnTo>
                    <a:lnTo>
                      <a:pt x="15" y="16"/>
                    </a:lnTo>
                    <a:lnTo>
                      <a:pt x="15" y="16"/>
                    </a:lnTo>
                    <a:lnTo>
                      <a:pt x="15" y="18"/>
                    </a:lnTo>
                    <a:lnTo>
                      <a:pt x="15" y="18"/>
                    </a:lnTo>
                    <a:lnTo>
                      <a:pt x="15" y="18"/>
                    </a:lnTo>
                    <a:lnTo>
                      <a:pt x="15" y="18"/>
                    </a:lnTo>
                    <a:lnTo>
                      <a:pt x="15" y="18"/>
                    </a:lnTo>
                    <a:lnTo>
                      <a:pt x="15" y="18"/>
                    </a:lnTo>
                    <a:lnTo>
                      <a:pt x="15" y="18"/>
                    </a:lnTo>
                    <a:lnTo>
                      <a:pt x="15" y="18"/>
                    </a:lnTo>
                    <a:lnTo>
                      <a:pt x="15" y="18"/>
                    </a:lnTo>
                    <a:lnTo>
                      <a:pt x="15" y="18"/>
                    </a:lnTo>
                    <a:lnTo>
                      <a:pt x="13" y="18"/>
                    </a:lnTo>
                    <a:lnTo>
                      <a:pt x="13" y="19"/>
                    </a:lnTo>
                    <a:lnTo>
                      <a:pt x="13" y="19"/>
                    </a:lnTo>
                    <a:lnTo>
                      <a:pt x="13" y="19"/>
                    </a:lnTo>
                    <a:lnTo>
                      <a:pt x="13" y="19"/>
                    </a:lnTo>
                    <a:lnTo>
                      <a:pt x="13" y="19"/>
                    </a:lnTo>
                    <a:lnTo>
                      <a:pt x="13" y="19"/>
                    </a:lnTo>
                    <a:lnTo>
                      <a:pt x="13" y="19"/>
                    </a:lnTo>
                    <a:lnTo>
                      <a:pt x="13" y="19"/>
                    </a:lnTo>
                    <a:lnTo>
                      <a:pt x="13" y="19"/>
                    </a:lnTo>
                    <a:lnTo>
                      <a:pt x="13" y="19"/>
                    </a:lnTo>
                    <a:lnTo>
                      <a:pt x="13" y="19"/>
                    </a:lnTo>
                    <a:lnTo>
                      <a:pt x="13" y="19"/>
                    </a:lnTo>
                    <a:lnTo>
                      <a:pt x="13" y="19"/>
                    </a:lnTo>
                    <a:lnTo>
                      <a:pt x="12" y="19"/>
                    </a:lnTo>
                    <a:lnTo>
                      <a:pt x="12" y="21"/>
                    </a:lnTo>
                    <a:lnTo>
                      <a:pt x="12" y="21"/>
                    </a:lnTo>
                    <a:lnTo>
                      <a:pt x="12" y="21"/>
                    </a:lnTo>
                    <a:lnTo>
                      <a:pt x="12" y="21"/>
                    </a:lnTo>
                    <a:lnTo>
                      <a:pt x="12" y="21"/>
                    </a:lnTo>
                    <a:lnTo>
                      <a:pt x="12" y="21"/>
                    </a:lnTo>
                    <a:lnTo>
                      <a:pt x="12" y="21"/>
                    </a:lnTo>
                    <a:lnTo>
                      <a:pt x="12" y="21"/>
                    </a:lnTo>
                    <a:lnTo>
                      <a:pt x="12" y="21"/>
                    </a:lnTo>
                    <a:lnTo>
                      <a:pt x="12" y="21"/>
                    </a:lnTo>
                    <a:lnTo>
                      <a:pt x="12" y="21"/>
                    </a:lnTo>
                    <a:lnTo>
                      <a:pt x="10" y="21"/>
                    </a:lnTo>
                    <a:lnTo>
                      <a:pt x="10" y="21"/>
                    </a:lnTo>
                    <a:lnTo>
                      <a:pt x="10" y="21"/>
                    </a:lnTo>
                    <a:lnTo>
                      <a:pt x="10" y="21"/>
                    </a:lnTo>
                    <a:lnTo>
                      <a:pt x="10" y="21"/>
                    </a:lnTo>
                    <a:lnTo>
                      <a:pt x="10" y="21"/>
                    </a:lnTo>
                    <a:lnTo>
                      <a:pt x="10" y="21"/>
                    </a:lnTo>
                    <a:lnTo>
                      <a:pt x="10" y="21"/>
                    </a:lnTo>
                    <a:lnTo>
                      <a:pt x="10" y="21"/>
                    </a:lnTo>
                    <a:lnTo>
                      <a:pt x="10" y="21"/>
                    </a:lnTo>
                    <a:lnTo>
                      <a:pt x="10" y="21"/>
                    </a:lnTo>
                    <a:lnTo>
                      <a:pt x="9" y="21"/>
                    </a:lnTo>
                    <a:lnTo>
                      <a:pt x="9" y="21"/>
                    </a:lnTo>
                    <a:lnTo>
                      <a:pt x="9" y="21"/>
                    </a:lnTo>
                    <a:lnTo>
                      <a:pt x="9" y="21"/>
                    </a:lnTo>
                    <a:lnTo>
                      <a:pt x="9" y="21"/>
                    </a:lnTo>
                    <a:lnTo>
                      <a:pt x="9" y="21"/>
                    </a:lnTo>
                    <a:lnTo>
                      <a:pt x="9" y="21"/>
                    </a:lnTo>
                    <a:lnTo>
                      <a:pt x="9" y="21"/>
                    </a:lnTo>
                    <a:lnTo>
                      <a:pt x="9" y="21"/>
                    </a:lnTo>
                    <a:lnTo>
                      <a:pt x="9" y="21"/>
                    </a:lnTo>
                    <a:lnTo>
                      <a:pt x="9" y="21"/>
                    </a:lnTo>
                    <a:lnTo>
                      <a:pt x="7" y="21"/>
                    </a:lnTo>
                    <a:lnTo>
                      <a:pt x="7" y="21"/>
                    </a:lnTo>
                    <a:lnTo>
                      <a:pt x="7" y="21"/>
                    </a:lnTo>
                    <a:lnTo>
                      <a:pt x="7" y="21"/>
                    </a:lnTo>
                    <a:lnTo>
                      <a:pt x="7" y="21"/>
                    </a:lnTo>
                    <a:lnTo>
                      <a:pt x="7" y="21"/>
                    </a:lnTo>
                    <a:lnTo>
                      <a:pt x="7" y="21"/>
                    </a:lnTo>
                    <a:lnTo>
                      <a:pt x="7" y="21"/>
                    </a:lnTo>
                    <a:lnTo>
                      <a:pt x="7" y="21"/>
                    </a:lnTo>
                    <a:lnTo>
                      <a:pt x="7" y="21"/>
                    </a:lnTo>
                    <a:lnTo>
                      <a:pt x="6" y="21"/>
                    </a:lnTo>
                    <a:lnTo>
                      <a:pt x="6" y="21"/>
                    </a:lnTo>
                    <a:lnTo>
                      <a:pt x="6" y="21"/>
                    </a:lnTo>
                    <a:lnTo>
                      <a:pt x="6" y="21"/>
                    </a:lnTo>
                    <a:lnTo>
                      <a:pt x="6" y="21"/>
                    </a:lnTo>
                    <a:lnTo>
                      <a:pt x="6" y="21"/>
                    </a:lnTo>
                    <a:lnTo>
                      <a:pt x="6" y="21"/>
                    </a:lnTo>
                    <a:lnTo>
                      <a:pt x="6" y="21"/>
                    </a:lnTo>
                    <a:lnTo>
                      <a:pt x="6" y="21"/>
                    </a:lnTo>
                    <a:lnTo>
                      <a:pt x="6" y="21"/>
                    </a:lnTo>
                    <a:lnTo>
                      <a:pt x="4" y="21"/>
                    </a:lnTo>
                    <a:lnTo>
                      <a:pt x="4" y="21"/>
                    </a:lnTo>
                    <a:lnTo>
                      <a:pt x="4" y="21"/>
                    </a:lnTo>
                    <a:lnTo>
                      <a:pt x="4" y="21"/>
                    </a:lnTo>
                    <a:lnTo>
                      <a:pt x="4" y="21"/>
                    </a:lnTo>
                    <a:lnTo>
                      <a:pt x="4" y="21"/>
                    </a:lnTo>
                    <a:lnTo>
                      <a:pt x="4" y="21"/>
                    </a:lnTo>
                    <a:lnTo>
                      <a:pt x="4" y="21"/>
                    </a:lnTo>
                    <a:lnTo>
                      <a:pt x="4" y="19"/>
                    </a:lnTo>
                    <a:lnTo>
                      <a:pt x="4" y="19"/>
                    </a:lnTo>
                    <a:lnTo>
                      <a:pt x="4" y="19"/>
                    </a:lnTo>
                    <a:lnTo>
                      <a:pt x="4" y="19"/>
                    </a:lnTo>
                    <a:lnTo>
                      <a:pt x="3" y="19"/>
                    </a:lnTo>
                    <a:lnTo>
                      <a:pt x="3" y="19"/>
                    </a:lnTo>
                    <a:lnTo>
                      <a:pt x="3" y="19"/>
                    </a:lnTo>
                    <a:lnTo>
                      <a:pt x="3" y="19"/>
                    </a:lnTo>
                    <a:lnTo>
                      <a:pt x="3" y="19"/>
                    </a:lnTo>
                    <a:lnTo>
                      <a:pt x="3" y="19"/>
                    </a:lnTo>
                    <a:lnTo>
                      <a:pt x="3" y="19"/>
                    </a:lnTo>
                    <a:lnTo>
                      <a:pt x="3" y="19"/>
                    </a:lnTo>
                    <a:lnTo>
                      <a:pt x="3" y="19"/>
                    </a:lnTo>
                    <a:lnTo>
                      <a:pt x="3" y="19"/>
                    </a:lnTo>
                    <a:lnTo>
                      <a:pt x="3" y="18"/>
                    </a:lnTo>
                    <a:lnTo>
                      <a:pt x="3" y="18"/>
                    </a:lnTo>
                    <a:lnTo>
                      <a:pt x="1" y="18"/>
                    </a:lnTo>
                    <a:lnTo>
                      <a:pt x="1" y="18"/>
                    </a:lnTo>
                    <a:lnTo>
                      <a:pt x="1" y="18"/>
                    </a:lnTo>
                    <a:lnTo>
                      <a:pt x="1" y="18"/>
                    </a:lnTo>
                    <a:lnTo>
                      <a:pt x="1" y="18"/>
                    </a:lnTo>
                    <a:lnTo>
                      <a:pt x="1" y="18"/>
                    </a:lnTo>
                    <a:lnTo>
                      <a:pt x="1" y="18"/>
                    </a:lnTo>
                    <a:lnTo>
                      <a:pt x="1" y="18"/>
                    </a:lnTo>
                    <a:lnTo>
                      <a:pt x="1" y="16"/>
                    </a:lnTo>
                    <a:lnTo>
                      <a:pt x="1" y="16"/>
                    </a:lnTo>
                    <a:lnTo>
                      <a:pt x="1" y="16"/>
                    </a:lnTo>
                    <a:lnTo>
                      <a:pt x="1" y="16"/>
                    </a:lnTo>
                    <a:lnTo>
                      <a:pt x="1" y="16"/>
                    </a:lnTo>
                    <a:lnTo>
                      <a:pt x="1" y="16"/>
                    </a:lnTo>
                    <a:lnTo>
                      <a:pt x="1" y="16"/>
                    </a:lnTo>
                    <a:lnTo>
                      <a:pt x="1" y="16"/>
                    </a:lnTo>
                    <a:lnTo>
                      <a:pt x="1" y="16"/>
                    </a:lnTo>
                    <a:lnTo>
                      <a:pt x="0" y="16"/>
                    </a:lnTo>
                    <a:lnTo>
                      <a:pt x="0" y="15"/>
                    </a:lnTo>
                    <a:lnTo>
                      <a:pt x="0" y="15"/>
                    </a:lnTo>
                    <a:lnTo>
                      <a:pt x="0" y="15"/>
                    </a:lnTo>
                    <a:lnTo>
                      <a:pt x="0" y="15"/>
                    </a:lnTo>
                    <a:lnTo>
                      <a:pt x="0" y="15"/>
                    </a:lnTo>
                    <a:lnTo>
                      <a:pt x="0" y="15"/>
                    </a:lnTo>
                    <a:lnTo>
                      <a:pt x="0" y="15"/>
                    </a:lnTo>
                    <a:lnTo>
                      <a:pt x="0" y="15"/>
                    </a:lnTo>
                    <a:lnTo>
                      <a:pt x="0" y="15"/>
                    </a:lnTo>
                    <a:lnTo>
                      <a:pt x="0" y="15"/>
                    </a:lnTo>
                    <a:lnTo>
                      <a:pt x="0" y="13"/>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7"/>
                    </a:lnTo>
                    <a:lnTo>
                      <a:pt x="0" y="7"/>
                    </a:lnTo>
                    <a:lnTo>
                      <a:pt x="0" y="7"/>
                    </a:lnTo>
                    <a:lnTo>
                      <a:pt x="0" y="6"/>
                    </a:lnTo>
                    <a:lnTo>
                      <a:pt x="0" y="6"/>
                    </a:lnTo>
                    <a:lnTo>
                      <a:pt x="0" y="6"/>
                    </a:lnTo>
                    <a:lnTo>
                      <a:pt x="0" y="6"/>
                    </a:lnTo>
                    <a:lnTo>
                      <a:pt x="0" y="6"/>
                    </a:lnTo>
                    <a:lnTo>
                      <a:pt x="0" y="6"/>
                    </a:lnTo>
                    <a:lnTo>
                      <a:pt x="0" y="6"/>
                    </a:lnTo>
                    <a:lnTo>
                      <a:pt x="0" y="6"/>
                    </a:lnTo>
                    <a:lnTo>
                      <a:pt x="0" y="6"/>
                    </a:lnTo>
                    <a:lnTo>
                      <a:pt x="0" y="4"/>
                    </a:lnTo>
                    <a:lnTo>
                      <a:pt x="0" y="4"/>
                    </a:lnTo>
                    <a:lnTo>
                      <a:pt x="1" y="4"/>
                    </a:lnTo>
                    <a:lnTo>
                      <a:pt x="1" y="4"/>
                    </a:lnTo>
                    <a:lnTo>
                      <a:pt x="1" y="4"/>
                    </a:lnTo>
                    <a:lnTo>
                      <a:pt x="1" y="4"/>
                    </a:lnTo>
                    <a:lnTo>
                      <a:pt x="1" y="4"/>
                    </a:lnTo>
                    <a:lnTo>
                      <a:pt x="1" y="4"/>
                    </a:lnTo>
                    <a:lnTo>
                      <a:pt x="1" y="4"/>
                    </a:lnTo>
                    <a:lnTo>
                      <a:pt x="1" y="4"/>
                    </a:lnTo>
                    <a:lnTo>
                      <a:pt x="1" y="4"/>
                    </a:lnTo>
                    <a:lnTo>
                      <a:pt x="1" y="3"/>
                    </a:lnTo>
                    <a:lnTo>
                      <a:pt x="1" y="3"/>
                    </a:lnTo>
                    <a:lnTo>
                      <a:pt x="1" y="3"/>
                    </a:lnTo>
                    <a:lnTo>
                      <a:pt x="1" y="3"/>
                    </a:lnTo>
                    <a:lnTo>
                      <a:pt x="1" y="3"/>
                    </a:lnTo>
                    <a:lnTo>
                      <a:pt x="1" y="3"/>
                    </a:lnTo>
                    <a:lnTo>
                      <a:pt x="1" y="3"/>
                    </a:lnTo>
                    <a:lnTo>
                      <a:pt x="3" y="3"/>
                    </a:lnTo>
                    <a:lnTo>
                      <a:pt x="3" y="3"/>
                    </a:lnTo>
                    <a:lnTo>
                      <a:pt x="3" y="3"/>
                    </a:lnTo>
                    <a:lnTo>
                      <a:pt x="3" y="3"/>
                    </a:lnTo>
                    <a:lnTo>
                      <a:pt x="3" y="3"/>
                    </a:lnTo>
                    <a:lnTo>
                      <a:pt x="3" y="3"/>
                    </a:lnTo>
                    <a:lnTo>
                      <a:pt x="3" y="1"/>
                    </a:lnTo>
                    <a:lnTo>
                      <a:pt x="3" y="1"/>
                    </a:lnTo>
                    <a:lnTo>
                      <a:pt x="3" y="1"/>
                    </a:lnTo>
                    <a:lnTo>
                      <a:pt x="3" y="1"/>
                    </a:lnTo>
                    <a:lnTo>
                      <a:pt x="3" y="1"/>
                    </a:lnTo>
                    <a:lnTo>
                      <a:pt x="3" y="1"/>
                    </a:lnTo>
                    <a:lnTo>
                      <a:pt x="3" y="1"/>
                    </a:lnTo>
                    <a:lnTo>
                      <a:pt x="4" y="1"/>
                    </a:lnTo>
                    <a:lnTo>
                      <a:pt x="4" y="1"/>
                    </a:lnTo>
                    <a:lnTo>
                      <a:pt x="4" y="1"/>
                    </a:lnTo>
                    <a:lnTo>
                      <a:pt x="4" y="1"/>
                    </a:lnTo>
                    <a:lnTo>
                      <a:pt x="4" y="1"/>
                    </a:lnTo>
                    <a:lnTo>
                      <a:pt x="4" y="1"/>
                    </a:lnTo>
                    <a:lnTo>
                      <a:pt x="4" y="1"/>
                    </a:lnTo>
                    <a:lnTo>
                      <a:pt x="4" y="1"/>
                    </a:lnTo>
                    <a:lnTo>
                      <a:pt x="4" y="1"/>
                    </a:lnTo>
                    <a:lnTo>
                      <a:pt x="4" y="1"/>
                    </a:lnTo>
                    <a:lnTo>
                      <a:pt x="4" y="1"/>
                    </a:lnTo>
                    <a:lnTo>
                      <a:pt x="6" y="1"/>
                    </a:lnTo>
                    <a:lnTo>
                      <a:pt x="6" y="1"/>
                    </a:lnTo>
                    <a:lnTo>
                      <a:pt x="6" y="1"/>
                    </a:lnTo>
                    <a:lnTo>
                      <a:pt x="6" y="1"/>
                    </a:lnTo>
                    <a:lnTo>
                      <a:pt x="6" y="1"/>
                    </a:lnTo>
                    <a:lnTo>
                      <a:pt x="6" y="1"/>
                    </a:lnTo>
                    <a:lnTo>
                      <a:pt x="6" y="1"/>
                    </a:lnTo>
                    <a:lnTo>
                      <a:pt x="6" y="0"/>
                    </a:lnTo>
                    <a:lnTo>
                      <a:pt x="6" y="0"/>
                    </a:lnTo>
                    <a:lnTo>
                      <a:pt x="6" y="0"/>
                    </a:lnTo>
                    <a:lnTo>
                      <a:pt x="6" y="0"/>
                    </a:lnTo>
                    <a:lnTo>
                      <a:pt x="7" y="0"/>
                    </a:lnTo>
                    <a:lnTo>
                      <a:pt x="7" y="0"/>
                    </a:lnTo>
                    <a:lnTo>
                      <a:pt x="7" y="0"/>
                    </a:lnTo>
                    <a:lnTo>
                      <a:pt x="7" y="0"/>
                    </a:lnTo>
                    <a:lnTo>
                      <a:pt x="7" y="0"/>
                    </a:lnTo>
                    <a:lnTo>
                      <a:pt x="7" y="0"/>
                    </a:lnTo>
                    <a:lnTo>
                      <a:pt x="7" y="0"/>
                    </a:lnTo>
                    <a:lnTo>
                      <a:pt x="7" y="0"/>
                    </a:lnTo>
                    <a:lnTo>
                      <a:pt x="7" y="0"/>
                    </a:lnTo>
                    <a:lnTo>
                      <a:pt x="7" y="1"/>
                    </a:lnTo>
                    <a:lnTo>
                      <a:pt x="9" y="1"/>
                    </a:lnTo>
                    <a:lnTo>
                      <a:pt x="9" y="1"/>
                    </a:lnTo>
                    <a:lnTo>
                      <a:pt x="9" y="1"/>
                    </a:lnTo>
                    <a:lnTo>
                      <a:pt x="9" y="1"/>
                    </a:lnTo>
                    <a:lnTo>
                      <a:pt x="9" y="1"/>
                    </a:lnTo>
                    <a:lnTo>
                      <a:pt x="9" y="1"/>
                    </a:lnTo>
                    <a:lnTo>
                      <a:pt x="9" y="1"/>
                    </a:lnTo>
                    <a:lnTo>
                      <a:pt x="9" y="1"/>
                    </a:lnTo>
                    <a:lnTo>
                      <a:pt x="9" y="1"/>
                    </a:lnTo>
                    <a:lnTo>
                      <a:pt x="9" y="1"/>
                    </a:lnTo>
                    <a:lnTo>
                      <a:pt x="9" y="1"/>
                    </a:lnTo>
                    <a:lnTo>
                      <a:pt x="10" y="1"/>
                    </a:lnTo>
                    <a:lnTo>
                      <a:pt x="10" y="1"/>
                    </a:lnTo>
                    <a:lnTo>
                      <a:pt x="10" y="1"/>
                    </a:lnTo>
                    <a:lnTo>
                      <a:pt x="10" y="1"/>
                    </a:lnTo>
                    <a:lnTo>
                      <a:pt x="10" y="1"/>
                    </a:lnTo>
                    <a:lnTo>
                      <a:pt x="10" y="1"/>
                    </a:lnTo>
                    <a:lnTo>
                      <a:pt x="10" y="1"/>
                    </a:lnTo>
                    <a:lnTo>
                      <a:pt x="10" y="1"/>
                    </a:lnTo>
                    <a:lnTo>
                      <a:pt x="10" y="1"/>
                    </a:lnTo>
                    <a:lnTo>
                      <a:pt x="10" y="1"/>
                    </a:lnTo>
                    <a:lnTo>
                      <a:pt x="10" y="1"/>
                    </a:lnTo>
                    <a:lnTo>
                      <a:pt x="12" y="1"/>
                    </a:lnTo>
                    <a:lnTo>
                      <a:pt x="12" y="1"/>
                    </a:lnTo>
                    <a:lnTo>
                      <a:pt x="12" y="3"/>
                    </a:lnTo>
                    <a:lnTo>
                      <a:pt x="12" y="3"/>
                    </a:lnTo>
                    <a:lnTo>
                      <a:pt x="12" y="3"/>
                    </a:lnTo>
                    <a:lnTo>
                      <a:pt x="12" y="3"/>
                    </a:lnTo>
                    <a:lnTo>
                      <a:pt x="12" y="3"/>
                    </a:lnTo>
                    <a:lnTo>
                      <a:pt x="12" y="3"/>
                    </a:lnTo>
                    <a:lnTo>
                      <a:pt x="12" y="3"/>
                    </a:lnTo>
                    <a:lnTo>
                      <a:pt x="12" y="3"/>
                    </a:lnTo>
                    <a:lnTo>
                      <a:pt x="12" y="3"/>
                    </a:lnTo>
                    <a:lnTo>
                      <a:pt x="12" y="3"/>
                    </a:lnTo>
                    <a:lnTo>
                      <a:pt x="13" y="3"/>
                    </a:lnTo>
                    <a:lnTo>
                      <a:pt x="13" y="3"/>
                    </a:lnTo>
                    <a:lnTo>
                      <a:pt x="13" y="3"/>
                    </a:lnTo>
                    <a:lnTo>
                      <a:pt x="13" y="4"/>
                    </a:lnTo>
                    <a:lnTo>
                      <a:pt x="13" y="4"/>
                    </a:lnTo>
                    <a:lnTo>
                      <a:pt x="13" y="4"/>
                    </a:lnTo>
                    <a:lnTo>
                      <a:pt x="13" y="4"/>
                    </a:lnTo>
                    <a:lnTo>
                      <a:pt x="13" y="4"/>
                    </a:lnTo>
                    <a:lnTo>
                      <a:pt x="13" y="4"/>
                    </a:lnTo>
                    <a:lnTo>
                      <a:pt x="13" y="4"/>
                    </a:lnTo>
                    <a:lnTo>
                      <a:pt x="13" y="4"/>
                    </a:lnTo>
                    <a:lnTo>
                      <a:pt x="13" y="4"/>
                    </a:lnTo>
                    <a:lnTo>
                      <a:pt x="13" y="4"/>
                    </a:lnTo>
                    <a:lnTo>
                      <a:pt x="13" y="4"/>
                    </a:lnTo>
                    <a:lnTo>
                      <a:pt x="15" y="6"/>
                    </a:lnTo>
                    <a:lnTo>
                      <a:pt x="15" y="6"/>
                    </a:lnTo>
                    <a:lnTo>
                      <a:pt x="15" y="6"/>
                    </a:lnTo>
                    <a:lnTo>
                      <a:pt x="15" y="6"/>
                    </a:lnTo>
                    <a:lnTo>
                      <a:pt x="15" y="6"/>
                    </a:lnTo>
                    <a:lnTo>
                      <a:pt x="15" y="6"/>
                    </a:lnTo>
                    <a:lnTo>
                      <a:pt x="15" y="6"/>
                    </a:lnTo>
                    <a:lnTo>
                      <a:pt x="15" y="6"/>
                    </a:lnTo>
                    <a:lnTo>
                      <a:pt x="15" y="6"/>
                    </a:lnTo>
                    <a:lnTo>
                      <a:pt x="15" y="7"/>
                    </a:lnTo>
                    <a:lnTo>
                      <a:pt x="15" y="7"/>
                    </a:lnTo>
                    <a:lnTo>
                      <a:pt x="15" y="7"/>
                    </a:lnTo>
                    <a:lnTo>
                      <a:pt x="15" y="7"/>
                    </a:lnTo>
                    <a:lnTo>
                      <a:pt x="15" y="7"/>
                    </a:lnTo>
                    <a:lnTo>
                      <a:pt x="15" y="7"/>
                    </a:lnTo>
                    <a:lnTo>
                      <a:pt x="15" y="7"/>
                    </a:lnTo>
                    <a:lnTo>
                      <a:pt x="15" y="7"/>
                    </a:lnTo>
                    <a:lnTo>
                      <a:pt x="15" y="7"/>
                    </a:lnTo>
                    <a:lnTo>
                      <a:pt x="15" y="9"/>
                    </a:lnTo>
                    <a:lnTo>
                      <a:pt x="15" y="9"/>
                    </a:lnTo>
                    <a:lnTo>
                      <a:pt x="15" y="9"/>
                    </a:lnTo>
                    <a:lnTo>
                      <a:pt x="16" y="9"/>
                    </a:lnTo>
                    <a:lnTo>
                      <a:pt x="16" y="9"/>
                    </a:lnTo>
                    <a:lnTo>
                      <a:pt x="16" y="9"/>
                    </a:lnTo>
                    <a:lnTo>
                      <a:pt x="16" y="9"/>
                    </a:lnTo>
                    <a:lnTo>
                      <a:pt x="16" y="9"/>
                    </a:lnTo>
                    <a:lnTo>
                      <a:pt x="16" y="9"/>
                    </a:lnTo>
                    <a:lnTo>
                      <a:pt x="16" y="10"/>
                    </a:lnTo>
                    <a:lnTo>
                      <a:pt x="16" y="10"/>
                    </a:lnTo>
                    <a:lnTo>
                      <a:pt x="16" y="10"/>
                    </a:lnTo>
                    <a:lnTo>
                      <a:pt x="16" y="10"/>
                    </a:lnTo>
                    <a:lnTo>
                      <a:pt x="16" y="10"/>
                    </a:lnTo>
                    <a:lnTo>
                      <a:pt x="16" y="10"/>
                    </a:lnTo>
                    <a:lnTo>
                      <a:pt x="16" y="10"/>
                    </a:lnTo>
                    <a:lnTo>
                      <a:pt x="16" y="10"/>
                    </a:lnTo>
                    <a:lnTo>
                      <a:pt x="16" y="12"/>
                    </a:lnTo>
                  </a:path>
                </a:pathLst>
              </a:custGeom>
              <a:noFill/>
              <a:ln w="6350" cap="sq">
                <a:solidFill>
                  <a:srgbClr val="000000"/>
                </a:solidFill>
                <a:prstDash val="solid"/>
                <a:miter lim="800000"/>
                <a:headEnd/>
                <a:tailEnd/>
              </a:ln>
            </p:spPr>
            <p:txBody>
              <a:bodyPr/>
              <a:lstStyle/>
              <a:p>
                <a:endParaRPr lang="en-US"/>
              </a:p>
            </p:txBody>
          </p:sp>
          <p:sp>
            <p:nvSpPr>
              <p:cNvPr id="321469" name="Freeform 957"/>
              <p:cNvSpPr>
                <a:spLocks/>
              </p:cNvSpPr>
              <p:nvPr/>
            </p:nvSpPr>
            <p:spPr bwMode="auto">
              <a:xfrm>
                <a:off x="2901" y="2200"/>
                <a:ext cx="27" cy="30"/>
              </a:xfrm>
              <a:custGeom>
                <a:avLst/>
                <a:gdLst/>
                <a:ahLst/>
                <a:cxnLst>
                  <a:cxn ang="0">
                    <a:pos x="27" y="16"/>
                  </a:cxn>
                  <a:cxn ang="0">
                    <a:pos x="27" y="18"/>
                  </a:cxn>
                  <a:cxn ang="0">
                    <a:pos x="25" y="19"/>
                  </a:cxn>
                  <a:cxn ang="0">
                    <a:pos x="25" y="21"/>
                  </a:cxn>
                  <a:cxn ang="0">
                    <a:pos x="25" y="22"/>
                  </a:cxn>
                  <a:cxn ang="0">
                    <a:pos x="24" y="24"/>
                  </a:cxn>
                  <a:cxn ang="0">
                    <a:pos x="22" y="25"/>
                  </a:cxn>
                  <a:cxn ang="0">
                    <a:pos x="22" y="25"/>
                  </a:cxn>
                  <a:cxn ang="0">
                    <a:pos x="21" y="27"/>
                  </a:cxn>
                  <a:cxn ang="0">
                    <a:pos x="19" y="28"/>
                  </a:cxn>
                  <a:cxn ang="0">
                    <a:pos x="18" y="28"/>
                  </a:cxn>
                  <a:cxn ang="0">
                    <a:pos x="16" y="30"/>
                  </a:cxn>
                  <a:cxn ang="0">
                    <a:pos x="16" y="30"/>
                  </a:cxn>
                  <a:cxn ang="0">
                    <a:pos x="15" y="30"/>
                  </a:cxn>
                  <a:cxn ang="0">
                    <a:pos x="13" y="30"/>
                  </a:cxn>
                  <a:cxn ang="0">
                    <a:pos x="12" y="30"/>
                  </a:cxn>
                  <a:cxn ang="0">
                    <a:pos x="10" y="30"/>
                  </a:cxn>
                  <a:cxn ang="0">
                    <a:pos x="9" y="30"/>
                  </a:cxn>
                  <a:cxn ang="0">
                    <a:pos x="7" y="28"/>
                  </a:cxn>
                  <a:cxn ang="0">
                    <a:pos x="6" y="28"/>
                  </a:cxn>
                  <a:cxn ang="0">
                    <a:pos x="4" y="27"/>
                  </a:cxn>
                  <a:cxn ang="0">
                    <a:pos x="4" y="27"/>
                  </a:cxn>
                  <a:cxn ang="0">
                    <a:pos x="3" y="25"/>
                  </a:cxn>
                  <a:cxn ang="0">
                    <a:pos x="1" y="24"/>
                  </a:cxn>
                  <a:cxn ang="0">
                    <a:pos x="1" y="22"/>
                  </a:cxn>
                  <a:cxn ang="0">
                    <a:pos x="1" y="21"/>
                  </a:cxn>
                  <a:cxn ang="0">
                    <a:pos x="0" y="19"/>
                  </a:cxn>
                  <a:cxn ang="0">
                    <a:pos x="0" y="18"/>
                  </a:cxn>
                  <a:cxn ang="0">
                    <a:pos x="0" y="16"/>
                  </a:cxn>
                  <a:cxn ang="0">
                    <a:pos x="0" y="15"/>
                  </a:cxn>
                  <a:cxn ang="0">
                    <a:pos x="0" y="13"/>
                  </a:cxn>
                  <a:cxn ang="0">
                    <a:pos x="0" y="12"/>
                  </a:cxn>
                  <a:cxn ang="0">
                    <a:pos x="0" y="10"/>
                  </a:cxn>
                  <a:cxn ang="0">
                    <a:pos x="1" y="9"/>
                  </a:cxn>
                  <a:cxn ang="0">
                    <a:pos x="1" y="7"/>
                  </a:cxn>
                  <a:cxn ang="0">
                    <a:pos x="3" y="6"/>
                  </a:cxn>
                  <a:cxn ang="0">
                    <a:pos x="3" y="4"/>
                  </a:cxn>
                  <a:cxn ang="0">
                    <a:pos x="4" y="3"/>
                  </a:cxn>
                  <a:cxn ang="0">
                    <a:pos x="6" y="3"/>
                  </a:cxn>
                  <a:cxn ang="0">
                    <a:pos x="6" y="1"/>
                  </a:cxn>
                  <a:cxn ang="0">
                    <a:pos x="7" y="1"/>
                  </a:cxn>
                  <a:cxn ang="0">
                    <a:pos x="9" y="0"/>
                  </a:cxn>
                  <a:cxn ang="0">
                    <a:pos x="10" y="0"/>
                  </a:cxn>
                  <a:cxn ang="0">
                    <a:pos x="12" y="0"/>
                  </a:cxn>
                  <a:cxn ang="0">
                    <a:pos x="13" y="0"/>
                  </a:cxn>
                  <a:cxn ang="0">
                    <a:pos x="15" y="0"/>
                  </a:cxn>
                  <a:cxn ang="0">
                    <a:pos x="16" y="0"/>
                  </a:cxn>
                  <a:cxn ang="0">
                    <a:pos x="18" y="0"/>
                  </a:cxn>
                  <a:cxn ang="0">
                    <a:pos x="19" y="0"/>
                  </a:cxn>
                  <a:cxn ang="0">
                    <a:pos x="19" y="1"/>
                  </a:cxn>
                  <a:cxn ang="0">
                    <a:pos x="21" y="3"/>
                  </a:cxn>
                  <a:cxn ang="0">
                    <a:pos x="22" y="3"/>
                  </a:cxn>
                  <a:cxn ang="0">
                    <a:pos x="24" y="4"/>
                  </a:cxn>
                  <a:cxn ang="0">
                    <a:pos x="24" y="6"/>
                  </a:cxn>
                  <a:cxn ang="0">
                    <a:pos x="25" y="7"/>
                  </a:cxn>
                  <a:cxn ang="0">
                    <a:pos x="25" y="9"/>
                  </a:cxn>
                  <a:cxn ang="0">
                    <a:pos x="25" y="10"/>
                  </a:cxn>
                  <a:cxn ang="0">
                    <a:pos x="27" y="12"/>
                  </a:cxn>
                  <a:cxn ang="0">
                    <a:pos x="27" y="13"/>
                  </a:cxn>
                  <a:cxn ang="0">
                    <a:pos x="27" y="15"/>
                  </a:cxn>
                </a:cxnLst>
                <a:rect l="0" t="0" r="r" b="b"/>
                <a:pathLst>
                  <a:path w="27" h="30">
                    <a:moveTo>
                      <a:pt x="27" y="15"/>
                    </a:moveTo>
                    <a:lnTo>
                      <a:pt x="27" y="15"/>
                    </a:lnTo>
                    <a:lnTo>
                      <a:pt x="27" y="15"/>
                    </a:lnTo>
                    <a:lnTo>
                      <a:pt x="27" y="15"/>
                    </a:lnTo>
                    <a:lnTo>
                      <a:pt x="27" y="16"/>
                    </a:lnTo>
                    <a:lnTo>
                      <a:pt x="27" y="16"/>
                    </a:lnTo>
                    <a:lnTo>
                      <a:pt x="27" y="16"/>
                    </a:lnTo>
                    <a:lnTo>
                      <a:pt x="27" y="16"/>
                    </a:lnTo>
                    <a:lnTo>
                      <a:pt x="27" y="16"/>
                    </a:lnTo>
                    <a:lnTo>
                      <a:pt x="27" y="18"/>
                    </a:lnTo>
                    <a:lnTo>
                      <a:pt x="27" y="18"/>
                    </a:lnTo>
                    <a:lnTo>
                      <a:pt x="27" y="18"/>
                    </a:lnTo>
                    <a:lnTo>
                      <a:pt x="27" y="18"/>
                    </a:lnTo>
                    <a:lnTo>
                      <a:pt x="25" y="18"/>
                    </a:lnTo>
                    <a:lnTo>
                      <a:pt x="25" y="18"/>
                    </a:lnTo>
                    <a:lnTo>
                      <a:pt x="25" y="19"/>
                    </a:lnTo>
                    <a:lnTo>
                      <a:pt x="25" y="19"/>
                    </a:lnTo>
                    <a:lnTo>
                      <a:pt x="25" y="19"/>
                    </a:lnTo>
                    <a:lnTo>
                      <a:pt x="25" y="19"/>
                    </a:lnTo>
                    <a:lnTo>
                      <a:pt x="25" y="19"/>
                    </a:lnTo>
                    <a:lnTo>
                      <a:pt x="25" y="19"/>
                    </a:lnTo>
                    <a:lnTo>
                      <a:pt x="25" y="21"/>
                    </a:lnTo>
                    <a:lnTo>
                      <a:pt x="25" y="21"/>
                    </a:lnTo>
                    <a:lnTo>
                      <a:pt x="25" y="21"/>
                    </a:lnTo>
                    <a:lnTo>
                      <a:pt x="25" y="21"/>
                    </a:lnTo>
                    <a:lnTo>
                      <a:pt x="25" y="21"/>
                    </a:lnTo>
                    <a:lnTo>
                      <a:pt x="25" y="21"/>
                    </a:lnTo>
                    <a:lnTo>
                      <a:pt x="25" y="22"/>
                    </a:lnTo>
                    <a:lnTo>
                      <a:pt x="25" y="22"/>
                    </a:lnTo>
                    <a:lnTo>
                      <a:pt x="25" y="22"/>
                    </a:lnTo>
                    <a:lnTo>
                      <a:pt x="24" y="22"/>
                    </a:lnTo>
                    <a:lnTo>
                      <a:pt x="24" y="22"/>
                    </a:lnTo>
                    <a:lnTo>
                      <a:pt x="24" y="22"/>
                    </a:lnTo>
                    <a:lnTo>
                      <a:pt x="24" y="24"/>
                    </a:lnTo>
                    <a:lnTo>
                      <a:pt x="24" y="24"/>
                    </a:lnTo>
                    <a:lnTo>
                      <a:pt x="24" y="24"/>
                    </a:lnTo>
                    <a:lnTo>
                      <a:pt x="24" y="24"/>
                    </a:lnTo>
                    <a:lnTo>
                      <a:pt x="24" y="24"/>
                    </a:lnTo>
                    <a:lnTo>
                      <a:pt x="24" y="24"/>
                    </a:lnTo>
                    <a:lnTo>
                      <a:pt x="24" y="24"/>
                    </a:lnTo>
                    <a:lnTo>
                      <a:pt x="24" y="25"/>
                    </a:lnTo>
                    <a:lnTo>
                      <a:pt x="22" y="25"/>
                    </a:lnTo>
                    <a:lnTo>
                      <a:pt x="22" y="25"/>
                    </a:lnTo>
                    <a:lnTo>
                      <a:pt x="22" y="25"/>
                    </a:lnTo>
                    <a:lnTo>
                      <a:pt x="22" y="25"/>
                    </a:lnTo>
                    <a:lnTo>
                      <a:pt x="22" y="25"/>
                    </a:lnTo>
                    <a:lnTo>
                      <a:pt x="22" y="25"/>
                    </a:lnTo>
                    <a:lnTo>
                      <a:pt x="22" y="25"/>
                    </a:lnTo>
                    <a:lnTo>
                      <a:pt x="22" y="27"/>
                    </a:lnTo>
                    <a:lnTo>
                      <a:pt x="21" y="27"/>
                    </a:lnTo>
                    <a:lnTo>
                      <a:pt x="21" y="27"/>
                    </a:lnTo>
                    <a:lnTo>
                      <a:pt x="21" y="27"/>
                    </a:lnTo>
                    <a:lnTo>
                      <a:pt x="21" y="27"/>
                    </a:lnTo>
                    <a:lnTo>
                      <a:pt x="21" y="27"/>
                    </a:lnTo>
                    <a:lnTo>
                      <a:pt x="21" y="27"/>
                    </a:lnTo>
                    <a:lnTo>
                      <a:pt x="21" y="27"/>
                    </a:lnTo>
                    <a:lnTo>
                      <a:pt x="21" y="27"/>
                    </a:lnTo>
                    <a:lnTo>
                      <a:pt x="19" y="28"/>
                    </a:lnTo>
                    <a:lnTo>
                      <a:pt x="19" y="28"/>
                    </a:lnTo>
                    <a:lnTo>
                      <a:pt x="19" y="28"/>
                    </a:lnTo>
                    <a:lnTo>
                      <a:pt x="19" y="28"/>
                    </a:lnTo>
                    <a:lnTo>
                      <a:pt x="19" y="28"/>
                    </a:lnTo>
                    <a:lnTo>
                      <a:pt x="19" y="28"/>
                    </a:lnTo>
                    <a:lnTo>
                      <a:pt x="19" y="28"/>
                    </a:lnTo>
                    <a:lnTo>
                      <a:pt x="18" y="28"/>
                    </a:lnTo>
                    <a:lnTo>
                      <a:pt x="18" y="28"/>
                    </a:lnTo>
                    <a:lnTo>
                      <a:pt x="18" y="28"/>
                    </a:lnTo>
                    <a:lnTo>
                      <a:pt x="18" y="28"/>
                    </a:lnTo>
                    <a:lnTo>
                      <a:pt x="18" y="28"/>
                    </a:lnTo>
                    <a:lnTo>
                      <a:pt x="18" y="30"/>
                    </a:lnTo>
                    <a:lnTo>
                      <a:pt x="18" y="30"/>
                    </a:lnTo>
                    <a:lnTo>
                      <a:pt x="16" y="30"/>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7" y="30"/>
                    </a:lnTo>
                    <a:lnTo>
                      <a:pt x="7" y="30"/>
                    </a:lnTo>
                    <a:lnTo>
                      <a:pt x="7" y="28"/>
                    </a:lnTo>
                    <a:lnTo>
                      <a:pt x="7" y="28"/>
                    </a:lnTo>
                    <a:lnTo>
                      <a:pt x="7" y="28"/>
                    </a:lnTo>
                    <a:lnTo>
                      <a:pt x="7" y="28"/>
                    </a:lnTo>
                    <a:lnTo>
                      <a:pt x="7" y="28"/>
                    </a:lnTo>
                    <a:lnTo>
                      <a:pt x="6" y="28"/>
                    </a:lnTo>
                    <a:lnTo>
                      <a:pt x="6" y="28"/>
                    </a:lnTo>
                    <a:lnTo>
                      <a:pt x="6" y="28"/>
                    </a:lnTo>
                    <a:lnTo>
                      <a:pt x="6" y="28"/>
                    </a:lnTo>
                    <a:lnTo>
                      <a:pt x="6" y="28"/>
                    </a:lnTo>
                    <a:lnTo>
                      <a:pt x="6" y="28"/>
                    </a:lnTo>
                    <a:lnTo>
                      <a:pt x="6" y="28"/>
                    </a:lnTo>
                    <a:lnTo>
                      <a:pt x="6" y="27"/>
                    </a:lnTo>
                    <a:lnTo>
                      <a:pt x="4" y="27"/>
                    </a:lnTo>
                    <a:lnTo>
                      <a:pt x="4" y="27"/>
                    </a:lnTo>
                    <a:lnTo>
                      <a:pt x="4" y="27"/>
                    </a:lnTo>
                    <a:lnTo>
                      <a:pt x="4" y="27"/>
                    </a:lnTo>
                    <a:lnTo>
                      <a:pt x="4" y="27"/>
                    </a:lnTo>
                    <a:lnTo>
                      <a:pt x="4" y="27"/>
                    </a:lnTo>
                    <a:lnTo>
                      <a:pt x="4" y="27"/>
                    </a:lnTo>
                    <a:lnTo>
                      <a:pt x="4" y="27"/>
                    </a:lnTo>
                    <a:lnTo>
                      <a:pt x="3" y="25"/>
                    </a:lnTo>
                    <a:lnTo>
                      <a:pt x="3" y="25"/>
                    </a:lnTo>
                    <a:lnTo>
                      <a:pt x="3" y="25"/>
                    </a:lnTo>
                    <a:lnTo>
                      <a:pt x="3" y="25"/>
                    </a:lnTo>
                    <a:lnTo>
                      <a:pt x="3" y="25"/>
                    </a:lnTo>
                    <a:lnTo>
                      <a:pt x="3" y="25"/>
                    </a:lnTo>
                    <a:lnTo>
                      <a:pt x="3" y="25"/>
                    </a:lnTo>
                    <a:lnTo>
                      <a:pt x="3" y="25"/>
                    </a:lnTo>
                    <a:lnTo>
                      <a:pt x="3" y="24"/>
                    </a:lnTo>
                    <a:lnTo>
                      <a:pt x="3" y="24"/>
                    </a:lnTo>
                    <a:lnTo>
                      <a:pt x="1" y="24"/>
                    </a:lnTo>
                    <a:lnTo>
                      <a:pt x="1" y="24"/>
                    </a:lnTo>
                    <a:lnTo>
                      <a:pt x="1" y="24"/>
                    </a:lnTo>
                    <a:lnTo>
                      <a:pt x="1" y="24"/>
                    </a:lnTo>
                    <a:lnTo>
                      <a:pt x="1" y="24"/>
                    </a:lnTo>
                    <a:lnTo>
                      <a:pt x="1" y="22"/>
                    </a:lnTo>
                    <a:lnTo>
                      <a:pt x="1" y="22"/>
                    </a:lnTo>
                    <a:lnTo>
                      <a:pt x="1" y="22"/>
                    </a:lnTo>
                    <a:lnTo>
                      <a:pt x="1" y="22"/>
                    </a:lnTo>
                    <a:lnTo>
                      <a:pt x="1" y="22"/>
                    </a:lnTo>
                    <a:lnTo>
                      <a:pt x="1" y="22"/>
                    </a:lnTo>
                    <a:lnTo>
                      <a:pt x="1" y="21"/>
                    </a:lnTo>
                    <a:lnTo>
                      <a:pt x="1"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1" y="9"/>
                    </a:lnTo>
                    <a:lnTo>
                      <a:pt x="1" y="9"/>
                    </a:lnTo>
                    <a:lnTo>
                      <a:pt x="1" y="9"/>
                    </a:lnTo>
                    <a:lnTo>
                      <a:pt x="1" y="9"/>
                    </a:lnTo>
                    <a:lnTo>
                      <a:pt x="1" y="9"/>
                    </a:lnTo>
                    <a:lnTo>
                      <a:pt x="1" y="7"/>
                    </a:lnTo>
                    <a:lnTo>
                      <a:pt x="1" y="7"/>
                    </a:lnTo>
                    <a:lnTo>
                      <a:pt x="1" y="7"/>
                    </a:lnTo>
                    <a:lnTo>
                      <a:pt x="1" y="7"/>
                    </a:lnTo>
                    <a:lnTo>
                      <a:pt x="1" y="7"/>
                    </a:lnTo>
                    <a:lnTo>
                      <a:pt x="1" y="7"/>
                    </a:lnTo>
                    <a:lnTo>
                      <a:pt x="1" y="6"/>
                    </a:lnTo>
                    <a:lnTo>
                      <a:pt x="1" y="6"/>
                    </a:lnTo>
                    <a:lnTo>
                      <a:pt x="3" y="6"/>
                    </a:lnTo>
                    <a:lnTo>
                      <a:pt x="3" y="6"/>
                    </a:lnTo>
                    <a:lnTo>
                      <a:pt x="3" y="6"/>
                    </a:lnTo>
                    <a:lnTo>
                      <a:pt x="3" y="6"/>
                    </a:lnTo>
                    <a:lnTo>
                      <a:pt x="3" y="6"/>
                    </a:lnTo>
                    <a:lnTo>
                      <a:pt x="3" y="4"/>
                    </a:lnTo>
                    <a:lnTo>
                      <a:pt x="3" y="4"/>
                    </a:lnTo>
                    <a:lnTo>
                      <a:pt x="3" y="4"/>
                    </a:lnTo>
                    <a:lnTo>
                      <a:pt x="3" y="4"/>
                    </a:lnTo>
                    <a:lnTo>
                      <a:pt x="3" y="4"/>
                    </a:lnTo>
                    <a:lnTo>
                      <a:pt x="4" y="4"/>
                    </a:lnTo>
                    <a:lnTo>
                      <a:pt x="4" y="4"/>
                    </a:lnTo>
                    <a:lnTo>
                      <a:pt x="4" y="4"/>
                    </a:lnTo>
                    <a:lnTo>
                      <a:pt x="4" y="3"/>
                    </a:lnTo>
                    <a:lnTo>
                      <a:pt x="4" y="3"/>
                    </a:lnTo>
                    <a:lnTo>
                      <a:pt x="4" y="3"/>
                    </a:lnTo>
                    <a:lnTo>
                      <a:pt x="4" y="3"/>
                    </a:lnTo>
                    <a:lnTo>
                      <a:pt x="4" y="3"/>
                    </a:lnTo>
                    <a:lnTo>
                      <a:pt x="6" y="3"/>
                    </a:lnTo>
                    <a:lnTo>
                      <a:pt x="6" y="3"/>
                    </a:lnTo>
                    <a:lnTo>
                      <a:pt x="6" y="3"/>
                    </a:lnTo>
                    <a:lnTo>
                      <a:pt x="6" y="3"/>
                    </a:lnTo>
                    <a:lnTo>
                      <a:pt x="6" y="1"/>
                    </a:lnTo>
                    <a:lnTo>
                      <a:pt x="6" y="1"/>
                    </a:lnTo>
                    <a:lnTo>
                      <a:pt x="6" y="1"/>
                    </a:lnTo>
                    <a:lnTo>
                      <a:pt x="6" y="1"/>
                    </a:lnTo>
                    <a:lnTo>
                      <a:pt x="7" y="1"/>
                    </a:lnTo>
                    <a:lnTo>
                      <a:pt x="7" y="1"/>
                    </a:lnTo>
                    <a:lnTo>
                      <a:pt x="7" y="1"/>
                    </a:lnTo>
                    <a:lnTo>
                      <a:pt x="7" y="1"/>
                    </a:lnTo>
                    <a:lnTo>
                      <a:pt x="7" y="1"/>
                    </a:lnTo>
                    <a:lnTo>
                      <a:pt x="7" y="1"/>
                    </a:lnTo>
                    <a:lnTo>
                      <a:pt x="7" y="1"/>
                    </a:lnTo>
                    <a:lnTo>
                      <a:pt x="9"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0"/>
                    </a:lnTo>
                    <a:lnTo>
                      <a:pt x="18" y="0"/>
                    </a:lnTo>
                    <a:lnTo>
                      <a:pt x="18" y="0"/>
                    </a:lnTo>
                    <a:lnTo>
                      <a:pt x="18" y="0"/>
                    </a:lnTo>
                    <a:lnTo>
                      <a:pt x="19" y="0"/>
                    </a:lnTo>
                    <a:lnTo>
                      <a:pt x="19" y="1"/>
                    </a:lnTo>
                    <a:lnTo>
                      <a:pt x="19" y="1"/>
                    </a:lnTo>
                    <a:lnTo>
                      <a:pt x="19" y="1"/>
                    </a:lnTo>
                    <a:lnTo>
                      <a:pt x="19" y="1"/>
                    </a:lnTo>
                    <a:lnTo>
                      <a:pt x="19" y="1"/>
                    </a:lnTo>
                    <a:lnTo>
                      <a:pt x="19" y="1"/>
                    </a:lnTo>
                    <a:lnTo>
                      <a:pt x="21" y="1"/>
                    </a:lnTo>
                    <a:lnTo>
                      <a:pt x="21" y="1"/>
                    </a:lnTo>
                    <a:lnTo>
                      <a:pt x="21" y="1"/>
                    </a:lnTo>
                    <a:lnTo>
                      <a:pt x="21" y="1"/>
                    </a:lnTo>
                    <a:lnTo>
                      <a:pt x="21" y="1"/>
                    </a:lnTo>
                    <a:lnTo>
                      <a:pt x="21" y="3"/>
                    </a:lnTo>
                    <a:lnTo>
                      <a:pt x="21" y="3"/>
                    </a:lnTo>
                    <a:lnTo>
                      <a:pt x="21" y="3"/>
                    </a:lnTo>
                    <a:lnTo>
                      <a:pt x="22" y="3"/>
                    </a:lnTo>
                    <a:lnTo>
                      <a:pt x="22" y="3"/>
                    </a:lnTo>
                    <a:lnTo>
                      <a:pt x="22" y="3"/>
                    </a:lnTo>
                    <a:lnTo>
                      <a:pt x="22" y="3"/>
                    </a:lnTo>
                    <a:lnTo>
                      <a:pt x="22" y="3"/>
                    </a:lnTo>
                    <a:lnTo>
                      <a:pt x="22" y="3"/>
                    </a:lnTo>
                    <a:lnTo>
                      <a:pt x="22" y="4"/>
                    </a:lnTo>
                    <a:lnTo>
                      <a:pt x="22" y="4"/>
                    </a:lnTo>
                    <a:lnTo>
                      <a:pt x="22" y="4"/>
                    </a:lnTo>
                    <a:lnTo>
                      <a:pt x="24" y="4"/>
                    </a:lnTo>
                    <a:lnTo>
                      <a:pt x="24" y="4"/>
                    </a:lnTo>
                    <a:lnTo>
                      <a:pt x="24" y="4"/>
                    </a:lnTo>
                    <a:lnTo>
                      <a:pt x="24" y="4"/>
                    </a:lnTo>
                    <a:lnTo>
                      <a:pt x="24" y="4"/>
                    </a:lnTo>
                    <a:lnTo>
                      <a:pt x="24" y="6"/>
                    </a:lnTo>
                    <a:lnTo>
                      <a:pt x="24" y="6"/>
                    </a:lnTo>
                    <a:lnTo>
                      <a:pt x="24" y="6"/>
                    </a:lnTo>
                    <a:lnTo>
                      <a:pt x="24" y="6"/>
                    </a:lnTo>
                    <a:lnTo>
                      <a:pt x="24" y="6"/>
                    </a:lnTo>
                    <a:lnTo>
                      <a:pt x="25" y="6"/>
                    </a:lnTo>
                    <a:lnTo>
                      <a:pt x="25" y="6"/>
                    </a:lnTo>
                    <a:lnTo>
                      <a:pt x="25" y="7"/>
                    </a:lnTo>
                    <a:lnTo>
                      <a:pt x="25" y="7"/>
                    </a:lnTo>
                    <a:lnTo>
                      <a:pt x="25" y="7"/>
                    </a:lnTo>
                    <a:lnTo>
                      <a:pt x="25" y="7"/>
                    </a:lnTo>
                    <a:lnTo>
                      <a:pt x="25" y="7"/>
                    </a:lnTo>
                    <a:lnTo>
                      <a:pt x="25" y="7"/>
                    </a:lnTo>
                    <a:lnTo>
                      <a:pt x="25" y="9"/>
                    </a:lnTo>
                    <a:lnTo>
                      <a:pt x="25" y="9"/>
                    </a:lnTo>
                    <a:lnTo>
                      <a:pt x="25" y="9"/>
                    </a:lnTo>
                    <a:lnTo>
                      <a:pt x="25" y="9"/>
                    </a:lnTo>
                    <a:lnTo>
                      <a:pt x="25" y="9"/>
                    </a:lnTo>
                    <a:lnTo>
                      <a:pt x="25" y="9"/>
                    </a:lnTo>
                    <a:lnTo>
                      <a:pt x="25" y="10"/>
                    </a:lnTo>
                    <a:lnTo>
                      <a:pt x="25" y="10"/>
                    </a:lnTo>
                    <a:lnTo>
                      <a:pt x="25" y="10"/>
                    </a:lnTo>
                    <a:lnTo>
                      <a:pt x="27" y="10"/>
                    </a:lnTo>
                    <a:lnTo>
                      <a:pt x="27" y="10"/>
                    </a:lnTo>
                    <a:lnTo>
                      <a:pt x="27" y="10"/>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lnTo>
                      <a:pt x="27" y="15"/>
                    </a:lnTo>
                    <a:lnTo>
                      <a:pt x="27" y="15"/>
                    </a:lnTo>
                  </a:path>
                </a:pathLst>
              </a:custGeom>
              <a:noFill/>
              <a:ln w="6350" cap="sq">
                <a:solidFill>
                  <a:srgbClr val="000000"/>
                </a:solidFill>
                <a:prstDash val="solid"/>
                <a:miter lim="800000"/>
                <a:headEnd/>
                <a:tailEnd/>
              </a:ln>
            </p:spPr>
            <p:txBody>
              <a:bodyPr/>
              <a:lstStyle/>
              <a:p>
                <a:endParaRPr lang="en-US"/>
              </a:p>
            </p:txBody>
          </p:sp>
          <p:sp>
            <p:nvSpPr>
              <p:cNvPr id="321470" name="Freeform 958"/>
              <p:cNvSpPr>
                <a:spLocks/>
              </p:cNvSpPr>
              <p:nvPr/>
            </p:nvSpPr>
            <p:spPr bwMode="auto">
              <a:xfrm>
                <a:off x="3385" y="2477"/>
                <a:ext cx="27" cy="30"/>
              </a:xfrm>
              <a:custGeom>
                <a:avLst/>
                <a:gdLst/>
                <a:ahLst/>
                <a:cxnLst>
                  <a:cxn ang="0">
                    <a:pos x="27" y="16"/>
                  </a:cxn>
                  <a:cxn ang="0">
                    <a:pos x="27" y="18"/>
                  </a:cxn>
                  <a:cxn ang="0">
                    <a:pos x="27" y="19"/>
                  </a:cxn>
                  <a:cxn ang="0">
                    <a:pos x="27" y="21"/>
                  </a:cxn>
                  <a:cxn ang="0">
                    <a:pos x="25" y="22"/>
                  </a:cxn>
                  <a:cxn ang="0">
                    <a:pos x="25" y="24"/>
                  </a:cxn>
                  <a:cxn ang="0">
                    <a:pos x="24" y="25"/>
                  </a:cxn>
                  <a:cxn ang="0">
                    <a:pos x="24" y="25"/>
                  </a:cxn>
                  <a:cxn ang="0">
                    <a:pos x="22" y="27"/>
                  </a:cxn>
                  <a:cxn ang="0">
                    <a:pos x="21" y="28"/>
                  </a:cxn>
                  <a:cxn ang="0">
                    <a:pos x="19" y="28"/>
                  </a:cxn>
                  <a:cxn ang="0">
                    <a:pos x="18" y="30"/>
                  </a:cxn>
                  <a:cxn ang="0">
                    <a:pos x="16" y="30"/>
                  </a:cxn>
                  <a:cxn ang="0">
                    <a:pos x="15" y="30"/>
                  </a:cxn>
                  <a:cxn ang="0">
                    <a:pos x="13" y="30"/>
                  </a:cxn>
                  <a:cxn ang="0">
                    <a:pos x="13" y="30"/>
                  </a:cxn>
                  <a:cxn ang="0">
                    <a:pos x="12" y="30"/>
                  </a:cxn>
                  <a:cxn ang="0">
                    <a:pos x="10" y="30"/>
                  </a:cxn>
                  <a:cxn ang="0">
                    <a:pos x="9" y="28"/>
                  </a:cxn>
                  <a:cxn ang="0">
                    <a:pos x="8" y="28"/>
                  </a:cxn>
                  <a:cxn ang="0">
                    <a:pos x="6" y="27"/>
                  </a:cxn>
                  <a:cxn ang="0">
                    <a:pos x="5" y="27"/>
                  </a:cxn>
                  <a:cxn ang="0">
                    <a:pos x="5" y="25"/>
                  </a:cxn>
                  <a:cxn ang="0">
                    <a:pos x="3" y="24"/>
                  </a:cxn>
                  <a:cxn ang="0">
                    <a:pos x="3" y="22"/>
                  </a:cxn>
                  <a:cxn ang="0">
                    <a:pos x="2" y="21"/>
                  </a:cxn>
                  <a:cxn ang="0">
                    <a:pos x="2" y="19"/>
                  </a:cxn>
                  <a:cxn ang="0">
                    <a:pos x="0" y="18"/>
                  </a:cxn>
                  <a:cxn ang="0">
                    <a:pos x="0" y="16"/>
                  </a:cxn>
                  <a:cxn ang="0">
                    <a:pos x="0" y="15"/>
                  </a:cxn>
                  <a:cxn ang="0">
                    <a:pos x="0" y="13"/>
                  </a:cxn>
                  <a:cxn ang="0">
                    <a:pos x="0" y="12"/>
                  </a:cxn>
                  <a:cxn ang="0">
                    <a:pos x="2" y="10"/>
                  </a:cxn>
                  <a:cxn ang="0">
                    <a:pos x="2" y="9"/>
                  </a:cxn>
                  <a:cxn ang="0">
                    <a:pos x="2" y="7"/>
                  </a:cxn>
                  <a:cxn ang="0">
                    <a:pos x="3" y="6"/>
                  </a:cxn>
                  <a:cxn ang="0">
                    <a:pos x="3" y="4"/>
                  </a:cxn>
                  <a:cxn ang="0">
                    <a:pos x="5" y="3"/>
                  </a:cxn>
                  <a:cxn ang="0">
                    <a:pos x="6" y="3"/>
                  </a:cxn>
                  <a:cxn ang="0">
                    <a:pos x="8" y="1"/>
                  </a:cxn>
                  <a:cxn ang="0">
                    <a:pos x="8" y="1"/>
                  </a:cxn>
                  <a:cxn ang="0">
                    <a:pos x="9" y="0"/>
                  </a:cxn>
                  <a:cxn ang="0">
                    <a:pos x="10" y="0"/>
                  </a:cxn>
                  <a:cxn ang="0">
                    <a:pos x="12" y="0"/>
                  </a:cxn>
                  <a:cxn ang="0">
                    <a:pos x="13" y="0"/>
                  </a:cxn>
                  <a:cxn ang="0">
                    <a:pos x="15" y="0"/>
                  </a:cxn>
                  <a:cxn ang="0">
                    <a:pos x="16" y="0"/>
                  </a:cxn>
                  <a:cxn ang="0">
                    <a:pos x="18" y="0"/>
                  </a:cxn>
                  <a:cxn ang="0">
                    <a:pos x="19" y="0"/>
                  </a:cxn>
                  <a:cxn ang="0">
                    <a:pos x="21" y="1"/>
                  </a:cxn>
                  <a:cxn ang="0">
                    <a:pos x="22" y="1"/>
                  </a:cxn>
                  <a:cxn ang="0">
                    <a:pos x="22" y="3"/>
                  </a:cxn>
                  <a:cxn ang="0">
                    <a:pos x="24" y="4"/>
                  </a:cxn>
                  <a:cxn ang="0">
                    <a:pos x="25" y="6"/>
                  </a:cxn>
                  <a:cxn ang="0">
                    <a:pos x="25" y="7"/>
                  </a:cxn>
                  <a:cxn ang="0">
                    <a:pos x="27" y="7"/>
                  </a:cxn>
                  <a:cxn ang="0">
                    <a:pos x="27" y="9"/>
                  </a:cxn>
                  <a:cxn ang="0">
                    <a:pos x="27" y="12"/>
                  </a:cxn>
                  <a:cxn ang="0">
                    <a:pos x="27" y="13"/>
                  </a:cxn>
                  <a:cxn ang="0">
                    <a:pos x="27" y="15"/>
                  </a:cxn>
                </a:cxnLst>
                <a:rect l="0" t="0" r="r" b="b"/>
                <a:pathLst>
                  <a:path w="27" h="30">
                    <a:moveTo>
                      <a:pt x="27" y="15"/>
                    </a:moveTo>
                    <a:lnTo>
                      <a:pt x="27" y="15"/>
                    </a:lnTo>
                    <a:lnTo>
                      <a:pt x="27" y="15"/>
                    </a:lnTo>
                    <a:lnTo>
                      <a:pt x="27" y="15"/>
                    </a:lnTo>
                    <a:lnTo>
                      <a:pt x="27" y="16"/>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7" y="19"/>
                    </a:lnTo>
                    <a:lnTo>
                      <a:pt x="27" y="21"/>
                    </a:lnTo>
                    <a:lnTo>
                      <a:pt x="27" y="21"/>
                    </a:lnTo>
                    <a:lnTo>
                      <a:pt x="27" y="21"/>
                    </a:lnTo>
                    <a:lnTo>
                      <a:pt x="27" y="21"/>
                    </a:lnTo>
                    <a:lnTo>
                      <a:pt x="27" y="21"/>
                    </a:lnTo>
                    <a:lnTo>
                      <a:pt x="25" y="21"/>
                    </a:lnTo>
                    <a:lnTo>
                      <a:pt x="25" y="21"/>
                    </a:lnTo>
                    <a:lnTo>
                      <a:pt x="25" y="22"/>
                    </a:lnTo>
                    <a:lnTo>
                      <a:pt x="25" y="22"/>
                    </a:lnTo>
                    <a:lnTo>
                      <a:pt x="25" y="22"/>
                    </a:lnTo>
                    <a:lnTo>
                      <a:pt x="25" y="22"/>
                    </a:lnTo>
                    <a:lnTo>
                      <a:pt x="25" y="22"/>
                    </a:lnTo>
                    <a:lnTo>
                      <a:pt x="25" y="22"/>
                    </a:lnTo>
                    <a:lnTo>
                      <a:pt x="25" y="24"/>
                    </a:lnTo>
                    <a:lnTo>
                      <a:pt x="25" y="24"/>
                    </a:lnTo>
                    <a:lnTo>
                      <a:pt x="25" y="24"/>
                    </a:lnTo>
                    <a:lnTo>
                      <a:pt x="25" y="24"/>
                    </a:lnTo>
                    <a:lnTo>
                      <a:pt x="24" y="24"/>
                    </a:lnTo>
                    <a:lnTo>
                      <a:pt x="24" y="24"/>
                    </a:lnTo>
                    <a:lnTo>
                      <a:pt x="24" y="24"/>
                    </a:lnTo>
                    <a:lnTo>
                      <a:pt x="24" y="25"/>
                    </a:lnTo>
                    <a:lnTo>
                      <a:pt x="24" y="25"/>
                    </a:lnTo>
                    <a:lnTo>
                      <a:pt x="24" y="25"/>
                    </a:lnTo>
                    <a:lnTo>
                      <a:pt x="24" y="25"/>
                    </a:lnTo>
                    <a:lnTo>
                      <a:pt x="24" y="25"/>
                    </a:lnTo>
                    <a:lnTo>
                      <a:pt x="24" y="25"/>
                    </a:lnTo>
                    <a:lnTo>
                      <a:pt x="24" y="25"/>
                    </a:lnTo>
                    <a:lnTo>
                      <a:pt x="22" y="25"/>
                    </a:lnTo>
                    <a:lnTo>
                      <a:pt x="22" y="27"/>
                    </a:lnTo>
                    <a:lnTo>
                      <a:pt x="22" y="27"/>
                    </a:lnTo>
                    <a:lnTo>
                      <a:pt x="22" y="27"/>
                    </a:lnTo>
                    <a:lnTo>
                      <a:pt x="22" y="27"/>
                    </a:lnTo>
                    <a:lnTo>
                      <a:pt x="22" y="27"/>
                    </a:lnTo>
                    <a:lnTo>
                      <a:pt x="22" y="27"/>
                    </a:lnTo>
                    <a:lnTo>
                      <a:pt x="22" y="27"/>
                    </a:lnTo>
                    <a:lnTo>
                      <a:pt x="21" y="27"/>
                    </a:lnTo>
                    <a:lnTo>
                      <a:pt x="21" y="27"/>
                    </a:lnTo>
                    <a:lnTo>
                      <a:pt x="21" y="28"/>
                    </a:lnTo>
                    <a:lnTo>
                      <a:pt x="21" y="28"/>
                    </a:lnTo>
                    <a:lnTo>
                      <a:pt x="21" y="28"/>
                    </a:lnTo>
                    <a:lnTo>
                      <a:pt x="21" y="28"/>
                    </a:lnTo>
                    <a:lnTo>
                      <a:pt x="21" y="28"/>
                    </a:lnTo>
                    <a:lnTo>
                      <a:pt x="19" y="28"/>
                    </a:lnTo>
                    <a:lnTo>
                      <a:pt x="19" y="28"/>
                    </a:lnTo>
                    <a:lnTo>
                      <a:pt x="19" y="28"/>
                    </a:lnTo>
                    <a:lnTo>
                      <a:pt x="19" y="28"/>
                    </a:lnTo>
                    <a:lnTo>
                      <a:pt x="19" y="28"/>
                    </a:lnTo>
                    <a:lnTo>
                      <a:pt x="19" y="28"/>
                    </a:lnTo>
                    <a:lnTo>
                      <a:pt x="19" y="28"/>
                    </a:lnTo>
                    <a:lnTo>
                      <a:pt x="18" y="28"/>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9" y="30"/>
                    </a:lnTo>
                    <a:lnTo>
                      <a:pt x="9" y="30"/>
                    </a:lnTo>
                    <a:lnTo>
                      <a:pt x="9" y="28"/>
                    </a:lnTo>
                    <a:lnTo>
                      <a:pt x="9" y="28"/>
                    </a:lnTo>
                    <a:lnTo>
                      <a:pt x="9" y="28"/>
                    </a:lnTo>
                    <a:lnTo>
                      <a:pt x="9" y="28"/>
                    </a:lnTo>
                    <a:lnTo>
                      <a:pt x="9" y="28"/>
                    </a:lnTo>
                    <a:lnTo>
                      <a:pt x="8" y="28"/>
                    </a:lnTo>
                    <a:lnTo>
                      <a:pt x="8" y="28"/>
                    </a:lnTo>
                    <a:lnTo>
                      <a:pt x="8" y="28"/>
                    </a:lnTo>
                    <a:lnTo>
                      <a:pt x="8" y="28"/>
                    </a:lnTo>
                    <a:lnTo>
                      <a:pt x="8" y="28"/>
                    </a:lnTo>
                    <a:lnTo>
                      <a:pt x="8" y="28"/>
                    </a:lnTo>
                    <a:lnTo>
                      <a:pt x="8" y="28"/>
                    </a:lnTo>
                    <a:lnTo>
                      <a:pt x="6" y="28"/>
                    </a:lnTo>
                    <a:lnTo>
                      <a:pt x="6" y="27"/>
                    </a:lnTo>
                    <a:lnTo>
                      <a:pt x="6" y="27"/>
                    </a:lnTo>
                    <a:lnTo>
                      <a:pt x="6" y="27"/>
                    </a:lnTo>
                    <a:lnTo>
                      <a:pt x="6" y="27"/>
                    </a:lnTo>
                    <a:lnTo>
                      <a:pt x="6" y="27"/>
                    </a:lnTo>
                    <a:lnTo>
                      <a:pt x="6" y="27"/>
                    </a:lnTo>
                    <a:lnTo>
                      <a:pt x="6" y="27"/>
                    </a:lnTo>
                    <a:lnTo>
                      <a:pt x="5" y="27"/>
                    </a:lnTo>
                    <a:lnTo>
                      <a:pt x="5" y="27"/>
                    </a:lnTo>
                    <a:lnTo>
                      <a:pt x="5" y="25"/>
                    </a:lnTo>
                    <a:lnTo>
                      <a:pt x="5" y="25"/>
                    </a:lnTo>
                    <a:lnTo>
                      <a:pt x="5" y="25"/>
                    </a:lnTo>
                    <a:lnTo>
                      <a:pt x="5" y="25"/>
                    </a:lnTo>
                    <a:lnTo>
                      <a:pt x="5" y="25"/>
                    </a:lnTo>
                    <a:lnTo>
                      <a:pt x="5" y="25"/>
                    </a:lnTo>
                    <a:lnTo>
                      <a:pt x="5" y="25"/>
                    </a:lnTo>
                    <a:lnTo>
                      <a:pt x="3" y="25"/>
                    </a:lnTo>
                    <a:lnTo>
                      <a:pt x="3" y="24"/>
                    </a:lnTo>
                    <a:lnTo>
                      <a:pt x="3" y="24"/>
                    </a:lnTo>
                    <a:lnTo>
                      <a:pt x="3" y="24"/>
                    </a:lnTo>
                    <a:lnTo>
                      <a:pt x="3" y="24"/>
                    </a:lnTo>
                    <a:lnTo>
                      <a:pt x="3" y="24"/>
                    </a:lnTo>
                    <a:lnTo>
                      <a:pt x="3" y="24"/>
                    </a:lnTo>
                    <a:lnTo>
                      <a:pt x="3" y="24"/>
                    </a:lnTo>
                    <a:lnTo>
                      <a:pt x="3" y="22"/>
                    </a:lnTo>
                    <a:lnTo>
                      <a:pt x="3" y="22"/>
                    </a:lnTo>
                    <a:lnTo>
                      <a:pt x="3" y="22"/>
                    </a:lnTo>
                    <a:lnTo>
                      <a:pt x="2" y="22"/>
                    </a:lnTo>
                    <a:lnTo>
                      <a:pt x="2" y="22"/>
                    </a:lnTo>
                    <a:lnTo>
                      <a:pt x="2" y="22"/>
                    </a:lnTo>
                    <a:lnTo>
                      <a:pt x="2" y="21"/>
                    </a:lnTo>
                    <a:lnTo>
                      <a:pt x="2" y="21"/>
                    </a:lnTo>
                    <a:lnTo>
                      <a:pt x="2" y="21"/>
                    </a:lnTo>
                    <a:lnTo>
                      <a:pt x="2" y="21"/>
                    </a:lnTo>
                    <a:lnTo>
                      <a:pt x="2" y="21"/>
                    </a:lnTo>
                    <a:lnTo>
                      <a:pt x="2" y="21"/>
                    </a:lnTo>
                    <a:lnTo>
                      <a:pt x="2" y="21"/>
                    </a:lnTo>
                    <a:lnTo>
                      <a:pt x="2" y="19"/>
                    </a:lnTo>
                    <a:lnTo>
                      <a:pt x="2" y="19"/>
                    </a:lnTo>
                    <a:lnTo>
                      <a:pt x="2" y="19"/>
                    </a:lnTo>
                    <a:lnTo>
                      <a:pt x="2" y="19"/>
                    </a:lnTo>
                    <a:lnTo>
                      <a:pt x="2" y="19"/>
                    </a:lnTo>
                    <a:lnTo>
                      <a:pt x="2" y="18"/>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2" y="10"/>
                    </a:lnTo>
                    <a:lnTo>
                      <a:pt x="2" y="10"/>
                    </a:lnTo>
                    <a:lnTo>
                      <a:pt x="2" y="10"/>
                    </a:lnTo>
                    <a:lnTo>
                      <a:pt x="2" y="10"/>
                    </a:lnTo>
                    <a:lnTo>
                      <a:pt x="2" y="9"/>
                    </a:lnTo>
                    <a:lnTo>
                      <a:pt x="2" y="9"/>
                    </a:lnTo>
                    <a:lnTo>
                      <a:pt x="2" y="9"/>
                    </a:lnTo>
                    <a:lnTo>
                      <a:pt x="2" y="9"/>
                    </a:lnTo>
                    <a:lnTo>
                      <a:pt x="2" y="9"/>
                    </a:lnTo>
                    <a:lnTo>
                      <a:pt x="2" y="9"/>
                    </a:lnTo>
                    <a:lnTo>
                      <a:pt x="2" y="7"/>
                    </a:lnTo>
                    <a:lnTo>
                      <a:pt x="2" y="7"/>
                    </a:lnTo>
                    <a:lnTo>
                      <a:pt x="2" y="7"/>
                    </a:lnTo>
                    <a:lnTo>
                      <a:pt x="2" y="7"/>
                    </a:lnTo>
                    <a:lnTo>
                      <a:pt x="2" y="7"/>
                    </a:lnTo>
                    <a:lnTo>
                      <a:pt x="2" y="7"/>
                    </a:lnTo>
                    <a:lnTo>
                      <a:pt x="3" y="7"/>
                    </a:lnTo>
                    <a:lnTo>
                      <a:pt x="3" y="6"/>
                    </a:lnTo>
                    <a:lnTo>
                      <a:pt x="3" y="6"/>
                    </a:lnTo>
                    <a:lnTo>
                      <a:pt x="3" y="6"/>
                    </a:lnTo>
                    <a:lnTo>
                      <a:pt x="3" y="6"/>
                    </a:lnTo>
                    <a:lnTo>
                      <a:pt x="3" y="6"/>
                    </a:lnTo>
                    <a:lnTo>
                      <a:pt x="3" y="6"/>
                    </a:lnTo>
                    <a:lnTo>
                      <a:pt x="3" y="4"/>
                    </a:lnTo>
                    <a:lnTo>
                      <a:pt x="3" y="4"/>
                    </a:lnTo>
                    <a:lnTo>
                      <a:pt x="3" y="4"/>
                    </a:lnTo>
                    <a:lnTo>
                      <a:pt x="3" y="4"/>
                    </a:lnTo>
                    <a:lnTo>
                      <a:pt x="5" y="4"/>
                    </a:lnTo>
                    <a:lnTo>
                      <a:pt x="5" y="4"/>
                    </a:lnTo>
                    <a:lnTo>
                      <a:pt x="5" y="4"/>
                    </a:lnTo>
                    <a:lnTo>
                      <a:pt x="5" y="4"/>
                    </a:lnTo>
                    <a:lnTo>
                      <a:pt x="5" y="3"/>
                    </a:lnTo>
                    <a:lnTo>
                      <a:pt x="5" y="3"/>
                    </a:lnTo>
                    <a:lnTo>
                      <a:pt x="5" y="3"/>
                    </a:lnTo>
                    <a:lnTo>
                      <a:pt x="5" y="3"/>
                    </a:lnTo>
                    <a:lnTo>
                      <a:pt x="5" y="3"/>
                    </a:lnTo>
                    <a:lnTo>
                      <a:pt x="6" y="3"/>
                    </a:lnTo>
                    <a:lnTo>
                      <a:pt x="6" y="3"/>
                    </a:lnTo>
                    <a:lnTo>
                      <a:pt x="6" y="3"/>
                    </a:lnTo>
                    <a:lnTo>
                      <a:pt x="6" y="3"/>
                    </a:lnTo>
                    <a:lnTo>
                      <a:pt x="6" y="1"/>
                    </a:lnTo>
                    <a:lnTo>
                      <a:pt x="6" y="1"/>
                    </a:lnTo>
                    <a:lnTo>
                      <a:pt x="6" y="1"/>
                    </a:lnTo>
                    <a:lnTo>
                      <a:pt x="6" y="1"/>
                    </a:lnTo>
                    <a:lnTo>
                      <a:pt x="8" y="1"/>
                    </a:lnTo>
                    <a:lnTo>
                      <a:pt x="8" y="1"/>
                    </a:lnTo>
                    <a:lnTo>
                      <a:pt x="8" y="1"/>
                    </a:lnTo>
                    <a:lnTo>
                      <a:pt x="8" y="1"/>
                    </a:lnTo>
                    <a:lnTo>
                      <a:pt x="8" y="1"/>
                    </a:lnTo>
                    <a:lnTo>
                      <a:pt x="8" y="1"/>
                    </a:lnTo>
                    <a:lnTo>
                      <a:pt x="8" y="1"/>
                    </a:lnTo>
                    <a:lnTo>
                      <a:pt x="9"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0"/>
                    </a:lnTo>
                    <a:lnTo>
                      <a:pt x="18" y="0"/>
                    </a:lnTo>
                    <a:lnTo>
                      <a:pt x="18" y="0"/>
                    </a:lnTo>
                    <a:lnTo>
                      <a:pt x="19" y="0"/>
                    </a:lnTo>
                    <a:lnTo>
                      <a:pt x="19" y="0"/>
                    </a:lnTo>
                    <a:lnTo>
                      <a:pt x="19" y="0"/>
                    </a:lnTo>
                    <a:lnTo>
                      <a:pt x="19" y="0"/>
                    </a:lnTo>
                    <a:lnTo>
                      <a:pt x="19" y="1"/>
                    </a:lnTo>
                    <a:lnTo>
                      <a:pt x="19" y="1"/>
                    </a:lnTo>
                    <a:lnTo>
                      <a:pt x="19" y="1"/>
                    </a:lnTo>
                    <a:lnTo>
                      <a:pt x="21" y="1"/>
                    </a:lnTo>
                    <a:lnTo>
                      <a:pt x="21" y="1"/>
                    </a:lnTo>
                    <a:lnTo>
                      <a:pt x="21" y="1"/>
                    </a:lnTo>
                    <a:lnTo>
                      <a:pt x="21" y="1"/>
                    </a:lnTo>
                    <a:lnTo>
                      <a:pt x="21" y="1"/>
                    </a:lnTo>
                    <a:lnTo>
                      <a:pt x="21" y="1"/>
                    </a:lnTo>
                    <a:lnTo>
                      <a:pt x="21" y="1"/>
                    </a:lnTo>
                    <a:lnTo>
                      <a:pt x="22" y="1"/>
                    </a:lnTo>
                    <a:lnTo>
                      <a:pt x="22" y="3"/>
                    </a:lnTo>
                    <a:lnTo>
                      <a:pt x="22" y="3"/>
                    </a:lnTo>
                    <a:lnTo>
                      <a:pt x="22" y="3"/>
                    </a:lnTo>
                    <a:lnTo>
                      <a:pt x="22" y="3"/>
                    </a:lnTo>
                    <a:lnTo>
                      <a:pt x="22" y="3"/>
                    </a:lnTo>
                    <a:lnTo>
                      <a:pt x="22" y="3"/>
                    </a:lnTo>
                    <a:lnTo>
                      <a:pt x="22" y="3"/>
                    </a:lnTo>
                    <a:lnTo>
                      <a:pt x="22" y="3"/>
                    </a:lnTo>
                    <a:lnTo>
                      <a:pt x="24" y="3"/>
                    </a:lnTo>
                    <a:lnTo>
                      <a:pt x="24" y="4"/>
                    </a:lnTo>
                    <a:lnTo>
                      <a:pt x="24" y="4"/>
                    </a:lnTo>
                    <a:lnTo>
                      <a:pt x="24" y="4"/>
                    </a:lnTo>
                    <a:lnTo>
                      <a:pt x="24" y="4"/>
                    </a:lnTo>
                    <a:lnTo>
                      <a:pt x="24" y="4"/>
                    </a:lnTo>
                    <a:lnTo>
                      <a:pt x="24" y="4"/>
                    </a:lnTo>
                    <a:lnTo>
                      <a:pt x="24" y="4"/>
                    </a:lnTo>
                    <a:lnTo>
                      <a:pt x="24" y="4"/>
                    </a:lnTo>
                    <a:lnTo>
                      <a:pt x="25" y="6"/>
                    </a:lnTo>
                    <a:lnTo>
                      <a:pt x="25" y="6"/>
                    </a:lnTo>
                    <a:lnTo>
                      <a:pt x="25" y="6"/>
                    </a:lnTo>
                    <a:lnTo>
                      <a:pt x="25" y="6"/>
                    </a:lnTo>
                    <a:lnTo>
                      <a:pt x="25" y="6"/>
                    </a:lnTo>
                    <a:lnTo>
                      <a:pt x="25" y="6"/>
                    </a:lnTo>
                    <a:lnTo>
                      <a:pt x="25" y="7"/>
                    </a:lnTo>
                    <a:lnTo>
                      <a:pt x="25" y="7"/>
                    </a:lnTo>
                    <a:lnTo>
                      <a:pt x="25" y="7"/>
                    </a:lnTo>
                    <a:lnTo>
                      <a:pt x="25" y="7"/>
                    </a:lnTo>
                    <a:lnTo>
                      <a:pt x="25" y="7"/>
                    </a:lnTo>
                    <a:lnTo>
                      <a:pt x="25" y="7"/>
                    </a:lnTo>
                    <a:lnTo>
                      <a:pt x="27" y="7"/>
                    </a:lnTo>
                    <a:lnTo>
                      <a:pt x="27" y="9"/>
                    </a:lnTo>
                    <a:lnTo>
                      <a:pt x="27" y="9"/>
                    </a:lnTo>
                    <a:lnTo>
                      <a:pt x="27" y="9"/>
                    </a:lnTo>
                    <a:lnTo>
                      <a:pt x="27" y="9"/>
                    </a:lnTo>
                    <a:lnTo>
                      <a:pt x="27" y="9"/>
                    </a:lnTo>
                    <a:lnTo>
                      <a:pt x="27" y="9"/>
                    </a:lnTo>
                    <a:lnTo>
                      <a:pt x="27" y="10"/>
                    </a:lnTo>
                    <a:lnTo>
                      <a:pt x="27"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lnTo>
                      <a:pt x="27" y="15"/>
                    </a:lnTo>
                  </a:path>
                </a:pathLst>
              </a:custGeom>
              <a:noFill/>
              <a:ln w="6350" cap="sq">
                <a:solidFill>
                  <a:srgbClr val="000000"/>
                </a:solidFill>
                <a:prstDash val="solid"/>
                <a:miter lim="800000"/>
                <a:headEnd/>
                <a:tailEnd/>
              </a:ln>
            </p:spPr>
            <p:txBody>
              <a:bodyPr/>
              <a:lstStyle/>
              <a:p>
                <a:endParaRPr lang="en-US"/>
              </a:p>
            </p:txBody>
          </p:sp>
          <p:sp>
            <p:nvSpPr>
              <p:cNvPr id="321471" name="Freeform 959"/>
              <p:cNvSpPr>
                <a:spLocks/>
              </p:cNvSpPr>
              <p:nvPr/>
            </p:nvSpPr>
            <p:spPr bwMode="auto">
              <a:xfrm>
                <a:off x="5400" y="2363"/>
                <a:ext cx="27" cy="31"/>
              </a:xfrm>
              <a:custGeom>
                <a:avLst/>
                <a:gdLst/>
                <a:ahLst/>
                <a:cxnLst>
                  <a:cxn ang="0">
                    <a:pos x="27" y="18"/>
                  </a:cxn>
                  <a:cxn ang="0">
                    <a:pos x="27" y="19"/>
                  </a:cxn>
                  <a:cxn ang="0">
                    <a:pos x="27" y="21"/>
                  </a:cxn>
                  <a:cxn ang="0">
                    <a:pos x="27" y="22"/>
                  </a:cxn>
                  <a:cxn ang="0">
                    <a:pos x="26" y="24"/>
                  </a:cxn>
                  <a:cxn ang="0">
                    <a:pos x="26" y="25"/>
                  </a:cxn>
                  <a:cxn ang="0">
                    <a:pos x="24" y="25"/>
                  </a:cxn>
                  <a:cxn ang="0">
                    <a:pos x="24" y="27"/>
                  </a:cxn>
                  <a:cxn ang="0">
                    <a:pos x="23" y="28"/>
                  </a:cxn>
                  <a:cxn ang="0">
                    <a:pos x="21" y="30"/>
                  </a:cxn>
                  <a:cxn ang="0">
                    <a:pos x="20" y="30"/>
                  </a:cxn>
                  <a:cxn ang="0">
                    <a:pos x="20" y="30"/>
                  </a:cxn>
                  <a:cxn ang="0">
                    <a:pos x="18" y="31"/>
                  </a:cxn>
                  <a:cxn ang="0">
                    <a:pos x="17" y="31"/>
                  </a:cxn>
                  <a:cxn ang="0">
                    <a:pos x="15" y="31"/>
                  </a:cxn>
                  <a:cxn ang="0">
                    <a:pos x="14" y="31"/>
                  </a:cxn>
                  <a:cxn ang="0">
                    <a:pos x="12" y="31"/>
                  </a:cxn>
                  <a:cxn ang="0">
                    <a:pos x="11" y="31"/>
                  </a:cxn>
                  <a:cxn ang="0">
                    <a:pos x="9" y="30"/>
                  </a:cxn>
                  <a:cxn ang="0">
                    <a:pos x="8" y="30"/>
                  </a:cxn>
                  <a:cxn ang="0">
                    <a:pos x="6" y="28"/>
                  </a:cxn>
                  <a:cxn ang="0">
                    <a:pos x="6" y="27"/>
                  </a:cxn>
                  <a:cxn ang="0">
                    <a:pos x="5" y="27"/>
                  </a:cxn>
                  <a:cxn ang="0">
                    <a:pos x="3" y="25"/>
                  </a:cxn>
                  <a:cxn ang="0">
                    <a:pos x="3" y="24"/>
                  </a:cxn>
                  <a:cxn ang="0">
                    <a:pos x="2" y="22"/>
                  </a:cxn>
                  <a:cxn ang="0">
                    <a:pos x="2" y="21"/>
                  </a:cxn>
                  <a:cxn ang="0">
                    <a:pos x="0" y="19"/>
                  </a:cxn>
                  <a:cxn ang="0">
                    <a:pos x="0" y="18"/>
                  </a:cxn>
                  <a:cxn ang="0">
                    <a:pos x="0" y="16"/>
                  </a:cxn>
                  <a:cxn ang="0">
                    <a:pos x="0" y="15"/>
                  </a:cxn>
                  <a:cxn ang="0">
                    <a:pos x="0" y="13"/>
                  </a:cxn>
                  <a:cxn ang="0">
                    <a:pos x="0" y="12"/>
                  </a:cxn>
                  <a:cxn ang="0">
                    <a:pos x="0" y="10"/>
                  </a:cxn>
                  <a:cxn ang="0">
                    <a:pos x="2" y="9"/>
                  </a:cxn>
                  <a:cxn ang="0">
                    <a:pos x="2" y="7"/>
                  </a:cxn>
                  <a:cxn ang="0">
                    <a:pos x="3" y="6"/>
                  </a:cxn>
                  <a:cxn ang="0">
                    <a:pos x="3" y="4"/>
                  </a:cxn>
                  <a:cxn ang="0">
                    <a:pos x="5" y="3"/>
                  </a:cxn>
                  <a:cxn ang="0">
                    <a:pos x="6" y="3"/>
                  </a:cxn>
                  <a:cxn ang="0">
                    <a:pos x="6" y="1"/>
                  </a:cxn>
                  <a:cxn ang="0">
                    <a:pos x="8" y="1"/>
                  </a:cxn>
                  <a:cxn ang="0">
                    <a:pos x="9" y="1"/>
                  </a:cxn>
                  <a:cxn ang="0">
                    <a:pos x="11" y="0"/>
                  </a:cxn>
                  <a:cxn ang="0">
                    <a:pos x="12" y="0"/>
                  </a:cxn>
                  <a:cxn ang="0">
                    <a:pos x="14" y="0"/>
                  </a:cxn>
                  <a:cxn ang="0">
                    <a:pos x="15" y="0"/>
                  </a:cxn>
                  <a:cxn ang="0">
                    <a:pos x="17" y="1"/>
                  </a:cxn>
                  <a:cxn ang="0">
                    <a:pos x="18" y="1"/>
                  </a:cxn>
                  <a:cxn ang="0">
                    <a:pos x="20" y="3"/>
                  </a:cxn>
                  <a:cxn ang="0">
                    <a:pos x="21" y="3"/>
                  </a:cxn>
                  <a:cxn ang="0">
                    <a:pos x="21" y="4"/>
                  </a:cxn>
                  <a:cxn ang="0">
                    <a:pos x="23" y="6"/>
                  </a:cxn>
                  <a:cxn ang="0">
                    <a:pos x="24" y="6"/>
                  </a:cxn>
                  <a:cxn ang="0">
                    <a:pos x="24" y="7"/>
                  </a:cxn>
                  <a:cxn ang="0">
                    <a:pos x="26" y="9"/>
                  </a:cxn>
                  <a:cxn ang="0">
                    <a:pos x="26" y="10"/>
                  </a:cxn>
                  <a:cxn ang="0">
                    <a:pos x="27" y="12"/>
                  </a:cxn>
                  <a:cxn ang="0">
                    <a:pos x="27" y="13"/>
                  </a:cxn>
                  <a:cxn ang="0">
                    <a:pos x="27" y="15"/>
                  </a:cxn>
                </a:cxnLst>
                <a:rect l="0" t="0" r="r" b="b"/>
                <a:pathLst>
                  <a:path w="27" h="31">
                    <a:moveTo>
                      <a:pt x="27" y="16"/>
                    </a:move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7" y="19"/>
                    </a:lnTo>
                    <a:lnTo>
                      <a:pt x="27" y="21"/>
                    </a:lnTo>
                    <a:lnTo>
                      <a:pt x="27" y="21"/>
                    </a:lnTo>
                    <a:lnTo>
                      <a:pt x="27" y="21"/>
                    </a:lnTo>
                    <a:lnTo>
                      <a:pt x="27" y="21"/>
                    </a:lnTo>
                    <a:lnTo>
                      <a:pt x="27" y="21"/>
                    </a:lnTo>
                    <a:lnTo>
                      <a:pt x="27" y="21"/>
                    </a:lnTo>
                    <a:lnTo>
                      <a:pt x="27" y="22"/>
                    </a:lnTo>
                    <a:lnTo>
                      <a:pt x="27" y="22"/>
                    </a:lnTo>
                    <a:lnTo>
                      <a:pt x="27" y="22"/>
                    </a:lnTo>
                    <a:lnTo>
                      <a:pt x="26" y="22"/>
                    </a:lnTo>
                    <a:lnTo>
                      <a:pt x="26" y="22"/>
                    </a:lnTo>
                    <a:lnTo>
                      <a:pt x="26" y="22"/>
                    </a:lnTo>
                    <a:lnTo>
                      <a:pt x="26" y="24"/>
                    </a:lnTo>
                    <a:lnTo>
                      <a:pt x="26" y="24"/>
                    </a:lnTo>
                    <a:lnTo>
                      <a:pt x="26" y="24"/>
                    </a:lnTo>
                    <a:lnTo>
                      <a:pt x="26" y="24"/>
                    </a:lnTo>
                    <a:lnTo>
                      <a:pt x="26" y="24"/>
                    </a:lnTo>
                    <a:lnTo>
                      <a:pt x="26" y="24"/>
                    </a:lnTo>
                    <a:lnTo>
                      <a:pt x="26" y="24"/>
                    </a:lnTo>
                    <a:lnTo>
                      <a:pt x="26" y="25"/>
                    </a:lnTo>
                    <a:lnTo>
                      <a:pt x="26" y="25"/>
                    </a:lnTo>
                    <a:lnTo>
                      <a:pt x="26" y="25"/>
                    </a:lnTo>
                    <a:lnTo>
                      <a:pt x="26" y="25"/>
                    </a:lnTo>
                    <a:lnTo>
                      <a:pt x="24" y="25"/>
                    </a:lnTo>
                    <a:lnTo>
                      <a:pt x="24" y="25"/>
                    </a:lnTo>
                    <a:lnTo>
                      <a:pt x="24" y="25"/>
                    </a:lnTo>
                    <a:lnTo>
                      <a:pt x="24" y="27"/>
                    </a:lnTo>
                    <a:lnTo>
                      <a:pt x="24" y="27"/>
                    </a:lnTo>
                    <a:lnTo>
                      <a:pt x="24" y="27"/>
                    </a:lnTo>
                    <a:lnTo>
                      <a:pt x="24" y="27"/>
                    </a:lnTo>
                    <a:lnTo>
                      <a:pt x="24" y="27"/>
                    </a:lnTo>
                    <a:lnTo>
                      <a:pt x="24" y="27"/>
                    </a:lnTo>
                    <a:lnTo>
                      <a:pt x="24" y="27"/>
                    </a:lnTo>
                    <a:lnTo>
                      <a:pt x="23" y="27"/>
                    </a:lnTo>
                    <a:lnTo>
                      <a:pt x="23" y="28"/>
                    </a:lnTo>
                    <a:lnTo>
                      <a:pt x="23" y="28"/>
                    </a:lnTo>
                    <a:lnTo>
                      <a:pt x="23" y="28"/>
                    </a:lnTo>
                    <a:lnTo>
                      <a:pt x="23" y="28"/>
                    </a:lnTo>
                    <a:lnTo>
                      <a:pt x="23" y="28"/>
                    </a:lnTo>
                    <a:lnTo>
                      <a:pt x="23" y="28"/>
                    </a:lnTo>
                    <a:lnTo>
                      <a:pt x="23" y="28"/>
                    </a:lnTo>
                    <a:lnTo>
                      <a:pt x="21" y="28"/>
                    </a:lnTo>
                    <a:lnTo>
                      <a:pt x="21" y="28"/>
                    </a:lnTo>
                    <a:lnTo>
                      <a:pt x="21" y="30"/>
                    </a:lnTo>
                    <a:lnTo>
                      <a:pt x="21" y="30"/>
                    </a:lnTo>
                    <a:lnTo>
                      <a:pt x="21" y="30"/>
                    </a:lnTo>
                    <a:lnTo>
                      <a:pt x="21" y="30"/>
                    </a:lnTo>
                    <a:lnTo>
                      <a:pt x="21" y="30"/>
                    </a:lnTo>
                    <a:lnTo>
                      <a:pt x="21" y="30"/>
                    </a:lnTo>
                    <a:lnTo>
                      <a:pt x="20" y="30"/>
                    </a:lnTo>
                    <a:lnTo>
                      <a:pt x="20" y="30"/>
                    </a:lnTo>
                    <a:lnTo>
                      <a:pt x="20" y="30"/>
                    </a:lnTo>
                    <a:lnTo>
                      <a:pt x="20" y="30"/>
                    </a:lnTo>
                    <a:lnTo>
                      <a:pt x="20" y="30"/>
                    </a:lnTo>
                    <a:lnTo>
                      <a:pt x="20" y="30"/>
                    </a:lnTo>
                    <a:lnTo>
                      <a:pt x="20" y="30"/>
                    </a:lnTo>
                    <a:lnTo>
                      <a:pt x="18" y="31"/>
                    </a:lnTo>
                    <a:lnTo>
                      <a:pt x="18" y="31"/>
                    </a:lnTo>
                    <a:lnTo>
                      <a:pt x="18" y="31"/>
                    </a:lnTo>
                    <a:lnTo>
                      <a:pt x="18" y="31"/>
                    </a:lnTo>
                    <a:lnTo>
                      <a:pt x="18" y="31"/>
                    </a:lnTo>
                    <a:lnTo>
                      <a:pt x="18" y="31"/>
                    </a:lnTo>
                    <a:lnTo>
                      <a:pt x="17" y="31"/>
                    </a:lnTo>
                    <a:lnTo>
                      <a:pt x="17" y="31"/>
                    </a:lnTo>
                    <a:lnTo>
                      <a:pt x="17" y="31"/>
                    </a:lnTo>
                    <a:lnTo>
                      <a:pt x="17" y="31"/>
                    </a:lnTo>
                    <a:lnTo>
                      <a:pt x="17" y="31"/>
                    </a:lnTo>
                    <a:lnTo>
                      <a:pt x="17" y="31"/>
                    </a:lnTo>
                    <a:lnTo>
                      <a:pt x="17" y="31"/>
                    </a:lnTo>
                    <a:lnTo>
                      <a:pt x="15" y="31"/>
                    </a:lnTo>
                    <a:lnTo>
                      <a:pt x="15" y="31"/>
                    </a:lnTo>
                    <a:lnTo>
                      <a:pt x="15" y="31"/>
                    </a:lnTo>
                    <a:lnTo>
                      <a:pt x="15" y="31"/>
                    </a:lnTo>
                    <a:lnTo>
                      <a:pt x="15" y="31"/>
                    </a:lnTo>
                    <a:lnTo>
                      <a:pt x="15" y="31"/>
                    </a:lnTo>
                    <a:lnTo>
                      <a:pt x="14" y="31"/>
                    </a:lnTo>
                    <a:lnTo>
                      <a:pt x="14" y="31"/>
                    </a:lnTo>
                    <a:lnTo>
                      <a:pt x="14" y="31"/>
                    </a:lnTo>
                    <a:lnTo>
                      <a:pt x="14" y="31"/>
                    </a:lnTo>
                    <a:lnTo>
                      <a:pt x="14" y="31"/>
                    </a:lnTo>
                    <a:lnTo>
                      <a:pt x="14" y="31"/>
                    </a:lnTo>
                    <a:lnTo>
                      <a:pt x="14" y="31"/>
                    </a:lnTo>
                    <a:lnTo>
                      <a:pt x="12" y="31"/>
                    </a:lnTo>
                    <a:lnTo>
                      <a:pt x="12" y="31"/>
                    </a:lnTo>
                    <a:lnTo>
                      <a:pt x="12" y="31"/>
                    </a:lnTo>
                    <a:lnTo>
                      <a:pt x="12" y="31"/>
                    </a:lnTo>
                    <a:lnTo>
                      <a:pt x="12" y="31"/>
                    </a:lnTo>
                    <a:lnTo>
                      <a:pt x="12" y="31"/>
                    </a:lnTo>
                    <a:lnTo>
                      <a:pt x="11" y="31"/>
                    </a:lnTo>
                    <a:lnTo>
                      <a:pt x="11" y="31"/>
                    </a:lnTo>
                    <a:lnTo>
                      <a:pt x="11" y="31"/>
                    </a:lnTo>
                    <a:lnTo>
                      <a:pt x="11" y="31"/>
                    </a:lnTo>
                    <a:lnTo>
                      <a:pt x="11" y="31"/>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28"/>
                    </a:lnTo>
                    <a:lnTo>
                      <a:pt x="8" y="28"/>
                    </a:lnTo>
                    <a:lnTo>
                      <a:pt x="6" y="28"/>
                    </a:lnTo>
                    <a:lnTo>
                      <a:pt x="6" y="28"/>
                    </a:lnTo>
                    <a:lnTo>
                      <a:pt x="6" y="28"/>
                    </a:lnTo>
                    <a:lnTo>
                      <a:pt x="6" y="28"/>
                    </a:lnTo>
                    <a:lnTo>
                      <a:pt x="6" y="28"/>
                    </a:lnTo>
                    <a:lnTo>
                      <a:pt x="6" y="28"/>
                    </a:lnTo>
                    <a:lnTo>
                      <a:pt x="6" y="28"/>
                    </a:lnTo>
                    <a:lnTo>
                      <a:pt x="6" y="27"/>
                    </a:lnTo>
                    <a:lnTo>
                      <a:pt x="5" y="27"/>
                    </a:lnTo>
                    <a:lnTo>
                      <a:pt x="5" y="27"/>
                    </a:lnTo>
                    <a:lnTo>
                      <a:pt x="5" y="27"/>
                    </a:lnTo>
                    <a:lnTo>
                      <a:pt x="5" y="27"/>
                    </a:lnTo>
                    <a:lnTo>
                      <a:pt x="5" y="27"/>
                    </a:lnTo>
                    <a:lnTo>
                      <a:pt x="5" y="27"/>
                    </a:lnTo>
                    <a:lnTo>
                      <a:pt x="5" y="27"/>
                    </a:lnTo>
                    <a:lnTo>
                      <a:pt x="5" y="25"/>
                    </a:lnTo>
                    <a:lnTo>
                      <a:pt x="3" y="25"/>
                    </a:lnTo>
                    <a:lnTo>
                      <a:pt x="3" y="25"/>
                    </a:lnTo>
                    <a:lnTo>
                      <a:pt x="3" y="25"/>
                    </a:lnTo>
                    <a:lnTo>
                      <a:pt x="3" y="25"/>
                    </a:lnTo>
                    <a:lnTo>
                      <a:pt x="3" y="25"/>
                    </a:lnTo>
                    <a:lnTo>
                      <a:pt x="3" y="25"/>
                    </a:lnTo>
                    <a:lnTo>
                      <a:pt x="3" y="24"/>
                    </a:lnTo>
                    <a:lnTo>
                      <a:pt x="3" y="24"/>
                    </a:lnTo>
                    <a:lnTo>
                      <a:pt x="3" y="24"/>
                    </a:lnTo>
                    <a:lnTo>
                      <a:pt x="3" y="24"/>
                    </a:lnTo>
                    <a:lnTo>
                      <a:pt x="2" y="24"/>
                    </a:lnTo>
                    <a:lnTo>
                      <a:pt x="2" y="24"/>
                    </a:lnTo>
                    <a:lnTo>
                      <a:pt x="2" y="24"/>
                    </a:lnTo>
                    <a:lnTo>
                      <a:pt x="2" y="22"/>
                    </a:lnTo>
                    <a:lnTo>
                      <a:pt x="2" y="22"/>
                    </a:lnTo>
                    <a:lnTo>
                      <a:pt x="2" y="22"/>
                    </a:lnTo>
                    <a:lnTo>
                      <a:pt x="2" y="22"/>
                    </a:lnTo>
                    <a:lnTo>
                      <a:pt x="2" y="22"/>
                    </a:lnTo>
                    <a:lnTo>
                      <a:pt x="2" y="22"/>
                    </a:lnTo>
                    <a:lnTo>
                      <a:pt x="2" y="21"/>
                    </a:lnTo>
                    <a:lnTo>
                      <a:pt x="2" y="21"/>
                    </a:lnTo>
                    <a:lnTo>
                      <a:pt x="2" y="21"/>
                    </a:lnTo>
                    <a:lnTo>
                      <a:pt x="2" y="21"/>
                    </a:lnTo>
                    <a:lnTo>
                      <a:pt x="0" y="21"/>
                    </a:lnTo>
                    <a:lnTo>
                      <a:pt x="0" y="21"/>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2" y="9"/>
                    </a:lnTo>
                    <a:lnTo>
                      <a:pt x="2" y="9"/>
                    </a:lnTo>
                    <a:lnTo>
                      <a:pt x="2" y="9"/>
                    </a:lnTo>
                    <a:lnTo>
                      <a:pt x="2" y="7"/>
                    </a:lnTo>
                    <a:lnTo>
                      <a:pt x="2" y="7"/>
                    </a:lnTo>
                    <a:lnTo>
                      <a:pt x="2" y="7"/>
                    </a:lnTo>
                    <a:lnTo>
                      <a:pt x="2" y="7"/>
                    </a:lnTo>
                    <a:lnTo>
                      <a:pt x="2" y="7"/>
                    </a:lnTo>
                    <a:lnTo>
                      <a:pt x="2" y="7"/>
                    </a:lnTo>
                    <a:lnTo>
                      <a:pt x="2" y="7"/>
                    </a:lnTo>
                    <a:lnTo>
                      <a:pt x="2" y="6"/>
                    </a:lnTo>
                    <a:lnTo>
                      <a:pt x="2" y="6"/>
                    </a:lnTo>
                    <a:lnTo>
                      <a:pt x="2" y="6"/>
                    </a:lnTo>
                    <a:lnTo>
                      <a:pt x="3" y="6"/>
                    </a:lnTo>
                    <a:lnTo>
                      <a:pt x="3" y="6"/>
                    </a:lnTo>
                    <a:lnTo>
                      <a:pt x="3" y="6"/>
                    </a:lnTo>
                    <a:lnTo>
                      <a:pt x="3" y="6"/>
                    </a:lnTo>
                    <a:lnTo>
                      <a:pt x="3" y="4"/>
                    </a:lnTo>
                    <a:lnTo>
                      <a:pt x="3" y="4"/>
                    </a:lnTo>
                    <a:lnTo>
                      <a:pt x="3" y="4"/>
                    </a:lnTo>
                    <a:lnTo>
                      <a:pt x="3" y="4"/>
                    </a:lnTo>
                    <a:lnTo>
                      <a:pt x="3" y="4"/>
                    </a:lnTo>
                    <a:lnTo>
                      <a:pt x="3" y="4"/>
                    </a:lnTo>
                    <a:lnTo>
                      <a:pt x="5" y="4"/>
                    </a:lnTo>
                    <a:lnTo>
                      <a:pt x="5" y="4"/>
                    </a:lnTo>
                    <a:lnTo>
                      <a:pt x="5" y="3"/>
                    </a:lnTo>
                    <a:lnTo>
                      <a:pt x="5" y="3"/>
                    </a:lnTo>
                    <a:lnTo>
                      <a:pt x="5" y="3"/>
                    </a:lnTo>
                    <a:lnTo>
                      <a:pt x="5" y="3"/>
                    </a:lnTo>
                    <a:lnTo>
                      <a:pt x="5" y="3"/>
                    </a:lnTo>
                    <a:lnTo>
                      <a:pt x="5" y="3"/>
                    </a:lnTo>
                    <a:lnTo>
                      <a:pt x="6" y="3"/>
                    </a:lnTo>
                    <a:lnTo>
                      <a:pt x="6" y="3"/>
                    </a:lnTo>
                    <a:lnTo>
                      <a:pt x="6" y="3"/>
                    </a:lnTo>
                    <a:lnTo>
                      <a:pt x="6" y="3"/>
                    </a:lnTo>
                    <a:lnTo>
                      <a:pt x="6" y="1"/>
                    </a:lnTo>
                    <a:lnTo>
                      <a:pt x="6" y="1"/>
                    </a:lnTo>
                    <a:lnTo>
                      <a:pt x="6" y="1"/>
                    </a:lnTo>
                    <a:lnTo>
                      <a:pt x="6" y="1"/>
                    </a:lnTo>
                    <a:lnTo>
                      <a:pt x="8" y="1"/>
                    </a:lnTo>
                    <a:lnTo>
                      <a:pt x="8" y="1"/>
                    </a:lnTo>
                    <a:lnTo>
                      <a:pt x="8" y="1"/>
                    </a:lnTo>
                    <a:lnTo>
                      <a:pt x="8" y="1"/>
                    </a:lnTo>
                    <a:lnTo>
                      <a:pt x="8" y="1"/>
                    </a:lnTo>
                    <a:lnTo>
                      <a:pt x="8" y="1"/>
                    </a:lnTo>
                    <a:lnTo>
                      <a:pt x="8" y="1"/>
                    </a:lnTo>
                    <a:lnTo>
                      <a:pt x="9" y="1"/>
                    </a:lnTo>
                    <a:lnTo>
                      <a:pt x="9" y="1"/>
                    </a:lnTo>
                    <a:lnTo>
                      <a:pt x="9" y="1"/>
                    </a:lnTo>
                    <a:lnTo>
                      <a:pt x="9" y="1"/>
                    </a:lnTo>
                    <a:lnTo>
                      <a:pt x="9" y="1"/>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1"/>
                    </a:lnTo>
                    <a:lnTo>
                      <a:pt x="15" y="1"/>
                    </a:lnTo>
                    <a:lnTo>
                      <a:pt x="17" y="1"/>
                    </a:lnTo>
                    <a:lnTo>
                      <a:pt x="17" y="1"/>
                    </a:lnTo>
                    <a:lnTo>
                      <a:pt x="17" y="1"/>
                    </a:lnTo>
                    <a:lnTo>
                      <a:pt x="17" y="1"/>
                    </a:lnTo>
                    <a:lnTo>
                      <a:pt x="17" y="1"/>
                    </a:lnTo>
                    <a:lnTo>
                      <a:pt x="17" y="1"/>
                    </a:lnTo>
                    <a:lnTo>
                      <a:pt x="17" y="1"/>
                    </a:lnTo>
                    <a:lnTo>
                      <a:pt x="18" y="1"/>
                    </a:lnTo>
                    <a:lnTo>
                      <a:pt x="18" y="1"/>
                    </a:lnTo>
                    <a:lnTo>
                      <a:pt x="18" y="1"/>
                    </a:lnTo>
                    <a:lnTo>
                      <a:pt x="18" y="1"/>
                    </a:lnTo>
                    <a:lnTo>
                      <a:pt x="18" y="1"/>
                    </a:lnTo>
                    <a:lnTo>
                      <a:pt x="18" y="1"/>
                    </a:lnTo>
                    <a:lnTo>
                      <a:pt x="20" y="1"/>
                    </a:lnTo>
                    <a:lnTo>
                      <a:pt x="20" y="3"/>
                    </a:lnTo>
                    <a:lnTo>
                      <a:pt x="20" y="3"/>
                    </a:lnTo>
                    <a:lnTo>
                      <a:pt x="20" y="3"/>
                    </a:lnTo>
                    <a:lnTo>
                      <a:pt x="20" y="3"/>
                    </a:lnTo>
                    <a:lnTo>
                      <a:pt x="20" y="3"/>
                    </a:lnTo>
                    <a:lnTo>
                      <a:pt x="20" y="3"/>
                    </a:lnTo>
                    <a:lnTo>
                      <a:pt x="21" y="3"/>
                    </a:lnTo>
                    <a:lnTo>
                      <a:pt x="21" y="3"/>
                    </a:lnTo>
                    <a:lnTo>
                      <a:pt x="21" y="3"/>
                    </a:lnTo>
                    <a:lnTo>
                      <a:pt x="21" y="3"/>
                    </a:lnTo>
                    <a:lnTo>
                      <a:pt x="21" y="4"/>
                    </a:lnTo>
                    <a:lnTo>
                      <a:pt x="21" y="4"/>
                    </a:lnTo>
                    <a:lnTo>
                      <a:pt x="21" y="4"/>
                    </a:lnTo>
                    <a:lnTo>
                      <a:pt x="21" y="4"/>
                    </a:lnTo>
                    <a:lnTo>
                      <a:pt x="23" y="4"/>
                    </a:lnTo>
                    <a:lnTo>
                      <a:pt x="23" y="4"/>
                    </a:lnTo>
                    <a:lnTo>
                      <a:pt x="23" y="4"/>
                    </a:lnTo>
                    <a:lnTo>
                      <a:pt x="23" y="4"/>
                    </a:lnTo>
                    <a:lnTo>
                      <a:pt x="23" y="6"/>
                    </a:lnTo>
                    <a:lnTo>
                      <a:pt x="23" y="6"/>
                    </a:lnTo>
                    <a:lnTo>
                      <a:pt x="23" y="6"/>
                    </a:lnTo>
                    <a:lnTo>
                      <a:pt x="23" y="6"/>
                    </a:lnTo>
                    <a:lnTo>
                      <a:pt x="24" y="6"/>
                    </a:lnTo>
                    <a:lnTo>
                      <a:pt x="24" y="6"/>
                    </a:lnTo>
                    <a:lnTo>
                      <a:pt x="24" y="6"/>
                    </a:lnTo>
                    <a:lnTo>
                      <a:pt x="24" y="7"/>
                    </a:lnTo>
                    <a:lnTo>
                      <a:pt x="24" y="7"/>
                    </a:lnTo>
                    <a:lnTo>
                      <a:pt x="24" y="7"/>
                    </a:lnTo>
                    <a:lnTo>
                      <a:pt x="24" y="7"/>
                    </a:lnTo>
                    <a:lnTo>
                      <a:pt x="24" y="7"/>
                    </a:lnTo>
                    <a:lnTo>
                      <a:pt x="24" y="7"/>
                    </a:lnTo>
                    <a:lnTo>
                      <a:pt x="24" y="7"/>
                    </a:lnTo>
                    <a:lnTo>
                      <a:pt x="26" y="9"/>
                    </a:lnTo>
                    <a:lnTo>
                      <a:pt x="26" y="9"/>
                    </a:lnTo>
                    <a:lnTo>
                      <a:pt x="26" y="9"/>
                    </a:lnTo>
                    <a:lnTo>
                      <a:pt x="26" y="9"/>
                    </a:lnTo>
                    <a:lnTo>
                      <a:pt x="26" y="9"/>
                    </a:lnTo>
                    <a:lnTo>
                      <a:pt x="26" y="9"/>
                    </a:lnTo>
                    <a:lnTo>
                      <a:pt x="26" y="10"/>
                    </a:lnTo>
                    <a:lnTo>
                      <a:pt x="26" y="10"/>
                    </a:lnTo>
                    <a:lnTo>
                      <a:pt x="26" y="10"/>
                    </a:lnTo>
                    <a:lnTo>
                      <a:pt x="26" y="10"/>
                    </a:lnTo>
                    <a:lnTo>
                      <a:pt x="26" y="10"/>
                    </a:lnTo>
                    <a:lnTo>
                      <a:pt x="26" y="10"/>
                    </a:lnTo>
                    <a:lnTo>
                      <a:pt x="26" y="12"/>
                    </a:lnTo>
                    <a:lnTo>
                      <a:pt x="26"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lnTo>
                      <a:pt x="27" y="15"/>
                    </a:lnTo>
                    <a:lnTo>
                      <a:pt x="27" y="15"/>
                    </a:lnTo>
                    <a:lnTo>
                      <a:pt x="27" y="15"/>
                    </a:lnTo>
                    <a:lnTo>
                      <a:pt x="27" y="16"/>
                    </a:lnTo>
                  </a:path>
                </a:pathLst>
              </a:custGeom>
              <a:noFill/>
              <a:ln w="6350" cap="sq">
                <a:solidFill>
                  <a:srgbClr val="000000"/>
                </a:solidFill>
                <a:prstDash val="solid"/>
                <a:miter lim="800000"/>
                <a:headEnd/>
                <a:tailEnd/>
              </a:ln>
            </p:spPr>
            <p:txBody>
              <a:bodyPr/>
              <a:lstStyle/>
              <a:p>
                <a:endParaRPr lang="en-US"/>
              </a:p>
            </p:txBody>
          </p:sp>
          <p:sp>
            <p:nvSpPr>
              <p:cNvPr id="321472" name="Freeform 960"/>
              <p:cNvSpPr>
                <a:spLocks noEditPoints="1"/>
              </p:cNvSpPr>
              <p:nvPr/>
            </p:nvSpPr>
            <p:spPr bwMode="auto">
              <a:xfrm>
                <a:off x="3475" y="2579"/>
                <a:ext cx="196" cy="244"/>
              </a:xfrm>
              <a:custGeom>
                <a:avLst/>
                <a:gdLst/>
                <a:ahLst/>
                <a:cxnLst>
                  <a:cxn ang="0">
                    <a:pos x="10" y="31"/>
                  </a:cxn>
                  <a:cxn ang="0">
                    <a:pos x="24" y="27"/>
                  </a:cxn>
                  <a:cxn ang="0">
                    <a:pos x="79" y="27"/>
                  </a:cxn>
                  <a:cxn ang="0">
                    <a:pos x="94" y="67"/>
                  </a:cxn>
                  <a:cxn ang="0">
                    <a:pos x="122" y="66"/>
                  </a:cxn>
                  <a:cxn ang="0">
                    <a:pos x="124" y="57"/>
                  </a:cxn>
                  <a:cxn ang="0">
                    <a:pos x="127" y="55"/>
                  </a:cxn>
                  <a:cxn ang="0">
                    <a:pos x="127" y="46"/>
                  </a:cxn>
                  <a:cxn ang="0">
                    <a:pos x="143" y="46"/>
                  </a:cxn>
                  <a:cxn ang="0">
                    <a:pos x="143" y="52"/>
                  </a:cxn>
                  <a:cxn ang="0">
                    <a:pos x="163" y="54"/>
                  </a:cxn>
                  <a:cxn ang="0">
                    <a:pos x="161" y="91"/>
                  </a:cxn>
                  <a:cxn ang="0">
                    <a:pos x="170" y="108"/>
                  </a:cxn>
                  <a:cxn ang="0">
                    <a:pos x="167" y="123"/>
                  </a:cxn>
                  <a:cxn ang="0">
                    <a:pos x="196" y="117"/>
                  </a:cxn>
                  <a:cxn ang="0">
                    <a:pos x="194" y="156"/>
                  </a:cxn>
                  <a:cxn ang="0">
                    <a:pos x="164" y="156"/>
                  </a:cxn>
                  <a:cxn ang="0">
                    <a:pos x="163" y="216"/>
                  </a:cxn>
                  <a:cxn ang="0">
                    <a:pos x="182" y="238"/>
                  </a:cxn>
                  <a:cxn ang="0">
                    <a:pos x="149" y="244"/>
                  </a:cxn>
                  <a:cxn ang="0">
                    <a:pos x="106" y="234"/>
                  </a:cxn>
                  <a:cxn ang="0">
                    <a:pos x="0" y="232"/>
                  </a:cxn>
                  <a:cxn ang="0">
                    <a:pos x="1" y="207"/>
                  </a:cxn>
                  <a:cxn ang="0">
                    <a:pos x="12" y="175"/>
                  </a:cxn>
                  <a:cxn ang="0">
                    <a:pos x="16" y="156"/>
                  </a:cxn>
                  <a:cxn ang="0">
                    <a:pos x="28" y="147"/>
                  </a:cxn>
                  <a:cxn ang="0">
                    <a:pos x="36" y="120"/>
                  </a:cxn>
                  <a:cxn ang="0">
                    <a:pos x="22" y="85"/>
                  </a:cxn>
                  <a:cxn ang="0">
                    <a:pos x="30" y="76"/>
                  </a:cxn>
                  <a:cxn ang="0">
                    <a:pos x="10" y="31"/>
                  </a:cxn>
                  <a:cxn ang="0">
                    <a:pos x="21" y="7"/>
                  </a:cxn>
                  <a:cxn ang="0">
                    <a:pos x="16" y="10"/>
                  </a:cxn>
                  <a:cxn ang="0">
                    <a:pos x="15" y="24"/>
                  </a:cxn>
                  <a:cxn ang="0">
                    <a:pos x="10" y="25"/>
                  </a:cxn>
                  <a:cxn ang="0">
                    <a:pos x="7" y="12"/>
                  </a:cxn>
                  <a:cxn ang="0">
                    <a:pos x="21" y="0"/>
                  </a:cxn>
                  <a:cxn ang="0">
                    <a:pos x="24" y="4"/>
                  </a:cxn>
                  <a:cxn ang="0">
                    <a:pos x="21" y="7"/>
                  </a:cxn>
                </a:cxnLst>
                <a:rect l="0" t="0" r="r" b="b"/>
                <a:pathLst>
                  <a:path w="196" h="244">
                    <a:moveTo>
                      <a:pt x="10" y="31"/>
                    </a:moveTo>
                    <a:lnTo>
                      <a:pt x="24" y="27"/>
                    </a:lnTo>
                    <a:lnTo>
                      <a:pt x="79" y="27"/>
                    </a:lnTo>
                    <a:lnTo>
                      <a:pt x="94" y="67"/>
                    </a:lnTo>
                    <a:lnTo>
                      <a:pt x="122" y="66"/>
                    </a:lnTo>
                    <a:lnTo>
                      <a:pt x="124" y="57"/>
                    </a:lnTo>
                    <a:lnTo>
                      <a:pt x="127" y="55"/>
                    </a:lnTo>
                    <a:lnTo>
                      <a:pt x="127" y="46"/>
                    </a:lnTo>
                    <a:lnTo>
                      <a:pt x="143" y="46"/>
                    </a:lnTo>
                    <a:lnTo>
                      <a:pt x="143" y="52"/>
                    </a:lnTo>
                    <a:lnTo>
                      <a:pt x="163" y="54"/>
                    </a:lnTo>
                    <a:lnTo>
                      <a:pt x="161" y="91"/>
                    </a:lnTo>
                    <a:lnTo>
                      <a:pt x="170" y="108"/>
                    </a:lnTo>
                    <a:lnTo>
                      <a:pt x="167" y="123"/>
                    </a:lnTo>
                    <a:lnTo>
                      <a:pt x="196" y="117"/>
                    </a:lnTo>
                    <a:lnTo>
                      <a:pt x="194" y="156"/>
                    </a:lnTo>
                    <a:lnTo>
                      <a:pt x="164" y="156"/>
                    </a:lnTo>
                    <a:lnTo>
                      <a:pt x="163" y="216"/>
                    </a:lnTo>
                    <a:lnTo>
                      <a:pt x="182" y="238"/>
                    </a:lnTo>
                    <a:lnTo>
                      <a:pt x="149" y="244"/>
                    </a:lnTo>
                    <a:lnTo>
                      <a:pt x="106" y="234"/>
                    </a:lnTo>
                    <a:lnTo>
                      <a:pt x="0" y="232"/>
                    </a:lnTo>
                    <a:lnTo>
                      <a:pt x="1" y="207"/>
                    </a:lnTo>
                    <a:lnTo>
                      <a:pt x="12" y="175"/>
                    </a:lnTo>
                    <a:lnTo>
                      <a:pt x="16" y="156"/>
                    </a:lnTo>
                    <a:lnTo>
                      <a:pt x="28" y="147"/>
                    </a:lnTo>
                    <a:lnTo>
                      <a:pt x="36" y="120"/>
                    </a:lnTo>
                    <a:lnTo>
                      <a:pt x="22" y="85"/>
                    </a:lnTo>
                    <a:lnTo>
                      <a:pt x="30" y="76"/>
                    </a:lnTo>
                    <a:lnTo>
                      <a:pt x="10" y="31"/>
                    </a:lnTo>
                    <a:moveTo>
                      <a:pt x="21" y="7"/>
                    </a:moveTo>
                    <a:lnTo>
                      <a:pt x="16" y="10"/>
                    </a:lnTo>
                    <a:lnTo>
                      <a:pt x="15" y="24"/>
                    </a:lnTo>
                    <a:lnTo>
                      <a:pt x="10" y="25"/>
                    </a:lnTo>
                    <a:lnTo>
                      <a:pt x="7" y="12"/>
                    </a:lnTo>
                    <a:lnTo>
                      <a:pt x="21" y="0"/>
                    </a:lnTo>
                    <a:lnTo>
                      <a:pt x="24" y="4"/>
                    </a:lnTo>
                    <a:lnTo>
                      <a:pt x="21" y="7"/>
                    </a:lnTo>
                  </a:path>
                </a:pathLst>
              </a:custGeom>
              <a:noFill/>
              <a:ln w="6350" cap="sq">
                <a:solidFill>
                  <a:srgbClr val="000000"/>
                </a:solidFill>
                <a:prstDash val="solid"/>
                <a:miter lim="800000"/>
                <a:headEnd/>
                <a:tailEnd/>
              </a:ln>
            </p:spPr>
            <p:txBody>
              <a:bodyPr/>
              <a:lstStyle/>
              <a:p>
                <a:endParaRPr lang="en-US"/>
              </a:p>
            </p:txBody>
          </p:sp>
          <p:sp>
            <p:nvSpPr>
              <p:cNvPr id="321473" name="Freeform 961"/>
              <p:cNvSpPr>
                <a:spLocks noEditPoints="1"/>
              </p:cNvSpPr>
              <p:nvPr/>
            </p:nvSpPr>
            <p:spPr bwMode="auto">
              <a:xfrm>
                <a:off x="2222" y="2892"/>
                <a:ext cx="245" cy="591"/>
              </a:xfrm>
              <a:custGeom>
                <a:avLst/>
                <a:gdLst/>
                <a:ahLst/>
                <a:cxnLst>
                  <a:cxn ang="0">
                    <a:pos x="120" y="541"/>
                  </a:cxn>
                  <a:cxn ang="0">
                    <a:pos x="87" y="538"/>
                  </a:cxn>
                  <a:cxn ang="0">
                    <a:pos x="66" y="517"/>
                  </a:cxn>
                  <a:cxn ang="0">
                    <a:pos x="55" y="426"/>
                  </a:cxn>
                  <a:cxn ang="0">
                    <a:pos x="18" y="324"/>
                  </a:cxn>
                  <a:cxn ang="0">
                    <a:pos x="12" y="272"/>
                  </a:cxn>
                  <a:cxn ang="0">
                    <a:pos x="3" y="168"/>
                  </a:cxn>
                  <a:cxn ang="0">
                    <a:pos x="7" y="116"/>
                  </a:cxn>
                  <a:cxn ang="0">
                    <a:pos x="10" y="56"/>
                  </a:cxn>
                  <a:cxn ang="0">
                    <a:pos x="39" y="0"/>
                  </a:cxn>
                  <a:cxn ang="0">
                    <a:pos x="48" y="6"/>
                  </a:cxn>
                  <a:cxn ang="0">
                    <a:pos x="70" y="20"/>
                  </a:cxn>
                  <a:cxn ang="0">
                    <a:pos x="75" y="5"/>
                  </a:cxn>
                  <a:cxn ang="0">
                    <a:pos x="96" y="9"/>
                  </a:cxn>
                  <a:cxn ang="0">
                    <a:pos x="124" y="38"/>
                  </a:cxn>
                  <a:cxn ang="0">
                    <a:pos x="176" y="62"/>
                  </a:cxn>
                  <a:cxn ang="0">
                    <a:pos x="172" y="93"/>
                  </a:cxn>
                  <a:cxn ang="0">
                    <a:pos x="226" y="89"/>
                  </a:cxn>
                  <a:cxn ang="0">
                    <a:pos x="230" y="65"/>
                  </a:cxn>
                  <a:cxn ang="0">
                    <a:pos x="242" y="95"/>
                  </a:cxn>
                  <a:cxn ang="0">
                    <a:pos x="200" y="144"/>
                  </a:cxn>
                  <a:cxn ang="0">
                    <a:pos x="191" y="153"/>
                  </a:cxn>
                  <a:cxn ang="0">
                    <a:pos x="188" y="194"/>
                  </a:cxn>
                  <a:cxn ang="0">
                    <a:pos x="188" y="206"/>
                  </a:cxn>
                  <a:cxn ang="0">
                    <a:pos x="193" y="231"/>
                  </a:cxn>
                  <a:cxn ang="0">
                    <a:pos x="214" y="257"/>
                  </a:cxn>
                  <a:cxn ang="0">
                    <a:pos x="220" y="296"/>
                  </a:cxn>
                  <a:cxn ang="0">
                    <a:pos x="151" y="308"/>
                  </a:cxn>
                  <a:cxn ang="0">
                    <a:pos x="158" y="327"/>
                  </a:cxn>
                  <a:cxn ang="0">
                    <a:pos x="141" y="350"/>
                  </a:cxn>
                  <a:cxn ang="0">
                    <a:pos x="120" y="347"/>
                  </a:cxn>
                  <a:cxn ang="0">
                    <a:pos x="146" y="368"/>
                  </a:cxn>
                  <a:cxn ang="0">
                    <a:pos x="133" y="377"/>
                  </a:cxn>
                  <a:cxn ang="0">
                    <a:pos x="133" y="416"/>
                  </a:cxn>
                  <a:cxn ang="0">
                    <a:pos x="114" y="438"/>
                  </a:cxn>
                  <a:cxn ang="0">
                    <a:pos x="132" y="455"/>
                  </a:cxn>
                  <a:cxn ang="0">
                    <a:pos x="146" y="461"/>
                  </a:cxn>
                  <a:cxn ang="0">
                    <a:pos x="135" y="485"/>
                  </a:cxn>
                  <a:cxn ang="0">
                    <a:pos x="132" y="537"/>
                  </a:cxn>
                  <a:cxn ang="0">
                    <a:pos x="133" y="544"/>
                  </a:cxn>
                  <a:cxn ang="0">
                    <a:pos x="203" y="586"/>
                  </a:cxn>
                  <a:cxn ang="0">
                    <a:pos x="157" y="591"/>
                  </a:cxn>
                  <a:cxn ang="0">
                    <a:pos x="173" y="573"/>
                  </a:cxn>
                </a:cxnLst>
                <a:rect l="0" t="0" r="r" b="b"/>
                <a:pathLst>
                  <a:path w="245" h="591">
                    <a:moveTo>
                      <a:pt x="133" y="544"/>
                    </a:moveTo>
                    <a:lnTo>
                      <a:pt x="120" y="541"/>
                    </a:lnTo>
                    <a:lnTo>
                      <a:pt x="112" y="541"/>
                    </a:lnTo>
                    <a:lnTo>
                      <a:pt x="87" y="538"/>
                    </a:lnTo>
                    <a:lnTo>
                      <a:pt x="78" y="516"/>
                    </a:lnTo>
                    <a:lnTo>
                      <a:pt x="66" y="517"/>
                    </a:lnTo>
                    <a:lnTo>
                      <a:pt x="54" y="501"/>
                    </a:lnTo>
                    <a:lnTo>
                      <a:pt x="55" y="426"/>
                    </a:lnTo>
                    <a:lnTo>
                      <a:pt x="31" y="386"/>
                    </a:lnTo>
                    <a:lnTo>
                      <a:pt x="18" y="324"/>
                    </a:lnTo>
                    <a:lnTo>
                      <a:pt x="24" y="305"/>
                    </a:lnTo>
                    <a:lnTo>
                      <a:pt x="12" y="272"/>
                    </a:lnTo>
                    <a:lnTo>
                      <a:pt x="21" y="227"/>
                    </a:lnTo>
                    <a:lnTo>
                      <a:pt x="3" y="168"/>
                    </a:lnTo>
                    <a:lnTo>
                      <a:pt x="0" y="137"/>
                    </a:lnTo>
                    <a:lnTo>
                      <a:pt x="7" y="116"/>
                    </a:lnTo>
                    <a:lnTo>
                      <a:pt x="13" y="92"/>
                    </a:lnTo>
                    <a:lnTo>
                      <a:pt x="10" y="56"/>
                    </a:lnTo>
                    <a:lnTo>
                      <a:pt x="30" y="21"/>
                    </a:lnTo>
                    <a:lnTo>
                      <a:pt x="39" y="0"/>
                    </a:lnTo>
                    <a:lnTo>
                      <a:pt x="45" y="5"/>
                    </a:lnTo>
                    <a:lnTo>
                      <a:pt x="48" y="6"/>
                    </a:lnTo>
                    <a:lnTo>
                      <a:pt x="66" y="9"/>
                    </a:lnTo>
                    <a:lnTo>
                      <a:pt x="70" y="20"/>
                    </a:lnTo>
                    <a:lnTo>
                      <a:pt x="72" y="18"/>
                    </a:lnTo>
                    <a:lnTo>
                      <a:pt x="75" y="5"/>
                    </a:lnTo>
                    <a:lnTo>
                      <a:pt x="93" y="5"/>
                    </a:lnTo>
                    <a:lnTo>
                      <a:pt x="96" y="9"/>
                    </a:lnTo>
                    <a:lnTo>
                      <a:pt x="103" y="15"/>
                    </a:lnTo>
                    <a:lnTo>
                      <a:pt x="124" y="38"/>
                    </a:lnTo>
                    <a:lnTo>
                      <a:pt x="139" y="42"/>
                    </a:lnTo>
                    <a:lnTo>
                      <a:pt x="176" y="62"/>
                    </a:lnTo>
                    <a:lnTo>
                      <a:pt x="181" y="68"/>
                    </a:lnTo>
                    <a:lnTo>
                      <a:pt x="172" y="93"/>
                    </a:lnTo>
                    <a:lnTo>
                      <a:pt x="200" y="98"/>
                    </a:lnTo>
                    <a:lnTo>
                      <a:pt x="226" y="89"/>
                    </a:lnTo>
                    <a:lnTo>
                      <a:pt x="226" y="71"/>
                    </a:lnTo>
                    <a:lnTo>
                      <a:pt x="230" y="65"/>
                    </a:lnTo>
                    <a:lnTo>
                      <a:pt x="245" y="80"/>
                    </a:lnTo>
                    <a:lnTo>
                      <a:pt x="242" y="95"/>
                    </a:lnTo>
                    <a:lnTo>
                      <a:pt x="217" y="117"/>
                    </a:lnTo>
                    <a:lnTo>
                      <a:pt x="200" y="144"/>
                    </a:lnTo>
                    <a:lnTo>
                      <a:pt x="199" y="150"/>
                    </a:lnTo>
                    <a:lnTo>
                      <a:pt x="191" y="153"/>
                    </a:lnTo>
                    <a:lnTo>
                      <a:pt x="188" y="189"/>
                    </a:lnTo>
                    <a:lnTo>
                      <a:pt x="188" y="194"/>
                    </a:lnTo>
                    <a:lnTo>
                      <a:pt x="190" y="203"/>
                    </a:lnTo>
                    <a:lnTo>
                      <a:pt x="188" y="206"/>
                    </a:lnTo>
                    <a:lnTo>
                      <a:pt x="187" y="213"/>
                    </a:lnTo>
                    <a:lnTo>
                      <a:pt x="193" y="231"/>
                    </a:lnTo>
                    <a:lnTo>
                      <a:pt x="215" y="243"/>
                    </a:lnTo>
                    <a:lnTo>
                      <a:pt x="214" y="257"/>
                    </a:lnTo>
                    <a:lnTo>
                      <a:pt x="229" y="267"/>
                    </a:lnTo>
                    <a:lnTo>
                      <a:pt x="220" y="296"/>
                    </a:lnTo>
                    <a:lnTo>
                      <a:pt x="163" y="312"/>
                    </a:lnTo>
                    <a:lnTo>
                      <a:pt x="151" y="308"/>
                    </a:lnTo>
                    <a:lnTo>
                      <a:pt x="154" y="315"/>
                    </a:lnTo>
                    <a:lnTo>
                      <a:pt x="158" y="327"/>
                    </a:lnTo>
                    <a:lnTo>
                      <a:pt x="161" y="345"/>
                    </a:lnTo>
                    <a:lnTo>
                      <a:pt x="141" y="350"/>
                    </a:lnTo>
                    <a:lnTo>
                      <a:pt x="121" y="342"/>
                    </a:lnTo>
                    <a:lnTo>
                      <a:pt x="120" y="347"/>
                    </a:lnTo>
                    <a:lnTo>
                      <a:pt x="127" y="365"/>
                    </a:lnTo>
                    <a:lnTo>
                      <a:pt x="146" y="368"/>
                    </a:lnTo>
                    <a:lnTo>
                      <a:pt x="151" y="380"/>
                    </a:lnTo>
                    <a:lnTo>
                      <a:pt x="133" y="377"/>
                    </a:lnTo>
                    <a:lnTo>
                      <a:pt x="142" y="383"/>
                    </a:lnTo>
                    <a:lnTo>
                      <a:pt x="133" y="416"/>
                    </a:lnTo>
                    <a:lnTo>
                      <a:pt x="117" y="425"/>
                    </a:lnTo>
                    <a:lnTo>
                      <a:pt x="114" y="438"/>
                    </a:lnTo>
                    <a:lnTo>
                      <a:pt x="117" y="446"/>
                    </a:lnTo>
                    <a:lnTo>
                      <a:pt x="132" y="455"/>
                    </a:lnTo>
                    <a:lnTo>
                      <a:pt x="143" y="456"/>
                    </a:lnTo>
                    <a:lnTo>
                      <a:pt x="146" y="461"/>
                    </a:lnTo>
                    <a:lnTo>
                      <a:pt x="149" y="471"/>
                    </a:lnTo>
                    <a:lnTo>
                      <a:pt x="135" y="485"/>
                    </a:lnTo>
                    <a:lnTo>
                      <a:pt x="121" y="522"/>
                    </a:lnTo>
                    <a:lnTo>
                      <a:pt x="132" y="537"/>
                    </a:lnTo>
                    <a:lnTo>
                      <a:pt x="143" y="547"/>
                    </a:lnTo>
                    <a:lnTo>
                      <a:pt x="133" y="544"/>
                    </a:lnTo>
                    <a:moveTo>
                      <a:pt x="173" y="573"/>
                    </a:moveTo>
                    <a:lnTo>
                      <a:pt x="203" y="586"/>
                    </a:lnTo>
                    <a:lnTo>
                      <a:pt x="202" y="591"/>
                    </a:lnTo>
                    <a:lnTo>
                      <a:pt x="157" y="591"/>
                    </a:lnTo>
                    <a:lnTo>
                      <a:pt x="145" y="559"/>
                    </a:lnTo>
                    <a:lnTo>
                      <a:pt x="173" y="573"/>
                    </a:lnTo>
                  </a:path>
                </a:pathLst>
              </a:custGeom>
              <a:noFill/>
              <a:ln w="6350" cap="sq">
                <a:solidFill>
                  <a:srgbClr val="000000"/>
                </a:solidFill>
                <a:prstDash val="solid"/>
                <a:miter lim="800000"/>
                <a:headEnd/>
                <a:tailEnd/>
              </a:ln>
            </p:spPr>
            <p:txBody>
              <a:bodyPr/>
              <a:lstStyle/>
              <a:p>
                <a:endParaRPr lang="en-US"/>
              </a:p>
            </p:txBody>
          </p:sp>
          <p:sp>
            <p:nvSpPr>
              <p:cNvPr id="321474" name="Freeform 962"/>
              <p:cNvSpPr>
                <a:spLocks noEditPoints="1"/>
              </p:cNvSpPr>
              <p:nvPr/>
            </p:nvSpPr>
            <p:spPr bwMode="auto">
              <a:xfrm>
                <a:off x="5020" y="2693"/>
                <a:ext cx="637" cy="594"/>
              </a:xfrm>
              <a:custGeom>
                <a:avLst/>
                <a:gdLst/>
                <a:ahLst/>
                <a:cxnLst>
                  <a:cxn ang="0">
                    <a:pos x="548" y="64"/>
                  </a:cxn>
                  <a:cxn ang="0">
                    <a:pos x="563" y="127"/>
                  </a:cxn>
                  <a:cxn ang="0">
                    <a:pos x="592" y="174"/>
                  </a:cxn>
                  <a:cxn ang="0">
                    <a:pos x="613" y="213"/>
                  </a:cxn>
                  <a:cxn ang="0">
                    <a:pos x="622" y="331"/>
                  </a:cxn>
                  <a:cxn ang="0">
                    <a:pos x="563" y="402"/>
                  </a:cxn>
                  <a:cxn ang="0">
                    <a:pos x="494" y="484"/>
                  </a:cxn>
                  <a:cxn ang="0">
                    <a:pos x="427" y="513"/>
                  </a:cxn>
                  <a:cxn ang="0">
                    <a:pos x="386" y="508"/>
                  </a:cxn>
                  <a:cxn ang="0">
                    <a:pos x="346" y="478"/>
                  </a:cxn>
                  <a:cxn ang="0">
                    <a:pos x="320" y="444"/>
                  </a:cxn>
                  <a:cxn ang="0">
                    <a:pos x="304" y="438"/>
                  </a:cxn>
                  <a:cxn ang="0">
                    <a:pos x="264" y="376"/>
                  </a:cxn>
                  <a:cxn ang="0">
                    <a:pos x="166" y="394"/>
                  </a:cxn>
                  <a:cxn ang="0">
                    <a:pos x="105" y="421"/>
                  </a:cxn>
                  <a:cxn ang="0">
                    <a:pos x="33" y="441"/>
                  </a:cxn>
                  <a:cxn ang="0">
                    <a:pos x="23" y="394"/>
                  </a:cxn>
                  <a:cxn ang="0">
                    <a:pos x="21" y="289"/>
                  </a:cxn>
                  <a:cxn ang="0">
                    <a:pos x="23" y="277"/>
                  </a:cxn>
                  <a:cxn ang="0">
                    <a:pos x="32" y="286"/>
                  </a:cxn>
                  <a:cxn ang="0">
                    <a:pos x="26" y="246"/>
                  </a:cxn>
                  <a:cxn ang="0">
                    <a:pos x="48" y="201"/>
                  </a:cxn>
                  <a:cxn ang="0">
                    <a:pos x="92" y="180"/>
                  </a:cxn>
                  <a:cxn ang="0">
                    <a:pos x="189" y="117"/>
                  </a:cxn>
                  <a:cxn ang="0">
                    <a:pos x="208" y="123"/>
                  </a:cxn>
                  <a:cxn ang="0">
                    <a:pos x="270" y="55"/>
                  </a:cxn>
                  <a:cxn ang="0">
                    <a:pos x="307" y="75"/>
                  </a:cxn>
                  <a:cxn ang="0">
                    <a:pos x="359" y="7"/>
                  </a:cxn>
                  <a:cxn ang="0">
                    <a:pos x="437" y="6"/>
                  </a:cxn>
                  <a:cxn ang="0">
                    <a:pos x="404" y="73"/>
                  </a:cxn>
                  <a:cxn ang="0">
                    <a:pos x="477" y="126"/>
                  </a:cxn>
                  <a:cxn ang="0">
                    <a:pos x="524" y="0"/>
                  </a:cxn>
                  <a:cxn ang="0">
                    <a:pos x="540" y="43"/>
                  </a:cxn>
                  <a:cxn ang="0">
                    <a:pos x="403" y="550"/>
                  </a:cxn>
                  <a:cxn ang="0">
                    <a:pos x="433" y="546"/>
                  </a:cxn>
                  <a:cxn ang="0">
                    <a:pos x="380" y="594"/>
                  </a:cxn>
                  <a:cxn ang="0">
                    <a:pos x="370" y="580"/>
                  </a:cxn>
                  <a:cxn ang="0">
                    <a:pos x="379" y="547"/>
                  </a:cxn>
                  <a:cxn ang="0">
                    <a:pos x="394" y="546"/>
                  </a:cxn>
                </a:cxnLst>
                <a:rect l="0" t="0" r="r" b="b"/>
                <a:pathLst>
                  <a:path w="637" h="594">
                    <a:moveTo>
                      <a:pt x="540" y="43"/>
                    </a:moveTo>
                    <a:lnTo>
                      <a:pt x="548" y="64"/>
                    </a:lnTo>
                    <a:lnTo>
                      <a:pt x="558" y="78"/>
                    </a:lnTo>
                    <a:lnTo>
                      <a:pt x="563" y="127"/>
                    </a:lnTo>
                    <a:lnTo>
                      <a:pt x="560" y="150"/>
                    </a:lnTo>
                    <a:lnTo>
                      <a:pt x="592" y="174"/>
                    </a:lnTo>
                    <a:lnTo>
                      <a:pt x="601" y="214"/>
                    </a:lnTo>
                    <a:lnTo>
                      <a:pt x="613" y="213"/>
                    </a:lnTo>
                    <a:lnTo>
                      <a:pt x="637" y="265"/>
                    </a:lnTo>
                    <a:lnTo>
                      <a:pt x="622" y="331"/>
                    </a:lnTo>
                    <a:lnTo>
                      <a:pt x="581" y="391"/>
                    </a:lnTo>
                    <a:lnTo>
                      <a:pt x="563" y="402"/>
                    </a:lnTo>
                    <a:lnTo>
                      <a:pt x="498" y="474"/>
                    </a:lnTo>
                    <a:lnTo>
                      <a:pt x="494" y="484"/>
                    </a:lnTo>
                    <a:lnTo>
                      <a:pt x="465" y="490"/>
                    </a:lnTo>
                    <a:lnTo>
                      <a:pt x="427" y="513"/>
                    </a:lnTo>
                    <a:lnTo>
                      <a:pt x="415" y="493"/>
                    </a:lnTo>
                    <a:lnTo>
                      <a:pt x="386" y="508"/>
                    </a:lnTo>
                    <a:lnTo>
                      <a:pt x="349" y="493"/>
                    </a:lnTo>
                    <a:lnTo>
                      <a:pt x="346" y="478"/>
                    </a:lnTo>
                    <a:lnTo>
                      <a:pt x="353" y="451"/>
                    </a:lnTo>
                    <a:lnTo>
                      <a:pt x="320" y="444"/>
                    </a:lnTo>
                    <a:lnTo>
                      <a:pt x="356" y="400"/>
                    </a:lnTo>
                    <a:lnTo>
                      <a:pt x="304" y="438"/>
                    </a:lnTo>
                    <a:lnTo>
                      <a:pt x="296" y="387"/>
                    </a:lnTo>
                    <a:lnTo>
                      <a:pt x="264" y="376"/>
                    </a:lnTo>
                    <a:lnTo>
                      <a:pt x="225" y="379"/>
                    </a:lnTo>
                    <a:lnTo>
                      <a:pt x="166" y="394"/>
                    </a:lnTo>
                    <a:lnTo>
                      <a:pt x="126" y="420"/>
                    </a:lnTo>
                    <a:lnTo>
                      <a:pt x="105" y="421"/>
                    </a:lnTo>
                    <a:lnTo>
                      <a:pt x="77" y="418"/>
                    </a:lnTo>
                    <a:lnTo>
                      <a:pt x="33" y="441"/>
                    </a:lnTo>
                    <a:lnTo>
                      <a:pt x="0" y="426"/>
                    </a:lnTo>
                    <a:lnTo>
                      <a:pt x="23" y="394"/>
                    </a:lnTo>
                    <a:lnTo>
                      <a:pt x="29" y="337"/>
                    </a:lnTo>
                    <a:lnTo>
                      <a:pt x="21" y="289"/>
                    </a:lnTo>
                    <a:lnTo>
                      <a:pt x="15" y="268"/>
                    </a:lnTo>
                    <a:lnTo>
                      <a:pt x="23" y="277"/>
                    </a:lnTo>
                    <a:lnTo>
                      <a:pt x="23" y="267"/>
                    </a:lnTo>
                    <a:lnTo>
                      <a:pt x="32" y="286"/>
                    </a:lnTo>
                    <a:lnTo>
                      <a:pt x="35" y="273"/>
                    </a:lnTo>
                    <a:lnTo>
                      <a:pt x="26" y="246"/>
                    </a:lnTo>
                    <a:lnTo>
                      <a:pt x="44" y="196"/>
                    </a:lnTo>
                    <a:lnTo>
                      <a:pt x="48" y="201"/>
                    </a:lnTo>
                    <a:lnTo>
                      <a:pt x="69" y="195"/>
                    </a:lnTo>
                    <a:lnTo>
                      <a:pt x="92" y="180"/>
                    </a:lnTo>
                    <a:lnTo>
                      <a:pt x="162" y="162"/>
                    </a:lnTo>
                    <a:lnTo>
                      <a:pt x="189" y="117"/>
                    </a:lnTo>
                    <a:lnTo>
                      <a:pt x="202" y="103"/>
                    </a:lnTo>
                    <a:lnTo>
                      <a:pt x="208" y="123"/>
                    </a:lnTo>
                    <a:lnTo>
                      <a:pt x="243" y="70"/>
                    </a:lnTo>
                    <a:lnTo>
                      <a:pt x="270" y="55"/>
                    </a:lnTo>
                    <a:lnTo>
                      <a:pt x="289" y="72"/>
                    </a:lnTo>
                    <a:lnTo>
                      <a:pt x="307" y="75"/>
                    </a:lnTo>
                    <a:lnTo>
                      <a:pt x="317" y="49"/>
                    </a:lnTo>
                    <a:lnTo>
                      <a:pt x="359" y="7"/>
                    </a:lnTo>
                    <a:lnTo>
                      <a:pt x="409" y="28"/>
                    </a:lnTo>
                    <a:lnTo>
                      <a:pt x="437" y="6"/>
                    </a:lnTo>
                    <a:lnTo>
                      <a:pt x="434" y="30"/>
                    </a:lnTo>
                    <a:lnTo>
                      <a:pt x="404" y="73"/>
                    </a:lnTo>
                    <a:lnTo>
                      <a:pt x="452" y="112"/>
                    </a:lnTo>
                    <a:lnTo>
                      <a:pt x="477" y="126"/>
                    </a:lnTo>
                    <a:lnTo>
                      <a:pt x="498" y="58"/>
                    </a:lnTo>
                    <a:lnTo>
                      <a:pt x="524" y="0"/>
                    </a:lnTo>
                    <a:lnTo>
                      <a:pt x="531" y="24"/>
                    </a:lnTo>
                    <a:lnTo>
                      <a:pt x="540" y="43"/>
                    </a:lnTo>
                    <a:moveTo>
                      <a:pt x="394" y="546"/>
                    </a:moveTo>
                    <a:lnTo>
                      <a:pt x="403" y="550"/>
                    </a:lnTo>
                    <a:lnTo>
                      <a:pt x="430" y="543"/>
                    </a:lnTo>
                    <a:lnTo>
                      <a:pt x="433" y="546"/>
                    </a:lnTo>
                    <a:lnTo>
                      <a:pt x="412" y="576"/>
                    </a:lnTo>
                    <a:lnTo>
                      <a:pt x="380" y="594"/>
                    </a:lnTo>
                    <a:lnTo>
                      <a:pt x="370" y="591"/>
                    </a:lnTo>
                    <a:lnTo>
                      <a:pt x="370" y="580"/>
                    </a:lnTo>
                    <a:lnTo>
                      <a:pt x="371" y="571"/>
                    </a:lnTo>
                    <a:lnTo>
                      <a:pt x="379" y="547"/>
                    </a:lnTo>
                    <a:lnTo>
                      <a:pt x="383" y="541"/>
                    </a:lnTo>
                    <a:lnTo>
                      <a:pt x="394" y="546"/>
                    </a:lnTo>
                  </a:path>
                </a:pathLst>
              </a:custGeom>
              <a:noFill/>
              <a:ln w="6350" cap="sq">
                <a:solidFill>
                  <a:srgbClr val="000000"/>
                </a:solidFill>
                <a:prstDash val="solid"/>
                <a:miter lim="800000"/>
                <a:headEnd/>
                <a:tailEnd/>
              </a:ln>
            </p:spPr>
            <p:txBody>
              <a:bodyPr/>
              <a:lstStyle/>
              <a:p>
                <a:endParaRPr lang="en-US"/>
              </a:p>
            </p:txBody>
          </p:sp>
          <p:sp>
            <p:nvSpPr>
              <p:cNvPr id="321475" name="Freeform 963"/>
              <p:cNvSpPr>
                <a:spLocks noEditPoints="1"/>
              </p:cNvSpPr>
              <p:nvPr/>
            </p:nvSpPr>
            <p:spPr bwMode="auto">
              <a:xfrm>
                <a:off x="3946" y="1745"/>
                <a:ext cx="82" cy="63"/>
              </a:xfrm>
              <a:custGeom>
                <a:avLst/>
                <a:gdLst/>
                <a:ahLst/>
                <a:cxnLst>
                  <a:cxn ang="0">
                    <a:pos x="68" y="47"/>
                  </a:cxn>
                  <a:cxn ang="0">
                    <a:pos x="67" y="62"/>
                  </a:cxn>
                  <a:cxn ang="0">
                    <a:pos x="64" y="63"/>
                  </a:cxn>
                  <a:cxn ang="0">
                    <a:pos x="53" y="56"/>
                  </a:cxn>
                  <a:cxn ang="0">
                    <a:pos x="49" y="39"/>
                  </a:cxn>
                  <a:cxn ang="0">
                    <a:pos x="31" y="54"/>
                  </a:cxn>
                  <a:cxn ang="0">
                    <a:pos x="30" y="41"/>
                  </a:cxn>
                  <a:cxn ang="0">
                    <a:pos x="19" y="38"/>
                  </a:cxn>
                  <a:cxn ang="0">
                    <a:pos x="18" y="30"/>
                  </a:cxn>
                  <a:cxn ang="0">
                    <a:pos x="9" y="24"/>
                  </a:cxn>
                  <a:cxn ang="0">
                    <a:pos x="12" y="17"/>
                  </a:cxn>
                  <a:cxn ang="0">
                    <a:pos x="0" y="11"/>
                  </a:cxn>
                  <a:cxn ang="0">
                    <a:pos x="27" y="17"/>
                  </a:cxn>
                  <a:cxn ang="0">
                    <a:pos x="27" y="11"/>
                  </a:cxn>
                  <a:cxn ang="0">
                    <a:pos x="18" y="6"/>
                  </a:cxn>
                  <a:cxn ang="0">
                    <a:pos x="39" y="6"/>
                  </a:cxn>
                  <a:cxn ang="0">
                    <a:pos x="50" y="0"/>
                  </a:cxn>
                  <a:cxn ang="0">
                    <a:pos x="71" y="20"/>
                  </a:cxn>
                  <a:cxn ang="0">
                    <a:pos x="82" y="26"/>
                  </a:cxn>
                  <a:cxn ang="0">
                    <a:pos x="70" y="33"/>
                  </a:cxn>
                  <a:cxn ang="0">
                    <a:pos x="68" y="47"/>
                  </a:cxn>
                  <a:cxn ang="0">
                    <a:pos x="19" y="53"/>
                  </a:cxn>
                  <a:cxn ang="0">
                    <a:pos x="15" y="53"/>
                  </a:cxn>
                  <a:cxn ang="0">
                    <a:pos x="3" y="41"/>
                  </a:cxn>
                  <a:cxn ang="0">
                    <a:pos x="6" y="38"/>
                  </a:cxn>
                  <a:cxn ang="0">
                    <a:pos x="18" y="45"/>
                  </a:cxn>
                  <a:cxn ang="0">
                    <a:pos x="25" y="54"/>
                  </a:cxn>
                  <a:cxn ang="0">
                    <a:pos x="19" y="53"/>
                  </a:cxn>
                </a:cxnLst>
                <a:rect l="0" t="0" r="r" b="b"/>
                <a:pathLst>
                  <a:path w="82" h="63">
                    <a:moveTo>
                      <a:pt x="68" y="47"/>
                    </a:moveTo>
                    <a:lnTo>
                      <a:pt x="67" y="62"/>
                    </a:lnTo>
                    <a:lnTo>
                      <a:pt x="64" y="63"/>
                    </a:lnTo>
                    <a:lnTo>
                      <a:pt x="53" y="56"/>
                    </a:lnTo>
                    <a:lnTo>
                      <a:pt x="49" y="39"/>
                    </a:lnTo>
                    <a:lnTo>
                      <a:pt x="31" y="54"/>
                    </a:lnTo>
                    <a:lnTo>
                      <a:pt x="30" y="41"/>
                    </a:lnTo>
                    <a:lnTo>
                      <a:pt x="19" y="38"/>
                    </a:lnTo>
                    <a:lnTo>
                      <a:pt x="18" y="30"/>
                    </a:lnTo>
                    <a:lnTo>
                      <a:pt x="9" y="24"/>
                    </a:lnTo>
                    <a:lnTo>
                      <a:pt x="12" y="17"/>
                    </a:lnTo>
                    <a:lnTo>
                      <a:pt x="0" y="11"/>
                    </a:lnTo>
                    <a:lnTo>
                      <a:pt x="27" y="17"/>
                    </a:lnTo>
                    <a:lnTo>
                      <a:pt x="27" y="11"/>
                    </a:lnTo>
                    <a:lnTo>
                      <a:pt x="18" y="6"/>
                    </a:lnTo>
                    <a:lnTo>
                      <a:pt x="39" y="6"/>
                    </a:lnTo>
                    <a:lnTo>
                      <a:pt x="50" y="0"/>
                    </a:lnTo>
                    <a:lnTo>
                      <a:pt x="71" y="20"/>
                    </a:lnTo>
                    <a:lnTo>
                      <a:pt x="82" y="26"/>
                    </a:lnTo>
                    <a:lnTo>
                      <a:pt x="70" y="33"/>
                    </a:lnTo>
                    <a:lnTo>
                      <a:pt x="68" y="47"/>
                    </a:lnTo>
                    <a:moveTo>
                      <a:pt x="19" y="53"/>
                    </a:moveTo>
                    <a:lnTo>
                      <a:pt x="15" y="53"/>
                    </a:lnTo>
                    <a:lnTo>
                      <a:pt x="3" y="41"/>
                    </a:lnTo>
                    <a:lnTo>
                      <a:pt x="6" y="38"/>
                    </a:lnTo>
                    <a:lnTo>
                      <a:pt x="18" y="45"/>
                    </a:lnTo>
                    <a:lnTo>
                      <a:pt x="25" y="54"/>
                    </a:lnTo>
                    <a:lnTo>
                      <a:pt x="19" y="53"/>
                    </a:lnTo>
                  </a:path>
                </a:pathLst>
              </a:custGeom>
              <a:noFill/>
              <a:ln w="6350" cap="sq">
                <a:solidFill>
                  <a:srgbClr val="000000"/>
                </a:solidFill>
                <a:prstDash val="solid"/>
                <a:miter lim="800000"/>
                <a:headEnd/>
                <a:tailEnd/>
              </a:ln>
            </p:spPr>
            <p:txBody>
              <a:bodyPr/>
              <a:lstStyle/>
              <a:p>
                <a:endParaRPr lang="en-US"/>
              </a:p>
            </p:txBody>
          </p:sp>
          <p:sp>
            <p:nvSpPr>
              <p:cNvPr id="321476" name="Freeform 964"/>
              <p:cNvSpPr>
                <a:spLocks noEditPoints="1"/>
              </p:cNvSpPr>
              <p:nvPr/>
            </p:nvSpPr>
            <p:spPr bwMode="auto">
              <a:xfrm>
                <a:off x="2119" y="2406"/>
                <a:ext cx="623" cy="704"/>
              </a:xfrm>
              <a:custGeom>
                <a:avLst/>
                <a:gdLst/>
                <a:ahLst/>
                <a:cxnLst>
                  <a:cxn ang="0">
                    <a:pos x="366" y="116"/>
                  </a:cxn>
                  <a:cxn ang="0">
                    <a:pos x="372" y="96"/>
                  </a:cxn>
                  <a:cxn ang="0">
                    <a:pos x="396" y="120"/>
                  </a:cxn>
                  <a:cxn ang="0">
                    <a:pos x="371" y="126"/>
                  </a:cxn>
                  <a:cxn ang="0">
                    <a:pos x="366" y="42"/>
                  </a:cxn>
                  <a:cxn ang="0">
                    <a:pos x="380" y="63"/>
                  </a:cxn>
                  <a:cxn ang="0">
                    <a:pos x="339" y="122"/>
                  </a:cxn>
                  <a:cxn ang="0">
                    <a:pos x="363" y="110"/>
                  </a:cxn>
                  <a:cxn ang="0">
                    <a:pos x="372" y="129"/>
                  </a:cxn>
                  <a:cxn ang="0">
                    <a:pos x="387" y="140"/>
                  </a:cxn>
                  <a:cxn ang="0">
                    <a:pos x="394" y="128"/>
                  </a:cxn>
                  <a:cxn ang="0">
                    <a:pos x="418" y="105"/>
                  </a:cxn>
                  <a:cxn ang="0">
                    <a:pos x="475" y="138"/>
                  </a:cxn>
                  <a:cxn ang="0">
                    <a:pos x="611" y="189"/>
                  </a:cxn>
                  <a:cxn ang="0">
                    <a:pos x="599" y="284"/>
                  </a:cxn>
                  <a:cxn ang="0">
                    <a:pos x="560" y="333"/>
                  </a:cxn>
                  <a:cxn ang="0">
                    <a:pos x="520" y="509"/>
                  </a:cxn>
                  <a:cxn ang="0">
                    <a:pos x="423" y="551"/>
                  </a:cxn>
                  <a:cxn ang="0">
                    <a:pos x="412" y="626"/>
                  </a:cxn>
                  <a:cxn ang="0">
                    <a:pos x="384" y="674"/>
                  </a:cxn>
                  <a:cxn ang="0">
                    <a:pos x="369" y="704"/>
                  </a:cxn>
                  <a:cxn ang="0">
                    <a:pos x="371" y="684"/>
                  </a:cxn>
                  <a:cxn ang="0">
                    <a:pos x="326" y="650"/>
                  </a:cxn>
                  <a:cxn ang="0">
                    <a:pos x="302" y="636"/>
                  </a:cxn>
                  <a:cxn ang="0">
                    <a:pos x="320" y="603"/>
                  </a:cxn>
                  <a:cxn ang="0">
                    <a:pos x="348" y="566"/>
                  </a:cxn>
                  <a:cxn ang="0">
                    <a:pos x="330" y="545"/>
                  </a:cxn>
                  <a:cxn ang="0">
                    <a:pos x="326" y="524"/>
                  </a:cxn>
                  <a:cxn ang="0">
                    <a:pos x="305" y="495"/>
                  </a:cxn>
                  <a:cxn ang="0">
                    <a:pos x="270" y="492"/>
                  </a:cxn>
                  <a:cxn ang="0">
                    <a:pos x="273" y="422"/>
                  </a:cxn>
                  <a:cxn ang="0">
                    <a:pos x="255" y="405"/>
                  </a:cxn>
                  <a:cxn ang="0">
                    <a:pos x="229" y="387"/>
                  </a:cxn>
                  <a:cxn ang="0">
                    <a:pos x="214" y="339"/>
                  </a:cxn>
                  <a:cxn ang="0">
                    <a:pos x="176" y="323"/>
                  </a:cxn>
                  <a:cxn ang="0">
                    <a:pos x="140" y="303"/>
                  </a:cxn>
                  <a:cxn ang="0">
                    <a:pos x="125" y="270"/>
                  </a:cxn>
                  <a:cxn ang="0">
                    <a:pos x="73" y="291"/>
                  </a:cxn>
                  <a:cxn ang="0">
                    <a:pos x="55" y="264"/>
                  </a:cxn>
                  <a:cxn ang="0">
                    <a:pos x="31" y="273"/>
                  </a:cxn>
                  <a:cxn ang="0">
                    <a:pos x="19" y="257"/>
                  </a:cxn>
                  <a:cxn ang="0">
                    <a:pos x="3" y="218"/>
                  </a:cxn>
                  <a:cxn ang="0">
                    <a:pos x="16" y="186"/>
                  </a:cxn>
                  <a:cxn ang="0">
                    <a:pos x="63" y="171"/>
                  </a:cxn>
                  <a:cxn ang="0">
                    <a:pos x="58" y="84"/>
                  </a:cxn>
                  <a:cxn ang="0">
                    <a:pos x="73" y="75"/>
                  </a:cxn>
                  <a:cxn ang="0">
                    <a:pos x="64" y="62"/>
                  </a:cxn>
                  <a:cxn ang="0">
                    <a:pos x="106" y="54"/>
                  </a:cxn>
                  <a:cxn ang="0">
                    <a:pos x="131" y="81"/>
                  </a:cxn>
                  <a:cxn ang="0">
                    <a:pos x="167" y="50"/>
                  </a:cxn>
                  <a:cxn ang="0">
                    <a:pos x="143" y="17"/>
                  </a:cxn>
                  <a:cxn ang="0">
                    <a:pos x="181" y="18"/>
                  </a:cxn>
                  <a:cxn ang="0">
                    <a:pos x="212" y="3"/>
                  </a:cxn>
                  <a:cxn ang="0">
                    <a:pos x="226" y="23"/>
                  </a:cxn>
                  <a:cxn ang="0">
                    <a:pos x="227" y="63"/>
                  </a:cxn>
                  <a:cxn ang="0">
                    <a:pos x="249" y="63"/>
                  </a:cxn>
                  <a:cxn ang="0">
                    <a:pos x="305" y="51"/>
                  </a:cxn>
                  <a:cxn ang="0">
                    <a:pos x="339" y="44"/>
                  </a:cxn>
                  <a:cxn ang="0">
                    <a:pos x="362" y="24"/>
                  </a:cxn>
                </a:cxnLst>
                <a:rect l="0" t="0" r="r" b="b"/>
                <a:pathLst>
                  <a:path w="623" h="704">
                    <a:moveTo>
                      <a:pt x="368" y="120"/>
                    </a:moveTo>
                    <a:lnTo>
                      <a:pt x="366" y="116"/>
                    </a:lnTo>
                    <a:lnTo>
                      <a:pt x="368" y="99"/>
                    </a:lnTo>
                    <a:lnTo>
                      <a:pt x="372" y="96"/>
                    </a:lnTo>
                    <a:lnTo>
                      <a:pt x="405" y="98"/>
                    </a:lnTo>
                    <a:lnTo>
                      <a:pt x="396" y="120"/>
                    </a:lnTo>
                    <a:lnTo>
                      <a:pt x="383" y="125"/>
                    </a:lnTo>
                    <a:lnTo>
                      <a:pt x="371" y="126"/>
                    </a:lnTo>
                    <a:lnTo>
                      <a:pt x="368" y="120"/>
                    </a:lnTo>
                    <a:moveTo>
                      <a:pt x="366" y="42"/>
                    </a:moveTo>
                    <a:lnTo>
                      <a:pt x="369" y="60"/>
                    </a:lnTo>
                    <a:lnTo>
                      <a:pt x="380" y="63"/>
                    </a:lnTo>
                    <a:lnTo>
                      <a:pt x="380" y="74"/>
                    </a:lnTo>
                    <a:lnTo>
                      <a:pt x="339" y="122"/>
                    </a:lnTo>
                    <a:lnTo>
                      <a:pt x="345" y="123"/>
                    </a:lnTo>
                    <a:lnTo>
                      <a:pt x="363" y="110"/>
                    </a:lnTo>
                    <a:lnTo>
                      <a:pt x="365" y="123"/>
                    </a:lnTo>
                    <a:lnTo>
                      <a:pt x="372" y="129"/>
                    </a:lnTo>
                    <a:lnTo>
                      <a:pt x="389" y="125"/>
                    </a:lnTo>
                    <a:lnTo>
                      <a:pt x="387" y="140"/>
                    </a:lnTo>
                    <a:lnTo>
                      <a:pt x="392" y="128"/>
                    </a:lnTo>
                    <a:lnTo>
                      <a:pt x="394" y="128"/>
                    </a:lnTo>
                    <a:lnTo>
                      <a:pt x="408" y="105"/>
                    </a:lnTo>
                    <a:lnTo>
                      <a:pt x="418" y="105"/>
                    </a:lnTo>
                    <a:lnTo>
                      <a:pt x="457" y="120"/>
                    </a:lnTo>
                    <a:lnTo>
                      <a:pt x="475" y="138"/>
                    </a:lnTo>
                    <a:lnTo>
                      <a:pt x="544" y="150"/>
                    </a:lnTo>
                    <a:lnTo>
                      <a:pt x="611" y="189"/>
                    </a:lnTo>
                    <a:lnTo>
                      <a:pt x="623" y="242"/>
                    </a:lnTo>
                    <a:lnTo>
                      <a:pt x="599" y="284"/>
                    </a:lnTo>
                    <a:lnTo>
                      <a:pt x="587" y="294"/>
                    </a:lnTo>
                    <a:lnTo>
                      <a:pt x="560" y="333"/>
                    </a:lnTo>
                    <a:lnTo>
                      <a:pt x="559" y="416"/>
                    </a:lnTo>
                    <a:lnTo>
                      <a:pt x="520" y="509"/>
                    </a:lnTo>
                    <a:lnTo>
                      <a:pt x="484" y="510"/>
                    </a:lnTo>
                    <a:lnTo>
                      <a:pt x="423" y="551"/>
                    </a:lnTo>
                    <a:lnTo>
                      <a:pt x="426" y="605"/>
                    </a:lnTo>
                    <a:lnTo>
                      <a:pt x="412" y="626"/>
                    </a:lnTo>
                    <a:lnTo>
                      <a:pt x="400" y="660"/>
                    </a:lnTo>
                    <a:lnTo>
                      <a:pt x="384" y="674"/>
                    </a:lnTo>
                    <a:lnTo>
                      <a:pt x="377" y="695"/>
                    </a:lnTo>
                    <a:lnTo>
                      <a:pt x="369" y="704"/>
                    </a:lnTo>
                    <a:lnTo>
                      <a:pt x="365" y="693"/>
                    </a:lnTo>
                    <a:lnTo>
                      <a:pt x="371" y="684"/>
                    </a:lnTo>
                    <a:lnTo>
                      <a:pt x="354" y="669"/>
                    </a:lnTo>
                    <a:lnTo>
                      <a:pt x="326" y="650"/>
                    </a:lnTo>
                    <a:lnTo>
                      <a:pt x="321" y="650"/>
                    </a:lnTo>
                    <a:lnTo>
                      <a:pt x="302" y="636"/>
                    </a:lnTo>
                    <a:lnTo>
                      <a:pt x="303" y="630"/>
                    </a:lnTo>
                    <a:lnTo>
                      <a:pt x="320" y="603"/>
                    </a:lnTo>
                    <a:lnTo>
                      <a:pt x="345" y="581"/>
                    </a:lnTo>
                    <a:lnTo>
                      <a:pt x="348" y="566"/>
                    </a:lnTo>
                    <a:lnTo>
                      <a:pt x="333" y="551"/>
                    </a:lnTo>
                    <a:lnTo>
                      <a:pt x="330" y="545"/>
                    </a:lnTo>
                    <a:lnTo>
                      <a:pt x="333" y="528"/>
                    </a:lnTo>
                    <a:lnTo>
                      <a:pt x="326" y="524"/>
                    </a:lnTo>
                    <a:lnTo>
                      <a:pt x="314" y="525"/>
                    </a:lnTo>
                    <a:lnTo>
                      <a:pt x="305" y="495"/>
                    </a:lnTo>
                    <a:lnTo>
                      <a:pt x="291" y="495"/>
                    </a:lnTo>
                    <a:lnTo>
                      <a:pt x="270" y="492"/>
                    </a:lnTo>
                    <a:lnTo>
                      <a:pt x="264" y="452"/>
                    </a:lnTo>
                    <a:lnTo>
                      <a:pt x="273" y="422"/>
                    </a:lnTo>
                    <a:lnTo>
                      <a:pt x="267" y="410"/>
                    </a:lnTo>
                    <a:lnTo>
                      <a:pt x="255" y="405"/>
                    </a:lnTo>
                    <a:lnTo>
                      <a:pt x="257" y="389"/>
                    </a:lnTo>
                    <a:lnTo>
                      <a:pt x="229" y="387"/>
                    </a:lnTo>
                    <a:lnTo>
                      <a:pt x="221" y="345"/>
                    </a:lnTo>
                    <a:lnTo>
                      <a:pt x="214" y="339"/>
                    </a:lnTo>
                    <a:lnTo>
                      <a:pt x="200" y="338"/>
                    </a:lnTo>
                    <a:lnTo>
                      <a:pt x="176" y="323"/>
                    </a:lnTo>
                    <a:lnTo>
                      <a:pt x="161" y="320"/>
                    </a:lnTo>
                    <a:lnTo>
                      <a:pt x="140" y="303"/>
                    </a:lnTo>
                    <a:lnTo>
                      <a:pt x="139" y="267"/>
                    </a:lnTo>
                    <a:lnTo>
                      <a:pt x="125" y="270"/>
                    </a:lnTo>
                    <a:lnTo>
                      <a:pt x="90" y="293"/>
                    </a:lnTo>
                    <a:lnTo>
                      <a:pt x="73" y="291"/>
                    </a:lnTo>
                    <a:lnTo>
                      <a:pt x="57" y="293"/>
                    </a:lnTo>
                    <a:lnTo>
                      <a:pt x="55" y="264"/>
                    </a:lnTo>
                    <a:lnTo>
                      <a:pt x="42" y="275"/>
                    </a:lnTo>
                    <a:lnTo>
                      <a:pt x="31" y="273"/>
                    </a:lnTo>
                    <a:lnTo>
                      <a:pt x="12" y="263"/>
                    </a:lnTo>
                    <a:lnTo>
                      <a:pt x="19" y="257"/>
                    </a:lnTo>
                    <a:lnTo>
                      <a:pt x="0" y="230"/>
                    </a:lnTo>
                    <a:lnTo>
                      <a:pt x="3" y="218"/>
                    </a:lnTo>
                    <a:lnTo>
                      <a:pt x="12" y="209"/>
                    </a:lnTo>
                    <a:lnTo>
                      <a:pt x="16" y="186"/>
                    </a:lnTo>
                    <a:lnTo>
                      <a:pt x="33" y="174"/>
                    </a:lnTo>
                    <a:lnTo>
                      <a:pt x="63" y="171"/>
                    </a:lnTo>
                    <a:lnTo>
                      <a:pt x="70" y="117"/>
                    </a:lnTo>
                    <a:lnTo>
                      <a:pt x="58" y="84"/>
                    </a:lnTo>
                    <a:lnTo>
                      <a:pt x="73" y="83"/>
                    </a:lnTo>
                    <a:lnTo>
                      <a:pt x="73" y="75"/>
                    </a:lnTo>
                    <a:lnTo>
                      <a:pt x="63" y="74"/>
                    </a:lnTo>
                    <a:lnTo>
                      <a:pt x="64" y="62"/>
                    </a:lnTo>
                    <a:lnTo>
                      <a:pt x="91" y="62"/>
                    </a:lnTo>
                    <a:lnTo>
                      <a:pt x="106" y="54"/>
                    </a:lnTo>
                    <a:lnTo>
                      <a:pt x="112" y="75"/>
                    </a:lnTo>
                    <a:lnTo>
                      <a:pt x="131" y="81"/>
                    </a:lnTo>
                    <a:lnTo>
                      <a:pt x="152" y="65"/>
                    </a:lnTo>
                    <a:lnTo>
                      <a:pt x="167" y="50"/>
                    </a:lnTo>
                    <a:lnTo>
                      <a:pt x="157" y="48"/>
                    </a:lnTo>
                    <a:lnTo>
                      <a:pt x="143" y="17"/>
                    </a:lnTo>
                    <a:lnTo>
                      <a:pt x="172" y="35"/>
                    </a:lnTo>
                    <a:lnTo>
                      <a:pt x="181" y="18"/>
                    </a:lnTo>
                    <a:lnTo>
                      <a:pt x="200" y="14"/>
                    </a:lnTo>
                    <a:lnTo>
                      <a:pt x="212" y="3"/>
                    </a:lnTo>
                    <a:lnTo>
                      <a:pt x="220" y="0"/>
                    </a:lnTo>
                    <a:lnTo>
                      <a:pt x="226" y="23"/>
                    </a:lnTo>
                    <a:lnTo>
                      <a:pt x="223" y="51"/>
                    </a:lnTo>
                    <a:lnTo>
                      <a:pt x="227" y="63"/>
                    </a:lnTo>
                    <a:lnTo>
                      <a:pt x="239" y="71"/>
                    </a:lnTo>
                    <a:lnTo>
                      <a:pt x="249" y="63"/>
                    </a:lnTo>
                    <a:lnTo>
                      <a:pt x="273" y="59"/>
                    </a:lnTo>
                    <a:lnTo>
                      <a:pt x="305" y="51"/>
                    </a:lnTo>
                    <a:lnTo>
                      <a:pt x="332" y="54"/>
                    </a:lnTo>
                    <a:lnTo>
                      <a:pt x="339" y="44"/>
                    </a:lnTo>
                    <a:lnTo>
                      <a:pt x="354" y="15"/>
                    </a:lnTo>
                    <a:lnTo>
                      <a:pt x="362" y="24"/>
                    </a:lnTo>
                    <a:lnTo>
                      <a:pt x="366" y="42"/>
                    </a:lnTo>
                  </a:path>
                </a:pathLst>
              </a:custGeom>
              <a:noFill/>
              <a:ln w="6350" cap="sq">
                <a:solidFill>
                  <a:srgbClr val="000000"/>
                </a:solidFill>
                <a:prstDash val="solid"/>
                <a:miter lim="800000"/>
                <a:headEnd/>
                <a:tailEnd/>
              </a:ln>
            </p:spPr>
            <p:txBody>
              <a:bodyPr/>
              <a:lstStyle/>
              <a:p>
                <a:endParaRPr lang="en-US"/>
              </a:p>
            </p:txBody>
          </p:sp>
          <p:sp>
            <p:nvSpPr>
              <p:cNvPr id="321477" name="Freeform 965"/>
              <p:cNvSpPr>
                <a:spLocks noEditPoints="1"/>
              </p:cNvSpPr>
              <p:nvPr/>
            </p:nvSpPr>
            <p:spPr bwMode="auto">
              <a:xfrm>
                <a:off x="1506" y="1099"/>
                <a:ext cx="1206" cy="649"/>
              </a:xfrm>
              <a:custGeom>
                <a:avLst/>
                <a:gdLst/>
                <a:ahLst/>
                <a:cxnLst>
                  <a:cxn ang="0">
                    <a:pos x="818" y="57"/>
                  </a:cxn>
                  <a:cxn ang="0">
                    <a:pos x="915" y="573"/>
                  </a:cxn>
                  <a:cxn ang="0">
                    <a:pos x="30" y="424"/>
                  </a:cxn>
                  <a:cxn ang="0">
                    <a:pos x="0" y="436"/>
                  </a:cxn>
                  <a:cxn ang="0">
                    <a:pos x="308" y="177"/>
                  </a:cxn>
                  <a:cxn ang="0">
                    <a:pos x="426" y="211"/>
                  </a:cxn>
                  <a:cxn ang="0">
                    <a:pos x="617" y="201"/>
                  </a:cxn>
                  <a:cxn ang="0">
                    <a:pos x="685" y="170"/>
                  </a:cxn>
                  <a:cxn ang="0">
                    <a:pos x="801" y="192"/>
                  </a:cxn>
                  <a:cxn ang="0">
                    <a:pos x="734" y="246"/>
                  </a:cxn>
                  <a:cxn ang="0">
                    <a:pos x="688" y="265"/>
                  </a:cxn>
                  <a:cxn ang="0">
                    <a:pos x="575" y="343"/>
                  </a:cxn>
                  <a:cxn ang="0">
                    <a:pos x="694" y="415"/>
                  </a:cxn>
                  <a:cxn ang="0">
                    <a:pos x="783" y="393"/>
                  </a:cxn>
                  <a:cxn ang="0">
                    <a:pos x="910" y="315"/>
                  </a:cxn>
                  <a:cxn ang="0">
                    <a:pos x="988" y="414"/>
                  </a:cxn>
                  <a:cxn ang="0">
                    <a:pos x="1030" y="463"/>
                  </a:cxn>
                  <a:cxn ang="0">
                    <a:pos x="795" y="549"/>
                  </a:cxn>
                  <a:cxn ang="0">
                    <a:pos x="855" y="537"/>
                  </a:cxn>
                  <a:cxn ang="0">
                    <a:pos x="873" y="582"/>
                  </a:cxn>
                  <a:cxn ang="0">
                    <a:pos x="768" y="589"/>
                  </a:cxn>
                  <a:cxn ang="0">
                    <a:pos x="581" y="645"/>
                  </a:cxn>
                  <a:cxn ang="0">
                    <a:pos x="508" y="535"/>
                  </a:cxn>
                  <a:cxn ang="0">
                    <a:pos x="48" y="450"/>
                  </a:cxn>
                  <a:cxn ang="0">
                    <a:pos x="25" y="349"/>
                  </a:cxn>
                  <a:cxn ang="0">
                    <a:pos x="188" y="188"/>
                  </a:cxn>
                  <a:cxn ang="0">
                    <a:pos x="900" y="120"/>
                  </a:cxn>
                  <a:cxn ang="0">
                    <a:pos x="1010" y="171"/>
                  </a:cxn>
                  <a:cxn ang="0">
                    <a:pos x="996" y="270"/>
                  </a:cxn>
                  <a:cxn ang="0">
                    <a:pos x="910" y="273"/>
                  </a:cxn>
                  <a:cxn ang="0">
                    <a:pos x="877" y="244"/>
                  </a:cxn>
                  <a:cxn ang="0">
                    <a:pos x="822" y="120"/>
                  </a:cxn>
                  <a:cxn ang="0">
                    <a:pos x="1076" y="38"/>
                  </a:cxn>
                  <a:cxn ang="0">
                    <a:pos x="978" y="75"/>
                  </a:cxn>
                  <a:cxn ang="0">
                    <a:pos x="919" y="62"/>
                  </a:cxn>
                  <a:cxn ang="0">
                    <a:pos x="972" y="27"/>
                  </a:cxn>
                  <a:cxn ang="0">
                    <a:pos x="540" y="122"/>
                  </a:cxn>
                  <a:cxn ang="0">
                    <a:pos x="629" y="162"/>
                  </a:cxn>
                  <a:cxn ang="0">
                    <a:pos x="516" y="165"/>
                  </a:cxn>
                  <a:cxn ang="0">
                    <a:pos x="999" y="508"/>
                  </a:cxn>
                  <a:cxn ang="0">
                    <a:pos x="1037" y="562"/>
                  </a:cxn>
                  <a:cxn ang="0">
                    <a:pos x="948" y="544"/>
                  </a:cxn>
                  <a:cxn ang="0">
                    <a:pos x="845" y="86"/>
                  </a:cxn>
                  <a:cxn ang="0">
                    <a:pos x="907" y="108"/>
                  </a:cxn>
                  <a:cxn ang="0">
                    <a:pos x="565" y="84"/>
                  </a:cxn>
                  <a:cxn ang="0">
                    <a:pos x="631" y="80"/>
                  </a:cxn>
                  <a:cxn ang="0">
                    <a:pos x="565" y="110"/>
                  </a:cxn>
                  <a:cxn ang="0">
                    <a:pos x="463" y="108"/>
                  </a:cxn>
                  <a:cxn ang="0">
                    <a:pos x="386" y="146"/>
                  </a:cxn>
                  <a:cxn ang="0">
                    <a:pos x="867" y="60"/>
                  </a:cxn>
                  <a:cxn ang="0">
                    <a:pos x="555" y="69"/>
                  </a:cxn>
                  <a:cxn ang="0">
                    <a:pos x="786" y="253"/>
                  </a:cxn>
                  <a:cxn ang="0">
                    <a:pos x="741" y="253"/>
                  </a:cxn>
                  <a:cxn ang="0">
                    <a:pos x="707" y="147"/>
                  </a:cxn>
                  <a:cxn ang="0">
                    <a:pos x="722" y="81"/>
                  </a:cxn>
                  <a:cxn ang="0">
                    <a:pos x="685" y="89"/>
                  </a:cxn>
                  <a:cxn ang="0">
                    <a:pos x="738" y="144"/>
                  </a:cxn>
                  <a:cxn ang="0">
                    <a:pos x="46" y="492"/>
                  </a:cxn>
                  <a:cxn ang="0">
                    <a:pos x="34" y="487"/>
                  </a:cxn>
                  <a:cxn ang="0">
                    <a:pos x="652" y="66"/>
                  </a:cxn>
                </a:cxnLst>
                <a:rect l="0" t="0" r="r" b="b"/>
                <a:pathLst>
                  <a:path w="1206" h="649">
                    <a:moveTo>
                      <a:pt x="818" y="57"/>
                    </a:moveTo>
                    <a:lnTo>
                      <a:pt x="813" y="62"/>
                    </a:lnTo>
                    <a:lnTo>
                      <a:pt x="786" y="60"/>
                    </a:lnTo>
                    <a:lnTo>
                      <a:pt x="794" y="50"/>
                    </a:lnTo>
                    <a:lnTo>
                      <a:pt x="824" y="54"/>
                    </a:lnTo>
                    <a:lnTo>
                      <a:pt x="818" y="57"/>
                    </a:lnTo>
                    <a:moveTo>
                      <a:pt x="934" y="562"/>
                    </a:moveTo>
                    <a:lnTo>
                      <a:pt x="930" y="567"/>
                    </a:lnTo>
                    <a:lnTo>
                      <a:pt x="939" y="570"/>
                    </a:lnTo>
                    <a:lnTo>
                      <a:pt x="931" y="579"/>
                    </a:lnTo>
                    <a:lnTo>
                      <a:pt x="916" y="580"/>
                    </a:lnTo>
                    <a:lnTo>
                      <a:pt x="915" y="573"/>
                    </a:lnTo>
                    <a:lnTo>
                      <a:pt x="933" y="555"/>
                    </a:lnTo>
                    <a:lnTo>
                      <a:pt x="937" y="556"/>
                    </a:lnTo>
                    <a:lnTo>
                      <a:pt x="934" y="562"/>
                    </a:lnTo>
                    <a:moveTo>
                      <a:pt x="33" y="396"/>
                    </a:moveTo>
                    <a:lnTo>
                      <a:pt x="42" y="391"/>
                    </a:lnTo>
                    <a:lnTo>
                      <a:pt x="30" y="424"/>
                    </a:lnTo>
                    <a:lnTo>
                      <a:pt x="24" y="400"/>
                    </a:lnTo>
                    <a:lnTo>
                      <a:pt x="33" y="396"/>
                    </a:lnTo>
                    <a:moveTo>
                      <a:pt x="18" y="438"/>
                    </a:moveTo>
                    <a:lnTo>
                      <a:pt x="10" y="444"/>
                    </a:lnTo>
                    <a:lnTo>
                      <a:pt x="4" y="468"/>
                    </a:lnTo>
                    <a:lnTo>
                      <a:pt x="0" y="436"/>
                    </a:lnTo>
                    <a:lnTo>
                      <a:pt x="9" y="430"/>
                    </a:lnTo>
                    <a:lnTo>
                      <a:pt x="27" y="430"/>
                    </a:lnTo>
                    <a:lnTo>
                      <a:pt x="18" y="438"/>
                    </a:lnTo>
                    <a:moveTo>
                      <a:pt x="188" y="188"/>
                    </a:moveTo>
                    <a:lnTo>
                      <a:pt x="211" y="194"/>
                    </a:lnTo>
                    <a:lnTo>
                      <a:pt x="308" y="177"/>
                    </a:lnTo>
                    <a:lnTo>
                      <a:pt x="336" y="179"/>
                    </a:lnTo>
                    <a:lnTo>
                      <a:pt x="344" y="174"/>
                    </a:lnTo>
                    <a:lnTo>
                      <a:pt x="359" y="186"/>
                    </a:lnTo>
                    <a:lnTo>
                      <a:pt x="380" y="180"/>
                    </a:lnTo>
                    <a:lnTo>
                      <a:pt x="441" y="197"/>
                    </a:lnTo>
                    <a:lnTo>
                      <a:pt x="426" y="211"/>
                    </a:lnTo>
                    <a:lnTo>
                      <a:pt x="469" y="211"/>
                    </a:lnTo>
                    <a:lnTo>
                      <a:pt x="483" y="225"/>
                    </a:lnTo>
                    <a:lnTo>
                      <a:pt x="511" y="204"/>
                    </a:lnTo>
                    <a:lnTo>
                      <a:pt x="547" y="202"/>
                    </a:lnTo>
                    <a:lnTo>
                      <a:pt x="602" y="211"/>
                    </a:lnTo>
                    <a:lnTo>
                      <a:pt x="617" y="201"/>
                    </a:lnTo>
                    <a:lnTo>
                      <a:pt x="638" y="204"/>
                    </a:lnTo>
                    <a:lnTo>
                      <a:pt x="644" y="208"/>
                    </a:lnTo>
                    <a:lnTo>
                      <a:pt x="661" y="217"/>
                    </a:lnTo>
                    <a:lnTo>
                      <a:pt x="700" y="195"/>
                    </a:lnTo>
                    <a:lnTo>
                      <a:pt x="701" y="182"/>
                    </a:lnTo>
                    <a:lnTo>
                      <a:pt x="685" y="170"/>
                    </a:lnTo>
                    <a:lnTo>
                      <a:pt x="717" y="149"/>
                    </a:lnTo>
                    <a:lnTo>
                      <a:pt x="737" y="149"/>
                    </a:lnTo>
                    <a:lnTo>
                      <a:pt x="743" y="170"/>
                    </a:lnTo>
                    <a:lnTo>
                      <a:pt x="738" y="182"/>
                    </a:lnTo>
                    <a:lnTo>
                      <a:pt x="755" y="216"/>
                    </a:lnTo>
                    <a:lnTo>
                      <a:pt x="801" y="192"/>
                    </a:lnTo>
                    <a:lnTo>
                      <a:pt x="804" y="179"/>
                    </a:lnTo>
                    <a:lnTo>
                      <a:pt x="848" y="186"/>
                    </a:lnTo>
                    <a:lnTo>
                      <a:pt x="824" y="219"/>
                    </a:lnTo>
                    <a:lnTo>
                      <a:pt x="755" y="228"/>
                    </a:lnTo>
                    <a:lnTo>
                      <a:pt x="759" y="232"/>
                    </a:lnTo>
                    <a:lnTo>
                      <a:pt x="734" y="246"/>
                    </a:lnTo>
                    <a:lnTo>
                      <a:pt x="714" y="235"/>
                    </a:lnTo>
                    <a:lnTo>
                      <a:pt x="694" y="237"/>
                    </a:lnTo>
                    <a:lnTo>
                      <a:pt x="719" y="246"/>
                    </a:lnTo>
                    <a:lnTo>
                      <a:pt x="738" y="249"/>
                    </a:lnTo>
                    <a:lnTo>
                      <a:pt x="707" y="267"/>
                    </a:lnTo>
                    <a:lnTo>
                      <a:pt x="688" y="265"/>
                    </a:lnTo>
                    <a:lnTo>
                      <a:pt x="677" y="271"/>
                    </a:lnTo>
                    <a:lnTo>
                      <a:pt x="640" y="265"/>
                    </a:lnTo>
                    <a:lnTo>
                      <a:pt x="674" y="279"/>
                    </a:lnTo>
                    <a:lnTo>
                      <a:pt x="626" y="298"/>
                    </a:lnTo>
                    <a:lnTo>
                      <a:pt x="590" y="322"/>
                    </a:lnTo>
                    <a:lnTo>
                      <a:pt x="575" y="343"/>
                    </a:lnTo>
                    <a:lnTo>
                      <a:pt x="572" y="352"/>
                    </a:lnTo>
                    <a:lnTo>
                      <a:pt x="589" y="352"/>
                    </a:lnTo>
                    <a:lnTo>
                      <a:pt x="578" y="382"/>
                    </a:lnTo>
                    <a:lnTo>
                      <a:pt x="604" y="378"/>
                    </a:lnTo>
                    <a:lnTo>
                      <a:pt x="658" y="411"/>
                    </a:lnTo>
                    <a:lnTo>
                      <a:pt x="694" y="415"/>
                    </a:lnTo>
                    <a:lnTo>
                      <a:pt x="677" y="450"/>
                    </a:lnTo>
                    <a:lnTo>
                      <a:pt x="686" y="477"/>
                    </a:lnTo>
                    <a:lnTo>
                      <a:pt x="695" y="481"/>
                    </a:lnTo>
                    <a:lnTo>
                      <a:pt x="722" y="463"/>
                    </a:lnTo>
                    <a:lnTo>
                      <a:pt x="726" y="421"/>
                    </a:lnTo>
                    <a:lnTo>
                      <a:pt x="783" y="393"/>
                    </a:lnTo>
                    <a:lnTo>
                      <a:pt x="789" y="367"/>
                    </a:lnTo>
                    <a:lnTo>
                      <a:pt x="774" y="355"/>
                    </a:lnTo>
                    <a:lnTo>
                      <a:pt x="803" y="336"/>
                    </a:lnTo>
                    <a:lnTo>
                      <a:pt x="816" y="294"/>
                    </a:lnTo>
                    <a:lnTo>
                      <a:pt x="871" y="291"/>
                    </a:lnTo>
                    <a:lnTo>
                      <a:pt x="910" y="315"/>
                    </a:lnTo>
                    <a:lnTo>
                      <a:pt x="897" y="340"/>
                    </a:lnTo>
                    <a:lnTo>
                      <a:pt x="918" y="361"/>
                    </a:lnTo>
                    <a:lnTo>
                      <a:pt x="969" y="324"/>
                    </a:lnTo>
                    <a:lnTo>
                      <a:pt x="982" y="378"/>
                    </a:lnTo>
                    <a:lnTo>
                      <a:pt x="979" y="397"/>
                    </a:lnTo>
                    <a:lnTo>
                      <a:pt x="988" y="414"/>
                    </a:lnTo>
                    <a:lnTo>
                      <a:pt x="1022" y="423"/>
                    </a:lnTo>
                    <a:lnTo>
                      <a:pt x="970" y="436"/>
                    </a:lnTo>
                    <a:lnTo>
                      <a:pt x="975" y="447"/>
                    </a:lnTo>
                    <a:lnTo>
                      <a:pt x="1018" y="429"/>
                    </a:lnTo>
                    <a:lnTo>
                      <a:pt x="1034" y="445"/>
                    </a:lnTo>
                    <a:lnTo>
                      <a:pt x="1030" y="463"/>
                    </a:lnTo>
                    <a:lnTo>
                      <a:pt x="1007" y="477"/>
                    </a:lnTo>
                    <a:lnTo>
                      <a:pt x="981" y="483"/>
                    </a:lnTo>
                    <a:lnTo>
                      <a:pt x="963" y="498"/>
                    </a:lnTo>
                    <a:lnTo>
                      <a:pt x="870" y="498"/>
                    </a:lnTo>
                    <a:lnTo>
                      <a:pt x="831" y="519"/>
                    </a:lnTo>
                    <a:lnTo>
                      <a:pt x="795" y="549"/>
                    </a:lnTo>
                    <a:lnTo>
                      <a:pt x="791" y="556"/>
                    </a:lnTo>
                    <a:lnTo>
                      <a:pt x="825" y="531"/>
                    </a:lnTo>
                    <a:lnTo>
                      <a:pt x="870" y="514"/>
                    </a:lnTo>
                    <a:lnTo>
                      <a:pt x="892" y="520"/>
                    </a:lnTo>
                    <a:lnTo>
                      <a:pt x="889" y="529"/>
                    </a:lnTo>
                    <a:lnTo>
                      <a:pt x="855" y="537"/>
                    </a:lnTo>
                    <a:lnTo>
                      <a:pt x="882" y="540"/>
                    </a:lnTo>
                    <a:lnTo>
                      <a:pt x="870" y="553"/>
                    </a:lnTo>
                    <a:lnTo>
                      <a:pt x="918" y="585"/>
                    </a:lnTo>
                    <a:lnTo>
                      <a:pt x="840" y="619"/>
                    </a:lnTo>
                    <a:lnTo>
                      <a:pt x="845" y="597"/>
                    </a:lnTo>
                    <a:lnTo>
                      <a:pt x="873" y="582"/>
                    </a:lnTo>
                    <a:lnTo>
                      <a:pt x="870" y="577"/>
                    </a:lnTo>
                    <a:lnTo>
                      <a:pt x="830" y="591"/>
                    </a:lnTo>
                    <a:lnTo>
                      <a:pt x="831" y="552"/>
                    </a:lnTo>
                    <a:lnTo>
                      <a:pt x="815" y="546"/>
                    </a:lnTo>
                    <a:lnTo>
                      <a:pt x="788" y="580"/>
                    </a:lnTo>
                    <a:lnTo>
                      <a:pt x="768" y="589"/>
                    </a:lnTo>
                    <a:lnTo>
                      <a:pt x="717" y="589"/>
                    </a:lnTo>
                    <a:lnTo>
                      <a:pt x="682" y="615"/>
                    </a:lnTo>
                    <a:lnTo>
                      <a:pt x="649" y="615"/>
                    </a:lnTo>
                    <a:lnTo>
                      <a:pt x="647" y="628"/>
                    </a:lnTo>
                    <a:lnTo>
                      <a:pt x="587" y="649"/>
                    </a:lnTo>
                    <a:lnTo>
                      <a:pt x="581" y="645"/>
                    </a:lnTo>
                    <a:lnTo>
                      <a:pt x="613" y="585"/>
                    </a:lnTo>
                    <a:lnTo>
                      <a:pt x="602" y="576"/>
                    </a:lnTo>
                    <a:lnTo>
                      <a:pt x="592" y="556"/>
                    </a:lnTo>
                    <a:lnTo>
                      <a:pt x="553" y="532"/>
                    </a:lnTo>
                    <a:lnTo>
                      <a:pt x="537" y="537"/>
                    </a:lnTo>
                    <a:lnTo>
                      <a:pt x="508" y="535"/>
                    </a:lnTo>
                    <a:lnTo>
                      <a:pt x="492" y="526"/>
                    </a:lnTo>
                    <a:lnTo>
                      <a:pt x="475" y="526"/>
                    </a:lnTo>
                    <a:lnTo>
                      <a:pt x="469" y="513"/>
                    </a:lnTo>
                    <a:lnTo>
                      <a:pt x="463" y="520"/>
                    </a:lnTo>
                    <a:lnTo>
                      <a:pt x="78" y="520"/>
                    </a:lnTo>
                    <a:lnTo>
                      <a:pt x="48" y="450"/>
                    </a:lnTo>
                    <a:lnTo>
                      <a:pt x="46" y="424"/>
                    </a:lnTo>
                    <a:lnTo>
                      <a:pt x="61" y="411"/>
                    </a:lnTo>
                    <a:lnTo>
                      <a:pt x="75" y="400"/>
                    </a:lnTo>
                    <a:lnTo>
                      <a:pt x="61" y="388"/>
                    </a:lnTo>
                    <a:lnTo>
                      <a:pt x="66" y="333"/>
                    </a:lnTo>
                    <a:lnTo>
                      <a:pt x="25" y="349"/>
                    </a:lnTo>
                    <a:lnTo>
                      <a:pt x="27" y="325"/>
                    </a:lnTo>
                    <a:lnTo>
                      <a:pt x="15" y="328"/>
                    </a:lnTo>
                    <a:lnTo>
                      <a:pt x="6" y="328"/>
                    </a:lnTo>
                    <a:lnTo>
                      <a:pt x="1" y="327"/>
                    </a:lnTo>
                    <a:lnTo>
                      <a:pt x="166" y="182"/>
                    </a:lnTo>
                    <a:lnTo>
                      <a:pt x="188" y="188"/>
                    </a:lnTo>
                    <a:moveTo>
                      <a:pt x="862" y="119"/>
                    </a:moveTo>
                    <a:lnTo>
                      <a:pt x="828" y="134"/>
                    </a:lnTo>
                    <a:lnTo>
                      <a:pt x="833" y="153"/>
                    </a:lnTo>
                    <a:lnTo>
                      <a:pt x="846" y="129"/>
                    </a:lnTo>
                    <a:lnTo>
                      <a:pt x="885" y="117"/>
                    </a:lnTo>
                    <a:lnTo>
                      <a:pt x="900" y="120"/>
                    </a:lnTo>
                    <a:lnTo>
                      <a:pt x="888" y="141"/>
                    </a:lnTo>
                    <a:lnTo>
                      <a:pt x="907" y="140"/>
                    </a:lnTo>
                    <a:lnTo>
                      <a:pt x="930" y="134"/>
                    </a:lnTo>
                    <a:lnTo>
                      <a:pt x="942" y="135"/>
                    </a:lnTo>
                    <a:lnTo>
                      <a:pt x="975" y="141"/>
                    </a:lnTo>
                    <a:lnTo>
                      <a:pt x="1010" y="171"/>
                    </a:lnTo>
                    <a:lnTo>
                      <a:pt x="996" y="194"/>
                    </a:lnTo>
                    <a:lnTo>
                      <a:pt x="1040" y="228"/>
                    </a:lnTo>
                    <a:lnTo>
                      <a:pt x="1019" y="250"/>
                    </a:lnTo>
                    <a:lnTo>
                      <a:pt x="991" y="219"/>
                    </a:lnTo>
                    <a:lnTo>
                      <a:pt x="970" y="240"/>
                    </a:lnTo>
                    <a:lnTo>
                      <a:pt x="996" y="270"/>
                    </a:lnTo>
                    <a:lnTo>
                      <a:pt x="982" y="286"/>
                    </a:lnTo>
                    <a:lnTo>
                      <a:pt x="945" y="267"/>
                    </a:lnTo>
                    <a:lnTo>
                      <a:pt x="940" y="276"/>
                    </a:lnTo>
                    <a:lnTo>
                      <a:pt x="966" y="298"/>
                    </a:lnTo>
                    <a:lnTo>
                      <a:pt x="961" y="303"/>
                    </a:lnTo>
                    <a:lnTo>
                      <a:pt x="910" y="273"/>
                    </a:lnTo>
                    <a:lnTo>
                      <a:pt x="897" y="258"/>
                    </a:lnTo>
                    <a:lnTo>
                      <a:pt x="857" y="261"/>
                    </a:lnTo>
                    <a:lnTo>
                      <a:pt x="840" y="261"/>
                    </a:lnTo>
                    <a:lnTo>
                      <a:pt x="843" y="250"/>
                    </a:lnTo>
                    <a:lnTo>
                      <a:pt x="858" y="243"/>
                    </a:lnTo>
                    <a:lnTo>
                      <a:pt x="877" y="244"/>
                    </a:lnTo>
                    <a:lnTo>
                      <a:pt x="934" y="214"/>
                    </a:lnTo>
                    <a:lnTo>
                      <a:pt x="915" y="194"/>
                    </a:lnTo>
                    <a:lnTo>
                      <a:pt x="813" y="174"/>
                    </a:lnTo>
                    <a:lnTo>
                      <a:pt x="776" y="153"/>
                    </a:lnTo>
                    <a:lnTo>
                      <a:pt x="788" y="140"/>
                    </a:lnTo>
                    <a:lnTo>
                      <a:pt x="822" y="120"/>
                    </a:lnTo>
                    <a:lnTo>
                      <a:pt x="862" y="119"/>
                    </a:lnTo>
                    <a:moveTo>
                      <a:pt x="1082" y="0"/>
                    </a:moveTo>
                    <a:lnTo>
                      <a:pt x="1206" y="6"/>
                    </a:lnTo>
                    <a:lnTo>
                      <a:pt x="1144" y="20"/>
                    </a:lnTo>
                    <a:lnTo>
                      <a:pt x="1103" y="30"/>
                    </a:lnTo>
                    <a:lnTo>
                      <a:pt x="1076" y="38"/>
                    </a:lnTo>
                    <a:lnTo>
                      <a:pt x="1019" y="41"/>
                    </a:lnTo>
                    <a:lnTo>
                      <a:pt x="1031" y="50"/>
                    </a:lnTo>
                    <a:lnTo>
                      <a:pt x="1010" y="60"/>
                    </a:lnTo>
                    <a:lnTo>
                      <a:pt x="987" y="65"/>
                    </a:lnTo>
                    <a:lnTo>
                      <a:pt x="943" y="68"/>
                    </a:lnTo>
                    <a:lnTo>
                      <a:pt x="978" y="75"/>
                    </a:lnTo>
                    <a:lnTo>
                      <a:pt x="939" y="86"/>
                    </a:lnTo>
                    <a:lnTo>
                      <a:pt x="927" y="83"/>
                    </a:lnTo>
                    <a:lnTo>
                      <a:pt x="846" y="81"/>
                    </a:lnTo>
                    <a:lnTo>
                      <a:pt x="882" y="71"/>
                    </a:lnTo>
                    <a:lnTo>
                      <a:pt x="879" y="63"/>
                    </a:lnTo>
                    <a:lnTo>
                      <a:pt x="919" y="62"/>
                    </a:lnTo>
                    <a:lnTo>
                      <a:pt x="894" y="57"/>
                    </a:lnTo>
                    <a:lnTo>
                      <a:pt x="924" y="48"/>
                    </a:lnTo>
                    <a:lnTo>
                      <a:pt x="948" y="48"/>
                    </a:lnTo>
                    <a:lnTo>
                      <a:pt x="937" y="30"/>
                    </a:lnTo>
                    <a:lnTo>
                      <a:pt x="985" y="38"/>
                    </a:lnTo>
                    <a:lnTo>
                      <a:pt x="972" y="27"/>
                    </a:lnTo>
                    <a:lnTo>
                      <a:pt x="903" y="14"/>
                    </a:lnTo>
                    <a:lnTo>
                      <a:pt x="1000" y="5"/>
                    </a:lnTo>
                    <a:lnTo>
                      <a:pt x="1082" y="0"/>
                    </a:lnTo>
                    <a:moveTo>
                      <a:pt x="480" y="137"/>
                    </a:moveTo>
                    <a:lnTo>
                      <a:pt x="493" y="131"/>
                    </a:lnTo>
                    <a:lnTo>
                      <a:pt x="540" y="122"/>
                    </a:lnTo>
                    <a:lnTo>
                      <a:pt x="558" y="134"/>
                    </a:lnTo>
                    <a:lnTo>
                      <a:pt x="562" y="146"/>
                    </a:lnTo>
                    <a:lnTo>
                      <a:pt x="578" y="137"/>
                    </a:lnTo>
                    <a:lnTo>
                      <a:pt x="629" y="117"/>
                    </a:lnTo>
                    <a:lnTo>
                      <a:pt x="617" y="144"/>
                    </a:lnTo>
                    <a:lnTo>
                      <a:pt x="629" y="162"/>
                    </a:lnTo>
                    <a:lnTo>
                      <a:pt x="634" y="185"/>
                    </a:lnTo>
                    <a:lnTo>
                      <a:pt x="583" y="195"/>
                    </a:lnTo>
                    <a:lnTo>
                      <a:pt x="555" y="194"/>
                    </a:lnTo>
                    <a:lnTo>
                      <a:pt x="477" y="198"/>
                    </a:lnTo>
                    <a:lnTo>
                      <a:pt x="439" y="179"/>
                    </a:lnTo>
                    <a:lnTo>
                      <a:pt x="516" y="165"/>
                    </a:lnTo>
                    <a:lnTo>
                      <a:pt x="481" y="168"/>
                    </a:lnTo>
                    <a:lnTo>
                      <a:pt x="448" y="158"/>
                    </a:lnTo>
                    <a:lnTo>
                      <a:pt x="468" y="143"/>
                    </a:lnTo>
                    <a:lnTo>
                      <a:pt x="480" y="137"/>
                    </a:lnTo>
                    <a:moveTo>
                      <a:pt x="1015" y="492"/>
                    </a:moveTo>
                    <a:lnTo>
                      <a:pt x="999" y="508"/>
                    </a:lnTo>
                    <a:lnTo>
                      <a:pt x="1013" y="499"/>
                    </a:lnTo>
                    <a:lnTo>
                      <a:pt x="1021" y="514"/>
                    </a:lnTo>
                    <a:lnTo>
                      <a:pt x="1043" y="514"/>
                    </a:lnTo>
                    <a:lnTo>
                      <a:pt x="1040" y="538"/>
                    </a:lnTo>
                    <a:lnTo>
                      <a:pt x="1048" y="544"/>
                    </a:lnTo>
                    <a:lnTo>
                      <a:pt x="1037" y="562"/>
                    </a:lnTo>
                    <a:lnTo>
                      <a:pt x="1024" y="556"/>
                    </a:lnTo>
                    <a:lnTo>
                      <a:pt x="1021" y="547"/>
                    </a:lnTo>
                    <a:lnTo>
                      <a:pt x="1007" y="556"/>
                    </a:lnTo>
                    <a:lnTo>
                      <a:pt x="1002" y="544"/>
                    </a:lnTo>
                    <a:lnTo>
                      <a:pt x="973" y="543"/>
                    </a:lnTo>
                    <a:lnTo>
                      <a:pt x="948" y="544"/>
                    </a:lnTo>
                    <a:lnTo>
                      <a:pt x="972" y="529"/>
                    </a:lnTo>
                    <a:lnTo>
                      <a:pt x="978" y="516"/>
                    </a:lnTo>
                    <a:lnTo>
                      <a:pt x="1012" y="477"/>
                    </a:lnTo>
                    <a:lnTo>
                      <a:pt x="1030" y="475"/>
                    </a:lnTo>
                    <a:lnTo>
                      <a:pt x="1015" y="492"/>
                    </a:lnTo>
                    <a:moveTo>
                      <a:pt x="845" y="86"/>
                    </a:moveTo>
                    <a:lnTo>
                      <a:pt x="858" y="93"/>
                    </a:lnTo>
                    <a:lnTo>
                      <a:pt x="927" y="89"/>
                    </a:lnTo>
                    <a:lnTo>
                      <a:pt x="937" y="93"/>
                    </a:lnTo>
                    <a:lnTo>
                      <a:pt x="940" y="96"/>
                    </a:lnTo>
                    <a:lnTo>
                      <a:pt x="922" y="105"/>
                    </a:lnTo>
                    <a:lnTo>
                      <a:pt x="907" y="108"/>
                    </a:lnTo>
                    <a:lnTo>
                      <a:pt x="840" y="110"/>
                    </a:lnTo>
                    <a:lnTo>
                      <a:pt x="798" y="105"/>
                    </a:lnTo>
                    <a:lnTo>
                      <a:pt x="780" y="74"/>
                    </a:lnTo>
                    <a:lnTo>
                      <a:pt x="831" y="77"/>
                    </a:lnTo>
                    <a:lnTo>
                      <a:pt x="845" y="86"/>
                    </a:lnTo>
                    <a:moveTo>
                      <a:pt x="565" y="84"/>
                    </a:moveTo>
                    <a:lnTo>
                      <a:pt x="578" y="80"/>
                    </a:lnTo>
                    <a:lnTo>
                      <a:pt x="599" y="84"/>
                    </a:lnTo>
                    <a:lnTo>
                      <a:pt x="607" y="92"/>
                    </a:lnTo>
                    <a:lnTo>
                      <a:pt x="632" y="92"/>
                    </a:lnTo>
                    <a:lnTo>
                      <a:pt x="623" y="87"/>
                    </a:lnTo>
                    <a:lnTo>
                      <a:pt x="631" y="80"/>
                    </a:lnTo>
                    <a:lnTo>
                      <a:pt x="653" y="75"/>
                    </a:lnTo>
                    <a:lnTo>
                      <a:pt x="671" y="87"/>
                    </a:lnTo>
                    <a:lnTo>
                      <a:pt x="668" y="93"/>
                    </a:lnTo>
                    <a:lnTo>
                      <a:pt x="644" y="102"/>
                    </a:lnTo>
                    <a:lnTo>
                      <a:pt x="622" y="101"/>
                    </a:lnTo>
                    <a:lnTo>
                      <a:pt x="565" y="110"/>
                    </a:lnTo>
                    <a:lnTo>
                      <a:pt x="555" y="105"/>
                    </a:lnTo>
                    <a:lnTo>
                      <a:pt x="598" y="99"/>
                    </a:lnTo>
                    <a:lnTo>
                      <a:pt x="531" y="98"/>
                    </a:lnTo>
                    <a:lnTo>
                      <a:pt x="550" y="89"/>
                    </a:lnTo>
                    <a:lnTo>
                      <a:pt x="565" y="84"/>
                    </a:lnTo>
                    <a:moveTo>
                      <a:pt x="463" y="108"/>
                    </a:moveTo>
                    <a:lnTo>
                      <a:pt x="478" y="108"/>
                    </a:lnTo>
                    <a:lnTo>
                      <a:pt x="517" y="113"/>
                    </a:lnTo>
                    <a:lnTo>
                      <a:pt x="525" y="122"/>
                    </a:lnTo>
                    <a:lnTo>
                      <a:pt x="466" y="137"/>
                    </a:lnTo>
                    <a:lnTo>
                      <a:pt x="399" y="158"/>
                    </a:lnTo>
                    <a:lnTo>
                      <a:pt x="386" y="146"/>
                    </a:lnTo>
                    <a:lnTo>
                      <a:pt x="447" y="110"/>
                    </a:lnTo>
                    <a:lnTo>
                      <a:pt x="463" y="108"/>
                    </a:lnTo>
                    <a:moveTo>
                      <a:pt x="880" y="20"/>
                    </a:moveTo>
                    <a:lnTo>
                      <a:pt x="879" y="18"/>
                    </a:lnTo>
                    <a:lnTo>
                      <a:pt x="933" y="41"/>
                    </a:lnTo>
                    <a:lnTo>
                      <a:pt x="867" y="60"/>
                    </a:lnTo>
                    <a:lnTo>
                      <a:pt x="839" y="48"/>
                    </a:lnTo>
                    <a:lnTo>
                      <a:pt x="831" y="32"/>
                    </a:lnTo>
                    <a:lnTo>
                      <a:pt x="882" y="21"/>
                    </a:lnTo>
                    <a:lnTo>
                      <a:pt x="880" y="20"/>
                    </a:lnTo>
                    <a:moveTo>
                      <a:pt x="523" y="77"/>
                    </a:moveTo>
                    <a:lnTo>
                      <a:pt x="555" y="69"/>
                    </a:lnTo>
                    <a:lnTo>
                      <a:pt x="587" y="66"/>
                    </a:lnTo>
                    <a:lnTo>
                      <a:pt x="595" y="69"/>
                    </a:lnTo>
                    <a:lnTo>
                      <a:pt x="526" y="95"/>
                    </a:lnTo>
                    <a:lnTo>
                      <a:pt x="492" y="86"/>
                    </a:lnTo>
                    <a:lnTo>
                      <a:pt x="523" y="77"/>
                    </a:lnTo>
                    <a:moveTo>
                      <a:pt x="786" y="253"/>
                    </a:moveTo>
                    <a:lnTo>
                      <a:pt x="806" y="271"/>
                    </a:lnTo>
                    <a:lnTo>
                      <a:pt x="770" y="265"/>
                    </a:lnTo>
                    <a:lnTo>
                      <a:pt x="735" y="279"/>
                    </a:lnTo>
                    <a:lnTo>
                      <a:pt x="735" y="273"/>
                    </a:lnTo>
                    <a:lnTo>
                      <a:pt x="717" y="271"/>
                    </a:lnTo>
                    <a:lnTo>
                      <a:pt x="741" y="253"/>
                    </a:lnTo>
                    <a:lnTo>
                      <a:pt x="758" y="237"/>
                    </a:lnTo>
                    <a:lnTo>
                      <a:pt x="767" y="237"/>
                    </a:lnTo>
                    <a:lnTo>
                      <a:pt x="786" y="253"/>
                    </a:lnTo>
                    <a:moveTo>
                      <a:pt x="704" y="117"/>
                    </a:moveTo>
                    <a:lnTo>
                      <a:pt x="732" y="116"/>
                    </a:lnTo>
                    <a:lnTo>
                      <a:pt x="707" y="147"/>
                    </a:lnTo>
                    <a:lnTo>
                      <a:pt x="674" y="156"/>
                    </a:lnTo>
                    <a:lnTo>
                      <a:pt x="652" y="132"/>
                    </a:lnTo>
                    <a:lnTo>
                      <a:pt x="676" y="120"/>
                    </a:lnTo>
                    <a:lnTo>
                      <a:pt x="704" y="117"/>
                    </a:lnTo>
                    <a:moveTo>
                      <a:pt x="710" y="80"/>
                    </a:moveTo>
                    <a:lnTo>
                      <a:pt x="722" y="81"/>
                    </a:lnTo>
                    <a:lnTo>
                      <a:pt x="732" y="89"/>
                    </a:lnTo>
                    <a:lnTo>
                      <a:pt x="726" y="77"/>
                    </a:lnTo>
                    <a:lnTo>
                      <a:pt x="767" y="78"/>
                    </a:lnTo>
                    <a:lnTo>
                      <a:pt x="747" y="101"/>
                    </a:lnTo>
                    <a:lnTo>
                      <a:pt x="713" y="102"/>
                    </a:lnTo>
                    <a:lnTo>
                      <a:pt x="685" y="89"/>
                    </a:lnTo>
                    <a:lnTo>
                      <a:pt x="698" y="78"/>
                    </a:lnTo>
                    <a:lnTo>
                      <a:pt x="710" y="80"/>
                    </a:lnTo>
                    <a:moveTo>
                      <a:pt x="791" y="123"/>
                    </a:moveTo>
                    <a:lnTo>
                      <a:pt x="773" y="132"/>
                    </a:lnTo>
                    <a:lnTo>
                      <a:pt x="750" y="134"/>
                    </a:lnTo>
                    <a:lnTo>
                      <a:pt x="738" y="144"/>
                    </a:lnTo>
                    <a:lnTo>
                      <a:pt x="725" y="144"/>
                    </a:lnTo>
                    <a:lnTo>
                      <a:pt x="729" y="131"/>
                    </a:lnTo>
                    <a:lnTo>
                      <a:pt x="749" y="113"/>
                    </a:lnTo>
                    <a:lnTo>
                      <a:pt x="807" y="116"/>
                    </a:lnTo>
                    <a:lnTo>
                      <a:pt x="791" y="123"/>
                    </a:lnTo>
                    <a:moveTo>
                      <a:pt x="46" y="492"/>
                    </a:moveTo>
                    <a:lnTo>
                      <a:pt x="57" y="496"/>
                    </a:lnTo>
                    <a:lnTo>
                      <a:pt x="69" y="519"/>
                    </a:lnTo>
                    <a:lnTo>
                      <a:pt x="64" y="531"/>
                    </a:lnTo>
                    <a:lnTo>
                      <a:pt x="43" y="526"/>
                    </a:lnTo>
                    <a:lnTo>
                      <a:pt x="21" y="489"/>
                    </a:lnTo>
                    <a:lnTo>
                      <a:pt x="34" y="487"/>
                    </a:lnTo>
                    <a:lnTo>
                      <a:pt x="46" y="492"/>
                    </a:lnTo>
                    <a:moveTo>
                      <a:pt x="653" y="51"/>
                    </a:moveTo>
                    <a:lnTo>
                      <a:pt x="670" y="50"/>
                    </a:lnTo>
                    <a:lnTo>
                      <a:pt x="677" y="54"/>
                    </a:lnTo>
                    <a:lnTo>
                      <a:pt x="667" y="59"/>
                    </a:lnTo>
                    <a:lnTo>
                      <a:pt x="652" y="66"/>
                    </a:lnTo>
                    <a:lnTo>
                      <a:pt x="628" y="69"/>
                    </a:lnTo>
                    <a:lnTo>
                      <a:pt x="605" y="62"/>
                    </a:lnTo>
                    <a:lnTo>
                      <a:pt x="638" y="54"/>
                    </a:lnTo>
                    <a:lnTo>
                      <a:pt x="653" y="51"/>
                    </a:lnTo>
                  </a:path>
                </a:pathLst>
              </a:custGeom>
              <a:noFill/>
              <a:ln w="6350" cap="sq">
                <a:solidFill>
                  <a:srgbClr val="000000"/>
                </a:solidFill>
                <a:prstDash val="solid"/>
                <a:miter lim="800000"/>
                <a:headEnd/>
                <a:tailEnd/>
              </a:ln>
            </p:spPr>
            <p:txBody>
              <a:bodyPr/>
              <a:lstStyle/>
              <a:p>
                <a:endParaRPr lang="en-US"/>
              </a:p>
            </p:txBody>
          </p:sp>
          <p:sp>
            <p:nvSpPr>
              <p:cNvPr id="321478" name="Freeform 966"/>
              <p:cNvSpPr>
                <a:spLocks noEditPoints="1"/>
              </p:cNvSpPr>
              <p:nvPr/>
            </p:nvSpPr>
            <p:spPr bwMode="auto">
              <a:xfrm>
                <a:off x="2191" y="2814"/>
                <a:ext cx="194" cy="678"/>
              </a:xfrm>
              <a:custGeom>
                <a:avLst/>
                <a:gdLst/>
                <a:ahLst/>
                <a:cxnLst>
                  <a:cxn ang="0">
                    <a:pos x="188" y="672"/>
                  </a:cxn>
                  <a:cxn ang="0">
                    <a:pos x="174" y="676"/>
                  </a:cxn>
                  <a:cxn ang="0">
                    <a:pos x="182" y="672"/>
                  </a:cxn>
                  <a:cxn ang="0">
                    <a:pos x="157" y="661"/>
                  </a:cxn>
                  <a:cxn ang="0">
                    <a:pos x="142" y="664"/>
                  </a:cxn>
                  <a:cxn ang="0">
                    <a:pos x="149" y="661"/>
                  </a:cxn>
                  <a:cxn ang="0">
                    <a:pos x="67" y="585"/>
                  </a:cxn>
                  <a:cxn ang="0">
                    <a:pos x="59" y="585"/>
                  </a:cxn>
                  <a:cxn ang="0">
                    <a:pos x="64" y="583"/>
                  </a:cxn>
                  <a:cxn ang="0">
                    <a:pos x="50" y="548"/>
                  </a:cxn>
                  <a:cxn ang="0">
                    <a:pos x="68" y="573"/>
                  </a:cxn>
                  <a:cxn ang="0">
                    <a:pos x="52" y="561"/>
                  </a:cxn>
                  <a:cxn ang="0">
                    <a:pos x="41" y="134"/>
                  </a:cxn>
                  <a:cxn ang="0">
                    <a:pos x="38" y="194"/>
                  </a:cxn>
                  <a:cxn ang="0">
                    <a:pos x="34" y="246"/>
                  </a:cxn>
                  <a:cxn ang="0">
                    <a:pos x="43" y="350"/>
                  </a:cxn>
                  <a:cxn ang="0">
                    <a:pos x="49" y="402"/>
                  </a:cxn>
                  <a:cxn ang="0">
                    <a:pos x="86" y="504"/>
                  </a:cxn>
                  <a:cxn ang="0">
                    <a:pos x="97" y="595"/>
                  </a:cxn>
                  <a:cxn ang="0">
                    <a:pos x="118" y="616"/>
                  </a:cxn>
                  <a:cxn ang="0">
                    <a:pos x="151" y="619"/>
                  </a:cxn>
                  <a:cxn ang="0">
                    <a:pos x="145" y="633"/>
                  </a:cxn>
                  <a:cxn ang="0">
                    <a:pos x="124" y="642"/>
                  </a:cxn>
                  <a:cxn ang="0">
                    <a:pos x="89" y="606"/>
                  </a:cxn>
                  <a:cxn ang="0">
                    <a:pos x="85" y="598"/>
                  </a:cxn>
                  <a:cxn ang="0">
                    <a:pos x="73" y="576"/>
                  </a:cxn>
                  <a:cxn ang="0">
                    <a:pos x="64" y="549"/>
                  </a:cxn>
                  <a:cxn ang="0">
                    <a:pos x="59" y="533"/>
                  </a:cxn>
                  <a:cxn ang="0">
                    <a:pos x="43" y="513"/>
                  </a:cxn>
                  <a:cxn ang="0">
                    <a:pos x="47" y="443"/>
                  </a:cxn>
                  <a:cxn ang="0">
                    <a:pos x="25" y="401"/>
                  </a:cxn>
                  <a:cxn ang="0">
                    <a:pos x="21" y="287"/>
                  </a:cxn>
                  <a:cxn ang="0">
                    <a:pos x="12" y="152"/>
                  </a:cxn>
                  <a:cxn ang="0">
                    <a:pos x="12" y="0"/>
                  </a:cxn>
                  <a:cxn ang="0">
                    <a:pos x="29" y="56"/>
                  </a:cxn>
                  <a:cxn ang="0">
                    <a:pos x="61" y="99"/>
                  </a:cxn>
                  <a:cxn ang="0">
                    <a:pos x="188" y="669"/>
                  </a:cxn>
                  <a:cxn ang="0">
                    <a:pos x="151" y="651"/>
                  </a:cxn>
                  <a:cxn ang="0">
                    <a:pos x="173" y="631"/>
                  </a:cxn>
                  <a:cxn ang="0">
                    <a:pos x="115" y="648"/>
                  </a:cxn>
                  <a:cxn ang="0">
                    <a:pos x="91" y="630"/>
                  </a:cxn>
                  <a:cxn ang="0">
                    <a:pos x="131" y="657"/>
                  </a:cxn>
                  <a:cxn ang="0">
                    <a:pos x="76" y="606"/>
                  </a:cxn>
                  <a:cxn ang="0">
                    <a:pos x="91" y="619"/>
                  </a:cxn>
                  <a:cxn ang="0">
                    <a:pos x="71" y="607"/>
                  </a:cxn>
                  <a:cxn ang="0">
                    <a:pos x="37" y="455"/>
                  </a:cxn>
                  <a:cxn ang="0">
                    <a:pos x="29" y="465"/>
                  </a:cxn>
                  <a:cxn ang="0">
                    <a:pos x="37" y="455"/>
                  </a:cxn>
                  <a:cxn ang="0">
                    <a:pos x="43" y="504"/>
                  </a:cxn>
                  <a:cxn ang="0">
                    <a:pos x="53" y="504"/>
                  </a:cxn>
                </a:cxnLst>
                <a:rect l="0" t="0" r="r" b="b"/>
                <a:pathLst>
                  <a:path w="194" h="678">
                    <a:moveTo>
                      <a:pt x="182" y="672"/>
                    </a:moveTo>
                    <a:lnTo>
                      <a:pt x="188" y="672"/>
                    </a:lnTo>
                    <a:lnTo>
                      <a:pt x="194" y="678"/>
                    </a:lnTo>
                    <a:lnTo>
                      <a:pt x="174" y="676"/>
                    </a:lnTo>
                    <a:lnTo>
                      <a:pt x="174" y="672"/>
                    </a:lnTo>
                    <a:lnTo>
                      <a:pt x="182" y="672"/>
                    </a:lnTo>
                    <a:moveTo>
                      <a:pt x="149" y="661"/>
                    </a:moveTo>
                    <a:lnTo>
                      <a:pt x="157" y="661"/>
                    </a:lnTo>
                    <a:lnTo>
                      <a:pt x="169" y="675"/>
                    </a:lnTo>
                    <a:lnTo>
                      <a:pt x="142" y="664"/>
                    </a:lnTo>
                    <a:lnTo>
                      <a:pt x="142" y="661"/>
                    </a:lnTo>
                    <a:lnTo>
                      <a:pt x="149" y="661"/>
                    </a:lnTo>
                    <a:moveTo>
                      <a:pt x="64" y="583"/>
                    </a:moveTo>
                    <a:lnTo>
                      <a:pt x="67" y="585"/>
                    </a:lnTo>
                    <a:lnTo>
                      <a:pt x="67" y="600"/>
                    </a:lnTo>
                    <a:lnTo>
                      <a:pt x="59" y="585"/>
                    </a:lnTo>
                    <a:lnTo>
                      <a:pt x="61" y="582"/>
                    </a:lnTo>
                    <a:lnTo>
                      <a:pt x="64" y="583"/>
                    </a:lnTo>
                    <a:moveTo>
                      <a:pt x="52" y="561"/>
                    </a:moveTo>
                    <a:lnTo>
                      <a:pt x="50" y="548"/>
                    </a:lnTo>
                    <a:lnTo>
                      <a:pt x="59" y="554"/>
                    </a:lnTo>
                    <a:lnTo>
                      <a:pt x="68" y="573"/>
                    </a:lnTo>
                    <a:lnTo>
                      <a:pt x="53" y="574"/>
                    </a:lnTo>
                    <a:lnTo>
                      <a:pt x="52" y="561"/>
                    </a:lnTo>
                    <a:moveTo>
                      <a:pt x="61" y="99"/>
                    </a:moveTo>
                    <a:lnTo>
                      <a:pt x="41" y="134"/>
                    </a:lnTo>
                    <a:lnTo>
                      <a:pt x="44" y="170"/>
                    </a:lnTo>
                    <a:lnTo>
                      <a:pt x="38" y="194"/>
                    </a:lnTo>
                    <a:lnTo>
                      <a:pt x="31" y="215"/>
                    </a:lnTo>
                    <a:lnTo>
                      <a:pt x="34" y="246"/>
                    </a:lnTo>
                    <a:lnTo>
                      <a:pt x="52" y="305"/>
                    </a:lnTo>
                    <a:lnTo>
                      <a:pt x="43" y="350"/>
                    </a:lnTo>
                    <a:lnTo>
                      <a:pt x="55" y="383"/>
                    </a:lnTo>
                    <a:lnTo>
                      <a:pt x="49" y="402"/>
                    </a:lnTo>
                    <a:lnTo>
                      <a:pt x="62" y="464"/>
                    </a:lnTo>
                    <a:lnTo>
                      <a:pt x="86" y="504"/>
                    </a:lnTo>
                    <a:lnTo>
                      <a:pt x="85" y="579"/>
                    </a:lnTo>
                    <a:lnTo>
                      <a:pt x="97" y="595"/>
                    </a:lnTo>
                    <a:lnTo>
                      <a:pt x="109" y="594"/>
                    </a:lnTo>
                    <a:lnTo>
                      <a:pt x="118" y="616"/>
                    </a:lnTo>
                    <a:lnTo>
                      <a:pt x="143" y="619"/>
                    </a:lnTo>
                    <a:lnTo>
                      <a:pt x="151" y="619"/>
                    </a:lnTo>
                    <a:lnTo>
                      <a:pt x="164" y="622"/>
                    </a:lnTo>
                    <a:lnTo>
                      <a:pt x="145" y="633"/>
                    </a:lnTo>
                    <a:lnTo>
                      <a:pt x="149" y="654"/>
                    </a:lnTo>
                    <a:lnTo>
                      <a:pt x="124" y="642"/>
                    </a:lnTo>
                    <a:lnTo>
                      <a:pt x="104" y="630"/>
                    </a:lnTo>
                    <a:lnTo>
                      <a:pt x="89" y="606"/>
                    </a:lnTo>
                    <a:lnTo>
                      <a:pt x="83" y="601"/>
                    </a:lnTo>
                    <a:lnTo>
                      <a:pt x="85" y="598"/>
                    </a:lnTo>
                    <a:lnTo>
                      <a:pt x="73" y="588"/>
                    </a:lnTo>
                    <a:lnTo>
                      <a:pt x="73" y="576"/>
                    </a:lnTo>
                    <a:lnTo>
                      <a:pt x="64" y="555"/>
                    </a:lnTo>
                    <a:lnTo>
                      <a:pt x="64" y="549"/>
                    </a:lnTo>
                    <a:lnTo>
                      <a:pt x="55" y="540"/>
                    </a:lnTo>
                    <a:lnTo>
                      <a:pt x="59" y="533"/>
                    </a:lnTo>
                    <a:lnTo>
                      <a:pt x="32" y="527"/>
                    </a:lnTo>
                    <a:lnTo>
                      <a:pt x="43" y="513"/>
                    </a:lnTo>
                    <a:lnTo>
                      <a:pt x="56" y="509"/>
                    </a:lnTo>
                    <a:lnTo>
                      <a:pt x="47" y="443"/>
                    </a:lnTo>
                    <a:lnTo>
                      <a:pt x="22" y="435"/>
                    </a:lnTo>
                    <a:lnTo>
                      <a:pt x="25" y="401"/>
                    </a:lnTo>
                    <a:lnTo>
                      <a:pt x="10" y="365"/>
                    </a:lnTo>
                    <a:lnTo>
                      <a:pt x="21" y="287"/>
                    </a:lnTo>
                    <a:lnTo>
                      <a:pt x="7" y="225"/>
                    </a:lnTo>
                    <a:lnTo>
                      <a:pt x="12" y="152"/>
                    </a:lnTo>
                    <a:lnTo>
                      <a:pt x="0" y="17"/>
                    </a:lnTo>
                    <a:lnTo>
                      <a:pt x="12" y="0"/>
                    </a:lnTo>
                    <a:lnTo>
                      <a:pt x="29" y="36"/>
                    </a:lnTo>
                    <a:lnTo>
                      <a:pt x="29" y="56"/>
                    </a:lnTo>
                    <a:lnTo>
                      <a:pt x="47" y="98"/>
                    </a:lnTo>
                    <a:lnTo>
                      <a:pt x="61" y="99"/>
                    </a:lnTo>
                    <a:moveTo>
                      <a:pt x="180" y="649"/>
                    </a:moveTo>
                    <a:lnTo>
                      <a:pt x="188" y="669"/>
                    </a:lnTo>
                    <a:lnTo>
                      <a:pt x="164" y="667"/>
                    </a:lnTo>
                    <a:lnTo>
                      <a:pt x="151" y="651"/>
                    </a:lnTo>
                    <a:lnTo>
                      <a:pt x="151" y="633"/>
                    </a:lnTo>
                    <a:lnTo>
                      <a:pt x="173" y="631"/>
                    </a:lnTo>
                    <a:lnTo>
                      <a:pt x="180" y="649"/>
                    </a:lnTo>
                    <a:moveTo>
                      <a:pt x="115" y="648"/>
                    </a:moveTo>
                    <a:lnTo>
                      <a:pt x="97" y="637"/>
                    </a:lnTo>
                    <a:lnTo>
                      <a:pt x="91" y="630"/>
                    </a:lnTo>
                    <a:lnTo>
                      <a:pt x="134" y="651"/>
                    </a:lnTo>
                    <a:lnTo>
                      <a:pt x="131" y="657"/>
                    </a:lnTo>
                    <a:lnTo>
                      <a:pt x="115" y="648"/>
                    </a:lnTo>
                    <a:moveTo>
                      <a:pt x="76" y="606"/>
                    </a:moveTo>
                    <a:lnTo>
                      <a:pt x="80" y="604"/>
                    </a:lnTo>
                    <a:lnTo>
                      <a:pt x="91" y="619"/>
                    </a:lnTo>
                    <a:lnTo>
                      <a:pt x="88" y="624"/>
                    </a:lnTo>
                    <a:lnTo>
                      <a:pt x="71" y="607"/>
                    </a:lnTo>
                    <a:lnTo>
                      <a:pt x="76" y="606"/>
                    </a:lnTo>
                    <a:moveTo>
                      <a:pt x="37" y="455"/>
                    </a:moveTo>
                    <a:lnTo>
                      <a:pt x="43" y="468"/>
                    </a:lnTo>
                    <a:lnTo>
                      <a:pt x="29" y="465"/>
                    </a:lnTo>
                    <a:lnTo>
                      <a:pt x="31" y="441"/>
                    </a:lnTo>
                    <a:lnTo>
                      <a:pt x="37" y="455"/>
                    </a:lnTo>
                    <a:moveTo>
                      <a:pt x="47" y="504"/>
                    </a:moveTo>
                    <a:lnTo>
                      <a:pt x="43" y="504"/>
                    </a:lnTo>
                    <a:lnTo>
                      <a:pt x="41" y="476"/>
                    </a:lnTo>
                    <a:lnTo>
                      <a:pt x="53" y="504"/>
                    </a:lnTo>
                    <a:lnTo>
                      <a:pt x="47" y="504"/>
                    </a:lnTo>
                  </a:path>
                </a:pathLst>
              </a:custGeom>
              <a:noFill/>
              <a:ln w="6350" cap="sq">
                <a:solidFill>
                  <a:srgbClr val="000000"/>
                </a:solidFill>
                <a:prstDash val="solid"/>
                <a:miter lim="800000"/>
                <a:headEnd/>
                <a:tailEnd/>
              </a:ln>
            </p:spPr>
            <p:txBody>
              <a:bodyPr/>
              <a:lstStyle/>
              <a:p>
                <a:endParaRPr lang="en-US"/>
              </a:p>
            </p:txBody>
          </p:sp>
          <p:sp>
            <p:nvSpPr>
              <p:cNvPr id="321479" name="Freeform 967"/>
              <p:cNvSpPr>
                <a:spLocks noEditPoints="1"/>
              </p:cNvSpPr>
              <p:nvPr/>
            </p:nvSpPr>
            <p:spPr bwMode="auto">
              <a:xfrm>
                <a:off x="1975" y="2078"/>
                <a:ext cx="162" cy="65"/>
              </a:xfrm>
              <a:custGeom>
                <a:avLst/>
                <a:gdLst/>
                <a:ahLst/>
                <a:cxnLst>
                  <a:cxn ang="0">
                    <a:pos x="6" y="6"/>
                  </a:cxn>
                  <a:cxn ang="0">
                    <a:pos x="42" y="0"/>
                  </a:cxn>
                  <a:cxn ang="0">
                    <a:pos x="162" y="47"/>
                  </a:cxn>
                  <a:cxn ang="0">
                    <a:pos x="159" y="57"/>
                  </a:cxn>
                  <a:cxn ang="0">
                    <a:pos x="111" y="65"/>
                  </a:cxn>
                  <a:cxn ang="0">
                    <a:pos x="108" y="50"/>
                  </a:cxn>
                  <a:cxn ang="0">
                    <a:pos x="41" y="15"/>
                  </a:cxn>
                  <a:cxn ang="0">
                    <a:pos x="35" y="15"/>
                  </a:cxn>
                  <a:cxn ang="0">
                    <a:pos x="18" y="27"/>
                  </a:cxn>
                  <a:cxn ang="0">
                    <a:pos x="0" y="27"/>
                  </a:cxn>
                  <a:cxn ang="0">
                    <a:pos x="6" y="6"/>
                  </a:cxn>
                  <a:cxn ang="0">
                    <a:pos x="20" y="41"/>
                  </a:cxn>
                  <a:cxn ang="0">
                    <a:pos x="24" y="45"/>
                  </a:cxn>
                  <a:cxn ang="0">
                    <a:pos x="15" y="50"/>
                  </a:cxn>
                  <a:cxn ang="0">
                    <a:pos x="12" y="45"/>
                  </a:cxn>
                  <a:cxn ang="0">
                    <a:pos x="17" y="36"/>
                  </a:cxn>
                  <a:cxn ang="0">
                    <a:pos x="20" y="41"/>
                  </a:cxn>
                </a:cxnLst>
                <a:rect l="0" t="0" r="r" b="b"/>
                <a:pathLst>
                  <a:path w="162" h="65">
                    <a:moveTo>
                      <a:pt x="6" y="6"/>
                    </a:moveTo>
                    <a:lnTo>
                      <a:pt x="42" y="0"/>
                    </a:lnTo>
                    <a:lnTo>
                      <a:pt x="162" y="47"/>
                    </a:lnTo>
                    <a:lnTo>
                      <a:pt x="159" y="57"/>
                    </a:lnTo>
                    <a:lnTo>
                      <a:pt x="111" y="65"/>
                    </a:lnTo>
                    <a:lnTo>
                      <a:pt x="108" y="50"/>
                    </a:lnTo>
                    <a:lnTo>
                      <a:pt x="41" y="15"/>
                    </a:lnTo>
                    <a:lnTo>
                      <a:pt x="35" y="15"/>
                    </a:lnTo>
                    <a:lnTo>
                      <a:pt x="18" y="27"/>
                    </a:lnTo>
                    <a:lnTo>
                      <a:pt x="0" y="27"/>
                    </a:lnTo>
                    <a:lnTo>
                      <a:pt x="6" y="6"/>
                    </a:lnTo>
                    <a:moveTo>
                      <a:pt x="20" y="41"/>
                    </a:moveTo>
                    <a:lnTo>
                      <a:pt x="24" y="45"/>
                    </a:lnTo>
                    <a:lnTo>
                      <a:pt x="15" y="50"/>
                    </a:lnTo>
                    <a:lnTo>
                      <a:pt x="12" y="45"/>
                    </a:lnTo>
                    <a:lnTo>
                      <a:pt x="17" y="36"/>
                    </a:lnTo>
                    <a:lnTo>
                      <a:pt x="20" y="41"/>
                    </a:lnTo>
                  </a:path>
                </a:pathLst>
              </a:custGeom>
              <a:noFill/>
              <a:ln w="6350" cap="sq">
                <a:solidFill>
                  <a:srgbClr val="000000"/>
                </a:solidFill>
                <a:prstDash val="solid"/>
                <a:miter lim="800000"/>
                <a:headEnd/>
                <a:tailEnd/>
              </a:ln>
            </p:spPr>
            <p:txBody>
              <a:bodyPr/>
              <a:lstStyle/>
              <a:p>
                <a:endParaRPr lang="en-US"/>
              </a:p>
            </p:txBody>
          </p:sp>
          <p:sp>
            <p:nvSpPr>
              <p:cNvPr id="321480" name="Freeform 968"/>
              <p:cNvSpPr>
                <a:spLocks noEditPoints="1"/>
              </p:cNvSpPr>
              <p:nvPr/>
            </p:nvSpPr>
            <p:spPr bwMode="auto">
              <a:xfrm>
                <a:off x="3398" y="1468"/>
                <a:ext cx="60" cy="54"/>
              </a:xfrm>
              <a:custGeom>
                <a:avLst/>
                <a:gdLst/>
                <a:ahLst/>
                <a:cxnLst>
                  <a:cxn ang="0">
                    <a:pos x="53" y="28"/>
                  </a:cxn>
                  <a:cxn ang="0">
                    <a:pos x="57" y="30"/>
                  </a:cxn>
                  <a:cxn ang="0">
                    <a:pos x="60" y="48"/>
                  </a:cxn>
                  <a:cxn ang="0">
                    <a:pos x="53" y="54"/>
                  </a:cxn>
                  <a:cxn ang="0">
                    <a:pos x="41" y="51"/>
                  </a:cxn>
                  <a:cxn ang="0">
                    <a:pos x="41" y="36"/>
                  </a:cxn>
                  <a:cxn ang="0">
                    <a:pos x="47" y="28"/>
                  </a:cxn>
                  <a:cxn ang="0">
                    <a:pos x="53" y="28"/>
                  </a:cxn>
                  <a:cxn ang="0">
                    <a:pos x="30" y="0"/>
                  </a:cxn>
                  <a:cxn ang="0">
                    <a:pos x="32" y="12"/>
                  </a:cxn>
                  <a:cxn ang="0">
                    <a:pos x="29" y="13"/>
                  </a:cxn>
                  <a:cxn ang="0">
                    <a:pos x="36" y="22"/>
                  </a:cxn>
                  <a:cxn ang="0">
                    <a:pos x="36" y="46"/>
                  </a:cxn>
                  <a:cxn ang="0">
                    <a:pos x="27" y="54"/>
                  </a:cxn>
                  <a:cxn ang="0">
                    <a:pos x="8" y="52"/>
                  </a:cxn>
                  <a:cxn ang="0">
                    <a:pos x="8" y="48"/>
                  </a:cxn>
                  <a:cxn ang="0">
                    <a:pos x="0" y="37"/>
                  </a:cxn>
                  <a:cxn ang="0">
                    <a:pos x="0" y="13"/>
                  </a:cxn>
                  <a:cxn ang="0">
                    <a:pos x="30" y="0"/>
                  </a:cxn>
                </a:cxnLst>
                <a:rect l="0" t="0" r="r" b="b"/>
                <a:pathLst>
                  <a:path w="60" h="54">
                    <a:moveTo>
                      <a:pt x="53" y="28"/>
                    </a:moveTo>
                    <a:lnTo>
                      <a:pt x="57" y="30"/>
                    </a:lnTo>
                    <a:lnTo>
                      <a:pt x="60" y="48"/>
                    </a:lnTo>
                    <a:lnTo>
                      <a:pt x="53" y="54"/>
                    </a:lnTo>
                    <a:lnTo>
                      <a:pt x="41" y="51"/>
                    </a:lnTo>
                    <a:lnTo>
                      <a:pt x="41" y="36"/>
                    </a:lnTo>
                    <a:lnTo>
                      <a:pt x="47" y="28"/>
                    </a:lnTo>
                    <a:lnTo>
                      <a:pt x="53" y="28"/>
                    </a:lnTo>
                    <a:moveTo>
                      <a:pt x="30" y="0"/>
                    </a:moveTo>
                    <a:lnTo>
                      <a:pt x="32" y="12"/>
                    </a:lnTo>
                    <a:lnTo>
                      <a:pt x="29" y="13"/>
                    </a:lnTo>
                    <a:lnTo>
                      <a:pt x="36" y="22"/>
                    </a:lnTo>
                    <a:lnTo>
                      <a:pt x="36" y="46"/>
                    </a:lnTo>
                    <a:lnTo>
                      <a:pt x="27" y="54"/>
                    </a:lnTo>
                    <a:lnTo>
                      <a:pt x="8" y="52"/>
                    </a:lnTo>
                    <a:lnTo>
                      <a:pt x="8" y="48"/>
                    </a:lnTo>
                    <a:lnTo>
                      <a:pt x="0" y="37"/>
                    </a:lnTo>
                    <a:lnTo>
                      <a:pt x="0" y="13"/>
                    </a:lnTo>
                    <a:lnTo>
                      <a:pt x="30" y="0"/>
                    </a:lnTo>
                  </a:path>
                </a:pathLst>
              </a:custGeom>
              <a:noFill/>
              <a:ln w="6350" cap="sq">
                <a:solidFill>
                  <a:srgbClr val="000000"/>
                </a:solidFill>
                <a:prstDash val="solid"/>
                <a:miter lim="800000"/>
                <a:headEnd/>
                <a:tailEnd/>
              </a:ln>
            </p:spPr>
            <p:txBody>
              <a:bodyPr/>
              <a:lstStyle/>
              <a:p>
                <a:endParaRPr lang="en-US"/>
              </a:p>
            </p:txBody>
          </p:sp>
          <p:sp>
            <p:nvSpPr>
              <p:cNvPr id="321481" name="Freeform 969"/>
              <p:cNvSpPr>
                <a:spLocks noEditPoints="1"/>
              </p:cNvSpPr>
              <p:nvPr/>
            </p:nvSpPr>
            <p:spPr bwMode="auto">
              <a:xfrm>
                <a:off x="2467" y="3420"/>
                <a:ext cx="39" cy="19"/>
              </a:xfrm>
              <a:custGeom>
                <a:avLst/>
                <a:gdLst/>
                <a:ahLst/>
                <a:cxnLst>
                  <a:cxn ang="0">
                    <a:pos x="36" y="4"/>
                  </a:cxn>
                  <a:cxn ang="0">
                    <a:pos x="39" y="7"/>
                  </a:cxn>
                  <a:cxn ang="0">
                    <a:pos x="23" y="19"/>
                  </a:cxn>
                  <a:cxn ang="0">
                    <a:pos x="14" y="15"/>
                  </a:cxn>
                  <a:cxn ang="0">
                    <a:pos x="21" y="0"/>
                  </a:cxn>
                  <a:cxn ang="0">
                    <a:pos x="35" y="3"/>
                  </a:cxn>
                  <a:cxn ang="0">
                    <a:pos x="36" y="4"/>
                  </a:cxn>
                  <a:cxn ang="0">
                    <a:pos x="8" y="7"/>
                  </a:cxn>
                  <a:cxn ang="0">
                    <a:pos x="8" y="15"/>
                  </a:cxn>
                  <a:cxn ang="0">
                    <a:pos x="0" y="15"/>
                  </a:cxn>
                  <a:cxn ang="0">
                    <a:pos x="9" y="0"/>
                  </a:cxn>
                  <a:cxn ang="0">
                    <a:pos x="8" y="7"/>
                  </a:cxn>
                </a:cxnLst>
                <a:rect l="0" t="0" r="r" b="b"/>
                <a:pathLst>
                  <a:path w="39" h="19">
                    <a:moveTo>
                      <a:pt x="36" y="4"/>
                    </a:moveTo>
                    <a:lnTo>
                      <a:pt x="39" y="7"/>
                    </a:lnTo>
                    <a:lnTo>
                      <a:pt x="23" y="19"/>
                    </a:lnTo>
                    <a:lnTo>
                      <a:pt x="14" y="15"/>
                    </a:lnTo>
                    <a:lnTo>
                      <a:pt x="21" y="0"/>
                    </a:lnTo>
                    <a:lnTo>
                      <a:pt x="35" y="3"/>
                    </a:lnTo>
                    <a:lnTo>
                      <a:pt x="36" y="4"/>
                    </a:lnTo>
                    <a:moveTo>
                      <a:pt x="8" y="7"/>
                    </a:moveTo>
                    <a:lnTo>
                      <a:pt x="8" y="15"/>
                    </a:lnTo>
                    <a:lnTo>
                      <a:pt x="0" y="15"/>
                    </a:lnTo>
                    <a:lnTo>
                      <a:pt x="9" y="0"/>
                    </a:lnTo>
                    <a:lnTo>
                      <a:pt x="8" y="7"/>
                    </a:lnTo>
                  </a:path>
                </a:pathLst>
              </a:custGeom>
              <a:noFill/>
              <a:ln w="6350" cap="sq">
                <a:solidFill>
                  <a:srgbClr val="000000"/>
                </a:solidFill>
                <a:prstDash val="solid"/>
                <a:miter lim="800000"/>
                <a:headEnd/>
                <a:tailEnd/>
              </a:ln>
            </p:spPr>
            <p:txBody>
              <a:bodyPr/>
              <a:lstStyle/>
              <a:p>
                <a:endParaRPr lang="en-US"/>
              </a:p>
            </p:txBody>
          </p:sp>
          <p:sp>
            <p:nvSpPr>
              <p:cNvPr id="321482" name="Freeform 970"/>
              <p:cNvSpPr>
                <a:spLocks noEditPoints="1"/>
              </p:cNvSpPr>
              <p:nvPr/>
            </p:nvSpPr>
            <p:spPr bwMode="auto">
              <a:xfrm>
                <a:off x="6082" y="2796"/>
                <a:ext cx="22" cy="35"/>
              </a:xfrm>
              <a:custGeom>
                <a:avLst/>
                <a:gdLst/>
                <a:ahLst/>
                <a:cxnLst>
                  <a:cxn ang="0">
                    <a:pos x="9" y="24"/>
                  </a:cxn>
                  <a:cxn ang="0">
                    <a:pos x="13" y="26"/>
                  </a:cxn>
                  <a:cxn ang="0">
                    <a:pos x="12" y="35"/>
                  </a:cxn>
                  <a:cxn ang="0">
                    <a:pos x="0" y="32"/>
                  </a:cxn>
                  <a:cxn ang="0">
                    <a:pos x="4" y="18"/>
                  </a:cxn>
                  <a:cxn ang="0">
                    <a:pos x="6" y="23"/>
                  </a:cxn>
                  <a:cxn ang="0">
                    <a:pos x="9" y="24"/>
                  </a:cxn>
                  <a:cxn ang="0">
                    <a:pos x="13" y="2"/>
                  </a:cxn>
                  <a:cxn ang="0">
                    <a:pos x="22" y="3"/>
                  </a:cxn>
                  <a:cxn ang="0">
                    <a:pos x="10" y="9"/>
                  </a:cxn>
                  <a:cxn ang="0">
                    <a:pos x="6" y="0"/>
                  </a:cxn>
                  <a:cxn ang="0">
                    <a:pos x="13" y="2"/>
                  </a:cxn>
                </a:cxnLst>
                <a:rect l="0" t="0" r="r" b="b"/>
                <a:pathLst>
                  <a:path w="22" h="35">
                    <a:moveTo>
                      <a:pt x="9" y="24"/>
                    </a:moveTo>
                    <a:lnTo>
                      <a:pt x="13" y="26"/>
                    </a:lnTo>
                    <a:lnTo>
                      <a:pt x="12" y="35"/>
                    </a:lnTo>
                    <a:lnTo>
                      <a:pt x="0" y="32"/>
                    </a:lnTo>
                    <a:lnTo>
                      <a:pt x="4" y="18"/>
                    </a:lnTo>
                    <a:lnTo>
                      <a:pt x="6" y="23"/>
                    </a:lnTo>
                    <a:lnTo>
                      <a:pt x="9" y="24"/>
                    </a:lnTo>
                    <a:moveTo>
                      <a:pt x="13" y="2"/>
                    </a:moveTo>
                    <a:lnTo>
                      <a:pt x="22" y="3"/>
                    </a:lnTo>
                    <a:lnTo>
                      <a:pt x="10" y="9"/>
                    </a:lnTo>
                    <a:lnTo>
                      <a:pt x="6" y="0"/>
                    </a:lnTo>
                    <a:lnTo>
                      <a:pt x="13" y="2"/>
                    </a:lnTo>
                  </a:path>
                </a:pathLst>
              </a:custGeom>
              <a:noFill/>
              <a:ln w="6350" cap="sq">
                <a:solidFill>
                  <a:srgbClr val="000000"/>
                </a:solidFill>
                <a:prstDash val="solid"/>
                <a:miter lim="800000"/>
                <a:headEnd/>
                <a:tailEnd/>
              </a:ln>
            </p:spPr>
            <p:txBody>
              <a:bodyPr/>
              <a:lstStyle/>
              <a:p>
                <a:endParaRPr lang="en-US"/>
              </a:p>
            </p:txBody>
          </p:sp>
          <p:sp>
            <p:nvSpPr>
              <p:cNvPr id="321483" name="Freeform 971"/>
              <p:cNvSpPr>
                <a:spLocks noEditPoints="1"/>
              </p:cNvSpPr>
              <p:nvPr/>
            </p:nvSpPr>
            <p:spPr bwMode="auto">
              <a:xfrm>
                <a:off x="3225" y="1583"/>
                <a:ext cx="206" cy="170"/>
              </a:xfrm>
              <a:custGeom>
                <a:avLst/>
                <a:gdLst/>
                <a:ahLst/>
                <a:cxnLst>
                  <a:cxn ang="0">
                    <a:pos x="203" y="150"/>
                  </a:cxn>
                  <a:cxn ang="0">
                    <a:pos x="206" y="158"/>
                  </a:cxn>
                  <a:cxn ang="0">
                    <a:pos x="200" y="170"/>
                  </a:cxn>
                  <a:cxn ang="0">
                    <a:pos x="194" y="164"/>
                  </a:cxn>
                  <a:cxn ang="0">
                    <a:pos x="190" y="150"/>
                  </a:cxn>
                  <a:cxn ang="0">
                    <a:pos x="202" y="143"/>
                  </a:cxn>
                  <a:cxn ang="0">
                    <a:pos x="203" y="150"/>
                  </a:cxn>
                  <a:cxn ang="0">
                    <a:pos x="97" y="0"/>
                  </a:cxn>
                  <a:cxn ang="0">
                    <a:pos x="105" y="11"/>
                  </a:cxn>
                  <a:cxn ang="0">
                    <a:pos x="130" y="21"/>
                  </a:cxn>
                  <a:cxn ang="0">
                    <a:pos x="138" y="26"/>
                  </a:cxn>
                  <a:cxn ang="0">
                    <a:pos x="151" y="26"/>
                  </a:cxn>
                  <a:cxn ang="0">
                    <a:pos x="157" y="29"/>
                  </a:cxn>
                  <a:cxn ang="0">
                    <a:pos x="178" y="36"/>
                  </a:cxn>
                  <a:cxn ang="0">
                    <a:pos x="178" y="59"/>
                  </a:cxn>
                  <a:cxn ang="0">
                    <a:pos x="172" y="60"/>
                  </a:cxn>
                  <a:cxn ang="0">
                    <a:pos x="166" y="63"/>
                  </a:cxn>
                  <a:cxn ang="0">
                    <a:pos x="160" y="69"/>
                  </a:cxn>
                  <a:cxn ang="0">
                    <a:pos x="153" y="78"/>
                  </a:cxn>
                  <a:cxn ang="0">
                    <a:pos x="153" y="84"/>
                  </a:cxn>
                  <a:cxn ang="0">
                    <a:pos x="160" y="90"/>
                  </a:cxn>
                  <a:cxn ang="0">
                    <a:pos x="173" y="90"/>
                  </a:cxn>
                  <a:cxn ang="0">
                    <a:pos x="173" y="95"/>
                  </a:cxn>
                  <a:cxn ang="0">
                    <a:pos x="168" y="111"/>
                  </a:cxn>
                  <a:cxn ang="0">
                    <a:pos x="175" y="132"/>
                  </a:cxn>
                  <a:cxn ang="0">
                    <a:pos x="156" y="143"/>
                  </a:cxn>
                  <a:cxn ang="0">
                    <a:pos x="115" y="138"/>
                  </a:cxn>
                  <a:cxn ang="0">
                    <a:pos x="109" y="149"/>
                  </a:cxn>
                  <a:cxn ang="0">
                    <a:pos x="103" y="147"/>
                  </a:cxn>
                  <a:cxn ang="0">
                    <a:pos x="97" y="147"/>
                  </a:cxn>
                  <a:cxn ang="0">
                    <a:pos x="94" y="147"/>
                  </a:cxn>
                  <a:cxn ang="0">
                    <a:pos x="90" y="147"/>
                  </a:cxn>
                  <a:cxn ang="0">
                    <a:pos x="88" y="147"/>
                  </a:cxn>
                  <a:cxn ang="0">
                    <a:pos x="88" y="147"/>
                  </a:cxn>
                  <a:cxn ang="0">
                    <a:pos x="87" y="147"/>
                  </a:cxn>
                  <a:cxn ang="0">
                    <a:pos x="57" y="147"/>
                  </a:cxn>
                  <a:cxn ang="0">
                    <a:pos x="49" y="137"/>
                  </a:cxn>
                  <a:cxn ang="0">
                    <a:pos x="37" y="137"/>
                  </a:cxn>
                  <a:cxn ang="0">
                    <a:pos x="45" y="132"/>
                  </a:cxn>
                  <a:cxn ang="0">
                    <a:pos x="52" y="98"/>
                  </a:cxn>
                  <a:cxn ang="0">
                    <a:pos x="30" y="62"/>
                  </a:cxn>
                  <a:cxn ang="0">
                    <a:pos x="6" y="56"/>
                  </a:cxn>
                  <a:cxn ang="0">
                    <a:pos x="0" y="44"/>
                  </a:cxn>
                  <a:cxn ang="0">
                    <a:pos x="3" y="41"/>
                  </a:cxn>
                  <a:cxn ang="0">
                    <a:pos x="12" y="42"/>
                  </a:cxn>
                  <a:cxn ang="0">
                    <a:pos x="21" y="38"/>
                  </a:cxn>
                  <a:cxn ang="0">
                    <a:pos x="45" y="42"/>
                  </a:cxn>
                  <a:cxn ang="0">
                    <a:pos x="40" y="23"/>
                  </a:cxn>
                  <a:cxn ang="0">
                    <a:pos x="48" y="23"/>
                  </a:cxn>
                  <a:cxn ang="0">
                    <a:pos x="67" y="27"/>
                  </a:cxn>
                  <a:cxn ang="0">
                    <a:pos x="87" y="15"/>
                  </a:cxn>
                  <a:cxn ang="0">
                    <a:pos x="88" y="2"/>
                  </a:cxn>
                  <a:cxn ang="0">
                    <a:pos x="97" y="0"/>
                  </a:cxn>
                </a:cxnLst>
                <a:rect l="0" t="0" r="r" b="b"/>
                <a:pathLst>
                  <a:path w="206" h="170">
                    <a:moveTo>
                      <a:pt x="203" y="150"/>
                    </a:moveTo>
                    <a:lnTo>
                      <a:pt x="206" y="158"/>
                    </a:lnTo>
                    <a:lnTo>
                      <a:pt x="200" y="170"/>
                    </a:lnTo>
                    <a:lnTo>
                      <a:pt x="194" y="164"/>
                    </a:lnTo>
                    <a:lnTo>
                      <a:pt x="190" y="150"/>
                    </a:lnTo>
                    <a:lnTo>
                      <a:pt x="202" y="143"/>
                    </a:lnTo>
                    <a:lnTo>
                      <a:pt x="203" y="150"/>
                    </a:lnTo>
                    <a:moveTo>
                      <a:pt x="97" y="0"/>
                    </a:moveTo>
                    <a:lnTo>
                      <a:pt x="105" y="11"/>
                    </a:lnTo>
                    <a:lnTo>
                      <a:pt x="130" y="21"/>
                    </a:lnTo>
                    <a:lnTo>
                      <a:pt x="138" y="26"/>
                    </a:lnTo>
                    <a:lnTo>
                      <a:pt x="151" y="26"/>
                    </a:lnTo>
                    <a:lnTo>
                      <a:pt x="157" y="29"/>
                    </a:lnTo>
                    <a:lnTo>
                      <a:pt x="178" y="36"/>
                    </a:lnTo>
                    <a:lnTo>
                      <a:pt x="178" y="59"/>
                    </a:lnTo>
                    <a:lnTo>
                      <a:pt x="172" y="60"/>
                    </a:lnTo>
                    <a:lnTo>
                      <a:pt x="166" y="63"/>
                    </a:lnTo>
                    <a:lnTo>
                      <a:pt x="160" y="69"/>
                    </a:lnTo>
                    <a:lnTo>
                      <a:pt x="153" y="78"/>
                    </a:lnTo>
                    <a:lnTo>
                      <a:pt x="153" y="84"/>
                    </a:lnTo>
                    <a:lnTo>
                      <a:pt x="160" y="90"/>
                    </a:lnTo>
                    <a:lnTo>
                      <a:pt x="173" y="90"/>
                    </a:lnTo>
                    <a:lnTo>
                      <a:pt x="173" y="95"/>
                    </a:lnTo>
                    <a:lnTo>
                      <a:pt x="168" y="111"/>
                    </a:lnTo>
                    <a:lnTo>
                      <a:pt x="175" y="132"/>
                    </a:lnTo>
                    <a:lnTo>
                      <a:pt x="156" y="143"/>
                    </a:lnTo>
                    <a:lnTo>
                      <a:pt x="115" y="138"/>
                    </a:lnTo>
                    <a:lnTo>
                      <a:pt x="109" y="149"/>
                    </a:lnTo>
                    <a:lnTo>
                      <a:pt x="103" y="147"/>
                    </a:lnTo>
                    <a:lnTo>
                      <a:pt x="97" y="147"/>
                    </a:lnTo>
                    <a:lnTo>
                      <a:pt x="94" y="147"/>
                    </a:lnTo>
                    <a:lnTo>
                      <a:pt x="90" y="147"/>
                    </a:lnTo>
                    <a:lnTo>
                      <a:pt x="88" y="147"/>
                    </a:lnTo>
                    <a:lnTo>
                      <a:pt x="88" y="147"/>
                    </a:lnTo>
                    <a:lnTo>
                      <a:pt x="87" y="147"/>
                    </a:lnTo>
                    <a:lnTo>
                      <a:pt x="57" y="147"/>
                    </a:lnTo>
                    <a:lnTo>
                      <a:pt x="49" y="137"/>
                    </a:lnTo>
                    <a:lnTo>
                      <a:pt x="37" y="137"/>
                    </a:lnTo>
                    <a:lnTo>
                      <a:pt x="45" y="132"/>
                    </a:lnTo>
                    <a:lnTo>
                      <a:pt x="52" y="98"/>
                    </a:lnTo>
                    <a:lnTo>
                      <a:pt x="30" y="62"/>
                    </a:lnTo>
                    <a:lnTo>
                      <a:pt x="6" y="56"/>
                    </a:lnTo>
                    <a:lnTo>
                      <a:pt x="0" y="44"/>
                    </a:lnTo>
                    <a:lnTo>
                      <a:pt x="3" y="41"/>
                    </a:lnTo>
                    <a:lnTo>
                      <a:pt x="12" y="42"/>
                    </a:lnTo>
                    <a:lnTo>
                      <a:pt x="21" y="38"/>
                    </a:lnTo>
                    <a:lnTo>
                      <a:pt x="45" y="42"/>
                    </a:lnTo>
                    <a:lnTo>
                      <a:pt x="40" y="23"/>
                    </a:lnTo>
                    <a:lnTo>
                      <a:pt x="48" y="23"/>
                    </a:lnTo>
                    <a:lnTo>
                      <a:pt x="67" y="27"/>
                    </a:lnTo>
                    <a:lnTo>
                      <a:pt x="87" y="15"/>
                    </a:lnTo>
                    <a:lnTo>
                      <a:pt x="88" y="2"/>
                    </a:lnTo>
                    <a:lnTo>
                      <a:pt x="97" y="0"/>
                    </a:lnTo>
                  </a:path>
                </a:pathLst>
              </a:custGeom>
              <a:noFill/>
              <a:ln w="6350" cap="sq">
                <a:solidFill>
                  <a:srgbClr val="000000"/>
                </a:solidFill>
                <a:prstDash val="solid"/>
                <a:miter lim="800000"/>
                <a:headEnd/>
                <a:tailEnd/>
              </a:ln>
            </p:spPr>
            <p:txBody>
              <a:bodyPr/>
              <a:lstStyle/>
              <a:p>
                <a:endParaRPr lang="en-US"/>
              </a:p>
            </p:txBody>
          </p:sp>
          <p:sp>
            <p:nvSpPr>
              <p:cNvPr id="321484" name="Freeform 972"/>
              <p:cNvSpPr>
                <a:spLocks noEditPoints="1"/>
              </p:cNvSpPr>
              <p:nvPr/>
            </p:nvSpPr>
            <p:spPr bwMode="auto">
              <a:xfrm>
                <a:off x="3587" y="1750"/>
                <a:ext cx="97" cy="120"/>
              </a:xfrm>
              <a:custGeom>
                <a:avLst/>
                <a:gdLst/>
                <a:ahLst/>
                <a:cxnLst>
                  <a:cxn ang="0">
                    <a:pos x="0" y="37"/>
                  </a:cxn>
                  <a:cxn ang="0">
                    <a:pos x="9" y="27"/>
                  </a:cxn>
                  <a:cxn ang="0">
                    <a:pos x="12" y="15"/>
                  </a:cxn>
                  <a:cxn ang="0">
                    <a:pos x="24" y="10"/>
                  </a:cxn>
                  <a:cxn ang="0">
                    <a:pos x="37" y="7"/>
                  </a:cxn>
                  <a:cxn ang="0">
                    <a:pos x="37" y="4"/>
                  </a:cxn>
                  <a:cxn ang="0">
                    <a:pos x="51" y="0"/>
                  </a:cxn>
                  <a:cxn ang="0">
                    <a:pos x="55" y="0"/>
                  </a:cxn>
                  <a:cxn ang="0">
                    <a:pos x="73" y="6"/>
                  </a:cxn>
                  <a:cxn ang="0">
                    <a:pos x="85" y="3"/>
                  </a:cxn>
                  <a:cxn ang="0">
                    <a:pos x="91" y="4"/>
                  </a:cxn>
                  <a:cxn ang="0">
                    <a:pos x="87" y="16"/>
                  </a:cxn>
                  <a:cxn ang="0">
                    <a:pos x="73" y="12"/>
                  </a:cxn>
                  <a:cxn ang="0">
                    <a:pos x="66" y="13"/>
                  </a:cxn>
                  <a:cxn ang="0">
                    <a:pos x="58" y="16"/>
                  </a:cxn>
                  <a:cxn ang="0">
                    <a:pos x="51" y="15"/>
                  </a:cxn>
                  <a:cxn ang="0">
                    <a:pos x="61" y="27"/>
                  </a:cxn>
                  <a:cxn ang="0">
                    <a:pos x="54" y="22"/>
                  </a:cxn>
                  <a:cxn ang="0">
                    <a:pos x="57" y="30"/>
                  </a:cxn>
                  <a:cxn ang="0">
                    <a:pos x="48" y="24"/>
                  </a:cxn>
                  <a:cxn ang="0">
                    <a:pos x="51" y="31"/>
                  </a:cxn>
                  <a:cxn ang="0">
                    <a:pos x="36" y="19"/>
                  </a:cxn>
                  <a:cxn ang="0">
                    <a:pos x="48" y="43"/>
                  </a:cxn>
                  <a:cxn ang="0">
                    <a:pos x="45" y="49"/>
                  </a:cxn>
                  <a:cxn ang="0">
                    <a:pos x="51" y="51"/>
                  </a:cxn>
                  <a:cxn ang="0">
                    <a:pos x="60" y="61"/>
                  </a:cxn>
                  <a:cxn ang="0">
                    <a:pos x="63" y="70"/>
                  </a:cxn>
                  <a:cxn ang="0">
                    <a:pos x="48" y="67"/>
                  </a:cxn>
                  <a:cxn ang="0">
                    <a:pos x="52" y="78"/>
                  </a:cxn>
                  <a:cxn ang="0">
                    <a:pos x="42" y="73"/>
                  </a:cxn>
                  <a:cxn ang="0">
                    <a:pos x="49" y="87"/>
                  </a:cxn>
                  <a:cxn ang="0">
                    <a:pos x="49" y="96"/>
                  </a:cxn>
                  <a:cxn ang="0">
                    <a:pos x="42" y="85"/>
                  </a:cxn>
                  <a:cxn ang="0">
                    <a:pos x="40" y="93"/>
                  </a:cxn>
                  <a:cxn ang="0">
                    <a:pos x="33" y="82"/>
                  </a:cxn>
                  <a:cxn ang="0">
                    <a:pos x="28" y="87"/>
                  </a:cxn>
                  <a:cxn ang="0">
                    <a:pos x="27" y="75"/>
                  </a:cxn>
                  <a:cxn ang="0">
                    <a:pos x="16" y="69"/>
                  </a:cxn>
                  <a:cxn ang="0">
                    <a:pos x="19" y="61"/>
                  </a:cxn>
                  <a:cxn ang="0">
                    <a:pos x="27" y="58"/>
                  </a:cxn>
                  <a:cxn ang="0">
                    <a:pos x="43" y="64"/>
                  </a:cxn>
                  <a:cxn ang="0">
                    <a:pos x="48" y="61"/>
                  </a:cxn>
                  <a:cxn ang="0">
                    <a:pos x="36" y="57"/>
                  </a:cxn>
                  <a:cxn ang="0">
                    <a:pos x="16" y="58"/>
                  </a:cxn>
                  <a:cxn ang="0">
                    <a:pos x="0" y="37"/>
                  </a:cxn>
                  <a:cxn ang="0">
                    <a:pos x="78" y="111"/>
                  </a:cxn>
                  <a:cxn ang="0">
                    <a:pos x="97" y="114"/>
                  </a:cxn>
                  <a:cxn ang="0">
                    <a:pos x="96" y="118"/>
                  </a:cxn>
                  <a:cxn ang="0">
                    <a:pos x="78" y="120"/>
                  </a:cxn>
                  <a:cxn ang="0">
                    <a:pos x="55" y="114"/>
                  </a:cxn>
                  <a:cxn ang="0">
                    <a:pos x="58" y="108"/>
                  </a:cxn>
                  <a:cxn ang="0">
                    <a:pos x="78" y="111"/>
                  </a:cxn>
                </a:cxnLst>
                <a:rect l="0" t="0" r="r" b="b"/>
                <a:pathLst>
                  <a:path w="97" h="120">
                    <a:moveTo>
                      <a:pt x="0" y="37"/>
                    </a:moveTo>
                    <a:lnTo>
                      <a:pt x="9" y="27"/>
                    </a:lnTo>
                    <a:lnTo>
                      <a:pt x="12" y="15"/>
                    </a:lnTo>
                    <a:lnTo>
                      <a:pt x="24" y="10"/>
                    </a:lnTo>
                    <a:lnTo>
                      <a:pt x="37" y="7"/>
                    </a:lnTo>
                    <a:lnTo>
                      <a:pt x="37" y="4"/>
                    </a:lnTo>
                    <a:lnTo>
                      <a:pt x="51" y="0"/>
                    </a:lnTo>
                    <a:lnTo>
                      <a:pt x="55" y="0"/>
                    </a:lnTo>
                    <a:lnTo>
                      <a:pt x="73" y="6"/>
                    </a:lnTo>
                    <a:lnTo>
                      <a:pt x="85" y="3"/>
                    </a:lnTo>
                    <a:lnTo>
                      <a:pt x="91" y="4"/>
                    </a:lnTo>
                    <a:lnTo>
                      <a:pt x="87" y="16"/>
                    </a:lnTo>
                    <a:lnTo>
                      <a:pt x="73" y="12"/>
                    </a:lnTo>
                    <a:lnTo>
                      <a:pt x="66" y="13"/>
                    </a:lnTo>
                    <a:lnTo>
                      <a:pt x="58" y="16"/>
                    </a:lnTo>
                    <a:lnTo>
                      <a:pt x="51" y="15"/>
                    </a:lnTo>
                    <a:lnTo>
                      <a:pt x="61" y="27"/>
                    </a:lnTo>
                    <a:lnTo>
                      <a:pt x="54" y="22"/>
                    </a:lnTo>
                    <a:lnTo>
                      <a:pt x="57" y="30"/>
                    </a:lnTo>
                    <a:lnTo>
                      <a:pt x="48" y="24"/>
                    </a:lnTo>
                    <a:lnTo>
                      <a:pt x="51" y="31"/>
                    </a:lnTo>
                    <a:lnTo>
                      <a:pt x="36" y="19"/>
                    </a:lnTo>
                    <a:lnTo>
                      <a:pt x="48" y="43"/>
                    </a:lnTo>
                    <a:lnTo>
                      <a:pt x="45" y="49"/>
                    </a:lnTo>
                    <a:lnTo>
                      <a:pt x="51" y="51"/>
                    </a:lnTo>
                    <a:lnTo>
                      <a:pt x="60" y="61"/>
                    </a:lnTo>
                    <a:lnTo>
                      <a:pt x="63" y="70"/>
                    </a:lnTo>
                    <a:lnTo>
                      <a:pt x="48" y="67"/>
                    </a:lnTo>
                    <a:lnTo>
                      <a:pt x="52" y="78"/>
                    </a:lnTo>
                    <a:lnTo>
                      <a:pt x="42" y="73"/>
                    </a:lnTo>
                    <a:lnTo>
                      <a:pt x="49" y="87"/>
                    </a:lnTo>
                    <a:lnTo>
                      <a:pt x="49" y="96"/>
                    </a:lnTo>
                    <a:lnTo>
                      <a:pt x="42" y="85"/>
                    </a:lnTo>
                    <a:lnTo>
                      <a:pt x="40" y="93"/>
                    </a:lnTo>
                    <a:lnTo>
                      <a:pt x="33" y="82"/>
                    </a:lnTo>
                    <a:lnTo>
                      <a:pt x="28" y="87"/>
                    </a:lnTo>
                    <a:lnTo>
                      <a:pt x="27" y="75"/>
                    </a:lnTo>
                    <a:lnTo>
                      <a:pt x="16" y="69"/>
                    </a:lnTo>
                    <a:lnTo>
                      <a:pt x="19" y="61"/>
                    </a:lnTo>
                    <a:lnTo>
                      <a:pt x="27" y="58"/>
                    </a:lnTo>
                    <a:lnTo>
                      <a:pt x="43" y="64"/>
                    </a:lnTo>
                    <a:lnTo>
                      <a:pt x="48" y="61"/>
                    </a:lnTo>
                    <a:lnTo>
                      <a:pt x="36" y="57"/>
                    </a:lnTo>
                    <a:lnTo>
                      <a:pt x="16" y="58"/>
                    </a:lnTo>
                    <a:lnTo>
                      <a:pt x="0" y="37"/>
                    </a:lnTo>
                    <a:moveTo>
                      <a:pt x="78" y="111"/>
                    </a:moveTo>
                    <a:lnTo>
                      <a:pt x="97" y="114"/>
                    </a:lnTo>
                    <a:lnTo>
                      <a:pt x="96" y="118"/>
                    </a:lnTo>
                    <a:lnTo>
                      <a:pt x="78" y="120"/>
                    </a:lnTo>
                    <a:lnTo>
                      <a:pt x="55" y="114"/>
                    </a:lnTo>
                    <a:lnTo>
                      <a:pt x="58" y="108"/>
                    </a:lnTo>
                    <a:lnTo>
                      <a:pt x="78" y="111"/>
                    </a:lnTo>
                  </a:path>
                </a:pathLst>
              </a:custGeom>
              <a:noFill/>
              <a:ln w="6350" cap="sq">
                <a:solidFill>
                  <a:srgbClr val="000000"/>
                </a:solidFill>
                <a:prstDash val="solid"/>
                <a:miter lim="800000"/>
                <a:headEnd/>
                <a:tailEnd/>
              </a:ln>
            </p:spPr>
            <p:txBody>
              <a:bodyPr/>
              <a:lstStyle/>
              <a:p>
                <a:endParaRPr lang="en-US"/>
              </a:p>
            </p:txBody>
          </p:sp>
          <p:sp>
            <p:nvSpPr>
              <p:cNvPr id="321485" name="Freeform 973"/>
              <p:cNvSpPr>
                <a:spLocks noEditPoints="1"/>
              </p:cNvSpPr>
              <p:nvPr/>
            </p:nvSpPr>
            <p:spPr bwMode="auto">
              <a:xfrm>
                <a:off x="4796" y="2400"/>
                <a:ext cx="736" cy="284"/>
              </a:xfrm>
              <a:custGeom>
                <a:avLst/>
                <a:gdLst/>
                <a:ahLst/>
                <a:cxnLst>
                  <a:cxn ang="0">
                    <a:pos x="280" y="78"/>
                  </a:cxn>
                  <a:cxn ang="0">
                    <a:pos x="317" y="72"/>
                  </a:cxn>
                  <a:cxn ang="0">
                    <a:pos x="334" y="21"/>
                  </a:cxn>
                  <a:cxn ang="0">
                    <a:pos x="369" y="66"/>
                  </a:cxn>
                  <a:cxn ang="0">
                    <a:pos x="364" y="119"/>
                  </a:cxn>
                  <a:cxn ang="0">
                    <a:pos x="317" y="174"/>
                  </a:cxn>
                  <a:cxn ang="0">
                    <a:pos x="247" y="153"/>
                  </a:cxn>
                  <a:cxn ang="0">
                    <a:pos x="238" y="69"/>
                  </a:cxn>
                  <a:cxn ang="0">
                    <a:pos x="60" y="32"/>
                  </a:cxn>
                  <a:cxn ang="0">
                    <a:pos x="171" y="149"/>
                  </a:cxn>
                  <a:cxn ang="0">
                    <a:pos x="90" y="143"/>
                  </a:cxn>
                  <a:cxn ang="0">
                    <a:pos x="47" y="57"/>
                  </a:cxn>
                  <a:cxn ang="0">
                    <a:pos x="0" y="6"/>
                  </a:cxn>
                  <a:cxn ang="0">
                    <a:pos x="627" y="119"/>
                  </a:cxn>
                  <a:cxn ang="0">
                    <a:pos x="631" y="150"/>
                  </a:cxn>
                  <a:cxn ang="0">
                    <a:pos x="664" y="140"/>
                  </a:cxn>
                  <a:cxn ang="0">
                    <a:pos x="686" y="125"/>
                  </a:cxn>
                  <a:cxn ang="0">
                    <a:pos x="736" y="146"/>
                  </a:cxn>
                  <a:cxn ang="0">
                    <a:pos x="674" y="251"/>
                  </a:cxn>
                  <a:cxn ang="0">
                    <a:pos x="652" y="182"/>
                  </a:cxn>
                  <a:cxn ang="0">
                    <a:pos x="591" y="149"/>
                  </a:cxn>
                  <a:cxn ang="0">
                    <a:pos x="568" y="116"/>
                  </a:cxn>
                  <a:cxn ang="0">
                    <a:pos x="627" y="119"/>
                  </a:cxn>
                  <a:cxn ang="0">
                    <a:pos x="473" y="92"/>
                  </a:cxn>
                  <a:cxn ang="0">
                    <a:pos x="414" y="126"/>
                  </a:cxn>
                  <a:cxn ang="0">
                    <a:pos x="458" y="113"/>
                  </a:cxn>
                  <a:cxn ang="0">
                    <a:pos x="441" y="158"/>
                  </a:cxn>
                  <a:cxn ang="0">
                    <a:pos x="429" y="198"/>
                  </a:cxn>
                  <a:cxn ang="0">
                    <a:pos x="405" y="153"/>
                  </a:cxn>
                  <a:cxn ang="0">
                    <a:pos x="395" y="203"/>
                  </a:cxn>
                  <a:cxn ang="0">
                    <a:pos x="384" y="164"/>
                  </a:cxn>
                  <a:cxn ang="0">
                    <a:pos x="402" y="87"/>
                  </a:cxn>
                  <a:cxn ang="0">
                    <a:pos x="483" y="68"/>
                  </a:cxn>
                  <a:cxn ang="0">
                    <a:pos x="253" y="216"/>
                  </a:cxn>
                  <a:cxn ang="0">
                    <a:pos x="296" y="231"/>
                  </a:cxn>
                  <a:cxn ang="0">
                    <a:pos x="316" y="245"/>
                  </a:cxn>
                  <a:cxn ang="0">
                    <a:pos x="199" y="236"/>
                  </a:cxn>
                  <a:cxn ang="0">
                    <a:pos x="168" y="222"/>
                  </a:cxn>
                  <a:cxn ang="0">
                    <a:pos x="221" y="212"/>
                  </a:cxn>
                  <a:cxn ang="0">
                    <a:pos x="532" y="131"/>
                  </a:cxn>
                  <a:cxn ang="0">
                    <a:pos x="517" y="86"/>
                  </a:cxn>
                  <a:cxn ang="0">
                    <a:pos x="541" y="150"/>
                  </a:cxn>
                  <a:cxn ang="0">
                    <a:pos x="574" y="165"/>
                  </a:cxn>
                  <a:cxn ang="0">
                    <a:pos x="525" y="167"/>
                  </a:cxn>
                  <a:cxn ang="0">
                    <a:pos x="467" y="273"/>
                  </a:cxn>
                  <a:cxn ang="0">
                    <a:pos x="477" y="261"/>
                  </a:cxn>
                  <a:cxn ang="0">
                    <a:pos x="402" y="257"/>
                  </a:cxn>
                  <a:cxn ang="0">
                    <a:pos x="441" y="258"/>
                  </a:cxn>
                  <a:cxn ang="0">
                    <a:pos x="359" y="257"/>
                  </a:cxn>
                  <a:cxn ang="0">
                    <a:pos x="344" y="254"/>
                  </a:cxn>
                  <a:cxn ang="0">
                    <a:pos x="214" y="147"/>
                  </a:cxn>
                  <a:cxn ang="0">
                    <a:pos x="207" y="146"/>
                  </a:cxn>
                  <a:cxn ang="0">
                    <a:pos x="503" y="168"/>
                  </a:cxn>
                  <a:cxn ang="0">
                    <a:pos x="516" y="165"/>
                  </a:cxn>
                  <a:cxn ang="0">
                    <a:pos x="384" y="278"/>
                  </a:cxn>
                  <a:cxn ang="0">
                    <a:pos x="402" y="284"/>
                  </a:cxn>
                  <a:cxn ang="0">
                    <a:pos x="165" y="135"/>
                  </a:cxn>
                  <a:cxn ang="0">
                    <a:pos x="178" y="146"/>
                  </a:cxn>
                </a:cxnLst>
                <a:rect l="0" t="0" r="r" b="b"/>
                <a:pathLst>
                  <a:path w="736" h="284">
                    <a:moveTo>
                      <a:pt x="238" y="69"/>
                    </a:moveTo>
                    <a:lnTo>
                      <a:pt x="253" y="84"/>
                    </a:lnTo>
                    <a:lnTo>
                      <a:pt x="280" y="78"/>
                    </a:lnTo>
                    <a:lnTo>
                      <a:pt x="287" y="71"/>
                    </a:lnTo>
                    <a:lnTo>
                      <a:pt x="302" y="78"/>
                    </a:lnTo>
                    <a:lnTo>
                      <a:pt x="317" y="72"/>
                    </a:lnTo>
                    <a:lnTo>
                      <a:pt x="325" y="47"/>
                    </a:lnTo>
                    <a:lnTo>
                      <a:pt x="331" y="45"/>
                    </a:lnTo>
                    <a:lnTo>
                      <a:pt x="334" y="21"/>
                    </a:lnTo>
                    <a:lnTo>
                      <a:pt x="356" y="21"/>
                    </a:lnTo>
                    <a:lnTo>
                      <a:pt x="364" y="26"/>
                    </a:lnTo>
                    <a:lnTo>
                      <a:pt x="369" y="66"/>
                    </a:lnTo>
                    <a:lnTo>
                      <a:pt x="387" y="83"/>
                    </a:lnTo>
                    <a:lnTo>
                      <a:pt x="369" y="83"/>
                    </a:lnTo>
                    <a:lnTo>
                      <a:pt x="364" y="119"/>
                    </a:lnTo>
                    <a:lnTo>
                      <a:pt x="349" y="122"/>
                    </a:lnTo>
                    <a:lnTo>
                      <a:pt x="340" y="171"/>
                    </a:lnTo>
                    <a:lnTo>
                      <a:pt x="317" y="174"/>
                    </a:lnTo>
                    <a:lnTo>
                      <a:pt x="272" y="164"/>
                    </a:lnTo>
                    <a:lnTo>
                      <a:pt x="265" y="156"/>
                    </a:lnTo>
                    <a:lnTo>
                      <a:pt x="247" y="153"/>
                    </a:lnTo>
                    <a:lnTo>
                      <a:pt x="227" y="105"/>
                    </a:lnTo>
                    <a:lnTo>
                      <a:pt x="226" y="78"/>
                    </a:lnTo>
                    <a:lnTo>
                      <a:pt x="238" y="69"/>
                    </a:lnTo>
                    <a:moveTo>
                      <a:pt x="21" y="3"/>
                    </a:moveTo>
                    <a:lnTo>
                      <a:pt x="44" y="6"/>
                    </a:lnTo>
                    <a:lnTo>
                      <a:pt x="60" y="32"/>
                    </a:lnTo>
                    <a:lnTo>
                      <a:pt x="74" y="36"/>
                    </a:lnTo>
                    <a:lnTo>
                      <a:pt x="115" y="83"/>
                    </a:lnTo>
                    <a:lnTo>
                      <a:pt x="171" y="149"/>
                    </a:lnTo>
                    <a:lnTo>
                      <a:pt x="172" y="183"/>
                    </a:lnTo>
                    <a:lnTo>
                      <a:pt x="154" y="194"/>
                    </a:lnTo>
                    <a:lnTo>
                      <a:pt x="90" y="143"/>
                    </a:lnTo>
                    <a:lnTo>
                      <a:pt x="90" y="123"/>
                    </a:lnTo>
                    <a:lnTo>
                      <a:pt x="60" y="83"/>
                    </a:lnTo>
                    <a:lnTo>
                      <a:pt x="47" y="57"/>
                    </a:lnTo>
                    <a:lnTo>
                      <a:pt x="35" y="51"/>
                    </a:lnTo>
                    <a:lnTo>
                      <a:pt x="36" y="36"/>
                    </a:lnTo>
                    <a:lnTo>
                      <a:pt x="0" y="6"/>
                    </a:lnTo>
                    <a:lnTo>
                      <a:pt x="0" y="0"/>
                    </a:lnTo>
                    <a:lnTo>
                      <a:pt x="21" y="3"/>
                    </a:lnTo>
                    <a:moveTo>
                      <a:pt x="627" y="119"/>
                    </a:moveTo>
                    <a:lnTo>
                      <a:pt x="630" y="123"/>
                    </a:lnTo>
                    <a:lnTo>
                      <a:pt x="627" y="137"/>
                    </a:lnTo>
                    <a:lnTo>
                      <a:pt x="631" y="150"/>
                    </a:lnTo>
                    <a:lnTo>
                      <a:pt x="634" y="146"/>
                    </a:lnTo>
                    <a:lnTo>
                      <a:pt x="646" y="161"/>
                    </a:lnTo>
                    <a:lnTo>
                      <a:pt x="664" y="140"/>
                    </a:lnTo>
                    <a:lnTo>
                      <a:pt x="676" y="137"/>
                    </a:lnTo>
                    <a:lnTo>
                      <a:pt x="674" y="132"/>
                    </a:lnTo>
                    <a:lnTo>
                      <a:pt x="686" y="125"/>
                    </a:lnTo>
                    <a:lnTo>
                      <a:pt x="719" y="143"/>
                    </a:lnTo>
                    <a:lnTo>
                      <a:pt x="727" y="143"/>
                    </a:lnTo>
                    <a:lnTo>
                      <a:pt x="736" y="146"/>
                    </a:lnTo>
                    <a:lnTo>
                      <a:pt x="727" y="264"/>
                    </a:lnTo>
                    <a:lnTo>
                      <a:pt x="712" y="246"/>
                    </a:lnTo>
                    <a:lnTo>
                      <a:pt x="674" y="251"/>
                    </a:lnTo>
                    <a:lnTo>
                      <a:pt x="697" y="224"/>
                    </a:lnTo>
                    <a:lnTo>
                      <a:pt x="685" y="197"/>
                    </a:lnTo>
                    <a:lnTo>
                      <a:pt x="652" y="182"/>
                    </a:lnTo>
                    <a:lnTo>
                      <a:pt x="613" y="173"/>
                    </a:lnTo>
                    <a:lnTo>
                      <a:pt x="603" y="173"/>
                    </a:lnTo>
                    <a:lnTo>
                      <a:pt x="591" y="149"/>
                    </a:lnTo>
                    <a:lnTo>
                      <a:pt x="624" y="140"/>
                    </a:lnTo>
                    <a:lnTo>
                      <a:pt x="598" y="141"/>
                    </a:lnTo>
                    <a:lnTo>
                      <a:pt x="568" y="116"/>
                    </a:lnTo>
                    <a:lnTo>
                      <a:pt x="601" y="107"/>
                    </a:lnTo>
                    <a:lnTo>
                      <a:pt x="625" y="113"/>
                    </a:lnTo>
                    <a:lnTo>
                      <a:pt x="627" y="119"/>
                    </a:lnTo>
                    <a:moveTo>
                      <a:pt x="485" y="71"/>
                    </a:moveTo>
                    <a:lnTo>
                      <a:pt x="488" y="74"/>
                    </a:lnTo>
                    <a:lnTo>
                      <a:pt x="473" y="92"/>
                    </a:lnTo>
                    <a:lnTo>
                      <a:pt x="411" y="90"/>
                    </a:lnTo>
                    <a:lnTo>
                      <a:pt x="402" y="104"/>
                    </a:lnTo>
                    <a:lnTo>
                      <a:pt x="414" y="126"/>
                    </a:lnTo>
                    <a:lnTo>
                      <a:pt x="428" y="114"/>
                    </a:lnTo>
                    <a:lnTo>
                      <a:pt x="455" y="108"/>
                    </a:lnTo>
                    <a:lnTo>
                      <a:pt x="458" y="113"/>
                    </a:lnTo>
                    <a:lnTo>
                      <a:pt x="459" y="128"/>
                    </a:lnTo>
                    <a:lnTo>
                      <a:pt x="423" y="134"/>
                    </a:lnTo>
                    <a:lnTo>
                      <a:pt x="441" y="158"/>
                    </a:lnTo>
                    <a:lnTo>
                      <a:pt x="459" y="173"/>
                    </a:lnTo>
                    <a:lnTo>
                      <a:pt x="453" y="201"/>
                    </a:lnTo>
                    <a:lnTo>
                      <a:pt x="429" y="198"/>
                    </a:lnTo>
                    <a:lnTo>
                      <a:pt x="416" y="162"/>
                    </a:lnTo>
                    <a:lnTo>
                      <a:pt x="417" y="146"/>
                    </a:lnTo>
                    <a:lnTo>
                      <a:pt x="405" y="153"/>
                    </a:lnTo>
                    <a:lnTo>
                      <a:pt x="408" y="158"/>
                    </a:lnTo>
                    <a:lnTo>
                      <a:pt x="405" y="201"/>
                    </a:lnTo>
                    <a:lnTo>
                      <a:pt x="395" y="203"/>
                    </a:lnTo>
                    <a:lnTo>
                      <a:pt x="389" y="198"/>
                    </a:lnTo>
                    <a:lnTo>
                      <a:pt x="393" y="164"/>
                    </a:lnTo>
                    <a:lnTo>
                      <a:pt x="384" y="164"/>
                    </a:lnTo>
                    <a:lnTo>
                      <a:pt x="383" y="147"/>
                    </a:lnTo>
                    <a:lnTo>
                      <a:pt x="396" y="101"/>
                    </a:lnTo>
                    <a:lnTo>
                      <a:pt x="402" y="87"/>
                    </a:lnTo>
                    <a:lnTo>
                      <a:pt x="416" y="75"/>
                    </a:lnTo>
                    <a:lnTo>
                      <a:pt x="464" y="86"/>
                    </a:lnTo>
                    <a:lnTo>
                      <a:pt x="483" y="68"/>
                    </a:lnTo>
                    <a:lnTo>
                      <a:pt x="485" y="71"/>
                    </a:lnTo>
                    <a:moveTo>
                      <a:pt x="221" y="212"/>
                    </a:moveTo>
                    <a:lnTo>
                      <a:pt x="253" y="216"/>
                    </a:lnTo>
                    <a:lnTo>
                      <a:pt x="265" y="212"/>
                    </a:lnTo>
                    <a:lnTo>
                      <a:pt x="289" y="221"/>
                    </a:lnTo>
                    <a:lnTo>
                      <a:pt x="296" y="231"/>
                    </a:lnTo>
                    <a:lnTo>
                      <a:pt x="320" y="236"/>
                    </a:lnTo>
                    <a:lnTo>
                      <a:pt x="322" y="240"/>
                    </a:lnTo>
                    <a:lnTo>
                      <a:pt x="316" y="245"/>
                    </a:lnTo>
                    <a:lnTo>
                      <a:pt x="286" y="251"/>
                    </a:lnTo>
                    <a:lnTo>
                      <a:pt x="248" y="236"/>
                    </a:lnTo>
                    <a:lnTo>
                      <a:pt x="199" y="236"/>
                    </a:lnTo>
                    <a:lnTo>
                      <a:pt x="193" y="227"/>
                    </a:lnTo>
                    <a:lnTo>
                      <a:pt x="174" y="224"/>
                    </a:lnTo>
                    <a:lnTo>
                      <a:pt x="168" y="222"/>
                    </a:lnTo>
                    <a:lnTo>
                      <a:pt x="186" y="207"/>
                    </a:lnTo>
                    <a:lnTo>
                      <a:pt x="190" y="207"/>
                    </a:lnTo>
                    <a:lnTo>
                      <a:pt x="221" y="212"/>
                    </a:lnTo>
                    <a:moveTo>
                      <a:pt x="538" y="53"/>
                    </a:moveTo>
                    <a:lnTo>
                      <a:pt x="541" y="95"/>
                    </a:lnTo>
                    <a:lnTo>
                      <a:pt x="532" y="131"/>
                    </a:lnTo>
                    <a:lnTo>
                      <a:pt x="519" y="131"/>
                    </a:lnTo>
                    <a:lnTo>
                      <a:pt x="515" y="113"/>
                    </a:lnTo>
                    <a:lnTo>
                      <a:pt x="517" y="86"/>
                    </a:lnTo>
                    <a:lnTo>
                      <a:pt x="528" y="60"/>
                    </a:lnTo>
                    <a:lnTo>
                      <a:pt x="538" y="53"/>
                    </a:lnTo>
                    <a:moveTo>
                      <a:pt x="541" y="150"/>
                    </a:moveTo>
                    <a:lnTo>
                      <a:pt x="552" y="150"/>
                    </a:lnTo>
                    <a:lnTo>
                      <a:pt x="570" y="155"/>
                    </a:lnTo>
                    <a:lnTo>
                      <a:pt x="574" y="165"/>
                    </a:lnTo>
                    <a:lnTo>
                      <a:pt x="573" y="170"/>
                    </a:lnTo>
                    <a:lnTo>
                      <a:pt x="550" y="162"/>
                    </a:lnTo>
                    <a:lnTo>
                      <a:pt x="525" y="167"/>
                    </a:lnTo>
                    <a:lnTo>
                      <a:pt x="531" y="152"/>
                    </a:lnTo>
                    <a:lnTo>
                      <a:pt x="541" y="150"/>
                    </a:lnTo>
                    <a:moveTo>
                      <a:pt x="467" y="273"/>
                    </a:moveTo>
                    <a:lnTo>
                      <a:pt x="453" y="278"/>
                    </a:lnTo>
                    <a:lnTo>
                      <a:pt x="453" y="273"/>
                    </a:lnTo>
                    <a:lnTo>
                      <a:pt x="477" y="261"/>
                    </a:lnTo>
                    <a:lnTo>
                      <a:pt x="479" y="267"/>
                    </a:lnTo>
                    <a:lnTo>
                      <a:pt x="467" y="273"/>
                    </a:lnTo>
                    <a:moveTo>
                      <a:pt x="402" y="257"/>
                    </a:moveTo>
                    <a:lnTo>
                      <a:pt x="405" y="254"/>
                    </a:lnTo>
                    <a:lnTo>
                      <a:pt x="440" y="254"/>
                    </a:lnTo>
                    <a:lnTo>
                      <a:pt x="441" y="258"/>
                    </a:lnTo>
                    <a:lnTo>
                      <a:pt x="399" y="258"/>
                    </a:lnTo>
                    <a:lnTo>
                      <a:pt x="402" y="257"/>
                    </a:lnTo>
                    <a:moveTo>
                      <a:pt x="359" y="257"/>
                    </a:moveTo>
                    <a:lnTo>
                      <a:pt x="374" y="258"/>
                    </a:lnTo>
                    <a:lnTo>
                      <a:pt x="344" y="264"/>
                    </a:lnTo>
                    <a:lnTo>
                      <a:pt x="344" y="254"/>
                    </a:lnTo>
                    <a:lnTo>
                      <a:pt x="359" y="257"/>
                    </a:lnTo>
                    <a:moveTo>
                      <a:pt x="210" y="146"/>
                    </a:moveTo>
                    <a:lnTo>
                      <a:pt x="214" y="147"/>
                    </a:lnTo>
                    <a:lnTo>
                      <a:pt x="214" y="158"/>
                    </a:lnTo>
                    <a:lnTo>
                      <a:pt x="202" y="158"/>
                    </a:lnTo>
                    <a:lnTo>
                      <a:pt x="207" y="146"/>
                    </a:lnTo>
                    <a:lnTo>
                      <a:pt x="210" y="146"/>
                    </a:lnTo>
                    <a:moveTo>
                      <a:pt x="510" y="167"/>
                    </a:moveTo>
                    <a:lnTo>
                      <a:pt x="503" y="168"/>
                    </a:lnTo>
                    <a:lnTo>
                      <a:pt x="498" y="156"/>
                    </a:lnTo>
                    <a:lnTo>
                      <a:pt x="513" y="156"/>
                    </a:lnTo>
                    <a:lnTo>
                      <a:pt x="516" y="165"/>
                    </a:lnTo>
                    <a:lnTo>
                      <a:pt x="510" y="167"/>
                    </a:lnTo>
                    <a:moveTo>
                      <a:pt x="393" y="281"/>
                    </a:moveTo>
                    <a:lnTo>
                      <a:pt x="384" y="278"/>
                    </a:lnTo>
                    <a:lnTo>
                      <a:pt x="383" y="273"/>
                    </a:lnTo>
                    <a:lnTo>
                      <a:pt x="401" y="278"/>
                    </a:lnTo>
                    <a:lnTo>
                      <a:pt x="402" y="284"/>
                    </a:lnTo>
                    <a:lnTo>
                      <a:pt x="393" y="281"/>
                    </a:lnTo>
                    <a:moveTo>
                      <a:pt x="178" y="146"/>
                    </a:moveTo>
                    <a:lnTo>
                      <a:pt x="165" y="135"/>
                    </a:lnTo>
                    <a:lnTo>
                      <a:pt x="178" y="125"/>
                    </a:lnTo>
                    <a:lnTo>
                      <a:pt x="192" y="156"/>
                    </a:lnTo>
                    <a:lnTo>
                      <a:pt x="178" y="146"/>
                    </a:lnTo>
                  </a:path>
                </a:pathLst>
              </a:custGeom>
              <a:noFill/>
              <a:ln w="6350" cap="sq">
                <a:solidFill>
                  <a:srgbClr val="000000"/>
                </a:solidFill>
                <a:prstDash val="solid"/>
                <a:miter lim="800000"/>
                <a:headEnd/>
                <a:tailEnd/>
              </a:ln>
            </p:spPr>
            <p:txBody>
              <a:bodyPr/>
              <a:lstStyle/>
              <a:p>
                <a:endParaRPr lang="en-US"/>
              </a:p>
            </p:txBody>
          </p:sp>
          <p:sp>
            <p:nvSpPr>
              <p:cNvPr id="321486" name="Freeform 974"/>
              <p:cNvSpPr>
                <a:spLocks noEditPoints="1"/>
              </p:cNvSpPr>
              <p:nvPr/>
            </p:nvSpPr>
            <p:spPr bwMode="auto">
              <a:xfrm>
                <a:off x="3393" y="1655"/>
                <a:ext cx="170" cy="185"/>
              </a:xfrm>
              <a:custGeom>
                <a:avLst/>
                <a:gdLst/>
                <a:ahLst/>
                <a:cxnLst>
                  <a:cxn ang="0">
                    <a:pos x="92" y="17"/>
                  </a:cxn>
                  <a:cxn ang="0">
                    <a:pos x="89" y="23"/>
                  </a:cxn>
                  <a:cxn ang="0">
                    <a:pos x="82" y="23"/>
                  </a:cxn>
                  <a:cxn ang="0">
                    <a:pos x="77" y="38"/>
                  </a:cxn>
                  <a:cxn ang="0">
                    <a:pos x="100" y="77"/>
                  </a:cxn>
                  <a:cxn ang="0">
                    <a:pos x="133" y="93"/>
                  </a:cxn>
                  <a:cxn ang="0">
                    <a:pos x="139" y="99"/>
                  </a:cxn>
                  <a:cxn ang="0">
                    <a:pos x="146" y="99"/>
                  </a:cxn>
                  <a:cxn ang="0">
                    <a:pos x="170" y="120"/>
                  </a:cxn>
                  <a:cxn ang="0">
                    <a:pos x="167" y="126"/>
                  </a:cxn>
                  <a:cxn ang="0">
                    <a:pos x="159" y="120"/>
                  </a:cxn>
                  <a:cxn ang="0">
                    <a:pos x="146" y="126"/>
                  </a:cxn>
                  <a:cxn ang="0">
                    <a:pos x="153" y="141"/>
                  </a:cxn>
                  <a:cxn ang="0">
                    <a:pos x="140" y="158"/>
                  </a:cxn>
                  <a:cxn ang="0">
                    <a:pos x="133" y="161"/>
                  </a:cxn>
                  <a:cxn ang="0">
                    <a:pos x="127" y="125"/>
                  </a:cxn>
                  <a:cxn ang="0">
                    <a:pos x="121" y="120"/>
                  </a:cxn>
                  <a:cxn ang="0">
                    <a:pos x="80" y="98"/>
                  </a:cxn>
                  <a:cxn ang="0">
                    <a:pos x="46" y="60"/>
                  </a:cxn>
                  <a:cxn ang="0">
                    <a:pos x="32" y="56"/>
                  </a:cxn>
                  <a:cxn ang="0">
                    <a:pos x="20" y="60"/>
                  </a:cxn>
                  <a:cxn ang="0">
                    <a:pos x="7" y="60"/>
                  </a:cxn>
                  <a:cxn ang="0">
                    <a:pos x="0" y="39"/>
                  </a:cxn>
                  <a:cxn ang="0">
                    <a:pos x="5" y="23"/>
                  </a:cxn>
                  <a:cxn ang="0">
                    <a:pos x="5" y="18"/>
                  </a:cxn>
                  <a:cxn ang="0">
                    <a:pos x="19" y="18"/>
                  </a:cxn>
                  <a:cxn ang="0">
                    <a:pos x="17" y="12"/>
                  </a:cxn>
                  <a:cxn ang="0">
                    <a:pos x="25" y="18"/>
                  </a:cxn>
                  <a:cxn ang="0">
                    <a:pos x="34" y="11"/>
                  </a:cxn>
                  <a:cxn ang="0">
                    <a:pos x="44" y="12"/>
                  </a:cxn>
                  <a:cxn ang="0">
                    <a:pos x="44" y="0"/>
                  </a:cxn>
                  <a:cxn ang="0">
                    <a:pos x="71" y="2"/>
                  </a:cxn>
                  <a:cxn ang="0">
                    <a:pos x="82" y="6"/>
                  </a:cxn>
                  <a:cxn ang="0">
                    <a:pos x="97" y="8"/>
                  </a:cxn>
                  <a:cxn ang="0">
                    <a:pos x="95" y="11"/>
                  </a:cxn>
                  <a:cxn ang="0">
                    <a:pos x="92" y="17"/>
                  </a:cxn>
                  <a:cxn ang="0">
                    <a:pos x="107" y="156"/>
                  </a:cxn>
                  <a:cxn ang="0">
                    <a:pos x="128" y="155"/>
                  </a:cxn>
                  <a:cxn ang="0">
                    <a:pos x="127" y="177"/>
                  </a:cxn>
                  <a:cxn ang="0">
                    <a:pos x="121" y="185"/>
                  </a:cxn>
                  <a:cxn ang="0">
                    <a:pos x="83" y="165"/>
                  </a:cxn>
                  <a:cxn ang="0">
                    <a:pos x="86" y="156"/>
                  </a:cxn>
                  <a:cxn ang="0">
                    <a:pos x="107" y="156"/>
                  </a:cxn>
                  <a:cxn ang="0">
                    <a:pos x="29" y="141"/>
                  </a:cxn>
                  <a:cxn ang="0">
                    <a:pos x="20" y="143"/>
                  </a:cxn>
                  <a:cxn ang="0">
                    <a:pos x="17" y="105"/>
                  </a:cxn>
                  <a:cxn ang="0">
                    <a:pos x="35" y="102"/>
                  </a:cxn>
                  <a:cxn ang="0">
                    <a:pos x="40" y="120"/>
                  </a:cxn>
                  <a:cxn ang="0">
                    <a:pos x="40" y="140"/>
                  </a:cxn>
                  <a:cxn ang="0">
                    <a:pos x="29" y="141"/>
                  </a:cxn>
                </a:cxnLst>
                <a:rect l="0" t="0" r="r" b="b"/>
                <a:pathLst>
                  <a:path w="170" h="185">
                    <a:moveTo>
                      <a:pt x="92" y="17"/>
                    </a:moveTo>
                    <a:lnTo>
                      <a:pt x="89" y="23"/>
                    </a:lnTo>
                    <a:lnTo>
                      <a:pt x="82" y="23"/>
                    </a:lnTo>
                    <a:lnTo>
                      <a:pt x="77" y="38"/>
                    </a:lnTo>
                    <a:lnTo>
                      <a:pt x="100" y="77"/>
                    </a:lnTo>
                    <a:lnTo>
                      <a:pt x="133" y="93"/>
                    </a:lnTo>
                    <a:lnTo>
                      <a:pt x="139" y="99"/>
                    </a:lnTo>
                    <a:lnTo>
                      <a:pt x="146" y="99"/>
                    </a:lnTo>
                    <a:lnTo>
                      <a:pt x="170" y="120"/>
                    </a:lnTo>
                    <a:lnTo>
                      <a:pt x="167" y="126"/>
                    </a:lnTo>
                    <a:lnTo>
                      <a:pt x="159" y="120"/>
                    </a:lnTo>
                    <a:lnTo>
                      <a:pt x="146" y="126"/>
                    </a:lnTo>
                    <a:lnTo>
                      <a:pt x="153" y="141"/>
                    </a:lnTo>
                    <a:lnTo>
                      <a:pt x="140" y="158"/>
                    </a:lnTo>
                    <a:lnTo>
                      <a:pt x="133" y="161"/>
                    </a:lnTo>
                    <a:lnTo>
                      <a:pt x="127" y="125"/>
                    </a:lnTo>
                    <a:lnTo>
                      <a:pt x="121" y="120"/>
                    </a:lnTo>
                    <a:lnTo>
                      <a:pt x="80" y="98"/>
                    </a:lnTo>
                    <a:lnTo>
                      <a:pt x="46" y="60"/>
                    </a:lnTo>
                    <a:lnTo>
                      <a:pt x="32" y="56"/>
                    </a:lnTo>
                    <a:lnTo>
                      <a:pt x="20" y="60"/>
                    </a:lnTo>
                    <a:lnTo>
                      <a:pt x="7" y="60"/>
                    </a:lnTo>
                    <a:lnTo>
                      <a:pt x="0" y="39"/>
                    </a:lnTo>
                    <a:lnTo>
                      <a:pt x="5" y="23"/>
                    </a:lnTo>
                    <a:lnTo>
                      <a:pt x="5" y="18"/>
                    </a:lnTo>
                    <a:lnTo>
                      <a:pt x="19" y="18"/>
                    </a:lnTo>
                    <a:lnTo>
                      <a:pt x="17" y="12"/>
                    </a:lnTo>
                    <a:lnTo>
                      <a:pt x="25" y="18"/>
                    </a:lnTo>
                    <a:lnTo>
                      <a:pt x="34" y="11"/>
                    </a:lnTo>
                    <a:lnTo>
                      <a:pt x="44" y="12"/>
                    </a:lnTo>
                    <a:lnTo>
                      <a:pt x="44" y="0"/>
                    </a:lnTo>
                    <a:lnTo>
                      <a:pt x="71" y="2"/>
                    </a:lnTo>
                    <a:lnTo>
                      <a:pt x="82" y="6"/>
                    </a:lnTo>
                    <a:lnTo>
                      <a:pt x="97" y="8"/>
                    </a:lnTo>
                    <a:lnTo>
                      <a:pt x="95" y="11"/>
                    </a:lnTo>
                    <a:lnTo>
                      <a:pt x="92" y="17"/>
                    </a:lnTo>
                    <a:moveTo>
                      <a:pt x="107" y="156"/>
                    </a:moveTo>
                    <a:lnTo>
                      <a:pt x="128" y="155"/>
                    </a:lnTo>
                    <a:lnTo>
                      <a:pt x="127" y="177"/>
                    </a:lnTo>
                    <a:lnTo>
                      <a:pt x="121" y="185"/>
                    </a:lnTo>
                    <a:lnTo>
                      <a:pt x="83" y="165"/>
                    </a:lnTo>
                    <a:lnTo>
                      <a:pt x="86" y="156"/>
                    </a:lnTo>
                    <a:lnTo>
                      <a:pt x="107" y="156"/>
                    </a:lnTo>
                    <a:moveTo>
                      <a:pt x="29" y="141"/>
                    </a:moveTo>
                    <a:lnTo>
                      <a:pt x="20" y="143"/>
                    </a:lnTo>
                    <a:lnTo>
                      <a:pt x="17" y="105"/>
                    </a:lnTo>
                    <a:lnTo>
                      <a:pt x="35" y="102"/>
                    </a:lnTo>
                    <a:lnTo>
                      <a:pt x="40" y="120"/>
                    </a:lnTo>
                    <a:lnTo>
                      <a:pt x="40" y="140"/>
                    </a:lnTo>
                    <a:lnTo>
                      <a:pt x="29" y="141"/>
                    </a:lnTo>
                  </a:path>
                </a:pathLst>
              </a:custGeom>
              <a:noFill/>
              <a:ln w="6350" cap="sq">
                <a:solidFill>
                  <a:srgbClr val="000000"/>
                </a:solidFill>
                <a:prstDash val="solid"/>
                <a:miter lim="800000"/>
                <a:headEnd/>
                <a:tailEnd/>
              </a:ln>
            </p:spPr>
            <p:txBody>
              <a:bodyPr/>
              <a:lstStyle/>
              <a:p>
                <a:endParaRPr lang="en-US"/>
              </a:p>
            </p:txBody>
          </p:sp>
          <p:sp>
            <p:nvSpPr>
              <p:cNvPr id="321487" name="Freeform 975"/>
              <p:cNvSpPr>
                <a:spLocks noEditPoints="1"/>
              </p:cNvSpPr>
              <p:nvPr/>
            </p:nvSpPr>
            <p:spPr bwMode="auto">
              <a:xfrm>
                <a:off x="5243" y="1681"/>
                <a:ext cx="151" cy="261"/>
              </a:xfrm>
              <a:custGeom>
                <a:avLst/>
                <a:gdLst/>
                <a:ahLst/>
                <a:cxnLst>
                  <a:cxn ang="0">
                    <a:pos x="133" y="105"/>
                  </a:cxn>
                  <a:cxn ang="0">
                    <a:pos x="132" y="130"/>
                  </a:cxn>
                  <a:cxn ang="0">
                    <a:pos x="151" y="183"/>
                  </a:cxn>
                  <a:cxn ang="0">
                    <a:pos x="129" y="195"/>
                  </a:cxn>
                  <a:cxn ang="0">
                    <a:pos x="99" y="189"/>
                  </a:cxn>
                  <a:cxn ang="0">
                    <a:pos x="97" y="219"/>
                  </a:cxn>
                  <a:cxn ang="0">
                    <a:pos x="78" y="201"/>
                  </a:cxn>
                  <a:cxn ang="0">
                    <a:pos x="60" y="195"/>
                  </a:cxn>
                  <a:cxn ang="0">
                    <a:pos x="38" y="210"/>
                  </a:cxn>
                  <a:cxn ang="0">
                    <a:pos x="18" y="207"/>
                  </a:cxn>
                  <a:cxn ang="0">
                    <a:pos x="21" y="198"/>
                  </a:cxn>
                  <a:cxn ang="0">
                    <a:pos x="57" y="177"/>
                  </a:cxn>
                  <a:cxn ang="0">
                    <a:pos x="82" y="165"/>
                  </a:cxn>
                  <a:cxn ang="0">
                    <a:pos x="91" y="156"/>
                  </a:cxn>
                  <a:cxn ang="0">
                    <a:pos x="108" y="114"/>
                  </a:cxn>
                  <a:cxn ang="0">
                    <a:pos x="97" y="70"/>
                  </a:cxn>
                  <a:cxn ang="0">
                    <a:pos x="63" y="0"/>
                  </a:cxn>
                  <a:cxn ang="0">
                    <a:pos x="106" y="24"/>
                  </a:cxn>
                  <a:cxn ang="0">
                    <a:pos x="148" y="45"/>
                  </a:cxn>
                  <a:cxn ang="0">
                    <a:pos x="126" y="63"/>
                  </a:cxn>
                  <a:cxn ang="0">
                    <a:pos x="85" y="72"/>
                  </a:cxn>
                  <a:cxn ang="0">
                    <a:pos x="69" y="40"/>
                  </a:cxn>
                  <a:cxn ang="0">
                    <a:pos x="72" y="15"/>
                  </a:cxn>
                  <a:cxn ang="0">
                    <a:pos x="63" y="0"/>
                  </a:cxn>
                  <a:cxn ang="0">
                    <a:pos x="20" y="208"/>
                  </a:cxn>
                  <a:cxn ang="0">
                    <a:pos x="44" y="226"/>
                  </a:cxn>
                  <a:cxn ang="0">
                    <a:pos x="39" y="261"/>
                  </a:cxn>
                  <a:cxn ang="0">
                    <a:pos x="14" y="243"/>
                  </a:cxn>
                  <a:cxn ang="0">
                    <a:pos x="11" y="231"/>
                  </a:cxn>
                  <a:cxn ang="0">
                    <a:pos x="14" y="207"/>
                  </a:cxn>
                  <a:cxn ang="0">
                    <a:pos x="48" y="222"/>
                  </a:cxn>
                  <a:cxn ang="0">
                    <a:pos x="41" y="217"/>
                  </a:cxn>
                  <a:cxn ang="0">
                    <a:pos x="59" y="205"/>
                  </a:cxn>
                  <a:cxn ang="0">
                    <a:pos x="63" y="198"/>
                  </a:cxn>
                  <a:cxn ang="0">
                    <a:pos x="78" y="208"/>
                  </a:cxn>
                  <a:cxn ang="0">
                    <a:pos x="62" y="219"/>
                  </a:cxn>
                  <a:cxn ang="0">
                    <a:pos x="50" y="228"/>
                  </a:cxn>
                </a:cxnLst>
                <a:rect l="0" t="0" r="r" b="b"/>
                <a:pathLst>
                  <a:path w="151" h="261">
                    <a:moveTo>
                      <a:pt x="115" y="87"/>
                    </a:moveTo>
                    <a:lnTo>
                      <a:pt x="133" y="105"/>
                    </a:lnTo>
                    <a:lnTo>
                      <a:pt x="138" y="126"/>
                    </a:lnTo>
                    <a:lnTo>
                      <a:pt x="132" y="130"/>
                    </a:lnTo>
                    <a:lnTo>
                      <a:pt x="142" y="150"/>
                    </a:lnTo>
                    <a:lnTo>
                      <a:pt x="151" y="183"/>
                    </a:lnTo>
                    <a:lnTo>
                      <a:pt x="145" y="189"/>
                    </a:lnTo>
                    <a:lnTo>
                      <a:pt x="129" y="195"/>
                    </a:lnTo>
                    <a:lnTo>
                      <a:pt x="118" y="195"/>
                    </a:lnTo>
                    <a:lnTo>
                      <a:pt x="99" y="189"/>
                    </a:lnTo>
                    <a:lnTo>
                      <a:pt x="108" y="204"/>
                    </a:lnTo>
                    <a:lnTo>
                      <a:pt x="97" y="219"/>
                    </a:lnTo>
                    <a:lnTo>
                      <a:pt x="81" y="208"/>
                    </a:lnTo>
                    <a:lnTo>
                      <a:pt x="78" y="201"/>
                    </a:lnTo>
                    <a:lnTo>
                      <a:pt x="81" y="195"/>
                    </a:lnTo>
                    <a:lnTo>
                      <a:pt x="60" y="195"/>
                    </a:lnTo>
                    <a:lnTo>
                      <a:pt x="41" y="204"/>
                    </a:lnTo>
                    <a:lnTo>
                      <a:pt x="38" y="210"/>
                    </a:lnTo>
                    <a:lnTo>
                      <a:pt x="29" y="204"/>
                    </a:lnTo>
                    <a:lnTo>
                      <a:pt x="18" y="207"/>
                    </a:lnTo>
                    <a:lnTo>
                      <a:pt x="14" y="198"/>
                    </a:lnTo>
                    <a:lnTo>
                      <a:pt x="21" y="198"/>
                    </a:lnTo>
                    <a:lnTo>
                      <a:pt x="32" y="178"/>
                    </a:lnTo>
                    <a:lnTo>
                      <a:pt x="57" y="177"/>
                    </a:lnTo>
                    <a:lnTo>
                      <a:pt x="69" y="172"/>
                    </a:lnTo>
                    <a:lnTo>
                      <a:pt x="82" y="165"/>
                    </a:lnTo>
                    <a:lnTo>
                      <a:pt x="78" y="139"/>
                    </a:lnTo>
                    <a:lnTo>
                      <a:pt x="91" y="156"/>
                    </a:lnTo>
                    <a:lnTo>
                      <a:pt x="103" y="139"/>
                    </a:lnTo>
                    <a:lnTo>
                      <a:pt x="108" y="114"/>
                    </a:lnTo>
                    <a:lnTo>
                      <a:pt x="91" y="85"/>
                    </a:lnTo>
                    <a:lnTo>
                      <a:pt x="97" y="70"/>
                    </a:lnTo>
                    <a:lnTo>
                      <a:pt x="115" y="87"/>
                    </a:lnTo>
                    <a:moveTo>
                      <a:pt x="63" y="0"/>
                    </a:moveTo>
                    <a:lnTo>
                      <a:pt x="68" y="1"/>
                    </a:lnTo>
                    <a:lnTo>
                      <a:pt x="106" y="24"/>
                    </a:lnTo>
                    <a:lnTo>
                      <a:pt x="130" y="19"/>
                    </a:lnTo>
                    <a:lnTo>
                      <a:pt x="148" y="45"/>
                    </a:lnTo>
                    <a:lnTo>
                      <a:pt x="126" y="45"/>
                    </a:lnTo>
                    <a:lnTo>
                      <a:pt x="126" y="63"/>
                    </a:lnTo>
                    <a:lnTo>
                      <a:pt x="82" y="52"/>
                    </a:lnTo>
                    <a:lnTo>
                      <a:pt x="85" y="72"/>
                    </a:lnTo>
                    <a:lnTo>
                      <a:pt x="70" y="54"/>
                    </a:lnTo>
                    <a:lnTo>
                      <a:pt x="69" y="40"/>
                    </a:lnTo>
                    <a:lnTo>
                      <a:pt x="79" y="31"/>
                    </a:lnTo>
                    <a:lnTo>
                      <a:pt x="72" y="15"/>
                    </a:lnTo>
                    <a:lnTo>
                      <a:pt x="59" y="0"/>
                    </a:lnTo>
                    <a:lnTo>
                      <a:pt x="63" y="0"/>
                    </a:lnTo>
                    <a:moveTo>
                      <a:pt x="17" y="208"/>
                    </a:moveTo>
                    <a:lnTo>
                      <a:pt x="20" y="208"/>
                    </a:lnTo>
                    <a:lnTo>
                      <a:pt x="33" y="213"/>
                    </a:lnTo>
                    <a:lnTo>
                      <a:pt x="44" y="226"/>
                    </a:lnTo>
                    <a:lnTo>
                      <a:pt x="44" y="253"/>
                    </a:lnTo>
                    <a:lnTo>
                      <a:pt x="39" y="261"/>
                    </a:lnTo>
                    <a:lnTo>
                      <a:pt x="17" y="252"/>
                    </a:lnTo>
                    <a:lnTo>
                      <a:pt x="14" y="243"/>
                    </a:lnTo>
                    <a:lnTo>
                      <a:pt x="18" y="229"/>
                    </a:lnTo>
                    <a:lnTo>
                      <a:pt x="11" y="231"/>
                    </a:lnTo>
                    <a:lnTo>
                      <a:pt x="0" y="219"/>
                    </a:lnTo>
                    <a:lnTo>
                      <a:pt x="14" y="207"/>
                    </a:lnTo>
                    <a:lnTo>
                      <a:pt x="17" y="208"/>
                    </a:lnTo>
                    <a:moveTo>
                      <a:pt x="48" y="222"/>
                    </a:moveTo>
                    <a:lnTo>
                      <a:pt x="45" y="216"/>
                    </a:lnTo>
                    <a:lnTo>
                      <a:pt x="41" y="217"/>
                    </a:lnTo>
                    <a:lnTo>
                      <a:pt x="47" y="204"/>
                    </a:lnTo>
                    <a:lnTo>
                      <a:pt x="59" y="205"/>
                    </a:lnTo>
                    <a:lnTo>
                      <a:pt x="59" y="201"/>
                    </a:lnTo>
                    <a:lnTo>
                      <a:pt x="63" y="198"/>
                    </a:lnTo>
                    <a:lnTo>
                      <a:pt x="72" y="202"/>
                    </a:lnTo>
                    <a:lnTo>
                      <a:pt x="78" y="208"/>
                    </a:lnTo>
                    <a:lnTo>
                      <a:pt x="73" y="220"/>
                    </a:lnTo>
                    <a:lnTo>
                      <a:pt x="62" y="219"/>
                    </a:lnTo>
                    <a:lnTo>
                      <a:pt x="60" y="231"/>
                    </a:lnTo>
                    <a:lnTo>
                      <a:pt x="50" y="228"/>
                    </a:lnTo>
                    <a:lnTo>
                      <a:pt x="48" y="222"/>
                    </a:lnTo>
                  </a:path>
                </a:pathLst>
              </a:custGeom>
              <a:noFill/>
              <a:ln w="6350" cap="sq">
                <a:solidFill>
                  <a:srgbClr val="000000"/>
                </a:solidFill>
                <a:prstDash val="solid"/>
                <a:miter lim="800000"/>
                <a:headEnd/>
                <a:tailEnd/>
              </a:ln>
            </p:spPr>
            <p:txBody>
              <a:bodyPr/>
              <a:lstStyle/>
              <a:p>
                <a:endParaRPr lang="en-US"/>
              </a:p>
            </p:txBody>
          </p:sp>
          <p:sp>
            <p:nvSpPr>
              <p:cNvPr id="321488" name="Freeform 976"/>
              <p:cNvSpPr>
                <a:spLocks noEditPoints="1"/>
              </p:cNvSpPr>
              <p:nvPr/>
            </p:nvSpPr>
            <p:spPr bwMode="auto">
              <a:xfrm>
                <a:off x="4878" y="2372"/>
                <a:ext cx="311" cy="112"/>
              </a:xfrm>
              <a:custGeom>
                <a:avLst/>
                <a:gdLst/>
                <a:ahLst/>
                <a:cxnLst>
                  <a:cxn ang="0">
                    <a:pos x="148" y="94"/>
                  </a:cxn>
                  <a:cxn ang="0">
                    <a:pos x="156" y="91"/>
                  </a:cxn>
                  <a:cxn ang="0">
                    <a:pos x="177" y="102"/>
                  </a:cxn>
                  <a:cxn ang="0">
                    <a:pos x="183" y="79"/>
                  </a:cxn>
                  <a:cxn ang="0">
                    <a:pos x="208" y="70"/>
                  </a:cxn>
                  <a:cxn ang="0">
                    <a:pos x="216" y="57"/>
                  </a:cxn>
                  <a:cxn ang="0">
                    <a:pos x="225" y="45"/>
                  </a:cxn>
                  <a:cxn ang="0">
                    <a:pos x="235" y="55"/>
                  </a:cxn>
                  <a:cxn ang="0">
                    <a:pos x="246" y="49"/>
                  </a:cxn>
                  <a:cxn ang="0">
                    <a:pos x="240" y="37"/>
                  </a:cxn>
                  <a:cxn ang="0">
                    <a:pos x="264" y="3"/>
                  </a:cxn>
                  <a:cxn ang="0">
                    <a:pos x="271" y="0"/>
                  </a:cxn>
                  <a:cxn ang="0">
                    <a:pos x="280" y="10"/>
                  </a:cxn>
                  <a:cxn ang="0">
                    <a:pos x="280" y="22"/>
                  </a:cxn>
                  <a:cxn ang="0">
                    <a:pos x="290" y="24"/>
                  </a:cxn>
                  <a:cxn ang="0">
                    <a:pos x="311" y="33"/>
                  </a:cxn>
                  <a:cxn ang="0">
                    <a:pos x="299" y="39"/>
                  </a:cxn>
                  <a:cxn ang="0">
                    <a:pos x="290" y="39"/>
                  </a:cxn>
                  <a:cxn ang="0">
                    <a:pos x="298" y="48"/>
                  </a:cxn>
                  <a:cxn ang="0">
                    <a:pos x="282" y="54"/>
                  </a:cxn>
                  <a:cxn ang="0">
                    <a:pos x="274" y="49"/>
                  </a:cxn>
                  <a:cxn ang="0">
                    <a:pos x="252" y="49"/>
                  </a:cxn>
                  <a:cxn ang="0">
                    <a:pos x="249" y="73"/>
                  </a:cxn>
                  <a:cxn ang="0">
                    <a:pos x="243" y="75"/>
                  </a:cxn>
                  <a:cxn ang="0">
                    <a:pos x="235" y="100"/>
                  </a:cxn>
                  <a:cxn ang="0">
                    <a:pos x="220" y="106"/>
                  </a:cxn>
                  <a:cxn ang="0">
                    <a:pos x="205" y="99"/>
                  </a:cxn>
                  <a:cxn ang="0">
                    <a:pos x="198" y="106"/>
                  </a:cxn>
                  <a:cxn ang="0">
                    <a:pos x="171" y="112"/>
                  </a:cxn>
                  <a:cxn ang="0">
                    <a:pos x="156" y="97"/>
                  </a:cxn>
                  <a:cxn ang="0">
                    <a:pos x="144" y="106"/>
                  </a:cxn>
                  <a:cxn ang="0">
                    <a:pos x="148" y="94"/>
                  </a:cxn>
                  <a:cxn ang="0">
                    <a:pos x="6" y="27"/>
                  </a:cxn>
                  <a:cxn ang="0">
                    <a:pos x="0" y="12"/>
                  </a:cxn>
                  <a:cxn ang="0">
                    <a:pos x="2" y="4"/>
                  </a:cxn>
                  <a:cxn ang="0">
                    <a:pos x="18" y="13"/>
                  </a:cxn>
                  <a:cxn ang="0">
                    <a:pos x="17" y="27"/>
                  </a:cxn>
                  <a:cxn ang="0">
                    <a:pos x="24" y="21"/>
                  </a:cxn>
                  <a:cxn ang="0">
                    <a:pos x="30" y="22"/>
                  </a:cxn>
                  <a:cxn ang="0">
                    <a:pos x="33" y="13"/>
                  </a:cxn>
                  <a:cxn ang="0">
                    <a:pos x="50" y="30"/>
                  </a:cxn>
                  <a:cxn ang="0">
                    <a:pos x="56" y="43"/>
                  </a:cxn>
                  <a:cxn ang="0">
                    <a:pos x="57" y="66"/>
                  </a:cxn>
                  <a:cxn ang="0">
                    <a:pos x="57" y="76"/>
                  </a:cxn>
                  <a:cxn ang="0">
                    <a:pos x="63" y="81"/>
                  </a:cxn>
                  <a:cxn ang="0">
                    <a:pos x="71" y="102"/>
                  </a:cxn>
                  <a:cxn ang="0">
                    <a:pos x="71" y="102"/>
                  </a:cxn>
                  <a:cxn ang="0">
                    <a:pos x="68" y="102"/>
                  </a:cxn>
                  <a:cxn ang="0">
                    <a:pos x="60" y="103"/>
                  </a:cxn>
                  <a:cxn ang="0">
                    <a:pos x="59" y="105"/>
                  </a:cxn>
                  <a:cxn ang="0">
                    <a:pos x="56" y="100"/>
                  </a:cxn>
                  <a:cxn ang="0">
                    <a:pos x="23" y="76"/>
                  </a:cxn>
                  <a:cxn ang="0">
                    <a:pos x="24" y="70"/>
                  </a:cxn>
                  <a:cxn ang="0">
                    <a:pos x="12" y="58"/>
                  </a:cxn>
                  <a:cxn ang="0">
                    <a:pos x="6" y="39"/>
                  </a:cxn>
                  <a:cxn ang="0">
                    <a:pos x="6" y="27"/>
                  </a:cxn>
                </a:cxnLst>
                <a:rect l="0" t="0" r="r" b="b"/>
                <a:pathLst>
                  <a:path w="311" h="112">
                    <a:moveTo>
                      <a:pt x="148" y="94"/>
                    </a:moveTo>
                    <a:lnTo>
                      <a:pt x="156" y="91"/>
                    </a:lnTo>
                    <a:lnTo>
                      <a:pt x="177" y="102"/>
                    </a:lnTo>
                    <a:lnTo>
                      <a:pt x="183" y="79"/>
                    </a:lnTo>
                    <a:lnTo>
                      <a:pt x="208" y="70"/>
                    </a:lnTo>
                    <a:lnTo>
                      <a:pt x="216" y="57"/>
                    </a:lnTo>
                    <a:lnTo>
                      <a:pt x="225" y="45"/>
                    </a:lnTo>
                    <a:lnTo>
                      <a:pt x="235" y="55"/>
                    </a:lnTo>
                    <a:lnTo>
                      <a:pt x="246" y="49"/>
                    </a:lnTo>
                    <a:lnTo>
                      <a:pt x="240" y="37"/>
                    </a:lnTo>
                    <a:lnTo>
                      <a:pt x="264" y="3"/>
                    </a:lnTo>
                    <a:lnTo>
                      <a:pt x="271" y="0"/>
                    </a:lnTo>
                    <a:lnTo>
                      <a:pt x="280" y="10"/>
                    </a:lnTo>
                    <a:lnTo>
                      <a:pt x="280" y="22"/>
                    </a:lnTo>
                    <a:lnTo>
                      <a:pt x="290" y="24"/>
                    </a:lnTo>
                    <a:lnTo>
                      <a:pt x="311" y="33"/>
                    </a:lnTo>
                    <a:lnTo>
                      <a:pt x="299" y="39"/>
                    </a:lnTo>
                    <a:lnTo>
                      <a:pt x="290" y="39"/>
                    </a:lnTo>
                    <a:lnTo>
                      <a:pt x="298" y="48"/>
                    </a:lnTo>
                    <a:lnTo>
                      <a:pt x="282" y="54"/>
                    </a:lnTo>
                    <a:lnTo>
                      <a:pt x="274" y="49"/>
                    </a:lnTo>
                    <a:lnTo>
                      <a:pt x="252" y="49"/>
                    </a:lnTo>
                    <a:lnTo>
                      <a:pt x="249" y="73"/>
                    </a:lnTo>
                    <a:lnTo>
                      <a:pt x="243" y="75"/>
                    </a:lnTo>
                    <a:lnTo>
                      <a:pt x="235" y="100"/>
                    </a:lnTo>
                    <a:lnTo>
                      <a:pt x="220" y="106"/>
                    </a:lnTo>
                    <a:lnTo>
                      <a:pt x="205" y="99"/>
                    </a:lnTo>
                    <a:lnTo>
                      <a:pt x="198" y="106"/>
                    </a:lnTo>
                    <a:lnTo>
                      <a:pt x="171" y="112"/>
                    </a:lnTo>
                    <a:lnTo>
                      <a:pt x="156" y="97"/>
                    </a:lnTo>
                    <a:lnTo>
                      <a:pt x="144" y="106"/>
                    </a:lnTo>
                    <a:lnTo>
                      <a:pt x="148" y="94"/>
                    </a:lnTo>
                    <a:moveTo>
                      <a:pt x="6" y="27"/>
                    </a:moveTo>
                    <a:lnTo>
                      <a:pt x="0" y="12"/>
                    </a:lnTo>
                    <a:lnTo>
                      <a:pt x="2" y="4"/>
                    </a:lnTo>
                    <a:lnTo>
                      <a:pt x="18" y="13"/>
                    </a:lnTo>
                    <a:lnTo>
                      <a:pt x="17" y="27"/>
                    </a:lnTo>
                    <a:lnTo>
                      <a:pt x="24" y="21"/>
                    </a:lnTo>
                    <a:lnTo>
                      <a:pt x="30" y="22"/>
                    </a:lnTo>
                    <a:lnTo>
                      <a:pt x="33" y="13"/>
                    </a:lnTo>
                    <a:lnTo>
                      <a:pt x="50" y="30"/>
                    </a:lnTo>
                    <a:lnTo>
                      <a:pt x="56" y="43"/>
                    </a:lnTo>
                    <a:lnTo>
                      <a:pt x="57" y="66"/>
                    </a:lnTo>
                    <a:lnTo>
                      <a:pt x="57" y="76"/>
                    </a:lnTo>
                    <a:lnTo>
                      <a:pt x="63" y="81"/>
                    </a:lnTo>
                    <a:lnTo>
                      <a:pt x="71" y="102"/>
                    </a:lnTo>
                    <a:lnTo>
                      <a:pt x="71" y="102"/>
                    </a:lnTo>
                    <a:lnTo>
                      <a:pt x="68" y="102"/>
                    </a:lnTo>
                    <a:lnTo>
                      <a:pt x="60" y="103"/>
                    </a:lnTo>
                    <a:lnTo>
                      <a:pt x="59" y="105"/>
                    </a:lnTo>
                    <a:lnTo>
                      <a:pt x="56" y="100"/>
                    </a:lnTo>
                    <a:lnTo>
                      <a:pt x="23" y="76"/>
                    </a:lnTo>
                    <a:lnTo>
                      <a:pt x="24" y="70"/>
                    </a:lnTo>
                    <a:lnTo>
                      <a:pt x="12" y="58"/>
                    </a:lnTo>
                    <a:lnTo>
                      <a:pt x="6" y="39"/>
                    </a:lnTo>
                    <a:lnTo>
                      <a:pt x="6" y="27"/>
                    </a:lnTo>
                  </a:path>
                </a:pathLst>
              </a:custGeom>
              <a:noFill/>
              <a:ln w="6350" cap="sq">
                <a:solidFill>
                  <a:srgbClr val="000000"/>
                </a:solidFill>
                <a:prstDash val="solid"/>
                <a:miter lim="800000"/>
                <a:headEnd/>
                <a:tailEnd/>
              </a:ln>
            </p:spPr>
            <p:txBody>
              <a:bodyPr/>
              <a:lstStyle/>
              <a:p>
                <a:endParaRPr lang="en-US"/>
              </a:p>
            </p:txBody>
          </p:sp>
          <p:sp>
            <p:nvSpPr>
              <p:cNvPr id="321489" name="Freeform 977"/>
              <p:cNvSpPr>
                <a:spLocks noEditPoints="1"/>
              </p:cNvSpPr>
              <p:nvPr/>
            </p:nvSpPr>
            <p:spPr bwMode="auto">
              <a:xfrm>
                <a:off x="5650" y="3120"/>
                <a:ext cx="285" cy="219"/>
              </a:xfrm>
              <a:custGeom>
                <a:avLst/>
                <a:gdLst/>
                <a:ahLst/>
                <a:cxnLst>
                  <a:cxn ang="0">
                    <a:pos x="137" y="129"/>
                  </a:cxn>
                  <a:cxn ang="0">
                    <a:pos x="145" y="125"/>
                  </a:cxn>
                  <a:cxn ang="0">
                    <a:pos x="164" y="110"/>
                  </a:cxn>
                  <a:cxn ang="0">
                    <a:pos x="176" y="117"/>
                  </a:cxn>
                  <a:cxn ang="0">
                    <a:pos x="170" y="134"/>
                  </a:cxn>
                  <a:cxn ang="0">
                    <a:pos x="127" y="161"/>
                  </a:cxn>
                  <a:cxn ang="0">
                    <a:pos x="125" y="170"/>
                  </a:cxn>
                  <a:cxn ang="0">
                    <a:pos x="118" y="171"/>
                  </a:cxn>
                  <a:cxn ang="0">
                    <a:pos x="115" y="170"/>
                  </a:cxn>
                  <a:cxn ang="0">
                    <a:pos x="94" y="177"/>
                  </a:cxn>
                  <a:cxn ang="0">
                    <a:pos x="81" y="191"/>
                  </a:cxn>
                  <a:cxn ang="0">
                    <a:pos x="57" y="207"/>
                  </a:cxn>
                  <a:cxn ang="0">
                    <a:pos x="33" y="219"/>
                  </a:cxn>
                  <a:cxn ang="0">
                    <a:pos x="18" y="219"/>
                  </a:cxn>
                  <a:cxn ang="0">
                    <a:pos x="0" y="213"/>
                  </a:cxn>
                  <a:cxn ang="0">
                    <a:pos x="0" y="206"/>
                  </a:cxn>
                  <a:cxn ang="0">
                    <a:pos x="24" y="189"/>
                  </a:cxn>
                  <a:cxn ang="0">
                    <a:pos x="54" y="174"/>
                  </a:cxn>
                  <a:cxn ang="0">
                    <a:pos x="81" y="165"/>
                  </a:cxn>
                  <a:cxn ang="0">
                    <a:pos x="110" y="150"/>
                  </a:cxn>
                  <a:cxn ang="0">
                    <a:pos x="130" y="132"/>
                  </a:cxn>
                  <a:cxn ang="0">
                    <a:pos x="137" y="129"/>
                  </a:cxn>
                  <a:cxn ang="0">
                    <a:pos x="247" y="8"/>
                  </a:cxn>
                  <a:cxn ang="0">
                    <a:pos x="251" y="17"/>
                  </a:cxn>
                  <a:cxn ang="0">
                    <a:pos x="244" y="44"/>
                  </a:cxn>
                  <a:cxn ang="0">
                    <a:pos x="247" y="50"/>
                  </a:cxn>
                  <a:cxn ang="0">
                    <a:pos x="258" y="30"/>
                  </a:cxn>
                  <a:cxn ang="0">
                    <a:pos x="251" y="59"/>
                  </a:cxn>
                  <a:cxn ang="0">
                    <a:pos x="263" y="65"/>
                  </a:cxn>
                  <a:cxn ang="0">
                    <a:pos x="281" y="57"/>
                  </a:cxn>
                  <a:cxn ang="0">
                    <a:pos x="285" y="59"/>
                  </a:cxn>
                  <a:cxn ang="0">
                    <a:pos x="272" y="74"/>
                  </a:cxn>
                  <a:cxn ang="0">
                    <a:pos x="257" y="87"/>
                  </a:cxn>
                  <a:cxn ang="0">
                    <a:pos x="247" y="87"/>
                  </a:cxn>
                  <a:cxn ang="0">
                    <a:pos x="239" y="98"/>
                  </a:cxn>
                  <a:cxn ang="0">
                    <a:pos x="208" y="122"/>
                  </a:cxn>
                  <a:cxn ang="0">
                    <a:pos x="187" y="131"/>
                  </a:cxn>
                  <a:cxn ang="0">
                    <a:pos x="182" y="125"/>
                  </a:cxn>
                  <a:cxn ang="0">
                    <a:pos x="206" y="105"/>
                  </a:cxn>
                  <a:cxn ang="0">
                    <a:pos x="194" y="93"/>
                  </a:cxn>
                  <a:cxn ang="0">
                    <a:pos x="196" y="89"/>
                  </a:cxn>
                  <a:cxn ang="0">
                    <a:pos x="215" y="80"/>
                  </a:cxn>
                  <a:cxn ang="0">
                    <a:pos x="232" y="59"/>
                  </a:cxn>
                  <a:cxn ang="0">
                    <a:pos x="235" y="0"/>
                  </a:cxn>
                  <a:cxn ang="0">
                    <a:pos x="241" y="0"/>
                  </a:cxn>
                  <a:cxn ang="0">
                    <a:pos x="247" y="8"/>
                  </a:cxn>
                </a:cxnLst>
                <a:rect l="0" t="0" r="r" b="b"/>
                <a:pathLst>
                  <a:path w="285" h="219">
                    <a:moveTo>
                      <a:pt x="137" y="129"/>
                    </a:moveTo>
                    <a:lnTo>
                      <a:pt x="145" y="125"/>
                    </a:lnTo>
                    <a:lnTo>
                      <a:pt x="164" y="110"/>
                    </a:lnTo>
                    <a:lnTo>
                      <a:pt x="176" y="117"/>
                    </a:lnTo>
                    <a:lnTo>
                      <a:pt x="170" y="134"/>
                    </a:lnTo>
                    <a:lnTo>
                      <a:pt x="127" y="161"/>
                    </a:lnTo>
                    <a:lnTo>
                      <a:pt x="125" y="170"/>
                    </a:lnTo>
                    <a:lnTo>
                      <a:pt x="118" y="171"/>
                    </a:lnTo>
                    <a:lnTo>
                      <a:pt x="115" y="170"/>
                    </a:lnTo>
                    <a:lnTo>
                      <a:pt x="94" y="177"/>
                    </a:lnTo>
                    <a:lnTo>
                      <a:pt x="81" y="191"/>
                    </a:lnTo>
                    <a:lnTo>
                      <a:pt x="57" y="207"/>
                    </a:lnTo>
                    <a:lnTo>
                      <a:pt x="33" y="219"/>
                    </a:lnTo>
                    <a:lnTo>
                      <a:pt x="18" y="219"/>
                    </a:lnTo>
                    <a:lnTo>
                      <a:pt x="0" y="213"/>
                    </a:lnTo>
                    <a:lnTo>
                      <a:pt x="0" y="206"/>
                    </a:lnTo>
                    <a:lnTo>
                      <a:pt x="24" y="189"/>
                    </a:lnTo>
                    <a:lnTo>
                      <a:pt x="54" y="174"/>
                    </a:lnTo>
                    <a:lnTo>
                      <a:pt x="81" y="165"/>
                    </a:lnTo>
                    <a:lnTo>
                      <a:pt x="110" y="150"/>
                    </a:lnTo>
                    <a:lnTo>
                      <a:pt x="130" y="132"/>
                    </a:lnTo>
                    <a:lnTo>
                      <a:pt x="137" y="129"/>
                    </a:lnTo>
                    <a:moveTo>
                      <a:pt x="247" y="8"/>
                    </a:moveTo>
                    <a:lnTo>
                      <a:pt x="251" y="17"/>
                    </a:lnTo>
                    <a:lnTo>
                      <a:pt x="244" y="44"/>
                    </a:lnTo>
                    <a:lnTo>
                      <a:pt x="247" y="50"/>
                    </a:lnTo>
                    <a:lnTo>
                      <a:pt x="258" y="30"/>
                    </a:lnTo>
                    <a:lnTo>
                      <a:pt x="251" y="59"/>
                    </a:lnTo>
                    <a:lnTo>
                      <a:pt x="263" y="65"/>
                    </a:lnTo>
                    <a:lnTo>
                      <a:pt x="281" y="57"/>
                    </a:lnTo>
                    <a:lnTo>
                      <a:pt x="285" y="59"/>
                    </a:lnTo>
                    <a:lnTo>
                      <a:pt x="272" y="74"/>
                    </a:lnTo>
                    <a:lnTo>
                      <a:pt x="257" y="87"/>
                    </a:lnTo>
                    <a:lnTo>
                      <a:pt x="247" y="87"/>
                    </a:lnTo>
                    <a:lnTo>
                      <a:pt x="239" y="98"/>
                    </a:lnTo>
                    <a:lnTo>
                      <a:pt x="208" y="122"/>
                    </a:lnTo>
                    <a:lnTo>
                      <a:pt x="187" y="131"/>
                    </a:lnTo>
                    <a:lnTo>
                      <a:pt x="182" y="125"/>
                    </a:lnTo>
                    <a:lnTo>
                      <a:pt x="206" y="105"/>
                    </a:lnTo>
                    <a:lnTo>
                      <a:pt x="194" y="93"/>
                    </a:lnTo>
                    <a:lnTo>
                      <a:pt x="196" y="89"/>
                    </a:lnTo>
                    <a:lnTo>
                      <a:pt x="215" y="80"/>
                    </a:lnTo>
                    <a:lnTo>
                      <a:pt x="232" y="59"/>
                    </a:lnTo>
                    <a:lnTo>
                      <a:pt x="235" y="0"/>
                    </a:lnTo>
                    <a:lnTo>
                      <a:pt x="241" y="0"/>
                    </a:lnTo>
                    <a:lnTo>
                      <a:pt x="247" y="8"/>
                    </a:lnTo>
                  </a:path>
                </a:pathLst>
              </a:custGeom>
              <a:noFill/>
              <a:ln w="6350" cap="sq">
                <a:solidFill>
                  <a:srgbClr val="000000"/>
                </a:solidFill>
                <a:prstDash val="solid"/>
                <a:miter lim="800000"/>
                <a:headEnd/>
                <a:tailEnd/>
              </a:ln>
            </p:spPr>
            <p:txBody>
              <a:bodyPr/>
              <a:lstStyle/>
              <a:p>
                <a:endParaRPr lang="en-US"/>
              </a:p>
            </p:txBody>
          </p:sp>
          <p:sp>
            <p:nvSpPr>
              <p:cNvPr id="321490" name="Freeform 978"/>
              <p:cNvSpPr>
                <a:spLocks noEditPoints="1"/>
              </p:cNvSpPr>
              <p:nvPr/>
            </p:nvSpPr>
            <p:spPr bwMode="auto">
              <a:xfrm>
                <a:off x="3811" y="1913"/>
                <a:ext cx="20" cy="24"/>
              </a:xfrm>
              <a:custGeom>
                <a:avLst/>
                <a:gdLst/>
                <a:ahLst/>
                <a:cxnLst>
                  <a:cxn ang="0">
                    <a:pos x="18" y="5"/>
                  </a:cxn>
                  <a:cxn ang="0">
                    <a:pos x="18" y="8"/>
                  </a:cxn>
                  <a:cxn ang="0">
                    <a:pos x="20" y="14"/>
                  </a:cxn>
                  <a:cxn ang="0">
                    <a:pos x="20" y="18"/>
                  </a:cxn>
                  <a:cxn ang="0">
                    <a:pos x="15" y="21"/>
                  </a:cxn>
                  <a:cxn ang="0">
                    <a:pos x="12" y="21"/>
                  </a:cxn>
                  <a:cxn ang="0">
                    <a:pos x="11" y="21"/>
                  </a:cxn>
                  <a:cxn ang="0">
                    <a:pos x="11" y="17"/>
                  </a:cxn>
                  <a:cxn ang="0">
                    <a:pos x="15" y="14"/>
                  </a:cxn>
                  <a:cxn ang="0">
                    <a:pos x="14" y="12"/>
                  </a:cxn>
                  <a:cxn ang="0">
                    <a:pos x="11" y="12"/>
                  </a:cxn>
                  <a:cxn ang="0">
                    <a:pos x="11" y="9"/>
                  </a:cxn>
                  <a:cxn ang="0">
                    <a:pos x="11" y="5"/>
                  </a:cxn>
                  <a:cxn ang="0">
                    <a:pos x="12" y="0"/>
                  </a:cxn>
                  <a:cxn ang="0">
                    <a:pos x="20" y="3"/>
                  </a:cxn>
                  <a:cxn ang="0">
                    <a:pos x="18" y="5"/>
                  </a:cxn>
                  <a:cxn ang="0">
                    <a:pos x="2" y="20"/>
                  </a:cxn>
                  <a:cxn ang="0">
                    <a:pos x="5" y="17"/>
                  </a:cxn>
                  <a:cxn ang="0">
                    <a:pos x="5" y="18"/>
                  </a:cxn>
                  <a:cxn ang="0">
                    <a:pos x="2" y="24"/>
                  </a:cxn>
                  <a:cxn ang="0">
                    <a:pos x="0" y="21"/>
                  </a:cxn>
                  <a:cxn ang="0">
                    <a:pos x="2" y="20"/>
                  </a:cxn>
                </a:cxnLst>
                <a:rect l="0" t="0" r="r" b="b"/>
                <a:pathLst>
                  <a:path w="20" h="24">
                    <a:moveTo>
                      <a:pt x="18" y="5"/>
                    </a:moveTo>
                    <a:lnTo>
                      <a:pt x="18" y="8"/>
                    </a:lnTo>
                    <a:lnTo>
                      <a:pt x="20" y="14"/>
                    </a:lnTo>
                    <a:lnTo>
                      <a:pt x="20" y="18"/>
                    </a:lnTo>
                    <a:lnTo>
                      <a:pt x="15" y="21"/>
                    </a:lnTo>
                    <a:lnTo>
                      <a:pt x="12" y="21"/>
                    </a:lnTo>
                    <a:lnTo>
                      <a:pt x="11" y="21"/>
                    </a:lnTo>
                    <a:lnTo>
                      <a:pt x="11" y="17"/>
                    </a:lnTo>
                    <a:lnTo>
                      <a:pt x="15" y="14"/>
                    </a:lnTo>
                    <a:lnTo>
                      <a:pt x="14" y="12"/>
                    </a:lnTo>
                    <a:lnTo>
                      <a:pt x="11" y="12"/>
                    </a:lnTo>
                    <a:lnTo>
                      <a:pt x="11" y="9"/>
                    </a:lnTo>
                    <a:lnTo>
                      <a:pt x="11" y="5"/>
                    </a:lnTo>
                    <a:lnTo>
                      <a:pt x="12" y="0"/>
                    </a:lnTo>
                    <a:lnTo>
                      <a:pt x="20" y="3"/>
                    </a:lnTo>
                    <a:lnTo>
                      <a:pt x="18" y="5"/>
                    </a:lnTo>
                    <a:moveTo>
                      <a:pt x="2" y="20"/>
                    </a:moveTo>
                    <a:lnTo>
                      <a:pt x="5" y="17"/>
                    </a:lnTo>
                    <a:lnTo>
                      <a:pt x="5" y="18"/>
                    </a:lnTo>
                    <a:lnTo>
                      <a:pt x="2" y="24"/>
                    </a:lnTo>
                    <a:lnTo>
                      <a:pt x="0" y="21"/>
                    </a:lnTo>
                    <a:lnTo>
                      <a:pt x="2" y="20"/>
                    </a:lnTo>
                  </a:path>
                </a:pathLst>
              </a:custGeom>
              <a:noFill/>
              <a:ln w="6350" cap="sq">
                <a:solidFill>
                  <a:srgbClr val="000000"/>
                </a:solidFill>
                <a:prstDash val="solid"/>
                <a:miter lim="800000"/>
                <a:headEnd/>
                <a:tailEnd/>
              </a:ln>
            </p:spPr>
            <p:txBody>
              <a:bodyPr/>
              <a:lstStyle/>
              <a:p>
                <a:endParaRPr lang="en-US"/>
              </a:p>
            </p:txBody>
          </p:sp>
          <p:sp>
            <p:nvSpPr>
              <p:cNvPr id="321491" name="Freeform 979"/>
              <p:cNvSpPr>
                <a:spLocks noEditPoints="1"/>
              </p:cNvSpPr>
              <p:nvPr/>
            </p:nvSpPr>
            <p:spPr bwMode="auto">
              <a:xfrm>
                <a:off x="5523" y="2546"/>
                <a:ext cx="200" cy="148"/>
              </a:xfrm>
              <a:custGeom>
                <a:avLst/>
                <a:gdLst/>
                <a:ahLst/>
                <a:cxnLst>
                  <a:cxn ang="0">
                    <a:pos x="9" y="0"/>
                  </a:cxn>
                  <a:cxn ang="0">
                    <a:pos x="61" y="24"/>
                  </a:cxn>
                  <a:cxn ang="0">
                    <a:pos x="82" y="37"/>
                  </a:cxn>
                  <a:cxn ang="0">
                    <a:pos x="82" y="52"/>
                  </a:cxn>
                  <a:cxn ang="0">
                    <a:pos x="110" y="64"/>
                  </a:cxn>
                  <a:cxn ang="0">
                    <a:pos x="115" y="76"/>
                  </a:cxn>
                  <a:cxn ang="0">
                    <a:pos x="98" y="76"/>
                  </a:cxn>
                  <a:cxn ang="0">
                    <a:pos x="157" y="145"/>
                  </a:cxn>
                  <a:cxn ang="0">
                    <a:pos x="145" y="148"/>
                  </a:cxn>
                  <a:cxn ang="0">
                    <a:pos x="104" y="136"/>
                  </a:cxn>
                  <a:cxn ang="0">
                    <a:pos x="82" y="100"/>
                  </a:cxn>
                  <a:cxn ang="0">
                    <a:pos x="61" y="91"/>
                  </a:cxn>
                  <a:cxn ang="0">
                    <a:pos x="52" y="96"/>
                  </a:cxn>
                  <a:cxn ang="0">
                    <a:pos x="43" y="111"/>
                  </a:cxn>
                  <a:cxn ang="0">
                    <a:pos x="25" y="123"/>
                  </a:cxn>
                  <a:cxn ang="0">
                    <a:pos x="3" y="120"/>
                  </a:cxn>
                  <a:cxn ang="0">
                    <a:pos x="0" y="118"/>
                  </a:cxn>
                  <a:cxn ang="0">
                    <a:pos x="9" y="0"/>
                  </a:cxn>
                  <a:cxn ang="0">
                    <a:pos x="176" y="30"/>
                  </a:cxn>
                  <a:cxn ang="0">
                    <a:pos x="188" y="33"/>
                  </a:cxn>
                  <a:cxn ang="0">
                    <a:pos x="182" y="52"/>
                  </a:cxn>
                  <a:cxn ang="0">
                    <a:pos x="154" y="67"/>
                  </a:cxn>
                  <a:cxn ang="0">
                    <a:pos x="140" y="69"/>
                  </a:cxn>
                  <a:cxn ang="0">
                    <a:pos x="121" y="58"/>
                  </a:cxn>
                  <a:cxn ang="0">
                    <a:pos x="122" y="52"/>
                  </a:cxn>
                  <a:cxn ang="0">
                    <a:pos x="140" y="54"/>
                  </a:cxn>
                  <a:cxn ang="0">
                    <a:pos x="160" y="54"/>
                  </a:cxn>
                  <a:cxn ang="0">
                    <a:pos x="176" y="42"/>
                  </a:cxn>
                  <a:cxn ang="0">
                    <a:pos x="176" y="30"/>
                  </a:cxn>
                  <a:cxn ang="0">
                    <a:pos x="175" y="6"/>
                  </a:cxn>
                  <a:cxn ang="0">
                    <a:pos x="184" y="12"/>
                  </a:cxn>
                  <a:cxn ang="0">
                    <a:pos x="199" y="27"/>
                  </a:cxn>
                  <a:cxn ang="0">
                    <a:pos x="200" y="33"/>
                  </a:cxn>
                  <a:cxn ang="0">
                    <a:pos x="196" y="42"/>
                  </a:cxn>
                  <a:cxn ang="0">
                    <a:pos x="193" y="39"/>
                  </a:cxn>
                  <a:cxn ang="0">
                    <a:pos x="188" y="21"/>
                  </a:cxn>
                  <a:cxn ang="0">
                    <a:pos x="163" y="3"/>
                  </a:cxn>
                  <a:cxn ang="0">
                    <a:pos x="164" y="0"/>
                  </a:cxn>
                  <a:cxn ang="0">
                    <a:pos x="175" y="6"/>
                  </a:cxn>
                </a:cxnLst>
                <a:rect l="0" t="0" r="r" b="b"/>
                <a:pathLst>
                  <a:path w="200" h="148">
                    <a:moveTo>
                      <a:pt x="9" y="0"/>
                    </a:moveTo>
                    <a:lnTo>
                      <a:pt x="61" y="24"/>
                    </a:lnTo>
                    <a:lnTo>
                      <a:pt x="82" y="37"/>
                    </a:lnTo>
                    <a:lnTo>
                      <a:pt x="82" y="52"/>
                    </a:lnTo>
                    <a:lnTo>
                      <a:pt x="110" y="64"/>
                    </a:lnTo>
                    <a:lnTo>
                      <a:pt x="115" y="76"/>
                    </a:lnTo>
                    <a:lnTo>
                      <a:pt x="98" y="76"/>
                    </a:lnTo>
                    <a:lnTo>
                      <a:pt x="157" y="145"/>
                    </a:lnTo>
                    <a:lnTo>
                      <a:pt x="145" y="148"/>
                    </a:lnTo>
                    <a:lnTo>
                      <a:pt x="104" y="136"/>
                    </a:lnTo>
                    <a:lnTo>
                      <a:pt x="82" y="100"/>
                    </a:lnTo>
                    <a:lnTo>
                      <a:pt x="61" y="91"/>
                    </a:lnTo>
                    <a:lnTo>
                      <a:pt x="52" y="96"/>
                    </a:lnTo>
                    <a:lnTo>
                      <a:pt x="43" y="111"/>
                    </a:lnTo>
                    <a:lnTo>
                      <a:pt x="25" y="123"/>
                    </a:lnTo>
                    <a:lnTo>
                      <a:pt x="3" y="120"/>
                    </a:lnTo>
                    <a:lnTo>
                      <a:pt x="0" y="118"/>
                    </a:lnTo>
                    <a:lnTo>
                      <a:pt x="9" y="0"/>
                    </a:lnTo>
                    <a:moveTo>
                      <a:pt x="176" y="30"/>
                    </a:moveTo>
                    <a:lnTo>
                      <a:pt x="188" y="33"/>
                    </a:lnTo>
                    <a:lnTo>
                      <a:pt x="182" y="52"/>
                    </a:lnTo>
                    <a:lnTo>
                      <a:pt x="154" y="67"/>
                    </a:lnTo>
                    <a:lnTo>
                      <a:pt x="140" y="69"/>
                    </a:lnTo>
                    <a:lnTo>
                      <a:pt x="121" y="58"/>
                    </a:lnTo>
                    <a:lnTo>
                      <a:pt x="122" y="52"/>
                    </a:lnTo>
                    <a:lnTo>
                      <a:pt x="140" y="54"/>
                    </a:lnTo>
                    <a:lnTo>
                      <a:pt x="160" y="54"/>
                    </a:lnTo>
                    <a:lnTo>
                      <a:pt x="176" y="42"/>
                    </a:lnTo>
                    <a:lnTo>
                      <a:pt x="176" y="30"/>
                    </a:lnTo>
                    <a:moveTo>
                      <a:pt x="175" y="6"/>
                    </a:moveTo>
                    <a:lnTo>
                      <a:pt x="184" y="12"/>
                    </a:lnTo>
                    <a:lnTo>
                      <a:pt x="199" y="27"/>
                    </a:lnTo>
                    <a:lnTo>
                      <a:pt x="200" y="33"/>
                    </a:lnTo>
                    <a:lnTo>
                      <a:pt x="196" y="42"/>
                    </a:lnTo>
                    <a:lnTo>
                      <a:pt x="193" y="39"/>
                    </a:lnTo>
                    <a:lnTo>
                      <a:pt x="188" y="21"/>
                    </a:lnTo>
                    <a:lnTo>
                      <a:pt x="163" y="3"/>
                    </a:lnTo>
                    <a:lnTo>
                      <a:pt x="164" y="0"/>
                    </a:lnTo>
                    <a:lnTo>
                      <a:pt x="175" y="6"/>
                    </a:lnTo>
                  </a:path>
                </a:pathLst>
              </a:custGeom>
              <a:noFill/>
              <a:ln w="6350" cap="sq">
                <a:solidFill>
                  <a:srgbClr val="000000"/>
                </a:solidFill>
                <a:prstDash val="solid"/>
                <a:miter lim="800000"/>
                <a:headEnd/>
                <a:tailEnd/>
              </a:ln>
            </p:spPr>
            <p:txBody>
              <a:bodyPr/>
              <a:lstStyle/>
              <a:p>
                <a:endParaRPr lang="en-US"/>
              </a:p>
            </p:txBody>
          </p:sp>
          <p:sp>
            <p:nvSpPr>
              <p:cNvPr id="321492" name="Freeform 980"/>
              <p:cNvSpPr>
                <a:spLocks noEditPoints="1"/>
              </p:cNvSpPr>
              <p:nvPr/>
            </p:nvSpPr>
            <p:spPr bwMode="auto">
              <a:xfrm>
                <a:off x="5149" y="2162"/>
                <a:ext cx="150" cy="240"/>
              </a:xfrm>
              <a:custGeom>
                <a:avLst/>
                <a:gdLst/>
                <a:ahLst/>
                <a:cxnLst>
                  <a:cxn ang="0">
                    <a:pos x="57" y="5"/>
                  </a:cxn>
                  <a:cxn ang="0">
                    <a:pos x="52" y="60"/>
                  </a:cxn>
                  <a:cxn ang="0">
                    <a:pos x="61" y="86"/>
                  </a:cxn>
                  <a:cxn ang="0">
                    <a:pos x="81" y="98"/>
                  </a:cxn>
                  <a:cxn ang="0">
                    <a:pos x="51" y="92"/>
                  </a:cxn>
                  <a:cxn ang="0">
                    <a:pos x="42" y="81"/>
                  </a:cxn>
                  <a:cxn ang="0">
                    <a:pos x="45" y="71"/>
                  </a:cxn>
                  <a:cxn ang="0">
                    <a:pos x="33" y="71"/>
                  </a:cxn>
                  <a:cxn ang="0">
                    <a:pos x="34" y="47"/>
                  </a:cxn>
                  <a:cxn ang="0">
                    <a:pos x="30" y="5"/>
                  </a:cxn>
                  <a:cxn ang="0">
                    <a:pos x="94" y="184"/>
                  </a:cxn>
                  <a:cxn ang="0">
                    <a:pos x="103" y="183"/>
                  </a:cxn>
                  <a:cxn ang="0">
                    <a:pos x="114" y="181"/>
                  </a:cxn>
                  <a:cxn ang="0">
                    <a:pos x="117" y="173"/>
                  </a:cxn>
                  <a:cxn ang="0">
                    <a:pos x="144" y="177"/>
                  </a:cxn>
                  <a:cxn ang="0">
                    <a:pos x="144" y="225"/>
                  </a:cxn>
                  <a:cxn ang="0">
                    <a:pos x="130" y="219"/>
                  </a:cxn>
                  <a:cxn ang="0">
                    <a:pos x="133" y="240"/>
                  </a:cxn>
                  <a:cxn ang="0">
                    <a:pos x="108" y="213"/>
                  </a:cxn>
                  <a:cxn ang="0">
                    <a:pos x="100" y="196"/>
                  </a:cxn>
                  <a:cxn ang="0">
                    <a:pos x="90" y="205"/>
                  </a:cxn>
                  <a:cxn ang="0">
                    <a:pos x="81" y="213"/>
                  </a:cxn>
                  <a:cxn ang="0">
                    <a:pos x="78" y="193"/>
                  </a:cxn>
                  <a:cxn ang="0">
                    <a:pos x="94" y="184"/>
                  </a:cxn>
                  <a:cxn ang="0">
                    <a:pos x="40" y="149"/>
                  </a:cxn>
                  <a:cxn ang="0">
                    <a:pos x="0" y="189"/>
                  </a:cxn>
                  <a:cxn ang="0">
                    <a:pos x="9" y="170"/>
                  </a:cxn>
                  <a:cxn ang="0">
                    <a:pos x="31" y="132"/>
                  </a:cxn>
                  <a:cxn ang="0">
                    <a:pos x="79" y="140"/>
                  </a:cxn>
                  <a:cxn ang="0">
                    <a:pos x="67" y="123"/>
                  </a:cxn>
                  <a:cxn ang="0">
                    <a:pos x="79" y="140"/>
                  </a:cxn>
                  <a:cxn ang="0">
                    <a:pos x="79" y="162"/>
                  </a:cxn>
                  <a:cxn ang="0">
                    <a:pos x="94" y="171"/>
                  </a:cxn>
                  <a:cxn ang="0">
                    <a:pos x="112" y="131"/>
                  </a:cxn>
                  <a:cxn ang="0">
                    <a:pos x="124" y="159"/>
                  </a:cxn>
                  <a:cxn ang="0">
                    <a:pos x="108" y="141"/>
                  </a:cxn>
                  <a:cxn ang="0">
                    <a:pos x="112" y="131"/>
                  </a:cxn>
                  <a:cxn ang="0">
                    <a:pos x="120" y="111"/>
                  </a:cxn>
                  <a:cxn ang="0">
                    <a:pos x="117" y="132"/>
                  </a:cxn>
                  <a:cxn ang="0">
                    <a:pos x="111" y="111"/>
                  </a:cxn>
                  <a:cxn ang="0">
                    <a:pos x="88" y="111"/>
                  </a:cxn>
                  <a:cxn ang="0">
                    <a:pos x="102" y="126"/>
                  </a:cxn>
                  <a:cxn ang="0">
                    <a:pos x="87" y="120"/>
                  </a:cxn>
                </a:cxnLst>
                <a:rect l="0" t="0" r="r" b="b"/>
                <a:pathLst>
                  <a:path w="150" h="240">
                    <a:moveTo>
                      <a:pt x="36" y="0"/>
                    </a:moveTo>
                    <a:lnTo>
                      <a:pt x="57" y="5"/>
                    </a:lnTo>
                    <a:lnTo>
                      <a:pt x="66" y="32"/>
                    </a:lnTo>
                    <a:lnTo>
                      <a:pt x="52" y="60"/>
                    </a:lnTo>
                    <a:lnTo>
                      <a:pt x="58" y="74"/>
                    </a:lnTo>
                    <a:lnTo>
                      <a:pt x="61" y="86"/>
                    </a:lnTo>
                    <a:lnTo>
                      <a:pt x="72" y="86"/>
                    </a:lnTo>
                    <a:lnTo>
                      <a:pt x="81" y="98"/>
                    </a:lnTo>
                    <a:lnTo>
                      <a:pt x="75" y="101"/>
                    </a:lnTo>
                    <a:lnTo>
                      <a:pt x="51" y="92"/>
                    </a:lnTo>
                    <a:lnTo>
                      <a:pt x="43" y="87"/>
                    </a:lnTo>
                    <a:lnTo>
                      <a:pt x="42" y="81"/>
                    </a:lnTo>
                    <a:lnTo>
                      <a:pt x="46" y="77"/>
                    </a:lnTo>
                    <a:lnTo>
                      <a:pt x="45" y="71"/>
                    </a:lnTo>
                    <a:lnTo>
                      <a:pt x="37" y="78"/>
                    </a:lnTo>
                    <a:lnTo>
                      <a:pt x="33" y="71"/>
                    </a:lnTo>
                    <a:lnTo>
                      <a:pt x="24" y="42"/>
                    </a:lnTo>
                    <a:lnTo>
                      <a:pt x="34" y="47"/>
                    </a:lnTo>
                    <a:lnTo>
                      <a:pt x="28" y="30"/>
                    </a:lnTo>
                    <a:lnTo>
                      <a:pt x="30" y="5"/>
                    </a:lnTo>
                    <a:lnTo>
                      <a:pt x="36" y="0"/>
                    </a:lnTo>
                    <a:moveTo>
                      <a:pt x="94" y="184"/>
                    </a:moveTo>
                    <a:lnTo>
                      <a:pt x="97" y="181"/>
                    </a:lnTo>
                    <a:lnTo>
                      <a:pt x="103" y="183"/>
                    </a:lnTo>
                    <a:lnTo>
                      <a:pt x="109" y="190"/>
                    </a:lnTo>
                    <a:lnTo>
                      <a:pt x="114" y="181"/>
                    </a:lnTo>
                    <a:lnTo>
                      <a:pt x="118" y="184"/>
                    </a:lnTo>
                    <a:lnTo>
                      <a:pt x="117" y="173"/>
                    </a:lnTo>
                    <a:lnTo>
                      <a:pt x="129" y="161"/>
                    </a:lnTo>
                    <a:lnTo>
                      <a:pt x="144" y="177"/>
                    </a:lnTo>
                    <a:lnTo>
                      <a:pt x="150" y="207"/>
                    </a:lnTo>
                    <a:lnTo>
                      <a:pt x="144" y="225"/>
                    </a:lnTo>
                    <a:lnTo>
                      <a:pt x="136" y="205"/>
                    </a:lnTo>
                    <a:lnTo>
                      <a:pt x="130" y="219"/>
                    </a:lnTo>
                    <a:lnTo>
                      <a:pt x="138" y="226"/>
                    </a:lnTo>
                    <a:lnTo>
                      <a:pt x="133" y="240"/>
                    </a:lnTo>
                    <a:lnTo>
                      <a:pt x="114" y="226"/>
                    </a:lnTo>
                    <a:lnTo>
                      <a:pt x="108" y="213"/>
                    </a:lnTo>
                    <a:lnTo>
                      <a:pt x="111" y="202"/>
                    </a:lnTo>
                    <a:lnTo>
                      <a:pt x="100" y="196"/>
                    </a:lnTo>
                    <a:lnTo>
                      <a:pt x="99" y="201"/>
                    </a:lnTo>
                    <a:lnTo>
                      <a:pt x="90" y="205"/>
                    </a:lnTo>
                    <a:lnTo>
                      <a:pt x="85" y="196"/>
                    </a:lnTo>
                    <a:lnTo>
                      <a:pt x="81" y="213"/>
                    </a:lnTo>
                    <a:lnTo>
                      <a:pt x="75" y="213"/>
                    </a:lnTo>
                    <a:lnTo>
                      <a:pt x="78" y="193"/>
                    </a:lnTo>
                    <a:lnTo>
                      <a:pt x="90" y="189"/>
                    </a:lnTo>
                    <a:lnTo>
                      <a:pt x="94" y="184"/>
                    </a:lnTo>
                    <a:moveTo>
                      <a:pt x="36" y="140"/>
                    </a:moveTo>
                    <a:lnTo>
                      <a:pt x="40" y="149"/>
                    </a:lnTo>
                    <a:lnTo>
                      <a:pt x="28" y="156"/>
                    </a:lnTo>
                    <a:lnTo>
                      <a:pt x="0" y="189"/>
                    </a:lnTo>
                    <a:lnTo>
                      <a:pt x="0" y="183"/>
                    </a:lnTo>
                    <a:lnTo>
                      <a:pt x="9" y="170"/>
                    </a:lnTo>
                    <a:lnTo>
                      <a:pt x="25" y="152"/>
                    </a:lnTo>
                    <a:lnTo>
                      <a:pt x="31" y="132"/>
                    </a:lnTo>
                    <a:lnTo>
                      <a:pt x="36" y="140"/>
                    </a:lnTo>
                    <a:moveTo>
                      <a:pt x="79" y="140"/>
                    </a:moveTo>
                    <a:lnTo>
                      <a:pt x="72" y="150"/>
                    </a:lnTo>
                    <a:lnTo>
                      <a:pt x="67" y="123"/>
                    </a:lnTo>
                    <a:lnTo>
                      <a:pt x="88" y="131"/>
                    </a:lnTo>
                    <a:lnTo>
                      <a:pt x="79" y="140"/>
                    </a:lnTo>
                    <a:moveTo>
                      <a:pt x="87" y="167"/>
                    </a:moveTo>
                    <a:lnTo>
                      <a:pt x="79" y="162"/>
                    </a:lnTo>
                    <a:lnTo>
                      <a:pt x="93" y="140"/>
                    </a:lnTo>
                    <a:lnTo>
                      <a:pt x="94" y="171"/>
                    </a:lnTo>
                    <a:lnTo>
                      <a:pt x="87" y="167"/>
                    </a:lnTo>
                    <a:moveTo>
                      <a:pt x="112" y="131"/>
                    </a:moveTo>
                    <a:lnTo>
                      <a:pt x="118" y="135"/>
                    </a:lnTo>
                    <a:lnTo>
                      <a:pt x="124" y="159"/>
                    </a:lnTo>
                    <a:lnTo>
                      <a:pt x="118" y="158"/>
                    </a:lnTo>
                    <a:lnTo>
                      <a:pt x="108" y="141"/>
                    </a:lnTo>
                    <a:lnTo>
                      <a:pt x="106" y="126"/>
                    </a:lnTo>
                    <a:lnTo>
                      <a:pt x="112" y="131"/>
                    </a:lnTo>
                    <a:moveTo>
                      <a:pt x="111" y="111"/>
                    </a:moveTo>
                    <a:lnTo>
                      <a:pt x="120" y="111"/>
                    </a:lnTo>
                    <a:lnTo>
                      <a:pt x="129" y="138"/>
                    </a:lnTo>
                    <a:lnTo>
                      <a:pt x="117" y="132"/>
                    </a:lnTo>
                    <a:lnTo>
                      <a:pt x="103" y="111"/>
                    </a:lnTo>
                    <a:lnTo>
                      <a:pt x="111" y="111"/>
                    </a:lnTo>
                    <a:moveTo>
                      <a:pt x="88" y="116"/>
                    </a:moveTo>
                    <a:lnTo>
                      <a:pt x="88" y="111"/>
                    </a:lnTo>
                    <a:lnTo>
                      <a:pt x="102" y="122"/>
                    </a:lnTo>
                    <a:lnTo>
                      <a:pt x="102" y="126"/>
                    </a:lnTo>
                    <a:lnTo>
                      <a:pt x="93" y="117"/>
                    </a:lnTo>
                    <a:lnTo>
                      <a:pt x="87" y="120"/>
                    </a:lnTo>
                    <a:lnTo>
                      <a:pt x="88" y="116"/>
                    </a:lnTo>
                  </a:path>
                </a:pathLst>
              </a:custGeom>
              <a:noFill/>
              <a:ln w="6350" cap="sq">
                <a:solidFill>
                  <a:srgbClr val="000000"/>
                </a:solidFill>
                <a:prstDash val="solid"/>
                <a:miter lim="800000"/>
                <a:headEnd/>
                <a:tailEnd/>
              </a:ln>
            </p:spPr>
            <p:txBody>
              <a:bodyPr/>
              <a:lstStyle/>
              <a:p>
                <a:endParaRPr lang="en-US"/>
              </a:p>
            </p:txBody>
          </p:sp>
          <p:sp>
            <p:nvSpPr>
              <p:cNvPr id="321493" name="Freeform 981"/>
              <p:cNvSpPr>
                <a:spLocks noEditPoints="1"/>
              </p:cNvSpPr>
              <p:nvPr/>
            </p:nvSpPr>
            <p:spPr bwMode="auto">
              <a:xfrm>
                <a:off x="1120" y="1116"/>
                <a:ext cx="4394" cy="635"/>
              </a:xfrm>
              <a:custGeom>
                <a:avLst/>
                <a:gdLst/>
                <a:ahLst/>
                <a:cxnLst>
                  <a:cxn ang="0">
                    <a:pos x="2474" y="410"/>
                  </a:cxn>
                  <a:cxn ang="0">
                    <a:pos x="2592" y="171"/>
                  </a:cxn>
                  <a:cxn ang="0">
                    <a:pos x="2586" y="217"/>
                  </a:cxn>
                  <a:cxn ang="0">
                    <a:pos x="2646" y="224"/>
                  </a:cxn>
                  <a:cxn ang="0">
                    <a:pos x="2730" y="185"/>
                  </a:cxn>
                  <a:cxn ang="0">
                    <a:pos x="2897" y="159"/>
                  </a:cxn>
                  <a:cxn ang="0">
                    <a:pos x="2935" y="112"/>
                  </a:cxn>
                  <a:cxn ang="0">
                    <a:pos x="3023" y="199"/>
                  </a:cxn>
                  <a:cxn ang="0">
                    <a:pos x="3077" y="191"/>
                  </a:cxn>
                  <a:cxn ang="0">
                    <a:pos x="3023" y="169"/>
                  </a:cxn>
                  <a:cxn ang="0">
                    <a:pos x="3092" y="130"/>
                  </a:cxn>
                  <a:cxn ang="0">
                    <a:pos x="3057" y="99"/>
                  </a:cxn>
                  <a:cxn ang="0">
                    <a:pos x="3279" y="57"/>
                  </a:cxn>
                  <a:cxn ang="0">
                    <a:pos x="3419" y="102"/>
                  </a:cxn>
                  <a:cxn ang="0">
                    <a:pos x="3721" y="114"/>
                  </a:cxn>
                  <a:cxn ang="0">
                    <a:pos x="4066" y="165"/>
                  </a:cxn>
                  <a:cxn ang="0">
                    <a:pos x="4340" y="238"/>
                  </a:cxn>
                  <a:cxn ang="0">
                    <a:pos x="4359" y="271"/>
                  </a:cxn>
                  <a:cxn ang="0">
                    <a:pos x="4327" y="403"/>
                  </a:cxn>
                  <a:cxn ang="0">
                    <a:pos x="4210" y="277"/>
                  </a:cxn>
                  <a:cxn ang="0">
                    <a:pos x="4170" y="284"/>
                  </a:cxn>
                  <a:cxn ang="0">
                    <a:pos x="3977" y="398"/>
                  </a:cxn>
                  <a:cxn ang="0">
                    <a:pos x="4113" y="613"/>
                  </a:cxn>
                  <a:cxn ang="0">
                    <a:pos x="4051" y="515"/>
                  </a:cxn>
                  <a:cxn ang="0">
                    <a:pos x="3796" y="430"/>
                  </a:cxn>
                  <a:cxn ang="0">
                    <a:pos x="3625" y="473"/>
                  </a:cxn>
                  <a:cxn ang="0">
                    <a:pos x="3525" y="478"/>
                  </a:cxn>
                  <a:cxn ang="0">
                    <a:pos x="3391" y="494"/>
                  </a:cxn>
                  <a:cxn ang="0">
                    <a:pos x="3192" y="412"/>
                  </a:cxn>
                  <a:cxn ang="0">
                    <a:pos x="2990" y="451"/>
                  </a:cxn>
                  <a:cxn ang="0">
                    <a:pos x="2844" y="485"/>
                  </a:cxn>
                  <a:cxn ang="0">
                    <a:pos x="2841" y="583"/>
                  </a:cxn>
                  <a:cxn ang="0">
                    <a:pos x="2832" y="617"/>
                  </a:cxn>
                  <a:cxn ang="0">
                    <a:pos x="2703" y="545"/>
                  </a:cxn>
                  <a:cxn ang="0">
                    <a:pos x="2719" y="493"/>
                  </a:cxn>
                  <a:cxn ang="0">
                    <a:pos x="2594" y="430"/>
                  </a:cxn>
                  <a:cxn ang="0">
                    <a:pos x="2534" y="359"/>
                  </a:cxn>
                  <a:cxn ang="0">
                    <a:pos x="2524" y="305"/>
                  </a:cxn>
                  <a:cxn ang="0">
                    <a:pos x="2533" y="223"/>
                  </a:cxn>
                  <a:cxn ang="0">
                    <a:pos x="2525" y="150"/>
                  </a:cxn>
                  <a:cxn ang="0">
                    <a:pos x="4099" y="452"/>
                  </a:cxn>
                  <a:cxn ang="0">
                    <a:pos x="4188" y="511"/>
                  </a:cxn>
                  <a:cxn ang="0">
                    <a:pos x="2808" y="69"/>
                  </a:cxn>
                  <a:cxn ang="0">
                    <a:pos x="2757" y="102"/>
                  </a:cxn>
                  <a:cxn ang="0">
                    <a:pos x="2757" y="105"/>
                  </a:cxn>
                  <a:cxn ang="0">
                    <a:pos x="3074" y="3"/>
                  </a:cxn>
                  <a:cxn ang="0">
                    <a:pos x="3072" y="6"/>
                  </a:cxn>
                  <a:cxn ang="0">
                    <a:pos x="3752" y="76"/>
                  </a:cxn>
                  <a:cxn ang="0">
                    <a:pos x="3193" y="24"/>
                  </a:cxn>
                  <a:cxn ang="0">
                    <a:pos x="3630" y="79"/>
                  </a:cxn>
                  <a:cxn ang="0">
                    <a:pos x="4195" y="147"/>
                  </a:cxn>
                  <a:cxn ang="0">
                    <a:pos x="94" y="214"/>
                  </a:cxn>
                  <a:cxn ang="0">
                    <a:pos x="100" y="223"/>
                  </a:cxn>
                  <a:cxn ang="0">
                    <a:pos x="47" y="224"/>
                  </a:cxn>
                  <a:cxn ang="0">
                    <a:pos x="147" y="139"/>
                  </a:cxn>
                </a:cxnLst>
                <a:rect l="0" t="0" r="r" b="b"/>
                <a:pathLst>
                  <a:path w="4394" h="635">
                    <a:moveTo>
                      <a:pt x="2431" y="403"/>
                    </a:moveTo>
                    <a:lnTo>
                      <a:pt x="2435" y="394"/>
                    </a:lnTo>
                    <a:lnTo>
                      <a:pt x="2449" y="395"/>
                    </a:lnTo>
                    <a:lnTo>
                      <a:pt x="2453" y="395"/>
                    </a:lnTo>
                    <a:lnTo>
                      <a:pt x="2474" y="400"/>
                    </a:lnTo>
                    <a:lnTo>
                      <a:pt x="2474" y="410"/>
                    </a:lnTo>
                    <a:lnTo>
                      <a:pt x="2440" y="409"/>
                    </a:lnTo>
                    <a:lnTo>
                      <a:pt x="2428" y="410"/>
                    </a:lnTo>
                    <a:lnTo>
                      <a:pt x="2431" y="403"/>
                    </a:lnTo>
                    <a:moveTo>
                      <a:pt x="2546" y="159"/>
                    </a:moveTo>
                    <a:lnTo>
                      <a:pt x="2566" y="169"/>
                    </a:lnTo>
                    <a:lnTo>
                      <a:pt x="2592" y="171"/>
                    </a:lnTo>
                    <a:lnTo>
                      <a:pt x="2657" y="193"/>
                    </a:lnTo>
                    <a:lnTo>
                      <a:pt x="2663" y="203"/>
                    </a:lnTo>
                    <a:lnTo>
                      <a:pt x="2651" y="214"/>
                    </a:lnTo>
                    <a:lnTo>
                      <a:pt x="2625" y="218"/>
                    </a:lnTo>
                    <a:lnTo>
                      <a:pt x="2557" y="203"/>
                    </a:lnTo>
                    <a:lnTo>
                      <a:pt x="2586" y="217"/>
                    </a:lnTo>
                    <a:lnTo>
                      <a:pt x="2597" y="241"/>
                    </a:lnTo>
                    <a:lnTo>
                      <a:pt x="2631" y="254"/>
                    </a:lnTo>
                    <a:lnTo>
                      <a:pt x="2612" y="232"/>
                    </a:lnTo>
                    <a:lnTo>
                      <a:pt x="2637" y="238"/>
                    </a:lnTo>
                    <a:lnTo>
                      <a:pt x="2657" y="238"/>
                    </a:lnTo>
                    <a:lnTo>
                      <a:pt x="2646" y="224"/>
                    </a:lnTo>
                    <a:lnTo>
                      <a:pt x="2675" y="208"/>
                    </a:lnTo>
                    <a:lnTo>
                      <a:pt x="2675" y="177"/>
                    </a:lnTo>
                    <a:lnTo>
                      <a:pt x="2712" y="177"/>
                    </a:lnTo>
                    <a:lnTo>
                      <a:pt x="2714" y="205"/>
                    </a:lnTo>
                    <a:lnTo>
                      <a:pt x="2734" y="203"/>
                    </a:lnTo>
                    <a:lnTo>
                      <a:pt x="2730" y="185"/>
                    </a:lnTo>
                    <a:lnTo>
                      <a:pt x="2805" y="168"/>
                    </a:lnTo>
                    <a:lnTo>
                      <a:pt x="2857" y="174"/>
                    </a:lnTo>
                    <a:lnTo>
                      <a:pt x="2867" y="177"/>
                    </a:lnTo>
                    <a:lnTo>
                      <a:pt x="2876" y="172"/>
                    </a:lnTo>
                    <a:lnTo>
                      <a:pt x="2838" y="153"/>
                    </a:lnTo>
                    <a:lnTo>
                      <a:pt x="2897" y="159"/>
                    </a:lnTo>
                    <a:lnTo>
                      <a:pt x="2932" y="169"/>
                    </a:lnTo>
                    <a:lnTo>
                      <a:pt x="2966" y="181"/>
                    </a:lnTo>
                    <a:lnTo>
                      <a:pt x="2972" y="175"/>
                    </a:lnTo>
                    <a:lnTo>
                      <a:pt x="2936" y="162"/>
                    </a:lnTo>
                    <a:lnTo>
                      <a:pt x="2923" y="141"/>
                    </a:lnTo>
                    <a:lnTo>
                      <a:pt x="2935" y="112"/>
                    </a:lnTo>
                    <a:lnTo>
                      <a:pt x="2975" y="115"/>
                    </a:lnTo>
                    <a:lnTo>
                      <a:pt x="2980" y="135"/>
                    </a:lnTo>
                    <a:lnTo>
                      <a:pt x="2993" y="141"/>
                    </a:lnTo>
                    <a:lnTo>
                      <a:pt x="3008" y="169"/>
                    </a:lnTo>
                    <a:lnTo>
                      <a:pt x="3027" y="180"/>
                    </a:lnTo>
                    <a:lnTo>
                      <a:pt x="3023" y="199"/>
                    </a:lnTo>
                    <a:lnTo>
                      <a:pt x="3008" y="212"/>
                    </a:lnTo>
                    <a:lnTo>
                      <a:pt x="3029" y="211"/>
                    </a:lnTo>
                    <a:lnTo>
                      <a:pt x="3045" y="190"/>
                    </a:lnTo>
                    <a:lnTo>
                      <a:pt x="3035" y="175"/>
                    </a:lnTo>
                    <a:lnTo>
                      <a:pt x="3054" y="172"/>
                    </a:lnTo>
                    <a:lnTo>
                      <a:pt x="3077" y="191"/>
                    </a:lnTo>
                    <a:lnTo>
                      <a:pt x="3101" y="194"/>
                    </a:lnTo>
                    <a:lnTo>
                      <a:pt x="3098" y="191"/>
                    </a:lnTo>
                    <a:lnTo>
                      <a:pt x="3080" y="190"/>
                    </a:lnTo>
                    <a:lnTo>
                      <a:pt x="3071" y="175"/>
                    </a:lnTo>
                    <a:lnTo>
                      <a:pt x="3053" y="169"/>
                    </a:lnTo>
                    <a:lnTo>
                      <a:pt x="3023" y="169"/>
                    </a:lnTo>
                    <a:lnTo>
                      <a:pt x="3012" y="159"/>
                    </a:lnTo>
                    <a:lnTo>
                      <a:pt x="3014" y="147"/>
                    </a:lnTo>
                    <a:lnTo>
                      <a:pt x="2992" y="136"/>
                    </a:lnTo>
                    <a:lnTo>
                      <a:pt x="2999" y="115"/>
                    </a:lnTo>
                    <a:lnTo>
                      <a:pt x="3044" y="118"/>
                    </a:lnTo>
                    <a:lnTo>
                      <a:pt x="3092" y="130"/>
                    </a:lnTo>
                    <a:lnTo>
                      <a:pt x="3108" y="144"/>
                    </a:lnTo>
                    <a:lnTo>
                      <a:pt x="3116" y="145"/>
                    </a:lnTo>
                    <a:lnTo>
                      <a:pt x="3104" y="130"/>
                    </a:lnTo>
                    <a:lnTo>
                      <a:pt x="3065" y="120"/>
                    </a:lnTo>
                    <a:lnTo>
                      <a:pt x="3047" y="105"/>
                    </a:lnTo>
                    <a:lnTo>
                      <a:pt x="3057" y="99"/>
                    </a:lnTo>
                    <a:lnTo>
                      <a:pt x="3123" y="69"/>
                    </a:lnTo>
                    <a:lnTo>
                      <a:pt x="3196" y="61"/>
                    </a:lnTo>
                    <a:lnTo>
                      <a:pt x="3225" y="61"/>
                    </a:lnTo>
                    <a:lnTo>
                      <a:pt x="3223" y="49"/>
                    </a:lnTo>
                    <a:lnTo>
                      <a:pt x="3247" y="45"/>
                    </a:lnTo>
                    <a:lnTo>
                      <a:pt x="3279" y="57"/>
                    </a:lnTo>
                    <a:lnTo>
                      <a:pt x="3370" y="64"/>
                    </a:lnTo>
                    <a:lnTo>
                      <a:pt x="3382" y="78"/>
                    </a:lnTo>
                    <a:lnTo>
                      <a:pt x="3340" y="103"/>
                    </a:lnTo>
                    <a:lnTo>
                      <a:pt x="3335" y="117"/>
                    </a:lnTo>
                    <a:lnTo>
                      <a:pt x="3380" y="99"/>
                    </a:lnTo>
                    <a:lnTo>
                      <a:pt x="3419" y="102"/>
                    </a:lnTo>
                    <a:lnTo>
                      <a:pt x="3471" y="103"/>
                    </a:lnTo>
                    <a:lnTo>
                      <a:pt x="3557" y="106"/>
                    </a:lnTo>
                    <a:lnTo>
                      <a:pt x="3658" y="145"/>
                    </a:lnTo>
                    <a:lnTo>
                      <a:pt x="3646" y="127"/>
                    </a:lnTo>
                    <a:lnTo>
                      <a:pt x="3739" y="135"/>
                    </a:lnTo>
                    <a:lnTo>
                      <a:pt x="3721" y="114"/>
                    </a:lnTo>
                    <a:lnTo>
                      <a:pt x="3835" y="124"/>
                    </a:lnTo>
                    <a:lnTo>
                      <a:pt x="3892" y="144"/>
                    </a:lnTo>
                    <a:lnTo>
                      <a:pt x="3950" y="141"/>
                    </a:lnTo>
                    <a:lnTo>
                      <a:pt x="3987" y="148"/>
                    </a:lnTo>
                    <a:lnTo>
                      <a:pt x="4005" y="162"/>
                    </a:lnTo>
                    <a:lnTo>
                      <a:pt x="4066" y="165"/>
                    </a:lnTo>
                    <a:lnTo>
                      <a:pt x="4095" y="163"/>
                    </a:lnTo>
                    <a:lnTo>
                      <a:pt x="4093" y="154"/>
                    </a:lnTo>
                    <a:lnTo>
                      <a:pt x="4179" y="157"/>
                    </a:lnTo>
                    <a:lnTo>
                      <a:pt x="4252" y="172"/>
                    </a:lnTo>
                    <a:lnTo>
                      <a:pt x="4343" y="233"/>
                    </a:lnTo>
                    <a:lnTo>
                      <a:pt x="4340" y="238"/>
                    </a:lnTo>
                    <a:lnTo>
                      <a:pt x="4328" y="239"/>
                    </a:lnTo>
                    <a:lnTo>
                      <a:pt x="4307" y="233"/>
                    </a:lnTo>
                    <a:lnTo>
                      <a:pt x="4340" y="244"/>
                    </a:lnTo>
                    <a:lnTo>
                      <a:pt x="4388" y="269"/>
                    </a:lnTo>
                    <a:lnTo>
                      <a:pt x="4394" y="277"/>
                    </a:lnTo>
                    <a:lnTo>
                      <a:pt x="4359" y="271"/>
                    </a:lnTo>
                    <a:lnTo>
                      <a:pt x="4353" y="305"/>
                    </a:lnTo>
                    <a:lnTo>
                      <a:pt x="4334" y="316"/>
                    </a:lnTo>
                    <a:lnTo>
                      <a:pt x="4283" y="316"/>
                    </a:lnTo>
                    <a:lnTo>
                      <a:pt x="4250" y="314"/>
                    </a:lnTo>
                    <a:lnTo>
                      <a:pt x="4315" y="376"/>
                    </a:lnTo>
                    <a:lnTo>
                      <a:pt x="4327" y="403"/>
                    </a:lnTo>
                    <a:lnTo>
                      <a:pt x="4327" y="430"/>
                    </a:lnTo>
                    <a:lnTo>
                      <a:pt x="4319" y="470"/>
                    </a:lnTo>
                    <a:lnTo>
                      <a:pt x="4234" y="397"/>
                    </a:lnTo>
                    <a:lnTo>
                      <a:pt x="4210" y="370"/>
                    </a:lnTo>
                    <a:lnTo>
                      <a:pt x="4228" y="299"/>
                    </a:lnTo>
                    <a:lnTo>
                      <a:pt x="4210" y="277"/>
                    </a:lnTo>
                    <a:lnTo>
                      <a:pt x="4216" y="274"/>
                    </a:lnTo>
                    <a:lnTo>
                      <a:pt x="4193" y="274"/>
                    </a:lnTo>
                    <a:lnTo>
                      <a:pt x="4211" y="290"/>
                    </a:lnTo>
                    <a:lnTo>
                      <a:pt x="4195" y="305"/>
                    </a:lnTo>
                    <a:lnTo>
                      <a:pt x="4182" y="301"/>
                    </a:lnTo>
                    <a:lnTo>
                      <a:pt x="4170" y="284"/>
                    </a:lnTo>
                    <a:lnTo>
                      <a:pt x="4137" y="287"/>
                    </a:lnTo>
                    <a:lnTo>
                      <a:pt x="4135" y="320"/>
                    </a:lnTo>
                    <a:lnTo>
                      <a:pt x="4159" y="329"/>
                    </a:lnTo>
                    <a:lnTo>
                      <a:pt x="4119" y="335"/>
                    </a:lnTo>
                    <a:lnTo>
                      <a:pt x="3996" y="328"/>
                    </a:lnTo>
                    <a:lnTo>
                      <a:pt x="3977" y="398"/>
                    </a:lnTo>
                    <a:lnTo>
                      <a:pt x="4038" y="410"/>
                    </a:lnTo>
                    <a:lnTo>
                      <a:pt x="4075" y="430"/>
                    </a:lnTo>
                    <a:lnTo>
                      <a:pt x="4093" y="449"/>
                    </a:lnTo>
                    <a:lnTo>
                      <a:pt x="4123" y="505"/>
                    </a:lnTo>
                    <a:lnTo>
                      <a:pt x="4125" y="553"/>
                    </a:lnTo>
                    <a:lnTo>
                      <a:pt x="4113" y="613"/>
                    </a:lnTo>
                    <a:lnTo>
                      <a:pt x="4068" y="610"/>
                    </a:lnTo>
                    <a:lnTo>
                      <a:pt x="4038" y="575"/>
                    </a:lnTo>
                    <a:lnTo>
                      <a:pt x="4045" y="566"/>
                    </a:lnTo>
                    <a:lnTo>
                      <a:pt x="4065" y="572"/>
                    </a:lnTo>
                    <a:lnTo>
                      <a:pt x="4059" y="524"/>
                    </a:lnTo>
                    <a:lnTo>
                      <a:pt x="4051" y="515"/>
                    </a:lnTo>
                    <a:lnTo>
                      <a:pt x="4005" y="526"/>
                    </a:lnTo>
                    <a:lnTo>
                      <a:pt x="3987" y="506"/>
                    </a:lnTo>
                    <a:lnTo>
                      <a:pt x="3939" y="491"/>
                    </a:lnTo>
                    <a:lnTo>
                      <a:pt x="3868" y="431"/>
                    </a:lnTo>
                    <a:lnTo>
                      <a:pt x="3824" y="422"/>
                    </a:lnTo>
                    <a:lnTo>
                      <a:pt x="3796" y="430"/>
                    </a:lnTo>
                    <a:lnTo>
                      <a:pt x="3814" y="482"/>
                    </a:lnTo>
                    <a:lnTo>
                      <a:pt x="3782" y="488"/>
                    </a:lnTo>
                    <a:lnTo>
                      <a:pt x="3752" y="481"/>
                    </a:lnTo>
                    <a:lnTo>
                      <a:pt x="3745" y="481"/>
                    </a:lnTo>
                    <a:lnTo>
                      <a:pt x="3697" y="500"/>
                    </a:lnTo>
                    <a:lnTo>
                      <a:pt x="3625" y="473"/>
                    </a:lnTo>
                    <a:lnTo>
                      <a:pt x="3606" y="482"/>
                    </a:lnTo>
                    <a:lnTo>
                      <a:pt x="3578" y="476"/>
                    </a:lnTo>
                    <a:lnTo>
                      <a:pt x="3566" y="461"/>
                    </a:lnTo>
                    <a:lnTo>
                      <a:pt x="3513" y="448"/>
                    </a:lnTo>
                    <a:lnTo>
                      <a:pt x="3509" y="467"/>
                    </a:lnTo>
                    <a:lnTo>
                      <a:pt x="3525" y="478"/>
                    </a:lnTo>
                    <a:lnTo>
                      <a:pt x="3519" y="488"/>
                    </a:lnTo>
                    <a:lnTo>
                      <a:pt x="3483" y="487"/>
                    </a:lnTo>
                    <a:lnTo>
                      <a:pt x="3468" y="475"/>
                    </a:lnTo>
                    <a:lnTo>
                      <a:pt x="3437" y="470"/>
                    </a:lnTo>
                    <a:lnTo>
                      <a:pt x="3410" y="490"/>
                    </a:lnTo>
                    <a:lnTo>
                      <a:pt x="3391" y="494"/>
                    </a:lnTo>
                    <a:lnTo>
                      <a:pt x="3382" y="503"/>
                    </a:lnTo>
                    <a:lnTo>
                      <a:pt x="3379" y="502"/>
                    </a:lnTo>
                    <a:lnTo>
                      <a:pt x="3352" y="491"/>
                    </a:lnTo>
                    <a:lnTo>
                      <a:pt x="3316" y="466"/>
                    </a:lnTo>
                    <a:lnTo>
                      <a:pt x="3268" y="467"/>
                    </a:lnTo>
                    <a:lnTo>
                      <a:pt x="3192" y="412"/>
                    </a:lnTo>
                    <a:lnTo>
                      <a:pt x="3166" y="422"/>
                    </a:lnTo>
                    <a:lnTo>
                      <a:pt x="3110" y="394"/>
                    </a:lnTo>
                    <a:lnTo>
                      <a:pt x="3078" y="391"/>
                    </a:lnTo>
                    <a:lnTo>
                      <a:pt x="2990" y="416"/>
                    </a:lnTo>
                    <a:lnTo>
                      <a:pt x="3002" y="433"/>
                    </a:lnTo>
                    <a:lnTo>
                      <a:pt x="2990" y="451"/>
                    </a:lnTo>
                    <a:lnTo>
                      <a:pt x="3014" y="472"/>
                    </a:lnTo>
                    <a:lnTo>
                      <a:pt x="2974" y="466"/>
                    </a:lnTo>
                    <a:lnTo>
                      <a:pt x="2939" y="476"/>
                    </a:lnTo>
                    <a:lnTo>
                      <a:pt x="2903" y="460"/>
                    </a:lnTo>
                    <a:lnTo>
                      <a:pt x="2863" y="455"/>
                    </a:lnTo>
                    <a:lnTo>
                      <a:pt x="2844" y="485"/>
                    </a:lnTo>
                    <a:lnTo>
                      <a:pt x="2824" y="481"/>
                    </a:lnTo>
                    <a:lnTo>
                      <a:pt x="2821" y="514"/>
                    </a:lnTo>
                    <a:lnTo>
                      <a:pt x="2847" y="524"/>
                    </a:lnTo>
                    <a:lnTo>
                      <a:pt x="2869" y="550"/>
                    </a:lnTo>
                    <a:lnTo>
                      <a:pt x="2851" y="566"/>
                    </a:lnTo>
                    <a:lnTo>
                      <a:pt x="2841" y="583"/>
                    </a:lnTo>
                    <a:lnTo>
                      <a:pt x="2859" y="592"/>
                    </a:lnTo>
                    <a:lnTo>
                      <a:pt x="2876" y="629"/>
                    </a:lnTo>
                    <a:lnTo>
                      <a:pt x="2865" y="635"/>
                    </a:lnTo>
                    <a:lnTo>
                      <a:pt x="2844" y="635"/>
                    </a:lnTo>
                    <a:lnTo>
                      <a:pt x="2844" y="628"/>
                    </a:lnTo>
                    <a:lnTo>
                      <a:pt x="2832" y="617"/>
                    </a:lnTo>
                    <a:lnTo>
                      <a:pt x="2806" y="614"/>
                    </a:lnTo>
                    <a:lnTo>
                      <a:pt x="2755" y="599"/>
                    </a:lnTo>
                    <a:lnTo>
                      <a:pt x="2748" y="602"/>
                    </a:lnTo>
                    <a:lnTo>
                      <a:pt x="2694" y="571"/>
                    </a:lnTo>
                    <a:lnTo>
                      <a:pt x="2706" y="563"/>
                    </a:lnTo>
                    <a:lnTo>
                      <a:pt x="2703" y="545"/>
                    </a:lnTo>
                    <a:lnTo>
                      <a:pt x="2722" y="535"/>
                    </a:lnTo>
                    <a:lnTo>
                      <a:pt x="2708" y="536"/>
                    </a:lnTo>
                    <a:lnTo>
                      <a:pt x="2715" y="523"/>
                    </a:lnTo>
                    <a:lnTo>
                      <a:pt x="2730" y="523"/>
                    </a:lnTo>
                    <a:lnTo>
                      <a:pt x="2728" y="496"/>
                    </a:lnTo>
                    <a:lnTo>
                      <a:pt x="2719" y="493"/>
                    </a:lnTo>
                    <a:lnTo>
                      <a:pt x="2699" y="484"/>
                    </a:lnTo>
                    <a:lnTo>
                      <a:pt x="2661" y="479"/>
                    </a:lnTo>
                    <a:lnTo>
                      <a:pt x="2636" y="446"/>
                    </a:lnTo>
                    <a:lnTo>
                      <a:pt x="2624" y="443"/>
                    </a:lnTo>
                    <a:lnTo>
                      <a:pt x="2604" y="448"/>
                    </a:lnTo>
                    <a:lnTo>
                      <a:pt x="2594" y="430"/>
                    </a:lnTo>
                    <a:lnTo>
                      <a:pt x="2612" y="427"/>
                    </a:lnTo>
                    <a:lnTo>
                      <a:pt x="2583" y="404"/>
                    </a:lnTo>
                    <a:lnTo>
                      <a:pt x="2580" y="388"/>
                    </a:lnTo>
                    <a:lnTo>
                      <a:pt x="2543" y="379"/>
                    </a:lnTo>
                    <a:lnTo>
                      <a:pt x="2537" y="367"/>
                    </a:lnTo>
                    <a:lnTo>
                      <a:pt x="2534" y="359"/>
                    </a:lnTo>
                    <a:lnTo>
                      <a:pt x="2530" y="358"/>
                    </a:lnTo>
                    <a:lnTo>
                      <a:pt x="2533" y="337"/>
                    </a:lnTo>
                    <a:lnTo>
                      <a:pt x="2528" y="323"/>
                    </a:lnTo>
                    <a:lnTo>
                      <a:pt x="2530" y="316"/>
                    </a:lnTo>
                    <a:lnTo>
                      <a:pt x="2555" y="316"/>
                    </a:lnTo>
                    <a:lnTo>
                      <a:pt x="2524" y="305"/>
                    </a:lnTo>
                    <a:lnTo>
                      <a:pt x="2540" y="293"/>
                    </a:lnTo>
                    <a:lnTo>
                      <a:pt x="2561" y="268"/>
                    </a:lnTo>
                    <a:lnTo>
                      <a:pt x="2539" y="254"/>
                    </a:lnTo>
                    <a:lnTo>
                      <a:pt x="2545" y="247"/>
                    </a:lnTo>
                    <a:lnTo>
                      <a:pt x="2527" y="233"/>
                    </a:lnTo>
                    <a:lnTo>
                      <a:pt x="2533" y="223"/>
                    </a:lnTo>
                    <a:lnTo>
                      <a:pt x="2515" y="203"/>
                    </a:lnTo>
                    <a:lnTo>
                      <a:pt x="2524" y="193"/>
                    </a:lnTo>
                    <a:lnTo>
                      <a:pt x="2506" y="184"/>
                    </a:lnTo>
                    <a:lnTo>
                      <a:pt x="2504" y="175"/>
                    </a:lnTo>
                    <a:lnTo>
                      <a:pt x="2506" y="171"/>
                    </a:lnTo>
                    <a:lnTo>
                      <a:pt x="2525" y="150"/>
                    </a:lnTo>
                    <a:lnTo>
                      <a:pt x="2546" y="159"/>
                    </a:lnTo>
                    <a:moveTo>
                      <a:pt x="4182" y="551"/>
                    </a:moveTo>
                    <a:lnTo>
                      <a:pt x="4182" y="557"/>
                    </a:lnTo>
                    <a:lnTo>
                      <a:pt x="4147" y="509"/>
                    </a:lnTo>
                    <a:lnTo>
                      <a:pt x="4117" y="464"/>
                    </a:lnTo>
                    <a:lnTo>
                      <a:pt x="4099" y="452"/>
                    </a:lnTo>
                    <a:lnTo>
                      <a:pt x="4078" y="427"/>
                    </a:lnTo>
                    <a:lnTo>
                      <a:pt x="4072" y="412"/>
                    </a:lnTo>
                    <a:lnTo>
                      <a:pt x="4075" y="409"/>
                    </a:lnTo>
                    <a:lnTo>
                      <a:pt x="4107" y="434"/>
                    </a:lnTo>
                    <a:lnTo>
                      <a:pt x="4117" y="449"/>
                    </a:lnTo>
                    <a:lnTo>
                      <a:pt x="4188" y="511"/>
                    </a:lnTo>
                    <a:lnTo>
                      <a:pt x="4158" y="500"/>
                    </a:lnTo>
                    <a:lnTo>
                      <a:pt x="4167" y="523"/>
                    </a:lnTo>
                    <a:lnTo>
                      <a:pt x="4201" y="553"/>
                    </a:lnTo>
                    <a:lnTo>
                      <a:pt x="4182" y="544"/>
                    </a:lnTo>
                    <a:lnTo>
                      <a:pt x="4182" y="551"/>
                    </a:lnTo>
                    <a:moveTo>
                      <a:pt x="2808" y="69"/>
                    </a:moveTo>
                    <a:lnTo>
                      <a:pt x="2829" y="66"/>
                    </a:lnTo>
                    <a:lnTo>
                      <a:pt x="2859" y="58"/>
                    </a:lnTo>
                    <a:lnTo>
                      <a:pt x="2893" y="61"/>
                    </a:lnTo>
                    <a:lnTo>
                      <a:pt x="2844" y="75"/>
                    </a:lnTo>
                    <a:lnTo>
                      <a:pt x="2802" y="106"/>
                    </a:lnTo>
                    <a:lnTo>
                      <a:pt x="2757" y="102"/>
                    </a:lnTo>
                    <a:lnTo>
                      <a:pt x="2785" y="72"/>
                    </a:lnTo>
                    <a:lnTo>
                      <a:pt x="2808" y="69"/>
                    </a:lnTo>
                    <a:moveTo>
                      <a:pt x="2805" y="148"/>
                    </a:moveTo>
                    <a:lnTo>
                      <a:pt x="2778" y="147"/>
                    </a:lnTo>
                    <a:lnTo>
                      <a:pt x="2740" y="126"/>
                    </a:lnTo>
                    <a:lnTo>
                      <a:pt x="2757" y="105"/>
                    </a:lnTo>
                    <a:lnTo>
                      <a:pt x="2790" y="109"/>
                    </a:lnTo>
                    <a:lnTo>
                      <a:pt x="2790" y="129"/>
                    </a:lnTo>
                    <a:lnTo>
                      <a:pt x="2830" y="150"/>
                    </a:lnTo>
                    <a:lnTo>
                      <a:pt x="2805" y="148"/>
                    </a:lnTo>
                    <a:moveTo>
                      <a:pt x="3072" y="6"/>
                    </a:moveTo>
                    <a:lnTo>
                      <a:pt x="3074" y="3"/>
                    </a:lnTo>
                    <a:lnTo>
                      <a:pt x="3093" y="0"/>
                    </a:lnTo>
                    <a:lnTo>
                      <a:pt x="3166" y="19"/>
                    </a:lnTo>
                    <a:lnTo>
                      <a:pt x="3175" y="33"/>
                    </a:lnTo>
                    <a:lnTo>
                      <a:pt x="3084" y="24"/>
                    </a:lnTo>
                    <a:lnTo>
                      <a:pt x="3071" y="7"/>
                    </a:lnTo>
                    <a:lnTo>
                      <a:pt x="3072" y="6"/>
                    </a:lnTo>
                    <a:moveTo>
                      <a:pt x="3752" y="76"/>
                    </a:moveTo>
                    <a:lnTo>
                      <a:pt x="3779" y="78"/>
                    </a:lnTo>
                    <a:lnTo>
                      <a:pt x="3788" y="87"/>
                    </a:lnTo>
                    <a:lnTo>
                      <a:pt x="3733" y="84"/>
                    </a:lnTo>
                    <a:lnTo>
                      <a:pt x="3724" y="76"/>
                    </a:lnTo>
                    <a:lnTo>
                      <a:pt x="3752" y="76"/>
                    </a:lnTo>
                    <a:moveTo>
                      <a:pt x="3213" y="28"/>
                    </a:moveTo>
                    <a:lnTo>
                      <a:pt x="3234" y="33"/>
                    </a:lnTo>
                    <a:lnTo>
                      <a:pt x="3241" y="37"/>
                    </a:lnTo>
                    <a:lnTo>
                      <a:pt x="3186" y="43"/>
                    </a:lnTo>
                    <a:lnTo>
                      <a:pt x="3184" y="30"/>
                    </a:lnTo>
                    <a:lnTo>
                      <a:pt x="3193" y="24"/>
                    </a:lnTo>
                    <a:lnTo>
                      <a:pt x="3213" y="28"/>
                    </a:lnTo>
                    <a:moveTo>
                      <a:pt x="3670" y="70"/>
                    </a:moveTo>
                    <a:lnTo>
                      <a:pt x="3712" y="75"/>
                    </a:lnTo>
                    <a:lnTo>
                      <a:pt x="3721" y="82"/>
                    </a:lnTo>
                    <a:lnTo>
                      <a:pt x="3660" y="88"/>
                    </a:lnTo>
                    <a:lnTo>
                      <a:pt x="3630" y="79"/>
                    </a:lnTo>
                    <a:lnTo>
                      <a:pt x="3628" y="67"/>
                    </a:lnTo>
                    <a:lnTo>
                      <a:pt x="3670" y="70"/>
                    </a:lnTo>
                    <a:moveTo>
                      <a:pt x="4185" y="136"/>
                    </a:moveTo>
                    <a:lnTo>
                      <a:pt x="4189" y="135"/>
                    </a:lnTo>
                    <a:lnTo>
                      <a:pt x="4204" y="144"/>
                    </a:lnTo>
                    <a:lnTo>
                      <a:pt x="4195" y="147"/>
                    </a:lnTo>
                    <a:lnTo>
                      <a:pt x="4180" y="139"/>
                    </a:lnTo>
                    <a:lnTo>
                      <a:pt x="4185" y="136"/>
                    </a:lnTo>
                    <a:moveTo>
                      <a:pt x="45" y="202"/>
                    </a:moveTo>
                    <a:lnTo>
                      <a:pt x="91" y="172"/>
                    </a:lnTo>
                    <a:lnTo>
                      <a:pt x="114" y="196"/>
                    </a:lnTo>
                    <a:lnTo>
                      <a:pt x="94" y="214"/>
                    </a:lnTo>
                    <a:lnTo>
                      <a:pt x="115" y="200"/>
                    </a:lnTo>
                    <a:lnTo>
                      <a:pt x="126" y="202"/>
                    </a:lnTo>
                    <a:lnTo>
                      <a:pt x="141" y="203"/>
                    </a:lnTo>
                    <a:lnTo>
                      <a:pt x="148" y="217"/>
                    </a:lnTo>
                    <a:lnTo>
                      <a:pt x="115" y="226"/>
                    </a:lnTo>
                    <a:lnTo>
                      <a:pt x="100" y="223"/>
                    </a:lnTo>
                    <a:lnTo>
                      <a:pt x="94" y="233"/>
                    </a:lnTo>
                    <a:lnTo>
                      <a:pt x="78" y="244"/>
                    </a:lnTo>
                    <a:lnTo>
                      <a:pt x="64" y="245"/>
                    </a:lnTo>
                    <a:lnTo>
                      <a:pt x="48" y="238"/>
                    </a:lnTo>
                    <a:lnTo>
                      <a:pt x="57" y="227"/>
                    </a:lnTo>
                    <a:lnTo>
                      <a:pt x="47" y="224"/>
                    </a:lnTo>
                    <a:lnTo>
                      <a:pt x="27" y="226"/>
                    </a:lnTo>
                    <a:lnTo>
                      <a:pt x="39" y="212"/>
                    </a:lnTo>
                    <a:lnTo>
                      <a:pt x="6" y="232"/>
                    </a:lnTo>
                    <a:lnTo>
                      <a:pt x="0" y="233"/>
                    </a:lnTo>
                    <a:lnTo>
                      <a:pt x="45" y="202"/>
                    </a:lnTo>
                    <a:moveTo>
                      <a:pt x="147" y="139"/>
                    </a:moveTo>
                    <a:lnTo>
                      <a:pt x="157" y="133"/>
                    </a:lnTo>
                    <a:lnTo>
                      <a:pt x="175" y="133"/>
                    </a:lnTo>
                    <a:lnTo>
                      <a:pt x="174" y="139"/>
                    </a:lnTo>
                    <a:lnTo>
                      <a:pt x="136" y="144"/>
                    </a:lnTo>
                    <a:lnTo>
                      <a:pt x="147" y="139"/>
                    </a:lnTo>
                  </a:path>
                </a:pathLst>
              </a:custGeom>
              <a:noFill/>
              <a:ln w="6350" cap="sq">
                <a:solidFill>
                  <a:srgbClr val="000000"/>
                </a:solidFill>
                <a:prstDash val="solid"/>
                <a:miter lim="800000"/>
                <a:headEnd/>
                <a:tailEnd/>
              </a:ln>
            </p:spPr>
            <p:txBody>
              <a:bodyPr/>
              <a:lstStyle/>
              <a:p>
                <a:endParaRPr lang="en-US"/>
              </a:p>
            </p:txBody>
          </p:sp>
          <p:sp>
            <p:nvSpPr>
              <p:cNvPr id="321494" name="Freeform 982"/>
              <p:cNvSpPr>
                <a:spLocks noEditPoints="1"/>
              </p:cNvSpPr>
              <p:nvPr/>
            </p:nvSpPr>
            <p:spPr bwMode="auto">
              <a:xfrm>
                <a:off x="3393" y="1126"/>
                <a:ext cx="174" cy="54"/>
              </a:xfrm>
              <a:custGeom>
                <a:avLst/>
                <a:gdLst/>
                <a:ahLst/>
                <a:cxnLst>
                  <a:cxn ang="0">
                    <a:pos x="79" y="5"/>
                  </a:cxn>
                  <a:cxn ang="0">
                    <a:pos x="94" y="0"/>
                  </a:cxn>
                  <a:cxn ang="0">
                    <a:pos x="148" y="0"/>
                  </a:cxn>
                  <a:cxn ang="0">
                    <a:pos x="174" y="6"/>
                  </a:cxn>
                  <a:cxn ang="0">
                    <a:pos x="150" y="15"/>
                  </a:cxn>
                  <a:cxn ang="0">
                    <a:pos x="113" y="17"/>
                  </a:cxn>
                  <a:cxn ang="0">
                    <a:pos x="79" y="5"/>
                  </a:cxn>
                  <a:cxn ang="0">
                    <a:pos x="70" y="6"/>
                  </a:cxn>
                  <a:cxn ang="0">
                    <a:pos x="103" y="23"/>
                  </a:cxn>
                  <a:cxn ang="0">
                    <a:pos x="86" y="38"/>
                  </a:cxn>
                  <a:cxn ang="0">
                    <a:pos x="82" y="54"/>
                  </a:cxn>
                  <a:cxn ang="0">
                    <a:pos x="41" y="41"/>
                  </a:cxn>
                  <a:cxn ang="0">
                    <a:pos x="38" y="35"/>
                  </a:cxn>
                  <a:cxn ang="0">
                    <a:pos x="59" y="26"/>
                  </a:cxn>
                  <a:cxn ang="0">
                    <a:pos x="53" y="21"/>
                  </a:cxn>
                  <a:cxn ang="0">
                    <a:pos x="32" y="32"/>
                  </a:cxn>
                  <a:cxn ang="0">
                    <a:pos x="16" y="24"/>
                  </a:cxn>
                  <a:cxn ang="0">
                    <a:pos x="0" y="8"/>
                  </a:cxn>
                  <a:cxn ang="0">
                    <a:pos x="58" y="11"/>
                  </a:cxn>
                  <a:cxn ang="0">
                    <a:pos x="70" y="6"/>
                  </a:cxn>
                  <a:cxn ang="0">
                    <a:pos x="131" y="29"/>
                  </a:cxn>
                  <a:cxn ang="0">
                    <a:pos x="155" y="36"/>
                  </a:cxn>
                  <a:cxn ang="0">
                    <a:pos x="110" y="41"/>
                  </a:cxn>
                  <a:cxn ang="0">
                    <a:pos x="109" y="20"/>
                  </a:cxn>
                  <a:cxn ang="0">
                    <a:pos x="131" y="29"/>
                  </a:cxn>
                </a:cxnLst>
                <a:rect l="0" t="0" r="r" b="b"/>
                <a:pathLst>
                  <a:path w="174" h="54">
                    <a:moveTo>
                      <a:pt x="79" y="5"/>
                    </a:moveTo>
                    <a:lnTo>
                      <a:pt x="94" y="0"/>
                    </a:lnTo>
                    <a:lnTo>
                      <a:pt x="148" y="0"/>
                    </a:lnTo>
                    <a:lnTo>
                      <a:pt x="174" y="6"/>
                    </a:lnTo>
                    <a:lnTo>
                      <a:pt x="150" y="15"/>
                    </a:lnTo>
                    <a:lnTo>
                      <a:pt x="113" y="17"/>
                    </a:lnTo>
                    <a:lnTo>
                      <a:pt x="79" y="5"/>
                    </a:lnTo>
                    <a:moveTo>
                      <a:pt x="70" y="6"/>
                    </a:moveTo>
                    <a:lnTo>
                      <a:pt x="103" y="23"/>
                    </a:lnTo>
                    <a:lnTo>
                      <a:pt x="86" y="38"/>
                    </a:lnTo>
                    <a:lnTo>
                      <a:pt x="82" y="54"/>
                    </a:lnTo>
                    <a:lnTo>
                      <a:pt x="41" y="41"/>
                    </a:lnTo>
                    <a:lnTo>
                      <a:pt x="38" y="35"/>
                    </a:lnTo>
                    <a:lnTo>
                      <a:pt x="59" y="26"/>
                    </a:lnTo>
                    <a:lnTo>
                      <a:pt x="53" y="21"/>
                    </a:lnTo>
                    <a:lnTo>
                      <a:pt x="32" y="32"/>
                    </a:lnTo>
                    <a:lnTo>
                      <a:pt x="16" y="24"/>
                    </a:lnTo>
                    <a:lnTo>
                      <a:pt x="0" y="8"/>
                    </a:lnTo>
                    <a:lnTo>
                      <a:pt x="58" y="11"/>
                    </a:lnTo>
                    <a:lnTo>
                      <a:pt x="70" y="6"/>
                    </a:lnTo>
                    <a:moveTo>
                      <a:pt x="131" y="29"/>
                    </a:moveTo>
                    <a:lnTo>
                      <a:pt x="155" y="36"/>
                    </a:lnTo>
                    <a:lnTo>
                      <a:pt x="110" y="41"/>
                    </a:lnTo>
                    <a:lnTo>
                      <a:pt x="109" y="20"/>
                    </a:lnTo>
                    <a:lnTo>
                      <a:pt x="131" y="29"/>
                    </a:lnTo>
                  </a:path>
                </a:pathLst>
              </a:custGeom>
              <a:noFill/>
              <a:ln w="6350" cap="sq">
                <a:solidFill>
                  <a:srgbClr val="000000"/>
                </a:solidFill>
                <a:prstDash val="solid"/>
                <a:miter lim="800000"/>
                <a:headEnd/>
                <a:tailEnd/>
              </a:ln>
            </p:spPr>
            <p:txBody>
              <a:bodyPr/>
              <a:lstStyle/>
              <a:p>
                <a:endParaRPr lang="en-US"/>
              </a:p>
            </p:txBody>
          </p:sp>
          <p:sp>
            <p:nvSpPr>
              <p:cNvPr id="321495" name="Freeform 983"/>
              <p:cNvSpPr>
                <a:spLocks noEditPoints="1"/>
              </p:cNvSpPr>
              <p:nvPr/>
            </p:nvSpPr>
            <p:spPr bwMode="auto">
              <a:xfrm>
                <a:off x="3674" y="1739"/>
                <a:ext cx="284" cy="116"/>
              </a:xfrm>
              <a:custGeom>
                <a:avLst/>
                <a:gdLst/>
                <a:ahLst/>
                <a:cxnLst>
                  <a:cxn ang="0">
                    <a:pos x="40" y="20"/>
                  </a:cxn>
                  <a:cxn ang="0">
                    <a:pos x="38" y="23"/>
                  </a:cxn>
                  <a:cxn ang="0">
                    <a:pos x="25" y="21"/>
                  </a:cxn>
                  <a:cxn ang="0">
                    <a:pos x="10" y="30"/>
                  </a:cxn>
                  <a:cxn ang="0">
                    <a:pos x="0" y="27"/>
                  </a:cxn>
                  <a:cxn ang="0">
                    <a:pos x="4" y="15"/>
                  </a:cxn>
                  <a:cxn ang="0">
                    <a:pos x="0" y="6"/>
                  </a:cxn>
                  <a:cxn ang="0">
                    <a:pos x="10" y="3"/>
                  </a:cxn>
                  <a:cxn ang="0">
                    <a:pos x="23" y="5"/>
                  </a:cxn>
                  <a:cxn ang="0">
                    <a:pos x="28" y="12"/>
                  </a:cxn>
                  <a:cxn ang="0">
                    <a:pos x="43" y="18"/>
                  </a:cxn>
                  <a:cxn ang="0">
                    <a:pos x="40" y="20"/>
                  </a:cxn>
                  <a:cxn ang="0">
                    <a:pos x="52" y="27"/>
                  </a:cxn>
                  <a:cxn ang="0">
                    <a:pos x="43" y="18"/>
                  </a:cxn>
                  <a:cxn ang="0">
                    <a:pos x="56" y="17"/>
                  </a:cxn>
                  <a:cxn ang="0">
                    <a:pos x="74" y="17"/>
                  </a:cxn>
                  <a:cxn ang="0">
                    <a:pos x="106" y="0"/>
                  </a:cxn>
                  <a:cxn ang="0">
                    <a:pos x="173" y="14"/>
                  </a:cxn>
                  <a:cxn ang="0">
                    <a:pos x="224" y="12"/>
                  </a:cxn>
                  <a:cxn ang="0">
                    <a:pos x="245" y="14"/>
                  </a:cxn>
                  <a:cxn ang="0">
                    <a:pos x="251" y="20"/>
                  </a:cxn>
                  <a:cxn ang="0">
                    <a:pos x="255" y="24"/>
                  </a:cxn>
                  <a:cxn ang="0">
                    <a:pos x="257" y="38"/>
                  </a:cxn>
                  <a:cxn ang="0">
                    <a:pos x="269" y="39"/>
                  </a:cxn>
                  <a:cxn ang="0">
                    <a:pos x="272" y="42"/>
                  </a:cxn>
                  <a:cxn ang="0">
                    <a:pos x="266" y="51"/>
                  </a:cxn>
                  <a:cxn ang="0">
                    <a:pos x="276" y="78"/>
                  </a:cxn>
                  <a:cxn ang="0">
                    <a:pos x="284" y="90"/>
                  </a:cxn>
                  <a:cxn ang="0">
                    <a:pos x="276" y="92"/>
                  </a:cxn>
                  <a:cxn ang="0">
                    <a:pos x="270" y="92"/>
                  </a:cxn>
                  <a:cxn ang="0">
                    <a:pos x="252" y="86"/>
                  </a:cxn>
                  <a:cxn ang="0">
                    <a:pos x="246" y="90"/>
                  </a:cxn>
                  <a:cxn ang="0">
                    <a:pos x="240" y="92"/>
                  </a:cxn>
                  <a:cxn ang="0">
                    <a:pos x="224" y="92"/>
                  </a:cxn>
                  <a:cxn ang="0">
                    <a:pos x="218" y="95"/>
                  </a:cxn>
                  <a:cxn ang="0">
                    <a:pos x="198" y="101"/>
                  </a:cxn>
                  <a:cxn ang="0">
                    <a:pos x="182" y="95"/>
                  </a:cxn>
                  <a:cxn ang="0">
                    <a:pos x="174" y="99"/>
                  </a:cxn>
                  <a:cxn ang="0">
                    <a:pos x="163" y="99"/>
                  </a:cxn>
                  <a:cxn ang="0">
                    <a:pos x="158" y="104"/>
                  </a:cxn>
                  <a:cxn ang="0">
                    <a:pos x="157" y="116"/>
                  </a:cxn>
                  <a:cxn ang="0">
                    <a:pos x="154" y="114"/>
                  </a:cxn>
                  <a:cxn ang="0">
                    <a:pos x="133" y="110"/>
                  </a:cxn>
                  <a:cxn ang="0">
                    <a:pos x="110" y="111"/>
                  </a:cxn>
                  <a:cxn ang="0">
                    <a:pos x="94" y="104"/>
                  </a:cxn>
                  <a:cxn ang="0">
                    <a:pos x="68" y="108"/>
                  </a:cxn>
                  <a:cxn ang="0">
                    <a:pos x="58" y="108"/>
                  </a:cxn>
                  <a:cxn ang="0">
                    <a:pos x="34" y="99"/>
                  </a:cxn>
                  <a:cxn ang="0">
                    <a:pos x="7" y="72"/>
                  </a:cxn>
                  <a:cxn ang="0">
                    <a:pos x="0" y="39"/>
                  </a:cxn>
                  <a:cxn ang="0">
                    <a:pos x="15" y="33"/>
                  </a:cxn>
                  <a:cxn ang="0">
                    <a:pos x="52" y="27"/>
                  </a:cxn>
                </a:cxnLst>
                <a:rect l="0" t="0" r="r" b="b"/>
                <a:pathLst>
                  <a:path w="284" h="116">
                    <a:moveTo>
                      <a:pt x="40" y="20"/>
                    </a:moveTo>
                    <a:lnTo>
                      <a:pt x="38" y="23"/>
                    </a:lnTo>
                    <a:lnTo>
                      <a:pt x="25" y="21"/>
                    </a:lnTo>
                    <a:lnTo>
                      <a:pt x="10" y="30"/>
                    </a:lnTo>
                    <a:lnTo>
                      <a:pt x="0" y="27"/>
                    </a:lnTo>
                    <a:lnTo>
                      <a:pt x="4" y="15"/>
                    </a:lnTo>
                    <a:lnTo>
                      <a:pt x="0" y="6"/>
                    </a:lnTo>
                    <a:lnTo>
                      <a:pt x="10" y="3"/>
                    </a:lnTo>
                    <a:lnTo>
                      <a:pt x="23" y="5"/>
                    </a:lnTo>
                    <a:lnTo>
                      <a:pt x="28" y="12"/>
                    </a:lnTo>
                    <a:lnTo>
                      <a:pt x="43" y="18"/>
                    </a:lnTo>
                    <a:lnTo>
                      <a:pt x="40" y="20"/>
                    </a:lnTo>
                    <a:moveTo>
                      <a:pt x="52" y="27"/>
                    </a:moveTo>
                    <a:lnTo>
                      <a:pt x="43" y="18"/>
                    </a:lnTo>
                    <a:lnTo>
                      <a:pt x="56" y="17"/>
                    </a:lnTo>
                    <a:lnTo>
                      <a:pt x="74" y="17"/>
                    </a:lnTo>
                    <a:lnTo>
                      <a:pt x="106" y="0"/>
                    </a:lnTo>
                    <a:lnTo>
                      <a:pt x="173" y="14"/>
                    </a:lnTo>
                    <a:lnTo>
                      <a:pt x="224" y="12"/>
                    </a:lnTo>
                    <a:lnTo>
                      <a:pt x="245" y="14"/>
                    </a:lnTo>
                    <a:lnTo>
                      <a:pt x="251" y="20"/>
                    </a:lnTo>
                    <a:lnTo>
                      <a:pt x="255" y="24"/>
                    </a:lnTo>
                    <a:lnTo>
                      <a:pt x="257" y="38"/>
                    </a:lnTo>
                    <a:lnTo>
                      <a:pt x="269" y="39"/>
                    </a:lnTo>
                    <a:lnTo>
                      <a:pt x="272" y="42"/>
                    </a:lnTo>
                    <a:lnTo>
                      <a:pt x="266" y="51"/>
                    </a:lnTo>
                    <a:lnTo>
                      <a:pt x="276" y="78"/>
                    </a:lnTo>
                    <a:lnTo>
                      <a:pt x="284" y="90"/>
                    </a:lnTo>
                    <a:lnTo>
                      <a:pt x="276" y="92"/>
                    </a:lnTo>
                    <a:lnTo>
                      <a:pt x="270" y="92"/>
                    </a:lnTo>
                    <a:lnTo>
                      <a:pt x="252" y="86"/>
                    </a:lnTo>
                    <a:lnTo>
                      <a:pt x="246" y="90"/>
                    </a:lnTo>
                    <a:lnTo>
                      <a:pt x="240" y="92"/>
                    </a:lnTo>
                    <a:lnTo>
                      <a:pt x="224" y="92"/>
                    </a:lnTo>
                    <a:lnTo>
                      <a:pt x="218" y="95"/>
                    </a:lnTo>
                    <a:lnTo>
                      <a:pt x="198" y="101"/>
                    </a:lnTo>
                    <a:lnTo>
                      <a:pt x="182" y="95"/>
                    </a:lnTo>
                    <a:lnTo>
                      <a:pt x="174" y="99"/>
                    </a:lnTo>
                    <a:lnTo>
                      <a:pt x="163" y="99"/>
                    </a:lnTo>
                    <a:lnTo>
                      <a:pt x="158" y="104"/>
                    </a:lnTo>
                    <a:lnTo>
                      <a:pt x="157" y="116"/>
                    </a:lnTo>
                    <a:lnTo>
                      <a:pt x="154" y="114"/>
                    </a:lnTo>
                    <a:lnTo>
                      <a:pt x="133" y="110"/>
                    </a:lnTo>
                    <a:lnTo>
                      <a:pt x="110" y="111"/>
                    </a:lnTo>
                    <a:lnTo>
                      <a:pt x="94" y="104"/>
                    </a:lnTo>
                    <a:lnTo>
                      <a:pt x="68" y="108"/>
                    </a:lnTo>
                    <a:lnTo>
                      <a:pt x="58" y="108"/>
                    </a:lnTo>
                    <a:lnTo>
                      <a:pt x="34" y="99"/>
                    </a:lnTo>
                    <a:lnTo>
                      <a:pt x="7" y="72"/>
                    </a:lnTo>
                    <a:lnTo>
                      <a:pt x="0" y="39"/>
                    </a:lnTo>
                    <a:lnTo>
                      <a:pt x="15" y="33"/>
                    </a:lnTo>
                    <a:lnTo>
                      <a:pt x="52" y="27"/>
                    </a:lnTo>
                  </a:path>
                </a:pathLst>
              </a:custGeom>
              <a:noFill/>
              <a:ln w="6350" cap="sq">
                <a:solidFill>
                  <a:srgbClr val="000000"/>
                </a:solidFill>
                <a:prstDash val="solid"/>
                <a:miter lim="800000"/>
                <a:headEnd/>
                <a:tailEnd/>
              </a:ln>
            </p:spPr>
            <p:txBody>
              <a:bodyPr/>
              <a:lstStyle/>
              <a:p>
                <a:endParaRPr lang="en-US"/>
              </a:p>
            </p:txBody>
          </p:sp>
          <p:sp>
            <p:nvSpPr>
              <p:cNvPr id="321496" name="Freeform 984"/>
              <p:cNvSpPr>
                <a:spLocks noEditPoints="1"/>
              </p:cNvSpPr>
              <p:nvPr/>
            </p:nvSpPr>
            <p:spPr bwMode="auto">
              <a:xfrm>
                <a:off x="3188" y="1451"/>
                <a:ext cx="122" cy="150"/>
              </a:xfrm>
              <a:custGeom>
                <a:avLst/>
                <a:gdLst/>
                <a:ahLst/>
                <a:cxnLst>
                  <a:cxn ang="0">
                    <a:pos x="58" y="0"/>
                  </a:cxn>
                  <a:cxn ang="0">
                    <a:pos x="58" y="11"/>
                  </a:cxn>
                  <a:cxn ang="0">
                    <a:pos x="79" y="21"/>
                  </a:cxn>
                  <a:cxn ang="0">
                    <a:pos x="79" y="26"/>
                  </a:cxn>
                  <a:cxn ang="0">
                    <a:pos x="73" y="47"/>
                  </a:cxn>
                  <a:cxn ang="0">
                    <a:pos x="122" y="102"/>
                  </a:cxn>
                  <a:cxn ang="0">
                    <a:pos x="110" y="129"/>
                  </a:cxn>
                  <a:cxn ang="0">
                    <a:pos x="104" y="134"/>
                  </a:cxn>
                  <a:cxn ang="0">
                    <a:pos x="71" y="134"/>
                  </a:cxn>
                  <a:cxn ang="0">
                    <a:pos x="71" y="140"/>
                  </a:cxn>
                  <a:cxn ang="0">
                    <a:pos x="58" y="140"/>
                  </a:cxn>
                  <a:cxn ang="0">
                    <a:pos x="33" y="150"/>
                  </a:cxn>
                  <a:cxn ang="0">
                    <a:pos x="25" y="150"/>
                  </a:cxn>
                  <a:cxn ang="0">
                    <a:pos x="31" y="140"/>
                  </a:cxn>
                  <a:cxn ang="0">
                    <a:pos x="57" y="123"/>
                  </a:cxn>
                  <a:cxn ang="0">
                    <a:pos x="43" y="119"/>
                  </a:cxn>
                  <a:cxn ang="0">
                    <a:pos x="42" y="98"/>
                  </a:cxn>
                  <a:cxn ang="0">
                    <a:pos x="62" y="98"/>
                  </a:cxn>
                  <a:cxn ang="0">
                    <a:pos x="55" y="83"/>
                  </a:cxn>
                  <a:cxn ang="0">
                    <a:pos x="54" y="66"/>
                  </a:cxn>
                  <a:cxn ang="0">
                    <a:pos x="42" y="66"/>
                  </a:cxn>
                  <a:cxn ang="0">
                    <a:pos x="27" y="36"/>
                  </a:cxn>
                  <a:cxn ang="0">
                    <a:pos x="45" y="0"/>
                  </a:cxn>
                  <a:cxn ang="0">
                    <a:pos x="58" y="0"/>
                  </a:cxn>
                  <a:cxn ang="0">
                    <a:pos x="7" y="60"/>
                  </a:cxn>
                  <a:cxn ang="0">
                    <a:pos x="13" y="60"/>
                  </a:cxn>
                  <a:cxn ang="0">
                    <a:pos x="27" y="71"/>
                  </a:cxn>
                  <a:cxn ang="0">
                    <a:pos x="28" y="80"/>
                  </a:cxn>
                  <a:cxn ang="0">
                    <a:pos x="7" y="81"/>
                  </a:cxn>
                  <a:cxn ang="0">
                    <a:pos x="0" y="60"/>
                  </a:cxn>
                  <a:cxn ang="0">
                    <a:pos x="7" y="60"/>
                  </a:cxn>
                </a:cxnLst>
                <a:rect l="0" t="0" r="r" b="b"/>
                <a:pathLst>
                  <a:path w="122" h="150">
                    <a:moveTo>
                      <a:pt x="58" y="0"/>
                    </a:moveTo>
                    <a:lnTo>
                      <a:pt x="58" y="11"/>
                    </a:lnTo>
                    <a:lnTo>
                      <a:pt x="79" y="21"/>
                    </a:lnTo>
                    <a:lnTo>
                      <a:pt x="79" y="26"/>
                    </a:lnTo>
                    <a:lnTo>
                      <a:pt x="73" y="47"/>
                    </a:lnTo>
                    <a:lnTo>
                      <a:pt x="122" y="102"/>
                    </a:lnTo>
                    <a:lnTo>
                      <a:pt x="110" y="129"/>
                    </a:lnTo>
                    <a:lnTo>
                      <a:pt x="104" y="134"/>
                    </a:lnTo>
                    <a:lnTo>
                      <a:pt x="71" y="134"/>
                    </a:lnTo>
                    <a:lnTo>
                      <a:pt x="71" y="140"/>
                    </a:lnTo>
                    <a:lnTo>
                      <a:pt x="58" y="140"/>
                    </a:lnTo>
                    <a:lnTo>
                      <a:pt x="33" y="150"/>
                    </a:lnTo>
                    <a:lnTo>
                      <a:pt x="25" y="150"/>
                    </a:lnTo>
                    <a:lnTo>
                      <a:pt x="31" y="140"/>
                    </a:lnTo>
                    <a:lnTo>
                      <a:pt x="57" y="123"/>
                    </a:lnTo>
                    <a:lnTo>
                      <a:pt x="43" y="119"/>
                    </a:lnTo>
                    <a:lnTo>
                      <a:pt x="42" y="98"/>
                    </a:lnTo>
                    <a:lnTo>
                      <a:pt x="62" y="98"/>
                    </a:lnTo>
                    <a:lnTo>
                      <a:pt x="55" y="83"/>
                    </a:lnTo>
                    <a:lnTo>
                      <a:pt x="54" y="66"/>
                    </a:lnTo>
                    <a:lnTo>
                      <a:pt x="42" y="66"/>
                    </a:lnTo>
                    <a:lnTo>
                      <a:pt x="27" y="36"/>
                    </a:lnTo>
                    <a:lnTo>
                      <a:pt x="45" y="0"/>
                    </a:lnTo>
                    <a:lnTo>
                      <a:pt x="58" y="0"/>
                    </a:lnTo>
                    <a:moveTo>
                      <a:pt x="7" y="60"/>
                    </a:moveTo>
                    <a:lnTo>
                      <a:pt x="13" y="60"/>
                    </a:lnTo>
                    <a:lnTo>
                      <a:pt x="27" y="71"/>
                    </a:lnTo>
                    <a:lnTo>
                      <a:pt x="28" y="80"/>
                    </a:lnTo>
                    <a:lnTo>
                      <a:pt x="7" y="81"/>
                    </a:lnTo>
                    <a:lnTo>
                      <a:pt x="0" y="60"/>
                    </a:lnTo>
                    <a:lnTo>
                      <a:pt x="7" y="60"/>
                    </a:lnTo>
                  </a:path>
                </a:pathLst>
              </a:custGeom>
              <a:noFill/>
              <a:ln w="6350" cap="sq">
                <a:solidFill>
                  <a:srgbClr val="000000"/>
                </a:solidFill>
                <a:prstDash val="solid"/>
                <a:miter lim="800000"/>
                <a:headEnd/>
                <a:tailEnd/>
              </a:ln>
            </p:spPr>
            <p:txBody>
              <a:bodyPr/>
              <a:lstStyle/>
              <a:p>
                <a:endParaRPr lang="en-US"/>
              </a:p>
            </p:txBody>
          </p:sp>
          <p:sp>
            <p:nvSpPr>
              <p:cNvPr id="321497" name="Freeform 985"/>
              <p:cNvSpPr>
                <a:spLocks noEditPoints="1"/>
              </p:cNvSpPr>
              <p:nvPr/>
            </p:nvSpPr>
            <p:spPr bwMode="auto">
              <a:xfrm>
                <a:off x="968" y="1255"/>
                <a:ext cx="1369" cy="792"/>
              </a:xfrm>
              <a:custGeom>
                <a:avLst/>
                <a:gdLst/>
                <a:ahLst/>
                <a:cxnLst>
                  <a:cxn ang="0">
                    <a:pos x="1007" y="357"/>
                  </a:cxn>
                  <a:cxn ang="0">
                    <a:pos x="1046" y="379"/>
                  </a:cxn>
                  <a:cxn ang="0">
                    <a:pos x="1130" y="400"/>
                  </a:cxn>
                  <a:cxn ang="0">
                    <a:pos x="1119" y="489"/>
                  </a:cxn>
                  <a:cxn ang="0">
                    <a:pos x="1187" y="459"/>
                  </a:cxn>
                  <a:cxn ang="0">
                    <a:pos x="1306" y="433"/>
                  </a:cxn>
                  <a:cxn ang="0">
                    <a:pos x="1369" y="396"/>
                  </a:cxn>
                  <a:cxn ang="0">
                    <a:pos x="1296" y="481"/>
                  </a:cxn>
                  <a:cxn ang="0">
                    <a:pos x="1226" y="541"/>
                  </a:cxn>
                  <a:cxn ang="0">
                    <a:pos x="1205" y="567"/>
                  </a:cxn>
                  <a:cxn ang="0">
                    <a:pos x="1196" y="606"/>
                  </a:cxn>
                  <a:cxn ang="0">
                    <a:pos x="1091" y="762"/>
                  </a:cxn>
                  <a:cxn ang="0">
                    <a:pos x="1040" y="700"/>
                  </a:cxn>
                  <a:cxn ang="0">
                    <a:pos x="949" y="697"/>
                  </a:cxn>
                  <a:cxn ang="0">
                    <a:pos x="835" y="738"/>
                  </a:cxn>
                  <a:cxn ang="0">
                    <a:pos x="780" y="711"/>
                  </a:cxn>
                  <a:cxn ang="0">
                    <a:pos x="728" y="711"/>
                  </a:cxn>
                  <a:cxn ang="0">
                    <a:pos x="662" y="679"/>
                  </a:cxn>
                  <a:cxn ang="0">
                    <a:pos x="553" y="657"/>
                  </a:cxn>
                  <a:cxn ang="0">
                    <a:pos x="507" y="516"/>
                  </a:cxn>
                  <a:cxn ang="0">
                    <a:pos x="529" y="471"/>
                  </a:cxn>
                  <a:cxn ang="0">
                    <a:pos x="614" y="382"/>
                  </a:cxn>
                  <a:cxn ang="0">
                    <a:pos x="127" y="267"/>
                  </a:cxn>
                  <a:cxn ang="0">
                    <a:pos x="242" y="199"/>
                  </a:cxn>
                  <a:cxn ang="0">
                    <a:pos x="248" y="148"/>
                  </a:cxn>
                  <a:cxn ang="0">
                    <a:pos x="376" y="96"/>
                  </a:cxn>
                  <a:cxn ang="0">
                    <a:pos x="370" y="69"/>
                  </a:cxn>
                  <a:cxn ang="0">
                    <a:pos x="385" y="42"/>
                  </a:cxn>
                  <a:cxn ang="0">
                    <a:pos x="562" y="0"/>
                  </a:cxn>
                  <a:cxn ang="0">
                    <a:pos x="539" y="171"/>
                  </a:cxn>
                  <a:cxn ang="0">
                    <a:pos x="565" y="169"/>
                  </a:cxn>
                  <a:cxn ang="0">
                    <a:pos x="599" y="232"/>
                  </a:cxn>
                  <a:cxn ang="0">
                    <a:pos x="584" y="268"/>
                  </a:cxn>
                  <a:cxn ang="0">
                    <a:pos x="542" y="184"/>
                  </a:cxn>
                  <a:cxn ang="0">
                    <a:pos x="388" y="190"/>
                  </a:cxn>
                  <a:cxn ang="0">
                    <a:pos x="415" y="165"/>
                  </a:cxn>
                  <a:cxn ang="0">
                    <a:pos x="412" y="162"/>
                  </a:cxn>
                  <a:cxn ang="0">
                    <a:pos x="234" y="244"/>
                  </a:cxn>
                  <a:cxn ang="0">
                    <a:pos x="566" y="207"/>
                  </a:cxn>
                  <a:cxn ang="0">
                    <a:pos x="556" y="240"/>
                  </a:cxn>
                  <a:cxn ang="0">
                    <a:pos x="66" y="262"/>
                  </a:cxn>
                  <a:cxn ang="0">
                    <a:pos x="66" y="271"/>
                  </a:cxn>
                  <a:cxn ang="0">
                    <a:pos x="18" y="282"/>
                  </a:cxn>
                  <a:cxn ang="0">
                    <a:pos x="1" y="288"/>
                  </a:cxn>
                </a:cxnLst>
                <a:rect l="0" t="0" r="r" b="b"/>
                <a:pathLst>
                  <a:path w="1369" h="792">
                    <a:moveTo>
                      <a:pt x="616" y="364"/>
                    </a:moveTo>
                    <a:lnTo>
                      <a:pt x="1001" y="364"/>
                    </a:lnTo>
                    <a:lnTo>
                      <a:pt x="1007" y="357"/>
                    </a:lnTo>
                    <a:lnTo>
                      <a:pt x="1013" y="370"/>
                    </a:lnTo>
                    <a:lnTo>
                      <a:pt x="1030" y="370"/>
                    </a:lnTo>
                    <a:lnTo>
                      <a:pt x="1046" y="379"/>
                    </a:lnTo>
                    <a:lnTo>
                      <a:pt x="1075" y="381"/>
                    </a:lnTo>
                    <a:lnTo>
                      <a:pt x="1091" y="376"/>
                    </a:lnTo>
                    <a:lnTo>
                      <a:pt x="1130" y="400"/>
                    </a:lnTo>
                    <a:lnTo>
                      <a:pt x="1140" y="420"/>
                    </a:lnTo>
                    <a:lnTo>
                      <a:pt x="1151" y="429"/>
                    </a:lnTo>
                    <a:lnTo>
                      <a:pt x="1119" y="489"/>
                    </a:lnTo>
                    <a:lnTo>
                      <a:pt x="1125" y="493"/>
                    </a:lnTo>
                    <a:lnTo>
                      <a:pt x="1185" y="472"/>
                    </a:lnTo>
                    <a:lnTo>
                      <a:pt x="1187" y="459"/>
                    </a:lnTo>
                    <a:lnTo>
                      <a:pt x="1220" y="459"/>
                    </a:lnTo>
                    <a:lnTo>
                      <a:pt x="1255" y="433"/>
                    </a:lnTo>
                    <a:lnTo>
                      <a:pt x="1306" y="433"/>
                    </a:lnTo>
                    <a:lnTo>
                      <a:pt x="1326" y="424"/>
                    </a:lnTo>
                    <a:lnTo>
                      <a:pt x="1353" y="390"/>
                    </a:lnTo>
                    <a:lnTo>
                      <a:pt x="1369" y="396"/>
                    </a:lnTo>
                    <a:lnTo>
                      <a:pt x="1368" y="435"/>
                    </a:lnTo>
                    <a:lnTo>
                      <a:pt x="1318" y="456"/>
                    </a:lnTo>
                    <a:lnTo>
                      <a:pt x="1296" y="481"/>
                    </a:lnTo>
                    <a:lnTo>
                      <a:pt x="1306" y="493"/>
                    </a:lnTo>
                    <a:lnTo>
                      <a:pt x="1245" y="505"/>
                    </a:lnTo>
                    <a:lnTo>
                      <a:pt x="1226" y="541"/>
                    </a:lnTo>
                    <a:lnTo>
                      <a:pt x="1215" y="535"/>
                    </a:lnTo>
                    <a:lnTo>
                      <a:pt x="1217" y="552"/>
                    </a:lnTo>
                    <a:lnTo>
                      <a:pt x="1205" y="567"/>
                    </a:lnTo>
                    <a:lnTo>
                      <a:pt x="1200" y="544"/>
                    </a:lnTo>
                    <a:lnTo>
                      <a:pt x="1188" y="577"/>
                    </a:lnTo>
                    <a:lnTo>
                      <a:pt x="1196" y="606"/>
                    </a:lnTo>
                    <a:lnTo>
                      <a:pt x="1103" y="661"/>
                    </a:lnTo>
                    <a:lnTo>
                      <a:pt x="1084" y="691"/>
                    </a:lnTo>
                    <a:lnTo>
                      <a:pt x="1091" y="762"/>
                    </a:lnTo>
                    <a:lnTo>
                      <a:pt x="1082" y="789"/>
                    </a:lnTo>
                    <a:lnTo>
                      <a:pt x="1072" y="792"/>
                    </a:lnTo>
                    <a:lnTo>
                      <a:pt x="1040" y="700"/>
                    </a:lnTo>
                    <a:lnTo>
                      <a:pt x="1025" y="709"/>
                    </a:lnTo>
                    <a:lnTo>
                      <a:pt x="1010" y="696"/>
                    </a:lnTo>
                    <a:lnTo>
                      <a:pt x="949" y="697"/>
                    </a:lnTo>
                    <a:lnTo>
                      <a:pt x="961" y="720"/>
                    </a:lnTo>
                    <a:lnTo>
                      <a:pt x="888" y="709"/>
                    </a:lnTo>
                    <a:lnTo>
                      <a:pt x="835" y="738"/>
                    </a:lnTo>
                    <a:lnTo>
                      <a:pt x="823" y="778"/>
                    </a:lnTo>
                    <a:lnTo>
                      <a:pt x="797" y="771"/>
                    </a:lnTo>
                    <a:lnTo>
                      <a:pt x="780" y="711"/>
                    </a:lnTo>
                    <a:lnTo>
                      <a:pt x="762" y="705"/>
                    </a:lnTo>
                    <a:lnTo>
                      <a:pt x="744" y="723"/>
                    </a:lnTo>
                    <a:lnTo>
                      <a:pt x="728" y="711"/>
                    </a:lnTo>
                    <a:lnTo>
                      <a:pt x="726" y="696"/>
                    </a:lnTo>
                    <a:lnTo>
                      <a:pt x="708" y="672"/>
                    </a:lnTo>
                    <a:lnTo>
                      <a:pt x="662" y="679"/>
                    </a:lnTo>
                    <a:lnTo>
                      <a:pt x="635" y="679"/>
                    </a:lnTo>
                    <a:lnTo>
                      <a:pt x="587" y="657"/>
                    </a:lnTo>
                    <a:lnTo>
                      <a:pt x="553" y="657"/>
                    </a:lnTo>
                    <a:lnTo>
                      <a:pt x="544" y="636"/>
                    </a:lnTo>
                    <a:lnTo>
                      <a:pt x="514" y="621"/>
                    </a:lnTo>
                    <a:lnTo>
                      <a:pt x="507" y="516"/>
                    </a:lnTo>
                    <a:lnTo>
                      <a:pt x="515" y="507"/>
                    </a:lnTo>
                    <a:lnTo>
                      <a:pt x="521" y="496"/>
                    </a:lnTo>
                    <a:lnTo>
                      <a:pt x="529" y="471"/>
                    </a:lnTo>
                    <a:lnTo>
                      <a:pt x="571" y="417"/>
                    </a:lnTo>
                    <a:lnTo>
                      <a:pt x="584" y="376"/>
                    </a:lnTo>
                    <a:lnTo>
                      <a:pt x="614" y="382"/>
                    </a:lnTo>
                    <a:lnTo>
                      <a:pt x="616" y="364"/>
                    </a:lnTo>
                    <a:moveTo>
                      <a:pt x="127" y="271"/>
                    </a:moveTo>
                    <a:lnTo>
                      <a:pt x="127" y="267"/>
                    </a:lnTo>
                    <a:lnTo>
                      <a:pt x="278" y="216"/>
                    </a:lnTo>
                    <a:lnTo>
                      <a:pt x="290" y="195"/>
                    </a:lnTo>
                    <a:lnTo>
                      <a:pt x="242" y="199"/>
                    </a:lnTo>
                    <a:lnTo>
                      <a:pt x="269" y="174"/>
                    </a:lnTo>
                    <a:lnTo>
                      <a:pt x="239" y="178"/>
                    </a:lnTo>
                    <a:lnTo>
                      <a:pt x="248" y="148"/>
                    </a:lnTo>
                    <a:lnTo>
                      <a:pt x="300" y="124"/>
                    </a:lnTo>
                    <a:lnTo>
                      <a:pt x="353" y="117"/>
                    </a:lnTo>
                    <a:lnTo>
                      <a:pt x="376" y="96"/>
                    </a:lnTo>
                    <a:lnTo>
                      <a:pt x="321" y="103"/>
                    </a:lnTo>
                    <a:lnTo>
                      <a:pt x="306" y="85"/>
                    </a:lnTo>
                    <a:lnTo>
                      <a:pt x="370" y="69"/>
                    </a:lnTo>
                    <a:lnTo>
                      <a:pt x="387" y="79"/>
                    </a:lnTo>
                    <a:lnTo>
                      <a:pt x="409" y="69"/>
                    </a:lnTo>
                    <a:lnTo>
                      <a:pt x="385" y="42"/>
                    </a:lnTo>
                    <a:lnTo>
                      <a:pt x="400" y="35"/>
                    </a:lnTo>
                    <a:lnTo>
                      <a:pt x="480" y="14"/>
                    </a:lnTo>
                    <a:lnTo>
                      <a:pt x="562" y="0"/>
                    </a:lnTo>
                    <a:lnTo>
                      <a:pt x="623" y="9"/>
                    </a:lnTo>
                    <a:lnTo>
                      <a:pt x="704" y="26"/>
                    </a:lnTo>
                    <a:lnTo>
                      <a:pt x="539" y="171"/>
                    </a:lnTo>
                    <a:lnTo>
                      <a:pt x="544" y="172"/>
                    </a:lnTo>
                    <a:lnTo>
                      <a:pt x="553" y="172"/>
                    </a:lnTo>
                    <a:lnTo>
                      <a:pt x="565" y="169"/>
                    </a:lnTo>
                    <a:lnTo>
                      <a:pt x="563" y="193"/>
                    </a:lnTo>
                    <a:lnTo>
                      <a:pt x="604" y="177"/>
                    </a:lnTo>
                    <a:lnTo>
                      <a:pt x="599" y="232"/>
                    </a:lnTo>
                    <a:lnTo>
                      <a:pt x="613" y="244"/>
                    </a:lnTo>
                    <a:lnTo>
                      <a:pt x="599" y="255"/>
                    </a:lnTo>
                    <a:lnTo>
                      <a:pt x="584" y="268"/>
                    </a:lnTo>
                    <a:lnTo>
                      <a:pt x="590" y="193"/>
                    </a:lnTo>
                    <a:lnTo>
                      <a:pt x="560" y="205"/>
                    </a:lnTo>
                    <a:lnTo>
                      <a:pt x="542" y="184"/>
                    </a:lnTo>
                    <a:lnTo>
                      <a:pt x="527" y="181"/>
                    </a:lnTo>
                    <a:lnTo>
                      <a:pt x="471" y="165"/>
                    </a:lnTo>
                    <a:lnTo>
                      <a:pt x="388" y="190"/>
                    </a:lnTo>
                    <a:lnTo>
                      <a:pt x="381" y="190"/>
                    </a:lnTo>
                    <a:lnTo>
                      <a:pt x="391" y="180"/>
                    </a:lnTo>
                    <a:lnTo>
                      <a:pt x="415" y="165"/>
                    </a:lnTo>
                    <a:lnTo>
                      <a:pt x="444" y="157"/>
                    </a:lnTo>
                    <a:lnTo>
                      <a:pt x="442" y="154"/>
                    </a:lnTo>
                    <a:lnTo>
                      <a:pt x="412" y="162"/>
                    </a:lnTo>
                    <a:lnTo>
                      <a:pt x="351" y="189"/>
                    </a:lnTo>
                    <a:lnTo>
                      <a:pt x="356" y="196"/>
                    </a:lnTo>
                    <a:lnTo>
                      <a:pt x="234" y="244"/>
                    </a:lnTo>
                    <a:lnTo>
                      <a:pt x="196" y="258"/>
                    </a:lnTo>
                    <a:lnTo>
                      <a:pt x="127" y="271"/>
                    </a:lnTo>
                    <a:moveTo>
                      <a:pt x="566" y="207"/>
                    </a:moveTo>
                    <a:lnTo>
                      <a:pt x="572" y="205"/>
                    </a:lnTo>
                    <a:lnTo>
                      <a:pt x="578" y="208"/>
                    </a:lnTo>
                    <a:lnTo>
                      <a:pt x="556" y="240"/>
                    </a:lnTo>
                    <a:lnTo>
                      <a:pt x="559" y="210"/>
                    </a:lnTo>
                    <a:lnTo>
                      <a:pt x="566" y="207"/>
                    </a:lnTo>
                    <a:moveTo>
                      <a:pt x="66" y="262"/>
                    </a:moveTo>
                    <a:lnTo>
                      <a:pt x="76" y="256"/>
                    </a:lnTo>
                    <a:lnTo>
                      <a:pt x="86" y="264"/>
                    </a:lnTo>
                    <a:lnTo>
                      <a:pt x="66" y="271"/>
                    </a:lnTo>
                    <a:lnTo>
                      <a:pt x="57" y="268"/>
                    </a:lnTo>
                    <a:lnTo>
                      <a:pt x="66" y="262"/>
                    </a:lnTo>
                    <a:moveTo>
                      <a:pt x="18" y="282"/>
                    </a:moveTo>
                    <a:lnTo>
                      <a:pt x="37" y="279"/>
                    </a:lnTo>
                    <a:lnTo>
                      <a:pt x="31" y="285"/>
                    </a:lnTo>
                    <a:lnTo>
                      <a:pt x="1" y="288"/>
                    </a:lnTo>
                    <a:lnTo>
                      <a:pt x="0" y="283"/>
                    </a:lnTo>
                    <a:lnTo>
                      <a:pt x="18" y="282"/>
                    </a:lnTo>
                  </a:path>
                </a:pathLst>
              </a:custGeom>
              <a:noFill/>
              <a:ln w="6350" cap="sq">
                <a:solidFill>
                  <a:srgbClr val="000000"/>
                </a:solidFill>
                <a:prstDash val="solid"/>
                <a:miter lim="800000"/>
                <a:headEnd/>
                <a:tailEnd/>
              </a:ln>
            </p:spPr>
            <p:txBody>
              <a:bodyPr/>
              <a:lstStyle/>
              <a:p>
                <a:endParaRPr lang="en-US"/>
              </a:p>
            </p:txBody>
          </p:sp>
          <p:sp>
            <p:nvSpPr>
              <p:cNvPr id="321498" name="Freeform 986"/>
              <p:cNvSpPr>
                <a:spLocks noEditPoints="1"/>
              </p:cNvSpPr>
              <p:nvPr/>
            </p:nvSpPr>
            <p:spPr bwMode="auto">
              <a:xfrm>
                <a:off x="5911" y="2766"/>
                <a:ext cx="24" cy="35"/>
              </a:xfrm>
              <a:custGeom>
                <a:avLst/>
                <a:gdLst/>
                <a:ahLst/>
                <a:cxnLst>
                  <a:cxn ang="0">
                    <a:pos x="8" y="6"/>
                  </a:cxn>
                  <a:cxn ang="0">
                    <a:pos x="15" y="14"/>
                  </a:cxn>
                  <a:cxn ang="0">
                    <a:pos x="9" y="23"/>
                  </a:cxn>
                  <a:cxn ang="0">
                    <a:pos x="0" y="14"/>
                  </a:cxn>
                  <a:cxn ang="0">
                    <a:pos x="0" y="0"/>
                  </a:cxn>
                  <a:cxn ang="0">
                    <a:pos x="8" y="6"/>
                  </a:cxn>
                  <a:cxn ang="0">
                    <a:pos x="21" y="33"/>
                  </a:cxn>
                  <a:cxn ang="0">
                    <a:pos x="24" y="35"/>
                  </a:cxn>
                  <a:cxn ang="0">
                    <a:pos x="20" y="35"/>
                  </a:cxn>
                  <a:cxn ang="0">
                    <a:pos x="18" y="32"/>
                  </a:cxn>
                  <a:cxn ang="0">
                    <a:pos x="21" y="33"/>
                  </a:cxn>
                </a:cxnLst>
                <a:rect l="0" t="0" r="r" b="b"/>
                <a:pathLst>
                  <a:path w="24" h="35">
                    <a:moveTo>
                      <a:pt x="8" y="6"/>
                    </a:moveTo>
                    <a:lnTo>
                      <a:pt x="15" y="14"/>
                    </a:lnTo>
                    <a:lnTo>
                      <a:pt x="9" y="23"/>
                    </a:lnTo>
                    <a:lnTo>
                      <a:pt x="0" y="14"/>
                    </a:lnTo>
                    <a:lnTo>
                      <a:pt x="0" y="0"/>
                    </a:lnTo>
                    <a:lnTo>
                      <a:pt x="8" y="6"/>
                    </a:lnTo>
                    <a:moveTo>
                      <a:pt x="21" y="33"/>
                    </a:moveTo>
                    <a:lnTo>
                      <a:pt x="24" y="35"/>
                    </a:lnTo>
                    <a:lnTo>
                      <a:pt x="20" y="35"/>
                    </a:lnTo>
                    <a:lnTo>
                      <a:pt x="18" y="32"/>
                    </a:lnTo>
                    <a:lnTo>
                      <a:pt x="21" y="33"/>
                    </a:lnTo>
                  </a:path>
                </a:pathLst>
              </a:custGeom>
              <a:noFill/>
              <a:ln w="6350" cap="sq">
                <a:solidFill>
                  <a:srgbClr val="000000"/>
                </a:solidFill>
                <a:prstDash val="solid"/>
                <a:miter lim="800000"/>
                <a:headEnd/>
                <a:tailEnd/>
              </a:ln>
            </p:spPr>
            <p:txBody>
              <a:bodyPr/>
              <a:lstStyle/>
              <a:p>
                <a:endParaRPr lang="en-US"/>
              </a:p>
            </p:txBody>
          </p:sp>
          <p:sp>
            <p:nvSpPr>
              <p:cNvPr id="321499" name="Freeform 987"/>
              <p:cNvSpPr>
                <a:spLocks noEditPoints="1"/>
              </p:cNvSpPr>
              <p:nvPr/>
            </p:nvSpPr>
            <p:spPr bwMode="auto">
              <a:xfrm>
                <a:off x="4373" y="1538"/>
                <a:ext cx="815" cy="635"/>
              </a:xfrm>
              <a:custGeom>
                <a:avLst/>
                <a:gdLst/>
                <a:ahLst/>
                <a:cxnLst>
                  <a:cxn ang="0">
                    <a:pos x="803" y="540"/>
                  </a:cxn>
                  <a:cxn ang="0">
                    <a:pos x="784" y="530"/>
                  </a:cxn>
                  <a:cxn ang="0">
                    <a:pos x="639" y="602"/>
                  </a:cxn>
                  <a:cxn ang="0">
                    <a:pos x="637" y="635"/>
                  </a:cxn>
                  <a:cxn ang="0">
                    <a:pos x="639" y="602"/>
                  </a:cxn>
                  <a:cxn ang="0">
                    <a:pos x="302" y="183"/>
                  </a:cxn>
                  <a:cxn ang="0">
                    <a:pos x="440" y="213"/>
                  </a:cxn>
                  <a:cxn ang="0">
                    <a:pos x="508" y="194"/>
                  </a:cxn>
                  <a:cxn ang="0">
                    <a:pos x="510" y="150"/>
                  </a:cxn>
                  <a:cxn ang="0">
                    <a:pos x="607" y="120"/>
                  </a:cxn>
                  <a:cxn ang="0">
                    <a:pos x="529" y="66"/>
                  </a:cxn>
                  <a:cxn ang="0">
                    <a:pos x="571" y="0"/>
                  </a:cxn>
                  <a:cxn ang="0">
                    <a:pos x="734" y="84"/>
                  </a:cxn>
                  <a:cxn ang="0">
                    <a:pos x="806" y="102"/>
                  </a:cxn>
                  <a:cxn ang="0">
                    <a:pos x="785" y="153"/>
                  </a:cxn>
                  <a:cxn ang="0">
                    <a:pos x="761" y="207"/>
                  </a:cxn>
                  <a:cxn ang="0">
                    <a:pos x="686" y="224"/>
                  </a:cxn>
                  <a:cxn ang="0">
                    <a:pos x="655" y="269"/>
                  </a:cxn>
                  <a:cxn ang="0">
                    <a:pos x="737" y="294"/>
                  </a:cxn>
                  <a:cxn ang="0">
                    <a:pos x="766" y="384"/>
                  </a:cxn>
                  <a:cxn ang="0">
                    <a:pos x="728" y="548"/>
                  </a:cxn>
                  <a:cxn ang="0">
                    <a:pos x="686" y="561"/>
                  </a:cxn>
                  <a:cxn ang="0">
                    <a:pos x="643" y="597"/>
                  </a:cxn>
                  <a:cxn ang="0">
                    <a:pos x="601" y="573"/>
                  </a:cxn>
                  <a:cxn ang="0">
                    <a:pos x="553" y="540"/>
                  </a:cxn>
                  <a:cxn ang="0">
                    <a:pos x="499" y="557"/>
                  </a:cxn>
                  <a:cxn ang="0">
                    <a:pos x="494" y="572"/>
                  </a:cxn>
                  <a:cxn ang="0">
                    <a:pos x="441" y="528"/>
                  </a:cxn>
                  <a:cxn ang="0">
                    <a:pos x="443" y="495"/>
                  </a:cxn>
                  <a:cxn ang="0">
                    <a:pos x="413" y="453"/>
                  </a:cxn>
                  <a:cxn ang="0">
                    <a:pos x="366" y="434"/>
                  </a:cxn>
                  <a:cxn ang="0">
                    <a:pos x="328" y="459"/>
                  </a:cxn>
                  <a:cxn ang="0">
                    <a:pos x="274" y="458"/>
                  </a:cxn>
                  <a:cxn ang="0">
                    <a:pos x="153" y="414"/>
                  </a:cxn>
                  <a:cxn ang="0">
                    <a:pos x="120" y="375"/>
                  </a:cxn>
                  <a:cxn ang="0">
                    <a:pos x="38" y="296"/>
                  </a:cxn>
                  <a:cxn ang="0">
                    <a:pos x="33" y="288"/>
                  </a:cxn>
                  <a:cxn ang="0">
                    <a:pos x="0" y="251"/>
                  </a:cxn>
                  <a:cxn ang="0">
                    <a:pos x="39" y="222"/>
                  </a:cxn>
                  <a:cxn ang="0">
                    <a:pos x="66" y="158"/>
                  </a:cxn>
                  <a:cxn ang="0">
                    <a:pos x="126" y="80"/>
                  </a:cxn>
                  <a:cxn ang="0">
                    <a:pos x="202" y="123"/>
                  </a:cxn>
                </a:cxnLst>
                <a:rect l="0" t="0" r="r" b="b"/>
                <a:pathLst>
                  <a:path w="815" h="635">
                    <a:moveTo>
                      <a:pt x="800" y="513"/>
                    </a:moveTo>
                    <a:lnTo>
                      <a:pt x="804" y="516"/>
                    </a:lnTo>
                    <a:lnTo>
                      <a:pt x="803" y="540"/>
                    </a:lnTo>
                    <a:lnTo>
                      <a:pt x="787" y="560"/>
                    </a:lnTo>
                    <a:lnTo>
                      <a:pt x="784" y="549"/>
                    </a:lnTo>
                    <a:lnTo>
                      <a:pt x="784" y="530"/>
                    </a:lnTo>
                    <a:lnTo>
                      <a:pt x="795" y="510"/>
                    </a:lnTo>
                    <a:lnTo>
                      <a:pt x="800" y="513"/>
                    </a:lnTo>
                    <a:moveTo>
                      <a:pt x="639" y="602"/>
                    </a:moveTo>
                    <a:lnTo>
                      <a:pt x="652" y="600"/>
                    </a:lnTo>
                    <a:lnTo>
                      <a:pt x="650" y="626"/>
                    </a:lnTo>
                    <a:lnTo>
                      <a:pt x="637" y="635"/>
                    </a:lnTo>
                    <a:lnTo>
                      <a:pt x="616" y="627"/>
                    </a:lnTo>
                    <a:lnTo>
                      <a:pt x="627" y="603"/>
                    </a:lnTo>
                    <a:lnTo>
                      <a:pt x="639" y="602"/>
                    </a:lnTo>
                    <a:moveTo>
                      <a:pt x="248" y="150"/>
                    </a:moveTo>
                    <a:lnTo>
                      <a:pt x="295" y="179"/>
                    </a:lnTo>
                    <a:lnTo>
                      <a:pt x="302" y="183"/>
                    </a:lnTo>
                    <a:lnTo>
                      <a:pt x="311" y="192"/>
                    </a:lnTo>
                    <a:lnTo>
                      <a:pt x="392" y="197"/>
                    </a:lnTo>
                    <a:lnTo>
                      <a:pt x="440" y="213"/>
                    </a:lnTo>
                    <a:lnTo>
                      <a:pt x="449" y="207"/>
                    </a:lnTo>
                    <a:lnTo>
                      <a:pt x="473" y="197"/>
                    </a:lnTo>
                    <a:lnTo>
                      <a:pt x="508" y="194"/>
                    </a:lnTo>
                    <a:lnTo>
                      <a:pt x="523" y="174"/>
                    </a:lnTo>
                    <a:lnTo>
                      <a:pt x="511" y="162"/>
                    </a:lnTo>
                    <a:lnTo>
                      <a:pt x="510" y="150"/>
                    </a:lnTo>
                    <a:lnTo>
                      <a:pt x="540" y="158"/>
                    </a:lnTo>
                    <a:lnTo>
                      <a:pt x="574" y="125"/>
                    </a:lnTo>
                    <a:lnTo>
                      <a:pt x="607" y="120"/>
                    </a:lnTo>
                    <a:lnTo>
                      <a:pt x="573" y="98"/>
                    </a:lnTo>
                    <a:lnTo>
                      <a:pt x="534" y="98"/>
                    </a:lnTo>
                    <a:lnTo>
                      <a:pt x="529" y="66"/>
                    </a:lnTo>
                    <a:lnTo>
                      <a:pt x="561" y="60"/>
                    </a:lnTo>
                    <a:lnTo>
                      <a:pt x="543" y="8"/>
                    </a:lnTo>
                    <a:lnTo>
                      <a:pt x="571" y="0"/>
                    </a:lnTo>
                    <a:lnTo>
                      <a:pt x="615" y="9"/>
                    </a:lnTo>
                    <a:lnTo>
                      <a:pt x="686" y="69"/>
                    </a:lnTo>
                    <a:lnTo>
                      <a:pt x="734" y="84"/>
                    </a:lnTo>
                    <a:lnTo>
                      <a:pt x="752" y="104"/>
                    </a:lnTo>
                    <a:lnTo>
                      <a:pt x="798" y="93"/>
                    </a:lnTo>
                    <a:lnTo>
                      <a:pt x="806" y="102"/>
                    </a:lnTo>
                    <a:lnTo>
                      <a:pt x="812" y="150"/>
                    </a:lnTo>
                    <a:lnTo>
                      <a:pt x="792" y="144"/>
                    </a:lnTo>
                    <a:lnTo>
                      <a:pt x="785" y="153"/>
                    </a:lnTo>
                    <a:lnTo>
                      <a:pt x="815" y="188"/>
                    </a:lnTo>
                    <a:lnTo>
                      <a:pt x="806" y="197"/>
                    </a:lnTo>
                    <a:lnTo>
                      <a:pt x="761" y="207"/>
                    </a:lnTo>
                    <a:lnTo>
                      <a:pt x="740" y="242"/>
                    </a:lnTo>
                    <a:lnTo>
                      <a:pt x="709" y="261"/>
                    </a:lnTo>
                    <a:lnTo>
                      <a:pt x="686" y="224"/>
                    </a:lnTo>
                    <a:lnTo>
                      <a:pt x="667" y="255"/>
                    </a:lnTo>
                    <a:lnTo>
                      <a:pt x="650" y="258"/>
                    </a:lnTo>
                    <a:lnTo>
                      <a:pt x="655" y="269"/>
                    </a:lnTo>
                    <a:lnTo>
                      <a:pt x="704" y="282"/>
                    </a:lnTo>
                    <a:lnTo>
                      <a:pt x="736" y="287"/>
                    </a:lnTo>
                    <a:lnTo>
                      <a:pt x="737" y="294"/>
                    </a:lnTo>
                    <a:lnTo>
                      <a:pt x="715" y="302"/>
                    </a:lnTo>
                    <a:lnTo>
                      <a:pt x="704" y="332"/>
                    </a:lnTo>
                    <a:lnTo>
                      <a:pt x="766" y="384"/>
                    </a:lnTo>
                    <a:lnTo>
                      <a:pt x="782" y="422"/>
                    </a:lnTo>
                    <a:lnTo>
                      <a:pt x="757" y="519"/>
                    </a:lnTo>
                    <a:lnTo>
                      <a:pt x="728" y="548"/>
                    </a:lnTo>
                    <a:lnTo>
                      <a:pt x="689" y="560"/>
                    </a:lnTo>
                    <a:lnTo>
                      <a:pt x="688" y="560"/>
                    </a:lnTo>
                    <a:lnTo>
                      <a:pt x="686" y="561"/>
                    </a:lnTo>
                    <a:lnTo>
                      <a:pt x="683" y="566"/>
                    </a:lnTo>
                    <a:lnTo>
                      <a:pt x="644" y="576"/>
                    </a:lnTo>
                    <a:lnTo>
                      <a:pt x="643" y="597"/>
                    </a:lnTo>
                    <a:lnTo>
                      <a:pt x="633" y="596"/>
                    </a:lnTo>
                    <a:lnTo>
                      <a:pt x="625" y="575"/>
                    </a:lnTo>
                    <a:lnTo>
                      <a:pt x="601" y="573"/>
                    </a:lnTo>
                    <a:lnTo>
                      <a:pt x="577" y="564"/>
                    </a:lnTo>
                    <a:lnTo>
                      <a:pt x="576" y="551"/>
                    </a:lnTo>
                    <a:lnTo>
                      <a:pt x="553" y="540"/>
                    </a:lnTo>
                    <a:lnTo>
                      <a:pt x="534" y="557"/>
                    </a:lnTo>
                    <a:lnTo>
                      <a:pt x="510" y="552"/>
                    </a:lnTo>
                    <a:lnTo>
                      <a:pt x="499" y="557"/>
                    </a:lnTo>
                    <a:lnTo>
                      <a:pt x="504" y="579"/>
                    </a:lnTo>
                    <a:lnTo>
                      <a:pt x="498" y="579"/>
                    </a:lnTo>
                    <a:lnTo>
                      <a:pt x="494" y="572"/>
                    </a:lnTo>
                    <a:lnTo>
                      <a:pt x="470" y="566"/>
                    </a:lnTo>
                    <a:lnTo>
                      <a:pt x="459" y="545"/>
                    </a:lnTo>
                    <a:lnTo>
                      <a:pt x="441" y="528"/>
                    </a:lnTo>
                    <a:lnTo>
                      <a:pt x="438" y="528"/>
                    </a:lnTo>
                    <a:lnTo>
                      <a:pt x="426" y="519"/>
                    </a:lnTo>
                    <a:lnTo>
                      <a:pt x="443" y="495"/>
                    </a:lnTo>
                    <a:lnTo>
                      <a:pt x="435" y="465"/>
                    </a:lnTo>
                    <a:lnTo>
                      <a:pt x="416" y="447"/>
                    </a:lnTo>
                    <a:lnTo>
                      <a:pt x="413" y="453"/>
                    </a:lnTo>
                    <a:lnTo>
                      <a:pt x="401" y="450"/>
                    </a:lnTo>
                    <a:lnTo>
                      <a:pt x="392" y="432"/>
                    </a:lnTo>
                    <a:lnTo>
                      <a:pt x="366" y="434"/>
                    </a:lnTo>
                    <a:lnTo>
                      <a:pt x="362" y="435"/>
                    </a:lnTo>
                    <a:lnTo>
                      <a:pt x="341" y="456"/>
                    </a:lnTo>
                    <a:lnTo>
                      <a:pt x="328" y="459"/>
                    </a:lnTo>
                    <a:lnTo>
                      <a:pt x="295" y="452"/>
                    </a:lnTo>
                    <a:lnTo>
                      <a:pt x="281" y="459"/>
                    </a:lnTo>
                    <a:lnTo>
                      <a:pt x="274" y="458"/>
                    </a:lnTo>
                    <a:lnTo>
                      <a:pt x="239" y="449"/>
                    </a:lnTo>
                    <a:lnTo>
                      <a:pt x="203" y="434"/>
                    </a:lnTo>
                    <a:lnTo>
                      <a:pt x="153" y="414"/>
                    </a:lnTo>
                    <a:lnTo>
                      <a:pt x="120" y="396"/>
                    </a:lnTo>
                    <a:lnTo>
                      <a:pt x="106" y="374"/>
                    </a:lnTo>
                    <a:lnTo>
                      <a:pt x="120" y="375"/>
                    </a:lnTo>
                    <a:lnTo>
                      <a:pt x="106" y="344"/>
                    </a:lnTo>
                    <a:lnTo>
                      <a:pt x="81" y="321"/>
                    </a:lnTo>
                    <a:lnTo>
                      <a:pt x="38" y="296"/>
                    </a:lnTo>
                    <a:lnTo>
                      <a:pt x="26" y="296"/>
                    </a:lnTo>
                    <a:lnTo>
                      <a:pt x="27" y="287"/>
                    </a:lnTo>
                    <a:lnTo>
                      <a:pt x="33" y="288"/>
                    </a:lnTo>
                    <a:lnTo>
                      <a:pt x="24" y="269"/>
                    </a:lnTo>
                    <a:lnTo>
                      <a:pt x="6" y="264"/>
                    </a:lnTo>
                    <a:lnTo>
                      <a:pt x="0" y="251"/>
                    </a:lnTo>
                    <a:lnTo>
                      <a:pt x="14" y="233"/>
                    </a:lnTo>
                    <a:lnTo>
                      <a:pt x="36" y="234"/>
                    </a:lnTo>
                    <a:lnTo>
                      <a:pt x="39" y="222"/>
                    </a:lnTo>
                    <a:lnTo>
                      <a:pt x="57" y="221"/>
                    </a:lnTo>
                    <a:lnTo>
                      <a:pt x="81" y="203"/>
                    </a:lnTo>
                    <a:lnTo>
                      <a:pt x="66" y="158"/>
                    </a:lnTo>
                    <a:lnTo>
                      <a:pt x="87" y="113"/>
                    </a:lnTo>
                    <a:lnTo>
                      <a:pt x="114" y="101"/>
                    </a:lnTo>
                    <a:lnTo>
                      <a:pt x="126" y="80"/>
                    </a:lnTo>
                    <a:lnTo>
                      <a:pt x="129" y="81"/>
                    </a:lnTo>
                    <a:lnTo>
                      <a:pt x="180" y="102"/>
                    </a:lnTo>
                    <a:lnTo>
                      <a:pt x="202" y="123"/>
                    </a:lnTo>
                    <a:lnTo>
                      <a:pt x="206" y="146"/>
                    </a:lnTo>
                    <a:lnTo>
                      <a:pt x="248" y="150"/>
                    </a:lnTo>
                  </a:path>
                </a:pathLst>
              </a:custGeom>
              <a:noFill/>
              <a:ln w="6350" cap="sq">
                <a:solidFill>
                  <a:srgbClr val="000000"/>
                </a:solidFill>
                <a:prstDash val="solid"/>
                <a:miter lim="800000"/>
                <a:headEnd/>
                <a:tailEnd/>
              </a:ln>
            </p:spPr>
            <p:txBody>
              <a:bodyPr/>
              <a:lstStyle/>
              <a:p>
                <a:endParaRPr lang="en-US"/>
              </a:p>
            </p:txBody>
          </p:sp>
          <p:sp>
            <p:nvSpPr>
              <p:cNvPr id="321500" name="Freeform 988"/>
              <p:cNvSpPr>
                <a:spLocks/>
              </p:cNvSpPr>
              <p:nvPr/>
            </p:nvSpPr>
            <p:spPr bwMode="auto">
              <a:xfrm>
                <a:off x="3382" y="1733"/>
                <a:ext cx="21" cy="27"/>
              </a:xfrm>
              <a:custGeom>
                <a:avLst/>
                <a:gdLst/>
                <a:ahLst/>
                <a:cxnLst>
                  <a:cxn ang="0">
                    <a:pos x="21" y="15"/>
                  </a:cxn>
                  <a:cxn ang="0">
                    <a:pos x="21" y="17"/>
                  </a:cxn>
                  <a:cxn ang="0">
                    <a:pos x="21" y="18"/>
                  </a:cxn>
                  <a:cxn ang="0">
                    <a:pos x="21" y="18"/>
                  </a:cxn>
                  <a:cxn ang="0">
                    <a:pos x="21" y="20"/>
                  </a:cxn>
                  <a:cxn ang="0">
                    <a:pos x="19" y="21"/>
                  </a:cxn>
                  <a:cxn ang="0">
                    <a:pos x="19" y="23"/>
                  </a:cxn>
                  <a:cxn ang="0">
                    <a:pos x="18" y="24"/>
                  </a:cxn>
                  <a:cxn ang="0">
                    <a:pos x="18" y="24"/>
                  </a:cxn>
                  <a:cxn ang="0">
                    <a:pos x="16" y="26"/>
                  </a:cxn>
                  <a:cxn ang="0">
                    <a:pos x="15" y="26"/>
                  </a:cxn>
                  <a:cxn ang="0">
                    <a:pos x="15" y="27"/>
                  </a:cxn>
                  <a:cxn ang="0">
                    <a:pos x="13" y="27"/>
                  </a:cxn>
                  <a:cxn ang="0">
                    <a:pos x="12" y="27"/>
                  </a:cxn>
                  <a:cxn ang="0">
                    <a:pos x="11" y="27"/>
                  </a:cxn>
                  <a:cxn ang="0">
                    <a:pos x="11" y="27"/>
                  </a:cxn>
                  <a:cxn ang="0">
                    <a:pos x="9" y="27"/>
                  </a:cxn>
                  <a:cxn ang="0">
                    <a:pos x="8" y="27"/>
                  </a:cxn>
                  <a:cxn ang="0">
                    <a:pos x="6" y="26"/>
                  </a:cxn>
                  <a:cxn ang="0">
                    <a:pos x="6" y="26"/>
                  </a:cxn>
                  <a:cxn ang="0">
                    <a:pos x="5" y="24"/>
                  </a:cxn>
                  <a:cxn ang="0">
                    <a:pos x="3" y="24"/>
                  </a:cxn>
                  <a:cxn ang="0">
                    <a:pos x="3" y="23"/>
                  </a:cxn>
                  <a:cxn ang="0">
                    <a:pos x="2" y="21"/>
                  </a:cxn>
                  <a:cxn ang="0">
                    <a:pos x="2" y="21"/>
                  </a:cxn>
                  <a:cxn ang="0">
                    <a:pos x="0" y="20"/>
                  </a:cxn>
                  <a:cxn ang="0">
                    <a:pos x="0" y="18"/>
                  </a:cxn>
                  <a:cxn ang="0">
                    <a:pos x="0" y="17"/>
                  </a:cxn>
                  <a:cxn ang="0">
                    <a:pos x="0" y="15"/>
                  </a:cxn>
                  <a:cxn ang="0">
                    <a:pos x="0" y="14"/>
                  </a:cxn>
                  <a:cxn ang="0">
                    <a:pos x="0" y="12"/>
                  </a:cxn>
                  <a:cxn ang="0">
                    <a:pos x="0" y="11"/>
                  </a:cxn>
                  <a:cxn ang="0">
                    <a:pos x="0" y="9"/>
                  </a:cxn>
                  <a:cxn ang="0">
                    <a:pos x="0" y="8"/>
                  </a:cxn>
                  <a:cxn ang="0">
                    <a:pos x="0" y="6"/>
                  </a:cxn>
                  <a:cxn ang="0">
                    <a:pos x="2" y="6"/>
                  </a:cxn>
                  <a:cxn ang="0">
                    <a:pos x="2" y="5"/>
                  </a:cxn>
                  <a:cxn ang="0">
                    <a:pos x="3" y="3"/>
                  </a:cxn>
                  <a:cxn ang="0">
                    <a:pos x="3" y="3"/>
                  </a:cxn>
                  <a:cxn ang="0">
                    <a:pos x="5" y="2"/>
                  </a:cxn>
                  <a:cxn ang="0">
                    <a:pos x="6" y="2"/>
                  </a:cxn>
                  <a:cxn ang="0">
                    <a:pos x="6" y="0"/>
                  </a:cxn>
                  <a:cxn ang="0">
                    <a:pos x="8" y="0"/>
                  </a:cxn>
                  <a:cxn ang="0">
                    <a:pos x="9" y="0"/>
                  </a:cxn>
                  <a:cxn ang="0">
                    <a:pos x="11" y="0"/>
                  </a:cxn>
                  <a:cxn ang="0">
                    <a:pos x="11" y="0"/>
                  </a:cxn>
                  <a:cxn ang="0">
                    <a:pos x="12" y="0"/>
                  </a:cxn>
                  <a:cxn ang="0">
                    <a:pos x="13" y="0"/>
                  </a:cxn>
                  <a:cxn ang="0">
                    <a:pos x="15" y="0"/>
                  </a:cxn>
                  <a:cxn ang="0">
                    <a:pos x="15" y="2"/>
                  </a:cxn>
                  <a:cxn ang="0">
                    <a:pos x="16" y="2"/>
                  </a:cxn>
                  <a:cxn ang="0">
                    <a:pos x="18" y="3"/>
                  </a:cxn>
                  <a:cxn ang="0">
                    <a:pos x="18" y="5"/>
                  </a:cxn>
                  <a:cxn ang="0">
                    <a:pos x="19" y="5"/>
                  </a:cxn>
                  <a:cxn ang="0">
                    <a:pos x="19" y="6"/>
                  </a:cxn>
                  <a:cxn ang="0">
                    <a:pos x="21" y="8"/>
                  </a:cxn>
                  <a:cxn ang="0">
                    <a:pos x="21" y="9"/>
                  </a:cxn>
                  <a:cxn ang="0">
                    <a:pos x="21" y="11"/>
                  </a:cxn>
                  <a:cxn ang="0">
                    <a:pos x="21" y="12"/>
                  </a:cxn>
                  <a:cxn ang="0">
                    <a:pos x="21" y="14"/>
                  </a:cxn>
                </a:cxnLst>
                <a:rect l="0" t="0" r="r" b="b"/>
                <a:pathLst>
                  <a:path w="21" h="27">
                    <a:moveTo>
                      <a:pt x="21" y="14"/>
                    </a:moveTo>
                    <a:lnTo>
                      <a:pt x="21" y="14"/>
                    </a:lnTo>
                    <a:lnTo>
                      <a:pt x="21" y="14"/>
                    </a:lnTo>
                    <a:lnTo>
                      <a:pt x="21" y="14"/>
                    </a:lnTo>
                    <a:lnTo>
                      <a:pt x="21" y="15"/>
                    </a:lnTo>
                    <a:lnTo>
                      <a:pt x="21" y="15"/>
                    </a:lnTo>
                    <a:lnTo>
                      <a:pt x="21" y="15"/>
                    </a:lnTo>
                    <a:lnTo>
                      <a:pt x="21" y="15"/>
                    </a:lnTo>
                    <a:lnTo>
                      <a:pt x="21" y="15"/>
                    </a:lnTo>
                    <a:lnTo>
                      <a:pt x="21" y="15"/>
                    </a:lnTo>
                    <a:lnTo>
                      <a:pt x="21" y="15"/>
                    </a:lnTo>
                    <a:lnTo>
                      <a:pt x="21" y="17"/>
                    </a:lnTo>
                    <a:lnTo>
                      <a:pt x="21" y="17"/>
                    </a:lnTo>
                    <a:lnTo>
                      <a:pt x="21" y="17"/>
                    </a:lnTo>
                    <a:lnTo>
                      <a:pt x="21" y="17"/>
                    </a:lnTo>
                    <a:lnTo>
                      <a:pt x="21" y="17"/>
                    </a:lnTo>
                    <a:lnTo>
                      <a:pt x="21" y="17"/>
                    </a:lnTo>
                    <a:lnTo>
                      <a:pt x="21" y="18"/>
                    </a:lnTo>
                    <a:lnTo>
                      <a:pt x="21" y="18"/>
                    </a:lnTo>
                    <a:lnTo>
                      <a:pt x="21" y="18"/>
                    </a:lnTo>
                    <a:lnTo>
                      <a:pt x="21" y="18"/>
                    </a:lnTo>
                    <a:lnTo>
                      <a:pt x="21" y="18"/>
                    </a:lnTo>
                    <a:lnTo>
                      <a:pt x="21" y="18"/>
                    </a:lnTo>
                    <a:lnTo>
                      <a:pt x="21" y="18"/>
                    </a:lnTo>
                    <a:lnTo>
                      <a:pt x="21" y="20"/>
                    </a:lnTo>
                    <a:lnTo>
                      <a:pt x="21" y="20"/>
                    </a:lnTo>
                    <a:lnTo>
                      <a:pt x="21" y="20"/>
                    </a:lnTo>
                    <a:lnTo>
                      <a:pt x="21" y="20"/>
                    </a:lnTo>
                    <a:lnTo>
                      <a:pt x="21" y="20"/>
                    </a:lnTo>
                    <a:lnTo>
                      <a:pt x="21" y="20"/>
                    </a:lnTo>
                    <a:lnTo>
                      <a:pt x="21" y="20"/>
                    </a:lnTo>
                    <a:lnTo>
                      <a:pt x="21" y="21"/>
                    </a:lnTo>
                    <a:lnTo>
                      <a:pt x="21" y="21"/>
                    </a:lnTo>
                    <a:lnTo>
                      <a:pt x="19" y="21"/>
                    </a:lnTo>
                    <a:lnTo>
                      <a:pt x="19" y="21"/>
                    </a:lnTo>
                    <a:lnTo>
                      <a:pt x="19" y="21"/>
                    </a:lnTo>
                    <a:lnTo>
                      <a:pt x="19" y="21"/>
                    </a:lnTo>
                    <a:lnTo>
                      <a:pt x="19" y="21"/>
                    </a:lnTo>
                    <a:lnTo>
                      <a:pt x="19" y="23"/>
                    </a:lnTo>
                    <a:lnTo>
                      <a:pt x="19" y="23"/>
                    </a:lnTo>
                    <a:lnTo>
                      <a:pt x="19" y="23"/>
                    </a:lnTo>
                    <a:lnTo>
                      <a:pt x="19" y="23"/>
                    </a:lnTo>
                    <a:lnTo>
                      <a:pt x="19" y="23"/>
                    </a:lnTo>
                    <a:lnTo>
                      <a:pt x="19" y="23"/>
                    </a:lnTo>
                    <a:lnTo>
                      <a:pt x="19" y="23"/>
                    </a:lnTo>
                    <a:lnTo>
                      <a:pt x="19" y="23"/>
                    </a:lnTo>
                    <a:lnTo>
                      <a:pt x="18" y="23"/>
                    </a:lnTo>
                    <a:lnTo>
                      <a:pt x="18" y="24"/>
                    </a:lnTo>
                    <a:lnTo>
                      <a:pt x="18" y="24"/>
                    </a:lnTo>
                    <a:lnTo>
                      <a:pt x="18" y="24"/>
                    </a:lnTo>
                    <a:lnTo>
                      <a:pt x="18" y="24"/>
                    </a:lnTo>
                    <a:lnTo>
                      <a:pt x="18" y="24"/>
                    </a:lnTo>
                    <a:lnTo>
                      <a:pt x="18" y="24"/>
                    </a:lnTo>
                    <a:lnTo>
                      <a:pt x="18" y="24"/>
                    </a:lnTo>
                    <a:lnTo>
                      <a:pt x="18" y="24"/>
                    </a:lnTo>
                    <a:lnTo>
                      <a:pt x="18" y="24"/>
                    </a:lnTo>
                    <a:lnTo>
                      <a:pt x="16" y="24"/>
                    </a:lnTo>
                    <a:lnTo>
                      <a:pt x="16" y="26"/>
                    </a:lnTo>
                    <a:lnTo>
                      <a:pt x="16" y="26"/>
                    </a:lnTo>
                    <a:lnTo>
                      <a:pt x="16" y="26"/>
                    </a:lnTo>
                    <a:lnTo>
                      <a:pt x="16" y="26"/>
                    </a:lnTo>
                    <a:lnTo>
                      <a:pt x="16" y="26"/>
                    </a:lnTo>
                    <a:lnTo>
                      <a:pt x="16" y="26"/>
                    </a:lnTo>
                    <a:lnTo>
                      <a:pt x="16" y="26"/>
                    </a:lnTo>
                    <a:lnTo>
                      <a:pt x="16" y="26"/>
                    </a:lnTo>
                    <a:lnTo>
                      <a:pt x="15" y="26"/>
                    </a:lnTo>
                    <a:lnTo>
                      <a:pt x="15" y="26"/>
                    </a:lnTo>
                    <a:lnTo>
                      <a:pt x="15" y="26"/>
                    </a:lnTo>
                    <a:lnTo>
                      <a:pt x="15" y="26"/>
                    </a:lnTo>
                    <a:lnTo>
                      <a:pt x="15" y="26"/>
                    </a:lnTo>
                    <a:lnTo>
                      <a:pt x="15" y="26"/>
                    </a:lnTo>
                    <a:lnTo>
                      <a:pt x="15" y="27"/>
                    </a:lnTo>
                    <a:lnTo>
                      <a:pt x="15" y="27"/>
                    </a:lnTo>
                    <a:lnTo>
                      <a:pt x="13" y="27"/>
                    </a:lnTo>
                    <a:lnTo>
                      <a:pt x="13" y="27"/>
                    </a:lnTo>
                    <a:lnTo>
                      <a:pt x="13" y="27"/>
                    </a:lnTo>
                    <a:lnTo>
                      <a:pt x="13" y="27"/>
                    </a:lnTo>
                    <a:lnTo>
                      <a:pt x="13" y="27"/>
                    </a:lnTo>
                    <a:lnTo>
                      <a:pt x="13" y="27"/>
                    </a:lnTo>
                    <a:lnTo>
                      <a:pt x="13" y="27"/>
                    </a:lnTo>
                    <a:lnTo>
                      <a:pt x="13" y="27"/>
                    </a:lnTo>
                    <a:lnTo>
                      <a:pt x="12" y="27"/>
                    </a:lnTo>
                    <a:lnTo>
                      <a:pt x="12" y="27"/>
                    </a:lnTo>
                    <a:lnTo>
                      <a:pt x="12" y="27"/>
                    </a:lnTo>
                    <a:lnTo>
                      <a:pt x="12" y="27"/>
                    </a:lnTo>
                    <a:lnTo>
                      <a:pt x="12" y="27"/>
                    </a:lnTo>
                    <a:lnTo>
                      <a:pt x="12" y="27"/>
                    </a:lnTo>
                    <a:lnTo>
                      <a:pt x="12" y="27"/>
                    </a:lnTo>
                    <a:lnTo>
                      <a:pt x="12" y="27"/>
                    </a:lnTo>
                    <a:lnTo>
                      <a:pt x="11" y="27"/>
                    </a:lnTo>
                    <a:lnTo>
                      <a:pt x="11" y="27"/>
                    </a:lnTo>
                    <a:lnTo>
                      <a:pt x="11" y="27"/>
                    </a:lnTo>
                    <a:lnTo>
                      <a:pt x="11" y="27"/>
                    </a:lnTo>
                    <a:lnTo>
                      <a:pt x="11" y="27"/>
                    </a:lnTo>
                    <a:lnTo>
                      <a:pt x="11" y="27"/>
                    </a:lnTo>
                    <a:lnTo>
                      <a:pt x="11" y="27"/>
                    </a:lnTo>
                    <a:lnTo>
                      <a:pt x="11" y="27"/>
                    </a:lnTo>
                    <a:lnTo>
                      <a:pt x="9" y="27"/>
                    </a:lnTo>
                    <a:lnTo>
                      <a:pt x="9" y="27"/>
                    </a:lnTo>
                    <a:lnTo>
                      <a:pt x="9" y="27"/>
                    </a:lnTo>
                    <a:lnTo>
                      <a:pt x="9" y="27"/>
                    </a:lnTo>
                    <a:lnTo>
                      <a:pt x="9" y="27"/>
                    </a:lnTo>
                    <a:lnTo>
                      <a:pt x="9" y="27"/>
                    </a:lnTo>
                    <a:lnTo>
                      <a:pt x="9" y="27"/>
                    </a:lnTo>
                    <a:lnTo>
                      <a:pt x="8" y="27"/>
                    </a:lnTo>
                    <a:lnTo>
                      <a:pt x="8" y="27"/>
                    </a:lnTo>
                    <a:lnTo>
                      <a:pt x="8" y="27"/>
                    </a:lnTo>
                    <a:lnTo>
                      <a:pt x="8" y="27"/>
                    </a:lnTo>
                    <a:lnTo>
                      <a:pt x="8" y="27"/>
                    </a:lnTo>
                    <a:lnTo>
                      <a:pt x="8" y="27"/>
                    </a:lnTo>
                    <a:lnTo>
                      <a:pt x="8" y="26"/>
                    </a:lnTo>
                    <a:lnTo>
                      <a:pt x="8" y="26"/>
                    </a:lnTo>
                    <a:lnTo>
                      <a:pt x="6" y="26"/>
                    </a:lnTo>
                    <a:lnTo>
                      <a:pt x="6" y="26"/>
                    </a:lnTo>
                    <a:lnTo>
                      <a:pt x="6" y="26"/>
                    </a:lnTo>
                    <a:lnTo>
                      <a:pt x="6" y="26"/>
                    </a:lnTo>
                    <a:lnTo>
                      <a:pt x="6" y="26"/>
                    </a:lnTo>
                    <a:lnTo>
                      <a:pt x="6" y="26"/>
                    </a:lnTo>
                    <a:lnTo>
                      <a:pt x="6" y="26"/>
                    </a:lnTo>
                    <a:lnTo>
                      <a:pt x="6" y="26"/>
                    </a:lnTo>
                    <a:lnTo>
                      <a:pt x="6" y="26"/>
                    </a:lnTo>
                    <a:lnTo>
                      <a:pt x="5" y="26"/>
                    </a:lnTo>
                    <a:lnTo>
                      <a:pt x="5" y="26"/>
                    </a:lnTo>
                    <a:lnTo>
                      <a:pt x="5" y="26"/>
                    </a:lnTo>
                    <a:lnTo>
                      <a:pt x="5" y="24"/>
                    </a:lnTo>
                    <a:lnTo>
                      <a:pt x="5" y="24"/>
                    </a:lnTo>
                    <a:lnTo>
                      <a:pt x="5" y="24"/>
                    </a:lnTo>
                    <a:lnTo>
                      <a:pt x="5" y="24"/>
                    </a:lnTo>
                    <a:lnTo>
                      <a:pt x="5" y="24"/>
                    </a:lnTo>
                    <a:lnTo>
                      <a:pt x="5" y="24"/>
                    </a:lnTo>
                    <a:lnTo>
                      <a:pt x="3" y="24"/>
                    </a:lnTo>
                    <a:lnTo>
                      <a:pt x="3" y="24"/>
                    </a:lnTo>
                    <a:lnTo>
                      <a:pt x="3" y="24"/>
                    </a:lnTo>
                    <a:lnTo>
                      <a:pt x="3" y="24"/>
                    </a:lnTo>
                    <a:lnTo>
                      <a:pt x="3" y="23"/>
                    </a:lnTo>
                    <a:lnTo>
                      <a:pt x="3" y="23"/>
                    </a:lnTo>
                    <a:lnTo>
                      <a:pt x="3" y="23"/>
                    </a:lnTo>
                    <a:lnTo>
                      <a:pt x="3" y="23"/>
                    </a:lnTo>
                    <a:lnTo>
                      <a:pt x="3" y="23"/>
                    </a:lnTo>
                    <a:lnTo>
                      <a:pt x="3" y="23"/>
                    </a:lnTo>
                    <a:lnTo>
                      <a:pt x="2" y="23"/>
                    </a:lnTo>
                    <a:lnTo>
                      <a:pt x="2" y="23"/>
                    </a:lnTo>
                    <a:lnTo>
                      <a:pt x="2" y="23"/>
                    </a:lnTo>
                    <a:lnTo>
                      <a:pt x="2" y="21"/>
                    </a:lnTo>
                    <a:lnTo>
                      <a:pt x="2" y="21"/>
                    </a:lnTo>
                    <a:lnTo>
                      <a:pt x="2" y="21"/>
                    </a:lnTo>
                    <a:lnTo>
                      <a:pt x="2" y="21"/>
                    </a:lnTo>
                    <a:lnTo>
                      <a:pt x="2" y="21"/>
                    </a:lnTo>
                    <a:lnTo>
                      <a:pt x="2" y="21"/>
                    </a:lnTo>
                    <a:lnTo>
                      <a:pt x="2" y="21"/>
                    </a:lnTo>
                    <a:lnTo>
                      <a:pt x="2" y="20"/>
                    </a:lnTo>
                    <a:lnTo>
                      <a:pt x="2" y="20"/>
                    </a:lnTo>
                    <a:lnTo>
                      <a:pt x="2" y="20"/>
                    </a:lnTo>
                    <a:lnTo>
                      <a:pt x="2" y="20"/>
                    </a:lnTo>
                    <a:lnTo>
                      <a:pt x="0" y="20"/>
                    </a:lnTo>
                    <a:lnTo>
                      <a:pt x="0" y="20"/>
                    </a:lnTo>
                    <a:lnTo>
                      <a:pt x="0" y="20"/>
                    </a:lnTo>
                    <a:lnTo>
                      <a:pt x="0" y="18"/>
                    </a:lnTo>
                    <a:lnTo>
                      <a:pt x="0" y="18"/>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8"/>
                    </a:lnTo>
                    <a:lnTo>
                      <a:pt x="0" y="6"/>
                    </a:lnTo>
                    <a:lnTo>
                      <a:pt x="0"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2" y="5"/>
                    </a:lnTo>
                    <a:lnTo>
                      <a:pt x="3" y="3"/>
                    </a:lnTo>
                    <a:lnTo>
                      <a:pt x="3" y="3"/>
                    </a:lnTo>
                    <a:lnTo>
                      <a:pt x="3" y="3"/>
                    </a:lnTo>
                    <a:lnTo>
                      <a:pt x="3" y="3"/>
                    </a:lnTo>
                    <a:lnTo>
                      <a:pt x="3" y="3"/>
                    </a:lnTo>
                    <a:lnTo>
                      <a:pt x="3" y="3"/>
                    </a:lnTo>
                    <a:lnTo>
                      <a:pt x="3" y="3"/>
                    </a:lnTo>
                    <a:lnTo>
                      <a:pt x="3" y="3"/>
                    </a:lnTo>
                    <a:lnTo>
                      <a:pt x="3" y="3"/>
                    </a:lnTo>
                    <a:lnTo>
                      <a:pt x="3" y="2"/>
                    </a:lnTo>
                    <a:lnTo>
                      <a:pt x="5" y="2"/>
                    </a:lnTo>
                    <a:lnTo>
                      <a:pt x="5" y="2"/>
                    </a:lnTo>
                    <a:lnTo>
                      <a:pt x="5" y="2"/>
                    </a:lnTo>
                    <a:lnTo>
                      <a:pt x="5" y="2"/>
                    </a:lnTo>
                    <a:lnTo>
                      <a:pt x="5" y="2"/>
                    </a:lnTo>
                    <a:lnTo>
                      <a:pt x="5" y="2"/>
                    </a:lnTo>
                    <a:lnTo>
                      <a:pt x="5" y="2"/>
                    </a:lnTo>
                    <a:lnTo>
                      <a:pt x="5" y="2"/>
                    </a:lnTo>
                    <a:lnTo>
                      <a:pt x="5" y="2"/>
                    </a:lnTo>
                    <a:lnTo>
                      <a:pt x="6" y="2"/>
                    </a:lnTo>
                    <a:lnTo>
                      <a:pt x="6" y="2"/>
                    </a:lnTo>
                    <a:lnTo>
                      <a:pt x="6" y="2"/>
                    </a:lnTo>
                    <a:lnTo>
                      <a:pt x="6" y="0"/>
                    </a:lnTo>
                    <a:lnTo>
                      <a:pt x="6" y="0"/>
                    </a:lnTo>
                    <a:lnTo>
                      <a:pt x="6" y="0"/>
                    </a:lnTo>
                    <a:lnTo>
                      <a:pt x="6" y="0"/>
                    </a:lnTo>
                    <a:lnTo>
                      <a:pt x="6" y="0"/>
                    </a:lnTo>
                    <a:lnTo>
                      <a:pt x="6" y="0"/>
                    </a:lnTo>
                    <a:lnTo>
                      <a:pt x="8" y="0"/>
                    </a:lnTo>
                    <a:lnTo>
                      <a:pt x="8"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3" y="0"/>
                    </a:lnTo>
                    <a:lnTo>
                      <a:pt x="13" y="0"/>
                    </a:lnTo>
                    <a:lnTo>
                      <a:pt x="15" y="0"/>
                    </a:lnTo>
                    <a:lnTo>
                      <a:pt x="15" y="0"/>
                    </a:lnTo>
                    <a:lnTo>
                      <a:pt x="15" y="2"/>
                    </a:lnTo>
                    <a:lnTo>
                      <a:pt x="15" y="2"/>
                    </a:lnTo>
                    <a:lnTo>
                      <a:pt x="15" y="2"/>
                    </a:lnTo>
                    <a:lnTo>
                      <a:pt x="15" y="2"/>
                    </a:lnTo>
                    <a:lnTo>
                      <a:pt x="15" y="2"/>
                    </a:lnTo>
                    <a:lnTo>
                      <a:pt x="15" y="2"/>
                    </a:lnTo>
                    <a:lnTo>
                      <a:pt x="15" y="2"/>
                    </a:lnTo>
                    <a:lnTo>
                      <a:pt x="16" y="2"/>
                    </a:lnTo>
                    <a:lnTo>
                      <a:pt x="16" y="2"/>
                    </a:lnTo>
                    <a:lnTo>
                      <a:pt x="16" y="2"/>
                    </a:lnTo>
                    <a:lnTo>
                      <a:pt x="16" y="2"/>
                    </a:lnTo>
                    <a:lnTo>
                      <a:pt x="16" y="2"/>
                    </a:lnTo>
                    <a:lnTo>
                      <a:pt x="16" y="2"/>
                    </a:lnTo>
                    <a:lnTo>
                      <a:pt x="16" y="3"/>
                    </a:lnTo>
                    <a:lnTo>
                      <a:pt x="16" y="3"/>
                    </a:lnTo>
                    <a:lnTo>
                      <a:pt x="16" y="3"/>
                    </a:lnTo>
                    <a:lnTo>
                      <a:pt x="18" y="3"/>
                    </a:lnTo>
                    <a:lnTo>
                      <a:pt x="18" y="3"/>
                    </a:lnTo>
                    <a:lnTo>
                      <a:pt x="18" y="3"/>
                    </a:lnTo>
                    <a:lnTo>
                      <a:pt x="18" y="3"/>
                    </a:lnTo>
                    <a:lnTo>
                      <a:pt x="18" y="3"/>
                    </a:lnTo>
                    <a:lnTo>
                      <a:pt x="18" y="3"/>
                    </a:lnTo>
                    <a:lnTo>
                      <a:pt x="18" y="5"/>
                    </a:lnTo>
                    <a:lnTo>
                      <a:pt x="18" y="5"/>
                    </a:lnTo>
                    <a:lnTo>
                      <a:pt x="18" y="5"/>
                    </a:lnTo>
                    <a:lnTo>
                      <a:pt x="18" y="5"/>
                    </a:lnTo>
                    <a:lnTo>
                      <a:pt x="19" y="5"/>
                    </a:lnTo>
                    <a:lnTo>
                      <a:pt x="19" y="5"/>
                    </a:lnTo>
                    <a:lnTo>
                      <a:pt x="19" y="5"/>
                    </a:lnTo>
                    <a:lnTo>
                      <a:pt x="19" y="5"/>
                    </a:lnTo>
                    <a:lnTo>
                      <a:pt x="19" y="6"/>
                    </a:lnTo>
                    <a:lnTo>
                      <a:pt x="19" y="6"/>
                    </a:lnTo>
                    <a:lnTo>
                      <a:pt x="19" y="6"/>
                    </a:lnTo>
                    <a:lnTo>
                      <a:pt x="19" y="6"/>
                    </a:lnTo>
                    <a:lnTo>
                      <a:pt x="19" y="6"/>
                    </a:lnTo>
                    <a:lnTo>
                      <a:pt x="19" y="6"/>
                    </a:lnTo>
                    <a:lnTo>
                      <a:pt x="19" y="6"/>
                    </a:lnTo>
                    <a:lnTo>
                      <a:pt x="19" y="6"/>
                    </a:lnTo>
                    <a:lnTo>
                      <a:pt x="19" y="8"/>
                    </a:lnTo>
                    <a:lnTo>
                      <a:pt x="21" y="8"/>
                    </a:lnTo>
                    <a:lnTo>
                      <a:pt x="21" y="8"/>
                    </a:lnTo>
                    <a:lnTo>
                      <a:pt x="21" y="8"/>
                    </a:lnTo>
                    <a:lnTo>
                      <a:pt x="21" y="8"/>
                    </a:lnTo>
                    <a:lnTo>
                      <a:pt x="21" y="8"/>
                    </a:lnTo>
                    <a:lnTo>
                      <a:pt x="21" y="8"/>
                    </a:lnTo>
                    <a:lnTo>
                      <a:pt x="21" y="9"/>
                    </a:lnTo>
                    <a:lnTo>
                      <a:pt x="21" y="9"/>
                    </a:lnTo>
                    <a:lnTo>
                      <a:pt x="21" y="9"/>
                    </a:lnTo>
                    <a:lnTo>
                      <a:pt x="21" y="9"/>
                    </a:lnTo>
                    <a:lnTo>
                      <a:pt x="21" y="9"/>
                    </a:lnTo>
                    <a:lnTo>
                      <a:pt x="21" y="9"/>
                    </a:lnTo>
                    <a:lnTo>
                      <a:pt x="21" y="11"/>
                    </a:lnTo>
                    <a:lnTo>
                      <a:pt x="21" y="11"/>
                    </a:lnTo>
                    <a:lnTo>
                      <a:pt x="21" y="11"/>
                    </a:lnTo>
                    <a:lnTo>
                      <a:pt x="21" y="11"/>
                    </a:lnTo>
                    <a:lnTo>
                      <a:pt x="21" y="11"/>
                    </a:lnTo>
                    <a:lnTo>
                      <a:pt x="21" y="11"/>
                    </a:lnTo>
                    <a:lnTo>
                      <a:pt x="21" y="11"/>
                    </a:lnTo>
                    <a:lnTo>
                      <a:pt x="21" y="12"/>
                    </a:lnTo>
                    <a:lnTo>
                      <a:pt x="21" y="12"/>
                    </a:lnTo>
                    <a:lnTo>
                      <a:pt x="21" y="12"/>
                    </a:lnTo>
                    <a:lnTo>
                      <a:pt x="21" y="12"/>
                    </a:lnTo>
                    <a:lnTo>
                      <a:pt x="21" y="12"/>
                    </a:lnTo>
                    <a:lnTo>
                      <a:pt x="21" y="12"/>
                    </a:lnTo>
                    <a:lnTo>
                      <a:pt x="21" y="14"/>
                    </a:lnTo>
                    <a:lnTo>
                      <a:pt x="21" y="14"/>
                    </a:lnTo>
                    <a:lnTo>
                      <a:pt x="21" y="14"/>
                    </a:lnTo>
                    <a:lnTo>
                      <a:pt x="21" y="14"/>
                    </a:lnTo>
                  </a:path>
                </a:pathLst>
              </a:custGeom>
              <a:noFill/>
              <a:ln w="6350" cap="sq">
                <a:solidFill>
                  <a:srgbClr val="000000"/>
                </a:solidFill>
                <a:prstDash val="solid"/>
                <a:miter lim="800000"/>
                <a:headEnd/>
                <a:tailEnd/>
              </a:ln>
            </p:spPr>
            <p:txBody>
              <a:bodyPr/>
              <a:lstStyle/>
              <a:p>
                <a:endParaRPr lang="en-US"/>
              </a:p>
            </p:txBody>
          </p:sp>
          <p:sp>
            <p:nvSpPr>
              <p:cNvPr id="321501" name="Freeform 989"/>
              <p:cNvSpPr>
                <a:spLocks/>
              </p:cNvSpPr>
              <p:nvPr/>
            </p:nvSpPr>
            <p:spPr bwMode="auto">
              <a:xfrm>
                <a:off x="3378" y="1505"/>
                <a:ext cx="19" cy="27"/>
              </a:xfrm>
              <a:custGeom>
                <a:avLst/>
                <a:gdLst/>
                <a:ahLst/>
                <a:cxnLst>
                  <a:cxn ang="0">
                    <a:pos x="19" y="15"/>
                  </a:cxn>
                  <a:cxn ang="0">
                    <a:pos x="19" y="17"/>
                  </a:cxn>
                  <a:cxn ang="0">
                    <a:pos x="19" y="18"/>
                  </a:cxn>
                  <a:cxn ang="0">
                    <a:pos x="19" y="20"/>
                  </a:cxn>
                  <a:cxn ang="0">
                    <a:pos x="19" y="20"/>
                  </a:cxn>
                  <a:cxn ang="0">
                    <a:pos x="17" y="21"/>
                  </a:cxn>
                  <a:cxn ang="0">
                    <a:pos x="17" y="23"/>
                  </a:cxn>
                  <a:cxn ang="0">
                    <a:pos x="16" y="24"/>
                  </a:cxn>
                  <a:cxn ang="0">
                    <a:pos x="16" y="24"/>
                  </a:cxn>
                  <a:cxn ang="0">
                    <a:pos x="15" y="26"/>
                  </a:cxn>
                  <a:cxn ang="0">
                    <a:pos x="15" y="26"/>
                  </a:cxn>
                  <a:cxn ang="0">
                    <a:pos x="13" y="26"/>
                  </a:cxn>
                  <a:cxn ang="0">
                    <a:pos x="12" y="27"/>
                  </a:cxn>
                  <a:cxn ang="0">
                    <a:pos x="12" y="27"/>
                  </a:cxn>
                  <a:cxn ang="0">
                    <a:pos x="10" y="27"/>
                  </a:cxn>
                  <a:cxn ang="0">
                    <a:pos x="9" y="27"/>
                  </a:cxn>
                  <a:cxn ang="0">
                    <a:pos x="9" y="27"/>
                  </a:cxn>
                  <a:cxn ang="0">
                    <a:pos x="7" y="27"/>
                  </a:cxn>
                  <a:cxn ang="0">
                    <a:pos x="6" y="26"/>
                  </a:cxn>
                  <a:cxn ang="0">
                    <a:pos x="6" y="26"/>
                  </a:cxn>
                  <a:cxn ang="0">
                    <a:pos x="4" y="24"/>
                  </a:cxn>
                  <a:cxn ang="0">
                    <a:pos x="3" y="24"/>
                  </a:cxn>
                  <a:cxn ang="0">
                    <a:pos x="3" y="23"/>
                  </a:cxn>
                  <a:cxn ang="0">
                    <a:pos x="1" y="21"/>
                  </a:cxn>
                  <a:cxn ang="0">
                    <a:pos x="1" y="21"/>
                  </a:cxn>
                  <a:cxn ang="0">
                    <a:pos x="0" y="20"/>
                  </a:cxn>
                  <a:cxn ang="0">
                    <a:pos x="0" y="18"/>
                  </a:cxn>
                  <a:cxn ang="0">
                    <a:pos x="0" y="17"/>
                  </a:cxn>
                  <a:cxn ang="0">
                    <a:pos x="0" y="15"/>
                  </a:cxn>
                  <a:cxn ang="0">
                    <a:pos x="0" y="14"/>
                  </a:cxn>
                  <a:cxn ang="0">
                    <a:pos x="0" y="12"/>
                  </a:cxn>
                  <a:cxn ang="0">
                    <a:pos x="0" y="11"/>
                  </a:cxn>
                  <a:cxn ang="0">
                    <a:pos x="0" y="11"/>
                  </a:cxn>
                  <a:cxn ang="0">
                    <a:pos x="0" y="9"/>
                  </a:cxn>
                  <a:cxn ang="0">
                    <a:pos x="0" y="8"/>
                  </a:cxn>
                  <a:cxn ang="0">
                    <a:pos x="1" y="6"/>
                  </a:cxn>
                  <a:cxn ang="0">
                    <a:pos x="1" y="5"/>
                  </a:cxn>
                  <a:cxn ang="0">
                    <a:pos x="3" y="5"/>
                  </a:cxn>
                  <a:cxn ang="0">
                    <a:pos x="3" y="3"/>
                  </a:cxn>
                  <a:cxn ang="0">
                    <a:pos x="4" y="3"/>
                  </a:cxn>
                  <a:cxn ang="0">
                    <a:pos x="4" y="2"/>
                  </a:cxn>
                  <a:cxn ang="0">
                    <a:pos x="6" y="2"/>
                  </a:cxn>
                  <a:cxn ang="0">
                    <a:pos x="7" y="2"/>
                  </a:cxn>
                  <a:cxn ang="0">
                    <a:pos x="7" y="0"/>
                  </a:cxn>
                  <a:cxn ang="0">
                    <a:pos x="9" y="0"/>
                  </a:cxn>
                  <a:cxn ang="0">
                    <a:pos x="10" y="0"/>
                  </a:cxn>
                  <a:cxn ang="0">
                    <a:pos x="10" y="2"/>
                  </a:cxn>
                  <a:cxn ang="0">
                    <a:pos x="12" y="2"/>
                  </a:cxn>
                  <a:cxn ang="0">
                    <a:pos x="13" y="2"/>
                  </a:cxn>
                  <a:cxn ang="0">
                    <a:pos x="13" y="3"/>
                  </a:cxn>
                  <a:cxn ang="0">
                    <a:pos x="15" y="3"/>
                  </a:cxn>
                  <a:cxn ang="0">
                    <a:pos x="16" y="5"/>
                  </a:cxn>
                  <a:cxn ang="0">
                    <a:pos x="16" y="5"/>
                  </a:cxn>
                  <a:cxn ang="0">
                    <a:pos x="17" y="6"/>
                  </a:cxn>
                  <a:cxn ang="0">
                    <a:pos x="17" y="8"/>
                  </a:cxn>
                  <a:cxn ang="0">
                    <a:pos x="19" y="8"/>
                  </a:cxn>
                  <a:cxn ang="0">
                    <a:pos x="19" y="9"/>
                  </a:cxn>
                  <a:cxn ang="0">
                    <a:pos x="19" y="11"/>
                  </a:cxn>
                  <a:cxn ang="0">
                    <a:pos x="19" y="12"/>
                  </a:cxn>
                  <a:cxn ang="0">
                    <a:pos x="19" y="14"/>
                  </a:cxn>
                </a:cxnLst>
                <a:rect l="0" t="0" r="r" b="b"/>
                <a:pathLst>
                  <a:path w="19" h="27">
                    <a:moveTo>
                      <a:pt x="19" y="14"/>
                    </a:moveTo>
                    <a:lnTo>
                      <a:pt x="19" y="14"/>
                    </a:lnTo>
                    <a:lnTo>
                      <a:pt x="19" y="14"/>
                    </a:lnTo>
                    <a:lnTo>
                      <a:pt x="19" y="15"/>
                    </a:lnTo>
                    <a:lnTo>
                      <a:pt x="19" y="15"/>
                    </a:lnTo>
                    <a:lnTo>
                      <a:pt x="19" y="15"/>
                    </a:lnTo>
                    <a:lnTo>
                      <a:pt x="19" y="15"/>
                    </a:lnTo>
                    <a:lnTo>
                      <a:pt x="19" y="15"/>
                    </a:lnTo>
                    <a:lnTo>
                      <a:pt x="19" y="15"/>
                    </a:lnTo>
                    <a:lnTo>
                      <a:pt x="19" y="17"/>
                    </a:lnTo>
                    <a:lnTo>
                      <a:pt x="19" y="17"/>
                    </a:lnTo>
                    <a:lnTo>
                      <a:pt x="19" y="17"/>
                    </a:lnTo>
                    <a:lnTo>
                      <a:pt x="19" y="17"/>
                    </a:lnTo>
                    <a:lnTo>
                      <a:pt x="19" y="17"/>
                    </a:lnTo>
                    <a:lnTo>
                      <a:pt x="19" y="17"/>
                    </a:lnTo>
                    <a:lnTo>
                      <a:pt x="19" y="17"/>
                    </a:lnTo>
                    <a:lnTo>
                      <a:pt x="19" y="18"/>
                    </a:lnTo>
                    <a:lnTo>
                      <a:pt x="19" y="18"/>
                    </a:lnTo>
                    <a:lnTo>
                      <a:pt x="19" y="18"/>
                    </a:lnTo>
                    <a:lnTo>
                      <a:pt x="19" y="18"/>
                    </a:lnTo>
                    <a:lnTo>
                      <a:pt x="19" y="18"/>
                    </a:lnTo>
                    <a:lnTo>
                      <a:pt x="19" y="18"/>
                    </a:lnTo>
                    <a:lnTo>
                      <a:pt x="19" y="18"/>
                    </a:lnTo>
                    <a:lnTo>
                      <a:pt x="19" y="20"/>
                    </a:lnTo>
                    <a:lnTo>
                      <a:pt x="19" y="20"/>
                    </a:lnTo>
                    <a:lnTo>
                      <a:pt x="19" y="20"/>
                    </a:lnTo>
                    <a:lnTo>
                      <a:pt x="19" y="20"/>
                    </a:lnTo>
                    <a:lnTo>
                      <a:pt x="19" y="20"/>
                    </a:lnTo>
                    <a:lnTo>
                      <a:pt x="19" y="20"/>
                    </a:lnTo>
                    <a:lnTo>
                      <a:pt x="19" y="20"/>
                    </a:lnTo>
                    <a:lnTo>
                      <a:pt x="19" y="21"/>
                    </a:lnTo>
                    <a:lnTo>
                      <a:pt x="19" y="21"/>
                    </a:lnTo>
                    <a:lnTo>
                      <a:pt x="19" y="21"/>
                    </a:lnTo>
                    <a:lnTo>
                      <a:pt x="17" y="21"/>
                    </a:lnTo>
                    <a:lnTo>
                      <a:pt x="17" y="21"/>
                    </a:lnTo>
                    <a:lnTo>
                      <a:pt x="17" y="21"/>
                    </a:lnTo>
                    <a:lnTo>
                      <a:pt x="17" y="21"/>
                    </a:lnTo>
                    <a:lnTo>
                      <a:pt x="17" y="21"/>
                    </a:lnTo>
                    <a:lnTo>
                      <a:pt x="17" y="23"/>
                    </a:lnTo>
                    <a:lnTo>
                      <a:pt x="17" y="23"/>
                    </a:lnTo>
                    <a:lnTo>
                      <a:pt x="17" y="23"/>
                    </a:lnTo>
                    <a:lnTo>
                      <a:pt x="17" y="23"/>
                    </a:lnTo>
                    <a:lnTo>
                      <a:pt x="17" y="23"/>
                    </a:lnTo>
                    <a:lnTo>
                      <a:pt x="17" y="23"/>
                    </a:lnTo>
                    <a:lnTo>
                      <a:pt x="17" y="23"/>
                    </a:lnTo>
                    <a:lnTo>
                      <a:pt x="17" y="23"/>
                    </a:lnTo>
                    <a:lnTo>
                      <a:pt x="17" y="23"/>
                    </a:lnTo>
                    <a:lnTo>
                      <a:pt x="16" y="24"/>
                    </a:lnTo>
                    <a:lnTo>
                      <a:pt x="16" y="24"/>
                    </a:lnTo>
                    <a:lnTo>
                      <a:pt x="16" y="24"/>
                    </a:lnTo>
                    <a:lnTo>
                      <a:pt x="16" y="24"/>
                    </a:lnTo>
                    <a:lnTo>
                      <a:pt x="16" y="24"/>
                    </a:lnTo>
                    <a:lnTo>
                      <a:pt x="16" y="24"/>
                    </a:lnTo>
                    <a:lnTo>
                      <a:pt x="16" y="24"/>
                    </a:lnTo>
                    <a:lnTo>
                      <a:pt x="16" y="24"/>
                    </a:lnTo>
                    <a:lnTo>
                      <a:pt x="16" y="24"/>
                    </a:lnTo>
                    <a:lnTo>
                      <a:pt x="16" y="24"/>
                    </a:lnTo>
                    <a:lnTo>
                      <a:pt x="16" y="24"/>
                    </a:lnTo>
                    <a:lnTo>
                      <a:pt x="15" y="26"/>
                    </a:lnTo>
                    <a:lnTo>
                      <a:pt x="15" y="26"/>
                    </a:lnTo>
                    <a:lnTo>
                      <a:pt x="15" y="26"/>
                    </a:lnTo>
                    <a:lnTo>
                      <a:pt x="15" y="26"/>
                    </a:lnTo>
                    <a:lnTo>
                      <a:pt x="15" y="26"/>
                    </a:lnTo>
                    <a:lnTo>
                      <a:pt x="15" y="26"/>
                    </a:lnTo>
                    <a:lnTo>
                      <a:pt x="15" y="26"/>
                    </a:lnTo>
                    <a:lnTo>
                      <a:pt x="15" y="26"/>
                    </a:lnTo>
                    <a:lnTo>
                      <a:pt x="15" y="26"/>
                    </a:lnTo>
                    <a:lnTo>
                      <a:pt x="15" y="26"/>
                    </a:lnTo>
                    <a:lnTo>
                      <a:pt x="13" y="26"/>
                    </a:lnTo>
                    <a:lnTo>
                      <a:pt x="13" y="26"/>
                    </a:lnTo>
                    <a:lnTo>
                      <a:pt x="13" y="26"/>
                    </a:lnTo>
                    <a:lnTo>
                      <a:pt x="13" y="26"/>
                    </a:lnTo>
                    <a:lnTo>
                      <a:pt x="13" y="26"/>
                    </a:lnTo>
                    <a:lnTo>
                      <a:pt x="13" y="27"/>
                    </a:lnTo>
                    <a:lnTo>
                      <a:pt x="13" y="27"/>
                    </a:lnTo>
                    <a:lnTo>
                      <a:pt x="13" y="27"/>
                    </a:lnTo>
                    <a:lnTo>
                      <a:pt x="13" y="27"/>
                    </a:lnTo>
                    <a:lnTo>
                      <a:pt x="12" y="27"/>
                    </a:lnTo>
                    <a:lnTo>
                      <a:pt x="12" y="27"/>
                    </a:lnTo>
                    <a:lnTo>
                      <a:pt x="12" y="27"/>
                    </a:lnTo>
                    <a:lnTo>
                      <a:pt x="12" y="27"/>
                    </a:lnTo>
                    <a:lnTo>
                      <a:pt x="12" y="27"/>
                    </a:lnTo>
                    <a:lnTo>
                      <a:pt x="12" y="27"/>
                    </a:lnTo>
                    <a:lnTo>
                      <a:pt x="12" y="27"/>
                    </a:lnTo>
                    <a:lnTo>
                      <a:pt x="12" y="27"/>
                    </a:lnTo>
                    <a:lnTo>
                      <a:pt x="12" y="27"/>
                    </a:lnTo>
                    <a:lnTo>
                      <a:pt x="10" y="27"/>
                    </a:lnTo>
                    <a:lnTo>
                      <a:pt x="10" y="27"/>
                    </a:lnTo>
                    <a:lnTo>
                      <a:pt x="10" y="27"/>
                    </a:lnTo>
                    <a:lnTo>
                      <a:pt x="10" y="27"/>
                    </a:lnTo>
                    <a:lnTo>
                      <a:pt x="10" y="27"/>
                    </a:lnTo>
                    <a:lnTo>
                      <a:pt x="10" y="27"/>
                    </a:lnTo>
                    <a:lnTo>
                      <a:pt x="10" y="27"/>
                    </a:lnTo>
                    <a:lnTo>
                      <a:pt x="10" y="27"/>
                    </a:lnTo>
                    <a:lnTo>
                      <a:pt x="9" y="27"/>
                    </a:lnTo>
                    <a:lnTo>
                      <a:pt x="9" y="27"/>
                    </a:lnTo>
                    <a:lnTo>
                      <a:pt x="9" y="27"/>
                    </a:lnTo>
                    <a:lnTo>
                      <a:pt x="9" y="27"/>
                    </a:lnTo>
                    <a:lnTo>
                      <a:pt x="9" y="27"/>
                    </a:lnTo>
                    <a:lnTo>
                      <a:pt x="9" y="27"/>
                    </a:lnTo>
                    <a:lnTo>
                      <a:pt x="9" y="27"/>
                    </a:lnTo>
                    <a:lnTo>
                      <a:pt x="9" y="27"/>
                    </a:lnTo>
                    <a:lnTo>
                      <a:pt x="7" y="27"/>
                    </a:lnTo>
                    <a:lnTo>
                      <a:pt x="7" y="27"/>
                    </a:lnTo>
                    <a:lnTo>
                      <a:pt x="7" y="27"/>
                    </a:lnTo>
                    <a:lnTo>
                      <a:pt x="7" y="27"/>
                    </a:lnTo>
                    <a:lnTo>
                      <a:pt x="7" y="27"/>
                    </a:lnTo>
                    <a:lnTo>
                      <a:pt x="7" y="27"/>
                    </a:lnTo>
                    <a:lnTo>
                      <a:pt x="7" y="26"/>
                    </a:lnTo>
                    <a:lnTo>
                      <a:pt x="7" y="26"/>
                    </a:lnTo>
                    <a:lnTo>
                      <a:pt x="7" y="26"/>
                    </a:lnTo>
                    <a:lnTo>
                      <a:pt x="6" y="26"/>
                    </a:lnTo>
                    <a:lnTo>
                      <a:pt x="6" y="26"/>
                    </a:lnTo>
                    <a:lnTo>
                      <a:pt x="6" y="26"/>
                    </a:lnTo>
                    <a:lnTo>
                      <a:pt x="6" y="26"/>
                    </a:lnTo>
                    <a:lnTo>
                      <a:pt x="6" y="26"/>
                    </a:lnTo>
                    <a:lnTo>
                      <a:pt x="6" y="26"/>
                    </a:lnTo>
                    <a:lnTo>
                      <a:pt x="6" y="26"/>
                    </a:lnTo>
                    <a:lnTo>
                      <a:pt x="6" y="26"/>
                    </a:lnTo>
                    <a:lnTo>
                      <a:pt x="6" y="26"/>
                    </a:lnTo>
                    <a:lnTo>
                      <a:pt x="4" y="26"/>
                    </a:lnTo>
                    <a:lnTo>
                      <a:pt x="4" y="26"/>
                    </a:lnTo>
                    <a:lnTo>
                      <a:pt x="4" y="26"/>
                    </a:lnTo>
                    <a:lnTo>
                      <a:pt x="4" y="24"/>
                    </a:lnTo>
                    <a:lnTo>
                      <a:pt x="4" y="24"/>
                    </a:lnTo>
                    <a:lnTo>
                      <a:pt x="4" y="24"/>
                    </a:lnTo>
                    <a:lnTo>
                      <a:pt x="4" y="24"/>
                    </a:lnTo>
                    <a:lnTo>
                      <a:pt x="4" y="24"/>
                    </a:lnTo>
                    <a:lnTo>
                      <a:pt x="4" y="24"/>
                    </a:lnTo>
                    <a:lnTo>
                      <a:pt x="4" y="24"/>
                    </a:lnTo>
                    <a:lnTo>
                      <a:pt x="3" y="24"/>
                    </a:lnTo>
                    <a:lnTo>
                      <a:pt x="3" y="24"/>
                    </a:lnTo>
                    <a:lnTo>
                      <a:pt x="3" y="24"/>
                    </a:lnTo>
                    <a:lnTo>
                      <a:pt x="3" y="24"/>
                    </a:lnTo>
                    <a:lnTo>
                      <a:pt x="3" y="23"/>
                    </a:lnTo>
                    <a:lnTo>
                      <a:pt x="3" y="23"/>
                    </a:lnTo>
                    <a:lnTo>
                      <a:pt x="3" y="23"/>
                    </a:lnTo>
                    <a:lnTo>
                      <a:pt x="3" y="23"/>
                    </a:lnTo>
                    <a:lnTo>
                      <a:pt x="3" y="23"/>
                    </a:lnTo>
                    <a:lnTo>
                      <a:pt x="3" y="23"/>
                    </a:lnTo>
                    <a:lnTo>
                      <a:pt x="3" y="23"/>
                    </a:lnTo>
                    <a:lnTo>
                      <a:pt x="1" y="23"/>
                    </a:lnTo>
                    <a:lnTo>
                      <a:pt x="1" y="23"/>
                    </a:lnTo>
                    <a:lnTo>
                      <a:pt x="1" y="21"/>
                    </a:lnTo>
                    <a:lnTo>
                      <a:pt x="1" y="21"/>
                    </a:lnTo>
                    <a:lnTo>
                      <a:pt x="1" y="21"/>
                    </a:lnTo>
                    <a:lnTo>
                      <a:pt x="1" y="21"/>
                    </a:lnTo>
                    <a:lnTo>
                      <a:pt x="1" y="21"/>
                    </a:lnTo>
                    <a:lnTo>
                      <a:pt x="1" y="21"/>
                    </a:lnTo>
                    <a:lnTo>
                      <a:pt x="1" y="21"/>
                    </a:lnTo>
                    <a:lnTo>
                      <a:pt x="1" y="21"/>
                    </a:lnTo>
                    <a:lnTo>
                      <a:pt x="1" y="20"/>
                    </a:lnTo>
                    <a:lnTo>
                      <a:pt x="1" y="20"/>
                    </a:lnTo>
                    <a:lnTo>
                      <a:pt x="1" y="20"/>
                    </a:lnTo>
                    <a:lnTo>
                      <a:pt x="1" y="20"/>
                    </a:lnTo>
                    <a:lnTo>
                      <a:pt x="0" y="20"/>
                    </a:lnTo>
                    <a:lnTo>
                      <a:pt x="0" y="20"/>
                    </a:lnTo>
                    <a:lnTo>
                      <a:pt x="0" y="20"/>
                    </a:lnTo>
                    <a:lnTo>
                      <a:pt x="0" y="18"/>
                    </a:lnTo>
                    <a:lnTo>
                      <a:pt x="0" y="18"/>
                    </a:lnTo>
                    <a:lnTo>
                      <a:pt x="0" y="18"/>
                    </a:lnTo>
                    <a:lnTo>
                      <a:pt x="0" y="18"/>
                    </a:lnTo>
                    <a:lnTo>
                      <a:pt x="0" y="18"/>
                    </a:lnTo>
                    <a:lnTo>
                      <a:pt x="0" y="18"/>
                    </a:lnTo>
                    <a:lnTo>
                      <a:pt x="0" y="18"/>
                    </a:lnTo>
                    <a:lnTo>
                      <a:pt x="0" y="17"/>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8"/>
                    </a:lnTo>
                    <a:lnTo>
                      <a:pt x="1" y="8"/>
                    </a:lnTo>
                    <a:lnTo>
                      <a:pt x="1" y="6"/>
                    </a:lnTo>
                    <a:lnTo>
                      <a:pt x="1" y="6"/>
                    </a:lnTo>
                    <a:lnTo>
                      <a:pt x="1" y="6"/>
                    </a:lnTo>
                    <a:lnTo>
                      <a:pt x="1" y="6"/>
                    </a:lnTo>
                    <a:lnTo>
                      <a:pt x="1" y="6"/>
                    </a:lnTo>
                    <a:lnTo>
                      <a:pt x="1" y="6"/>
                    </a:lnTo>
                    <a:lnTo>
                      <a:pt x="1" y="6"/>
                    </a:lnTo>
                    <a:lnTo>
                      <a:pt x="1" y="6"/>
                    </a:lnTo>
                    <a:lnTo>
                      <a:pt x="1" y="5"/>
                    </a:lnTo>
                    <a:lnTo>
                      <a:pt x="1" y="5"/>
                    </a:lnTo>
                    <a:lnTo>
                      <a:pt x="1" y="5"/>
                    </a:lnTo>
                    <a:lnTo>
                      <a:pt x="1" y="5"/>
                    </a:lnTo>
                    <a:lnTo>
                      <a:pt x="1" y="5"/>
                    </a:lnTo>
                    <a:lnTo>
                      <a:pt x="1" y="5"/>
                    </a:lnTo>
                    <a:lnTo>
                      <a:pt x="3" y="5"/>
                    </a:lnTo>
                    <a:lnTo>
                      <a:pt x="3" y="5"/>
                    </a:lnTo>
                    <a:lnTo>
                      <a:pt x="3" y="5"/>
                    </a:lnTo>
                    <a:lnTo>
                      <a:pt x="3" y="3"/>
                    </a:lnTo>
                    <a:lnTo>
                      <a:pt x="3" y="3"/>
                    </a:lnTo>
                    <a:lnTo>
                      <a:pt x="3" y="3"/>
                    </a:lnTo>
                    <a:lnTo>
                      <a:pt x="3" y="3"/>
                    </a:lnTo>
                    <a:lnTo>
                      <a:pt x="3" y="3"/>
                    </a:lnTo>
                    <a:lnTo>
                      <a:pt x="3" y="3"/>
                    </a:lnTo>
                    <a:lnTo>
                      <a:pt x="3" y="3"/>
                    </a:lnTo>
                    <a:lnTo>
                      <a:pt x="3" y="3"/>
                    </a:lnTo>
                    <a:lnTo>
                      <a:pt x="4" y="3"/>
                    </a:lnTo>
                    <a:lnTo>
                      <a:pt x="4" y="3"/>
                    </a:lnTo>
                    <a:lnTo>
                      <a:pt x="4" y="3"/>
                    </a:lnTo>
                    <a:lnTo>
                      <a:pt x="4" y="3"/>
                    </a:lnTo>
                    <a:lnTo>
                      <a:pt x="4" y="2"/>
                    </a:lnTo>
                    <a:lnTo>
                      <a:pt x="4" y="2"/>
                    </a:lnTo>
                    <a:lnTo>
                      <a:pt x="4" y="2"/>
                    </a:lnTo>
                    <a:lnTo>
                      <a:pt x="4" y="2"/>
                    </a:lnTo>
                    <a:lnTo>
                      <a:pt x="4" y="2"/>
                    </a:lnTo>
                    <a:lnTo>
                      <a:pt x="4" y="2"/>
                    </a:lnTo>
                    <a:lnTo>
                      <a:pt x="6" y="2"/>
                    </a:lnTo>
                    <a:lnTo>
                      <a:pt x="6" y="2"/>
                    </a:lnTo>
                    <a:lnTo>
                      <a:pt x="6" y="2"/>
                    </a:lnTo>
                    <a:lnTo>
                      <a:pt x="6" y="2"/>
                    </a:lnTo>
                    <a:lnTo>
                      <a:pt x="6" y="2"/>
                    </a:lnTo>
                    <a:lnTo>
                      <a:pt x="6" y="2"/>
                    </a:lnTo>
                    <a:lnTo>
                      <a:pt x="6" y="2"/>
                    </a:lnTo>
                    <a:lnTo>
                      <a:pt x="6" y="2"/>
                    </a:lnTo>
                    <a:lnTo>
                      <a:pt x="6" y="2"/>
                    </a:lnTo>
                    <a:lnTo>
                      <a:pt x="7" y="2"/>
                    </a:lnTo>
                    <a:lnTo>
                      <a:pt x="7" y="2"/>
                    </a:lnTo>
                    <a:lnTo>
                      <a:pt x="7" y="2"/>
                    </a:lnTo>
                    <a:lnTo>
                      <a:pt x="7" y="2"/>
                    </a:lnTo>
                    <a:lnTo>
                      <a:pt x="7" y="2"/>
                    </a:lnTo>
                    <a:lnTo>
                      <a:pt x="7" y="2"/>
                    </a:lnTo>
                    <a:lnTo>
                      <a:pt x="7" y="0"/>
                    </a:lnTo>
                    <a:lnTo>
                      <a:pt x="7" y="0"/>
                    </a:lnTo>
                    <a:lnTo>
                      <a:pt x="9" y="0"/>
                    </a:lnTo>
                    <a:lnTo>
                      <a:pt x="9" y="0"/>
                    </a:lnTo>
                    <a:lnTo>
                      <a:pt x="9" y="0"/>
                    </a:lnTo>
                    <a:lnTo>
                      <a:pt x="9" y="0"/>
                    </a:lnTo>
                    <a:lnTo>
                      <a:pt x="9" y="0"/>
                    </a:lnTo>
                    <a:lnTo>
                      <a:pt x="9" y="0"/>
                    </a:lnTo>
                    <a:lnTo>
                      <a:pt x="9" y="0"/>
                    </a:lnTo>
                    <a:lnTo>
                      <a:pt x="9" y="0"/>
                    </a:lnTo>
                    <a:lnTo>
                      <a:pt x="9" y="0"/>
                    </a:lnTo>
                    <a:lnTo>
                      <a:pt x="10" y="0"/>
                    </a:lnTo>
                    <a:lnTo>
                      <a:pt x="10" y="0"/>
                    </a:lnTo>
                    <a:lnTo>
                      <a:pt x="10" y="0"/>
                    </a:lnTo>
                    <a:lnTo>
                      <a:pt x="10" y="0"/>
                    </a:lnTo>
                    <a:lnTo>
                      <a:pt x="10" y="2"/>
                    </a:lnTo>
                    <a:lnTo>
                      <a:pt x="10" y="2"/>
                    </a:lnTo>
                    <a:lnTo>
                      <a:pt x="10" y="2"/>
                    </a:lnTo>
                    <a:lnTo>
                      <a:pt x="10" y="2"/>
                    </a:lnTo>
                    <a:lnTo>
                      <a:pt x="12" y="2"/>
                    </a:lnTo>
                    <a:lnTo>
                      <a:pt x="12" y="2"/>
                    </a:lnTo>
                    <a:lnTo>
                      <a:pt x="12" y="2"/>
                    </a:lnTo>
                    <a:lnTo>
                      <a:pt x="12" y="2"/>
                    </a:lnTo>
                    <a:lnTo>
                      <a:pt x="12" y="2"/>
                    </a:lnTo>
                    <a:lnTo>
                      <a:pt x="12" y="2"/>
                    </a:lnTo>
                    <a:lnTo>
                      <a:pt x="12" y="2"/>
                    </a:lnTo>
                    <a:lnTo>
                      <a:pt x="12" y="2"/>
                    </a:lnTo>
                    <a:lnTo>
                      <a:pt x="12" y="2"/>
                    </a:lnTo>
                    <a:lnTo>
                      <a:pt x="13" y="2"/>
                    </a:lnTo>
                    <a:lnTo>
                      <a:pt x="13" y="2"/>
                    </a:lnTo>
                    <a:lnTo>
                      <a:pt x="13" y="2"/>
                    </a:lnTo>
                    <a:lnTo>
                      <a:pt x="13" y="2"/>
                    </a:lnTo>
                    <a:lnTo>
                      <a:pt x="13" y="2"/>
                    </a:lnTo>
                    <a:lnTo>
                      <a:pt x="13" y="2"/>
                    </a:lnTo>
                    <a:lnTo>
                      <a:pt x="13" y="2"/>
                    </a:lnTo>
                    <a:lnTo>
                      <a:pt x="13" y="2"/>
                    </a:lnTo>
                    <a:lnTo>
                      <a:pt x="13" y="3"/>
                    </a:lnTo>
                    <a:lnTo>
                      <a:pt x="15" y="3"/>
                    </a:lnTo>
                    <a:lnTo>
                      <a:pt x="15" y="3"/>
                    </a:lnTo>
                    <a:lnTo>
                      <a:pt x="15" y="3"/>
                    </a:lnTo>
                    <a:lnTo>
                      <a:pt x="15" y="3"/>
                    </a:lnTo>
                    <a:lnTo>
                      <a:pt x="15" y="3"/>
                    </a:lnTo>
                    <a:lnTo>
                      <a:pt x="15" y="3"/>
                    </a:lnTo>
                    <a:lnTo>
                      <a:pt x="15" y="3"/>
                    </a:lnTo>
                    <a:lnTo>
                      <a:pt x="15" y="3"/>
                    </a:lnTo>
                    <a:lnTo>
                      <a:pt x="15" y="3"/>
                    </a:lnTo>
                    <a:lnTo>
                      <a:pt x="15" y="3"/>
                    </a:lnTo>
                    <a:lnTo>
                      <a:pt x="16" y="3"/>
                    </a:lnTo>
                    <a:lnTo>
                      <a:pt x="16" y="5"/>
                    </a:lnTo>
                    <a:lnTo>
                      <a:pt x="16" y="5"/>
                    </a:lnTo>
                    <a:lnTo>
                      <a:pt x="16" y="5"/>
                    </a:lnTo>
                    <a:lnTo>
                      <a:pt x="16" y="5"/>
                    </a:lnTo>
                    <a:lnTo>
                      <a:pt x="16" y="5"/>
                    </a:lnTo>
                    <a:lnTo>
                      <a:pt x="16" y="5"/>
                    </a:lnTo>
                    <a:lnTo>
                      <a:pt x="16" y="5"/>
                    </a:lnTo>
                    <a:lnTo>
                      <a:pt x="16" y="5"/>
                    </a:lnTo>
                    <a:lnTo>
                      <a:pt x="16" y="5"/>
                    </a:lnTo>
                    <a:lnTo>
                      <a:pt x="16" y="6"/>
                    </a:lnTo>
                    <a:lnTo>
                      <a:pt x="17" y="6"/>
                    </a:lnTo>
                    <a:lnTo>
                      <a:pt x="17" y="6"/>
                    </a:lnTo>
                    <a:lnTo>
                      <a:pt x="17" y="6"/>
                    </a:lnTo>
                    <a:lnTo>
                      <a:pt x="17" y="6"/>
                    </a:lnTo>
                    <a:lnTo>
                      <a:pt x="17" y="6"/>
                    </a:lnTo>
                    <a:lnTo>
                      <a:pt x="17" y="6"/>
                    </a:lnTo>
                    <a:lnTo>
                      <a:pt x="17" y="6"/>
                    </a:lnTo>
                    <a:lnTo>
                      <a:pt x="17" y="8"/>
                    </a:lnTo>
                    <a:lnTo>
                      <a:pt x="17" y="8"/>
                    </a:lnTo>
                    <a:lnTo>
                      <a:pt x="17" y="8"/>
                    </a:lnTo>
                    <a:lnTo>
                      <a:pt x="17" y="8"/>
                    </a:lnTo>
                    <a:lnTo>
                      <a:pt x="17" y="8"/>
                    </a:lnTo>
                    <a:lnTo>
                      <a:pt x="17" y="8"/>
                    </a:lnTo>
                    <a:lnTo>
                      <a:pt x="17" y="8"/>
                    </a:lnTo>
                    <a:lnTo>
                      <a:pt x="19" y="8"/>
                    </a:lnTo>
                    <a:lnTo>
                      <a:pt x="19" y="9"/>
                    </a:lnTo>
                    <a:lnTo>
                      <a:pt x="19" y="9"/>
                    </a:lnTo>
                    <a:lnTo>
                      <a:pt x="19" y="9"/>
                    </a:lnTo>
                    <a:lnTo>
                      <a:pt x="19" y="9"/>
                    </a:lnTo>
                    <a:lnTo>
                      <a:pt x="19" y="9"/>
                    </a:lnTo>
                    <a:lnTo>
                      <a:pt x="19" y="9"/>
                    </a:lnTo>
                    <a:lnTo>
                      <a:pt x="19" y="9"/>
                    </a:lnTo>
                    <a:lnTo>
                      <a:pt x="19" y="11"/>
                    </a:lnTo>
                    <a:lnTo>
                      <a:pt x="19" y="11"/>
                    </a:lnTo>
                    <a:lnTo>
                      <a:pt x="19" y="11"/>
                    </a:lnTo>
                    <a:lnTo>
                      <a:pt x="19" y="11"/>
                    </a:lnTo>
                    <a:lnTo>
                      <a:pt x="19" y="11"/>
                    </a:lnTo>
                    <a:lnTo>
                      <a:pt x="19" y="11"/>
                    </a:lnTo>
                    <a:lnTo>
                      <a:pt x="19" y="11"/>
                    </a:lnTo>
                    <a:lnTo>
                      <a:pt x="19" y="12"/>
                    </a:lnTo>
                    <a:lnTo>
                      <a:pt x="19" y="12"/>
                    </a:lnTo>
                    <a:lnTo>
                      <a:pt x="19" y="12"/>
                    </a:lnTo>
                    <a:lnTo>
                      <a:pt x="19" y="12"/>
                    </a:lnTo>
                    <a:lnTo>
                      <a:pt x="19" y="12"/>
                    </a:lnTo>
                    <a:lnTo>
                      <a:pt x="19" y="12"/>
                    </a:lnTo>
                    <a:lnTo>
                      <a:pt x="19" y="14"/>
                    </a:lnTo>
                    <a:lnTo>
                      <a:pt x="19" y="14"/>
                    </a:lnTo>
                    <a:lnTo>
                      <a:pt x="19" y="14"/>
                    </a:lnTo>
                    <a:lnTo>
                      <a:pt x="19" y="14"/>
                    </a:lnTo>
                    <a:lnTo>
                      <a:pt x="19" y="14"/>
                    </a:lnTo>
                    <a:lnTo>
                      <a:pt x="19" y="14"/>
                    </a:lnTo>
                  </a:path>
                </a:pathLst>
              </a:custGeom>
              <a:noFill/>
              <a:ln w="6350" cap="sq">
                <a:solidFill>
                  <a:srgbClr val="000000"/>
                </a:solidFill>
                <a:prstDash val="solid"/>
                <a:miter lim="800000"/>
                <a:headEnd/>
                <a:tailEnd/>
              </a:ln>
            </p:spPr>
            <p:txBody>
              <a:bodyPr/>
              <a:lstStyle/>
              <a:p>
                <a:endParaRPr lang="en-US"/>
              </a:p>
            </p:txBody>
          </p:sp>
          <p:sp>
            <p:nvSpPr>
              <p:cNvPr id="321502" name="Freeform 990"/>
              <p:cNvSpPr>
                <a:spLocks/>
              </p:cNvSpPr>
              <p:nvPr/>
            </p:nvSpPr>
            <p:spPr bwMode="auto">
              <a:xfrm>
                <a:off x="3461" y="1768"/>
                <a:ext cx="20" cy="24"/>
              </a:xfrm>
              <a:custGeom>
                <a:avLst/>
                <a:gdLst/>
                <a:ahLst/>
                <a:cxnLst>
                  <a:cxn ang="0">
                    <a:pos x="20" y="13"/>
                  </a:cxn>
                  <a:cxn ang="0">
                    <a:pos x="20" y="15"/>
                  </a:cxn>
                  <a:cxn ang="0">
                    <a:pos x="20" y="16"/>
                  </a:cxn>
                  <a:cxn ang="0">
                    <a:pos x="20" y="16"/>
                  </a:cxn>
                  <a:cxn ang="0">
                    <a:pos x="20" y="18"/>
                  </a:cxn>
                  <a:cxn ang="0">
                    <a:pos x="18" y="19"/>
                  </a:cxn>
                  <a:cxn ang="0">
                    <a:pos x="18" y="21"/>
                  </a:cxn>
                  <a:cxn ang="0">
                    <a:pos x="18" y="21"/>
                  </a:cxn>
                  <a:cxn ang="0">
                    <a:pos x="17" y="22"/>
                  </a:cxn>
                  <a:cxn ang="0">
                    <a:pos x="17" y="22"/>
                  </a:cxn>
                  <a:cxn ang="0">
                    <a:pos x="15" y="24"/>
                  </a:cxn>
                  <a:cxn ang="0">
                    <a:pos x="14" y="24"/>
                  </a:cxn>
                  <a:cxn ang="0">
                    <a:pos x="14" y="24"/>
                  </a:cxn>
                  <a:cxn ang="0">
                    <a:pos x="12" y="24"/>
                  </a:cxn>
                  <a:cxn ang="0">
                    <a:pos x="11" y="24"/>
                  </a:cxn>
                  <a:cxn ang="0">
                    <a:pos x="9" y="24"/>
                  </a:cxn>
                  <a:cxn ang="0">
                    <a:pos x="9" y="24"/>
                  </a:cxn>
                  <a:cxn ang="0">
                    <a:pos x="8" y="24"/>
                  </a:cxn>
                  <a:cxn ang="0">
                    <a:pos x="6" y="24"/>
                  </a:cxn>
                  <a:cxn ang="0">
                    <a:pos x="6" y="22"/>
                  </a:cxn>
                  <a:cxn ang="0">
                    <a:pos x="5" y="22"/>
                  </a:cxn>
                  <a:cxn ang="0">
                    <a:pos x="5" y="21"/>
                  </a:cxn>
                  <a:cxn ang="0">
                    <a:pos x="3" y="21"/>
                  </a:cxn>
                  <a:cxn ang="0">
                    <a:pos x="2" y="19"/>
                  </a:cxn>
                  <a:cxn ang="0">
                    <a:pos x="2" y="18"/>
                  </a:cxn>
                  <a:cxn ang="0">
                    <a:pos x="2" y="18"/>
                  </a:cxn>
                  <a:cxn ang="0">
                    <a:pos x="0" y="16"/>
                  </a:cxn>
                  <a:cxn ang="0">
                    <a:pos x="0" y="15"/>
                  </a:cxn>
                  <a:cxn ang="0">
                    <a:pos x="0" y="13"/>
                  </a:cxn>
                  <a:cxn ang="0">
                    <a:pos x="0" y="12"/>
                  </a:cxn>
                  <a:cxn ang="0">
                    <a:pos x="0" y="10"/>
                  </a:cxn>
                  <a:cxn ang="0">
                    <a:pos x="0" y="10"/>
                  </a:cxn>
                  <a:cxn ang="0">
                    <a:pos x="0" y="9"/>
                  </a:cxn>
                  <a:cxn ang="0">
                    <a:pos x="0" y="7"/>
                  </a:cxn>
                  <a:cxn ang="0">
                    <a:pos x="2" y="6"/>
                  </a:cxn>
                  <a:cxn ang="0">
                    <a:pos x="2" y="4"/>
                  </a:cxn>
                  <a:cxn ang="0">
                    <a:pos x="2" y="4"/>
                  </a:cxn>
                  <a:cxn ang="0">
                    <a:pos x="3" y="3"/>
                  </a:cxn>
                  <a:cxn ang="0">
                    <a:pos x="3" y="3"/>
                  </a:cxn>
                  <a:cxn ang="0">
                    <a:pos x="5" y="1"/>
                  </a:cxn>
                  <a:cxn ang="0">
                    <a:pos x="5" y="1"/>
                  </a:cxn>
                  <a:cxn ang="0">
                    <a:pos x="6" y="0"/>
                  </a:cxn>
                  <a:cxn ang="0">
                    <a:pos x="8" y="0"/>
                  </a:cxn>
                  <a:cxn ang="0">
                    <a:pos x="8" y="0"/>
                  </a:cxn>
                  <a:cxn ang="0">
                    <a:pos x="9" y="0"/>
                  </a:cxn>
                  <a:cxn ang="0">
                    <a:pos x="11" y="0"/>
                  </a:cxn>
                  <a:cxn ang="0">
                    <a:pos x="12" y="0"/>
                  </a:cxn>
                  <a:cxn ang="0">
                    <a:pos x="12" y="0"/>
                  </a:cxn>
                  <a:cxn ang="0">
                    <a:pos x="14" y="1"/>
                  </a:cxn>
                  <a:cxn ang="0">
                    <a:pos x="15" y="1"/>
                  </a:cxn>
                  <a:cxn ang="0">
                    <a:pos x="15" y="1"/>
                  </a:cxn>
                  <a:cxn ang="0">
                    <a:pos x="17" y="3"/>
                  </a:cxn>
                  <a:cxn ang="0">
                    <a:pos x="17" y="4"/>
                  </a:cxn>
                  <a:cxn ang="0">
                    <a:pos x="18" y="4"/>
                  </a:cxn>
                  <a:cxn ang="0">
                    <a:pos x="18" y="6"/>
                  </a:cxn>
                  <a:cxn ang="0">
                    <a:pos x="20" y="7"/>
                  </a:cxn>
                  <a:cxn ang="0">
                    <a:pos x="20" y="7"/>
                  </a:cxn>
                  <a:cxn ang="0">
                    <a:pos x="20" y="9"/>
                  </a:cxn>
                  <a:cxn ang="0">
                    <a:pos x="20" y="10"/>
                  </a:cxn>
                  <a:cxn ang="0">
                    <a:pos x="20" y="12"/>
                  </a:cxn>
                </a:cxnLst>
                <a:rect l="0" t="0" r="r" b="b"/>
                <a:pathLst>
                  <a:path w="20" h="24">
                    <a:moveTo>
                      <a:pt x="20" y="12"/>
                    </a:moveTo>
                    <a:lnTo>
                      <a:pt x="20" y="12"/>
                    </a:lnTo>
                    <a:lnTo>
                      <a:pt x="20" y="12"/>
                    </a:lnTo>
                    <a:lnTo>
                      <a:pt x="20" y="13"/>
                    </a:lnTo>
                    <a:lnTo>
                      <a:pt x="20" y="13"/>
                    </a:lnTo>
                    <a:lnTo>
                      <a:pt x="20" y="13"/>
                    </a:lnTo>
                    <a:lnTo>
                      <a:pt x="20" y="13"/>
                    </a:lnTo>
                    <a:lnTo>
                      <a:pt x="20" y="13"/>
                    </a:lnTo>
                    <a:lnTo>
                      <a:pt x="20" y="13"/>
                    </a:lnTo>
                    <a:lnTo>
                      <a:pt x="20" y="13"/>
                    </a:lnTo>
                    <a:lnTo>
                      <a:pt x="20" y="15"/>
                    </a:lnTo>
                    <a:lnTo>
                      <a:pt x="20" y="15"/>
                    </a:lnTo>
                    <a:lnTo>
                      <a:pt x="20" y="15"/>
                    </a:lnTo>
                    <a:lnTo>
                      <a:pt x="20" y="15"/>
                    </a:lnTo>
                    <a:lnTo>
                      <a:pt x="20" y="15"/>
                    </a:lnTo>
                    <a:lnTo>
                      <a:pt x="20" y="15"/>
                    </a:lnTo>
                    <a:lnTo>
                      <a:pt x="20" y="15"/>
                    </a:lnTo>
                    <a:lnTo>
                      <a:pt x="20" y="16"/>
                    </a:lnTo>
                    <a:lnTo>
                      <a:pt x="20" y="16"/>
                    </a:lnTo>
                    <a:lnTo>
                      <a:pt x="20" y="16"/>
                    </a:lnTo>
                    <a:lnTo>
                      <a:pt x="20" y="16"/>
                    </a:lnTo>
                    <a:lnTo>
                      <a:pt x="20" y="16"/>
                    </a:lnTo>
                    <a:lnTo>
                      <a:pt x="20" y="16"/>
                    </a:lnTo>
                    <a:lnTo>
                      <a:pt x="20" y="16"/>
                    </a:lnTo>
                    <a:lnTo>
                      <a:pt x="20" y="18"/>
                    </a:lnTo>
                    <a:lnTo>
                      <a:pt x="20" y="18"/>
                    </a:lnTo>
                    <a:lnTo>
                      <a:pt x="20" y="18"/>
                    </a:lnTo>
                    <a:lnTo>
                      <a:pt x="20" y="18"/>
                    </a:lnTo>
                    <a:lnTo>
                      <a:pt x="20" y="18"/>
                    </a:lnTo>
                    <a:lnTo>
                      <a:pt x="20" y="18"/>
                    </a:lnTo>
                    <a:lnTo>
                      <a:pt x="20" y="18"/>
                    </a:lnTo>
                    <a:lnTo>
                      <a:pt x="20" y="18"/>
                    </a:lnTo>
                    <a:lnTo>
                      <a:pt x="20" y="19"/>
                    </a:lnTo>
                    <a:lnTo>
                      <a:pt x="20" y="19"/>
                    </a:lnTo>
                    <a:lnTo>
                      <a:pt x="20" y="19"/>
                    </a:lnTo>
                    <a:lnTo>
                      <a:pt x="18" y="19"/>
                    </a:lnTo>
                    <a:lnTo>
                      <a:pt x="18" y="19"/>
                    </a:lnTo>
                    <a:lnTo>
                      <a:pt x="18" y="19"/>
                    </a:lnTo>
                    <a:lnTo>
                      <a:pt x="18" y="19"/>
                    </a:lnTo>
                    <a:lnTo>
                      <a:pt x="18" y="19"/>
                    </a:lnTo>
                    <a:lnTo>
                      <a:pt x="18" y="21"/>
                    </a:lnTo>
                    <a:lnTo>
                      <a:pt x="18" y="21"/>
                    </a:lnTo>
                    <a:lnTo>
                      <a:pt x="18" y="21"/>
                    </a:lnTo>
                    <a:lnTo>
                      <a:pt x="18" y="21"/>
                    </a:lnTo>
                    <a:lnTo>
                      <a:pt x="18" y="21"/>
                    </a:lnTo>
                    <a:lnTo>
                      <a:pt x="18" y="21"/>
                    </a:lnTo>
                    <a:lnTo>
                      <a:pt x="18" y="21"/>
                    </a:lnTo>
                    <a:lnTo>
                      <a:pt x="18" y="21"/>
                    </a:lnTo>
                    <a:lnTo>
                      <a:pt x="18" y="21"/>
                    </a:lnTo>
                    <a:lnTo>
                      <a:pt x="17" y="21"/>
                    </a:lnTo>
                    <a:lnTo>
                      <a:pt x="17" y="22"/>
                    </a:lnTo>
                    <a:lnTo>
                      <a:pt x="17" y="22"/>
                    </a:lnTo>
                    <a:lnTo>
                      <a:pt x="17" y="22"/>
                    </a:lnTo>
                    <a:lnTo>
                      <a:pt x="17" y="22"/>
                    </a:lnTo>
                    <a:lnTo>
                      <a:pt x="17" y="22"/>
                    </a:lnTo>
                    <a:lnTo>
                      <a:pt x="17" y="22"/>
                    </a:lnTo>
                    <a:lnTo>
                      <a:pt x="17" y="22"/>
                    </a:lnTo>
                    <a:lnTo>
                      <a:pt x="17" y="22"/>
                    </a:lnTo>
                    <a:lnTo>
                      <a:pt x="17" y="22"/>
                    </a:lnTo>
                    <a:lnTo>
                      <a:pt x="17" y="22"/>
                    </a:lnTo>
                    <a:lnTo>
                      <a:pt x="15" y="22"/>
                    </a:lnTo>
                    <a:lnTo>
                      <a:pt x="15" y="22"/>
                    </a:lnTo>
                    <a:lnTo>
                      <a:pt x="15" y="22"/>
                    </a:lnTo>
                    <a:lnTo>
                      <a:pt x="15" y="24"/>
                    </a:lnTo>
                    <a:lnTo>
                      <a:pt x="15" y="24"/>
                    </a:lnTo>
                    <a:lnTo>
                      <a:pt x="15" y="24"/>
                    </a:lnTo>
                    <a:lnTo>
                      <a:pt x="15" y="24"/>
                    </a:lnTo>
                    <a:lnTo>
                      <a:pt x="15" y="24"/>
                    </a:lnTo>
                    <a:lnTo>
                      <a:pt x="15" y="24"/>
                    </a:lnTo>
                    <a:lnTo>
                      <a:pt x="15" y="24"/>
                    </a:lnTo>
                    <a:lnTo>
                      <a:pt x="14" y="24"/>
                    </a:lnTo>
                    <a:lnTo>
                      <a:pt x="14" y="24"/>
                    </a:lnTo>
                    <a:lnTo>
                      <a:pt x="14" y="24"/>
                    </a:lnTo>
                    <a:lnTo>
                      <a:pt x="14" y="24"/>
                    </a:lnTo>
                    <a:lnTo>
                      <a:pt x="14" y="24"/>
                    </a:lnTo>
                    <a:lnTo>
                      <a:pt x="14" y="24"/>
                    </a:lnTo>
                    <a:lnTo>
                      <a:pt x="14" y="24"/>
                    </a:lnTo>
                    <a:lnTo>
                      <a:pt x="14" y="24"/>
                    </a:lnTo>
                    <a:lnTo>
                      <a:pt x="12" y="24"/>
                    </a:lnTo>
                    <a:lnTo>
                      <a:pt x="12" y="24"/>
                    </a:lnTo>
                    <a:lnTo>
                      <a:pt x="12" y="24"/>
                    </a:lnTo>
                    <a:lnTo>
                      <a:pt x="12" y="24"/>
                    </a:lnTo>
                    <a:lnTo>
                      <a:pt x="12" y="24"/>
                    </a:lnTo>
                    <a:lnTo>
                      <a:pt x="12" y="24"/>
                    </a:lnTo>
                    <a:lnTo>
                      <a:pt x="12" y="24"/>
                    </a:lnTo>
                    <a:lnTo>
                      <a:pt x="12" y="24"/>
                    </a:lnTo>
                    <a:lnTo>
                      <a:pt x="12" y="24"/>
                    </a:lnTo>
                    <a:lnTo>
                      <a:pt x="11" y="24"/>
                    </a:lnTo>
                    <a:lnTo>
                      <a:pt x="11" y="24"/>
                    </a:lnTo>
                    <a:lnTo>
                      <a:pt x="11" y="24"/>
                    </a:lnTo>
                    <a:lnTo>
                      <a:pt x="11" y="24"/>
                    </a:lnTo>
                    <a:lnTo>
                      <a:pt x="11" y="24"/>
                    </a:lnTo>
                    <a:lnTo>
                      <a:pt x="11" y="24"/>
                    </a:lnTo>
                    <a:lnTo>
                      <a:pt x="11" y="24"/>
                    </a:lnTo>
                    <a:lnTo>
                      <a:pt x="11" y="24"/>
                    </a:lnTo>
                    <a:lnTo>
                      <a:pt x="9" y="24"/>
                    </a:lnTo>
                    <a:lnTo>
                      <a:pt x="9" y="24"/>
                    </a:lnTo>
                    <a:lnTo>
                      <a:pt x="9" y="24"/>
                    </a:lnTo>
                    <a:lnTo>
                      <a:pt x="9" y="24"/>
                    </a:lnTo>
                    <a:lnTo>
                      <a:pt x="9" y="24"/>
                    </a:lnTo>
                    <a:lnTo>
                      <a:pt x="9" y="24"/>
                    </a:lnTo>
                    <a:lnTo>
                      <a:pt x="9" y="24"/>
                    </a:lnTo>
                    <a:lnTo>
                      <a:pt x="9" y="24"/>
                    </a:lnTo>
                    <a:lnTo>
                      <a:pt x="9" y="24"/>
                    </a:lnTo>
                    <a:lnTo>
                      <a:pt x="8" y="24"/>
                    </a:lnTo>
                    <a:lnTo>
                      <a:pt x="8" y="24"/>
                    </a:lnTo>
                    <a:lnTo>
                      <a:pt x="8" y="24"/>
                    </a:lnTo>
                    <a:lnTo>
                      <a:pt x="8" y="24"/>
                    </a:lnTo>
                    <a:lnTo>
                      <a:pt x="8" y="24"/>
                    </a:lnTo>
                    <a:lnTo>
                      <a:pt x="8" y="24"/>
                    </a:lnTo>
                    <a:lnTo>
                      <a:pt x="8" y="24"/>
                    </a:lnTo>
                    <a:lnTo>
                      <a:pt x="8" y="24"/>
                    </a:lnTo>
                    <a:lnTo>
                      <a:pt x="8" y="24"/>
                    </a:lnTo>
                    <a:lnTo>
                      <a:pt x="6" y="24"/>
                    </a:lnTo>
                    <a:lnTo>
                      <a:pt x="6" y="24"/>
                    </a:lnTo>
                    <a:lnTo>
                      <a:pt x="6" y="24"/>
                    </a:lnTo>
                    <a:lnTo>
                      <a:pt x="6" y="24"/>
                    </a:lnTo>
                    <a:lnTo>
                      <a:pt x="6" y="24"/>
                    </a:lnTo>
                    <a:lnTo>
                      <a:pt x="6" y="22"/>
                    </a:lnTo>
                    <a:lnTo>
                      <a:pt x="6" y="22"/>
                    </a:lnTo>
                    <a:lnTo>
                      <a:pt x="6" y="22"/>
                    </a:lnTo>
                    <a:lnTo>
                      <a:pt x="6" y="22"/>
                    </a:lnTo>
                    <a:lnTo>
                      <a:pt x="5" y="22"/>
                    </a:lnTo>
                    <a:lnTo>
                      <a:pt x="5" y="22"/>
                    </a:lnTo>
                    <a:lnTo>
                      <a:pt x="5" y="22"/>
                    </a:lnTo>
                    <a:lnTo>
                      <a:pt x="5" y="22"/>
                    </a:lnTo>
                    <a:lnTo>
                      <a:pt x="5" y="22"/>
                    </a:lnTo>
                    <a:lnTo>
                      <a:pt x="5" y="22"/>
                    </a:lnTo>
                    <a:lnTo>
                      <a:pt x="5" y="22"/>
                    </a:lnTo>
                    <a:lnTo>
                      <a:pt x="5" y="22"/>
                    </a:lnTo>
                    <a:lnTo>
                      <a:pt x="5" y="22"/>
                    </a:lnTo>
                    <a:lnTo>
                      <a:pt x="5" y="21"/>
                    </a:lnTo>
                    <a:lnTo>
                      <a:pt x="3" y="21"/>
                    </a:lnTo>
                    <a:lnTo>
                      <a:pt x="3" y="21"/>
                    </a:lnTo>
                    <a:lnTo>
                      <a:pt x="3" y="21"/>
                    </a:lnTo>
                    <a:lnTo>
                      <a:pt x="3" y="21"/>
                    </a:lnTo>
                    <a:lnTo>
                      <a:pt x="3" y="21"/>
                    </a:lnTo>
                    <a:lnTo>
                      <a:pt x="3" y="21"/>
                    </a:lnTo>
                    <a:lnTo>
                      <a:pt x="3" y="21"/>
                    </a:lnTo>
                    <a:lnTo>
                      <a:pt x="3" y="21"/>
                    </a:lnTo>
                    <a:lnTo>
                      <a:pt x="3" y="21"/>
                    </a:lnTo>
                    <a:lnTo>
                      <a:pt x="3" y="19"/>
                    </a:lnTo>
                    <a:lnTo>
                      <a:pt x="3" y="19"/>
                    </a:lnTo>
                    <a:lnTo>
                      <a:pt x="2" y="19"/>
                    </a:lnTo>
                    <a:lnTo>
                      <a:pt x="2" y="19"/>
                    </a:lnTo>
                    <a:lnTo>
                      <a:pt x="2" y="19"/>
                    </a:lnTo>
                    <a:lnTo>
                      <a:pt x="2" y="19"/>
                    </a:lnTo>
                    <a:lnTo>
                      <a:pt x="2" y="19"/>
                    </a:lnTo>
                    <a:lnTo>
                      <a:pt x="2" y="19"/>
                    </a:lnTo>
                    <a:lnTo>
                      <a:pt x="2" y="18"/>
                    </a:lnTo>
                    <a:lnTo>
                      <a:pt x="2" y="18"/>
                    </a:lnTo>
                    <a:lnTo>
                      <a:pt x="2" y="18"/>
                    </a:lnTo>
                    <a:lnTo>
                      <a:pt x="2" y="18"/>
                    </a:lnTo>
                    <a:lnTo>
                      <a:pt x="2" y="18"/>
                    </a:lnTo>
                    <a:lnTo>
                      <a:pt x="2" y="18"/>
                    </a:lnTo>
                    <a:lnTo>
                      <a:pt x="2" y="18"/>
                    </a:lnTo>
                    <a:lnTo>
                      <a:pt x="2" y="18"/>
                    </a:lnTo>
                    <a:lnTo>
                      <a:pt x="2" y="16"/>
                    </a:lnTo>
                    <a:lnTo>
                      <a:pt x="2" y="16"/>
                    </a:lnTo>
                    <a:lnTo>
                      <a:pt x="0" y="16"/>
                    </a:lnTo>
                    <a:lnTo>
                      <a:pt x="0" y="16"/>
                    </a:lnTo>
                    <a:lnTo>
                      <a:pt x="0" y="16"/>
                    </a:lnTo>
                    <a:lnTo>
                      <a:pt x="0" y="16"/>
                    </a:lnTo>
                    <a:lnTo>
                      <a:pt x="0" y="16"/>
                    </a:lnTo>
                    <a:lnTo>
                      <a:pt x="0" y="15"/>
                    </a:lnTo>
                    <a:lnTo>
                      <a:pt x="0" y="15"/>
                    </a:lnTo>
                    <a:lnTo>
                      <a:pt x="0" y="15"/>
                    </a:lnTo>
                    <a:lnTo>
                      <a:pt x="0" y="15"/>
                    </a:lnTo>
                    <a:lnTo>
                      <a:pt x="0" y="15"/>
                    </a:lnTo>
                    <a:lnTo>
                      <a:pt x="0" y="15"/>
                    </a:lnTo>
                    <a:lnTo>
                      <a:pt x="0" y="15"/>
                    </a:lnTo>
                    <a:lnTo>
                      <a:pt x="0" y="13"/>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7"/>
                    </a:lnTo>
                    <a:lnTo>
                      <a:pt x="0" y="7"/>
                    </a:lnTo>
                    <a:lnTo>
                      <a:pt x="0" y="6"/>
                    </a:lnTo>
                    <a:lnTo>
                      <a:pt x="0" y="6"/>
                    </a:lnTo>
                    <a:lnTo>
                      <a:pt x="2" y="6"/>
                    </a:lnTo>
                    <a:lnTo>
                      <a:pt x="2" y="6"/>
                    </a:lnTo>
                    <a:lnTo>
                      <a:pt x="2" y="6"/>
                    </a:lnTo>
                    <a:lnTo>
                      <a:pt x="2" y="6"/>
                    </a:lnTo>
                    <a:lnTo>
                      <a:pt x="2" y="6"/>
                    </a:lnTo>
                    <a:lnTo>
                      <a:pt x="2" y="6"/>
                    </a:lnTo>
                    <a:lnTo>
                      <a:pt x="2" y="4"/>
                    </a:lnTo>
                    <a:lnTo>
                      <a:pt x="2" y="4"/>
                    </a:lnTo>
                    <a:lnTo>
                      <a:pt x="2" y="4"/>
                    </a:lnTo>
                    <a:lnTo>
                      <a:pt x="2" y="4"/>
                    </a:lnTo>
                    <a:lnTo>
                      <a:pt x="2" y="4"/>
                    </a:lnTo>
                    <a:lnTo>
                      <a:pt x="2" y="4"/>
                    </a:lnTo>
                    <a:lnTo>
                      <a:pt x="2" y="4"/>
                    </a:lnTo>
                    <a:lnTo>
                      <a:pt x="2" y="4"/>
                    </a:lnTo>
                    <a:lnTo>
                      <a:pt x="2" y="4"/>
                    </a:lnTo>
                    <a:lnTo>
                      <a:pt x="3" y="3"/>
                    </a:lnTo>
                    <a:lnTo>
                      <a:pt x="3" y="3"/>
                    </a:lnTo>
                    <a:lnTo>
                      <a:pt x="3" y="3"/>
                    </a:lnTo>
                    <a:lnTo>
                      <a:pt x="3" y="3"/>
                    </a:lnTo>
                    <a:lnTo>
                      <a:pt x="3" y="3"/>
                    </a:lnTo>
                    <a:lnTo>
                      <a:pt x="3" y="3"/>
                    </a:lnTo>
                    <a:lnTo>
                      <a:pt x="3" y="3"/>
                    </a:lnTo>
                    <a:lnTo>
                      <a:pt x="3" y="3"/>
                    </a:lnTo>
                    <a:lnTo>
                      <a:pt x="3" y="3"/>
                    </a:lnTo>
                    <a:lnTo>
                      <a:pt x="3" y="3"/>
                    </a:lnTo>
                    <a:lnTo>
                      <a:pt x="3" y="1"/>
                    </a:lnTo>
                    <a:lnTo>
                      <a:pt x="3" y="1"/>
                    </a:lnTo>
                    <a:lnTo>
                      <a:pt x="5" y="1"/>
                    </a:lnTo>
                    <a:lnTo>
                      <a:pt x="5" y="1"/>
                    </a:lnTo>
                    <a:lnTo>
                      <a:pt x="5" y="1"/>
                    </a:lnTo>
                    <a:lnTo>
                      <a:pt x="5" y="1"/>
                    </a:lnTo>
                    <a:lnTo>
                      <a:pt x="5" y="1"/>
                    </a:lnTo>
                    <a:lnTo>
                      <a:pt x="5" y="1"/>
                    </a:lnTo>
                    <a:lnTo>
                      <a:pt x="5" y="1"/>
                    </a:lnTo>
                    <a:lnTo>
                      <a:pt x="5" y="1"/>
                    </a:lnTo>
                    <a:lnTo>
                      <a:pt x="5" y="1"/>
                    </a:lnTo>
                    <a:lnTo>
                      <a:pt x="5" y="1"/>
                    </a:lnTo>
                    <a:lnTo>
                      <a:pt x="6" y="1"/>
                    </a:lnTo>
                    <a:lnTo>
                      <a:pt x="6" y="1"/>
                    </a:lnTo>
                    <a:lnTo>
                      <a:pt x="6" y="0"/>
                    </a:lnTo>
                    <a:lnTo>
                      <a:pt x="6" y="0"/>
                    </a:lnTo>
                    <a:lnTo>
                      <a:pt x="6" y="0"/>
                    </a:lnTo>
                    <a:lnTo>
                      <a:pt x="6" y="0"/>
                    </a:lnTo>
                    <a:lnTo>
                      <a:pt x="6" y="0"/>
                    </a:lnTo>
                    <a:lnTo>
                      <a:pt x="6" y="0"/>
                    </a:lnTo>
                    <a:lnTo>
                      <a:pt x="6" y="0"/>
                    </a:lnTo>
                    <a:lnTo>
                      <a:pt x="8" y="0"/>
                    </a:lnTo>
                    <a:lnTo>
                      <a:pt x="8" y="0"/>
                    </a:lnTo>
                    <a:lnTo>
                      <a:pt x="8"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2" y="0"/>
                    </a:lnTo>
                    <a:lnTo>
                      <a:pt x="12" y="0"/>
                    </a:lnTo>
                    <a:lnTo>
                      <a:pt x="14" y="0"/>
                    </a:lnTo>
                    <a:lnTo>
                      <a:pt x="14" y="0"/>
                    </a:lnTo>
                    <a:lnTo>
                      <a:pt x="14" y="0"/>
                    </a:lnTo>
                    <a:lnTo>
                      <a:pt x="14" y="1"/>
                    </a:lnTo>
                    <a:lnTo>
                      <a:pt x="14" y="1"/>
                    </a:lnTo>
                    <a:lnTo>
                      <a:pt x="14" y="1"/>
                    </a:lnTo>
                    <a:lnTo>
                      <a:pt x="14" y="1"/>
                    </a:lnTo>
                    <a:lnTo>
                      <a:pt x="14" y="1"/>
                    </a:lnTo>
                    <a:lnTo>
                      <a:pt x="14" y="1"/>
                    </a:lnTo>
                    <a:lnTo>
                      <a:pt x="15" y="1"/>
                    </a:lnTo>
                    <a:lnTo>
                      <a:pt x="15" y="1"/>
                    </a:lnTo>
                    <a:lnTo>
                      <a:pt x="15" y="1"/>
                    </a:lnTo>
                    <a:lnTo>
                      <a:pt x="15" y="1"/>
                    </a:lnTo>
                    <a:lnTo>
                      <a:pt x="15" y="1"/>
                    </a:lnTo>
                    <a:lnTo>
                      <a:pt x="15" y="1"/>
                    </a:lnTo>
                    <a:lnTo>
                      <a:pt x="15" y="1"/>
                    </a:lnTo>
                    <a:lnTo>
                      <a:pt x="15" y="1"/>
                    </a:lnTo>
                    <a:lnTo>
                      <a:pt x="15" y="3"/>
                    </a:lnTo>
                    <a:lnTo>
                      <a:pt x="17" y="3"/>
                    </a:lnTo>
                    <a:lnTo>
                      <a:pt x="17" y="3"/>
                    </a:lnTo>
                    <a:lnTo>
                      <a:pt x="17" y="3"/>
                    </a:lnTo>
                    <a:lnTo>
                      <a:pt x="17" y="3"/>
                    </a:lnTo>
                    <a:lnTo>
                      <a:pt x="17" y="3"/>
                    </a:lnTo>
                    <a:lnTo>
                      <a:pt x="17" y="3"/>
                    </a:lnTo>
                    <a:lnTo>
                      <a:pt x="17" y="3"/>
                    </a:lnTo>
                    <a:lnTo>
                      <a:pt x="17" y="3"/>
                    </a:lnTo>
                    <a:lnTo>
                      <a:pt x="17" y="3"/>
                    </a:lnTo>
                    <a:lnTo>
                      <a:pt x="17" y="4"/>
                    </a:lnTo>
                    <a:lnTo>
                      <a:pt x="17" y="4"/>
                    </a:lnTo>
                    <a:lnTo>
                      <a:pt x="18" y="4"/>
                    </a:lnTo>
                    <a:lnTo>
                      <a:pt x="18" y="4"/>
                    </a:lnTo>
                    <a:lnTo>
                      <a:pt x="18" y="4"/>
                    </a:lnTo>
                    <a:lnTo>
                      <a:pt x="18" y="4"/>
                    </a:lnTo>
                    <a:lnTo>
                      <a:pt x="18" y="4"/>
                    </a:lnTo>
                    <a:lnTo>
                      <a:pt x="18" y="4"/>
                    </a:lnTo>
                    <a:lnTo>
                      <a:pt x="18" y="4"/>
                    </a:lnTo>
                    <a:lnTo>
                      <a:pt x="18" y="6"/>
                    </a:lnTo>
                    <a:lnTo>
                      <a:pt x="18" y="6"/>
                    </a:lnTo>
                    <a:lnTo>
                      <a:pt x="18" y="6"/>
                    </a:lnTo>
                    <a:lnTo>
                      <a:pt x="18" y="6"/>
                    </a:lnTo>
                    <a:lnTo>
                      <a:pt x="18" y="6"/>
                    </a:lnTo>
                    <a:lnTo>
                      <a:pt x="18" y="6"/>
                    </a:lnTo>
                    <a:lnTo>
                      <a:pt x="18" y="6"/>
                    </a:lnTo>
                    <a:lnTo>
                      <a:pt x="20" y="6"/>
                    </a:lnTo>
                    <a:lnTo>
                      <a:pt x="20" y="7"/>
                    </a:lnTo>
                    <a:lnTo>
                      <a:pt x="20" y="7"/>
                    </a:lnTo>
                    <a:lnTo>
                      <a:pt x="20" y="7"/>
                    </a:lnTo>
                    <a:lnTo>
                      <a:pt x="20" y="7"/>
                    </a:lnTo>
                    <a:lnTo>
                      <a:pt x="20" y="7"/>
                    </a:lnTo>
                    <a:lnTo>
                      <a:pt x="20" y="7"/>
                    </a:lnTo>
                    <a:lnTo>
                      <a:pt x="20" y="7"/>
                    </a:lnTo>
                    <a:lnTo>
                      <a:pt x="20" y="7"/>
                    </a:lnTo>
                    <a:lnTo>
                      <a:pt x="20" y="9"/>
                    </a:lnTo>
                    <a:lnTo>
                      <a:pt x="20" y="9"/>
                    </a:lnTo>
                    <a:lnTo>
                      <a:pt x="20" y="9"/>
                    </a:lnTo>
                    <a:lnTo>
                      <a:pt x="20" y="9"/>
                    </a:lnTo>
                    <a:lnTo>
                      <a:pt x="20" y="9"/>
                    </a:lnTo>
                    <a:lnTo>
                      <a:pt x="20" y="9"/>
                    </a:lnTo>
                    <a:lnTo>
                      <a:pt x="20" y="9"/>
                    </a:lnTo>
                    <a:lnTo>
                      <a:pt x="20" y="10"/>
                    </a:lnTo>
                    <a:lnTo>
                      <a:pt x="20" y="10"/>
                    </a:lnTo>
                    <a:lnTo>
                      <a:pt x="20" y="10"/>
                    </a:lnTo>
                    <a:lnTo>
                      <a:pt x="20" y="10"/>
                    </a:lnTo>
                    <a:lnTo>
                      <a:pt x="20" y="10"/>
                    </a:lnTo>
                    <a:lnTo>
                      <a:pt x="20" y="10"/>
                    </a:lnTo>
                    <a:lnTo>
                      <a:pt x="20" y="10"/>
                    </a:lnTo>
                    <a:lnTo>
                      <a:pt x="20" y="12"/>
                    </a:lnTo>
                    <a:lnTo>
                      <a:pt x="20" y="12"/>
                    </a:lnTo>
                    <a:lnTo>
                      <a:pt x="20" y="12"/>
                    </a:lnTo>
                    <a:lnTo>
                      <a:pt x="20" y="12"/>
                    </a:lnTo>
                    <a:lnTo>
                      <a:pt x="20" y="12"/>
                    </a:lnTo>
                    <a:lnTo>
                      <a:pt x="20" y="12"/>
                    </a:lnTo>
                  </a:path>
                </a:pathLst>
              </a:custGeom>
              <a:noFill/>
              <a:ln w="6350" cap="sq">
                <a:solidFill>
                  <a:srgbClr val="000000"/>
                </a:solidFill>
                <a:prstDash val="solid"/>
                <a:miter lim="800000"/>
                <a:headEnd/>
                <a:tailEnd/>
              </a:ln>
            </p:spPr>
            <p:txBody>
              <a:bodyPr/>
              <a:lstStyle/>
              <a:p>
                <a:endParaRPr lang="en-US"/>
              </a:p>
            </p:txBody>
          </p:sp>
          <p:sp>
            <p:nvSpPr>
              <p:cNvPr id="321503" name="Freeform 991"/>
              <p:cNvSpPr>
                <a:spLocks/>
              </p:cNvSpPr>
              <p:nvPr/>
            </p:nvSpPr>
            <p:spPr bwMode="auto">
              <a:xfrm>
                <a:off x="3146" y="1856"/>
                <a:ext cx="19" cy="23"/>
              </a:xfrm>
              <a:custGeom>
                <a:avLst/>
                <a:gdLst/>
                <a:ahLst/>
                <a:cxnLst>
                  <a:cxn ang="0">
                    <a:pos x="19" y="12"/>
                  </a:cxn>
                  <a:cxn ang="0">
                    <a:pos x="19" y="14"/>
                  </a:cxn>
                  <a:cxn ang="0">
                    <a:pos x="18" y="15"/>
                  </a:cxn>
                  <a:cxn ang="0">
                    <a:pos x="18" y="15"/>
                  </a:cxn>
                  <a:cxn ang="0">
                    <a:pos x="18" y="17"/>
                  </a:cxn>
                  <a:cxn ang="0">
                    <a:pos x="16" y="18"/>
                  </a:cxn>
                  <a:cxn ang="0">
                    <a:pos x="16" y="18"/>
                  </a:cxn>
                  <a:cxn ang="0">
                    <a:pos x="16" y="20"/>
                  </a:cxn>
                  <a:cxn ang="0">
                    <a:pos x="15" y="20"/>
                  </a:cxn>
                  <a:cxn ang="0">
                    <a:pos x="13" y="21"/>
                  </a:cxn>
                  <a:cxn ang="0">
                    <a:pos x="13" y="21"/>
                  </a:cxn>
                  <a:cxn ang="0">
                    <a:pos x="12" y="23"/>
                  </a:cxn>
                  <a:cxn ang="0">
                    <a:pos x="12" y="23"/>
                  </a:cxn>
                  <a:cxn ang="0">
                    <a:pos x="10" y="23"/>
                  </a:cxn>
                  <a:cxn ang="0">
                    <a:pos x="9" y="23"/>
                  </a:cxn>
                  <a:cxn ang="0">
                    <a:pos x="9" y="23"/>
                  </a:cxn>
                  <a:cxn ang="0">
                    <a:pos x="7" y="23"/>
                  </a:cxn>
                  <a:cxn ang="0">
                    <a:pos x="7" y="23"/>
                  </a:cxn>
                  <a:cxn ang="0">
                    <a:pos x="6" y="21"/>
                  </a:cxn>
                  <a:cxn ang="0">
                    <a:pos x="4" y="21"/>
                  </a:cxn>
                  <a:cxn ang="0">
                    <a:pos x="4" y="21"/>
                  </a:cxn>
                  <a:cxn ang="0">
                    <a:pos x="3" y="20"/>
                  </a:cxn>
                  <a:cxn ang="0">
                    <a:pos x="3" y="20"/>
                  </a:cxn>
                  <a:cxn ang="0">
                    <a:pos x="1" y="18"/>
                  </a:cxn>
                  <a:cxn ang="0">
                    <a:pos x="1" y="17"/>
                  </a:cxn>
                  <a:cxn ang="0">
                    <a:pos x="1" y="17"/>
                  </a:cxn>
                  <a:cxn ang="0">
                    <a:pos x="1" y="15"/>
                  </a:cxn>
                  <a:cxn ang="0">
                    <a:pos x="0" y="14"/>
                  </a:cxn>
                  <a:cxn ang="0">
                    <a:pos x="0" y="12"/>
                  </a:cxn>
                  <a:cxn ang="0">
                    <a:pos x="0" y="12"/>
                  </a:cxn>
                  <a:cxn ang="0">
                    <a:pos x="0" y="11"/>
                  </a:cxn>
                  <a:cxn ang="0">
                    <a:pos x="1" y="9"/>
                  </a:cxn>
                  <a:cxn ang="0">
                    <a:pos x="1" y="8"/>
                  </a:cxn>
                  <a:cxn ang="0">
                    <a:pos x="1" y="8"/>
                  </a:cxn>
                  <a:cxn ang="0">
                    <a:pos x="1" y="6"/>
                  </a:cxn>
                  <a:cxn ang="0">
                    <a:pos x="3" y="5"/>
                  </a:cxn>
                  <a:cxn ang="0">
                    <a:pos x="3" y="5"/>
                  </a:cxn>
                  <a:cxn ang="0">
                    <a:pos x="4" y="3"/>
                  </a:cxn>
                  <a:cxn ang="0">
                    <a:pos x="4" y="3"/>
                  </a:cxn>
                  <a:cxn ang="0">
                    <a:pos x="6" y="2"/>
                  </a:cxn>
                  <a:cxn ang="0">
                    <a:pos x="6" y="2"/>
                  </a:cxn>
                  <a:cxn ang="0">
                    <a:pos x="7" y="2"/>
                  </a:cxn>
                  <a:cxn ang="0">
                    <a:pos x="7" y="0"/>
                  </a:cxn>
                  <a:cxn ang="0">
                    <a:pos x="9" y="0"/>
                  </a:cxn>
                  <a:cxn ang="0">
                    <a:pos x="10" y="0"/>
                  </a:cxn>
                  <a:cxn ang="0">
                    <a:pos x="10" y="0"/>
                  </a:cxn>
                  <a:cxn ang="0">
                    <a:pos x="12" y="0"/>
                  </a:cxn>
                  <a:cxn ang="0">
                    <a:pos x="13" y="2"/>
                  </a:cxn>
                  <a:cxn ang="0">
                    <a:pos x="13" y="2"/>
                  </a:cxn>
                  <a:cxn ang="0">
                    <a:pos x="15" y="2"/>
                  </a:cxn>
                  <a:cxn ang="0">
                    <a:pos x="15" y="3"/>
                  </a:cxn>
                  <a:cxn ang="0">
                    <a:pos x="16" y="3"/>
                  </a:cxn>
                  <a:cxn ang="0">
                    <a:pos x="16" y="5"/>
                  </a:cxn>
                  <a:cxn ang="0">
                    <a:pos x="18" y="5"/>
                  </a:cxn>
                  <a:cxn ang="0">
                    <a:pos x="18" y="6"/>
                  </a:cxn>
                  <a:cxn ang="0">
                    <a:pos x="18" y="6"/>
                  </a:cxn>
                  <a:cxn ang="0">
                    <a:pos x="18" y="8"/>
                  </a:cxn>
                  <a:cxn ang="0">
                    <a:pos x="19" y="9"/>
                  </a:cxn>
                  <a:cxn ang="0">
                    <a:pos x="19" y="11"/>
                  </a:cxn>
                  <a:cxn ang="0">
                    <a:pos x="19" y="11"/>
                  </a:cxn>
                </a:cxnLst>
                <a:rect l="0" t="0" r="r" b="b"/>
                <a:pathLst>
                  <a:path w="19" h="23">
                    <a:moveTo>
                      <a:pt x="19" y="12"/>
                    </a:moveTo>
                    <a:lnTo>
                      <a:pt x="19" y="12"/>
                    </a:lnTo>
                    <a:lnTo>
                      <a:pt x="19" y="12"/>
                    </a:lnTo>
                    <a:lnTo>
                      <a:pt x="19" y="12"/>
                    </a:lnTo>
                    <a:lnTo>
                      <a:pt x="19" y="12"/>
                    </a:lnTo>
                    <a:lnTo>
                      <a:pt x="19" y="12"/>
                    </a:lnTo>
                    <a:lnTo>
                      <a:pt x="19" y="12"/>
                    </a:lnTo>
                    <a:lnTo>
                      <a:pt x="19" y="12"/>
                    </a:lnTo>
                    <a:lnTo>
                      <a:pt x="19" y="14"/>
                    </a:lnTo>
                    <a:lnTo>
                      <a:pt x="19" y="14"/>
                    </a:lnTo>
                    <a:lnTo>
                      <a:pt x="19" y="14"/>
                    </a:lnTo>
                    <a:lnTo>
                      <a:pt x="19" y="14"/>
                    </a:lnTo>
                    <a:lnTo>
                      <a:pt x="18" y="14"/>
                    </a:lnTo>
                    <a:lnTo>
                      <a:pt x="18" y="14"/>
                    </a:lnTo>
                    <a:lnTo>
                      <a:pt x="18" y="14"/>
                    </a:lnTo>
                    <a:lnTo>
                      <a:pt x="18" y="14"/>
                    </a:lnTo>
                    <a:lnTo>
                      <a:pt x="18" y="15"/>
                    </a:lnTo>
                    <a:lnTo>
                      <a:pt x="18" y="15"/>
                    </a:lnTo>
                    <a:lnTo>
                      <a:pt x="18" y="15"/>
                    </a:lnTo>
                    <a:lnTo>
                      <a:pt x="18" y="15"/>
                    </a:lnTo>
                    <a:lnTo>
                      <a:pt x="18" y="15"/>
                    </a:lnTo>
                    <a:lnTo>
                      <a:pt x="18" y="15"/>
                    </a:lnTo>
                    <a:lnTo>
                      <a:pt x="18" y="15"/>
                    </a:lnTo>
                    <a:lnTo>
                      <a:pt x="18" y="15"/>
                    </a:lnTo>
                    <a:lnTo>
                      <a:pt x="18" y="17"/>
                    </a:lnTo>
                    <a:lnTo>
                      <a:pt x="18" y="17"/>
                    </a:lnTo>
                    <a:lnTo>
                      <a:pt x="18" y="17"/>
                    </a:lnTo>
                    <a:lnTo>
                      <a:pt x="18" y="17"/>
                    </a:lnTo>
                    <a:lnTo>
                      <a:pt x="18" y="17"/>
                    </a:lnTo>
                    <a:lnTo>
                      <a:pt x="18" y="17"/>
                    </a:lnTo>
                    <a:lnTo>
                      <a:pt x="18" y="17"/>
                    </a:lnTo>
                    <a:lnTo>
                      <a:pt x="18" y="17"/>
                    </a:lnTo>
                    <a:lnTo>
                      <a:pt x="18" y="17"/>
                    </a:lnTo>
                    <a:lnTo>
                      <a:pt x="18" y="18"/>
                    </a:lnTo>
                    <a:lnTo>
                      <a:pt x="16" y="18"/>
                    </a:lnTo>
                    <a:lnTo>
                      <a:pt x="16" y="18"/>
                    </a:lnTo>
                    <a:lnTo>
                      <a:pt x="16" y="18"/>
                    </a:lnTo>
                    <a:lnTo>
                      <a:pt x="16" y="18"/>
                    </a:lnTo>
                    <a:lnTo>
                      <a:pt x="16" y="18"/>
                    </a:lnTo>
                    <a:lnTo>
                      <a:pt x="16" y="18"/>
                    </a:lnTo>
                    <a:lnTo>
                      <a:pt x="16" y="18"/>
                    </a:lnTo>
                    <a:lnTo>
                      <a:pt x="16" y="18"/>
                    </a:lnTo>
                    <a:lnTo>
                      <a:pt x="16" y="18"/>
                    </a:lnTo>
                    <a:lnTo>
                      <a:pt x="16" y="20"/>
                    </a:lnTo>
                    <a:lnTo>
                      <a:pt x="16" y="20"/>
                    </a:lnTo>
                    <a:lnTo>
                      <a:pt x="16" y="20"/>
                    </a:lnTo>
                    <a:lnTo>
                      <a:pt x="16" y="20"/>
                    </a:lnTo>
                    <a:lnTo>
                      <a:pt x="16" y="20"/>
                    </a:lnTo>
                    <a:lnTo>
                      <a:pt x="15" y="20"/>
                    </a:lnTo>
                    <a:lnTo>
                      <a:pt x="15" y="20"/>
                    </a:lnTo>
                    <a:lnTo>
                      <a:pt x="15" y="20"/>
                    </a:lnTo>
                    <a:lnTo>
                      <a:pt x="15" y="20"/>
                    </a:lnTo>
                    <a:lnTo>
                      <a:pt x="15" y="20"/>
                    </a:lnTo>
                    <a:lnTo>
                      <a:pt x="15" y="20"/>
                    </a:lnTo>
                    <a:lnTo>
                      <a:pt x="15" y="21"/>
                    </a:lnTo>
                    <a:lnTo>
                      <a:pt x="15" y="21"/>
                    </a:lnTo>
                    <a:lnTo>
                      <a:pt x="15" y="21"/>
                    </a:lnTo>
                    <a:lnTo>
                      <a:pt x="15" y="21"/>
                    </a:lnTo>
                    <a:lnTo>
                      <a:pt x="15" y="21"/>
                    </a:lnTo>
                    <a:lnTo>
                      <a:pt x="13" y="21"/>
                    </a:lnTo>
                    <a:lnTo>
                      <a:pt x="13" y="21"/>
                    </a:lnTo>
                    <a:lnTo>
                      <a:pt x="13" y="21"/>
                    </a:lnTo>
                    <a:lnTo>
                      <a:pt x="13" y="21"/>
                    </a:lnTo>
                    <a:lnTo>
                      <a:pt x="13" y="21"/>
                    </a:lnTo>
                    <a:lnTo>
                      <a:pt x="13" y="21"/>
                    </a:lnTo>
                    <a:lnTo>
                      <a:pt x="13" y="21"/>
                    </a:lnTo>
                    <a:lnTo>
                      <a:pt x="13" y="21"/>
                    </a:lnTo>
                    <a:lnTo>
                      <a:pt x="13" y="21"/>
                    </a:lnTo>
                    <a:lnTo>
                      <a:pt x="13" y="21"/>
                    </a:lnTo>
                    <a:lnTo>
                      <a:pt x="13" y="21"/>
                    </a:lnTo>
                    <a:lnTo>
                      <a:pt x="12" y="21"/>
                    </a:lnTo>
                    <a:lnTo>
                      <a:pt x="12" y="23"/>
                    </a:lnTo>
                    <a:lnTo>
                      <a:pt x="12" y="23"/>
                    </a:lnTo>
                    <a:lnTo>
                      <a:pt x="12" y="23"/>
                    </a:lnTo>
                    <a:lnTo>
                      <a:pt x="12" y="23"/>
                    </a:lnTo>
                    <a:lnTo>
                      <a:pt x="12" y="23"/>
                    </a:lnTo>
                    <a:lnTo>
                      <a:pt x="12" y="23"/>
                    </a:lnTo>
                    <a:lnTo>
                      <a:pt x="12" y="23"/>
                    </a:lnTo>
                    <a:lnTo>
                      <a:pt x="12" y="23"/>
                    </a:lnTo>
                    <a:lnTo>
                      <a:pt x="10" y="23"/>
                    </a:lnTo>
                    <a:lnTo>
                      <a:pt x="10" y="23"/>
                    </a:lnTo>
                    <a:lnTo>
                      <a:pt x="10" y="23"/>
                    </a:lnTo>
                    <a:lnTo>
                      <a:pt x="10" y="23"/>
                    </a:lnTo>
                    <a:lnTo>
                      <a:pt x="10" y="23"/>
                    </a:lnTo>
                    <a:lnTo>
                      <a:pt x="10" y="23"/>
                    </a:lnTo>
                    <a:lnTo>
                      <a:pt x="10" y="23"/>
                    </a:lnTo>
                    <a:lnTo>
                      <a:pt x="10" y="23"/>
                    </a:lnTo>
                    <a:lnTo>
                      <a:pt x="10" y="23"/>
                    </a:lnTo>
                    <a:lnTo>
                      <a:pt x="10" y="23"/>
                    </a:lnTo>
                    <a:lnTo>
                      <a:pt x="9" y="23"/>
                    </a:lnTo>
                    <a:lnTo>
                      <a:pt x="9" y="23"/>
                    </a:lnTo>
                    <a:lnTo>
                      <a:pt x="9" y="23"/>
                    </a:lnTo>
                    <a:lnTo>
                      <a:pt x="9" y="23"/>
                    </a:lnTo>
                    <a:lnTo>
                      <a:pt x="9" y="23"/>
                    </a:lnTo>
                    <a:lnTo>
                      <a:pt x="9" y="23"/>
                    </a:lnTo>
                    <a:lnTo>
                      <a:pt x="9" y="23"/>
                    </a:lnTo>
                    <a:lnTo>
                      <a:pt x="9" y="23"/>
                    </a:lnTo>
                    <a:lnTo>
                      <a:pt x="9" y="23"/>
                    </a:lnTo>
                    <a:lnTo>
                      <a:pt x="7" y="23"/>
                    </a:lnTo>
                    <a:lnTo>
                      <a:pt x="7" y="23"/>
                    </a:lnTo>
                    <a:lnTo>
                      <a:pt x="7" y="23"/>
                    </a:lnTo>
                    <a:lnTo>
                      <a:pt x="7" y="23"/>
                    </a:lnTo>
                    <a:lnTo>
                      <a:pt x="7" y="23"/>
                    </a:lnTo>
                    <a:lnTo>
                      <a:pt x="7" y="23"/>
                    </a:lnTo>
                    <a:lnTo>
                      <a:pt x="7" y="23"/>
                    </a:lnTo>
                    <a:lnTo>
                      <a:pt x="7" y="23"/>
                    </a:lnTo>
                    <a:lnTo>
                      <a:pt x="7" y="23"/>
                    </a:lnTo>
                    <a:lnTo>
                      <a:pt x="7" y="23"/>
                    </a:lnTo>
                    <a:lnTo>
                      <a:pt x="6" y="23"/>
                    </a:lnTo>
                    <a:lnTo>
                      <a:pt x="6" y="23"/>
                    </a:lnTo>
                    <a:lnTo>
                      <a:pt x="6" y="21"/>
                    </a:lnTo>
                    <a:lnTo>
                      <a:pt x="6" y="21"/>
                    </a:lnTo>
                    <a:lnTo>
                      <a:pt x="6" y="21"/>
                    </a:lnTo>
                    <a:lnTo>
                      <a:pt x="6" y="21"/>
                    </a:lnTo>
                    <a:lnTo>
                      <a:pt x="6" y="21"/>
                    </a:lnTo>
                    <a:lnTo>
                      <a:pt x="6" y="21"/>
                    </a:lnTo>
                    <a:lnTo>
                      <a:pt x="6" y="21"/>
                    </a:lnTo>
                    <a:lnTo>
                      <a:pt x="6" y="21"/>
                    </a:lnTo>
                    <a:lnTo>
                      <a:pt x="4" y="21"/>
                    </a:lnTo>
                    <a:lnTo>
                      <a:pt x="4" y="21"/>
                    </a:lnTo>
                    <a:lnTo>
                      <a:pt x="4" y="21"/>
                    </a:lnTo>
                    <a:lnTo>
                      <a:pt x="4" y="21"/>
                    </a:lnTo>
                    <a:lnTo>
                      <a:pt x="4" y="21"/>
                    </a:lnTo>
                    <a:lnTo>
                      <a:pt x="4" y="21"/>
                    </a:lnTo>
                    <a:lnTo>
                      <a:pt x="4" y="21"/>
                    </a:lnTo>
                    <a:lnTo>
                      <a:pt x="4" y="21"/>
                    </a:lnTo>
                    <a:lnTo>
                      <a:pt x="4" y="21"/>
                    </a:lnTo>
                    <a:lnTo>
                      <a:pt x="4" y="20"/>
                    </a:lnTo>
                    <a:lnTo>
                      <a:pt x="4" y="20"/>
                    </a:lnTo>
                    <a:lnTo>
                      <a:pt x="3" y="20"/>
                    </a:lnTo>
                    <a:lnTo>
                      <a:pt x="3" y="20"/>
                    </a:lnTo>
                    <a:lnTo>
                      <a:pt x="3" y="20"/>
                    </a:lnTo>
                    <a:lnTo>
                      <a:pt x="3" y="20"/>
                    </a:lnTo>
                    <a:lnTo>
                      <a:pt x="3" y="20"/>
                    </a:lnTo>
                    <a:lnTo>
                      <a:pt x="3" y="20"/>
                    </a:lnTo>
                    <a:lnTo>
                      <a:pt x="3" y="20"/>
                    </a:lnTo>
                    <a:lnTo>
                      <a:pt x="3" y="20"/>
                    </a:lnTo>
                    <a:lnTo>
                      <a:pt x="3" y="20"/>
                    </a:lnTo>
                    <a:lnTo>
                      <a:pt x="3" y="18"/>
                    </a:lnTo>
                    <a:lnTo>
                      <a:pt x="3" y="18"/>
                    </a:lnTo>
                    <a:lnTo>
                      <a:pt x="3" y="18"/>
                    </a:lnTo>
                    <a:lnTo>
                      <a:pt x="3" y="18"/>
                    </a:lnTo>
                    <a:lnTo>
                      <a:pt x="3" y="18"/>
                    </a:lnTo>
                    <a:lnTo>
                      <a:pt x="1" y="18"/>
                    </a:lnTo>
                    <a:lnTo>
                      <a:pt x="1" y="18"/>
                    </a:lnTo>
                    <a:lnTo>
                      <a:pt x="1" y="18"/>
                    </a:lnTo>
                    <a:lnTo>
                      <a:pt x="1" y="18"/>
                    </a:lnTo>
                    <a:lnTo>
                      <a:pt x="1" y="18"/>
                    </a:lnTo>
                    <a:lnTo>
                      <a:pt x="1" y="17"/>
                    </a:lnTo>
                    <a:lnTo>
                      <a:pt x="1" y="17"/>
                    </a:lnTo>
                    <a:lnTo>
                      <a:pt x="1" y="17"/>
                    </a:lnTo>
                    <a:lnTo>
                      <a:pt x="1" y="17"/>
                    </a:lnTo>
                    <a:lnTo>
                      <a:pt x="1" y="17"/>
                    </a:lnTo>
                    <a:lnTo>
                      <a:pt x="1" y="17"/>
                    </a:lnTo>
                    <a:lnTo>
                      <a:pt x="1" y="17"/>
                    </a:lnTo>
                    <a:lnTo>
                      <a:pt x="1" y="17"/>
                    </a:lnTo>
                    <a:lnTo>
                      <a:pt x="1" y="17"/>
                    </a:lnTo>
                    <a:lnTo>
                      <a:pt x="1" y="15"/>
                    </a:lnTo>
                    <a:lnTo>
                      <a:pt x="1" y="15"/>
                    </a:lnTo>
                    <a:lnTo>
                      <a:pt x="1" y="15"/>
                    </a:lnTo>
                    <a:lnTo>
                      <a:pt x="1" y="15"/>
                    </a:lnTo>
                    <a:lnTo>
                      <a:pt x="1" y="15"/>
                    </a:lnTo>
                    <a:lnTo>
                      <a:pt x="1" y="15"/>
                    </a:lnTo>
                    <a:lnTo>
                      <a:pt x="1" y="15"/>
                    </a:lnTo>
                    <a:lnTo>
                      <a:pt x="1" y="15"/>
                    </a:lnTo>
                    <a:lnTo>
                      <a:pt x="1" y="14"/>
                    </a:lnTo>
                    <a:lnTo>
                      <a:pt x="1" y="14"/>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11"/>
                    </a:lnTo>
                    <a:lnTo>
                      <a:pt x="0" y="11"/>
                    </a:lnTo>
                    <a:lnTo>
                      <a:pt x="0" y="9"/>
                    </a:lnTo>
                    <a:lnTo>
                      <a:pt x="1" y="9"/>
                    </a:lnTo>
                    <a:lnTo>
                      <a:pt x="1" y="9"/>
                    </a:lnTo>
                    <a:lnTo>
                      <a:pt x="1" y="9"/>
                    </a:lnTo>
                    <a:lnTo>
                      <a:pt x="1" y="9"/>
                    </a:lnTo>
                    <a:lnTo>
                      <a:pt x="1" y="9"/>
                    </a:lnTo>
                    <a:lnTo>
                      <a:pt x="1" y="9"/>
                    </a:lnTo>
                    <a:lnTo>
                      <a:pt x="1" y="9"/>
                    </a:lnTo>
                    <a:lnTo>
                      <a:pt x="1" y="8"/>
                    </a:lnTo>
                    <a:lnTo>
                      <a:pt x="1" y="8"/>
                    </a:lnTo>
                    <a:lnTo>
                      <a:pt x="1" y="8"/>
                    </a:lnTo>
                    <a:lnTo>
                      <a:pt x="1" y="8"/>
                    </a:lnTo>
                    <a:lnTo>
                      <a:pt x="1" y="8"/>
                    </a:lnTo>
                    <a:lnTo>
                      <a:pt x="1" y="8"/>
                    </a:lnTo>
                    <a:lnTo>
                      <a:pt x="1" y="8"/>
                    </a:lnTo>
                    <a:lnTo>
                      <a:pt x="1" y="8"/>
                    </a:lnTo>
                    <a:lnTo>
                      <a:pt x="1" y="6"/>
                    </a:lnTo>
                    <a:lnTo>
                      <a:pt x="1" y="6"/>
                    </a:lnTo>
                    <a:lnTo>
                      <a:pt x="1" y="6"/>
                    </a:lnTo>
                    <a:lnTo>
                      <a:pt x="1" y="6"/>
                    </a:lnTo>
                    <a:lnTo>
                      <a:pt x="1" y="6"/>
                    </a:lnTo>
                    <a:lnTo>
                      <a:pt x="1" y="6"/>
                    </a:lnTo>
                    <a:lnTo>
                      <a:pt x="1" y="6"/>
                    </a:lnTo>
                    <a:lnTo>
                      <a:pt x="1" y="6"/>
                    </a:lnTo>
                    <a:lnTo>
                      <a:pt x="3" y="6"/>
                    </a:lnTo>
                    <a:lnTo>
                      <a:pt x="3" y="5"/>
                    </a:lnTo>
                    <a:lnTo>
                      <a:pt x="3" y="5"/>
                    </a:lnTo>
                    <a:lnTo>
                      <a:pt x="3" y="5"/>
                    </a:lnTo>
                    <a:lnTo>
                      <a:pt x="3" y="5"/>
                    </a:lnTo>
                    <a:lnTo>
                      <a:pt x="3" y="5"/>
                    </a:lnTo>
                    <a:lnTo>
                      <a:pt x="3" y="5"/>
                    </a:lnTo>
                    <a:lnTo>
                      <a:pt x="3" y="5"/>
                    </a:lnTo>
                    <a:lnTo>
                      <a:pt x="3" y="5"/>
                    </a:lnTo>
                    <a:lnTo>
                      <a:pt x="3" y="5"/>
                    </a:lnTo>
                    <a:lnTo>
                      <a:pt x="3" y="5"/>
                    </a:lnTo>
                    <a:lnTo>
                      <a:pt x="3" y="3"/>
                    </a:lnTo>
                    <a:lnTo>
                      <a:pt x="3" y="3"/>
                    </a:lnTo>
                    <a:lnTo>
                      <a:pt x="3" y="3"/>
                    </a:lnTo>
                    <a:lnTo>
                      <a:pt x="4" y="3"/>
                    </a:lnTo>
                    <a:lnTo>
                      <a:pt x="4" y="3"/>
                    </a:lnTo>
                    <a:lnTo>
                      <a:pt x="4" y="3"/>
                    </a:lnTo>
                    <a:lnTo>
                      <a:pt x="4" y="3"/>
                    </a:lnTo>
                    <a:lnTo>
                      <a:pt x="4" y="3"/>
                    </a:lnTo>
                    <a:lnTo>
                      <a:pt x="4" y="3"/>
                    </a:lnTo>
                    <a:lnTo>
                      <a:pt x="4" y="3"/>
                    </a:lnTo>
                    <a:lnTo>
                      <a:pt x="4" y="3"/>
                    </a:lnTo>
                    <a:lnTo>
                      <a:pt x="4" y="3"/>
                    </a:lnTo>
                    <a:lnTo>
                      <a:pt x="4" y="2"/>
                    </a:lnTo>
                    <a:lnTo>
                      <a:pt x="4" y="2"/>
                    </a:lnTo>
                    <a:lnTo>
                      <a:pt x="4" y="2"/>
                    </a:lnTo>
                    <a:lnTo>
                      <a:pt x="6" y="2"/>
                    </a:lnTo>
                    <a:lnTo>
                      <a:pt x="6" y="2"/>
                    </a:lnTo>
                    <a:lnTo>
                      <a:pt x="6" y="2"/>
                    </a:lnTo>
                    <a:lnTo>
                      <a:pt x="6" y="2"/>
                    </a:lnTo>
                    <a:lnTo>
                      <a:pt x="6" y="2"/>
                    </a:lnTo>
                    <a:lnTo>
                      <a:pt x="6" y="2"/>
                    </a:lnTo>
                    <a:lnTo>
                      <a:pt x="6" y="2"/>
                    </a:lnTo>
                    <a:lnTo>
                      <a:pt x="6" y="2"/>
                    </a:lnTo>
                    <a:lnTo>
                      <a:pt x="6" y="2"/>
                    </a:lnTo>
                    <a:lnTo>
                      <a:pt x="6" y="2"/>
                    </a:lnTo>
                    <a:lnTo>
                      <a:pt x="7" y="2"/>
                    </a:lnTo>
                    <a:lnTo>
                      <a:pt x="7" y="2"/>
                    </a:lnTo>
                    <a:lnTo>
                      <a:pt x="7" y="2"/>
                    </a:lnTo>
                    <a:lnTo>
                      <a:pt x="7" y="2"/>
                    </a:lnTo>
                    <a:lnTo>
                      <a:pt x="7" y="2"/>
                    </a:lnTo>
                    <a:lnTo>
                      <a:pt x="7" y="0"/>
                    </a:lnTo>
                    <a:lnTo>
                      <a:pt x="7" y="0"/>
                    </a:lnTo>
                    <a:lnTo>
                      <a:pt x="7" y="0"/>
                    </a:lnTo>
                    <a:lnTo>
                      <a:pt x="7" y="0"/>
                    </a:lnTo>
                    <a:lnTo>
                      <a:pt x="7" y="0"/>
                    </a:lnTo>
                    <a:lnTo>
                      <a:pt x="9" y="0"/>
                    </a:lnTo>
                    <a:lnTo>
                      <a:pt x="9" y="0"/>
                    </a:lnTo>
                    <a:lnTo>
                      <a:pt x="9"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2" y="0"/>
                    </a:lnTo>
                    <a:lnTo>
                      <a:pt x="12" y="0"/>
                    </a:lnTo>
                    <a:lnTo>
                      <a:pt x="12" y="0"/>
                    </a:lnTo>
                    <a:lnTo>
                      <a:pt x="13" y="2"/>
                    </a:lnTo>
                    <a:lnTo>
                      <a:pt x="13" y="2"/>
                    </a:lnTo>
                    <a:lnTo>
                      <a:pt x="13" y="2"/>
                    </a:lnTo>
                    <a:lnTo>
                      <a:pt x="13" y="2"/>
                    </a:lnTo>
                    <a:lnTo>
                      <a:pt x="13" y="2"/>
                    </a:lnTo>
                    <a:lnTo>
                      <a:pt x="13" y="2"/>
                    </a:lnTo>
                    <a:lnTo>
                      <a:pt x="13" y="2"/>
                    </a:lnTo>
                    <a:lnTo>
                      <a:pt x="13" y="2"/>
                    </a:lnTo>
                    <a:lnTo>
                      <a:pt x="13" y="2"/>
                    </a:lnTo>
                    <a:lnTo>
                      <a:pt x="13" y="2"/>
                    </a:lnTo>
                    <a:lnTo>
                      <a:pt x="15" y="2"/>
                    </a:lnTo>
                    <a:lnTo>
                      <a:pt x="15" y="2"/>
                    </a:lnTo>
                    <a:lnTo>
                      <a:pt x="15" y="2"/>
                    </a:lnTo>
                    <a:lnTo>
                      <a:pt x="15" y="2"/>
                    </a:lnTo>
                    <a:lnTo>
                      <a:pt x="15" y="2"/>
                    </a:lnTo>
                    <a:lnTo>
                      <a:pt x="15" y="2"/>
                    </a:lnTo>
                    <a:lnTo>
                      <a:pt x="15" y="2"/>
                    </a:lnTo>
                    <a:lnTo>
                      <a:pt x="15" y="2"/>
                    </a:lnTo>
                    <a:lnTo>
                      <a:pt x="15" y="3"/>
                    </a:lnTo>
                    <a:lnTo>
                      <a:pt x="15" y="3"/>
                    </a:lnTo>
                    <a:lnTo>
                      <a:pt x="15" y="3"/>
                    </a:lnTo>
                    <a:lnTo>
                      <a:pt x="15" y="3"/>
                    </a:lnTo>
                    <a:lnTo>
                      <a:pt x="16" y="3"/>
                    </a:lnTo>
                    <a:lnTo>
                      <a:pt x="16" y="3"/>
                    </a:lnTo>
                    <a:lnTo>
                      <a:pt x="16" y="3"/>
                    </a:lnTo>
                    <a:lnTo>
                      <a:pt x="16" y="3"/>
                    </a:lnTo>
                    <a:lnTo>
                      <a:pt x="16" y="3"/>
                    </a:lnTo>
                    <a:lnTo>
                      <a:pt x="16" y="3"/>
                    </a:lnTo>
                    <a:lnTo>
                      <a:pt x="16" y="3"/>
                    </a:lnTo>
                    <a:lnTo>
                      <a:pt x="16" y="3"/>
                    </a:lnTo>
                    <a:lnTo>
                      <a:pt x="16" y="5"/>
                    </a:lnTo>
                    <a:lnTo>
                      <a:pt x="16" y="5"/>
                    </a:lnTo>
                    <a:lnTo>
                      <a:pt x="16" y="5"/>
                    </a:lnTo>
                    <a:lnTo>
                      <a:pt x="16" y="5"/>
                    </a:lnTo>
                    <a:lnTo>
                      <a:pt x="16" y="5"/>
                    </a:lnTo>
                    <a:lnTo>
                      <a:pt x="16" y="5"/>
                    </a:lnTo>
                    <a:lnTo>
                      <a:pt x="18" y="5"/>
                    </a:lnTo>
                    <a:lnTo>
                      <a:pt x="18" y="5"/>
                    </a:lnTo>
                    <a:lnTo>
                      <a:pt x="18" y="5"/>
                    </a:lnTo>
                    <a:lnTo>
                      <a:pt x="18" y="5"/>
                    </a:lnTo>
                    <a:lnTo>
                      <a:pt x="18" y="6"/>
                    </a:lnTo>
                    <a:lnTo>
                      <a:pt x="18" y="6"/>
                    </a:lnTo>
                    <a:lnTo>
                      <a:pt x="18" y="6"/>
                    </a:lnTo>
                    <a:lnTo>
                      <a:pt x="18" y="6"/>
                    </a:lnTo>
                    <a:lnTo>
                      <a:pt x="18" y="6"/>
                    </a:lnTo>
                    <a:lnTo>
                      <a:pt x="18" y="6"/>
                    </a:lnTo>
                    <a:lnTo>
                      <a:pt x="18" y="6"/>
                    </a:lnTo>
                    <a:lnTo>
                      <a:pt x="18" y="6"/>
                    </a:lnTo>
                    <a:lnTo>
                      <a:pt x="18" y="6"/>
                    </a:lnTo>
                    <a:lnTo>
                      <a:pt x="18" y="8"/>
                    </a:lnTo>
                    <a:lnTo>
                      <a:pt x="18" y="8"/>
                    </a:lnTo>
                    <a:lnTo>
                      <a:pt x="18" y="8"/>
                    </a:lnTo>
                    <a:lnTo>
                      <a:pt x="18" y="8"/>
                    </a:lnTo>
                    <a:lnTo>
                      <a:pt x="18" y="8"/>
                    </a:lnTo>
                    <a:lnTo>
                      <a:pt x="18" y="8"/>
                    </a:lnTo>
                    <a:lnTo>
                      <a:pt x="18" y="8"/>
                    </a:lnTo>
                    <a:lnTo>
                      <a:pt x="18" y="8"/>
                    </a:lnTo>
                    <a:lnTo>
                      <a:pt x="18" y="9"/>
                    </a:lnTo>
                    <a:lnTo>
                      <a:pt x="19" y="9"/>
                    </a:lnTo>
                    <a:lnTo>
                      <a:pt x="19" y="9"/>
                    </a:lnTo>
                    <a:lnTo>
                      <a:pt x="19" y="9"/>
                    </a:lnTo>
                    <a:lnTo>
                      <a:pt x="19" y="9"/>
                    </a:lnTo>
                    <a:lnTo>
                      <a:pt x="19" y="9"/>
                    </a:lnTo>
                    <a:lnTo>
                      <a:pt x="19" y="9"/>
                    </a:lnTo>
                    <a:lnTo>
                      <a:pt x="19" y="9"/>
                    </a:lnTo>
                    <a:lnTo>
                      <a:pt x="19" y="11"/>
                    </a:lnTo>
                    <a:lnTo>
                      <a:pt x="19" y="11"/>
                    </a:lnTo>
                    <a:lnTo>
                      <a:pt x="19" y="11"/>
                    </a:lnTo>
                    <a:lnTo>
                      <a:pt x="19" y="11"/>
                    </a:lnTo>
                    <a:lnTo>
                      <a:pt x="19" y="11"/>
                    </a:lnTo>
                    <a:lnTo>
                      <a:pt x="19" y="11"/>
                    </a:lnTo>
                    <a:lnTo>
                      <a:pt x="19" y="11"/>
                    </a:lnTo>
                    <a:lnTo>
                      <a:pt x="19" y="11"/>
                    </a:lnTo>
                    <a:lnTo>
                      <a:pt x="19" y="12"/>
                    </a:lnTo>
                    <a:lnTo>
                      <a:pt x="19" y="12"/>
                    </a:lnTo>
                  </a:path>
                </a:pathLst>
              </a:custGeom>
              <a:noFill/>
              <a:ln w="6350" cap="sq">
                <a:solidFill>
                  <a:srgbClr val="000000"/>
                </a:solidFill>
                <a:prstDash val="solid"/>
                <a:miter lim="800000"/>
                <a:headEnd/>
                <a:tailEnd/>
              </a:ln>
            </p:spPr>
            <p:txBody>
              <a:bodyPr/>
              <a:lstStyle/>
              <a:p>
                <a:endParaRPr lang="en-US"/>
              </a:p>
            </p:txBody>
          </p:sp>
          <p:sp>
            <p:nvSpPr>
              <p:cNvPr id="321504" name="Freeform 992"/>
              <p:cNvSpPr>
                <a:spLocks/>
              </p:cNvSpPr>
              <p:nvPr/>
            </p:nvSpPr>
            <p:spPr bwMode="auto">
              <a:xfrm>
                <a:off x="3141" y="1418"/>
                <a:ext cx="23" cy="29"/>
              </a:xfrm>
              <a:custGeom>
                <a:avLst/>
                <a:gdLst/>
                <a:ahLst/>
                <a:cxnLst>
                  <a:cxn ang="0">
                    <a:pos x="23" y="15"/>
                  </a:cxn>
                  <a:cxn ang="0">
                    <a:pos x="21" y="17"/>
                  </a:cxn>
                  <a:cxn ang="0">
                    <a:pos x="21" y="18"/>
                  </a:cxn>
                  <a:cxn ang="0">
                    <a:pos x="21" y="20"/>
                  </a:cxn>
                  <a:cxn ang="0">
                    <a:pos x="21" y="21"/>
                  </a:cxn>
                  <a:cxn ang="0">
                    <a:pos x="20" y="23"/>
                  </a:cxn>
                  <a:cxn ang="0">
                    <a:pos x="20" y="24"/>
                  </a:cxn>
                  <a:cxn ang="0">
                    <a:pos x="18" y="24"/>
                  </a:cxn>
                  <a:cxn ang="0">
                    <a:pos x="17" y="26"/>
                  </a:cxn>
                  <a:cxn ang="0">
                    <a:pos x="17" y="27"/>
                  </a:cxn>
                  <a:cxn ang="0">
                    <a:pos x="15" y="27"/>
                  </a:cxn>
                  <a:cxn ang="0">
                    <a:pos x="14" y="27"/>
                  </a:cxn>
                  <a:cxn ang="0">
                    <a:pos x="12" y="29"/>
                  </a:cxn>
                  <a:cxn ang="0">
                    <a:pos x="12" y="29"/>
                  </a:cxn>
                  <a:cxn ang="0">
                    <a:pos x="11" y="29"/>
                  </a:cxn>
                  <a:cxn ang="0">
                    <a:pos x="9" y="29"/>
                  </a:cxn>
                  <a:cxn ang="0">
                    <a:pos x="8" y="29"/>
                  </a:cxn>
                  <a:cxn ang="0">
                    <a:pos x="8" y="29"/>
                  </a:cxn>
                  <a:cxn ang="0">
                    <a:pos x="6" y="27"/>
                  </a:cxn>
                  <a:cxn ang="0">
                    <a:pos x="5" y="27"/>
                  </a:cxn>
                  <a:cxn ang="0">
                    <a:pos x="5" y="26"/>
                  </a:cxn>
                  <a:cxn ang="0">
                    <a:pos x="3" y="26"/>
                  </a:cxn>
                  <a:cxn ang="0">
                    <a:pos x="3" y="24"/>
                  </a:cxn>
                  <a:cxn ang="0">
                    <a:pos x="2" y="23"/>
                  </a:cxn>
                  <a:cxn ang="0">
                    <a:pos x="2" y="21"/>
                  </a:cxn>
                  <a:cxn ang="0">
                    <a:pos x="2" y="20"/>
                  </a:cxn>
                  <a:cxn ang="0">
                    <a:pos x="0" y="20"/>
                  </a:cxn>
                  <a:cxn ang="0">
                    <a:pos x="0" y="18"/>
                  </a:cxn>
                  <a:cxn ang="0">
                    <a:pos x="0" y="17"/>
                  </a:cxn>
                  <a:cxn ang="0">
                    <a:pos x="0" y="15"/>
                  </a:cxn>
                  <a:cxn ang="0">
                    <a:pos x="0" y="14"/>
                  </a:cxn>
                  <a:cxn ang="0">
                    <a:pos x="2" y="12"/>
                  </a:cxn>
                  <a:cxn ang="0">
                    <a:pos x="2" y="11"/>
                  </a:cxn>
                  <a:cxn ang="0">
                    <a:pos x="2" y="9"/>
                  </a:cxn>
                  <a:cxn ang="0">
                    <a:pos x="3" y="8"/>
                  </a:cxn>
                  <a:cxn ang="0">
                    <a:pos x="3" y="6"/>
                  </a:cxn>
                  <a:cxn ang="0">
                    <a:pos x="5" y="5"/>
                  </a:cxn>
                  <a:cxn ang="0">
                    <a:pos x="5" y="5"/>
                  </a:cxn>
                  <a:cxn ang="0">
                    <a:pos x="6" y="3"/>
                  </a:cxn>
                  <a:cxn ang="0">
                    <a:pos x="6" y="2"/>
                  </a:cxn>
                  <a:cxn ang="0">
                    <a:pos x="8" y="2"/>
                  </a:cxn>
                  <a:cxn ang="0">
                    <a:pos x="9" y="2"/>
                  </a:cxn>
                  <a:cxn ang="0">
                    <a:pos x="11" y="0"/>
                  </a:cxn>
                  <a:cxn ang="0">
                    <a:pos x="11" y="0"/>
                  </a:cxn>
                  <a:cxn ang="0">
                    <a:pos x="12" y="0"/>
                  </a:cxn>
                  <a:cxn ang="0">
                    <a:pos x="14" y="0"/>
                  </a:cxn>
                  <a:cxn ang="0">
                    <a:pos x="15" y="0"/>
                  </a:cxn>
                  <a:cxn ang="0">
                    <a:pos x="15" y="0"/>
                  </a:cxn>
                  <a:cxn ang="0">
                    <a:pos x="17" y="2"/>
                  </a:cxn>
                  <a:cxn ang="0">
                    <a:pos x="18" y="2"/>
                  </a:cxn>
                  <a:cxn ang="0">
                    <a:pos x="18" y="3"/>
                  </a:cxn>
                  <a:cxn ang="0">
                    <a:pos x="20" y="3"/>
                  </a:cxn>
                  <a:cxn ang="0">
                    <a:pos x="20" y="5"/>
                  </a:cxn>
                  <a:cxn ang="0">
                    <a:pos x="21" y="6"/>
                  </a:cxn>
                  <a:cxn ang="0">
                    <a:pos x="21" y="8"/>
                  </a:cxn>
                  <a:cxn ang="0">
                    <a:pos x="21" y="8"/>
                  </a:cxn>
                  <a:cxn ang="0">
                    <a:pos x="23" y="9"/>
                  </a:cxn>
                  <a:cxn ang="0">
                    <a:pos x="23" y="11"/>
                  </a:cxn>
                  <a:cxn ang="0">
                    <a:pos x="23" y="12"/>
                  </a:cxn>
                  <a:cxn ang="0">
                    <a:pos x="23" y="14"/>
                  </a:cxn>
                </a:cxnLst>
                <a:rect l="0" t="0" r="r" b="b"/>
                <a:pathLst>
                  <a:path w="23" h="29">
                    <a:moveTo>
                      <a:pt x="23" y="15"/>
                    </a:moveTo>
                    <a:lnTo>
                      <a:pt x="23" y="15"/>
                    </a:lnTo>
                    <a:lnTo>
                      <a:pt x="23" y="15"/>
                    </a:lnTo>
                    <a:lnTo>
                      <a:pt x="23" y="15"/>
                    </a:lnTo>
                    <a:lnTo>
                      <a:pt x="23" y="15"/>
                    </a:lnTo>
                    <a:lnTo>
                      <a:pt x="23" y="15"/>
                    </a:lnTo>
                    <a:lnTo>
                      <a:pt x="23" y="15"/>
                    </a:lnTo>
                    <a:lnTo>
                      <a:pt x="23" y="17"/>
                    </a:lnTo>
                    <a:lnTo>
                      <a:pt x="23" y="17"/>
                    </a:lnTo>
                    <a:lnTo>
                      <a:pt x="23" y="17"/>
                    </a:lnTo>
                    <a:lnTo>
                      <a:pt x="23" y="17"/>
                    </a:lnTo>
                    <a:lnTo>
                      <a:pt x="21" y="17"/>
                    </a:lnTo>
                    <a:lnTo>
                      <a:pt x="21" y="17"/>
                    </a:lnTo>
                    <a:lnTo>
                      <a:pt x="21" y="18"/>
                    </a:lnTo>
                    <a:lnTo>
                      <a:pt x="21" y="18"/>
                    </a:lnTo>
                    <a:lnTo>
                      <a:pt x="21" y="18"/>
                    </a:lnTo>
                    <a:lnTo>
                      <a:pt x="21" y="18"/>
                    </a:lnTo>
                    <a:lnTo>
                      <a:pt x="21" y="18"/>
                    </a:lnTo>
                    <a:lnTo>
                      <a:pt x="21" y="18"/>
                    </a:lnTo>
                    <a:lnTo>
                      <a:pt x="21" y="20"/>
                    </a:lnTo>
                    <a:lnTo>
                      <a:pt x="21" y="20"/>
                    </a:lnTo>
                    <a:lnTo>
                      <a:pt x="21" y="20"/>
                    </a:lnTo>
                    <a:lnTo>
                      <a:pt x="21" y="20"/>
                    </a:lnTo>
                    <a:lnTo>
                      <a:pt x="21" y="20"/>
                    </a:lnTo>
                    <a:lnTo>
                      <a:pt x="21" y="20"/>
                    </a:lnTo>
                    <a:lnTo>
                      <a:pt x="21" y="20"/>
                    </a:lnTo>
                    <a:lnTo>
                      <a:pt x="21" y="21"/>
                    </a:lnTo>
                    <a:lnTo>
                      <a:pt x="21" y="21"/>
                    </a:lnTo>
                    <a:lnTo>
                      <a:pt x="21" y="21"/>
                    </a:lnTo>
                    <a:lnTo>
                      <a:pt x="21" y="21"/>
                    </a:lnTo>
                    <a:lnTo>
                      <a:pt x="20" y="21"/>
                    </a:lnTo>
                    <a:lnTo>
                      <a:pt x="20" y="21"/>
                    </a:lnTo>
                    <a:lnTo>
                      <a:pt x="20" y="21"/>
                    </a:lnTo>
                    <a:lnTo>
                      <a:pt x="20" y="23"/>
                    </a:lnTo>
                    <a:lnTo>
                      <a:pt x="20" y="23"/>
                    </a:lnTo>
                    <a:lnTo>
                      <a:pt x="20" y="23"/>
                    </a:lnTo>
                    <a:lnTo>
                      <a:pt x="20" y="23"/>
                    </a:lnTo>
                    <a:lnTo>
                      <a:pt x="20" y="23"/>
                    </a:lnTo>
                    <a:lnTo>
                      <a:pt x="20" y="23"/>
                    </a:lnTo>
                    <a:lnTo>
                      <a:pt x="20" y="23"/>
                    </a:lnTo>
                    <a:lnTo>
                      <a:pt x="20" y="24"/>
                    </a:lnTo>
                    <a:lnTo>
                      <a:pt x="20" y="24"/>
                    </a:lnTo>
                    <a:lnTo>
                      <a:pt x="18" y="24"/>
                    </a:lnTo>
                    <a:lnTo>
                      <a:pt x="18" y="24"/>
                    </a:lnTo>
                    <a:lnTo>
                      <a:pt x="18" y="24"/>
                    </a:lnTo>
                    <a:lnTo>
                      <a:pt x="18" y="24"/>
                    </a:lnTo>
                    <a:lnTo>
                      <a:pt x="18" y="24"/>
                    </a:lnTo>
                    <a:lnTo>
                      <a:pt x="18" y="24"/>
                    </a:lnTo>
                    <a:lnTo>
                      <a:pt x="18" y="26"/>
                    </a:lnTo>
                    <a:lnTo>
                      <a:pt x="18" y="26"/>
                    </a:lnTo>
                    <a:lnTo>
                      <a:pt x="18" y="26"/>
                    </a:lnTo>
                    <a:lnTo>
                      <a:pt x="18" y="26"/>
                    </a:lnTo>
                    <a:lnTo>
                      <a:pt x="17" y="26"/>
                    </a:lnTo>
                    <a:lnTo>
                      <a:pt x="17" y="26"/>
                    </a:lnTo>
                    <a:lnTo>
                      <a:pt x="17" y="26"/>
                    </a:lnTo>
                    <a:lnTo>
                      <a:pt x="17" y="26"/>
                    </a:lnTo>
                    <a:lnTo>
                      <a:pt x="17" y="26"/>
                    </a:lnTo>
                    <a:lnTo>
                      <a:pt x="17" y="26"/>
                    </a:lnTo>
                    <a:lnTo>
                      <a:pt x="17" y="26"/>
                    </a:lnTo>
                    <a:lnTo>
                      <a:pt x="17" y="27"/>
                    </a:lnTo>
                    <a:lnTo>
                      <a:pt x="17" y="27"/>
                    </a:lnTo>
                    <a:lnTo>
                      <a:pt x="15" y="27"/>
                    </a:lnTo>
                    <a:lnTo>
                      <a:pt x="15" y="27"/>
                    </a:lnTo>
                    <a:lnTo>
                      <a:pt x="15" y="27"/>
                    </a:lnTo>
                    <a:lnTo>
                      <a:pt x="15" y="27"/>
                    </a:lnTo>
                    <a:lnTo>
                      <a:pt x="15" y="27"/>
                    </a:lnTo>
                    <a:lnTo>
                      <a:pt x="15" y="27"/>
                    </a:lnTo>
                    <a:lnTo>
                      <a:pt x="15" y="27"/>
                    </a:lnTo>
                    <a:lnTo>
                      <a:pt x="15" y="27"/>
                    </a:lnTo>
                    <a:lnTo>
                      <a:pt x="14" y="27"/>
                    </a:lnTo>
                    <a:lnTo>
                      <a:pt x="14" y="27"/>
                    </a:lnTo>
                    <a:lnTo>
                      <a:pt x="14" y="27"/>
                    </a:lnTo>
                    <a:lnTo>
                      <a:pt x="14" y="27"/>
                    </a:lnTo>
                    <a:lnTo>
                      <a:pt x="14" y="29"/>
                    </a:lnTo>
                    <a:lnTo>
                      <a:pt x="14" y="29"/>
                    </a:lnTo>
                    <a:lnTo>
                      <a:pt x="14" y="29"/>
                    </a:lnTo>
                    <a:lnTo>
                      <a:pt x="14" y="29"/>
                    </a:lnTo>
                    <a:lnTo>
                      <a:pt x="12" y="29"/>
                    </a:lnTo>
                    <a:lnTo>
                      <a:pt x="12" y="29"/>
                    </a:lnTo>
                    <a:lnTo>
                      <a:pt x="12" y="29"/>
                    </a:lnTo>
                    <a:lnTo>
                      <a:pt x="12" y="29"/>
                    </a:lnTo>
                    <a:lnTo>
                      <a:pt x="12" y="29"/>
                    </a:lnTo>
                    <a:lnTo>
                      <a:pt x="12" y="29"/>
                    </a:lnTo>
                    <a:lnTo>
                      <a:pt x="12" y="29"/>
                    </a:lnTo>
                    <a:lnTo>
                      <a:pt x="12" y="29"/>
                    </a:lnTo>
                    <a:lnTo>
                      <a:pt x="11" y="29"/>
                    </a:lnTo>
                    <a:lnTo>
                      <a:pt x="11" y="29"/>
                    </a:lnTo>
                    <a:lnTo>
                      <a:pt x="11" y="29"/>
                    </a:lnTo>
                    <a:lnTo>
                      <a:pt x="11" y="29"/>
                    </a:lnTo>
                    <a:lnTo>
                      <a:pt x="11" y="29"/>
                    </a:lnTo>
                    <a:lnTo>
                      <a:pt x="11" y="29"/>
                    </a:lnTo>
                    <a:lnTo>
                      <a:pt x="11" y="29"/>
                    </a:lnTo>
                    <a:lnTo>
                      <a:pt x="9" y="29"/>
                    </a:lnTo>
                    <a:lnTo>
                      <a:pt x="9" y="29"/>
                    </a:lnTo>
                    <a:lnTo>
                      <a:pt x="9" y="29"/>
                    </a:lnTo>
                    <a:lnTo>
                      <a:pt x="9" y="29"/>
                    </a:lnTo>
                    <a:lnTo>
                      <a:pt x="9" y="29"/>
                    </a:lnTo>
                    <a:lnTo>
                      <a:pt x="9" y="29"/>
                    </a:lnTo>
                    <a:lnTo>
                      <a:pt x="9" y="29"/>
                    </a:lnTo>
                    <a:lnTo>
                      <a:pt x="9" y="29"/>
                    </a:lnTo>
                    <a:lnTo>
                      <a:pt x="8" y="29"/>
                    </a:lnTo>
                    <a:lnTo>
                      <a:pt x="8" y="29"/>
                    </a:lnTo>
                    <a:lnTo>
                      <a:pt x="8" y="29"/>
                    </a:lnTo>
                    <a:lnTo>
                      <a:pt x="8" y="29"/>
                    </a:lnTo>
                    <a:lnTo>
                      <a:pt x="8" y="29"/>
                    </a:lnTo>
                    <a:lnTo>
                      <a:pt x="8" y="29"/>
                    </a:lnTo>
                    <a:lnTo>
                      <a:pt x="8" y="29"/>
                    </a:lnTo>
                    <a:lnTo>
                      <a:pt x="8" y="29"/>
                    </a:lnTo>
                    <a:lnTo>
                      <a:pt x="8" y="27"/>
                    </a:lnTo>
                    <a:lnTo>
                      <a:pt x="6" y="27"/>
                    </a:lnTo>
                    <a:lnTo>
                      <a:pt x="6" y="27"/>
                    </a:lnTo>
                    <a:lnTo>
                      <a:pt x="6" y="27"/>
                    </a:lnTo>
                    <a:lnTo>
                      <a:pt x="6" y="27"/>
                    </a:lnTo>
                    <a:lnTo>
                      <a:pt x="6" y="27"/>
                    </a:lnTo>
                    <a:lnTo>
                      <a:pt x="6" y="27"/>
                    </a:lnTo>
                    <a:lnTo>
                      <a:pt x="6" y="27"/>
                    </a:lnTo>
                    <a:lnTo>
                      <a:pt x="6" y="27"/>
                    </a:lnTo>
                    <a:lnTo>
                      <a:pt x="6" y="27"/>
                    </a:lnTo>
                    <a:lnTo>
                      <a:pt x="5" y="27"/>
                    </a:lnTo>
                    <a:lnTo>
                      <a:pt x="5" y="27"/>
                    </a:lnTo>
                    <a:lnTo>
                      <a:pt x="5" y="27"/>
                    </a:lnTo>
                    <a:lnTo>
                      <a:pt x="5" y="27"/>
                    </a:lnTo>
                    <a:lnTo>
                      <a:pt x="5" y="26"/>
                    </a:lnTo>
                    <a:lnTo>
                      <a:pt x="5" y="26"/>
                    </a:lnTo>
                    <a:lnTo>
                      <a:pt x="5" y="26"/>
                    </a:lnTo>
                    <a:lnTo>
                      <a:pt x="5" y="26"/>
                    </a:lnTo>
                    <a:lnTo>
                      <a:pt x="5" y="26"/>
                    </a:lnTo>
                    <a:lnTo>
                      <a:pt x="5" y="26"/>
                    </a:lnTo>
                    <a:lnTo>
                      <a:pt x="3" y="26"/>
                    </a:lnTo>
                    <a:lnTo>
                      <a:pt x="3" y="26"/>
                    </a:lnTo>
                    <a:lnTo>
                      <a:pt x="3" y="26"/>
                    </a:lnTo>
                    <a:lnTo>
                      <a:pt x="3" y="26"/>
                    </a:lnTo>
                    <a:lnTo>
                      <a:pt x="3" y="26"/>
                    </a:lnTo>
                    <a:lnTo>
                      <a:pt x="3" y="24"/>
                    </a:lnTo>
                    <a:lnTo>
                      <a:pt x="3" y="24"/>
                    </a:lnTo>
                    <a:lnTo>
                      <a:pt x="3" y="24"/>
                    </a:lnTo>
                    <a:lnTo>
                      <a:pt x="3" y="24"/>
                    </a:lnTo>
                    <a:lnTo>
                      <a:pt x="3" y="24"/>
                    </a:lnTo>
                    <a:lnTo>
                      <a:pt x="3" y="24"/>
                    </a:lnTo>
                    <a:lnTo>
                      <a:pt x="3" y="24"/>
                    </a:lnTo>
                    <a:lnTo>
                      <a:pt x="2" y="24"/>
                    </a:lnTo>
                    <a:lnTo>
                      <a:pt x="2" y="23"/>
                    </a:lnTo>
                    <a:lnTo>
                      <a:pt x="2" y="23"/>
                    </a:lnTo>
                    <a:lnTo>
                      <a:pt x="2" y="23"/>
                    </a:lnTo>
                    <a:lnTo>
                      <a:pt x="2" y="23"/>
                    </a:lnTo>
                    <a:lnTo>
                      <a:pt x="2" y="23"/>
                    </a:lnTo>
                    <a:lnTo>
                      <a:pt x="2" y="23"/>
                    </a:lnTo>
                    <a:lnTo>
                      <a:pt x="2" y="23"/>
                    </a:lnTo>
                    <a:lnTo>
                      <a:pt x="2" y="21"/>
                    </a:lnTo>
                    <a:lnTo>
                      <a:pt x="2" y="21"/>
                    </a:lnTo>
                    <a:lnTo>
                      <a:pt x="2" y="21"/>
                    </a:lnTo>
                    <a:lnTo>
                      <a:pt x="2" y="21"/>
                    </a:lnTo>
                    <a:lnTo>
                      <a:pt x="2" y="21"/>
                    </a:lnTo>
                    <a:lnTo>
                      <a:pt x="2" y="21"/>
                    </a:lnTo>
                    <a:lnTo>
                      <a:pt x="2" y="21"/>
                    </a:lnTo>
                    <a:lnTo>
                      <a:pt x="2" y="20"/>
                    </a:lnTo>
                    <a:lnTo>
                      <a:pt x="2" y="20"/>
                    </a:lnTo>
                    <a:lnTo>
                      <a:pt x="2"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2" y="12"/>
                    </a:lnTo>
                    <a:lnTo>
                      <a:pt x="2" y="12"/>
                    </a:lnTo>
                    <a:lnTo>
                      <a:pt x="2" y="11"/>
                    </a:lnTo>
                    <a:lnTo>
                      <a:pt x="2" y="11"/>
                    </a:lnTo>
                    <a:lnTo>
                      <a:pt x="2" y="11"/>
                    </a:lnTo>
                    <a:lnTo>
                      <a:pt x="2" y="11"/>
                    </a:lnTo>
                    <a:lnTo>
                      <a:pt x="2" y="11"/>
                    </a:lnTo>
                    <a:lnTo>
                      <a:pt x="2" y="11"/>
                    </a:lnTo>
                    <a:lnTo>
                      <a:pt x="2" y="9"/>
                    </a:lnTo>
                    <a:lnTo>
                      <a:pt x="2" y="9"/>
                    </a:lnTo>
                    <a:lnTo>
                      <a:pt x="2" y="9"/>
                    </a:lnTo>
                    <a:lnTo>
                      <a:pt x="2" y="9"/>
                    </a:lnTo>
                    <a:lnTo>
                      <a:pt x="2" y="9"/>
                    </a:lnTo>
                    <a:lnTo>
                      <a:pt x="2" y="9"/>
                    </a:lnTo>
                    <a:lnTo>
                      <a:pt x="2" y="8"/>
                    </a:lnTo>
                    <a:lnTo>
                      <a:pt x="2" y="8"/>
                    </a:lnTo>
                    <a:lnTo>
                      <a:pt x="2" y="8"/>
                    </a:lnTo>
                    <a:lnTo>
                      <a:pt x="2" y="8"/>
                    </a:lnTo>
                    <a:lnTo>
                      <a:pt x="3" y="8"/>
                    </a:lnTo>
                    <a:lnTo>
                      <a:pt x="3" y="8"/>
                    </a:lnTo>
                    <a:lnTo>
                      <a:pt x="3" y="8"/>
                    </a:lnTo>
                    <a:lnTo>
                      <a:pt x="3" y="6"/>
                    </a:lnTo>
                    <a:lnTo>
                      <a:pt x="3" y="6"/>
                    </a:lnTo>
                    <a:lnTo>
                      <a:pt x="3" y="6"/>
                    </a:lnTo>
                    <a:lnTo>
                      <a:pt x="3" y="6"/>
                    </a:lnTo>
                    <a:lnTo>
                      <a:pt x="3" y="6"/>
                    </a:lnTo>
                    <a:lnTo>
                      <a:pt x="3" y="6"/>
                    </a:lnTo>
                    <a:lnTo>
                      <a:pt x="3" y="6"/>
                    </a:lnTo>
                    <a:lnTo>
                      <a:pt x="3" y="6"/>
                    </a:lnTo>
                    <a:lnTo>
                      <a:pt x="3" y="5"/>
                    </a:lnTo>
                    <a:lnTo>
                      <a:pt x="5" y="5"/>
                    </a:lnTo>
                    <a:lnTo>
                      <a:pt x="5" y="5"/>
                    </a:lnTo>
                    <a:lnTo>
                      <a:pt x="5" y="5"/>
                    </a:lnTo>
                    <a:lnTo>
                      <a:pt x="5" y="5"/>
                    </a:lnTo>
                    <a:lnTo>
                      <a:pt x="5" y="5"/>
                    </a:lnTo>
                    <a:lnTo>
                      <a:pt x="5" y="5"/>
                    </a:lnTo>
                    <a:lnTo>
                      <a:pt x="5" y="5"/>
                    </a:lnTo>
                    <a:lnTo>
                      <a:pt x="5" y="3"/>
                    </a:lnTo>
                    <a:lnTo>
                      <a:pt x="5" y="3"/>
                    </a:lnTo>
                    <a:lnTo>
                      <a:pt x="5" y="3"/>
                    </a:lnTo>
                    <a:lnTo>
                      <a:pt x="6" y="3"/>
                    </a:lnTo>
                    <a:lnTo>
                      <a:pt x="6" y="3"/>
                    </a:lnTo>
                    <a:lnTo>
                      <a:pt x="6" y="3"/>
                    </a:lnTo>
                    <a:lnTo>
                      <a:pt x="6" y="3"/>
                    </a:lnTo>
                    <a:lnTo>
                      <a:pt x="6" y="3"/>
                    </a:lnTo>
                    <a:lnTo>
                      <a:pt x="6" y="3"/>
                    </a:lnTo>
                    <a:lnTo>
                      <a:pt x="6" y="3"/>
                    </a:lnTo>
                    <a:lnTo>
                      <a:pt x="6" y="3"/>
                    </a:lnTo>
                    <a:lnTo>
                      <a:pt x="6" y="2"/>
                    </a:lnTo>
                    <a:lnTo>
                      <a:pt x="8" y="2"/>
                    </a:lnTo>
                    <a:lnTo>
                      <a:pt x="8" y="2"/>
                    </a:lnTo>
                    <a:lnTo>
                      <a:pt x="8" y="2"/>
                    </a:lnTo>
                    <a:lnTo>
                      <a:pt x="8" y="2"/>
                    </a:lnTo>
                    <a:lnTo>
                      <a:pt x="8" y="2"/>
                    </a:lnTo>
                    <a:lnTo>
                      <a:pt x="8" y="2"/>
                    </a:lnTo>
                    <a:lnTo>
                      <a:pt x="8" y="2"/>
                    </a:lnTo>
                    <a:lnTo>
                      <a:pt x="8" y="2"/>
                    </a:lnTo>
                    <a:lnTo>
                      <a:pt x="9" y="2"/>
                    </a:lnTo>
                    <a:lnTo>
                      <a:pt x="9" y="2"/>
                    </a:lnTo>
                    <a:lnTo>
                      <a:pt x="9" y="2"/>
                    </a:lnTo>
                    <a:lnTo>
                      <a:pt x="9" y="2"/>
                    </a:lnTo>
                    <a:lnTo>
                      <a:pt x="9" y="2"/>
                    </a:lnTo>
                    <a:lnTo>
                      <a:pt x="9" y="0"/>
                    </a:lnTo>
                    <a:lnTo>
                      <a:pt x="9" y="0"/>
                    </a:lnTo>
                    <a:lnTo>
                      <a:pt x="9" y="0"/>
                    </a:lnTo>
                    <a:lnTo>
                      <a:pt x="9" y="0"/>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5" y="0"/>
                    </a:lnTo>
                    <a:lnTo>
                      <a:pt x="15" y="2"/>
                    </a:lnTo>
                    <a:lnTo>
                      <a:pt x="17" y="2"/>
                    </a:lnTo>
                    <a:lnTo>
                      <a:pt x="17" y="2"/>
                    </a:lnTo>
                    <a:lnTo>
                      <a:pt x="17" y="2"/>
                    </a:lnTo>
                    <a:lnTo>
                      <a:pt x="17" y="2"/>
                    </a:lnTo>
                    <a:lnTo>
                      <a:pt x="17" y="2"/>
                    </a:lnTo>
                    <a:lnTo>
                      <a:pt x="17" y="2"/>
                    </a:lnTo>
                    <a:lnTo>
                      <a:pt x="17" y="2"/>
                    </a:lnTo>
                    <a:lnTo>
                      <a:pt x="17" y="2"/>
                    </a:lnTo>
                    <a:lnTo>
                      <a:pt x="17" y="2"/>
                    </a:lnTo>
                    <a:lnTo>
                      <a:pt x="18" y="2"/>
                    </a:lnTo>
                    <a:lnTo>
                      <a:pt x="18" y="2"/>
                    </a:lnTo>
                    <a:lnTo>
                      <a:pt x="18" y="2"/>
                    </a:lnTo>
                    <a:lnTo>
                      <a:pt x="18" y="2"/>
                    </a:lnTo>
                    <a:lnTo>
                      <a:pt x="18" y="3"/>
                    </a:lnTo>
                    <a:lnTo>
                      <a:pt x="18" y="3"/>
                    </a:lnTo>
                    <a:lnTo>
                      <a:pt x="18" y="3"/>
                    </a:lnTo>
                    <a:lnTo>
                      <a:pt x="18" y="3"/>
                    </a:lnTo>
                    <a:lnTo>
                      <a:pt x="18" y="3"/>
                    </a:lnTo>
                    <a:lnTo>
                      <a:pt x="18" y="3"/>
                    </a:lnTo>
                    <a:lnTo>
                      <a:pt x="20" y="3"/>
                    </a:lnTo>
                    <a:lnTo>
                      <a:pt x="20" y="3"/>
                    </a:lnTo>
                    <a:lnTo>
                      <a:pt x="20" y="3"/>
                    </a:lnTo>
                    <a:lnTo>
                      <a:pt x="20" y="3"/>
                    </a:lnTo>
                    <a:lnTo>
                      <a:pt x="20" y="3"/>
                    </a:lnTo>
                    <a:lnTo>
                      <a:pt x="20" y="5"/>
                    </a:lnTo>
                    <a:lnTo>
                      <a:pt x="20" y="5"/>
                    </a:lnTo>
                    <a:lnTo>
                      <a:pt x="20" y="5"/>
                    </a:lnTo>
                    <a:lnTo>
                      <a:pt x="20" y="5"/>
                    </a:lnTo>
                    <a:lnTo>
                      <a:pt x="20" y="5"/>
                    </a:lnTo>
                    <a:lnTo>
                      <a:pt x="20" y="5"/>
                    </a:lnTo>
                    <a:lnTo>
                      <a:pt x="20" y="5"/>
                    </a:lnTo>
                    <a:lnTo>
                      <a:pt x="21" y="5"/>
                    </a:lnTo>
                    <a:lnTo>
                      <a:pt x="21" y="6"/>
                    </a:lnTo>
                    <a:lnTo>
                      <a:pt x="21" y="6"/>
                    </a:lnTo>
                    <a:lnTo>
                      <a:pt x="21" y="6"/>
                    </a:lnTo>
                    <a:lnTo>
                      <a:pt x="21" y="6"/>
                    </a:lnTo>
                    <a:lnTo>
                      <a:pt x="21" y="6"/>
                    </a:lnTo>
                    <a:lnTo>
                      <a:pt x="21" y="6"/>
                    </a:lnTo>
                    <a:lnTo>
                      <a:pt x="21" y="6"/>
                    </a:lnTo>
                    <a:lnTo>
                      <a:pt x="21" y="6"/>
                    </a:lnTo>
                    <a:lnTo>
                      <a:pt x="21" y="8"/>
                    </a:lnTo>
                    <a:lnTo>
                      <a:pt x="21" y="8"/>
                    </a:lnTo>
                    <a:lnTo>
                      <a:pt x="21" y="8"/>
                    </a:lnTo>
                    <a:lnTo>
                      <a:pt x="21" y="8"/>
                    </a:lnTo>
                    <a:lnTo>
                      <a:pt x="21" y="8"/>
                    </a:lnTo>
                    <a:lnTo>
                      <a:pt x="21" y="8"/>
                    </a:lnTo>
                    <a:lnTo>
                      <a:pt x="21" y="8"/>
                    </a:lnTo>
                    <a:lnTo>
                      <a:pt x="21" y="9"/>
                    </a:lnTo>
                    <a:lnTo>
                      <a:pt x="21" y="9"/>
                    </a:lnTo>
                    <a:lnTo>
                      <a:pt x="21" y="9"/>
                    </a:lnTo>
                    <a:lnTo>
                      <a:pt x="23" y="9"/>
                    </a:lnTo>
                    <a:lnTo>
                      <a:pt x="23" y="9"/>
                    </a:lnTo>
                    <a:lnTo>
                      <a:pt x="23" y="9"/>
                    </a:lnTo>
                    <a:lnTo>
                      <a:pt x="23" y="11"/>
                    </a:lnTo>
                    <a:lnTo>
                      <a:pt x="23" y="11"/>
                    </a:lnTo>
                    <a:lnTo>
                      <a:pt x="23" y="11"/>
                    </a:lnTo>
                    <a:lnTo>
                      <a:pt x="23" y="11"/>
                    </a:lnTo>
                    <a:lnTo>
                      <a:pt x="23" y="11"/>
                    </a:lnTo>
                    <a:lnTo>
                      <a:pt x="23" y="11"/>
                    </a:lnTo>
                    <a:lnTo>
                      <a:pt x="23" y="12"/>
                    </a:lnTo>
                    <a:lnTo>
                      <a:pt x="23" y="12"/>
                    </a:lnTo>
                    <a:lnTo>
                      <a:pt x="23" y="12"/>
                    </a:lnTo>
                    <a:lnTo>
                      <a:pt x="23" y="12"/>
                    </a:lnTo>
                    <a:lnTo>
                      <a:pt x="23" y="12"/>
                    </a:lnTo>
                    <a:lnTo>
                      <a:pt x="23" y="12"/>
                    </a:lnTo>
                    <a:lnTo>
                      <a:pt x="23" y="12"/>
                    </a:lnTo>
                    <a:lnTo>
                      <a:pt x="23" y="14"/>
                    </a:lnTo>
                    <a:lnTo>
                      <a:pt x="23" y="14"/>
                    </a:lnTo>
                    <a:lnTo>
                      <a:pt x="23" y="14"/>
                    </a:lnTo>
                    <a:lnTo>
                      <a:pt x="23" y="14"/>
                    </a:lnTo>
                    <a:lnTo>
                      <a:pt x="23" y="14"/>
                    </a:lnTo>
                    <a:lnTo>
                      <a:pt x="23" y="14"/>
                    </a:lnTo>
                    <a:lnTo>
                      <a:pt x="23" y="15"/>
                    </a:lnTo>
                  </a:path>
                </a:pathLst>
              </a:custGeom>
              <a:noFill/>
              <a:ln w="6350" cap="sq">
                <a:solidFill>
                  <a:srgbClr val="000000"/>
                </a:solidFill>
                <a:prstDash val="solid"/>
                <a:miter lim="800000"/>
                <a:headEnd/>
                <a:tailEnd/>
              </a:ln>
            </p:spPr>
            <p:txBody>
              <a:bodyPr/>
              <a:lstStyle/>
              <a:p>
                <a:endParaRPr lang="en-US"/>
              </a:p>
            </p:txBody>
          </p:sp>
          <p:sp>
            <p:nvSpPr>
              <p:cNvPr id="321505" name="Freeform 993"/>
              <p:cNvSpPr>
                <a:spLocks/>
              </p:cNvSpPr>
              <p:nvPr/>
            </p:nvSpPr>
            <p:spPr bwMode="auto">
              <a:xfrm>
                <a:off x="3219" y="1520"/>
                <a:ext cx="18" cy="24"/>
              </a:xfrm>
              <a:custGeom>
                <a:avLst/>
                <a:gdLst/>
                <a:ahLst/>
                <a:cxnLst>
                  <a:cxn ang="0">
                    <a:pos x="18" y="14"/>
                  </a:cxn>
                  <a:cxn ang="0">
                    <a:pos x="18" y="14"/>
                  </a:cxn>
                  <a:cxn ang="0">
                    <a:pos x="17" y="15"/>
                  </a:cxn>
                  <a:cxn ang="0">
                    <a:pos x="17" y="17"/>
                  </a:cxn>
                  <a:cxn ang="0">
                    <a:pos x="17" y="18"/>
                  </a:cxn>
                  <a:cxn ang="0">
                    <a:pos x="15" y="18"/>
                  </a:cxn>
                  <a:cxn ang="0">
                    <a:pos x="15" y="20"/>
                  </a:cxn>
                  <a:cxn ang="0">
                    <a:pos x="15" y="21"/>
                  </a:cxn>
                  <a:cxn ang="0">
                    <a:pos x="14" y="21"/>
                  </a:cxn>
                  <a:cxn ang="0">
                    <a:pos x="14" y="21"/>
                  </a:cxn>
                  <a:cxn ang="0">
                    <a:pos x="12" y="23"/>
                  </a:cxn>
                  <a:cxn ang="0">
                    <a:pos x="11" y="23"/>
                  </a:cxn>
                  <a:cxn ang="0">
                    <a:pos x="11" y="23"/>
                  </a:cxn>
                  <a:cxn ang="0">
                    <a:pos x="9" y="24"/>
                  </a:cxn>
                  <a:cxn ang="0">
                    <a:pos x="9" y="24"/>
                  </a:cxn>
                  <a:cxn ang="0">
                    <a:pos x="8" y="24"/>
                  </a:cxn>
                  <a:cxn ang="0">
                    <a:pos x="6" y="23"/>
                  </a:cxn>
                  <a:cxn ang="0">
                    <a:pos x="6" y="23"/>
                  </a:cxn>
                  <a:cxn ang="0">
                    <a:pos x="5" y="23"/>
                  </a:cxn>
                  <a:cxn ang="0">
                    <a:pos x="5" y="23"/>
                  </a:cxn>
                  <a:cxn ang="0">
                    <a:pos x="3" y="21"/>
                  </a:cxn>
                  <a:cxn ang="0">
                    <a:pos x="3" y="21"/>
                  </a:cxn>
                  <a:cxn ang="0">
                    <a:pos x="2" y="20"/>
                  </a:cxn>
                  <a:cxn ang="0">
                    <a:pos x="2" y="20"/>
                  </a:cxn>
                  <a:cxn ang="0">
                    <a:pos x="2" y="18"/>
                  </a:cxn>
                  <a:cxn ang="0">
                    <a:pos x="0" y="17"/>
                  </a:cxn>
                  <a:cxn ang="0">
                    <a:pos x="0" y="15"/>
                  </a:cxn>
                  <a:cxn ang="0">
                    <a:pos x="0" y="15"/>
                  </a:cxn>
                  <a:cxn ang="0">
                    <a:pos x="0" y="14"/>
                  </a:cxn>
                  <a:cxn ang="0">
                    <a:pos x="0" y="12"/>
                  </a:cxn>
                  <a:cxn ang="0">
                    <a:pos x="0" y="11"/>
                  </a:cxn>
                  <a:cxn ang="0">
                    <a:pos x="0" y="11"/>
                  </a:cxn>
                  <a:cxn ang="0">
                    <a:pos x="0" y="9"/>
                  </a:cxn>
                  <a:cxn ang="0">
                    <a:pos x="0" y="8"/>
                  </a:cxn>
                  <a:cxn ang="0">
                    <a:pos x="2" y="6"/>
                  </a:cxn>
                  <a:cxn ang="0">
                    <a:pos x="2" y="6"/>
                  </a:cxn>
                  <a:cxn ang="0">
                    <a:pos x="2" y="5"/>
                  </a:cxn>
                  <a:cxn ang="0">
                    <a:pos x="3" y="3"/>
                  </a:cxn>
                  <a:cxn ang="0">
                    <a:pos x="3" y="3"/>
                  </a:cxn>
                  <a:cxn ang="0">
                    <a:pos x="5" y="2"/>
                  </a:cxn>
                  <a:cxn ang="0">
                    <a:pos x="5" y="2"/>
                  </a:cxn>
                  <a:cxn ang="0">
                    <a:pos x="6" y="2"/>
                  </a:cxn>
                  <a:cxn ang="0">
                    <a:pos x="8" y="2"/>
                  </a:cxn>
                  <a:cxn ang="0">
                    <a:pos x="8" y="0"/>
                  </a:cxn>
                  <a:cxn ang="0">
                    <a:pos x="9" y="0"/>
                  </a:cxn>
                  <a:cxn ang="0">
                    <a:pos x="9" y="0"/>
                  </a:cxn>
                  <a:cxn ang="0">
                    <a:pos x="11" y="2"/>
                  </a:cxn>
                  <a:cxn ang="0">
                    <a:pos x="12" y="2"/>
                  </a:cxn>
                  <a:cxn ang="0">
                    <a:pos x="12" y="2"/>
                  </a:cxn>
                  <a:cxn ang="0">
                    <a:pos x="14" y="2"/>
                  </a:cxn>
                  <a:cxn ang="0">
                    <a:pos x="14" y="3"/>
                  </a:cxn>
                  <a:cxn ang="0">
                    <a:pos x="15" y="3"/>
                  </a:cxn>
                  <a:cxn ang="0">
                    <a:pos x="15" y="5"/>
                  </a:cxn>
                  <a:cxn ang="0">
                    <a:pos x="17" y="5"/>
                  </a:cxn>
                  <a:cxn ang="0">
                    <a:pos x="17" y="6"/>
                  </a:cxn>
                  <a:cxn ang="0">
                    <a:pos x="17" y="8"/>
                  </a:cxn>
                  <a:cxn ang="0">
                    <a:pos x="17" y="8"/>
                  </a:cxn>
                  <a:cxn ang="0">
                    <a:pos x="18" y="9"/>
                  </a:cxn>
                  <a:cxn ang="0">
                    <a:pos x="18" y="11"/>
                  </a:cxn>
                  <a:cxn ang="0">
                    <a:pos x="18" y="12"/>
                  </a:cxn>
                </a:cxnLst>
                <a:rect l="0" t="0" r="r" b="b"/>
                <a:pathLst>
                  <a:path w="18" h="24">
                    <a:moveTo>
                      <a:pt x="18" y="12"/>
                    </a:moveTo>
                    <a:lnTo>
                      <a:pt x="18" y="12"/>
                    </a:lnTo>
                    <a:lnTo>
                      <a:pt x="18" y="12"/>
                    </a:lnTo>
                    <a:lnTo>
                      <a:pt x="18" y="12"/>
                    </a:lnTo>
                    <a:lnTo>
                      <a:pt x="18" y="12"/>
                    </a:lnTo>
                    <a:lnTo>
                      <a:pt x="18" y="14"/>
                    </a:lnTo>
                    <a:lnTo>
                      <a:pt x="18" y="14"/>
                    </a:lnTo>
                    <a:lnTo>
                      <a:pt x="18" y="14"/>
                    </a:lnTo>
                    <a:lnTo>
                      <a:pt x="18" y="14"/>
                    </a:lnTo>
                    <a:lnTo>
                      <a:pt x="18" y="14"/>
                    </a:lnTo>
                    <a:lnTo>
                      <a:pt x="18" y="14"/>
                    </a:lnTo>
                    <a:lnTo>
                      <a:pt x="18" y="14"/>
                    </a:lnTo>
                    <a:lnTo>
                      <a:pt x="18" y="15"/>
                    </a:lnTo>
                    <a:lnTo>
                      <a:pt x="17" y="15"/>
                    </a:lnTo>
                    <a:lnTo>
                      <a:pt x="17" y="15"/>
                    </a:lnTo>
                    <a:lnTo>
                      <a:pt x="17" y="15"/>
                    </a:lnTo>
                    <a:lnTo>
                      <a:pt x="17" y="15"/>
                    </a:lnTo>
                    <a:lnTo>
                      <a:pt x="17" y="15"/>
                    </a:lnTo>
                    <a:lnTo>
                      <a:pt x="17" y="15"/>
                    </a:lnTo>
                    <a:lnTo>
                      <a:pt x="17" y="15"/>
                    </a:lnTo>
                    <a:lnTo>
                      <a:pt x="17" y="17"/>
                    </a:lnTo>
                    <a:lnTo>
                      <a:pt x="17" y="17"/>
                    </a:lnTo>
                    <a:lnTo>
                      <a:pt x="17" y="17"/>
                    </a:lnTo>
                    <a:lnTo>
                      <a:pt x="17" y="17"/>
                    </a:lnTo>
                    <a:lnTo>
                      <a:pt x="17" y="17"/>
                    </a:lnTo>
                    <a:lnTo>
                      <a:pt x="17" y="17"/>
                    </a:lnTo>
                    <a:lnTo>
                      <a:pt x="17" y="17"/>
                    </a:lnTo>
                    <a:lnTo>
                      <a:pt x="17" y="17"/>
                    </a:lnTo>
                    <a:lnTo>
                      <a:pt x="17" y="18"/>
                    </a:lnTo>
                    <a:lnTo>
                      <a:pt x="17" y="18"/>
                    </a:lnTo>
                    <a:lnTo>
                      <a:pt x="17" y="18"/>
                    </a:lnTo>
                    <a:lnTo>
                      <a:pt x="17" y="18"/>
                    </a:lnTo>
                    <a:lnTo>
                      <a:pt x="17" y="18"/>
                    </a:lnTo>
                    <a:lnTo>
                      <a:pt x="17" y="18"/>
                    </a:lnTo>
                    <a:lnTo>
                      <a:pt x="17" y="18"/>
                    </a:lnTo>
                    <a:lnTo>
                      <a:pt x="15" y="18"/>
                    </a:lnTo>
                    <a:lnTo>
                      <a:pt x="15" y="18"/>
                    </a:lnTo>
                    <a:lnTo>
                      <a:pt x="15" y="20"/>
                    </a:lnTo>
                    <a:lnTo>
                      <a:pt x="15" y="20"/>
                    </a:lnTo>
                    <a:lnTo>
                      <a:pt x="15" y="20"/>
                    </a:lnTo>
                    <a:lnTo>
                      <a:pt x="15" y="20"/>
                    </a:lnTo>
                    <a:lnTo>
                      <a:pt x="15" y="20"/>
                    </a:lnTo>
                    <a:lnTo>
                      <a:pt x="15" y="20"/>
                    </a:lnTo>
                    <a:lnTo>
                      <a:pt x="15" y="20"/>
                    </a:lnTo>
                    <a:lnTo>
                      <a:pt x="15" y="20"/>
                    </a:lnTo>
                    <a:lnTo>
                      <a:pt x="15" y="20"/>
                    </a:lnTo>
                    <a:lnTo>
                      <a:pt x="15" y="20"/>
                    </a:lnTo>
                    <a:lnTo>
                      <a:pt x="15" y="21"/>
                    </a:lnTo>
                    <a:lnTo>
                      <a:pt x="15" y="21"/>
                    </a:lnTo>
                    <a:lnTo>
                      <a:pt x="14" y="21"/>
                    </a:lnTo>
                    <a:lnTo>
                      <a:pt x="14" y="21"/>
                    </a:lnTo>
                    <a:lnTo>
                      <a:pt x="14" y="21"/>
                    </a:lnTo>
                    <a:lnTo>
                      <a:pt x="14" y="21"/>
                    </a:lnTo>
                    <a:lnTo>
                      <a:pt x="14" y="21"/>
                    </a:lnTo>
                    <a:lnTo>
                      <a:pt x="14" y="21"/>
                    </a:lnTo>
                    <a:lnTo>
                      <a:pt x="14" y="21"/>
                    </a:lnTo>
                    <a:lnTo>
                      <a:pt x="14" y="21"/>
                    </a:lnTo>
                    <a:lnTo>
                      <a:pt x="14" y="21"/>
                    </a:lnTo>
                    <a:lnTo>
                      <a:pt x="14" y="21"/>
                    </a:lnTo>
                    <a:lnTo>
                      <a:pt x="14" y="21"/>
                    </a:lnTo>
                    <a:lnTo>
                      <a:pt x="14" y="23"/>
                    </a:lnTo>
                    <a:lnTo>
                      <a:pt x="12" y="23"/>
                    </a:lnTo>
                    <a:lnTo>
                      <a:pt x="12" y="23"/>
                    </a:lnTo>
                    <a:lnTo>
                      <a:pt x="12" y="23"/>
                    </a:lnTo>
                    <a:lnTo>
                      <a:pt x="12" y="23"/>
                    </a:lnTo>
                    <a:lnTo>
                      <a:pt x="12" y="23"/>
                    </a:lnTo>
                    <a:lnTo>
                      <a:pt x="12" y="23"/>
                    </a:lnTo>
                    <a:lnTo>
                      <a:pt x="12" y="23"/>
                    </a:lnTo>
                    <a:lnTo>
                      <a:pt x="12" y="23"/>
                    </a:lnTo>
                    <a:lnTo>
                      <a:pt x="12" y="23"/>
                    </a:lnTo>
                    <a:lnTo>
                      <a:pt x="12" y="23"/>
                    </a:lnTo>
                    <a:lnTo>
                      <a:pt x="11" y="23"/>
                    </a:lnTo>
                    <a:lnTo>
                      <a:pt x="11" y="23"/>
                    </a:lnTo>
                    <a:lnTo>
                      <a:pt x="11" y="23"/>
                    </a:lnTo>
                    <a:lnTo>
                      <a:pt x="11" y="23"/>
                    </a:lnTo>
                    <a:lnTo>
                      <a:pt x="11" y="23"/>
                    </a:lnTo>
                    <a:lnTo>
                      <a:pt x="11" y="23"/>
                    </a:lnTo>
                    <a:lnTo>
                      <a:pt x="11" y="23"/>
                    </a:lnTo>
                    <a:lnTo>
                      <a:pt x="11" y="23"/>
                    </a:lnTo>
                    <a:lnTo>
                      <a:pt x="11" y="23"/>
                    </a:lnTo>
                    <a:lnTo>
                      <a:pt x="11" y="23"/>
                    </a:lnTo>
                    <a:lnTo>
                      <a:pt x="9" y="23"/>
                    </a:lnTo>
                    <a:lnTo>
                      <a:pt x="9" y="23"/>
                    </a:lnTo>
                    <a:lnTo>
                      <a:pt x="9" y="24"/>
                    </a:lnTo>
                    <a:lnTo>
                      <a:pt x="9" y="24"/>
                    </a:lnTo>
                    <a:lnTo>
                      <a:pt x="9" y="24"/>
                    </a:lnTo>
                    <a:lnTo>
                      <a:pt x="9" y="24"/>
                    </a:lnTo>
                    <a:lnTo>
                      <a:pt x="9" y="24"/>
                    </a:lnTo>
                    <a:lnTo>
                      <a:pt x="9" y="24"/>
                    </a:lnTo>
                    <a:lnTo>
                      <a:pt x="9" y="24"/>
                    </a:lnTo>
                    <a:lnTo>
                      <a:pt x="9" y="24"/>
                    </a:lnTo>
                    <a:lnTo>
                      <a:pt x="8" y="24"/>
                    </a:lnTo>
                    <a:lnTo>
                      <a:pt x="8" y="24"/>
                    </a:lnTo>
                    <a:lnTo>
                      <a:pt x="8" y="24"/>
                    </a:lnTo>
                    <a:lnTo>
                      <a:pt x="8" y="24"/>
                    </a:lnTo>
                    <a:lnTo>
                      <a:pt x="8" y="24"/>
                    </a:lnTo>
                    <a:lnTo>
                      <a:pt x="8" y="24"/>
                    </a:lnTo>
                    <a:lnTo>
                      <a:pt x="8" y="24"/>
                    </a:lnTo>
                    <a:lnTo>
                      <a:pt x="8" y="23"/>
                    </a:lnTo>
                    <a:lnTo>
                      <a:pt x="8" y="23"/>
                    </a:lnTo>
                    <a:lnTo>
                      <a:pt x="6" y="23"/>
                    </a:lnTo>
                    <a:lnTo>
                      <a:pt x="6" y="23"/>
                    </a:lnTo>
                    <a:lnTo>
                      <a:pt x="6" y="23"/>
                    </a:lnTo>
                    <a:lnTo>
                      <a:pt x="6" y="23"/>
                    </a:lnTo>
                    <a:lnTo>
                      <a:pt x="6" y="23"/>
                    </a:lnTo>
                    <a:lnTo>
                      <a:pt x="6" y="23"/>
                    </a:lnTo>
                    <a:lnTo>
                      <a:pt x="6" y="23"/>
                    </a:lnTo>
                    <a:lnTo>
                      <a:pt x="6" y="23"/>
                    </a:lnTo>
                    <a:lnTo>
                      <a:pt x="6" y="23"/>
                    </a:lnTo>
                    <a:lnTo>
                      <a:pt x="6" y="23"/>
                    </a:lnTo>
                    <a:lnTo>
                      <a:pt x="5" y="23"/>
                    </a:lnTo>
                    <a:lnTo>
                      <a:pt x="5" y="23"/>
                    </a:lnTo>
                    <a:lnTo>
                      <a:pt x="5" y="23"/>
                    </a:lnTo>
                    <a:lnTo>
                      <a:pt x="5" y="23"/>
                    </a:lnTo>
                    <a:lnTo>
                      <a:pt x="5" y="23"/>
                    </a:lnTo>
                    <a:lnTo>
                      <a:pt x="5" y="23"/>
                    </a:lnTo>
                    <a:lnTo>
                      <a:pt x="5" y="23"/>
                    </a:lnTo>
                    <a:lnTo>
                      <a:pt x="5" y="23"/>
                    </a:lnTo>
                    <a:lnTo>
                      <a:pt x="5" y="23"/>
                    </a:lnTo>
                    <a:lnTo>
                      <a:pt x="5" y="23"/>
                    </a:lnTo>
                    <a:lnTo>
                      <a:pt x="5" y="23"/>
                    </a:lnTo>
                    <a:lnTo>
                      <a:pt x="3" y="21"/>
                    </a:lnTo>
                    <a:lnTo>
                      <a:pt x="3" y="21"/>
                    </a:lnTo>
                    <a:lnTo>
                      <a:pt x="3" y="21"/>
                    </a:lnTo>
                    <a:lnTo>
                      <a:pt x="3" y="21"/>
                    </a:lnTo>
                    <a:lnTo>
                      <a:pt x="3" y="21"/>
                    </a:lnTo>
                    <a:lnTo>
                      <a:pt x="3" y="21"/>
                    </a:lnTo>
                    <a:lnTo>
                      <a:pt x="3" y="21"/>
                    </a:lnTo>
                    <a:lnTo>
                      <a:pt x="3" y="21"/>
                    </a:lnTo>
                    <a:lnTo>
                      <a:pt x="3" y="21"/>
                    </a:lnTo>
                    <a:lnTo>
                      <a:pt x="3" y="21"/>
                    </a:lnTo>
                    <a:lnTo>
                      <a:pt x="3" y="21"/>
                    </a:lnTo>
                    <a:lnTo>
                      <a:pt x="3" y="21"/>
                    </a:lnTo>
                    <a:lnTo>
                      <a:pt x="3" y="21"/>
                    </a:lnTo>
                    <a:lnTo>
                      <a:pt x="2" y="20"/>
                    </a:lnTo>
                    <a:lnTo>
                      <a:pt x="2" y="20"/>
                    </a:lnTo>
                    <a:lnTo>
                      <a:pt x="2" y="20"/>
                    </a:lnTo>
                    <a:lnTo>
                      <a:pt x="2" y="20"/>
                    </a:lnTo>
                    <a:lnTo>
                      <a:pt x="2" y="20"/>
                    </a:lnTo>
                    <a:lnTo>
                      <a:pt x="2" y="20"/>
                    </a:lnTo>
                    <a:lnTo>
                      <a:pt x="2" y="20"/>
                    </a:lnTo>
                    <a:lnTo>
                      <a:pt x="2" y="20"/>
                    </a:lnTo>
                    <a:lnTo>
                      <a:pt x="2" y="20"/>
                    </a:lnTo>
                    <a:lnTo>
                      <a:pt x="2" y="20"/>
                    </a:lnTo>
                    <a:lnTo>
                      <a:pt x="2" y="18"/>
                    </a:lnTo>
                    <a:lnTo>
                      <a:pt x="2" y="18"/>
                    </a:lnTo>
                    <a:lnTo>
                      <a:pt x="2" y="18"/>
                    </a:lnTo>
                    <a:lnTo>
                      <a:pt x="2" y="18"/>
                    </a:lnTo>
                    <a:lnTo>
                      <a:pt x="2" y="18"/>
                    </a:lnTo>
                    <a:lnTo>
                      <a:pt x="2" y="18"/>
                    </a:lnTo>
                    <a:lnTo>
                      <a:pt x="0" y="18"/>
                    </a:lnTo>
                    <a:lnTo>
                      <a:pt x="0" y="18"/>
                    </a:lnTo>
                    <a:lnTo>
                      <a:pt x="0" y="18"/>
                    </a:lnTo>
                    <a:lnTo>
                      <a:pt x="0" y="17"/>
                    </a:lnTo>
                    <a:lnTo>
                      <a:pt x="0" y="17"/>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8"/>
                    </a:lnTo>
                    <a:lnTo>
                      <a:pt x="2" y="8"/>
                    </a:lnTo>
                    <a:lnTo>
                      <a:pt x="2" y="8"/>
                    </a:lnTo>
                    <a:lnTo>
                      <a:pt x="2" y="6"/>
                    </a:lnTo>
                    <a:lnTo>
                      <a:pt x="2"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3" y="5"/>
                    </a:lnTo>
                    <a:lnTo>
                      <a:pt x="3" y="5"/>
                    </a:lnTo>
                    <a:lnTo>
                      <a:pt x="3" y="5"/>
                    </a:lnTo>
                    <a:lnTo>
                      <a:pt x="3" y="3"/>
                    </a:lnTo>
                    <a:lnTo>
                      <a:pt x="3" y="3"/>
                    </a:lnTo>
                    <a:lnTo>
                      <a:pt x="3" y="3"/>
                    </a:lnTo>
                    <a:lnTo>
                      <a:pt x="3" y="3"/>
                    </a:lnTo>
                    <a:lnTo>
                      <a:pt x="3" y="3"/>
                    </a:lnTo>
                    <a:lnTo>
                      <a:pt x="3" y="3"/>
                    </a:lnTo>
                    <a:lnTo>
                      <a:pt x="3" y="3"/>
                    </a:lnTo>
                    <a:lnTo>
                      <a:pt x="3" y="3"/>
                    </a:lnTo>
                    <a:lnTo>
                      <a:pt x="3" y="3"/>
                    </a:lnTo>
                    <a:lnTo>
                      <a:pt x="5" y="3"/>
                    </a:lnTo>
                    <a:lnTo>
                      <a:pt x="5" y="3"/>
                    </a:lnTo>
                    <a:lnTo>
                      <a:pt x="5" y="3"/>
                    </a:lnTo>
                    <a:lnTo>
                      <a:pt x="5" y="3"/>
                    </a:lnTo>
                    <a:lnTo>
                      <a:pt x="5" y="2"/>
                    </a:lnTo>
                    <a:lnTo>
                      <a:pt x="5" y="2"/>
                    </a:lnTo>
                    <a:lnTo>
                      <a:pt x="5" y="2"/>
                    </a:lnTo>
                    <a:lnTo>
                      <a:pt x="5" y="2"/>
                    </a:lnTo>
                    <a:lnTo>
                      <a:pt x="5" y="2"/>
                    </a:lnTo>
                    <a:lnTo>
                      <a:pt x="5" y="2"/>
                    </a:lnTo>
                    <a:lnTo>
                      <a:pt x="5" y="2"/>
                    </a:lnTo>
                    <a:lnTo>
                      <a:pt x="6" y="2"/>
                    </a:lnTo>
                    <a:lnTo>
                      <a:pt x="6" y="2"/>
                    </a:lnTo>
                    <a:lnTo>
                      <a:pt x="6" y="2"/>
                    </a:lnTo>
                    <a:lnTo>
                      <a:pt x="6" y="2"/>
                    </a:lnTo>
                    <a:lnTo>
                      <a:pt x="6" y="2"/>
                    </a:lnTo>
                    <a:lnTo>
                      <a:pt x="6" y="2"/>
                    </a:lnTo>
                    <a:lnTo>
                      <a:pt x="6" y="2"/>
                    </a:lnTo>
                    <a:lnTo>
                      <a:pt x="6" y="2"/>
                    </a:lnTo>
                    <a:lnTo>
                      <a:pt x="6" y="2"/>
                    </a:lnTo>
                    <a:lnTo>
                      <a:pt x="6" y="2"/>
                    </a:lnTo>
                    <a:lnTo>
                      <a:pt x="8" y="2"/>
                    </a:lnTo>
                    <a:lnTo>
                      <a:pt x="8" y="2"/>
                    </a:lnTo>
                    <a:lnTo>
                      <a:pt x="8" y="2"/>
                    </a:lnTo>
                    <a:lnTo>
                      <a:pt x="8" y="2"/>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2"/>
                    </a:lnTo>
                    <a:lnTo>
                      <a:pt x="11" y="2"/>
                    </a:lnTo>
                    <a:lnTo>
                      <a:pt x="11" y="2"/>
                    </a:lnTo>
                    <a:lnTo>
                      <a:pt x="11" y="2"/>
                    </a:lnTo>
                    <a:lnTo>
                      <a:pt x="11" y="2"/>
                    </a:lnTo>
                    <a:lnTo>
                      <a:pt x="12" y="2"/>
                    </a:lnTo>
                    <a:lnTo>
                      <a:pt x="12" y="2"/>
                    </a:lnTo>
                    <a:lnTo>
                      <a:pt x="12" y="2"/>
                    </a:lnTo>
                    <a:lnTo>
                      <a:pt x="12" y="2"/>
                    </a:lnTo>
                    <a:lnTo>
                      <a:pt x="12" y="2"/>
                    </a:lnTo>
                    <a:lnTo>
                      <a:pt x="12" y="2"/>
                    </a:lnTo>
                    <a:lnTo>
                      <a:pt x="12" y="2"/>
                    </a:lnTo>
                    <a:lnTo>
                      <a:pt x="12" y="2"/>
                    </a:lnTo>
                    <a:lnTo>
                      <a:pt x="12" y="2"/>
                    </a:lnTo>
                    <a:lnTo>
                      <a:pt x="12" y="2"/>
                    </a:lnTo>
                    <a:lnTo>
                      <a:pt x="14" y="2"/>
                    </a:lnTo>
                    <a:lnTo>
                      <a:pt x="14" y="2"/>
                    </a:lnTo>
                    <a:lnTo>
                      <a:pt x="14" y="2"/>
                    </a:lnTo>
                    <a:lnTo>
                      <a:pt x="14" y="2"/>
                    </a:lnTo>
                    <a:lnTo>
                      <a:pt x="14" y="2"/>
                    </a:lnTo>
                    <a:lnTo>
                      <a:pt x="14" y="2"/>
                    </a:lnTo>
                    <a:lnTo>
                      <a:pt x="14" y="3"/>
                    </a:lnTo>
                    <a:lnTo>
                      <a:pt x="14" y="3"/>
                    </a:lnTo>
                    <a:lnTo>
                      <a:pt x="14" y="3"/>
                    </a:lnTo>
                    <a:lnTo>
                      <a:pt x="14" y="3"/>
                    </a:lnTo>
                    <a:lnTo>
                      <a:pt x="14" y="3"/>
                    </a:lnTo>
                    <a:lnTo>
                      <a:pt x="14" y="3"/>
                    </a:lnTo>
                    <a:lnTo>
                      <a:pt x="15" y="3"/>
                    </a:lnTo>
                    <a:lnTo>
                      <a:pt x="15" y="3"/>
                    </a:lnTo>
                    <a:lnTo>
                      <a:pt x="15" y="3"/>
                    </a:lnTo>
                    <a:lnTo>
                      <a:pt x="15" y="3"/>
                    </a:lnTo>
                    <a:lnTo>
                      <a:pt x="15" y="3"/>
                    </a:lnTo>
                    <a:lnTo>
                      <a:pt x="15" y="3"/>
                    </a:lnTo>
                    <a:lnTo>
                      <a:pt x="15" y="3"/>
                    </a:lnTo>
                    <a:lnTo>
                      <a:pt x="15" y="5"/>
                    </a:lnTo>
                    <a:lnTo>
                      <a:pt x="15" y="5"/>
                    </a:lnTo>
                    <a:lnTo>
                      <a:pt x="15" y="5"/>
                    </a:lnTo>
                    <a:lnTo>
                      <a:pt x="15" y="5"/>
                    </a:lnTo>
                    <a:lnTo>
                      <a:pt x="15" y="5"/>
                    </a:lnTo>
                    <a:lnTo>
                      <a:pt x="15" y="5"/>
                    </a:lnTo>
                    <a:lnTo>
                      <a:pt x="15" y="5"/>
                    </a:lnTo>
                    <a:lnTo>
                      <a:pt x="17" y="5"/>
                    </a:lnTo>
                    <a:lnTo>
                      <a:pt x="17" y="5"/>
                    </a:lnTo>
                    <a:lnTo>
                      <a:pt x="17" y="5"/>
                    </a:lnTo>
                    <a:lnTo>
                      <a:pt x="17" y="6"/>
                    </a:lnTo>
                    <a:lnTo>
                      <a:pt x="17" y="6"/>
                    </a:lnTo>
                    <a:lnTo>
                      <a:pt x="17" y="6"/>
                    </a:lnTo>
                    <a:lnTo>
                      <a:pt x="17" y="6"/>
                    </a:lnTo>
                    <a:lnTo>
                      <a:pt x="17" y="6"/>
                    </a:lnTo>
                    <a:lnTo>
                      <a:pt x="17" y="6"/>
                    </a:lnTo>
                    <a:lnTo>
                      <a:pt x="17" y="6"/>
                    </a:lnTo>
                    <a:lnTo>
                      <a:pt x="17" y="6"/>
                    </a:lnTo>
                    <a:lnTo>
                      <a:pt x="17" y="8"/>
                    </a:lnTo>
                    <a:lnTo>
                      <a:pt x="17" y="8"/>
                    </a:lnTo>
                    <a:lnTo>
                      <a:pt x="17" y="8"/>
                    </a:lnTo>
                    <a:lnTo>
                      <a:pt x="17" y="8"/>
                    </a:lnTo>
                    <a:lnTo>
                      <a:pt x="17" y="8"/>
                    </a:lnTo>
                    <a:lnTo>
                      <a:pt x="17" y="8"/>
                    </a:lnTo>
                    <a:lnTo>
                      <a:pt x="17" y="8"/>
                    </a:lnTo>
                    <a:lnTo>
                      <a:pt x="17" y="8"/>
                    </a:lnTo>
                    <a:lnTo>
                      <a:pt x="17" y="8"/>
                    </a:lnTo>
                    <a:lnTo>
                      <a:pt x="17" y="9"/>
                    </a:lnTo>
                    <a:lnTo>
                      <a:pt x="17" y="9"/>
                    </a:lnTo>
                    <a:lnTo>
                      <a:pt x="18" y="9"/>
                    </a:lnTo>
                    <a:lnTo>
                      <a:pt x="18" y="9"/>
                    </a:lnTo>
                    <a:lnTo>
                      <a:pt x="18" y="9"/>
                    </a:lnTo>
                    <a:lnTo>
                      <a:pt x="18" y="9"/>
                    </a:lnTo>
                    <a:lnTo>
                      <a:pt x="18" y="9"/>
                    </a:lnTo>
                    <a:lnTo>
                      <a:pt x="18" y="11"/>
                    </a:lnTo>
                    <a:lnTo>
                      <a:pt x="18" y="11"/>
                    </a:lnTo>
                    <a:lnTo>
                      <a:pt x="18" y="11"/>
                    </a:lnTo>
                    <a:lnTo>
                      <a:pt x="18" y="11"/>
                    </a:lnTo>
                    <a:lnTo>
                      <a:pt x="18" y="11"/>
                    </a:lnTo>
                    <a:lnTo>
                      <a:pt x="18" y="11"/>
                    </a:lnTo>
                    <a:lnTo>
                      <a:pt x="18" y="11"/>
                    </a:lnTo>
                    <a:lnTo>
                      <a:pt x="18" y="11"/>
                    </a:lnTo>
                    <a:lnTo>
                      <a:pt x="18" y="12"/>
                    </a:lnTo>
                    <a:lnTo>
                      <a:pt x="18" y="12"/>
                    </a:lnTo>
                    <a:lnTo>
                      <a:pt x="18" y="12"/>
                    </a:lnTo>
                    <a:lnTo>
                      <a:pt x="18" y="12"/>
                    </a:lnTo>
                    <a:lnTo>
                      <a:pt x="18" y="12"/>
                    </a:lnTo>
                  </a:path>
                </a:pathLst>
              </a:custGeom>
              <a:noFill/>
              <a:ln w="6350" cap="sq">
                <a:solidFill>
                  <a:srgbClr val="000000"/>
                </a:solidFill>
                <a:prstDash val="solid"/>
                <a:miter lim="800000"/>
                <a:headEnd/>
                <a:tailEnd/>
              </a:ln>
            </p:spPr>
            <p:txBody>
              <a:bodyPr/>
              <a:lstStyle/>
              <a:p>
                <a:endParaRPr lang="en-US"/>
              </a:p>
            </p:txBody>
          </p:sp>
          <p:sp>
            <p:nvSpPr>
              <p:cNvPr id="321506" name="Freeform 994"/>
              <p:cNvSpPr>
                <a:spLocks/>
              </p:cNvSpPr>
              <p:nvPr/>
            </p:nvSpPr>
            <p:spPr bwMode="auto">
              <a:xfrm>
                <a:off x="2298" y="1901"/>
                <a:ext cx="27" cy="30"/>
              </a:xfrm>
              <a:custGeom>
                <a:avLst/>
                <a:gdLst/>
                <a:ahLst/>
                <a:cxnLst>
                  <a:cxn ang="0">
                    <a:pos x="27" y="17"/>
                  </a:cxn>
                  <a:cxn ang="0">
                    <a:pos x="27" y="18"/>
                  </a:cxn>
                  <a:cxn ang="0">
                    <a:pos x="26" y="20"/>
                  </a:cxn>
                  <a:cxn ang="0">
                    <a:pos x="26" y="21"/>
                  </a:cxn>
                  <a:cxn ang="0">
                    <a:pos x="24" y="23"/>
                  </a:cxn>
                  <a:cxn ang="0">
                    <a:pos x="24" y="24"/>
                  </a:cxn>
                  <a:cxn ang="0">
                    <a:pos x="23" y="26"/>
                  </a:cxn>
                  <a:cxn ang="0">
                    <a:pos x="21" y="27"/>
                  </a:cxn>
                  <a:cxn ang="0">
                    <a:pos x="20" y="27"/>
                  </a:cxn>
                  <a:cxn ang="0">
                    <a:pos x="20" y="29"/>
                  </a:cxn>
                  <a:cxn ang="0">
                    <a:pos x="18" y="29"/>
                  </a:cxn>
                  <a:cxn ang="0">
                    <a:pos x="17" y="30"/>
                  </a:cxn>
                  <a:cxn ang="0">
                    <a:pos x="15" y="30"/>
                  </a:cxn>
                  <a:cxn ang="0">
                    <a:pos x="14" y="30"/>
                  </a:cxn>
                  <a:cxn ang="0">
                    <a:pos x="12" y="30"/>
                  </a:cxn>
                  <a:cxn ang="0">
                    <a:pos x="11" y="30"/>
                  </a:cxn>
                  <a:cxn ang="0">
                    <a:pos x="9" y="30"/>
                  </a:cxn>
                  <a:cxn ang="0">
                    <a:pos x="8" y="30"/>
                  </a:cxn>
                  <a:cxn ang="0">
                    <a:pos x="8" y="29"/>
                  </a:cxn>
                  <a:cxn ang="0">
                    <a:pos x="6" y="29"/>
                  </a:cxn>
                  <a:cxn ang="0">
                    <a:pos x="5" y="27"/>
                  </a:cxn>
                  <a:cxn ang="0">
                    <a:pos x="3" y="27"/>
                  </a:cxn>
                  <a:cxn ang="0">
                    <a:pos x="3" y="26"/>
                  </a:cxn>
                  <a:cxn ang="0">
                    <a:pos x="2" y="24"/>
                  </a:cxn>
                  <a:cxn ang="0">
                    <a:pos x="2" y="23"/>
                  </a:cxn>
                  <a:cxn ang="0">
                    <a:pos x="2" y="21"/>
                  </a:cxn>
                  <a:cxn ang="0">
                    <a:pos x="2" y="20"/>
                  </a:cxn>
                  <a:cxn ang="0">
                    <a:pos x="0" y="18"/>
                  </a:cxn>
                  <a:cxn ang="0">
                    <a:pos x="0" y="17"/>
                  </a:cxn>
                  <a:cxn ang="0">
                    <a:pos x="2" y="15"/>
                  </a:cxn>
                  <a:cxn ang="0">
                    <a:pos x="2" y="14"/>
                  </a:cxn>
                  <a:cxn ang="0">
                    <a:pos x="2" y="12"/>
                  </a:cxn>
                  <a:cxn ang="0">
                    <a:pos x="2" y="11"/>
                  </a:cxn>
                  <a:cxn ang="0">
                    <a:pos x="3" y="9"/>
                  </a:cxn>
                  <a:cxn ang="0">
                    <a:pos x="3" y="8"/>
                  </a:cxn>
                  <a:cxn ang="0">
                    <a:pos x="5" y="6"/>
                  </a:cxn>
                  <a:cxn ang="0">
                    <a:pos x="6" y="5"/>
                  </a:cxn>
                  <a:cxn ang="0">
                    <a:pos x="6" y="3"/>
                  </a:cxn>
                  <a:cxn ang="0">
                    <a:pos x="8" y="3"/>
                  </a:cxn>
                  <a:cxn ang="0">
                    <a:pos x="9" y="2"/>
                  </a:cxn>
                  <a:cxn ang="0">
                    <a:pos x="11" y="2"/>
                  </a:cxn>
                  <a:cxn ang="0">
                    <a:pos x="12" y="0"/>
                  </a:cxn>
                  <a:cxn ang="0">
                    <a:pos x="14" y="0"/>
                  </a:cxn>
                  <a:cxn ang="0">
                    <a:pos x="15" y="0"/>
                  </a:cxn>
                  <a:cxn ang="0">
                    <a:pos x="17" y="0"/>
                  </a:cxn>
                  <a:cxn ang="0">
                    <a:pos x="18" y="0"/>
                  </a:cxn>
                  <a:cxn ang="0">
                    <a:pos x="20" y="0"/>
                  </a:cxn>
                  <a:cxn ang="0">
                    <a:pos x="20" y="0"/>
                  </a:cxn>
                  <a:cxn ang="0">
                    <a:pos x="21" y="2"/>
                  </a:cxn>
                  <a:cxn ang="0">
                    <a:pos x="23" y="2"/>
                  </a:cxn>
                  <a:cxn ang="0">
                    <a:pos x="24" y="3"/>
                  </a:cxn>
                  <a:cxn ang="0">
                    <a:pos x="24" y="3"/>
                  </a:cxn>
                  <a:cxn ang="0">
                    <a:pos x="26" y="5"/>
                  </a:cxn>
                  <a:cxn ang="0">
                    <a:pos x="26" y="6"/>
                  </a:cxn>
                  <a:cxn ang="0">
                    <a:pos x="27" y="8"/>
                  </a:cxn>
                  <a:cxn ang="0">
                    <a:pos x="27" y="9"/>
                  </a:cxn>
                  <a:cxn ang="0">
                    <a:pos x="27" y="11"/>
                  </a:cxn>
                  <a:cxn ang="0">
                    <a:pos x="27" y="12"/>
                  </a:cxn>
                  <a:cxn ang="0">
                    <a:pos x="27" y="14"/>
                  </a:cxn>
                  <a:cxn ang="0">
                    <a:pos x="27" y="15"/>
                  </a:cxn>
                </a:cxnLst>
                <a:rect l="0" t="0" r="r" b="b"/>
                <a:pathLst>
                  <a:path w="27" h="30">
                    <a:moveTo>
                      <a:pt x="27" y="15"/>
                    </a:moveTo>
                    <a:lnTo>
                      <a:pt x="27" y="15"/>
                    </a:lnTo>
                    <a:lnTo>
                      <a:pt x="27" y="15"/>
                    </a:ln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18"/>
                    </a:lnTo>
                    <a:lnTo>
                      <a:pt x="26" y="20"/>
                    </a:lnTo>
                    <a:lnTo>
                      <a:pt x="26" y="20"/>
                    </a:lnTo>
                    <a:lnTo>
                      <a:pt x="26" y="20"/>
                    </a:lnTo>
                    <a:lnTo>
                      <a:pt x="26" y="20"/>
                    </a:lnTo>
                    <a:lnTo>
                      <a:pt x="26" y="20"/>
                    </a:lnTo>
                    <a:lnTo>
                      <a:pt x="26" y="21"/>
                    </a:lnTo>
                    <a:lnTo>
                      <a:pt x="26" y="21"/>
                    </a:lnTo>
                    <a:lnTo>
                      <a:pt x="26" y="21"/>
                    </a:lnTo>
                    <a:lnTo>
                      <a:pt x="26" y="21"/>
                    </a:lnTo>
                    <a:lnTo>
                      <a:pt x="26" y="21"/>
                    </a:lnTo>
                    <a:lnTo>
                      <a:pt x="26" y="21"/>
                    </a:lnTo>
                    <a:lnTo>
                      <a:pt x="26" y="21"/>
                    </a:lnTo>
                    <a:lnTo>
                      <a:pt x="26" y="23"/>
                    </a:lnTo>
                    <a:lnTo>
                      <a:pt x="24" y="23"/>
                    </a:lnTo>
                    <a:lnTo>
                      <a:pt x="24" y="23"/>
                    </a:lnTo>
                    <a:lnTo>
                      <a:pt x="24" y="23"/>
                    </a:lnTo>
                    <a:lnTo>
                      <a:pt x="24" y="23"/>
                    </a:lnTo>
                    <a:lnTo>
                      <a:pt x="24" y="23"/>
                    </a:lnTo>
                    <a:lnTo>
                      <a:pt x="24" y="24"/>
                    </a:lnTo>
                    <a:lnTo>
                      <a:pt x="24" y="24"/>
                    </a:lnTo>
                    <a:lnTo>
                      <a:pt x="24" y="24"/>
                    </a:lnTo>
                    <a:lnTo>
                      <a:pt x="24" y="24"/>
                    </a:lnTo>
                    <a:lnTo>
                      <a:pt x="23" y="24"/>
                    </a:lnTo>
                    <a:lnTo>
                      <a:pt x="23" y="24"/>
                    </a:lnTo>
                    <a:lnTo>
                      <a:pt x="23" y="24"/>
                    </a:lnTo>
                    <a:lnTo>
                      <a:pt x="23" y="26"/>
                    </a:lnTo>
                    <a:lnTo>
                      <a:pt x="23" y="26"/>
                    </a:lnTo>
                    <a:lnTo>
                      <a:pt x="23" y="26"/>
                    </a:lnTo>
                    <a:lnTo>
                      <a:pt x="23" y="26"/>
                    </a:lnTo>
                    <a:lnTo>
                      <a:pt x="23" y="26"/>
                    </a:lnTo>
                    <a:lnTo>
                      <a:pt x="23" y="26"/>
                    </a:lnTo>
                    <a:lnTo>
                      <a:pt x="21" y="26"/>
                    </a:lnTo>
                    <a:lnTo>
                      <a:pt x="21" y="27"/>
                    </a:lnTo>
                    <a:lnTo>
                      <a:pt x="21" y="27"/>
                    </a:lnTo>
                    <a:lnTo>
                      <a:pt x="21" y="27"/>
                    </a:lnTo>
                    <a:lnTo>
                      <a:pt x="21" y="27"/>
                    </a:lnTo>
                    <a:lnTo>
                      <a:pt x="21" y="27"/>
                    </a:lnTo>
                    <a:lnTo>
                      <a:pt x="21" y="27"/>
                    </a:lnTo>
                    <a:lnTo>
                      <a:pt x="20" y="27"/>
                    </a:lnTo>
                    <a:lnTo>
                      <a:pt x="20" y="27"/>
                    </a:lnTo>
                    <a:lnTo>
                      <a:pt x="20" y="27"/>
                    </a:lnTo>
                    <a:lnTo>
                      <a:pt x="20" y="29"/>
                    </a:lnTo>
                    <a:lnTo>
                      <a:pt x="20" y="29"/>
                    </a:lnTo>
                    <a:lnTo>
                      <a:pt x="20" y="29"/>
                    </a:lnTo>
                    <a:lnTo>
                      <a:pt x="20" y="29"/>
                    </a:lnTo>
                    <a:lnTo>
                      <a:pt x="18" y="29"/>
                    </a:lnTo>
                    <a:lnTo>
                      <a:pt x="18" y="29"/>
                    </a:lnTo>
                    <a:lnTo>
                      <a:pt x="18" y="29"/>
                    </a:lnTo>
                    <a:lnTo>
                      <a:pt x="18" y="29"/>
                    </a:lnTo>
                    <a:lnTo>
                      <a:pt x="18" y="29"/>
                    </a:lnTo>
                    <a:lnTo>
                      <a:pt x="18" y="29"/>
                    </a:lnTo>
                    <a:lnTo>
                      <a:pt x="18" y="29"/>
                    </a:lnTo>
                    <a:lnTo>
                      <a:pt x="17" y="29"/>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29"/>
                    </a:lnTo>
                    <a:lnTo>
                      <a:pt x="6" y="29"/>
                    </a:lnTo>
                    <a:lnTo>
                      <a:pt x="6" y="29"/>
                    </a:lnTo>
                    <a:lnTo>
                      <a:pt x="6" y="29"/>
                    </a:lnTo>
                    <a:lnTo>
                      <a:pt x="6" y="29"/>
                    </a:lnTo>
                    <a:lnTo>
                      <a:pt x="6" y="29"/>
                    </a:lnTo>
                    <a:lnTo>
                      <a:pt x="6" y="29"/>
                    </a:lnTo>
                    <a:lnTo>
                      <a:pt x="6" y="29"/>
                    </a:lnTo>
                    <a:lnTo>
                      <a:pt x="6" y="29"/>
                    </a:lnTo>
                    <a:lnTo>
                      <a:pt x="5" y="29"/>
                    </a:lnTo>
                    <a:lnTo>
                      <a:pt x="5" y="29"/>
                    </a:lnTo>
                    <a:lnTo>
                      <a:pt x="5" y="29"/>
                    </a:lnTo>
                    <a:lnTo>
                      <a:pt x="5" y="27"/>
                    </a:lnTo>
                    <a:lnTo>
                      <a:pt x="5" y="27"/>
                    </a:lnTo>
                    <a:lnTo>
                      <a:pt x="5" y="27"/>
                    </a:lnTo>
                    <a:lnTo>
                      <a:pt x="5" y="27"/>
                    </a:lnTo>
                    <a:lnTo>
                      <a:pt x="5" y="27"/>
                    </a:lnTo>
                    <a:lnTo>
                      <a:pt x="5" y="27"/>
                    </a:lnTo>
                    <a:lnTo>
                      <a:pt x="3" y="27"/>
                    </a:lnTo>
                    <a:lnTo>
                      <a:pt x="3" y="27"/>
                    </a:lnTo>
                    <a:lnTo>
                      <a:pt x="3" y="27"/>
                    </a:lnTo>
                    <a:lnTo>
                      <a:pt x="3" y="26"/>
                    </a:lnTo>
                    <a:lnTo>
                      <a:pt x="3" y="26"/>
                    </a:lnTo>
                    <a:lnTo>
                      <a:pt x="3" y="26"/>
                    </a:lnTo>
                    <a:lnTo>
                      <a:pt x="3" y="26"/>
                    </a:lnTo>
                    <a:lnTo>
                      <a:pt x="3" y="26"/>
                    </a:lnTo>
                    <a:lnTo>
                      <a:pt x="3" y="26"/>
                    </a:lnTo>
                    <a:lnTo>
                      <a:pt x="3" y="26"/>
                    </a:lnTo>
                    <a:lnTo>
                      <a:pt x="3" y="24"/>
                    </a:lnTo>
                    <a:lnTo>
                      <a:pt x="3" y="24"/>
                    </a:lnTo>
                    <a:lnTo>
                      <a:pt x="2" y="24"/>
                    </a:lnTo>
                    <a:lnTo>
                      <a:pt x="2" y="24"/>
                    </a:lnTo>
                    <a:lnTo>
                      <a:pt x="2" y="24"/>
                    </a:lnTo>
                    <a:lnTo>
                      <a:pt x="2" y="24"/>
                    </a:lnTo>
                    <a:lnTo>
                      <a:pt x="2" y="24"/>
                    </a:lnTo>
                    <a:lnTo>
                      <a:pt x="2" y="23"/>
                    </a:lnTo>
                    <a:lnTo>
                      <a:pt x="2" y="23"/>
                    </a:lnTo>
                    <a:lnTo>
                      <a:pt x="2" y="23"/>
                    </a:lnTo>
                    <a:lnTo>
                      <a:pt x="2" y="23"/>
                    </a:lnTo>
                    <a:lnTo>
                      <a:pt x="2" y="23"/>
                    </a:lnTo>
                    <a:lnTo>
                      <a:pt x="2" y="23"/>
                    </a:lnTo>
                    <a:lnTo>
                      <a:pt x="2" y="21"/>
                    </a:lnTo>
                    <a:lnTo>
                      <a:pt x="2" y="21"/>
                    </a:lnTo>
                    <a:lnTo>
                      <a:pt x="2" y="21"/>
                    </a:lnTo>
                    <a:lnTo>
                      <a:pt x="2" y="21"/>
                    </a:lnTo>
                    <a:lnTo>
                      <a:pt x="2" y="21"/>
                    </a:lnTo>
                    <a:lnTo>
                      <a:pt x="2" y="21"/>
                    </a:lnTo>
                    <a:lnTo>
                      <a:pt x="2" y="21"/>
                    </a:lnTo>
                    <a:lnTo>
                      <a:pt x="2" y="20"/>
                    </a:lnTo>
                    <a:lnTo>
                      <a:pt x="2" y="20"/>
                    </a:lnTo>
                    <a:lnTo>
                      <a:pt x="2" y="20"/>
                    </a:lnTo>
                    <a:lnTo>
                      <a:pt x="2" y="20"/>
                    </a:lnTo>
                    <a:lnTo>
                      <a:pt x="2" y="20"/>
                    </a:lnTo>
                    <a:lnTo>
                      <a:pt x="0" y="18"/>
                    </a:lnTo>
                    <a:lnTo>
                      <a:pt x="0" y="18"/>
                    </a:lnTo>
                    <a:lnTo>
                      <a:pt x="0" y="18"/>
                    </a:lnTo>
                    <a:lnTo>
                      <a:pt x="0" y="18"/>
                    </a:lnTo>
                    <a:lnTo>
                      <a:pt x="0" y="18"/>
                    </a:lnTo>
                    <a:lnTo>
                      <a:pt x="0" y="18"/>
                    </a:lnTo>
                    <a:lnTo>
                      <a:pt x="0" y="17"/>
                    </a:lnTo>
                    <a:lnTo>
                      <a:pt x="0" y="17"/>
                    </a:lnTo>
                    <a:lnTo>
                      <a:pt x="0" y="17"/>
                    </a:lnTo>
                    <a:lnTo>
                      <a:pt x="0" y="17"/>
                    </a:lnTo>
                    <a:lnTo>
                      <a:pt x="2" y="17"/>
                    </a:lnTo>
                    <a:lnTo>
                      <a:pt x="2" y="17"/>
                    </a:lnTo>
                    <a:lnTo>
                      <a:pt x="2" y="15"/>
                    </a:lnTo>
                    <a:lnTo>
                      <a:pt x="2" y="15"/>
                    </a:lnTo>
                    <a:lnTo>
                      <a:pt x="2" y="15"/>
                    </a:lnTo>
                    <a:lnTo>
                      <a:pt x="2" y="15"/>
                    </a:lnTo>
                    <a:lnTo>
                      <a:pt x="2" y="15"/>
                    </a:lnTo>
                    <a:lnTo>
                      <a:pt x="2" y="14"/>
                    </a:lnTo>
                    <a:lnTo>
                      <a:pt x="2" y="14"/>
                    </a:lnTo>
                    <a:lnTo>
                      <a:pt x="2" y="14"/>
                    </a:lnTo>
                    <a:lnTo>
                      <a:pt x="2" y="14"/>
                    </a:lnTo>
                    <a:lnTo>
                      <a:pt x="2" y="14"/>
                    </a:lnTo>
                    <a:lnTo>
                      <a:pt x="2" y="14"/>
                    </a:lnTo>
                    <a:lnTo>
                      <a:pt x="2" y="12"/>
                    </a:lnTo>
                    <a:lnTo>
                      <a:pt x="2" y="12"/>
                    </a:lnTo>
                    <a:lnTo>
                      <a:pt x="2" y="12"/>
                    </a:lnTo>
                    <a:lnTo>
                      <a:pt x="2" y="12"/>
                    </a:lnTo>
                    <a:lnTo>
                      <a:pt x="2" y="12"/>
                    </a:lnTo>
                    <a:lnTo>
                      <a:pt x="2" y="11"/>
                    </a:lnTo>
                    <a:lnTo>
                      <a:pt x="2" y="11"/>
                    </a:lnTo>
                    <a:lnTo>
                      <a:pt x="2" y="11"/>
                    </a:lnTo>
                    <a:lnTo>
                      <a:pt x="2" y="11"/>
                    </a:lnTo>
                    <a:lnTo>
                      <a:pt x="2" y="11"/>
                    </a:lnTo>
                    <a:lnTo>
                      <a:pt x="3" y="11"/>
                    </a:lnTo>
                    <a:lnTo>
                      <a:pt x="3" y="9"/>
                    </a:lnTo>
                    <a:lnTo>
                      <a:pt x="3" y="9"/>
                    </a:lnTo>
                    <a:lnTo>
                      <a:pt x="3" y="9"/>
                    </a:lnTo>
                    <a:lnTo>
                      <a:pt x="3" y="9"/>
                    </a:lnTo>
                    <a:lnTo>
                      <a:pt x="3" y="9"/>
                    </a:lnTo>
                    <a:lnTo>
                      <a:pt x="3" y="9"/>
                    </a:lnTo>
                    <a:lnTo>
                      <a:pt x="3" y="8"/>
                    </a:lnTo>
                    <a:lnTo>
                      <a:pt x="3" y="8"/>
                    </a:lnTo>
                    <a:lnTo>
                      <a:pt x="3" y="8"/>
                    </a:lnTo>
                    <a:lnTo>
                      <a:pt x="3" y="8"/>
                    </a:lnTo>
                    <a:lnTo>
                      <a:pt x="5" y="8"/>
                    </a:lnTo>
                    <a:lnTo>
                      <a:pt x="5" y="8"/>
                    </a:lnTo>
                    <a:lnTo>
                      <a:pt x="5" y="8"/>
                    </a:lnTo>
                    <a:lnTo>
                      <a:pt x="5" y="6"/>
                    </a:lnTo>
                    <a:lnTo>
                      <a:pt x="5" y="6"/>
                    </a:lnTo>
                    <a:lnTo>
                      <a:pt x="5" y="6"/>
                    </a:lnTo>
                    <a:lnTo>
                      <a:pt x="5" y="6"/>
                    </a:lnTo>
                    <a:lnTo>
                      <a:pt x="5" y="6"/>
                    </a:lnTo>
                    <a:lnTo>
                      <a:pt x="5" y="6"/>
                    </a:lnTo>
                    <a:lnTo>
                      <a:pt x="5" y="6"/>
                    </a:lnTo>
                    <a:lnTo>
                      <a:pt x="6" y="5"/>
                    </a:lnTo>
                    <a:lnTo>
                      <a:pt x="6" y="5"/>
                    </a:lnTo>
                    <a:lnTo>
                      <a:pt x="6" y="5"/>
                    </a:lnTo>
                    <a:lnTo>
                      <a:pt x="6" y="5"/>
                    </a:lnTo>
                    <a:lnTo>
                      <a:pt x="6" y="5"/>
                    </a:lnTo>
                    <a:lnTo>
                      <a:pt x="6" y="5"/>
                    </a:lnTo>
                    <a:lnTo>
                      <a:pt x="6" y="5"/>
                    </a:lnTo>
                    <a:lnTo>
                      <a:pt x="6" y="3"/>
                    </a:lnTo>
                    <a:lnTo>
                      <a:pt x="8" y="3"/>
                    </a:lnTo>
                    <a:lnTo>
                      <a:pt x="8" y="3"/>
                    </a:lnTo>
                    <a:lnTo>
                      <a:pt x="8" y="3"/>
                    </a:lnTo>
                    <a:lnTo>
                      <a:pt x="8" y="3"/>
                    </a:lnTo>
                    <a:lnTo>
                      <a:pt x="8" y="3"/>
                    </a:lnTo>
                    <a:lnTo>
                      <a:pt x="8" y="3"/>
                    </a:lnTo>
                    <a:lnTo>
                      <a:pt x="8" y="3"/>
                    </a:lnTo>
                    <a:lnTo>
                      <a:pt x="9" y="3"/>
                    </a:lnTo>
                    <a:lnTo>
                      <a:pt x="9" y="2"/>
                    </a:lnTo>
                    <a:lnTo>
                      <a:pt x="9" y="2"/>
                    </a:lnTo>
                    <a:lnTo>
                      <a:pt x="9" y="2"/>
                    </a:lnTo>
                    <a:lnTo>
                      <a:pt x="9" y="2"/>
                    </a:lnTo>
                    <a:lnTo>
                      <a:pt x="9" y="2"/>
                    </a:lnTo>
                    <a:lnTo>
                      <a:pt x="9" y="2"/>
                    </a:lnTo>
                    <a:lnTo>
                      <a:pt x="11" y="2"/>
                    </a:lnTo>
                    <a:lnTo>
                      <a:pt x="11" y="2"/>
                    </a:lnTo>
                    <a:lnTo>
                      <a:pt x="11" y="2"/>
                    </a:lnTo>
                    <a:lnTo>
                      <a:pt x="11" y="2"/>
                    </a:lnTo>
                    <a:lnTo>
                      <a:pt x="11" y="2"/>
                    </a:lnTo>
                    <a:lnTo>
                      <a:pt x="11" y="2"/>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0" y="0"/>
                    </a:lnTo>
                    <a:lnTo>
                      <a:pt x="21" y="0"/>
                    </a:lnTo>
                    <a:lnTo>
                      <a:pt x="21" y="0"/>
                    </a:lnTo>
                    <a:lnTo>
                      <a:pt x="21" y="0"/>
                    </a:lnTo>
                    <a:lnTo>
                      <a:pt x="21" y="0"/>
                    </a:lnTo>
                    <a:lnTo>
                      <a:pt x="21" y="2"/>
                    </a:lnTo>
                    <a:lnTo>
                      <a:pt x="21" y="2"/>
                    </a:lnTo>
                    <a:lnTo>
                      <a:pt x="21" y="2"/>
                    </a:lnTo>
                    <a:lnTo>
                      <a:pt x="23" y="2"/>
                    </a:lnTo>
                    <a:lnTo>
                      <a:pt x="23" y="2"/>
                    </a:lnTo>
                    <a:lnTo>
                      <a:pt x="23" y="2"/>
                    </a:lnTo>
                    <a:lnTo>
                      <a:pt x="23" y="2"/>
                    </a:lnTo>
                    <a:lnTo>
                      <a:pt x="23" y="2"/>
                    </a:lnTo>
                    <a:lnTo>
                      <a:pt x="23" y="2"/>
                    </a:lnTo>
                    <a:lnTo>
                      <a:pt x="23" y="2"/>
                    </a:lnTo>
                    <a:lnTo>
                      <a:pt x="23" y="2"/>
                    </a:lnTo>
                    <a:lnTo>
                      <a:pt x="24" y="2"/>
                    </a:lnTo>
                    <a:lnTo>
                      <a:pt x="24" y="3"/>
                    </a:lnTo>
                    <a:lnTo>
                      <a:pt x="24" y="3"/>
                    </a:lnTo>
                    <a:lnTo>
                      <a:pt x="24" y="3"/>
                    </a:lnTo>
                    <a:lnTo>
                      <a:pt x="24" y="3"/>
                    </a:lnTo>
                    <a:lnTo>
                      <a:pt x="24" y="3"/>
                    </a:lnTo>
                    <a:lnTo>
                      <a:pt x="24" y="3"/>
                    </a:lnTo>
                    <a:lnTo>
                      <a:pt x="24" y="3"/>
                    </a:lnTo>
                    <a:lnTo>
                      <a:pt x="24" y="3"/>
                    </a:lnTo>
                    <a:lnTo>
                      <a:pt x="24" y="3"/>
                    </a:lnTo>
                    <a:lnTo>
                      <a:pt x="26" y="5"/>
                    </a:lnTo>
                    <a:lnTo>
                      <a:pt x="26" y="5"/>
                    </a:lnTo>
                    <a:lnTo>
                      <a:pt x="26" y="5"/>
                    </a:lnTo>
                    <a:lnTo>
                      <a:pt x="26" y="5"/>
                    </a:lnTo>
                    <a:lnTo>
                      <a:pt x="26" y="5"/>
                    </a:lnTo>
                    <a:lnTo>
                      <a:pt x="26" y="5"/>
                    </a:lnTo>
                    <a:lnTo>
                      <a:pt x="26" y="5"/>
                    </a:lnTo>
                    <a:lnTo>
                      <a:pt x="26" y="6"/>
                    </a:lnTo>
                    <a:lnTo>
                      <a:pt x="26" y="6"/>
                    </a:lnTo>
                    <a:lnTo>
                      <a:pt x="26" y="6"/>
                    </a:lnTo>
                    <a:lnTo>
                      <a:pt x="26" y="6"/>
                    </a:lnTo>
                    <a:lnTo>
                      <a:pt x="26" y="6"/>
                    </a:lnTo>
                    <a:lnTo>
                      <a:pt x="26" y="6"/>
                    </a:lnTo>
                    <a:lnTo>
                      <a:pt x="27" y="6"/>
                    </a:lnTo>
                    <a:lnTo>
                      <a:pt x="27" y="8"/>
                    </a:lnTo>
                    <a:lnTo>
                      <a:pt x="27" y="8"/>
                    </a:lnTo>
                    <a:lnTo>
                      <a:pt x="27" y="8"/>
                    </a:lnTo>
                    <a:lnTo>
                      <a:pt x="27" y="8"/>
                    </a:lnTo>
                    <a:lnTo>
                      <a:pt x="27"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path>
                </a:pathLst>
              </a:custGeom>
              <a:noFill/>
              <a:ln w="6350" cap="sq">
                <a:solidFill>
                  <a:srgbClr val="000000"/>
                </a:solidFill>
                <a:prstDash val="solid"/>
                <a:miter lim="800000"/>
                <a:headEnd/>
                <a:tailEnd/>
              </a:ln>
            </p:spPr>
            <p:txBody>
              <a:bodyPr/>
              <a:lstStyle/>
              <a:p>
                <a:endParaRPr lang="en-US"/>
              </a:p>
            </p:txBody>
          </p:sp>
          <p:sp>
            <p:nvSpPr>
              <p:cNvPr id="321507" name="Freeform 995"/>
              <p:cNvSpPr>
                <a:spLocks/>
              </p:cNvSpPr>
              <p:nvPr/>
            </p:nvSpPr>
            <p:spPr bwMode="auto">
              <a:xfrm>
                <a:off x="2476" y="1651"/>
                <a:ext cx="26" cy="30"/>
              </a:xfrm>
              <a:custGeom>
                <a:avLst/>
                <a:gdLst/>
                <a:ahLst/>
                <a:cxnLst>
                  <a:cxn ang="0">
                    <a:pos x="26" y="16"/>
                  </a:cxn>
                  <a:cxn ang="0">
                    <a:pos x="24" y="18"/>
                  </a:cxn>
                  <a:cxn ang="0">
                    <a:pos x="24" y="19"/>
                  </a:cxn>
                  <a:cxn ang="0">
                    <a:pos x="24" y="21"/>
                  </a:cxn>
                  <a:cxn ang="0">
                    <a:pos x="23" y="22"/>
                  </a:cxn>
                  <a:cxn ang="0">
                    <a:pos x="21" y="24"/>
                  </a:cxn>
                  <a:cxn ang="0">
                    <a:pos x="21" y="24"/>
                  </a:cxn>
                  <a:cxn ang="0">
                    <a:pos x="20" y="25"/>
                  </a:cxn>
                  <a:cxn ang="0">
                    <a:pos x="18" y="27"/>
                  </a:cxn>
                  <a:cxn ang="0">
                    <a:pos x="17" y="27"/>
                  </a:cxn>
                  <a:cxn ang="0">
                    <a:pos x="15" y="28"/>
                  </a:cxn>
                  <a:cxn ang="0">
                    <a:pos x="14" y="28"/>
                  </a:cxn>
                  <a:cxn ang="0">
                    <a:pos x="12" y="30"/>
                  </a:cxn>
                  <a:cxn ang="0">
                    <a:pos x="12" y="30"/>
                  </a:cxn>
                  <a:cxn ang="0">
                    <a:pos x="11" y="30"/>
                  </a:cxn>
                  <a:cxn ang="0">
                    <a:pos x="9" y="30"/>
                  </a:cxn>
                  <a:cxn ang="0">
                    <a:pos x="8" y="30"/>
                  </a:cxn>
                  <a:cxn ang="0">
                    <a:pos x="6" y="28"/>
                  </a:cxn>
                  <a:cxn ang="0">
                    <a:pos x="6" y="28"/>
                  </a:cxn>
                  <a:cxn ang="0">
                    <a:pos x="5" y="28"/>
                  </a:cxn>
                  <a:cxn ang="0">
                    <a:pos x="3" y="27"/>
                  </a:cxn>
                  <a:cxn ang="0">
                    <a:pos x="3" y="25"/>
                  </a:cxn>
                  <a:cxn ang="0">
                    <a:pos x="2" y="25"/>
                  </a:cxn>
                  <a:cxn ang="0">
                    <a:pos x="2" y="24"/>
                  </a:cxn>
                  <a:cxn ang="0">
                    <a:pos x="2" y="22"/>
                  </a:cxn>
                  <a:cxn ang="0">
                    <a:pos x="0" y="21"/>
                  </a:cxn>
                  <a:cxn ang="0">
                    <a:pos x="0" y="19"/>
                  </a:cxn>
                  <a:cxn ang="0">
                    <a:pos x="0" y="18"/>
                  </a:cxn>
                  <a:cxn ang="0">
                    <a:pos x="0" y="16"/>
                  </a:cxn>
                  <a:cxn ang="0">
                    <a:pos x="2" y="15"/>
                  </a:cxn>
                  <a:cxn ang="0">
                    <a:pos x="2" y="13"/>
                  </a:cxn>
                  <a:cxn ang="0">
                    <a:pos x="2" y="12"/>
                  </a:cxn>
                  <a:cxn ang="0">
                    <a:pos x="3" y="10"/>
                  </a:cxn>
                  <a:cxn ang="0">
                    <a:pos x="3" y="9"/>
                  </a:cxn>
                  <a:cxn ang="0">
                    <a:pos x="5" y="7"/>
                  </a:cxn>
                  <a:cxn ang="0">
                    <a:pos x="6" y="6"/>
                  </a:cxn>
                  <a:cxn ang="0">
                    <a:pos x="6" y="4"/>
                  </a:cxn>
                  <a:cxn ang="0">
                    <a:pos x="8" y="4"/>
                  </a:cxn>
                  <a:cxn ang="0">
                    <a:pos x="9" y="3"/>
                  </a:cxn>
                  <a:cxn ang="0">
                    <a:pos x="11" y="1"/>
                  </a:cxn>
                  <a:cxn ang="0">
                    <a:pos x="12" y="1"/>
                  </a:cxn>
                  <a:cxn ang="0">
                    <a:pos x="12" y="0"/>
                  </a:cxn>
                  <a:cxn ang="0">
                    <a:pos x="14" y="0"/>
                  </a:cxn>
                  <a:cxn ang="0">
                    <a:pos x="15" y="0"/>
                  </a:cxn>
                  <a:cxn ang="0">
                    <a:pos x="17" y="0"/>
                  </a:cxn>
                  <a:cxn ang="0">
                    <a:pos x="18" y="0"/>
                  </a:cxn>
                  <a:cxn ang="0">
                    <a:pos x="20" y="0"/>
                  </a:cxn>
                  <a:cxn ang="0">
                    <a:pos x="21" y="0"/>
                  </a:cxn>
                  <a:cxn ang="0">
                    <a:pos x="21" y="1"/>
                  </a:cxn>
                  <a:cxn ang="0">
                    <a:pos x="23" y="1"/>
                  </a:cxn>
                  <a:cxn ang="0">
                    <a:pos x="23" y="3"/>
                  </a:cxn>
                  <a:cxn ang="0">
                    <a:pos x="24" y="3"/>
                  </a:cxn>
                  <a:cxn ang="0">
                    <a:pos x="24" y="4"/>
                  </a:cxn>
                  <a:cxn ang="0">
                    <a:pos x="26" y="6"/>
                  </a:cxn>
                  <a:cxn ang="0">
                    <a:pos x="26" y="7"/>
                  </a:cxn>
                  <a:cxn ang="0">
                    <a:pos x="26" y="9"/>
                  </a:cxn>
                  <a:cxn ang="0">
                    <a:pos x="26" y="10"/>
                  </a:cxn>
                  <a:cxn ang="0">
                    <a:pos x="26" y="12"/>
                  </a:cxn>
                  <a:cxn ang="0">
                    <a:pos x="26" y="13"/>
                  </a:cxn>
                  <a:cxn ang="0">
                    <a:pos x="26" y="15"/>
                  </a:cxn>
                </a:cxnLst>
                <a:rect l="0" t="0" r="r" b="b"/>
                <a:pathLst>
                  <a:path w="26" h="30">
                    <a:moveTo>
                      <a:pt x="26" y="15"/>
                    </a:moveTo>
                    <a:lnTo>
                      <a:pt x="26" y="15"/>
                    </a:lnTo>
                    <a:lnTo>
                      <a:pt x="26" y="15"/>
                    </a:lnTo>
                    <a:lnTo>
                      <a:pt x="26" y="15"/>
                    </a:lnTo>
                    <a:lnTo>
                      <a:pt x="26" y="16"/>
                    </a:lnTo>
                    <a:lnTo>
                      <a:pt x="26" y="16"/>
                    </a:lnTo>
                    <a:lnTo>
                      <a:pt x="26" y="16"/>
                    </a:lnTo>
                    <a:lnTo>
                      <a:pt x="26" y="16"/>
                    </a:lnTo>
                    <a:lnTo>
                      <a:pt x="26" y="16"/>
                    </a:lnTo>
                    <a:lnTo>
                      <a:pt x="26" y="16"/>
                    </a:lnTo>
                    <a:lnTo>
                      <a:pt x="26" y="18"/>
                    </a:lnTo>
                    <a:lnTo>
                      <a:pt x="24" y="18"/>
                    </a:lnTo>
                    <a:lnTo>
                      <a:pt x="24" y="18"/>
                    </a:lnTo>
                    <a:lnTo>
                      <a:pt x="24" y="18"/>
                    </a:lnTo>
                    <a:lnTo>
                      <a:pt x="24" y="18"/>
                    </a:lnTo>
                    <a:lnTo>
                      <a:pt x="24" y="18"/>
                    </a:lnTo>
                    <a:lnTo>
                      <a:pt x="24" y="19"/>
                    </a:lnTo>
                    <a:lnTo>
                      <a:pt x="24" y="19"/>
                    </a:lnTo>
                    <a:lnTo>
                      <a:pt x="24" y="19"/>
                    </a:lnTo>
                    <a:lnTo>
                      <a:pt x="24" y="19"/>
                    </a:lnTo>
                    <a:lnTo>
                      <a:pt x="24" y="19"/>
                    </a:lnTo>
                    <a:lnTo>
                      <a:pt x="24" y="19"/>
                    </a:lnTo>
                    <a:lnTo>
                      <a:pt x="24" y="21"/>
                    </a:lnTo>
                    <a:lnTo>
                      <a:pt x="24" y="21"/>
                    </a:lnTo>
                    <a:lnTo>
                      <a:pt x="23" y="21"/>
                    </a:lnTo>
                    <a:lnTo>
                      <a:pt x="23" y="21"/>
                    </a:lnTo>
                    <a:lnTo>
                      <a:pt x="23" y="21"/>
                    </a:lnTo>
                    <a:lnTo>
                      <a:pt x="23" y="21"/>
                    </a:lnTo>
                    <a:lnTo>
                      <a:pt x="23" y="22"/>
                    </a:lnTo>
                    <a:lnTo>
                      <a:pt x="23" y="22"/>
                    </a:lnTo>
                    <a:lnTo>
                      <a:pt x="23" y="22"/>
                    </a:lnTo>
                    <a:lnTo>
                      <a:pt x="23" y="22"/>
                    </a:lnTo>
                    <a:lnTo>
                      <a:pt x="23" y="22"/>
                    </a:lnTo>
                    <a:lnTo>
                      <a:pt x="21" y="22"/>
                    </a:lnTo>
                    <a:lnTo>
                      <a:pt x="21" y="22"/>
                    </a:lnTo>
                    <a:lnTo>
                      <a:pt x="21" y="24"/>
                    </a:lnTo>
                    <a:lnTo>
                      <a:pt x="21" y="24"/>
                    </a:lnTo>
                    <a:lnTo>
                      <a:pt x="21" y="24"/>
                    </a:lnTo>
                    <a:lnTo>
                      <a:pt x="21" y="24"/>
                    </a:lnTo>
                    <a:lnTo>
                      <a:pt x="21" y="24"/>
                    </a:lnTo>
                    <a:lnTo>
                      <a:pt x="21" y="24"/>
                    </a:lnTo>
                    <a:lnTo>
                      <a:pt x="21" y="24"/>
                    </a:lnTo>
                    <a:lnTo>
                      <a:pt x="20" y="25"/>
                    </a:lnTo>
                    <a:lnTo>
                      <a:pt x="20" y="25"/>
                    </a:lnTo>
                    <a:lnTo>
                      <a:pt x="20" y="25"/>
                    </a:lnTo>
                    <a:lnTo>
                      <a:pt x="20" y="25"/>
                    </a:lnTo>
                    <a:lnTo>
                      <a:pt x="20" y="25"/>
                    </a:lnTo>
                    <a:lnTo>
                      <a:pt x="20" y="25"/>
                    </a:lnTo>
                    <a:lnTo>
                      <a:pt x="20" y="25"/>
                    </a:lnTo>
                    <a:lnTo>
                      <a:pt x="20" y="25"/>
                    </a:lnTo>
                    <a:lnTo>
                      <a:pt x="18" y="27"/>
                    </a:lnTo>
                    <a:lnTo>
                      <a:pt x="18" y="27"/>
                    </a:lnTo>
                    <a:lnTo>
                      <a:pt x="18" y="27"/>
                    </a:lnTo>
                    <a:lnTo>
                      <a:pt x="18" y="27"/>
                    </a:lnTo>
                    <a:lnTo>
                      <a:pt x="18" y="27"/>
                    </a:lnTo>
                    <a:lnTo>
                      <a:pt x="18" y="27"/>
                    </a:lnTo>
                    <a:lnTo>
                      <a:pt x="18" y="27"/>
                    </a:lnTo>
                    <a:lnTo>
                      <a:pt x="17" y="27"/>
                    </a:lnTo>
                    <a:lnTo>
                      <a:pt x="17" y="27"/>
                    </a:lnTo>
                    <a:lnTo>
                      <a:pt x="17" y="27"/>
                    </a:lnTo>
                    <a:lnTo>
                      <a:pt x="17" y="28"/>
                    </a:lnTo>
                    <a:lnTo>
                      <a:pt x="17" y="28"/>
                    </a:lnTo>
                    <a:lnTo>
                      <a:pt x="17" y="28"/>
                    </a:lnTo>
                    <a:lnTo>
                      <a:pt x="17" y="28"/>
                    </a:lnTo>
                    <a:lnTo>
                      <a:pt x="15" y="28"/>
                    </a:lnTo>
                    <a:lnTo>
                      <a:pt x="15" y="28"/>
                    </a:lnTo>
                    <a:lnTo>
                      <a:pt x="15" y="28"/>
                    </a:lnTo>
                    <a:lnTo>
                      <a:pt x="15" y="28"/>
                    </a:lnTo>
                    <a:lnTo>
                      <a:pt x="15" y="28"/>
                    </a:lnTo>
                    <a:lnTo>
                      <a:pt x="15" y="28"/>
                    </a:lnTo>
                    <a:lnTo>
                      <a:pt x="15" y="28"/>
                    </a:lnTo>
                    <a:lnTo>
                      <a:pt x="14" y="28"/>
                    </a:lnTo>
                    <a:lnTo>
                      <a:pt x="14" y="28"/>
                    </a:lnTo>
                    <a:lnTo>
                      <a:pt x="14" y="28"/>
                    </a:lnTo>
                    <a:lnTo>
                      <a:pt x="14" y="30"/>
                    </a:lnTo>
                    <a:lnTo>
                      <a:pt x="14" y="30"/>
                    </a:lnTo>
                    <a:lnTo>
                      <a:pt x="14" y="30"/>
                    </a:lnTo>
                    <a:lnTo>
                      <a:pt x="12"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8" y="30"/>
                    </a:lnTo>
                    <a:lnTo>
                      <a:pt x="6" y="30"/>
                    </a:lnTo>
                    <a:lnTo>
                      <a:pt x="6" y="28"/>
                    </a:lnTo>
                    <a:lnTo>
                      <a:pt x="6" y="28"/>
                    </a:lnTo>
                    <a:lnTo>
                      <a:pt x="6" y="28"/>
                    </a:lnTo>
                    <a:lnTo>
                      <a:pt x="6" y="28"/>
                    </a:lnTo>
                    <a:lnTo>
                      <a:pt x="6" y="28"/>
                    </a:lnTo>
                    <a:lnTo>
                      <a:pt x="6" y="28"/>
                    </a:lnTo>
                    <a:lnTo>
                      <a:pt x="6" y="28"/>
                    </a:lnTo>
                    <a:lnTo>
                      <a:pt x="5" y="28"/>
                    </a:lnTo>
                    <a:lnTo>
                      <a:pt x="5" y="28"/>
                    </a:lnTo>
                    <a:lnTo>
                      <a:pt x="5" y="28"/>
                    </a:lnTo>
                    <a:lnTo>
                      <a:pt x="5" y="28"/>
                    </a:lnTo>
                    <a:lnTo>
                      <a:pt x="5" y="28"/>
                    </a:lnTo>
                    <a:lnTo>
                      <a:pt x="5" y="28"/>
                    </a:lnTo>
                    <a:lnTo>
                      <a:pt x="5" y="28"/>
                    </a:lnTo>
                    <a:lnTo>
                      <a:pt x="5" y="27"/>
                    </a:lnTo>
                    <a:lnTo>
                      <a:pt x="5" y="27"/>
                    </a:lnTo>
                    <a:lnTo>
                      <a:pt x="3" y="27"/>
                    </a:lnTo>
                    <a:lnTo>
                      <a:pt x="3" y="27"/>
                    </a:lnTo>
                    <a:lnTo>
                      <a:pt x="3" y="27"/>
                    </a:lnTo>
                    <a:lnTo>
                      <a:pt x="3" y="27"/>
                    </a:lnTo>
                    <a:lnTo>
                      <a:pt x="3" y="27"/>
                    </a:lnTo>
                    <a:lnTo>
                      <a:pt x="3" y="27"/>
                    </a:lnTo>
                    <a:lnTo>
                      <a:pt x="3" y="27"/>
                    </a:lnTo>
                    <a:lnTo>
                      <a:pt x="3" y="27"/>
                    </a:lnTo>
                    <a:lnTo>
                      <a:pt x="3" y="25"/>
                    </a:lnTo>
                    <a:lnTo>
                      <a:pt x="3" y="25"/>
                    </a:lnTo>
                    <a:lnTo>
                      <a:pt x="3" y="25"/>
                    </a:lnTo>
                    <a:lnTo>
                      <a:pt x="2" y="25"/>
                    </a:lnTo>
                    <a:lnTo>
                      <a:pt x="2" y="25"/>
                    </a:lnTo>
                    <a:lnTo>
                      <a:pt x="2" y="25"/>
                    </a:lnTo>
                    <a:lnTo>
                      <a:pt x="2" y="25"/>
                    </a:lnTo>
                    <a:lnTo>
                      <a:pt x="2" y="25"/>
                    </a:lnTo>
                    <a:lnTo>
                      <a:pt x="2" y="24"/>
                    </a:lnTo>
                    <a:lnTo>
                      <a:pt x="2" y="24"/>
                    </a:lnTo>
                    <a:lnTo>
                      <a:pt x="2" y="24"/>
                    </a:lnTo>
                    <a:lnTo>
                      <a:pt x="2" y="24"/>
                    </a:lnTo>
                    <a:lnTo>
                      <a:pt x="2" y="24"/>
                    </a:lnTo>
                    <a:lnTo>
                      <a:pt x="2" y="24"/>
                    </a:lnTo>
                    <a:lnTo>
                      <a:pt x="2" y="24"/>
                    </a:lnTo>
                    <a:lnTo>
                      <a:pt x="2" y="22"/>
                    </a:lnTo>
                    <a:lnTo>
                      <a:pt x="2" y="22"/>
                    </a:lnTo>
                    <a:lnTo>
                      <a:pt x="2" y="22"/>
                    </a:lnTo>
                    <a:lnTo>
                      <a:pt x="2" y="22"/>
                    </a:lnTo>
                    <a:lnTo>
                      <a:pt x="2" y="22"/>
                    </a:lnTo>
                    <a:lnTo>
                      <a:pt x="2" y="22"/>
                    </a:lnTo>
                    <a:lnTo>
                      <a:pt x="2" y="22"/>
                    </a:lnTo>
                    <a:lnTo>
                      <a:pt x="2" y="21"/>
                    </a:lnTo>
                    <a:lnTo>
                      <a:pt x="0" y="21"/>
                    </a:lnTo>
                    <a:lnTo>
                      <a:pt x="0" y="21"/>
                    </a:lnTo>
                    <a:lnTo>
                      <a:pt x="0" y="21"/>
                    </a:lnTo>
                    <a:lnTo>
                      <a:pt x="0" y="21"/>
                    </a:lnTo>
                    <a:lnTo>
                      <a:pt x="0" y="21"/>
                    </a:lnTo>
                    <a:lnTo>
                      <a:pt x="0" y="19"/>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2" y="16"/>
                    </a:lnTo>
                    <a:lnTo>
                      <a:pt x="2" y="16"/>
                    </a:lnTo>
                    <a:lnTo>
                      <a:pt x="2" y="15"/>
                    </a:lnTo>
                    <a:lnTo>
                      <a:pt x="2" y="15"/>
                    </a:lnTo>
                    <a:lnTo>
                      <a:pt x="2" y="15"/>
                    </a:lnTo>
                    <a:lnTo>
                      <a:pt x="2" y="15"/>
                    </a:lnTo>
                    <a:lnTo>
                      <a:pt x="2" y="15"/>
                    </a:lnTo>
                    <a:lnTo>
                      <a:pt x="2" y="15"/>
                    </a:lnTo>
                    <a:lnTo>
                      <a:pt x="2" y="13"/>
                    </a:lnTo>
                    <a:lnTo>
                      <a:pt x="2" y="13"/>
                    </a:lnTo>
                    <a:lnTo>
                      <a:pt x="2" y="13"/>
                    </a:lnTo>
                    <a:lnTo>
                      <a:pt x="2" y="13"/>
                    </a:lnTo>
                    <a:lnTo>
                      <a:pt x="2" y="13"/>
                    </a:lnTo>
                    <a:lnTo>
                      <a:pt x="2" y="12"/>
                    </a:lnTo>
                    <a:lnTo>
                      <a:pt x="2" y="12"/>
                    </a:lnTo>
                    <a:lnTo>
                      <a:pt x="2" y="12"/>
                    </a:lnTo>
                    <a:lnTo>
                      <a:pt x="2" y="12"/>
                    </a:lnTo>
                    <a:lnTo>
                      <a:pt x="2" y="12"/>
                    </a:lnTo>
                    <a:lnTo>
                      <a:pt x="2" y="12"/>
                    </a:lnTo>
                    <a:lnTo>
                      <a:pt x="3" y="10"/>
                    </a:lnTo>
                    <a:lnTo>
                      <a:pt x="3" y="10"/>
                    </a:lnTo>
                    <a:lnTo>
                      <a:pt x="3" y="10"/>
                    </a:lnTo>
                    <a:lnTo>
                      <a:pt x="3" y="10"/>
                    </a:lnTo>
                    <a:lnTo>
                      <a:pt x="3" y="10"/>
                    </a:lnTo>
                    <a:lnTo>
                      <a:pt x="3" y="10"/>
                    </a:lnTo>
                    <a:lnTo>
                      <a:pt x="3" y="9"/>
                    </a:lnTo>
                    <a:lnTo>
                      <a:pt x="3" y="9"/>
                    </a:lnTo>
                    <a:lnTo>
                      <a:pt x="3" y="9"/>
                    </a:lnTo>
                    <a:lnTo>
                      <a:pt x="3" y="9"/>
                    </a:lnTo>
                    <a:lnTo>
                      <a:pt x="3" y="9"/>
                    </a:lnTo>
                    <a:lnTo>
                      <a:pt x="3" y="9"/>
                    </a:lnTo>
                    <a:lnTo>
                      <a:pt x="5" y="7"/>
                    </a:lnTo>
                    <a:lnTo>
                      <a:pt x="5" y="7"/>
                    </a:lnTo>
                    <a:lnTo>
                      <a:pt x="5" y="7"/>
                    </a:lnTo>
                    <a:lnTo>
                      <a:pt x="5" y="7"/>
                    </a:lnTo>
                    <a:lnTo>
                      <a:pt x="5" y="7"/>
                    </a:lnTo>
                    <a:lnTo>
                      <a:pt x="5" y="7"/>
                    </a:lnTo>
                    <a:lnTo>
                      <a:pt x="5" y="7"/>
                    </a:lnTo>
                    <a:lnTo>
                      <a:pt x="5" y="6"/>
                    </a:lnTo>
                    <a:lnTo>
                      <a:pt x="5" y="6"/>
                    </a:lnTo>
                    <a:lnTo>
                      <a:pt x="6" y="6"/>
                    </a:lnTo>
                    <a:lnTo>
                      <a:pt x="6" y="6"/>
                    </a:lnTo>
                    <a:lnTo>
                      <a:pt x="6" y="6"/>
                    </a:lnTo>
                    <a:lnTo>
                      <a:pt x="6" y="6"/>
                    </a:lnTo>
                    <a:lnTo>
                      <a:pt x="6" y="6"/>
                    </a:lnTo>
                    <a:lnTo>
                      <a:pt x="6" y="4"/>
                    </a:lnTo>
                    <a:lnTo>
                      <a:pt x="6" y="4"/>
                    </a:lnTo>
                    <a:lnTo>
                      <a:pt x="6" y="4"/>
                    </a:lnTo>
                    <a:lnTo>
                      <a:pt x="8" y="4"/>
                    </a:lnTo>
                    <a:lnTo>
                      <a:pt x="8" y="4"/>
                    </a:lnTo>
                    <a:lnTo>
                      <a:pt x="8" y="4"/>
                    </a:lnTo>
                    <a:lnTo>
                      <a:pt x="8" y="4"/>
                    </a:lnTo>
                    <a:lnTo>
                      <a:pt x="8" y="4"/>
                    </a:lnTo>
                    <a:lnTo>
                      <a:pt x="8" y="3"/>
                    </a:lnTo>
                    <a:lnTo>
                      <a:pt x="8" y="3"/>
                    </a:lnTo>
                    <a:lnTo>
                      <a:pt x="8" y="3"/>
                    </a:lnTo>
                    <a:lnTo>
                      <a:pt x="9" y="3"/>
                    </a:lnTo>
                    <a:lnTo>
                      <a:pt x="9" y="3"/>
                    </a:lnTo>
                    <a:lnTo>
                      <a:pt x="9" y="3"/>
                    </a:lnTo>
                    <a:lnTo>
                      <a:pt x="9" y="3"/>
                    </a:lnTo>
                    <a:lnTo>
                      <a:pt x="9" y="3"/>
                    </a:lnTo>
                    <a:lnTo>
                      <a:pt x="9" y="3"/>
                    </a:lnTo>
                    <a:lnTo>
                      <a:pt x="9" y="1"/>
                    </a:lnTo>
                    <a:lnTo>
                      <a:pt x="11" y="1"/>
                    </a:lnTo>
                    <a:lnTo>
                      <a:pt x="11" y="1"/>
                    </a:lnTo>
                    <a:lnTo>
                      <a:pt x="11" y="1"/>
                    </a:lnTo>
                    <a:lnTo>
                      <a:pt x="11" y="1"/>
                    </a:lnTo>
                    <a:lnTo>
                      <a:pt x="11" y="1"/>
                    </a:lnTo>
                    <a:lnTo>
                      <a:pt x="11" y="1"/>
                    </a:lnTo>
                    <a:lnTo>
                      <a:pt x="11" y="1"/>
                    </a:lnTo>
                    <a:lnTo>
                      <a:pt x="12" y="1"/>
                    </a:lnTo>
                    <a:lnTo>
                      <a:pt x="12" y="1"/>
                    </a:lnTo>
                    <a:lnTo>
                      <a:pt x="12" y="1"/>
                    </a:lnTo>
                    <a:lnTo>
                      <a:pt x="12" y="1"/>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1" y="0"/>
                    </a:lnTo>
                    <a:lnTo>
                      <a:pt x="21" y="0"/>
                    </a:lnTo>
                    <a:lnTo>
                      <a:pt x="21" y="0"/>
                    </a:lnTo>
                    <a:lnTo>
                      <a:pt x="21" y="0"/>
                    </a:lnTo>
                    <a:lnTo>
                      <a:pt x="21" y="0"/>
                    </a:lnTo>
                    <a:lnTo>
                      <a:pt x="21" y="1"/>
                    </a:lnTo>
                    <a:lnTo>
                      <a:pt x="21" y="1"/>
                    </a:lnTo>
                    <a:lnTo>
                      <a:pt x="21" y="1"/>
                    </a:lnTo>
                    <a:lnTo>
                      <a:pt x="21" y="1"/>
                    </a:lnTo>
                    <a:lnTo>
                      <a:pt x="23" y="1"/>
                    </a:lnTo>
                    <a:lnTo>
                      <a:pt x="23" y="1"/>
                    </a:lnTo>
                    <a:lnTo>
                      <a:pt x="23" y="1"/>
                    </a:lnTo>
                    <a:lnTo>
                      <a:pt x="23" y="1"/>
                    </a:lnTo>
                    <a:lnTo>
                      <a:pt x="23" y="1"/>
                    </a:lnTo>
                    <a:lnTo>
                      <a:pt x="23" y="1"/>
                    </a:lnTo>
                    <a:lnTo>
                      <a:pt x="23" y="1"/>
                    </a:lnTo>
                    <a:lnTo>
                      <a:pt x="23" y="1"/>
                    </a:lnTo>
                    <a:lnTo>
                      <a:pt x="23" y="3"/>
                    </a:lnTo>
                    <a:lnTo>
                      <a:pt x="23" y="3"/>
                    </a:lnTo>
                    <a:lnTo>
                      <a:pt x="24" y="3"/>
                    </a:lnTo>
                    <a:lnTo>
                      <a:pt x="24" y="3"/>
                    </a:lnTo>
                    <a:lnTo>
                      <a:pt x="24" y="3"/>
                    </a:lnTo>
                    <a:lnTo>
                      <a:pt x="24" y="3"/>
                    </a:lnTo>
                    <a:lnTo>
                      <a:pt x="24" y="3"/>
                    </a:lnTo>
                    <a:lnTo>
                      <a:pt x="24" y="3"/>
                    </a:lnTo>
                    <a:lnTo>
                      <a:pt x="24" y="3"/>
                    </a:lnTo>
                    <a:lnTo>
                      <a:pt x="24" y="4"/>
                    </a:lnTo>
                    <a:lnTo>
                      <a:pt x="24" y="4"/>
                    </a:lnTo>
                    <a:lnTo>
                      <a:pt x="24" y="4"/>
                    </a:lnTo>
                    <a:lnTo>
                      <a:pt x="24" y="4"/>
                    </a:lnTo>
                    <a:lnTo>
                      <a:pt x="24" y="4"/>
                    </a:lnTo>
                    <a:lnTo>
                      <a:pt x="26" y="4"/>
                    </a:lnTo>
                    <a:lnTo>
                      <a:pt x="26" y="4"/>
                    </a:lnTo>
                    <a:lnTo>
                      <a:pt x="26" y="4"/>
                    </a:lnTo>
                    <a:lnTo>
                      <a:pt x="26" y="6"/>
                    </a:lnTo>
                    <a:lnTo>
                      <a:pt x="26" y="6"/>
                    </a:lnTo>
                    <a:lnTo>
                      <a:pt x="26" y="6"/>
                    </a:lnTo>
                    <a:lnTo>
                      <a:pt x="26" y="6"/>
                    </a:lnTo>
                    <a:lnTo>
                      <a:pt x="26" y="6"/>
                    </a:lnTo>
                    <a:lnTo>
                      <a:pt x="26" y="6"/>
                    </a:lnTo>
                    <a:lnTo>
                      <a:pt x="26" y="6"/>
                    </a:lnTo>
                    <a:lnTo>
                      <a:pt x="26" y="7"/>
                    </a:lnTo>
                    <a:lnTo>
                      <a:pt x="26" y="7"/>
                    </a:lnTo>
                    <a:lnTo>
                      <a:pt x="26" y="7"/>
                    </a:lnTo>
                    <a:lnTo>
                      <a:pt x="26" y="7"/>
                    </a:lnTo>
                    <a:lnTo>
                      <a:pt x="26" y="7"/>
                    </a:lnTo>
                    <a:lnTo>
                      <a:pt x="26" y="7"/>
                    </a:lnTo>
                    <a:lnTo>
                      <a:pt x="26" y="7"/>
                    </a:lnTo>
                    <a:lnTo>
                      <a:pt x="26" y="9"/>
                    </a:lnTo>
                    <a:lnTo>
                      <a:pt x="26" y="9"/>
                    </a:lnTo>
                    <a:lnTo>
                      <a:pt x="26" y="9"/>
                    </a:lnTo>
                    <a:lnTo>
                      <a:pt x="26" y="9"/>
                    </a:lnTo>
                    <a:lnTo>
                      <a:pt x="26" y="9"/>
                    </a:lnTo>
                    <a:lnTo>
                      <a:pt x="26" y="9"/>
                    </a:lnTo>
                    <a:lnTo>
                      <a:pt x="26" y="10"/>
                    </a:lnTo>
                    <a:lnTo>
                      <a:pt x="26" y="10"/>
                    </a:lnTo>
                    <a:lnTo>
                      <a:pt x="26" y="10"/>
                    </a:lnTo>
                    <a:lnTo>
                      <a:pt x="26" y="10"/>
                    </a:lnTo>
                    <a:lnTo>
                      <a:pt x="26" y="10"/>
                    </a:lnTo>
                    <a:lnTo>
                      <a:pt x="26" y="10"/>
                    </a:lnTo>
                    <a:lnTo>
                      <a:pt x="26" y="12"/>
                    </a:lnTo>
                    <a:lnTo>
                      <a:pt x="26" y="12"/>
                    </a:lnTo>
                    <a:lnTo>
                      <a:pt x="26" y="12"/>
                    </a:lnTo>
                    <a:lnTo>
                      <a:pt x="26" y="12"/>
                    </a:lnTo>
                    <a:lnTo>
                      <a:pt x="26" y="12"/>
                    </a:lnTo>
                    <a:lnTo>
                      <a:pt x="26" y="12"/>
                    </a:lnTo>
                    <a:lnTo>
                      <a:pt x="26" y="13"/>
                    </a:lnTo>
                    <a:lnTo>
                      <a:pt x="26" y="13"/>
                    </a:lnTo>
                    <a:lnTo>
                      <a:pt x="26" y="13"/>
                    </a:lnTo>
                    <a:lnTo>
                      <a:pt x="26" y="13"/>
                    </a:lnTo>
                    <a:lnTo>
                      <a:pt x="26" y="13"/>
                    </a:lnTo>
                    <a:lnTo>
                      <a:pt x="26" y="15"/>
                    </a:lnTo>
                    <a:lnTo>
                      <a:pt x="26" y="15"/>
                    </a:lnTo>
                    <a:lnTo>
                      <a:pt x="26" y="15"/>
                    </a:lnTo>
                    <a:lnTo>
                      <a:pt x="26" y="15"/>
                    </a:lnTo>
                  </a:path>
                </a:pathLst>
              </a:custGeom>
              <a:noFill/>
              <a:ln w="6350" cap="sq">
                <a:solidFill>
                  <a:srgbClr val="000000"/>
                </a:solidFill>
                <a:prstDash val="solid"/>
                <a:miter lim="800000"/>
                <a:headEnd/>
                <a:tailEnd/>
              </a:ln>
            </p:spPr>
            <p:txBody>
              <a:bodyPr/>
              <a:lstStyle/>
              <a:p>
                <a:endParaRPr lang="en-US"/>
              </a:p>
            </p:txBody>
          </p:sp>
          <p:sp>
            <p:nvSpPr>
              <p:cNvPr id="321508" name="Freeform 996"/>
              <p:cNvSpPr>
                <a:spLocks/>
              </p:cNvSpPr>
              <p:nvPr/>
            </p:nvSpPr>
            <p:spPr bwMode="auto">
              <a:xfrm>
                <a:off x="3189" y="2772"/>
                <a:ext cx="27" cy="32"/>
              </a:xfrm>
              <a:custGeom>
                <a:avLst/>
                <a:gdLst/>
                <a:ahLst/>
                <a:cxnLst>
                  <a:cxn ang="0">
                    <a:pos x="27" y="18"/>
                  </a:cxn>
                  <a:cxn ang="0">
                    <a:pos x="27" y="20"/>
                  </a:cxn>
                  <a:cxn ang="0">
                    <a:pos x="26" y="21"/>
                  </a:cxn>
                  <a:cxn ang="0">
                    <a:pos x="26" y="23"/>
                  </a:cxn>
                  <a:cxn ang="0">
                    <a:pos x="26" y="24"/>
                  </a:cxn>
                  <a:cxn ang="0">
                    <a:pos x="24" y="26"/>
                  </a:cxn>
                  <a:cxn ang="0">
                    <a:pos x="24" y="26"/>
                  </a:cxn>
                  <a:cxn ang="0">
                    <a:pos x="23" y="27"/>
                  </a:cxn>
                  <a:cxn ang="0">
                    <a:pos x="21" y="29"/>
                  </a:cxn>
                  <a:cxn ang="0">
                    <a:pos x="21" y="29"/>
                  </a:cxn>
                  <a:cxn ang="0">
                    <a:pos x="20" y="30"/>
                  </a:cxn>
                  <a:cxn ang="0">
                    <a:pos x="18" y="30"/>
                  </a:cxn>
                  <a:cxn ang="0">
                    <a:pos x="17" y="32"/>
                  </a:cxn>
                  <a:cxn ang="0">
                    <a:pos x="15" y="32"/>
                  </a:cxn>
                  <a:cxn ang="0">
                    <a:pos x="14" y="32"/>
                  </a:cxn>
                  <a:cxn ang="0">
                    <a:pos x="12" y="32"/>
                  </a:cxn>
                  <a:cxn ang="0">
                    <a:pos x="11" y="32"/>
                  </a:cxn>
                  <a:cxn ang="0">
                    <a:pos x="9" y="32"/>
                  </a:cxn>
                  <a:cxn ang="0">
                    <a:pos x="8" y="30"/>
                  </a:cxn>
                  <a:cxn ang="0">
                    <a:pos x="8" y="30"/>
                  </a:cxn>
                  <a:cxn ang="0">
                    <a:pos x="6" y="29"/>
                  </a:cxn>
                  <a:cxn ang="0">
                    <a:pos x="5" y="27"/>
                  </a:cxn>
                  <a:cxn ang="0">
                    <a:pos x="3" y="27"/>
                  </a:cxn>
                  <a:cxn ang="0">
                    <a:pos x="3" y="26"/>
                  </a:cxn>
                  <a:cxn ang="0">
                    <a:pos x="2" y="24"/>
                  </a:cxn>
                  <a:cxn ang="0">
                    <a:pos x="2" y="23"/>
                  </a:cxn>
                  <a:cxn ang="0">
                    <a:pos x="0" y="21"/>
                  </a:cxn>
                  <a:cxn ang="0">
                    <a:pos x="0" y="20"/>
                  </a:cxn>
                  <a:cxn ang="0">
                    <a:pos x="0" y="18"/>
                  </a:cxn>
                  <a:cxn ang="0">
                    <a:pos x="0" y="17"/>
                  </a:cxn>
                  <a:cxn ang="0">
                    <a:pos x="0" y="15"/>
                  </a:cxn>
                  <a:cxn ang="0">
                    <a:pos x="0" y="14"/>
                  </a:cxn>
                  <a:cxn ang="0">
                    <a:pos x="0" y="12"/>
                  </a:cxn>
                  <a:cxn ang="0">
                    <a:pos x="2" y="11"/>
                  </a:cxn>
                  <a:cxn ang="0">
                    <a:pos x="2" y="9"/>
                  </a:cxn>
                  <a:cxn ang="0">
                    <a:pos x="2" y="8"/>
                  </a:cxn>
                  <a:cxn ang="0">
                    <a:pos x="3" y="6"/>
                  </a:cxn>
                  <a:cxn ang="0">
                    <a:pos x="5" y="5"/>
                  </a:cxn>
                  <a:cxn ang="0">
                    <a:pos x="5" y="3"/>
                  </a:cxn>
                  <a:cxn ang="0">
                    <a:pos x="6" y="3"/>
                  </a:cxn>
                  <a:cxn ang="0">
                    <a:pos x="8" y="2"/>
                  </a:cxn>
                  <a:cxn ang="0">
                    <a:pos x="9" y="2"/>
                  </a:cxn>
                  <a:cxn ang="0">
                    <a:pos x="11" y="2"/>
                  </a:cxn>
                  <a:cxn ang="0">
                    <a:pos x="12" y="0"/>
                  </a:cxn>
                  <a:cxn ang="0">
                    <a:pos x="14" y="0"/>
                  </a:cxn>
                  <a:cxn ang="0">
                    <a:pos x="15" y="0"/>
                  </a:cxn>
                  <a:cxn ang="0">
                    <a:pos x="15" y="2"/>
                  </a:cxn>
                  <a:cxn ang="0">
                    <a:pos x="17" y="2"/>
                  </a:cxn>
                  <a:cxn ang="0">
                    <a:pos x="18" y="2"/>
                  </a:cxn>
                  <a:cxn ang="0">
                    <a:pos x="20" y="3"/>
                  </a:cxn>
                  <a:cxn ang="0">
                    <a:pos x="21" y="3"/>
                  </a:cxn>
                  <a:cxn ang="0">
                    <a:pos x="23" y="5"/>
                  </a:cxn>
                  <a:cxn ang="0">
                    <a:pos x="23" y="6"/>
                  </a:cxn>
                  <a:cxn ang="0">
                    <a:pos x="24" y="6"/>
                  </a:cxn>
                  <a:cxn ang="0">
                    <a:pos x="26" y="8"/>
                  </a:cxn>
                  <a:cxn ang="0">
                    <a:pos x="26" y="9"/>
                  </a:cxn>
                  <a:cxn ang="0">
                    <a:pos x="26" y="11"/>
                  </a:cxn>
                  <a:cxn ang="0">
                    <a:pos x="27" y="12"/>
                  </a:cxn>
                  <a:cxn ang="0">
                    <a:pos x="27" y="14"/>
                  </a:cxn>
                  <a:cxn ang="0">
                    <a:pos x="27" y="15"/>
                  </a:cxn>
                </a:cxnLst>
                <a:rect l="0" t="0" r="r" b="b"/>
                <a:pathLst>
                  <a:path w="27" h="32">
                    <a:moveTo>
                      <a:pt x="27" y="17"/>
                    </a:moveTo>
                    <a:lnTo>
                      <a:pt x="27"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1"/>
                    </a:lnTo>
                    <a:lnTo>
                      <a:pt x="26" y="21"/>
                    </a:lnTo>
                    <a:lnTo>
                      <a:pt x="26" y="21"/>
                    </a:lnTo>
                    <a:lnTo>
                      <a:pt x="26" y="21"/>
                    </a:lnTo>
                    <a:lnTo>
                      <a:pt x="26" y="21"/>
                    </a:lnTo>
                    <a:lnTo>
                      <a:pt x="26" y="21"/>
                    </a:lnTo>
                    <a:lnTo>
                      <a:pt x="26" y="23"/>
                    </a:lnTo>
                    <a:lnTo>
                      <a:pt x="26" y="23"/>
                    </a:lnTo>
                    <a:lnTo>
                      <a:pt x="26" y="23"/>
                    </a:lnTo>
                    <a:lnTo>
                      <a:pt x="26" y="23"/>
                    </a:lnTo>
                    <a:lnTo>
                      <a:pt x="26" y="23"/>
                    </a:lnTo>
                    <a:lnTo>
                      <a:pt x="26" y="23"/>
                    </a:lnTo>
                    <a:lnTo>
                      <a:pt x="26" y="23"/>
                    </a:lnTo>
                    <a:lnTo>
                      <a:pt x="26" y="24"/>
                    </a:lnTo>
                    <a:lnTo>
                      <a:pt x="26" y="24"/>
                    </a:lnTo>
                    <a:lnTo>
                      <a:pt x="26" y="24"/>
                    </a:lnTo>
                    <a:lnTo>
                      <a:pt x="26" y="24"/>
                    </a:lnTo>
                    <a:lnTo>
                      <a:pt x="24" y="24"/>
                    </a:lnTo>
                    <a:lnTo>
                      <a:pt x="24" y="24"/>
                    </a:lnTo>
                    <a:lnTo>
                      <a:pt x="24" y="26"/>
                    </a:lnTo>
                    <a:lnTo>
                      <a:pt x="24" y="26"/>
                    </a:lnTo>
                    <a:lnTo>
                      <a:pt x="24" y="26"/>
                    </a:lnTo>
                    <a:lnTo>
                      <a:pt x="24" y="26"/>
                    </a:lnTo>
                    <a:lnTo>
                      <a:pt x="24" y="26"/>
                    </a:lnTo>
                    <a:lnTo>
                      <a:pt x="24" y="26"/>
                    </a:lnTo>
                    <a:lnTo>
                      <a:pt x="24" y="26"/>
                    </a:lnTo>
                    <a:lnTo>
                      <a:pt x="24" y="27"/>
                    </a:lnTo>
                    <a:lnTo>
                      <a:pt x="23" y="27"/>
                    </a:lnTo>
                    <a:lnTo>
                      <a:pt x="23" y="27"/>
                    </a:lnTo>
                    <a:lnTo>
                      <a:pt x="23" y="27"/>
                    </a:lnTo>
                    <a:lnTo>
                      <a:pt x="23" y="27"/>
                    </a:lnTo>
                    <a:lnTo>
                      <a:pt x="23" y="27"/>
                    </a:lnTo>
                    <a:lnTo>
                      <a:pt x="23" y="27"/>
                    </a:lnTo>
                    <a:lnTo>
                      <a:pt x="23" y="27"/>
                    </a:lnTo>
                    <a:lnTo>
                      <a:pt x="23" y="29"/>
                    </a:lnTo>
                    <a:lnTo>
                      <a:pt x="23" y="29"/>
                    </a:lnTo>
                    <a:lnTo>
                      <a:pt x="21" y="29"/>
                    </a:lnTo>
                    <a:lnTo>
                      <a:pt x="21" y="29"/>
                    </a:lnTo>
                    <a:lnTo>
                      <a:pt x="21" y="29"/>
                    </a:lnTo>
                    <a:lnTo>
                      <a:pt x="21" y="29"/>
                    </a:lnTo>
                    <a:lnTo>
                      <a:pt x="21" y="29"/>
                    </a:lnTo>
                    <a:lnTo>
                      <a:pt x="21" y="29"/>
                    </a:lnTo>
                    <a:lnTo>
                      <a:pt x="21" y="29"/>
                    </a:lnTo>
                    <a:lnTo>
                      <a:pt x="21" y="29"/>
                    </a:lnTo>
                    <a:lnTo>
                      <a:pt x="20" y="30"/>
                    </a:lnTo>
                    <a:lnTo>
                      <a:pt x="20" y="30"/>
                    </a:lnTo>
                    <a:lnTo>
                      <a:pt x="20" y="30"/>
                    </a:lnTo>
                    <a:lnTo>
                      <a:pt x="20" y="30"/>
                    </a:lnTo>
                    <a:lnTo>
                      <a:pt x="20" y="30"/>
                    </a:lnTo>
                    <a:lnTo>
                      <a:pt x="20" y="30"/>
                    </a:lnTo>
                    <a:lnTo>
                      <a:pt x="20" y="30"/>
                    </a:lnTo>
                    <a:lnTo>
                      <a:pt x="18" y="30"/>
                    </a:lnTo>
                    <a:lnTo>
                      <a:pt x="18" y="30"/>
                    </a:lnTo>
                    <a:lnTo>
                      <a:pt x="18" y="30"/>
                    </a:lnTo>
                    <a:lnTo>
                      <a:pt x="18" y="30"/>
                    </a:lnTo>
                    <a:lnTo>
                      <a:pt x="18" y="30"/>
                    </a:lnTo>
                    <a:lnTo>
                      <a:pt x="18" y="30"/>
                    </a:lnTo>
                    <a:lnTo>
                      <a:pt x="18" y="32"/>
                    </a:lnTo>
                    <a:lnTo>
                      <a:pt x="17" y="32"/>
                    </a:lnTo>
                    <a:lnTo>
                      <a:pt x="17" y="32"/>
                    </a:lnTo>
                    <a:lnTo>
                      <a:pt x="17" y="32"/>
                    </a:lnTo>
                    <a:lnTo>
                      <a:pt x="17" y="32"/>
                    </a:lnTo>
                    <a:lnTo>
                      <a:pt x="17" y="32"/>
                    </a:lnTo>
                    <a:lnTo>
                      <a:pt x="17" y="32"/>
                    </a:lnTo>
                    <a:lnTo>
                      <a:pt x="15" y="32"/>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2"/>
                    </a:lnTo>
                    <a:lnTo>
                      <a:pt x="9" y="32"/>
                    </a:lnTo>
                    <a:lnTo>
                      <a:pt x="9" y="32"/>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29"/>
                    </a:lnTo>
                    <a:lnTo>
                      <a:pt x="6" y="29"/>
                    </a:lnTo>
                    <a:lnTo>
                      <a:pt x="6" y="29"/>
                    </a:lnTo>
                    <a:lnTo>
                      <a:pt x="6" y="29"/>
                    </a:lnTo>
                    <a:lnTo>
                      <a:pt x="6" y="29"/>
                    </a:lnTo>
                    <a:lnTo>
                      <a:pt x="6" y="29"/>
                    </a:lnTo>
                    <a:lnTo>
                      <a:pt x="6" y="29"/>
                    </a:lnTo>
                    <a:lnTo>
                      <a:pt x="5" y="29"/>
                    </a:lnTo>
                    <a:lnTo>
                      <a:pt x="5" y="29"/>
                    </a:lnTo>
                    <a:lnTo>
                      <a:pt x="5" y="29"/>
                    </a:lnTo>
                    <a:lnTo>
                      <a:pt x="5" y="27"/>
                    </a:lnTo>
                    <a:lnTo>
                      <a:pt x="5" y="27"/>
                    </a:lnTo>
                    <a:lnTo>
                      <a:pt x="5" y="27"/>
                    </a:lnTo>
                    <a:lnTo>
                      <a:pt x="5" y="27"/>
                    </a:lnTo>
                    <a:lnTo>
                      <a:pt x="5" y="27"/>
                    </a:lnTo>
                    <a:lnTo>
                      <a:pt x="3" y="27"/>
                    </a:lnTo>
                    <a:lnTo>
                      <a:pt x="3" y="27"/>
                    </a:lnTo>
                    <a:lnTo>
                      <a:pt x="3" y="27"/>
                    </a:lnTo>
                    <a:lnTo>
                      <a:pt x="3" y="26"/>
                    </a:lnTo>
                    <a:lnTo>
                      <a:pt x="3" y="26"/>
                    </a:lnTo>
                    <a:lnTo>
                      <a:pt x="3" y="26"/>
                    </a:lnTo>
                    <a:lnTo>
                      <a:pt x="3" y="26"/>
                    </a:lnTo>
                    <a:lnTo>
                      <a:pt x="3" y="26"/>
                    </a:lnTo>
                    <a:lnTo>
                      <a:pt x="3" y="26"/>
                    </a:lnTo>
                    <a:lnTo>
                      <a:pt x="3" y="26"/>
                    </a:lnTo>
                    <a:lnTo>
                      <a:pt x="2" y="24"/>
                    </a:lnTo>
                    <a:lnTo>
                      <a:pt x="2" y="24"/>
                    </a:lnTo>
                    <a:lnTo>
                      <a:pt x="2" y="24"/>
                    </a:lnTo>
                    <a:lnTo>
                      <a:pt x="2" y="24"/>
                    </a:lnTo>
                    <a:lnTo>
                      <a:pt x="2" y="24"/>
                    </a:lnTo>
                    <a:lnTo>
                      <a:pt x="2" y="24"/>
                    </a:lnTo>
                    <a:lnTo>
                      <a:pt x="2" y="23"/>
                    </a:lnTo>
                    <a:lnTo>
                      <a:pt x="2" y="23"/>
                    </a:lnTo>
                    <a:lnTo>
                      <a:pt x="2" y="23"/>
                    </a:lnTo>
                    <a:lnTo>
                      <a:pt x="2" y="23"/>
                    </a:lnTo>
                    <a:lnTo>
                      <a:pt x="2" y="23"/>
                    </a:lnTo>
                    <a:lnTo>
                      <a:pt x="2" y="23"/>
                    </a:lnTo>
                    <a:lnTo>
                      <a:pt x="2" y="23"/>
                    </a:lnTo>
                    <a:lnTo>
                      <a:pt x="0" y="21"/>
                    </a:lnTo>
                    <a:lnTo>
                      <a:pt x="0" y="21"/>
                    </a:lnTo>
                    <a:lnTo>
                      <a:pt x="0" y="21"/>
                    </a:lnTo>
                    <a:lnTo>
                      <a:pt x="0" y="21"/>
                    </a:lnTo>
                    <a:lnTo>
                      <a:pt x="0" y="21"/>
                    </a:lnTo>
                    <a:lnTo>
                      <a:pt x="0" y="21"/>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2" y="11"/>
                    </a:lnTo>
                    <a:lnTo>
                      <a:pt x="2" y="9"/>
                    </a:lnTo>
                    <a:lnTo>
                      <a:pt x="2" y="9"/>
                    </a:lnTo>
                    <a:lnTo>
                      <a:pt x="2" y="9"/>
                    </a:lnTo>
                    <a:lnTo>
                      <a:pt x="2" y="9"/>
                    </a:lnTo>
                    <a:lnTo>
                      <a:pt x="2" y="9"/>
                    </a:lnTo>
                    <a:lnTo>
                      <a:pt x="2" y="9"/>
                    </a:lnTo>
                    <a:lnTo>
                      <a:pt x="2" y="9"/>
                    </a:lnTo>
                    <a:lnTo>
                      <a:pt x="2" y="8"/>
                    </a:lnTo>
                    <a:lnTo>
                      <a:pt x="2" y="8"/>
                    </a:lnTo>
                    <a:lnTo>
                      <a:pt x="2" y="8"/>
                    </a:lnTo>
                    <a:lnTo>
                      <a:pt x="2" y="8"/>
                    </a:lnTo>
                    <a:lnTo>
                      <a:pt x="2" y="8"/>
                    </a:lnTo>
                    <a:lnTo>
                      <a:pt x="3" y="8"/>
                    </a:lnTo>
                    <a:lnTo>
                      <a:pt x="3" y="6"/>
                    </a:lnTo>
                    <a:lnTo>
                      <a:pt x="3" y="6"/>
                    </a:lnTo>
                    <a:lnTo>
                      <a:pt x="3" y="6"/>
                    </a:lnTo>
                    <a:lnTo>
                      <a:pt x="3" y="6"/>
                    </a:lnTo>
                    <a:lnTo>
                      <a:pt x="3" y="6"/>
                    </a:lnTo>
                    <a:lnTo>
                      <a:pt x="3" y="6"/>
                    </a:lnTo>
                    <a:lnTo>
                      <a:pt x="3" y="6"/>
                    </a:lnTo>
                    <a:lnTo>
                      <a:pt x="3" y="6"/>
                    </a:lnTo>
                    <a:lnTo>
                      <a:pt x="3" y="5"/>
                    </a:lnTo>
                    <a:lnTo>
                      <a:pt x="5" y="5"/>
                    </a:lnTo>
                    <a:lnTo>
                      <a:pt x="5" y="5"/>
                    </a:lnTo>
                    <a:lnTo>
                      <a:pt x="5" y="5"/>
                    </a:lnTo>
                    <a:lnTo>
                      <a:pt x="5" y="5"/>
                    </a:lnTo>
                    <a:lnTo>
                      <a:pt x="5" y="5"/>
                    </a:lnTo>
                    <a:lnTo>
                      <a:pt x="5" y="5"/>
                    </a:lnTo>
                    <a:lnTo>
                      <a:pt x="5" y="5"/>
                    </a:lnTo>
                    <a:lnTo>
                      <a:pt x="5" y="3"/>
                    </a:lnTo>
                    <a:lnTo>
                      <a:pt x="6" y="3"/>
                    </a:lnTo>
                    <a:lnTo>
                      <a:pt x="6" y="3"/>
                    </a:lnTo>
                    <a:lnTo>
                      <a:pt x="6" y="3"/>
                    </a:lnTo>
                    <a:lnTo>
                      <a:pt x="6" y="3"/>
                    </a:lnTo>
                    <a:lnTo>
                      <a:pt x="6" y="3"/>
                    </a:lnTo>
                    <a:lnTo>
                      <a:pt x="6" y="3"/>
                    </a:lnTo>
                    <a:lnTo>
                      <a:pt x="6" y="3"/>
                    </a:lnTo>
                    <a:lnTo>
                      <a:pt x="6" y="3"/>
                    </a:lnTo>
                    <a:lnTo>
                      <a:pt x="8" y="3"/>
                    </a:lnTo>
                    <a:lnTo>
                      <a:pt x="8" y="3"/>
                    </a:lnTo>
                    <a:lnTo>
                      <a:pt x="8" y="2"/>
                    </a:lnTo>
                    <a:lnTo>
                      <a:pt x="8" y="2"/>
                    </a:lnTo>
                    <a:lnTo>
                      <a:pt x="8" y="2"/>
                    </a:lnTo>
                    <a:lnTo>
                      <a:pt x="8" y="2"/>
                    </a:lnTo>
                    <a:lnTo>
                      <a:pt x="8" y="2"/>
                    </a:lnTo>
                    <a:lnTo>
                      <a:pt x="9" y="2"/>
                    </a:lnTo>
                    <a:lnTo>
                      <a:pt x="9" y="2"/>
                    </a:lnTo>
                    <a:lnTo>
                      <a:pt x="9" y="2"/>
                    </a:lnTo>
                    <a:lnTo>
                      <a:pt x="9" y="2"/>
                    </a:lnTo>
                    <a:lnTo>
                      <a:pt x="9" y="2"/>
                    </a:lnTo>
                    <a:lnTo>
                      <a:pt x="9" y="2"/>
                    </a:lnTo>
                    <a:lnTo>
                      <a:pt x="9" y="2"/>
                    </a:lnTo>
                    <a:lnTo>
                      <a:pt x="11" y="2"/>
                    </a:lnTo>
                    <a:lnTo>
                      <a:pt x="11" y="2"/>
                    </a:lnTo>
                    <a:lnTo>
                      <a:pt x="11" y="2"/>
                    </a:lnTo>
                    <a:lnTo>
                      <a:pt x="11" y="2"/>
                    </a:lnTo>
                    <a:lnTo>
                      <a:pt x="11" y="2"/>
                    </a:lnTo>
                    <a:lnTo>
                      <a:pt x="11" y="2"/>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2"/>
                    </a:lnTo>
                    <a:lnTo>
                      <a:pt x="15" y="2"/>
                    </a:lnTo>
                    <a:lnTo>
                      <a:pt x="15" y="2"/>
                    </a:lnTo>
                    <a:lnTo>
                      <a:pt x="17" y="2"/>
                    </a:lnTo>
                    <a:lnTo>
                      <a:pt x="17" y="2"/>
                    </a:lnTo>
                    <a:lnTo>
                      <a:pt x="17" y="2"/>
                    </a:lnTo>
                    <a:lnTo>
                      <a:pt x="17" y="2"/>
                    </a:lnTo>
                    <a:lnTo>
                      <a:pt x="17" y="2"/>
                    </a:lnTo>
                    <a:lnTo>
                      <a:pt x="17" y="2"/>
                    </a:lnTo>
                    <a:lnTo>
                      <a:pt x="18" y="2"/>
                    </a:lnTo>
                    <a:lnTo>
                      <a:pt x="18" y="2"/>
                    </a:lnTo>
                    <a:lnTo>
                      <a:pt x="18" y="2"/>
                    </a:lnTo>
                    <a:lnTo>
                      <a:pt x="18" y="2"/>
                    </a:lnTo>
                    <a:lnTo>
                      <a:pt x="18" y="2"/>
                    </a:lnTo>
                    <a:lnTo>
                      <a:pt x="18" y="2"/>
                    </a:lnTo>
                    <a:lnTo>
                      <a:pt x="18" y="2"/>
                    </a:lnTo>
                    <a:lnTo>
                      <a:pt x="20" y="2"/>
                    </a:lnTo>
                    <a:lnTo>
                      <a:pt x="20" y="2"/>
                    </a:lnTo>
                    <a:lnTo>
                      <a:pt x="20" y="3"/>
                    </a:lnTo>
                    <a:lnTo>
                      <a:pt x="20" y="3"/>
                    </a:lnTo>
                    <a:lnTo>
                      <a:pt x="20" y="3"/>
                    </a:lnTo>
                    <a:lnTo>
                      <a:pt x="20" y="3"/>
                    </a:lnTo>
                    <a:lnTo>
                      <a:pt x="20" y="3"/>
                    </a:lnTo>
                    <a:lnTo>
                      <a:pt x="21" y="3"/>
                    </a:lnTo>
                    <a:lnTo>
                      <a:pt x="21" y="3"/>
                    </a:lnTo>
                    <a:lnTo>
                      <a:pt x="21" y="3"/>
                    </a:lnTo>
                    <a:lnTo>
                      <a:pt x="21" y="3"/>
                    </a:lnTo>
                    <a:lnTo>
                      <a:pt x="21" y="3"/>
                    </a:lnTo>
                    <a:lnTo>
                      <a:pt x="21" y="3"/>
                    </a:lnTo>
                    <a:lnTo>
                      <a:pt x="21" y="5"/>
                    </a:lnTo>
                    <a:lnTo>
                      <a:pt x="21" y="5"/>
                    </a:lnTo>
                    <a:lnTo>
                      <a:pt x="23" y="5"/>
                    </a:lnTo>
                    <a:lnTo>
                      <a:pt x="23" y="5"/>
                    </a:lnTo>
                    <a:lnTo>
                      <a:pt x="23" y="5"/>
                    </a:lnTo>
                    <a:lnTo>
                      <a:pt x="23" y="5"/>
                    </a:lnTo>
                    <a:lnTo>
                      <a:pt x="23" y="5"/>
                    </a:lnTo>
                    <a:lnTo>
                      <a:pt x="23" y="5"/>
                    </a:lnTo>
                    <a:lnTo>
                      <a:pt x="23" y="6"/>
                    </a:lnTo>
                    <a:lnTo>
                      <a:pt x="23" y="6"/>
                    </a:lnTo>
                    <a:lnTo>
                      <a:pt x="23" y="6"/>
                    </a:lnTo>
                    <a:lnTo>
                      <a:pt x="24" y="6"/>
                    </a:lnTo>
                    <a:lnTo>
                      <a:pt x="24" y="6"/>
                    </a:lnTo>
                    <a:lnTo>
                      <a:pt x="24" y="6"/>
                    </a:lnTo>
                    <a:lnTo>
                      <a:pt x="24" y="6"/>
                    </a:lnTo>
                    <a:lnTo>
                      <a:pt x="24" y="6"/>
                    </a:lnTo>
                    <a:lnTo>
                      <a:pt x="24" y="8"/>
                    </a:lnTo>
                    <a:lnTo>
                      <a:pt x="24" y="8"/>
                    </a:lnTo>
                    <a:lnTo>
                      <a:pt x="24" y="8"/>
                    </a:lnTo>
                    <a:lnTo>
                      <a:pt x="24" y="8"/>
                    </a:lnTo>
                    <a:lnTo>
                      <a:pt x="24" y="8"/>
                    </a:lnTo>
                    <a:lnTo>
                      <a:pt x="26" y="8"/>
                    </a:lnTo>
                    <a:lnTo>
                      <a:pt x="26" y="9"/>
                    </a:lnTo>
                    <a:lnTo>
                      <a:pt x="26" y="9"/>
                    </a:lnTo>
                    <a:lnTo>
                      <a:pt x="26"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6"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7" y="17"/>
                    </a:lnTo>
                  </a:path>
                </a:pathLst>
              </a:custGeom>
              <a:noFill/>
              <a:ln w="6350" cap="sq">
                <a:solidFill>
                  <a:srgbClr val="000000"/>
                </a:solidFill>
                <a:prstDash val="solid"/>
                <a:miter lim="800000"/>
                <a:headEnd/>
                <a:tailEnd/>
              </a:ln>
            </p:spPr>
            <p:txBody>
              <a:bodyPr/>
              <a:lstStyle/>
              <a:p>
                <a:endParaRPr lang="en-US"/>
              </a:p>
            </p:txBody>
          </p:sp>
          <p:sp>
            <p:nvSpPr>
              <p:cNvPr id="321509" name="Freeform 997"/>
              <p:cNvSpPr>
                <a:spLocks/>
              </p:cNvSpPr>
              <p:nvPr/>
            </p:nvSpPr>
            <p:spPr bwMode="auto">
              <a:xfrm>
                <a:off x="557" y="2648"/>
                <a:ext cx="28" cy="31"/>
              </a:xfrm>
              <a:custGeom>
                <a:avLst/>
                <a:gdLst/>
                <a:ahLst/>
                <a:cxnLst>
                  <a:cxn ang="0">
                    <a:pos x="28" y="16"/>
                  </a:cxn>
                  <a:cxn ang="0">
                    <a:pos x="28" y="19"/>
                  </a:cxn>
                  <a:cxn ang="0">
                    <a:pos x="28" y="21"/>
                  </a:cxn>
                  <a:cxn ang="0">
                    <a:pos x="27" y="22"/>
                  </a:cxn>
                  <a:cxn ang="0">
                    <a:pos x="27" y="24"/>
                  </a:cxn>
                  <a:cxn ang="0">
                    <a:pos x="27" y="24"/>
                  </a:cxn>
                  <a:cxn ang="0">
                    <a:pos x="25" y="25"/>
                  </a:cxn>
                  <a:cxn ang="0">
                    <a:pos x="25" y="27"/>
                  </a:cxn>
                  <a:cxn ang="0">
                    <a:pos x="24" y="28"/>
                  </a:cxn>
                  <a:cxn ang="0">
                    <a:pos x="24" y="28"/>
                  </a:cxn>
                  <a:cxn ang="0">
                    <a:pos x="22" y="30"/>
                  </a:cxn>
                  <a:cxn ang="0">
                    <a:pos x="21" y="30"/>
                  </a:cxn>
                  <a:cxn ang="0">
                    <a:pos x="19" y="31"/>
                  </a:cxn>
                  <a:cxn ang="0">
                    <a:pos x="18" y="31"/>
                  </a:cxn>
                  <a:cxn ang="0">
                    <a:pos x="16" y="31"/>
                  </a:cxn>
                  <a:cxn ang="0">
                    <a:pos x="15" y="31"/>
                  </a:cxn>
                  <a:cxn ang="0">
                    <a:pos x="13" y="31"/>
                  </a:cxn>
                  <a:cxn ang="0">
                    <a:pos x="12" y="30"/>
                  </a:cxn>
                  <a:cxn ang="0">
                    <a:pos x="10" y="30"/>
                  </a:cxn>
                  <a:cxn ang="0">
                    <a:pos x="10" y="30"/>
                  </a:cxn>
                  <a:cxn ang="0">
                    <a:pos x="9" y="28"/>
                  </a:cxn>
                  <a:cxn ang="0">
                    <a:pos x="7" y="27"/>
                  </a:cxn>
                  <a:cxn ang="0">
                    <a:pos x="6" y="27"/>
                  </a:cxn>
                  <a:cxn ang="0">
                    <a:pos x="4" y="25"/>
                  </a:cxn>
                  <a:cxn ang="0">
                    <a:pos x="4" y="24"/>
                  </a:cxn>
                  <a:cxn ang="0">
                    <a:pos x="3" y="22"/>
                  </a:cxn>
                  <a:cxn ang="0">
                    <a:pos x="3" y="21"/>
                  </a:cxn>
                  <a:cxn ang="0">
                    <a:pos x="1" y="19"/>
                  </a:cxn>
                  <a:cxn ang="0">
                    <a:pos x="1" y="18"/>
                  </a:cxn>
                  <a:cxn ang="0">
                    <a:pos x="1" y="16"/>
                  </a:cxn>
                  <a:cxn ang="0">
                    <a:pos x="0" y="15"/>
                  </a:cxn>
                  <a:cxn ang="0">
                    <a:pos x="0" y="13"/>
                  </a:cxn>
                  <a:cxn ang="0">
                    <a:pos x="0" y="12"/>
                  </a:cxn>
                  <a:cxn ang="0">
                    <a:pos x="1" y="10"/>
                  </a:cxn>
                  <a:cxn ang="0">
                    <a:pos x="1" y="9"/>
                  </a:cxn>
                  <a:cxn ang="0">
                    <a:pos x="1" y="7"/>
                  </a:cxn>
                  <a:cxn ang="0">
                    <a:pos x="3" y="6"/>
                  </a:cxn>
                  <a:cxn ang="0">
                    <a:pos x="3" y="4"/>
                  </a:cxn>
                  <a:cxn ang="0">
                    <a:pos x="4" y="3"/>
                  </a:cxn>
                  <a:cxn ang="0">
                    <a:pos x="6" y="3"/>
                  </a:cxn>
                  <a:cxn ang="0">
                    <a:pos x="6" y="1"/>
                  </a:cxn>
                  <a:cxn ang="0">
                    <a:pos x="7" y="1"/>
                  </a:cxn>
                  <a:cxn ang="0">
                    <a:pos x="9" y="1"/>
                  </a:cxn>
                  <a:cxn ang="0">
                    <a:pos x="10" y="0"/>
                  </a:cxn>
                  <a:cxn ang="0">
                    <a:pos x="12" y="0"/>
                  </a:cxn>
                  <a:cxn ang="0">
                    <a:pos x="13" y="0"/>
                  </a:cxn>
                  <a:cxn ang="0">
                    <a:pos x="15" y="1"/>
                  </a:cxn>
                  <a:cxn ang="0">
                    <a:pos x="16" y="1"/>
                  </a:cxn>
                  <a:cxn ang="0">
                    <a:pos x="18" y="1"/>
                  </a:cxn>
                  <a:cxn ang="0">
                    <a:pos x="19" y="3"/>
                  </a:cxn>
                  <a:cxn ang="0">
                    <a:pos x="21" y="3"/>
                  </a:cxn>
                  <a:cxn ang="0">
                    <a:pos x="21" y="4"/>
                  </a:cxn>
                  <a:cxn ang="0">
                    <a:pos x="22" y="6"/>
                  </a:cxn>
                  <a:cxn ang="0">
                    <a:pos x="24" y="6"/>
                  </a:cxn>
                  <a:cxn ang="0">
                    <a:pos x="25" y="7"/>
                  </a:cxn>
                  <a:cxn ang="0">
                    <a:pos x="25" y="9"/>
                  </a:cxn>
                  <a:cxn ang="0">
                    <a:pos x="27" y="10"/>
                  </a:cxn>
                  <a:cxn ang="0">
                    <a:pos x="27" y="12"/>
                  </a:cxn>
                  <a:cxn ang="0">
                    <a:pos x="27" y="13"/>
                  </a:cxn>
                  <a:cxn ang="0">
                    <a:pos x="28" y="15"/>
                  </a:cxn>
                </a:cxnLst>
                <a:rect l="0" t="0" r="r" b="b"/>
                <a:pathLst>
                  <a:path w="28" h="31">
                    <a:moveTo>
                      <a:pt x="28" y="16"/>
                    </a:moveTo>
                    <a:lnTo>
                      <a:pt x="28" y="16"/>
                    </a:lnTo>
                    <a:lnTo>
                      <a:pt x="28" y="16"/>
                    </a:lnTo>
                    <a:lnTo>
                      <a:pt x="28" y="16"/>
                    </a:lnTo>
                    <a:lnTo>
                      <a:pt x="28" y="16"/>
                    </a:lnTo>
                    <a:lnTo>
                      <a:pt x="28" y="16"/>
                    </a:lnTo>
                    <a:lnTo>
                      <a:pt x="28" y="18"/>
                    </a:lnTo>
                    <a:lnTo>
                      <a:pt x="28" y="18"/>
                    </a:lnTo>
                    <a:lnTo>
                      <a:pt x="28" y="18"/>
                    </a:lnTo>
                    <a:lnTo>
                      <a:pt x="28" y="18"/>
                    </a:lnTo>
                    <a:lnTo>
                      <a:pt x="28" y="18"/>
                    </a:lnTo>
                    <a:lnTo>
                      <a:pt x="28" y="19"/>
                    </a:lnTo>
                    <a:lnTo>
                      <a:pt x="28" y="19"/>
                    </a:lnTo>
                    <a:lnTo>
                      <a:pt x="28" y="19"/>
                    </a:lnTo>
                    <a:lnTo>
                      <a:pt x="28" y="19"/>
                    </a:lnTo>
                    <a:lnTo>
                      <a:pt x="28" y="19"/>
                    </a:lnTo>
                    <a:lnTo>
                      <a:pt x="28" y="19"/>
                    </a:lnTo>
                    <a:lnTo>
                      <a:pt x="28" y="21"/>
                    </a:lnTo>
                    <a:lnTo>
                      <a:pt x="28" y="21"/>
                    </a:lnTo>
                    <a:lnTo>
                      <a:pt x="28" y="21"/>
                    </a:lnTo>
                    <a:lnTo>
                      <a:pt x="28" y="21"/>
                    </a:lnTo>
                    <a:lnTo>
                      <a:pt x="28" y="21"/>
                    </a:lnTo>
                    <a:lnTo>
                      <a:pt x="28" y="21"/>
                    </a:lnTo>
                    <a:lnTo>
                      <a:pt x="27" y="22"/>
                    </a:lnTo>
                    <a:lnTo>
                      <a:pt x="27" y="22"/>
                    </a:lnTo>
                    <a:lnTo>
                      <a:pt x="27" y="22"/>
                    </a:lnTo>
                    <a:lnTo>
                      <a:pt x="27" y="22"/>
                    </a:lnTo>
                    <a:lnTo>
                      <a:pt x="27" y="22"/>
                    </a:lnTo>
                    <a:lnTo>
                      <a:pt x="27" y="22"/>
                    </a:lnTo>
                    <a:lnTo>
                      <a:pt x="27" y="24"/>
                    </a:lnTo>
                    <a:lnTo>
                      <a:pt x="27" y="24"/>
                    </a:lnTo>
                    <a:lnTo>
                      <a:pt x="27" y="24"/>
                    </a:lnTo>
                    <a:lnTo>
                      <a:pt x="27" y="24"/>
                    </a:lnTo>
                    <a:lnTo>
                      <a:pt x="27" y="24"/>
                    </a:lnTo>
                    <a:lnTo>
                      <a:pt x="27" y="24"/>
                    </a:lnTo>
                    <a:lnTo>
                      <a:pt x="27" y="24"/>
                    </a:lnTo>
                    <a:lnTo>
                      <a:pt x="27" y="25"/>
                    </a:lnTo>
                    <a:lnTo>
                      <a:pt x="27" y="25"/>
                    </a:lnTo>
                    <a:lnTo>
                      <a:pt x="27" y="25"/>
                    </a:lnTo>
                    <a:lnTo>
                      <a:pt x="27" y="25"/>
                    </a:lnTo>
                    <a:lnTo>
                      <a:pt x="25" y="25"/>
                    </a:lnTo>
                    <a:lnTo>
                      <a:pt x="25" y="25"/>
                    </a:lnTo>
                    <a:lnTo>
                      <a:pt x="25" y="25"/>
                    </a:lnTo>
                    <a:lnTo>
                      <a:pt x="25" y="27"/>
                    </a:lnTo>
                    <a:lnTo>
                      <a:pt x="25" y="27"/>
                    </a:lnTo>
                    <a:lnTo>
                      <a:pt x="25" y="27"/>
                    </a:lnTo>
                    <a:lnTo>
                      <a:pt x="25" y="27"/>
                    </a:lnTo>
                    <a:lnTo>
                      <a:pt x="25" y="27"/>
                    </a:lnTo>
                    <a:lnTo>
                      <a:pt x="25" y="27"/>
                    </a:lnTo>
                    <a:lnTo>
                      <a:pt x="25" y="27"/>
                    </a:lnTo>
                    <a:lnTo>
                      <a:pt x="25" y="27"/>
                    </a:lnTo>
                    <a:lnTo>
                      <a:pt x="24" y="28"/>
                    </a:lnTo>
                    <a:lnTo>
                      <a:pt x="24" y="28"/>
                    </a:lnTo>
                    <a:lnTo>
                      <a:pt x="24" y="28"/>
                    </a:lnTo>
                    <a:lnTo>
                      <a:pt x="24" y="28"/>
                    </a:lnTo>
                    <a:lnTo>
                      <a:pt x="24" y="28"/>
                    </a:lnTo>
                    <a:lnTo>
                      <a:pt x="24" y="28"/>
                    </a:lnTo>
                    <a:lnTo>
                      <a:pt x="24" y="28"/>
                    </a:lnTo>
                    <a:lnTo>
                      <a:pt x="24" y="28"/>
                    </a:lnTo>
                    <a:lnTo>
                      <a:pt x="24" y="28"/>
                    </a:lnTo>
                    <a:lnTo>
                      <a:pt x="22" y="28"/>
                    </a:lnTo>
                    <a:lnTo>
                      <a:pt x="22" y="30"/>
                    </a:lnTo>
                    <a:lnTo>
                      <a:pt x="22" y="30"/>
                    </a:lnTo>
                    <a:lnTo>
                      <a:pt x="22" y="30"/>
                    </a:lnTo>
                    <a:lnTo>
                      <a:pt x="22" y="30"/>
                    </a:lnTo>
                    <a:lnTo>
                      <a:pt x="22" y="30"/>
                    </a:lnTo>
                    <a:lnTo>
                      <a:pt x="22" y="30"/>
                    </a:lnTo>
                    <a:lnTo>
                      <a:pt x="22" y="30"/>
                    </a:lnTo>
                    <a:lnTo>
                      <a:pt x="21" y="30"/>
                    </a:lnTo>
                    <a:lnTo>
                      <a:pt x="21" y="30"/>
                    </a:lnTo>
                    <a:lnTo>
                      <a:pt x="21" y="30"/>
                    </a:lnTo>
                    <a:lnTo>
                      <a:pt x="21" y="30"/>
                    </a:lnTo>
                    <a:lnTo>
                      <a:pt x="21" y="30"/>
                    </a:lnTo>
                    <a:lnTo>
                      <a:pt x="21" y="30"/>
                    </a:lnTo>
                    <a:lnTo>
                      <a:pt x="21" y="30"/>
                    </a:lnTo>
                    <a:lnTo>
                      <a:pt x="19" y="31"/>
                    </a:lnTo>
                    <a:lnTo>
                      <a:pt x="19" y="31"/>
                    </a:lnTo>
                    <a:lnTo>
                      <a:pt x="19" y="31"/>
                    </a:lnTo>
                    <a:lnTo>
                      <a:pt x="19" y="31"/>
                    </a:lnTo>
                    <a:lnTo>
                      <a:pt x="19" y="31"/>
                    </a:lnTo>
                    <a:lnTo>
                      <a:pt x="19" y="31"/>
                    </a:lnTo>
                    <a:lnTo>
                      <a:pt x="19" y="31"/>
                    </a:lnTo>
                    <a:lnTo>
                      <a:pt x="18" y="31"/>
                    </a:lnTo>
                    <a:lnTo>
                      <a:pt x="18" y="31"/>
                    </a:lnTo>
                    <a:lnTo>
                      <a:pt x="18" y="31"/>
                    </a:lnTo>
                    <a:lnTo>
                      <a:pt x="18" y="31"/>
                    </a:lnTo>
                    <a:lnTo>
                      <a:pt x="18" y="31"/>
                    </a:lnTo>
                    <a:lnTo>
                      <a:pt x="18" y="31"/>
                    </a:lnTo>
                    <a:lnTo>
                      <a:pt x="16" y="31"/>
                    </a:lnTo>
                    <a:lnTo>
                      <a:pt x="16" y="31"/>
                    </a:lnTo>
                    <a:lnTo>
                      <a:pt x="16" y="31"/>
                    </a:lnTo>
                    <a:lnTo>
                      <a:pt x="16" y="31"/>
                    </a:lnTo>
                    <a:lnTo>
                      <a:pt x="16" y="31"/>
                    </a:lnTo>
                    <a:lnTo>
                      <a:pt x="16" y="31"/>
                    </a:lnTo>
                    <a:lnTo>
                      <a:pt x="16" y="31"/>
                    </a:lnTo>
                    <a:lnTo>
                      <a:pt x="15" y="31"/>
                    </a:lnTo>
                    <a:lnTo>
                      <a:pt x="15" y="31"/>
                    </a:lnTo>
                    <a:lnTo>
                      <a:pt x="15" y="31"/>
                    </a:lnTo>
                    <a:lnTo>
                      <a:pt x="15" y="31"/>
                    </a:lnTo>
                    <a:lnTo>
                      <a:pt x="15" y="31"/>
                    </a:lnTo>
                    <a:lnTo>
                      <a:pt x="15" y="31"/>
                    </a:lnTo>
                    <a:lnTo>
                      <a:pt x="13" y="31"/>
                    </a:lnTo>
                    <a:lnTo>
                      <a:pt x="13" y="31"/>
                    </a:lnTo>
                    <a:lnTo>
                      <a:pt x="13" y="31"/>
                    </a:lnTo>
                    <a:lnTo>
                      <a:pt x="13" y="31"/>
                    </a:lnTo>
                    <a:lnTo>
                      <a:pt x="13" y="31"/>
                    </a:lnTo>
                    <a:lnTo>
                      <a:pt x="13"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10" y="30"/>
                    </a:lnTo>
                    <a:lnTo>
                      <a:pt x="9" y="28"/>
                    </a:lnTo>
                    <a:lnTo>
                      <a:pt x="9" y="28"/>
                    </a:lnTo>
                    <a:lnTo>
                      <a:pt x="9" y="28"/>
                    </a:lnTo>
                    <a:lnTo>
                      <a:pt x="9" y="28"/>
                    </a:lnTo>
                    <a:lnTo>
                      <a:pt x="9" y="28"/>
                    </a:lnTo>
                    <a:lnTo>
                      <a:pt x="9" y="28"/>
                    </a:lnTo>
                    <a:lnTo>
                      <a:pt x="9" y="28"/>
                    </a:lnTo>
                    <a:lnTo>
                      <a:pt x="7" y="28"/>
                    </a:lnTo>
                    <a:lnTo>
                      <a:pt x="7" y="28"/>
                    </a:lnTo>
                    <a:lnTo>
                      <a:pt x="7" y="28"/>
                    </a:lnTo>
                    <a:lnTo>
                      <a:pt x="7" y="27"/>
                    </a:lnTo>
                    <a:lnTo>
                      <a:pt x="7" y="27"/>
                    </a:lnTo>
                    <a:lnTo>
                      <a:pt x="7" y="27"/>
                    </a:lnTo>
                    <a:lnTo>
                      <a:pt x="7" y="27"/>
                    </a:lnTo>
                    <a:lnTo>
                      <a:pt x="6" y="27"/>
                    </a:lnTo>
                    <a:lnTo>
                      <a:pt x="6" y="27"/>
                    </a:lnTo>
                    <a:lnTo>
                      <a:pt x="6" y="27"/>
                    </a:lnTo>
                    <a:lnTo>
                      <a:pt x="6" y="27"/>
                    </a:lnTo>
                    <a:lnTo>
                      <a:pt x="6" y="25"/>
                    </a:lnTo>
                    <a:lnTo>
                      <a:pt x="6" y="25"/>
                    </a:lnTo>
                    <a:lnTo>
                      <a:pt x="6" y="25"/>
                    </a:lnTo>
                    <a:lnTo>
                      <a:pt x="6" y="25"/>
                    </a:lnTo>
                    <a:lnTo>
                      <a:pt x="4" y="25"/>
                    </a:lnTo>
                    <a:lnTo>
                      <a:pt x="4" y="25"/>
                    </a:lnTo>
                    <a:lnTo>
                      <a:pt x="4" y="25"/>
                    </a:lnTo>
                    <a:lnTo>
                      <a:pt x="4" y="24"/>
                    </a:lnTo>
                    <a:lnTo>
                      <a:pt x="4" y="24"/>
                    </a:lnTo>
                    <a:lnTo>
                      <a:pt x="4" y="24"/>
                    </a:lnTo>
                    <a:lnTo>
                      <a:pt x="4" y="24"/>
                    </a:lnTo>
                    <a:lnTo>
                      <a:pt x="4" y="24"/>
                    </a:lnTo>
                    <a:lnTo>
                      <a:pt x="4" y="24"/>
                    </a:lnTo>
                    <a:lnTo>
                      <a:pt x="3" y="24"/>
                    </a:lnTo>
                    <a:lnTo>
                      <a:pt x="3" y="22"/>
                    </a:lnTo>
                    <a:lnTo>
                      <a:pt x="3" y="22"/>
                    </a:lnTo>
                    <a:lnTo>
                      <a:pt x="3" y="22"/>
                    </a:lnTo>
                    <a:lnTo>
                      <a:pt x="3" y="22"/>
                    </a:lnTo>
                    <a:lnTo>
                      <a:pt x="3" y="22"/>
                    </a:lnTo>
                    <a:lnTo>
                      <a:pt x="3" y="22"/>
                    </a:lnTo>
                    <a:lnTo>
                      <a:pt x="3" y="21"/>
                    </a:lnTo>
                    <a:lnTo>
                      <a:pt x="3" y="21"/>
                    </a:lnTo>
                    <a:lnTo>
                      <a:pt x="3" y="21"/>
                    </a:lnTo>
                    <a:lnTo>
                      <a:pt x="3" y="21"/>
                    </a:lnTo>
                    <a:lnTo>
                      <a:pt x="1" y="21"/>
                    </a:lnTo>
                    <a:lnTo>
                      <a:pt x="1" y="21"/>
                    </a:lnTo>
                    <a:lnTo>
                      <a:pt x="1" y="19"/>
                    </a:lnTo>
                    <a:lnTo>
                      <a:pt x="1" y="19"/>
                    </a:lnTo>
                    <a:lnTo>
                      <a:pt x="1" y="19"/>
                    </a:lnTo>
                    <a:lnTo>
                      <a:pt x="1" y="19"/>
                    </a:lnTo>
                    <a:lnTo>
                      <a:pt x="1" y="19"/>
                    </a:lnTo>
                    <a:lnTo>
                      <a:pt x="1" y="19"/>
                    </a:lnTo>
                    <a:lnTo>
                      <a:pt x="1" y="18"/>
                    </a:lnTo>
                    <a:lnTo>
                      <a:pt x="1" y="18"/>
                    </a:lnTo>
                    <a:lnTo>
                      <a:pt x="1" y="18"/>
                    </a:lnTo>
                    <a:lnTo>
                      <a:pt x="1" y="18"/>
                    </a:lnTo>
                    <a:lnTo>
                      <a:pt x="1" y="18"/>
                    </a:lnTo>
                    <a:lnTo>
                      <a:pt x="1" y="16"/>
                    </a:lnTo>
                    <a:lnTo>
                      <a:pt x="1" y="16"/>
                    </a:lnTo>
                    <a:lnTo>
                      <a:pt x="1" y="16"/>
                    </a:lnTo>
                    <a:lnTo>
                      <a:pt x="1" y="16"/>
                    </a:lnTo>
                    <a:lnTo>
                      <a:pt x="1" y="16"/>
                    </a:lnTo>
                    <a:lnTo>
                      <a:pt x="1" y="16"/>
                    </a:lnTo>
                    <a:lnTo>
                      <a:pt x="1"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1" y="10"/>
                    </a:lnTo>
                    <a:lnTo>
                      <a:pt x="1" y="10"/>
                    </a:lnTo>
                    <a:lnTo>
                      <a:pt x="1" y="10"/>
                    </a:lnTo>
                    <a:lnTo>
                      <a:pt x="1" y="10"/>
                    </a:lnTo>
                    <a:lnTo>
                      <a:pt x="1" y="10"/>
                    </a:lnTo>
                    <a:lnTo>
                      <a:pt x="1" y="10"/>
                    </a:lnTo>
                    <a:lnTo>
                      <a:pt x="1" y="9"/>
                    </a:lnTo>
                    <a:lnTo>
                      <a:pt x="1" y="9"/>
                    </a:lnTo>
                    <a:lnTo>
                      <a:pt x="1" y="9"/>
                    </a:lnTo>
                    <a:lnTo>
                      <a:pt x="1" y="9"/>
                    </a:lnTo>
                    <a:lnTo>
                      <a:pt x="1" y="9"/>
                    </a:lnTo>
                    <a:lnTo>
                      <a:pt x="1" y="9"/>
                    </a:lnTo>
                    <a:lnTo>
                      <a:pt x="1" y="7"/>
                    </a:lnTo>
                    <a:lnTo>
                      <a:pt x="1" y="7"/>
                    </a:lnTo>
                    <a:lnTo>
                      <a:pt x="1" y="7"/>
                    </a:lnTo>
                    <a:lnTo>
                      <a:pt x="1" y="7"/>
                    </a:lnTo>
                    <a:lnTo>
                      <a:pt x="1" y="7"/>
                    </a:lnTo>
                    <a:lnTo>
                      <a:pt x="1" y="7"/>
                    </a:lnTo>
                    <a:lnTo>
                      <a:pt x="1" y="7"/>
                    </a:lnTo>
                    <a:lnTo>
                      <a:pt x="1" y="6"/>
                    </a:lnTo>
                    <a:lnTo>
                      <a:pt x="3" y="6"/>
                    </a:lnTo>
                    <a:lnTo>
                      <a:pt x="3" y="6"/>
                    </a:lnTo>
                    <a:lnTo>
                      <a:pt x="3" y="6"/>
                    </a:lnTo>
                    <a:lnTo>
                      <a:pt x="3" y="6"/>
                    </a:lnTo>
                    <a:lnTo>
                      <a:pt x="3" y="6"/>
                    </a:lnTo>
                    <a:lnTo>
                      <a:pt x="3" y="6"/>
                    </a:lnTo>
                    <a:lnTo>
                      <a:pt x="3" y="4"/>
                    </a:lnTo>
                    <a:lnTo>
                      <a:pt x="3" y="4"/>
                    </a:lnTo>
                    <a:lnTo>
                      <a:pt x="3" y="4"/>
                    </a:lnTo>
                    <a:lnTo>
                      <a:pt x="3" y="4"/>
                    </a:lnTo>
                    <a:lnTo>
                      <a:pt x="3" y="4"/>
                    </a:lnTo>
                    <a:lnTo>
                      <a:pt x="4" y="4"/>
                    </a:lnTo>
                    <a:lnTo>
                      <a:pt x="4" y="4"/>
                    </a:lnTo>
                    <a:lnTo>
                      <a:pt x="4" y="4"/>
                    </a:lnTo>
                    <a:lnTo>
                      <a:pt x="4" y="3"/>
                    </a:lnTo>
                    <a:lnTo>
                      <a:pt x="4" y="3"/>
                    </a:lnTo>
                    <a:lnTo>
                      <a:pt x="4" y="3"/>
                    </a:lnTo>
                    <a:lnTo>
                      <a:pt x="4" y="3"/>
                    </a:lnTo>
                    <a:lnTo>
                      <a:pt x="4" y="3"/>
                    </a:lnTo>
                    <a:lnTo>
                      <a:pt x="4" y="3"/>
                    </a:lnTo>
                    <a:lnTo>
                      <a:pt x="6" y="3"/>
                    </a:lnTo>
                    <a:lnTo>
                      <a:pt x="6" y="3"/>
                    </a:lnTo>
                    <a:lnTo>
                      <a:pt x="6" y="3"/>
                    </a:lnTo>
                    <a:lnTo>
                      <a:pt x="6" y="3"/>
                    </a:lnTo>
                    <a:lnTo>
                      <a:pt x="6" y="3"/>
                    </a:lnTo>
                    <a:lnTo>
                      <a:pt x="6" y="1"/>
                    </a:lnTo>
                    <a:lnTo>
                      <a:pt x="6" y="1"/>
                    </a:lnTo>
                    <a:lnTo>
                      <a:pt x="6" y="1"/>
                    </a:lnTo>
                    <a:lnTo>
                      <a:pt x="7" y="1"/>
                    </a:lnTo>
                    <a:lnTo>
                      <a:pt x="7" y="1"/>
                    </a:lnTo>
                    <a:lnTo>
                      <a:pt x="7" y="1"/>
                    </a:lnTo>
                    <a:lnTo>
                      <a:pt x="7" y="1"/>
                    </a:lnTo>
                    <a:lnTo>
                      <a:pt x="7" y="1"/>
                    </a:lnTo>
                    <a:lnTo>
                      <a:pt x="7" y="1"/>
                    </a:lnTo>
                    <a:lnTo>
                      <a:pt x="7" y="1"/>
                    </a:lnTo>
                    <a:lnTo>
                      <a:pt x="9" y="1"/>
                    </a:lnTo>
                    <a:lnTo>
                      <a:pt x="9" y="1"/>
                    </a:lnTo>
                    <a:lnTo>
                      <a:pt x="9" y="1"/>
                    </a:lnTo>
                    <a:lnTo>
                      <a:pt x="9" y="1"/>
                    </a:lnTo>
                    <a:lnTo>
                      <a:pt x="9" y="1"/>
                    </a:lnTo>
                    <a:lnTo>
                      <a:pt x="9" y="1"/>
                    </a:lnTo>
                    <a:lnTo>
                      <a:pt x="9" y="1"/>
                    </a:lnTo>
                    <a:lnTo>
                      <a:pt x="10"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1"/>
                    </a:lnTo>
                    <a:lnTo>
                      <a:pt x="15" y="1"/>
                    </a:lnTo>
                    <a:lnTo>
                      <a:pt x="15" y="1"/>
                    </a:lnTo>
                    <a:lnTo>
                      <a:pt x="15" y="1"/>
                    </a:lnTo>
                    <a:lnTo>
                      <a:pt x="15" y="1"/>
                    </a:lnTo>
                    <a:lnTo>
                      <a:pt x="16" y="1"/>
                    </a:lnTo>
                    <a:lnTo>
                      <a:pt x="16" y="1"/>
                    </a:lnTo>
                    <a:lnTo>
                      <a:pt x="16" y="1"/>
                    </a:lnTo>
                    <a:lnTo>
                      <a:pt x="16" y="1"/>
                    </a:lnTo>
                    <a:lnTo>
                      <a:pt x="16" y="1"/>
                    </a:lnTo>
                    <a:lnTo>
                      <a:pt x="16" y="1"/>
                    </a:lnTo>
                    <a:lnTo>
                      <a:pt x="18" y="1"/>
                    </a:lnTo>
                    <a:lnTo>
                      <a:pt x="18" y="1"/>
                    </a:lnTo>
                    <a:lnTo>
                      <a:pt x="18" y="1"/>
                    </a:lnTo>
                    <a:lnTo>
                      <a:pt x="18" y="1"/>
                    </a:lnTo>
                    <a:lnTo>
                      <a:pt x="18" y="1"/>
                    </a:lnTo>
                    <a:lnTo>
                      <a:pt x="18" y="1"/>
                    </a:lnTo>
                    <a:lnTo>
                      <a:pt x="19" y="3"/>
                    </a:lnTo>
                    <a:lnTo>
                      <a:pt x="19" y="3"/>
                    </a:lnTo>
                    <a:lnTo>
                      <a:pt x="19" y="3"/>
                    </a:lnTo>
                    <a:lnTo>
                      <a:pt x="19" y="3"/>
                    </a:lnTo>
                    <a:lnTo>
                      <a:pt x="19" y="3"/>
                    </a:lnTo>
                    <a:lnTo>
                      <a:pt x="19" y="3"/>
                    </a:lnTo>
                    <a:lnTo>
                      <a:pt x="19" y="3"/>
                    </a:lnTo>
                    <a:lnTo>
                      <a:pt x="21" y="3"/>
                    </a:lnTo>
                    <a:lnTo>
                      <a:pt x="21" y="3"/>
                    </a:lnTo>
                    <a:lnTo>
                      <a:pt x="21" y="3"/>
                    </a:lnTo>
                    <a:lnTo>
                      <a:pt x="21" y="3"/>
                    </a:lnTo>
                    <a:lnTo>
                      <a:pt x="21" y="4"/>
                    </a:lnTo>
                    <a:lnTo>
                      <a:pt x="21" y="4"/>
                    </a:lnTo>
                    <a:lnTo>
                      <a:pt x="21" y="4"/>
                    </a:lnTo>
                    <a:lnTo>
                      <a:pt x="22" y="4"/>
                    </a:lnTo>
                    <a:lnTo>
                      <a:pt x="22" y="4"/>
                    </a:lnTo>
                    <a:lnTo>
                      <a:pt x="22" y="4"/>
                    </a:lnTo>
                    <a:lnTo>
                      <a:pt x="22" y="4"/>
                    </a:lnTo>
                    <a:lnTo>
                      <a:pt x="22" y="4"/>
                    </a:lnTo>
                    <a:lnTo>
                      <a:pt x="22" y="6"/>
                    </a:lnTo>
                    <a:lnTo>
                      <a:pt x="22" y="6"/>
                    </a:lnTo>
                    <a:lnTo>
                      <a:pt x="22" y="6"/>
                    </a:lnTo>
                    <a:lnTo>
                      <a:pt x="24" y="6"/>
                    </a:lnTo>
                    <a:lnTo>
                      <a:pt x="24" y="6"/>
                    </a:lnTo>
                    <a:lnTo>
                      <a:pt x="24" y="6"/>
                    </a:lnTo>
                    <a:lnTo>
                      <a:pt x="24" y="6"/>
                    </a:lnTo>
                    <a:lnTo>
                      <a:pt x="24" y="7"/>
                    </a:lnTo>
                    <a:lnTo>
                      <a:pt x="24" y="7"/>
                    </a:lnTo>
                    <a:lnTo>
                      <a:pt x="24" y="7"/>
                    </a:lnTo>
                    <a:lnTo>
                      <a:pt x="24" y="7"/>
                    </a:lnTo>
                    <a:lnTo>
                      <a:pt x="24" y="7"/>
                    </a:lnTo>
                    <a:lnTo>
                      <a:pt x="25" y="7"/>
                    </a:lnTo>
                    <a:lnTo>
                      <a:pt x="25" y="7"/>
                    </a:lnTo>
                    <a:lnTo>
                      <a:pt x="25" y="9"/>
                    </a:lnTo>
                    <a:lnTo>
                      <a:pt x="25" y="9"/>
                    </a:lnTo>
                    <a:lnTo>
                      <a:pt x="25" y="9"/>
                    </a:lnTo>
                    <a:lnTo>
                      <a:pt x="25" y="9"/>
                    </a:lnTo>
                    <a:lnTo>
                      <a:pt x="25" y="9"/>
                    </a:lnTo>
                    <a:lnTo>
                      <a:pt x="25" y="9"/>
                    </a:lnTo>
                    <a:lnTo>
                      <a:pt x="25" y="10"/>
                    </a:lnTo>
                    <a:lnTo>
                      <a:pt x="25" y="10"/>
                    </a:lnTo>
                    <a:lnTo>
                      <a:pt x="25"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5"/>
                    </a:lnTo>
                    <a:lnTo>
                      <a:pt x="27" y="15"/>
                    </a:lnTo>
                    <a:lnTo>
                      <a:pt x="27" y="15"/>
                    </a:lnTo>
                    <a:lnTo>
                      <a:pt x="28" y="15"/>
                    </a:lnTo>
                    <a:lnTo>
                      <a:pt x="28" y="15"/>
                    </a:lnTo>
                    <a:lnTo>
                      <a:pt x="28" y="15"/>
                    </a:lnTo>
                    <a:lnTo>
                      <a:pt x="28" y="16"/>
                    </a:lnTo>
                    <a:lnTo>
                      <a:pt x="28" y="16"/>
                    </a:lnTo>
                  </a:path>
                </a:pathLst>
              </a:custGeom>
              <a:noFill/>
              <a:ln w="6350" cap="sq">
                <a:solidFill>
                  <a:srgbClr val="000000"/>
                </a:solidFill>
                <a:prstDash val="solid"/>
                <a:miter lim="800000"/>
                <a:headEnd/>
                <a:tailEnd/>
              </a:ln>
            </p:spPr>
            <p:txBody>
              <a:bodyPr/>
              <a:lstStyle/>
              <a:p>
                <a:endParaRPr lang="en-US"/>
              </a:p>
            </p:txBody>
          </p:sp>
          <p:sp>
            <p:nvSpPr>
              <p:cNvPr id="321510" name="Freeform 998"/>
              <p:cNvSpPr>
                <a:spLocks/>
              </p:cNvSpPr>
              <p:nvPr/>
            </p:nvSpPr>
            <p:spPr bwMode="auto">
              <a:xfrm>
                <a:off x="2020" y="2132"/>
                <a:ext cx="27" cy="30"/>
              </a:xfrm>
              <a:custGeom>
                <a:avLst/>
                <a:gdLst/>
                <a:ahLst/>
                <a:cxnLst>
                  <a:cxn ang="0">
                    <a:pos x="27" y="17"/>
                  </a:cxn>
                  <a:cxn ang="0">
                    <a:pos x="27" y="18"/>
                  </a:cxn>
                  <a:cxn ang="0">
                    <a:pos x="27" y="20"/>
                  </a:cxn>
                  <a:cxn ang="0">
                    <a:pos x="26" y="21"/>
                  </a:cxn>
                  <a:cxn ang="0">
                    <a:pos x="26" y="23"/>
                  </a:cxn>
                  <a:cxn ang="0">
                    <a:pos x="24" y="24"/>
                  </a:cxn>
                  <a:cxn ang="0">
                    <a:pos x="24" y="26"/>
                  </a:cxn>
                  <a:cxn ang="0">
                    <a:pos x="23" y="27"/>
                  </a:cxn>
                  <a:cxn ang="0">
                    <a:pos x="21" y="27"/>
                  </a:cxn>
                  <a:cxn ang="0">
                    <a:pos x="20" y="29"/>
                  </a:cxn>
                  <a:cxn ang="0">
                    <a:pos x="18" y="29"/>
                  </a:cxn>
                  <a:cxn ang="0">
                    <a:pos x="17" y="30"/>
                  </a:cxn>
                  <a:cxn ang="0">
                    <a:pos x="15" y="30"/>
                  </a:cxn>
                  <a:cxn ang="0">
                    <a:pos x="15" y="30"/>
                  </a:cxn>
                  <a:cxn ang="0">
                    <a:pos x="14" y="30"/>
                  </a:cxn>
                  <a:cxn ang="0">
                    <a:pos x="12" y="30"/>
                  </a:cxn>
                  <a:cxn ang="0">
                    <a:pos x="11" y="30"/>
                  </a:cxn>
                  <a:cxn ang="0">
                    <a:pos x="9" y="30"/>
                  </a:cxn>
                  <a:cxn ang="0">
                    <a:pos x="8" y="30"/>
                  </a:cxn>
                  <a:cxn ang="0">
                    <a:pos x="6" y="29"/>
                  </a:cxn>
                  <a:cxn ang="0">
                    <a:pos x="5" y="27"/>
                  </a:cxn>
                  <a:cxn ang="0">
                    <a:pos x="5" y="27"/>
                  </a:cxn>
                  <a:cxn ang="0">
                    <a:pos x="3" y="26"/>
                  </a:cxn>
                  <a:cxn ang="0">
                    <a:pos x="2" y="24"/>
                  </a:cxn>
                  <a:cxn ang="0">
                    <a:pos x="2" y="23"/>
                  </a:cxn>
                  <a:cxn ang="0">
                    <a:pos x="2" y="21"/>
                  </a:cxn>
                  <a:cxn ang="0">
                    <a:pos x="0" y="20"/>
                  </a:cxn>
                  <a:cxn ang="0">
                    <a:pos x="0" y="18"/>
                  </a:cxn>
                  <a:cxn ang="0">
                    <a:pos x="0" y="17"/>
                  </a:cxn>
                  <a:cxn ang="0">
                    <a:pos x="0" y="15"/>
                  </a:cxn>
                  <a:cxn ang="0">
                    <a:pos x="0" y="14"/>
                  </a:cxn>
                  <a:cxn ang="0">
                    <a:pos x="0" y="12"/>
                  </a:cxn>
                  <a:cxn ang="0">
                    <a:pos x="2" y="11"/>
                  </a:cxn>
                  <a:cxn ang="0">
                    <a:pos x="2" y="9"/>
                  </a:cxn>
                  <a:cxn ang="0">
                    <a:pos x="3" y="8"/>
                  </a:cxn>
                  <a:cxn ang="0">
                    <a:pos x="3" y="6"/>
                  </a:cxn>
                  <a:cxn ang="0">
                    <a:pos x="5" y="5"/>
                  </a:cxn>
                  <a:cxn ang="0">
                    <a:pos x="6" y="5"/>
                  </a:cxn>
                  <a:cxn ang="0">
                    <a:pos x="6" y="3"/>
                  </a:cxn>
                  <a:cxn ang="0">
                    <a:pos x="8" y="2"/>
                  </a:cxn>
                  <a:cxn ang="0">
                    <a:pos x="9" y="2"/>
                  </a:cxn>
                  <a:cxn ang="0">
                    <a:pos x="11" y="0"/>
                  </a:cxn>
                  <a:cxn ang="0">
                    <a:pos x="12" y="0"/>
                  </a:cxn>
                  <a:cxn ang="0">
                    <a:pos x="14" y="0"/>
                  </a:cxn>
                  <a:cxn ang="0">
                    <a:pos x="15" y="0"/>
                  </a:cxn>
                  <a:cxn ang="0">
                    <a:pos x="17" y="0"/>
                  </a:cxn>
                  <a:cxn ang="0">
                    <a:pos x="18" y="0"/>
                  </a:cxn>
                  <a:cxn ang="0">
                    <a:pos x="18" y="0"/>
                  </a:cxn>
                  <a:cxn ang="0">
                    <a:pos x="20" y="2"/>
                  </a:cxn>
                  <a:cxn ang="0">
                    <a:pos x="21" y="2"/>
                  </a:cxn>
                  <a:cxn ang="0">
                    <a:pos x="23" y="3"/>
                  </a:cxn>
                  <a:cxn ang="0">
                    <a:pos x="24" y="3"/>
                  </a:cxn>
                  <a:cxn ang="0">
                    <a:pos x="24" y="5"/>
                  </a:cxn>
                  <a:cxn ang="0">
                    <a:pos x="26" y="6"/>
                  </a:cxn>
                  <a:cxn ang="0">
                    <a:pos x="26" y="8"/>
                  </a:cxn>
                  <a:cxn ang="0">
                    <a:pos x="27" y="9"/>
                  </a:cxn>
                  <a:cxn ang="0">
                    <a:pos x="27" y="11"/>
                  </a:cxn>
                  <a:cxn ang="0">
                    <a:pos x="27" y="12"/>
                  </a:cxn>
                  <a:cxn ang="0">
                    <a:pos x="27" y="14"/>
                  </a:cxn>
                  <a:cxn ang="0">
                    <a:pos x="27" y="15"/>
                  </a:cxn>
                </a:cxnLst>
                <a:rect l="0" t="0" r="r" b="b"/>
                <a:pathLst>
                  <a:path w="27" h="30">
                    <a:moveTo>
                      <a:pt x="27" y="15"/>
                    </a:moveTo>
                    <a:lnTo>
                      <a:pt x="27" y="15"/>
                    </a:lnTo>
                    <a:lnTo>
                      <a:pt x="27" y="15"/>
                    </a:ln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20"/>
                    </a:lnTo>
                    <a:lnTo>
                      <a:pt x="27" y="20"/>
                    </a:lnTo>
                    <a:lnTo>
                      <a:pt x="27" y="20"/>
                    </a:lnTo>
                    <a:lnTo>
                      <a:pt x="27" y="20"/>
                    </a:lnTo>
                    <a:lnTo>
                      <a:pt x="27" y="20"/>
                    </a:lnTo>
                    <a:lnTo>
                      <a:pt x="26" y="20"/>
                    </a:lnTo>
                    <a:lnTo>
                      <a:pt x="26" y="21"/>
                    </a:lnTo>
                    <a:lnTo>
                      <a:pt x="26" y="21"/>
                    </a:lnTo>
                    <a:lnTo>
                      <a:pt x="26" y="21"/>
                    </a:lnTo>
                    <a:lnTo>
                      <a:pt x="26" y="21"/>
                    </a:lnTo>
                    <a:lnTo>
                      <a:pt x="26" y="21"/>
                    </a:lnTo>
                    <a:lnTo>
                      <a:pt x="26" y="21"/>
                    </a:lnTo>
                    <a:lnTo>
                      <a:pt x="26" y="23"/>
                    </a:lnTo>
                    <a:lnTo>
                      <a:pt x="26" y="23"/>
                    </a:lnTo>
                    <a:lnTo>
                      <a:pt x="26" y="23"/>
                    </a:lnTo>
                    <a:lnTo>
                      <a:pt x="26" y="23"/>
                    </a:lnTo>
                    <a:lnTo>
                      <a:pt x="26" y="23"/>
                    </a:lnTo>
                    <a:lnTo>
                      <a:pt x="26" y="23"/>
                    </a:lnTo>
                    <a:lnTo>
                      <a:pt x="24" y="24"/>
                    </a:lnTo>
                    <a:lnTo>
                      <a:pt x="24" y="24"/>
                    </a:lnTo>
                    <a:lnTo>
                      <a:pt x="24" y="24"/>
                    </a:lnTo>
                    <a:lnTo>
                      <a:pt x="24" y="24"/>
                    </a:lnTo>
                    <a:lnTo>
                      <a:pt x="24" y="24"/>
                    </a:lnTo>
                    <a:lnTo>
                      <a:pt x="24" y="24"/>
                    </a:lnTo>
                    <a:lnTo>
                      <a:pt x="24" y="24"/>
                    </a:lnTo>
                    <a:lnTo>
                      <a:pt x="24" y="26"/>
                    </a:lnTo>
                    <a:lnTo>
                      <a:pt x="24" y="26"/>
                    </a:lnTo>
                    <a:lnTo>
                      <a:pt x="24" y="26"/>
                    </a:lnTo>
                    <a:lnTo>
                      <a:pt x="23" y="26"/>
                    </a:lnTo>
                    <a:lnTo>
                      <a:pt x="23" y="26"/>
                    </a:lnTo>
                    <a:lnTo>
                      <a:pt x="23" y="26"/>
                    </a:lnTo>
                    <a:lnTo>
                      <a:pt x="23" y="26"/>
                    </a:lnTo>
                    <a:lnTo>
                      <a:pt x="23" y="26"/>
                    </a:lnTo>
                    <a:lnTo>
                      <a:pt x="23" y="27"/>
                    </a:lnTo>
                    <a:lnTo>
                      <a:pt x="23" y="27"/>
                    </a:lnTo>
                    <a:lnTo>
                      <a:pt x="23" y="27"/>
                    </a:lnTo>
                    <a:lnTo>
                      <a:pt x="21" y="27"/>
                    </a:lnTo>
                    <a:lnTo>
                      <a:pt x="21" y="27"/>
                    </a:lnTo>
                    <a:lnTo>
                      <a:pt x="21" y="27"/>
                    </a:lnTo>
                    <a:lnTo>
                      <a:pt x="21" y="27"/>
                    </a:lnTo>
                    <a:lnTo>
                      <a:pt x="21" y="27"/>
                    </a:lnTo>
                    <a:lnTo>
                      <a:pt x="21" y="27"/>
                    </a:lnTo>
                    <a:lnTo>
                      <a:pt x="21" y="29"/>
                    </a:lnTo>
                    <a:lnTo>
                      <a:pt x="20" y="29"/>
                    </a:lnTo>
                    <a:lnTo>
                      <a:pt x="20" y="29"/>
                    </a:lnTo>
                    <a:lnTo>
                      <a:pt x="20" y="29"/>
                    </a:lnTo>
                    <a:lnTo>
                      <a:pt x="20" y="29"/>
                    </a:lnTo>
                    <a:lnTo>
                      <a:pt x="20" y="29"/>
                    </a:lnTo>
                    <a:lnTo>
                      <a:pt x="20" y="29"/>
                    </a:lnTo>
                    <a:lnTo>
                      <a:pt x="20" y="29"/>
                    </a:lnTo>
                    <a:lnTo>
                      <a:pt x="18" y="29"/>
                    </a:lnTo>
                    <a:lnTo>
                      <a:pt x="18" y="29"/>
                    </a:lnTo>
                    <a:lnTo>
                      <a:pt x="18" y="29"/>
                    </a:lnTo>
                    <a:lnTo>
                      <a:pt x="18" y="30"/>
                    </a:lnTo>
                    <a:lnTo>
                      <a:pt x="18" y="30"/>
                    </a:lnTo>
                    <a:lnTo>
                      <a:pt x="18" y="30"/>
                    </a:lnTo>
                    <a:lnTo>
                      <a:pt x="18"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29"/>
                    </a:lnTo>
                    <a:lnTo>
                      <a:pt x="8" y="29"/>
                    </a:lnTo>
                    <a:lnTo>
                      <a:pt x="8" y="29"/>
                    </a:lnTo>
                    <a:lnTo>
                      <a:pt x="6" y="29"/>
                    </a:lnTo>
                    <a:lnTo>
                      <a:pt x="6" y="29"/>
                    </a:lnTo>
                    <a:lnTo>
                      <a:pt x="6" y="29"/>
                    </a:lnTo>
                    <a:lnTo>
                      <a:pt x="6" y="29"/>
                    </a:lnTo>
                    <a:lnTo>
                      <a:pt x="6" y="29"/>
                    </a:lnTo>
                    <a:lnTo>
                      <a:pt x="6" y="29"/>
                    </a:lnTo>
                    <a:lnTo>
                      <a:pt x="6" y="29"/>
                    </a:lnTo>
                    <a:lnTo>
                      <a:pt x="5" y="29"/>
                    </a:lnTo>
                    <a:lnTo>
                      <a:pt x="5" y="27"/>
                    </a:lnTo>
                    <a:lnTo>
                      <a:pt x="5" y="27"/>
                    </a:lnTo>
                    <a:lnTo>
                      <a:pt x="5" y="27"/>
                    </a:lnTo>
                    <a:lnTo>
                      <a:pt x="5" y="27"/>
                    </a:lnTo>
                    <a:lnTo>
                      <a:pt x="5" y="27"/>
                    </a:lnTo>
                    <a:lnTo>
                      <a:pt x="5" y="27"/>
                    </a:lnTo>
                    <a:lnTo>
                      <a:pt x="5" y="27"/>
                    </a:lnTo>
                    <a:lnTo>
                      <a:pt x="5" y="27"/>
                    </a:lnTo>
                    <a:lnTo>
                      <a:pt x="3" y="27"/>
                    </a:lnTo>
                    <a:lnTo>
                      <a:pt x="3" y="26"/>
                    </a:lnTo>
                    <a:lnTo>
                      <a:pt x="3" y="26"/>
                    </a:lnTo>
                    <a:lnTo>
                      <a:pt x="3" y="26"/>
                    </a:lnTo>
                    <a:lnTo>
                      <a:pt x="3" y="26"/>
                    </a:lnTo>
                    <a:lnTo>
                      <a:pt x="3" y="26"/>
                    </a:lnTo>
                    <a:lnTo>
                      <a:pt x="3" y="26"/>
                    </a:lnTo>
                    <a:lnTo>
                      <a:pt x="3" y="26"/>
                    </a:lnTo>
                    <a:lnTo>
                      <a:pt x="3" y="26"/>
                    </a:lnTo>
                    <a:lnTo>
                      <a:pt x="3" y="24"/>
                    </a:lnTo>
                    <a:lnTo>
                      <a:pt x="2" y="24"/>
                    </a:lnTo>
                    <a:lnTo>
                      <a:pt x="2" y="24"/>
                    </a:lnTo>
                    <a:lnTo>
                      <a:pt x="2" y="24"/>
                    </a:lnTo>
                    <a:lnTo>
                      <a:pt x="2" y="24"/>
                    </a:lnTo>
                    <a:lnTo>
                      <a:pt x="2" y="24"/>
                    </a:lnTo>
                    <a:lnTo>
                      <a:pt x="2" y="24"/>
                    </a:lnTo>
                    <a:lnTo>
                      <a:pt x="2" y="23"/>
                    </a:lnTo>
                    <a:lnTo>
                      <a:pt x="2" y="23"/>
                    </a:lnTo>
                    <a:lnTo>
                      <a:pt x="2" y="23"/>
                    </a:lnTo>
                    <a:lnTo>
                      <a:pt x="2" y="23"/>
                    </a:lnTo>
                    <a:lnTo>
                      <a:pt x="2" y="23"/>
                    </a:lnTo>
                    <a:lnTo>
                      <a:pt x="2" y="23"/>
                    </a:lnTo>
                    <a:lnTo>
                      <a:pt x="2" y="21"/>
                    </a:lnTo>
                    <a:lnTo>
                      <a:pt x="2" y="21"/>
                    </a:lnTo>
                    <a:lnTo>
                      <a:pt x="2"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2"/>
                    </a:lnTo>
                    <a:lnTo>
                      <a:pt x="0" y="12"/>
                    </a:lnTo>
                    <a:lnTo>
                      <a:pt x="0" y="12"/>
                    </a:lnTo>
                    <a:lnTo>
                      <a:pt x="0" y="12"/>
                    </a:lnTo>
                    <a:lnTo>
                      <a:pt x="0" y="12"/>
                    </a:lnTo>
                    <a:lnTo>
                      <a:pt x="2" y="12"/>
                    </a:lnTo>
                    <a:lnTo>
                      <a:pt x="2" y="11"/>
                    </a:lnTo>
                    <a:lnTo>
                      <a:pt x="2" y="11"/>
                    </a:lnTo>
                    <a:lnTo>
                      <a:pt x="2" y="11"/>
                    </a:lnTo>
                    <a:lnTo>
                      <a:pt x="2" y="11"/>
                    </a:lnTo>
                    <a:lnTo>
                      <a:pt x="2" y="11"/>
                    </a:lnTo>
                    <a:lnTo>
                      <a:pt x="2" y="11"/>
                    </a:lnTo>
                    <a:lnTo>
                      <a:pt x="2" y="9"/>
                    </a:lnTo>
                    <a:lnTo>
                      <a:pt x="2" y="9"/>
                    </a:lnTo>
                    <a:lnTo>
                      <a:pt x="2" y="9"/>
                    </a:lnTo>
                    <a:lnTo>
                      <a:pt x="2" y="9"/>
                    </a:lnTo>
                    <a:lnTo>
                      <a:pt x="2" y="9"/>
                    </a:lnTo>
                    <a:lnTo>
                      <a:pt x="2" y="9"/>
                    </a:lnTo>
                    <a:lnTo>
                      <a:pt x="2" y="8"/>
                    </a:lnTo>
                    <a:lnTo>
                      <a:pt x="3" y="8"/>
                    </a:lnTo>
                    <a:lnTo>
                      <a:pt x="3" y="8"/>
                    </a:lnTo>
                    <a:lnTo>
                      <a:pt x="3" y="8"/>
                    </a:lnTo>
                    <a:lnTo>
                      <a:pt x="3" y="8"/>
                    </a:lnTo>
                    <a:lnTo>
                      <a:pt x="3" y="8"/>
                    </a:lnTo>
                    <a:lnTo>
                      <a:pt x="3" y="6"/>
                    </a:lnTo>
                    <a:lnTo>
                      <a:pt x="3" y="6"/>
                    </a:lnTo>
                    <a:lnTo>
                      <a:pt x="3" y="6"/>
                    </a:lnTo>
                    <a:lnTo>
                      <a:pt x="3" y="6"/>
                    </a:lnTo>
                    <a:lnTo>
                      <a:pt x="3" y="6"/>
                    </a:lnTo>
                    <a:lnTo>
                      <a:pt x="3" y="6"/>
                    </a:lnTo>
                    <a:lnTo>
                      <a:pt x="5" y="6"/>
                    </a:lnTo>
                    <a:lnTo>
                      <a:pt x="5" y="5"/>
                    </a:lnTo>
                    <a:lnTo>
                      <a:pt x="5" y="5"/>
                    </a:lnTo>
                    <a:lnTo>
                      <a:pt x="5" y="5"/>
                    </a:lnTo>
                    <a:lnTo>
                      <a:pt x="5" y="5"/>
                    </a:lnTo>
                    <a:lnTo>
                      <a:pt x="5" y="5"/>
                    </a:lnTo>
                    <a:lnTo>
                      <a:pt x="5" y="5"/>
                    </a:lnTo>
                    <a:lnTo>
                      <a:pt x="5" y="5"/>
                    </a:lnTo>
                    <a:lnTo>
                      <a:pt x="6" y="5"/>
                    </a:lnTo>
                    <a:lnTo>
                      <a:pt x="6" y="3"/>
                    </a:lnTo>
                    <a:lnTo>
                      <a:pt x="6" y="3"/>
                    </a:lnTo>
                    <a:lnTo>
                      <a:pt x="6" y="3"/>
                    </a:lnTo>
                    <a:lnTo>
                      <a:pt x="6" y="3"/>
                    </a:lnTo>
                    <a:lnTo>
                      <a:pt x="6" y="3"/>
                    </a:lnTo>
                    <a:lnTo>
                      <a:pt x="6" y="3"/>
                    </a:lnTo>
                    <a:lnTo>
                      <a:pt x="6" y="3"/>
                    </a:lnTo>
                    <a:lnTo>
                      <a:pt x="8" y="3"/>
                    </a:lnTo>
                    <a:lnTo>
                      <a:pt x="8" y="3"/>
                    </a:lnTo>
                    <a:lnTo>
                      <a:pt x="8" y="2"/>
                    </a:lnTo>
                    <a:lnTo>
                      <a:pt x="8" y="2"/>
                    </a:lnTo>
                    <a:lnTo>
                      <a:pt x="8" y="2"/>
                    </a:lnTo>
                    <a:lnTo>
                      <a:pt x="8" y="2"/>
                    </a:lnTo>
                    <a:lnTo>
                      <a:pt x="8" y="2"/>
                    </a:lnTo>
                    <a:lnTo>
                      <a:pt x="9" y="2"/>
                    </a:lnTo>
                    <a:lnTo>
                      <a:pt x="9" y="2"/>
                    </a:lnTo>
                    <a:lnTo>
                      <a:pt x="9" y="2"/>
                    </a:lnTo>
                    <a:lnTo>
                      <a:pt x="9" y="2"/>
                    </a:lnTo>
                    <a:lnTo>
                      <a:pt x="9" y="2"/>
                    </a:lnTo>
                    <a:lnTo>
                      <a:pt x="9" y="2"/>
                    </a:lnTo>
                    <a:lnTo>
                      <a:pt x="9" y="2"/>
                    </a:lnTo>
                    <a:lnTo>
                      <a:pt x="11"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2"/>
                    </a:lnTo>
                    <a:lnTo>
                      <a:pt x="20" y="2"/>
                    </a:lnTo>
                    <a:lnTo>
                      <a:pt x="20" y="2"/>
                    </a:lnTo>
                    <a:lnTo>
                      <a:pt x="21" y="2"/>
                    </a:lnTo>
                    <a:lnTo>
                      <a:pt x="21" y="2"/>
                    </a:lnTo>
                    <a:lnTo>
                      <a:pt x="21" y="2"/>
                    </a:lnTo>
                    <a:lnTo>
                      <a:pt x="21" y="2"/>
                    </a:lnTo>
                    <a:lnTo>
                      <a:pt x="21" y="2"/>
                    </a:lnTo>
                    <a:lnTo>
                      <a:pt x="21" y="2"/>
                    </a:lnTo>
                    <a:lnTo>
                      <a:pt x="21" y="2"/>
                    </a:lnTo>
                    <a:lnTo>
                      <a:pt x="23" y="2"/>
                    </a:lnTo>
                    <a:lnTo>
                      <a:pt x="23" y="2"/>
                    </a:lnTo>
                    <a:lnTo>
                      <a:pt x="23" y="3"/>
                    </a:lnTo>
                    <a:lnTo>
                      <a:pt x="23" y="3"/>
                    </a:lnTo>
                    <a:lnTo>
                      <a:pt x="23" y="3"/>
                    </a:lnTo>
                    <a:lnTo>
                      <a:pt x="23" y="3"/>
                    </a:lnTo>
                    <a:lnTo>
                      <a:pt x="23" y="3"/>
                    </a:lnTo>
                    <a:lnTo>
                      <a:pt x="23" y="3"/>
                    </a:lnTo>
                    <a:lnTo>
                      <a:pt x="24" y="3"/>
                    </a:lnTo>
                    <a:lnTo>
                      <a:pt x="24" y="3"/>
                    </a:lnTo>
                    <a:lnTo>
                      <a:pt x="24" y="3"/>
                    </a:lnTo>
                    <a:lnTo>
                      <a:pt x="24" y="5"/>
                    </a:lnTo>
                    <a:lnTo>
                      <a:pt x="24" y="5"/>
                    </a:lnTo>
                    <a:lnTo>
                      <a:pt x="24" y="5"/>
                    </a:lnTo>
                    <a:lnTo>
                      <a:pt x="24" y="5"/>
                    </a:lnTo>
                    <a:lnTo>
                      <a:pt x="24" y="5"/>
                    </a:lnTo>
                    <a:lnTo>
                      <a:pt x="24" y="5"/>
                    </a:lnTo>
                    <a:lnTo>
                      <a:pt x="24" y="5"/>
                    </a:lnTo>
                    <a:lnTo>
                      <a:pt x="26" y="5"/>
                    </a:lnTo>
                    <a:lnTo>
                      <a:pt x="26" y="6"/>
                    </a:lnTo>
                    <a:lnTo>
                      <a:pt x="26" y="6"/>
                    </a:lnTo>
                    <a:lnTo>
                      <a:pt x="26" y="6"/>
                    </a:lnTo>
                    <a:lnTo>
                      <a:pt x="26" y="6"/>
                    </a:lnTo>
                    <a:lnTo>
                      <a:pt x="26" y="6"/>
                    </a:lnTo>
                    <a:lnTo>
                      <a:pt x="26" y="6"/>
                    </a:lnTo>
                    <a:lnTo>
                      <a:pt x="26" y="6"/>
                    </a:lnTo>
                    <a:lnTo>
                      <a:pt x="26" y="8"/>
                    </a:lnTo>
                    <a:lnTo>
                      <a:pt x="26" y="8"/>
                    </a:lnTo>
                    <a:lnTo>
                      <a:pt x="26" y="8"/>
                    </a:lnTo>
                    <a:lnTo>
                      <a:pt x="26" y="8"/>
                    </a:lnTo>
                    <a:lnTo>
                      <a:pt x="26"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path>
                </a:pathLst>
              </a:custGeom>
              <a:noFill/>
              <a:ln w="6350" cap="sq">
                <a:solidFill>
                  <a:srgbClr val="000000"/>
                </a:solidFill>
                <a:prstDash val="solid"/>
                <a:miter lim="800000"/>
                <a:headEnd/>
                <a:tailEnd/>
              </a:ln>
            </p:spPr>
            <p:txBody>
              <a:bodyPr/>
              <a:lstStyle/>
              <a:p>
                <a:endParaRPr lang="en-US"/>
              </a:p>
            </p:txBody>
          </p:sp>
          <p:sp>
            <p:nvSpPr>
              <p:cNvPr id="321511" name="Freeform 999"/>
              <p:cNvSpPr>
                <a:spLocks/>
              </p:cNvSpPr>
              <p:nvPr/>
            </p:nvSpPr>
            <p:spPr bwMode="auto">
              <a:xfrm>
                <a:off x="2171" y="2246"/>
                <a:ext cx="29" cy="32"/>
              </a:xfrm>
              <a:custGeom>
                <a:avLst/>
                <a:gdLst/>
                <a:ahLst/>
                <a:cxnLst>
                  <a:cxn ang="0">
                    <a:pos x="29" y="17"/>
                  </a:cxn>
                  <a:cxn ang="0">
                    <a:pos x="27" y="18"/>
                  </a:cxn>
                  <a:cxn ang="0">
                    <a:pos x="27" y="20"/>
                  </a:cxn>
                  <a:cxn ang="0">
                    <a:pos x="27" y="21"/>
                  </a:cxn>
                  <a:cxn ang="0">
                    <a:pos x="26" y="23"/>
                  </a:cxn>
                  <a:cxn ang="0">
                    <a:pos x="26" y="24"/>
                  </a:cxn>
                  <a:cxn ang="0">
                    <a:pos x="24" y="26"/>
                  </a:cxn>
                  <a:cxn ang="0">
                    <a:pos x="24" y="27"/>
                  </a:cxn>
                  <a:cxn ang="0">
                    <a:pos x="23" y="27"/>
                  </a:cxn>
                  <a:cxn ang="0">
                    <a:pos x="21" y="29"/>
                  </a:cxn>
                  <a:cxn ang="0">
                    <a:pos x="20" y="30"/>
                  </a:cxn>
                  <a:cxn ang="0">
                    <a:pos x="18" y="30"/>
                  </a:cxn>
                  <a:cxn ang="0">
                    <a:pos x="17" y="30"/>
                  </a:cxn>
                  <a:cxn ang="0">
                    <a:pos x="17" y="30"/>
                  </a:cxn>
                  <a:cxn ang="0">
                    <a:pos x="15" y="32"/>
                  </a:cxn>
                  <a:cxn ang="0">
                    <a:pos x="14" y="32"/>
                  </a:cxn>
                  <a:cxn ang="0">
                    <a:pos x="12" y="30"/>
                  </a:cxn>
                  <a:cxn ang="0">
                    <a:pos x="11" y="30"/>
                  </a:cxn>
                  <a:cxn ang="0">
                    <a:pos x="9" y="30"/>
                  </a:cxn>
                  <a:cxn ang="0">
                    <a:pos x="8" y="29"/>
                  </a:cxn>
                  <a:cxn ang="0">
                    <a:pos x="6" y="29"/>
                  </a:cxn>
                  <a:cxn ang="0">
                    <a:pos x="5" y="27"/>
                  </a:cxn>
                  <a:cxn ang="0">
                    <a:pos x="5" y="26"/>
                  </a:cxn>
                  <a:cxn ang="0">
                    <a:pos x="3" y="24"/>
                  </a:cxn>
                  <a:cxn ang="0">
                    <a:pos x="3" y="24"/>
                  </a:cxn>
                  <a:cxn ang="0">
                    <a:pos x="2" y="23"/>
                  </a:cxn>
                  <a:cxn ang="0">
                    <a:pos x="2" y="21"/>
                  </a:cxn>
                  <a:cxn ang="0">
                    <a:pos x="2" y="20"/>
                  </a:cxn>
                  <a:cxn ang="0">
                    <a:pos x="0" y="18"/>
                  </a:cxn>
                  <a:cxn ang="0">
                    <a:pos x="0" y="15"/>
                  </a:cxn>
                  <a:cxn ang="0">
                    <a:pos x="0" y="14"/>
                  </a:cxn>
                  <a:cxn ang="0">
                    <a:pos x="2" y="12"/>
                  </a:cxn>
                  <a:cxn ang="0">
                    <a:pos x="2" y="11"/>
                  </a:cxn>
                  <a:cxn ang="0">
                    <a:pos x="2" y="9"/>
                  </a:cxn>
                  <a:cxn ang="0">
                    <a:pos x="3" y="8"/>
                  </a:cxn>
                  <a:cxn ang="0">
                    <a:pos x="3" y="6"/>
                  </a:cxn>
                  <a:cxn ang="0">
                    <a:pos x="5" y="6"/>
                  </a:cxn>
                  <a:cxn ang="0">
                    <a:pos x="5" y="5"/>
                  </a:cxn>
                  <a:cxn ang="0">
                    <a:pos x="6" y="3"/>
                  </a:cxn>
                  <a:cxn ang="0">
                    <a:pos x="8" y="2"/>
                  </a:cxn>
                  <a:cxn ang="0">
                    <a:pos x="9" y="2"/>
                  </a:cxn>
                  <a:cxn ang="0">
                    <a:pos x="11" y="2"/>
                  </a:cxn>
                  <a:cxn ang="0">
                    <a:pos x="12" y="0"/>
                  </a:cxn>
                  <a:cxn ang="0">
                    <a:pos x="14" y="0"/>
                  </a:cxn>
                  <a:cxn ang="0">
                    <a:pos x="15" y="0"/>
                  </a:cxn>
                  <a:cxn ang="0">
                    <a:pos x="17" y="0"/>
                  </a:cxn>
                  <a:cxn ang="0">
                    <a:pos x="17" y="0"/>
                  </a:cxn>
                  <a:cxn ang="0">
                    <a:pos x="18" y="0"/>
                  </a:cxn>
                  <a:cxn ang="0">
                    <a:pos x="20" y="2"/>
                  </a:cxn>
                  <a:cxn ang="0">
                    <a:pos x="21" y="2"/>
                  </a:cxn>
                  <a:cxn ang="0">
                    <a:pos x="23" y="3"/>
                  </a:cxn>
                  <a:cxn ang="0">
                    <a:pos x="24" y="5"/>
                  </a:cxn>
                  <a:cxn ang="0">
                    <a:pos x="24" y="5"/>
                  </a:cxn>
                  <a:cxn ang="0">
                    <a:pos x="26" y="6"/>
                  </a:cxn>
                  <a:cxn ang="0">
                    <a:pos x="26" y="8"/>
                  </a:cxn>
                  <a:cxn ang="0">
                    <a:pos x="27" y="9"/>
                  </a:cxn>
                  <a:cxn ang="0">
                    <a:pos x="27" y="11"/>
                  </a:cxn>
                  <a:cxn ang="0">
                    <a:pos x="27" y="12"/>
                  </a:cxn>
                  <a:cxn ang="0">
                    <a:pos x="29" y="14"/>
                  </a:cxn>
                  <a:cxn ang="0">
                    <a:pos x="29" y="15"/>
                  </a:cxn>
                </a:cxnLst>
                <a:rect l="0" t="0" r="r" b="b"/>
                <a:pathLst>
                  <a:path w="29" h="32">
                    <a:moveTo>
                      <a:pt x="29" y="15"/>
                    </a:moveTo>
                    <a:lnTo>
                      <a:pt x="29" y="15"/>
                    </a:lnTo>
                    <a:lnTo>
                      <a:pt x="29" y="17"/>
                    </a:lnTo>
                    <a:lnTo>
                      <a:pt x="29" y="17"/>
                    </a:lnTo>
                    <a:lnTo>
                      <a:pt x="29" y="17"/>
                    </a:lnTo>
                    <a:lnTo>
                      <a:pt x="29" y="17"/>
                    </a:lnTo>
                    <a:lnTo>
                      <a:pt x="29" y="17"/>
                    </a:lnTo>
                    <a:lnTo>
                      <a:pt x="29" y="18"/>
                    </a:lnTo>
                    <a:lnTo>
                      <a:pt x="29" y="18"/>
                    </a:lnTo>
                    <a:lnTo>
                      <a:pt x="29" y="18"/>
                    </a:lnTo>
                    <a:lnTo>
                      <a:pt x="29" y="18"/>
                    </a:lnTo>
                    <a:lnTo>
                      <a:pt x="27" y="18"/>
                    </a:lnTo>
                    <a:lnTo>
                      <a:pt x="27" y="18"/>
                    </a:lnTo>
                    <a:lnTo>
                      <a:pt x="27" y="20"/>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7" y="23"/>
                    </a:lnTo>
                    <a:lnTo>
                      <a:pt x="27" y="23"/>
                    </a:lnTo>
                    <a:lnTo>
                      <a:pt x="27" y="23"/>
                    </a:lnTo>
                    <a:lnTo>
                      <a:pt x="26" y="23"/>
                    </a:lnTo>
                    <a:lnTo>
                      <a:pt x="26" y="23"/>
                    </a:lnTo>
                    <a:lnTo>
                      <a:pt x="26" y="24"/>
                    </a:lnTo>
                    <a:lnTo>
                      <a:pt x="26" y="24"/>
                    </a:lnTo>
                    <a:lnTo>
                      <a:pt x="26" y="24"/>
                    </a:lnTo>
                    <a:lnTo>
                      <a:pt x="26" y="24"/>
                    </a:lnTo>
                    <a:lnTo>
                      <a:pt x="26" y="24"/>
                    </a:lnTo>
                    <a:lnTo>
                      <a:pt x="26" y="24"/>
                    </a:lnTo>
                    <a:lnTo>
                      <a:pt x="26" y="24"/>
                    </a:lnTo>
                    <a:lnTo>
                      <a:pt x="26" y="26"/>
                    </a:lnTo>
                    <a:lnTo>
                      <a:pt x="26" y="26"/>
                    </a:lnTo>
                    <a:lnTo>
                      <a:pt x="24" y="26"/>
                    </a:lnTo>
                    <a:lnTo>
                      <a:pt x="24" y="26"/>
                    </a:lnTo>
                    <a:lnTo>
                      <a:pt x="24" y="26"/>
                    </a:lnTo>
                    <a:lnTo>
                      <a:pt x="24" y="26"/>
                    </a:lnTo>
                    <a:lnTo>
                      <a:pt x="24" y="26"/>
                    </a:lnTo>
                    <a:lnTo>
                      <a:pt x="24" y="27"/>
                    </a:lnTo>
                    <a:lnTo>
                      <a:pt x="24" y="27"/>
                    </a:lnTo>
                    <a:lnTo>
                      <a:pt x="24" y="27"/>
                    </a:lnTo>
                    <a:lnTo>
                      <a:pt x="24" y="27"/>
                    </a:lnTo>
                    <a:lnTo>
                      <a:pt x="23" y="27"/>
                    </a:lnTo>
                    <a:lnTo>
                      <a:pt x="23" y="27"/>
                    </a:lnTo>
                    <a:lnTo>
                      <a:pt x="23" y="27"/>
                    </a:lnTo>
                    <a:lnTo>
                      <a:pt x="23" y="27"/>
                    </a:lnTo>
                    <a:lnTo>
                      <a:pt x="23" y="27"/>
                    </a:lnTo>
                    <a:lnTo>
                      <a:pt x="23" y="29"/>
                    </a:lnTo>
                    <a:lnTo>
                      <a:pt x="23" y="29"/>
                    </a:lnTo>
                    <a:lnTo>
                      <a:pt x="23" y="29"/>
                    </a:lnTo>
                    <a:lnTo>
                      <a:pt x="21" y="29"/>
                    </a:lnTo>
                    <a:lnTo>
                      <a:pt x="21" y="29"/>
                    </a:lnTo>
                    <a:lnTo>
                      <a:pt x="21" y="29"/>
                    </a:lnTo>
                    <a:lnTo>
                      <a:pt x="21" y="29"/>
                    </a:lnTo>
                    <a:lnTo>
                      <a:pt x="21" y="29"/>
                    </a:lnTo>
                    <a:lnTo>
                      <a:pt x="21" y="29"/>
                    </a:lnTo>
                    <a:lnTo>
                      <a:pt x="21" y="29"/>
                    </a:lnTo>
                    <a:lnTo>
                      <a:pt x="20" y="30"/>
                    </a:lnTo>
                    <a:lnTo>
                      <a:pt x="20" y="30"/>
                    </a:lnTo>
                    <a:lnTo>
                      <a:pt x="20" y="30"/>
                    </a:lnTo>
                    <a:lnTo>
                      <a:pt x="20" y="30"/>
                    </a:lnTo>
                    <a:lnTo>
                      <a:pt x="20" y="30"/>
                    </a:lnTo>
                    <a:lnTo>
                      <a:pt x="20" y="30"/>
                    </a:lnTo>
                    <a:lnTo>
                      <a:pt x="20" y="30"/>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0"/>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29"/>
                    </a:lnTo>
                    <a:lnTo>
                      <a:pt x="8" y="29"/>
                    </a:lnTo>
                    <a:lnTo>
                      <a:pt x="8" y="29"/>
                    </a:lnTo>
                    <a:lnTo>
                      <a:pt x="8" y="29"/>
                    </a:lnTo>
                    <a:lnTo>
                      <a:pt x="8" y="29"/>
                    </a:lnTo>
                    <a:lnTo>
                      <a:pt x="8" y="29"/>
                    </a:lnTo>
                    <a:lnTo>
                      <a:pt x="6" y="29"/>
                    </a:lnTo>
                    <a:lnTo>
                      <a:pt x="6" y="29"/>
                    </a:lnTo>
                    <a:lnTo>
                      <a:pt x="6" y="29"/>
                    </a:lnTo>
                    <a:lnTo>
                      <a:pt x="6" y="29"/>
                    </a:lnTo>
                    <a:lnTo>
                      <a:pt x="6" y="27"/>
                    </a:lnTo>
                    <a:lnTo>
                      <a:pt x="6" y="27"/>
                    </a:lnTo>
                    <a:lnTo>
                      <a:pt x="6" y="27"/>
                    </a:lnTo>
                    <a:lnTo>
                      <a:pt x="6" y="27"/>
                    </a:lnTo>
                    <a:lnTo>
                      <a:pt x="5" y="27"/>
                    </a:lnTo>
                    <a:lnTo>
                      <a:pt x="5" y="27"/>
                    </a:lnTo>
                    <a:lnTo>
                      <a:pt x="5" y="27"/>
                    </a:lnTo>
                    <a:lnTo>
                      <a:pt x="5" y="27"/>
                    </a:lnTo>
                    <a:lnTo>
                      <a:pt x="5" y="27"/>
                    </a:lnTo>
                    <a:lnTo>
                      <a:pt x="5" y="26"/>
                    </a:lnTo>
                    <a:lnTo>
                      <a:pt x="5" y="26"/>
                    </a:lnTo>
                    <a:lnTo>
                      <a:pt x="5" y="26"/>
                    </a:lnTo>
                    <a:lnTo>
                      <a:pt x="5" y="26"/>
                    </a:lnTo>
                    <a:lnTo>
                      <a:pt x="3" y="26"/>
                    </a:lnTo>
                    <a:lnTo>
                      <a:pt x="3" y="26"/>
                    </a:lnTo>
                    <a:lnTo>
                      <a:pt x="3" y="26"/>
                    </a:lnTo>
                    <a:lnTo>
                      <a:pt x="3" y="24"/>
                    </a:lnTo>
                    <a:lnTo>
                      <a:pt x="3" y="24"/>
                    </a:lnTo>
                    <a:lnTo>
                      <a:pt x="3" y="24"/>
                    </a:lnTo>
                    <a:lnTo>
                      <a:pt x="3" y="24"/>
                    </a:lnTo>
                    <a:lnTo>
                      <a:pt x="3" y="24"/>
                    </a:lnTo>
                    <a:lnTo>
                      <a:pt x="3" y="24"/>
                    </a:lnTo>
                    <a:lnTo>
                      <a:pt x="3" y="24"/>
                    </a:lnTo>
                    <a:lnTo>
                      <a:pt x="3" y="23"/>
                    </a:lnTo>
                    <a:lnTo>
                      <a:pt x="2" y="23"/>
                    </a:lnTo>
                    <a:lnTo>
                      <a:pt x="2" y="23"/>
                    </a:lnTo>
                    <a:lnTo>
                      <a:pt x="2" y="23"/>
                    </a:lnTo>
                    <a:lnTo>
                      <a:pt x="2" y="23"/>
                    </a:lnTo>
                    <a:lnTo>
                      <a:pt x="2" y="23"/>
                    </a:lnTo>
                    <a:lnTo>
                      <a:pt x="2" y="21"/>
                    </a:lnTo>
                    <a:lnTo>
                      <a:pt x="2" y="21"/>
                    </a:lnTo>
                    <a:lnTo>
                      <a:pt x="2" y="21"/>
                    </a:lnTo>
                    <a:lnTo>
                      <a:pt x="2" y="21"/>
                    </a:lnTo>
                    <a:lnTo>
                      <a:pt x="2" y="21"/>
                    </a:lnTo>
                    <a:lnTo>
                      <a:pt x="2" y="21"/>
                    </a:lnTo>
                    <a:lnTo>
                      <a:pt x="2" y="20"/>
                    </a:lnTo>
                    <a:lnTo>
                      <a:pt x="2" y="20"/>
                    </a:lnTo>
                    <a:lnTo>
                      <a:pt x="2" y="20"/>
                    </a:lnTo>
                    <a:lnTo>
                      <a:pt x="2" y="20"/>
                    </a:lnTo>
                    <a:lnTo>
                      <a:pt x="2" y="20"/>
                    </a:lnTo>
                    <a:lnTo>
                      <a:pt x="2" y="20"/>
                    </a:lnTo>
                    <a:lnTo>
                      <a:pt x="2" y="18"/>
                    </a:lnTo>
                    <a:lnTo>
                      <a:pt x="2" y="18"/>
                    </a:lnTo>
                    <a:lnTo>
                      <a:pt x="2"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2" y="14"/>
                    </a:lnTo>
                    <a:lnTo>
                      <a:pt x="2" y="14"/>
                    </a:lnTo>
                    <a:lnTo>
                      <a:pt x="2" y="12"/>
                    </a:lnTo>
                    <a:lnTo>
                      <a:pt x="2" y="12"/>
                    </a:lnTo>
                    <a:lnTo>
                      <a:pt x="2" y="12"/>
                    </a:lnTo>
                    <a:lnTo>
                      <a:pt x="2" y="12"/>
                    </a:lnTo>
                    <a:lnTo>
                      <a:pt x="2" y="12"/>
                    </a:lnTo>
                    <a:lnTo>
                      <a:pt x="2" y="12"/>
                    </a:lnTo>
                    <a:lnTo>
                      <a:pt x="2" y="11"/>
                    </a:lnTo>
                    <a:lnTo>
                      <a:pt x="2" y="11"/>
                    </a:lnTo>
                    <a:lnTo>
                      <a:pt x="2" y="11"/>
                    </a:lnTo>
                    <a:lnTo>
                      <a:pt x="2" y="11"/>
                    </a:lnTo>
                    <a:lnTo>
                      <a:pt x="2" y="11"/>
                    </a:lnTo>
                    <a:lnTo>
                      <a:pt x="2" y="11"/>
                    </a:lnTo>
                    <a:lnTo>
                      <a:pt x="2" y="9"/>
                    </a:lnTo>
                    <a:lnTo>
                      <a:pt x="2" y="9"/>
                    </a:lnTo>
                    <a:lnTo>
                      <a:pt x="2" y="9"/>
                    </a:lnTo>
                    <a:lnTo>
                      <a:pt x="2" y="9"/>
                    </a:lnTo>
                    <a:lnTo>
                      <a:pt x="2" y="9"/>
                    </a:lnTo>
                    <a:lnTo>
                      <a:pt x="2" y="9"/>
                    </a:lnTo>
                    <a:lnTo>
                      <a:pt x="3" y="8"/>
                    </a:lnTo>
                    <a:lnTo>
                      <a:pt x="3" y="8"/>
                    </a:lnTo>
                    <a:lnTo>
                      <a:pt x="3" y="8"/>
                    </a:lnTo>
                    <a:lnTo>
                      <a:pt x="3" y="8"/>
                    </a:lnTo>
                    <a:lnTo>
                      <a:pt x="3" y="8"/>
                    </a:lnTo>
                    <a:lnTo>
                      <a:pt x="3" y="8"/>
                    </a:lnTo>
                    <a:lnTo>
                      <a:pt x="3" y="8"/>
                    </a:lnTo>
                    <a:lnTo>
                      <a:pt x="3" y="6"/>
                    </a:lnTo>
                    <a:lnTo>
                      <a:pt x="3" y="6"/>
                    </a:lnTo>
                    <a:lnTo>
                      <a:pt x="3" y="6"/>
                    </a:lnTo>
                    <a:lnTo>
                      <a:pt x="3" y="6"/>
                    </a:lnTo>
                    <a:lnTo>
                      <a:pt x="5" y="6"/>
                    </a:lnTo>
                    <a:lnTo>
                      <a:pt x="5" y="6"/>
                    </a:lnTo>
                    <a:lnTo>
                      <a:pt x="5" y="6"/>
                    </a:lnTo>
                    <a:lnTo>
                      <a:pt x="5" y="5"/>
                    </a:lnTo>
                    <a:lnTo>
                      <a:pt x="5" y="5"/>
                    </a:lnTo>
                    <a:lnTo>
                      <a:pt x="5" y="5"/>
                    </a:lnTo>
                    <a:lnTo>
                      <a:pt x="5" y="5"/>
                    </a:lnTo>
                    <a:lnTo>
                      <a:pt x="5" y="5"/>
                    </a:lnTo>
                    <a:lnTo>
                      <a:pt x="5" y="5"/>
                    </a:lnTo>
                    <a:lnTo>
                      <a:pt x="6" y="5"/>
                    </a:lnTo>
                    <a:lnTo>
                      <a:pt x="6" y="5"/>
                    </a:lnTo>
                    <a:lnTo>
                      <a:pt x="6" y="3"/>
                    </a:lnTo>
                    <a:lnTo>
                      <a:pt x="6" y="3"/>
                    </a:lnTo>
                    <a:lnTo>
                      <a:pt x="6" y="3"/>
                    </a:lnTo>
                    <a:lnTo>
                      <a:pt x="6" y="3"/>
                    </a:lnTo>
                    <a:lnTo>
                      <a:pt x="6" y="3"/>
                    </a:lnTo>
                    <a:lnTo>
                      <a:pt x="6" y="3"/>
                    </a:lnTo>
                    <a:lnTo>
                      <a:pt x="8" y="3"/>
                    </a:lnTo>
                    <a:lnTo>
                      <a:pt x="8" y="3"/>
                    </a:lnTo>
                    <a:lnTo>
                      <a:pt x="8" y="3"/>
                    </a:lnTo>
                    <a:lnTo>
                      <a:pt x="8" y="2"/>
                    </a:lnTo>
                    <a:lnTo>
                      <a:pt x="8" y="2"/>
                    </a:lnTo>
                    <a:lnTo>
                      <a:pt x="8" y="2"/>
                    </a:lnTo>
                    <a:lnTo>
                      <a:pt x="8" y="2"/>
                    </a:lnTo>
                    <a:lnTo>
                      <a:pt x="9" y="2"/>
                    </a:lnTo>
                    <a:lnTo>
                      <a:pt x="9" y="2"/>
                    </a:lnTo>
                    <a:lnTo>
                      <a:pt x="9" y="2"/>
                    </a:lnTo>
                    <a:lnTo>
                      <a:pt x="9" y="2"/>
                    </a:lnTo>
                    <a:lnTo>
                      <a:pt x="9" y="2"/>
                    </a:lnTo>
                    <a:lnTo>
                      <a:pt x="9" y="2"/>
                    </a:lnTo>
                    <a:lnTo>
                      <a:pt x="9" y="2"/>
                    </a:lnTo>
                    <a:lnTo>
                      <a:pt x="11" y="2"/>
                    </a:lnTo>
                    <a:lnTo>
                      <a:pt x="11" y="2"/>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0"/>
                    </a:lnTo>
                    <a:lnTo>
                      <a:pt x="20" y="2"/>
                    </a:lnTo>
                    <a:lnTo>
                      <a:pt x="20" y="2"/>
                    </a:lnTo>
                    <a:lnTo>
                      <a:pt x="20" y="2"/>
                    </a:lnTo>
                    <a:lnTo>
                      <a:pt x="20" y="2"/>
                    </a:lnTo>
                    <a:lnTo>
                      <a:pt x="20" y="2"/>
                    </a:lnTo>
                    <a:lnTo>
                      <a:pt x="20" y="2"/>
                    </a:lnTo>
                    <a:lnTo>
                      <a:pt x="21" y="2"/>
                    </a:lnTo>
                    <a:lnTo>
                      <a:pt x="21" y="2"/>
                    </a:lnTo>
                    <a:lnTo>
                      <a:pt x="21" y="2"/>
                    </a:lnTo>
                    <a:lnTo>
                      <a:pt x="21" y="2"/>
                    </a:lnTo>
                    <a:lnTo>
                      <a:pt x="21" y="2"/>
                    </a:lnTo>
                    <a:lnTo>
                      <a:pt x="21" y="2"/>
                    </a:lnTo>
                    <a:lnTo>
                      <a:pt x="21" y="2"/>
                    </a:lnTo>
                    <a:lnTo>
                      <a:pt x="23" y="3"/>
                    </a:lnTo>
                    <a:lnTo>
                      <a:pt x="23" y="3"/>
                    </a:lnTo>
                    <a:lnTo>
                      <a:pt x="23" y="3"/>
                    </a:lnTo>
                    <a:lnTo>
                      <a:pt x="23" y="3"/>
                    </a:lnTo>
                    <a:lnTo>
                      <a:pt x="23" y="3"/>
                    </a:lnTo>
                    <a:lnTo>
                      <a:pt x="23" y="3"/>
                    </a:lnTo>
                    <a:lnTo>
                      <a:pt x="23" y="3"/>
                    </a:lnTo>
                    <a:lnTo>
                      <a:pt x="23" y="3"/>
                    </a:lnTo>
                    <a:lnTo>
                      <a:pt x="24" y="3"/>
                    </a:lnTo>
                    <a:lnTo>
                      <a:pt x="24" y="5"/>
                    </a:lnTo>
                    <a:lnTo>
                      <a:pt x="24" y="5"/>
                    </a:lnTo>
                    <a:lnTo>
                      <a:pt x="24" y="5"/>
                    </a:lnTo>
                    <a:lnTo>
                      <a:pt x="24" y="5"/>
                    </a:lnTo>
                    <a:lnTo>
                      <a:pt x="24" y="5"/>
                    </a:lnTo>
                    <a:lnTo>
                      <a:pt x="24" y="5"/>
                    </a:lnTo>
                    <a:lnTo>
                      <a:pt x="24" y="5"/>
                    </a:lnTo>
                    <a:lnTo>
                      <a:pt x="24" y="5"/>
                    </a:lnTo>
                    <a:lnTo>
                      <a:pt x="26" y="6"/>
                    </a:lnTo>
                    <a:lnTo>
                      <a:pt x="26" y="6"/>
                    </a:lnTo>
                    <a:lnTo>
                      <a:pt x="26" y="6"/>
                    </a:lnTo>
                    <a:lnTo>
                      <a:pt x="26" y="6"/>
                    </a:lnTo>
                    <a:lnTo>
                      <a:pt x="26" y="6"/>
                    </a:lnTo>
                    <a:lnTo>
                      <a:pt x="26" y="6"/>
                    </a:lnTo>
                    <a:lnTo>
                      <a:pt x="26" y="6"/>
                    </a:lnTo>
                    <a:lnTo>
                      <a:pt x="26" y="8"/>
                    </a:lnTo>
                    <a:lnTo>
                      <a:pt x="26" y="8"/>
                    </a:lnTo>
                    <a:lnTo>
                      <a:pt x="26" y="8"/>
                    </a:lnTo>
                    <a:lnTo>
                      <a:pt x="26" y="8"/>
                    </a:lnTo>
                    <a:lnTo>
                      <a:pt x="27"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9" y="12"/>
                    </a:lnTo>
                    <a:lnTo>
                      <a:pt x="29" y="12"/>
                    </a:lnTo>
                    <a:lnTo>
                      <a:pt x="29" y="12"/>
                    </a:lnTo>
                    <a:lnTo>
                      <a:pt x="29" y="14"/>
                    </a:lnTo>
                    <a:lnTo>
                      <a:pt x="29" y="14"/>
                    </a:lnTo>
                    <a:lnTo>
                      <a:pt x="29" y="14"/>
                    </a:lnTo>
                    <a:lnTo>
                      <a:pt x="29" y="14"/>
                    </a:lnTo>
                    <a:lnTo>
                      <a:pt x="29" y="14"/>
                    </a:lnTo>
                    <a:lnTo>
                      <a:pt x="29" y="15"/>
                    </a:lnTo>
                    <a:lnTo>
                      <a:pt x="29" y="15"/>
                    </a:lnTo>
                    <a:lnTo>
                      <a:pt x="29" y="15"/>
                    </a:lnTo>
                    <a:lnTo>
                      <a:pt x="29" y="15"/>
                    </a:lnTo>
                    <a:lnTo>
                      <a:pt x="29" y="15"/>
                    </a:lnTo>
                  </a:path>
                </a:pathLst>
              </a:custGeom>
              <a:noFill/>
              <a:ln w="6350" cap="sq">
                <a:solidFill>
                  <a:srgbClr val="000000"/>
                </a:solidFill>
                <a:prstDash val="solid"/>
                <a:miter lim="800000"/>
                <a:headEnd/>
                <a:tailEnd/>
              </a:ln>
            </p:spPr>
            <p:txBody>
              <a:bodyPr/>
              <a:lstStyle/>
              <a:p>
                <a:endParaRPr lang="en-US"/>
              </a:p>
            </p:txBody>
          </p:sp>
          <p:sp>
            <p:nvSpPr>
              <p:cNvPr id="321512" name="Freeform 1000"/>
              <p:cNvSpPr>
                <a:spLocks/>
              </p:cNvSpPr>
              <p:nvPr/>
            </p:nvSpPr>
            <p:spPr bwMode="auto">
              <a:xfrm>
                <a:off x="2201" y="2255"/>
                <a:ext cx="27" cy="32"/>
              </a:xfrm>
              <a:custGeom>
                <a:avLst/>
                <a:gdLst/>
                <a:ahLst/>
                <a:cxnLst>
                  <a:cxn ang="0">
                    <a:pos x="27" y="17"/>
                  </a:cxn>
                  <a:cxn ang="0">
                    <a:pos x="27" y="18"/>
                  </a:cxn>
                  <a:cxn ang="0">
                    <a:pos x="25" y="20"/>
                  </a:cxn>
                  <a:cxn ang="0">
                    <a:pos x="25" y="21"/>
                  </a:cxn>
                  <a:cxn ang="0">
                    <a:pos x="25" y="23"/>
                  </a:cxn>
                  <a:cxn ang="0">
                    <a:pos x="24" y="24"/>
                  </a:cxn>
                  <a:cxn ang="0">
                    <a:pos x="24" y="26"/>
                  </a:cxn>
                  <a:cxn ang="0">
                    <a:pos x="22" y="27"/>
                  </a:cxn>
                  <a:cxn ang="0">
                    <a:pos x="21" y="29"/>
                  </a:cxn>
                  <a:cxn ang="0">
                    <a:pos x="19" y="29"/>
                  </a:cxn>
                  <a:cxn ang="0">
                    <a:pos x="18" y="30"/>
                  </a:cxn>
                  <a:cxn ang="0">
                    <a:pos x="18" y="30"/>
                  </a:cxn>
                  <a:cxn ang="0">
                    <a:pos x="16" y="30"/>
                  </a:cxn>
                  <a:cxn ang="0">
                    <a:pos x="15" y="32"/>
                  </a:cxn>
                  <a:cxn ang="0">
                    <a:pos x="14" y="32"/>
                  </a:cxn>
                  <a:cxn ang="0">
                    <a:pos x="12" y="32"/>
                  </a:cxn>
                  <a:cxn ang="0">
                    <a:pos x="11" y="32"/>
                  </a:cxn>
                  <a:cxn ang="0">
                    <a:pos x="9" y="30"/>
                  </a:cxn>
                  <a:cxn ang="0">
                    <a:pos x="8" y="30"/>
                  </a:cxn>
                  <a:cxn ang="0">
                    <a:pos x="6" y="29"/>
                  </a:cxn>
                  <a:cxn ang="0">
                    <a:pos x="5" y="29"/>
                  </a:cxn>
                  <a:cxn ang="0">
                    <a:pos x="5" y="27"/>
                  </a:cxn>
                  <a:cxn ang="0">
                    <a:pos x="3" y="26"/>
                  </a:cxn>
                  <a:cxn ang="0">
                    <a:pos x="2" y="26"/>
                  </a:cxn>
                  <a:cxn ang="0">
                    <a:pos x="2" y="24"/>
                  </a:cxn>
                  <a:cxn ang="0">
                    <a:pos x="0" y="23"/>
                  </a:cxn>
                  <a:cxn ang="0">
                    <a:pos x="0" y="21"/>
                  </a:cxn>
                  <a:cxn ang="0">
                    <a:pos x="0" y="20"/>
                  </a:cxn>
                  <a:cxn ang="0">
                    <a:pos x="0" y="18"/>
                  </a:cxn>
                  <a:cxn ang="0">
                    <a:pos x="0" y="17"/>
                  </a:cxn>
                  <a:cxn ang="0">
                    <a:pos x="0" y="15"/>
                  </a:cxn>
                  <a:cxn ang="0">
                    <a:pos x="0" y="14"/>
                  </a:cxn>
                  <a:cxn ang="0">
                    <a:pos x="0" y="11"/>
                  </a:cxn>
                  <a:cxn ang="0">
                    <a:pos x="0" y="9"/>
                  </a:cxn>
                  <a:cxn ang="0">
                    <a:pos x="2" y="8"/>
                  </a:cxn>
                  <a:cxn ang="0">
                    <a:pos x="2" y="8"/>
                  </a:cxn>
                  <a:cxn ang="0">
                    <a:pos x="3" y="6"/>
                  </a:cxn>
                  <a:cxn ang="0">
                    <a:pos x="5" y="5"/>
                  </a:cxn>
                  <a:cxn ang="0">
                    <a:pos x="5" y="3"/>
                  </a:cxn>
                  <a:cxn ang="0">
                    <a:pos x="6" y="3"/>
                  </a:cxn>
                  <a:cxn ang="0">
                    <a:pos x="8" y="2"/>
                  </a:cxn>
                  <a:cxn ang="0">
                    <a:pos x="9" y="2"/>
                  </a:cxn>
                  <a:cxn ang="0">
                    <a:pos x="11" y="0"/>
                  </a:cxn>
                  <a:cxn ang="0">
                    <a:pos x="12" y="0"/>
                  </a:cxn>
                  <a:cxn ang="0">
                    <a:pos x="14" y="0"/>
                  </a:cxn>
                  <a:cxn ang="0">
                    <a:pos x="15" y="0"/>
                  </a:cxn>
                  <a:cxn ang="0">
                    <a:pos x="16" y="0"/>
                  </a:cxn>
                  <a:cxn ang="0">
                    <a:pos x="18" y="2"/>
                  </a:cxn>
                  <a:cxn ang="0">
                    <a:pos x="18" y="2"/>
                  </a:cxn>
                  <a:cxn ang="0">
                    <a:pos x="19" y="2"/>
                  </a:cxn>
                  <a:cxn ang="0">
                    <a:pos x="21" y="3"/>
                  </a:cxn>
                  <a:cxn ang="0">
                    <a:pos x="22" y="5"/>
                  </a:cxn>
                  <a:cxn ang="0">
                    <a:pos x="22" y="5"/>
                  </a:cxn>
                  <a:cxn ang="0">
                    <a:pos x="24" y="6"/>
                  </a:cxn>
                  <a:cxn ang="0">
                    <a:pos x="25" y="8"/>
                  </a:cxn>
                  <a:cxn ang="0">
                    <a:pos x="25" y="9"/>
                  </a:cxn>
                  <a:cxn ang="0">
                    <a:pos x="25" y="11"/>
                  </a:cxn>
                  <a:cxn ang="0">
                    <a:pos x="27" y="12"/>
                  </a:cxn>
                  <a:cxn ang="0">
                    <a:pos x="27" y="14"/>
                  </a:cxn>
                  <a:cxn ang="0">
                    <a:pos x="27" y="15"/>
                  </a:cxn>
                </a:cxnLst>
                <a:rect l="0" t="0" r="r" b="b"/>
                <a:pathLst>
                  <a:path w="27" h="32">
                    <a:moveTo>
                      <a:pt x="27" y="17"/>
                    </a:moveTo>
                    <a:lnTo>
                      <a:pt x="27" y="17"/>
                    </a:lnTo>
                    <a:lnTo>
                      <a:pt x="27"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5" y="20"/>
                    </a:lnTo>
                    <a:lnTo>
                      <a:pt x="25" y="20"/>
                    </a:lnTo>
                    <a:lnTo>
                      <a:pt x="25" y="21"/>
                    </a:lnTo>
                    <a:lnTo>
                      <a:pt x="25" y="21"/>
                    </a:lnTo>
                    <a:lnTo>
                      <a:pt x="25" y="21"/>
                    </a:lnTo>
                    <a:lnTo>
                      <a:pt x="25" y="21"/>
                    </a:lnTo>
                    <a:lnTo>
                      <a:pt x="25" y="21"/>
                    </a:lnTo>
                    <a:lnTo>
                      <a:pt x="25" y="21"/>
                    </a:lnTo>
                    <a:lnTo>
                      <a:pt x="25" y="23"/>
                    </a:lnTo>
                    <a:lnTo>
                      <a:pt x="25" y="23"/>
                    </a:lnTo>
                    <a:lnTo>
                      <a:pt x="25" y="23"/>
                    </a:lnTo>
                    <a:lnTo>
                      <a:pt x="25" y="23"/>
                    </a:lnTo>
                    <a:lnTo>
                      <a:pt x="25" y="23"/>
                    </a:lnTo>
                    <a:lnTo>
                      <a:pt x="25" y="23"/>
                    </a:lnTo>
                    <a:lnTo>
                      <a:pt x="25" y="24"/>
                    </a:lnTo>
                    <a:lnTo>
                      <a:pt x="24" y="24"/>
                    </a:lnTo>
                    <a:lnTo>
                      <a:pt x="24" y="24"/>
                    </a:lnTo>
                    <a:lnTo>
                      <a:pt x="24" y="24"/>
                    </a:lnTo>
                    <a:lnTo>
                      <a:pt x="24" y="24"/>
                    </a:lnTo>
                    <a:lnTo>
                      <a:pt x="24" y="24"/>
                    </a:lnTo>
                    <a:lnTo>
                      <a:pt x="24" y="26"/>
                    </a:lnTo>
                    <a:lnTo>
                      <a:pt x="24" y="26"/>
                    </a:lnTo>
                    <a:lnTo>
                      <a:pt x="24" y="26"/>
                    </a:lnTo>
                    <a:lnTo>
                      <a:pt x="24" y="26"/>
                    </a:lnTo>
                    <a:lnTo>
                      <a:pt x="24" y="26"/>
                    </a:lnTo>
                    <a:lnTo>
                      <a:pt x="24" y="26"/>
                    </a:lnTo>
                    <a:lnTo>
                      <a:pt x="22" y="26"/>
                    </a:lnTo>
                    <a:lnTo>
                      <a:pt x="22" y="26"/>
                    </a:lnTo>
                    <a:lnTo>
                      <a:pt x="22" y="27"/>
                    </a:lnTo>
                    <a:lnTo>
                      <a:pt x="22" y="27"/>
                    </a:lnTo>
                    <a:lnTo>
                      <a:pt x="22" y="27"/>
                    </a:lnTo>
                    <a:lnTo>
                      <a:pt x="22" y="27"/>
                    </a:lnTo>
                    <a:lnTo>
                      <a:pt x="22" y="27"/>
                    </a:lnTo>
                    <a:lnTo>
                      <a:pt x="22" y="27"/>
                    </a:lnTo>
                    <a:lnTo>
                      <a:pt x="22" y="27"/>
                    </a:lnTo>
                    <a:lnTo>
                      <a:pt x="21" y="27"/>
                    </a:lnTo>
                    <a:lnTo>
                      <a:pt x="21" y="29"/>
                    </a:lnTo>
                    <a:lnTo>
                      <a:pt x="21" y="29"/>
                    </a:lnTo>
                    <a:lnTo>
                      <a:pt x="21" y="29"/>
                    </a:lnTo>
                    <a:lnTo>
                      <a:pt x="21" y="29"/>
                    </a:lnTo>
                    <a:lnTo>
                      <a:pt x="21" y="29"/>
                    </a:lnTo>
                    <a:lnTo>
                      <a:pt x="21" y="29"/>
                    </a:lnTo>
                    <a:lnTo>
                      <a:pt x="19" y="29"/>
                    </a:lnTo>
                    <a:lnTo>
                      <a:pt x="19" y="29"/>
                    </a:lnTo>
                    <a:lnTo>
                      <a:pt x="19" y="29"/>
                    </a:lnTo>
                    <a:lnTo>
                      <a:pt x="19" y="29"/>
                    </a:lnTo>
                    <a:lnTo>
                      <a:pt x="19" y="30"/>
                    </a:lnTo>
                    <a:lnTo>
                      <a:pt x="19" y="30"/>
                    </a:lnTo>
                    <a:lnTo>
                      <a:pt x="19" y="30"/>
                    </a:lnTo>
                    <a:lnTo>
                      <a:pt x="18" y="30"/>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6" y="32"/>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29"/>
                    </a:lnTo>
                    <a:lnTo>
                      <a:pt x="6" y="29"/>
                    </a:lnTo>
                    <a:lnTo>
                      <a:pt x="6" y="29"/>
                    </a:lnTo>
                    <a:lnTo>
                      <a:pt x="6" y="29"/>
                    </a:lnTo>
                    <a:lnTo>
                      <a:pt x="6" y="29"/>
                    </a:lnTo>
                    <a:lnTo>
                      <a:pt x="6" y="29"/>
                    </a:lnTo>
                    <a:lnTo>
                      <a:pt x="5" y="29"/>
                    </a:lnTo>
                    <a:lnTo>
                      <a:pt x="5" y="29"/>
                    </a:lnTo>
                    <a:lnTo>
                      <a:pt x="5" y="29"/>
                    </a:lnTo>
                    <a:lnTo>
                      <a:pt x="5" y="29"/>
                    </a:lnTo>
                    <a:lnTo>
                      <a:pt x="5" y="27"/>
                    </a:lnTo>
                    <a:lnTo>
                      <a:pt x="5" y="27"/>
                    </a:lnTo>
                    <a:lnTo>
                      <a:pt x="5" y="27"/>
                    </a:lnTo>
                    <a:lnTo>
                      <a:pt x="5" y="27"/>
                    </a:lnTo>
                    <a:lnTo>
                      <a:pt x="3" y="27"/>
                    </a:lnTo>
                    <a:lnTo>
                      <a:pt x="3" y="27"/>
                    </a:lnTo>
                    <a:lnTo>
                      <a:pt x="3" y="27"/>
                    </a:lnTo>
                    <a:lnTo>
                      <a:pt x="3" y="27"/>
                    </a:lnTo>
                    <a:lnTo>
                      <a:pt x="3" y="26"/>
                    </a:lnTo>
                    <a:lnTo>
                      <a:pt x="3" y="26"/>
                    </a:lnTo>
                    <a:lnTo>
                      <a:pt x="3" y="26"/>
                    </a:lnTo>
                    <a:lnTo>
                      <a:pt x="3" y="26"/>
                    </a:lnTo>
                    <a:lnTo>
                      <a:pt x="3" y="26"/>
                    </a:lnTo>
                    <a:lnTo>
                      <a:pt x="2" y="26"/>
                    </a:lnTo>
                    <a:lnTo>
                      <a:pt x="2" y="26"/>
                    </a:lnTo>
                    <a:lnTo>
                      <a:pt x="2" y="26"/>
                    </a:lnTo>
                    <a:lnTo>
                      <a:pt x="2" y="24"/>
                    </a:lnTo>
                    <a:lnTo>
                      <a:pt x="2" y="24"/>
                    </a:lnTo>
                    <a:lnTo>
                      <a:pt x="2" y="24"/>
                    </a:lnTo>
                    <a:lnTo>
                      <a:pt x="2" y="24"/>
                    </a:lnTo>
                    <a:lnTo>
                      <a:pt x="2" y="24"/>
                    </a:lnTo>
                    <a:lnTo>
                      <a:pt x="2" y="24"/>
                    </a:lnTo>
                    <a:lnTo>
                      <a:pt x="2" y="23"/>
                    </a:lnTo>
                    <a:lnTo>
                      <a:pt x="2" y="23"/>
                    </a:lnTo>
                    <a:lnTo>
                      <a:pt x="2"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2" y="9"/>
                    </a:lnTo>
                    <a:lnTo>
                      <a:pt x="2" y="9"/>
                    </a:lnTo>
                    <a:lnTo>
                      <a:pt x="2" y="9"/>
                    </a:lnTo>
                    <a:lnTo>
                      <a:pt x="2" y="8"/>
                    </a:lnTo>
                    <a:lnTo>
                      <a:pt x="2" y="8"/>
                    </a:lnTo>
                    <a:lnTo>
                      <a:pt x="2" y="8"/>
                    </a:lnTo>
                    <a:lnTo>
                      <a:pt x="2" y="8"/>
                    </a:lnTo>
                    <a:lnTo>
                      <a:pt x="2" y="8"/>
                    </a:lnTo>
                    <a:lnTo>
                      <a:pt x="2" y="8"/>
                    </a:lnTo>
                    <a:lnTo>
                      <a:pt x="2" y="8"/>
                    </a:lnTo>
                    <a:lnTo>
                      <a:pt x="2" y="6"/>
                    </a:lnTo>
                    <a:lnTo>
                      <a:pt x="2" y="6"/>
                    </a:lnTo>
                    <a:lnTo>
                      <a:pt x="3" y="6"/>
                    </a:lnTo>
                    <a:lnTo>
                      <a:pt x="3" y="6"/>
                    </a:lnTo>
                    <a:lnTo>
                      <a:pt x="3" y="6"/>
                    </a:lnTo>
                    <a:lnTo>
                      <a:pt x="3" y="6"/>
                    </a:lnTo>
                    <a:lnTo>
                      <a:pt x="3" y="6"/>
                    </a:lnTo>
                    <a:lnTo>
                      <a:pt x="3" y="5"/>
                    </a:lnTo>
                    <a:lnTo>
                      <a:pt x="3" y="5"/>
                    </a:lnTo>
                    <a:lnTo>
                      <a:pt x="3" y="5"/>
                    </a:lnTo>
                    <a:lnTo>
                      <a:pt x="3" y="5"/>
                    </a:lnTo>
                    <a:lnTo>
                      <a:pt x="5" y="5"/>
                    </a:lnTo>
                    <a:lnTo>
                      <a:pt x="5" y="5"/>
                    </a:lnTo>
                    <a:lnTo>
                      <a:pt x="5" y="5"/>
                    </a:lnTo>
                    <a:lnTo>
                      <a:pt x="5" y="5"/>
                    </a:lnTo>
                    <a:lnTo>
                      <a:pt x="5" y="3"/>
                    </a:lnTo>
                    <a:lnTo>
                      <a:pt x="5" y="3"/>
                    </a:lnTo>
                    <a:lnTo>
                      <a:pt x="5" y="3"/>
                    </a:lnTo>
                    <a:lnTo>
                      <a:pt x="5" y="3"/>
                    </a:lnTo>
                    <a:lnTo>
                      <a:pt x="6" y="3"/>
                    </a:lnTo>
                    <a:lnTo>
                      <a:pt x="6" y="3"/>
                    </a:lnTo>
                    <a:lnTo>
                      <a:pt x="6" y="3"/>
                    </a:lnTo>
                    <a:lnTo>
                      <a:pt x="6" y="3"/>
                    </a:lnTo>
                    <a:lnTo>
                      <a:pt x="6" y="3"/>
                    </a:lnTo>
                    <a:lnTo>
                      <a:pt x="6" y="3"/>
                    </a:lnTo>
                    <a:lnTo>
                      <a:pt x="6" y="2"/>
                    </a:lnTo>
                    <a:lnTo>
                      <a:pt x="8" y="2"/>
                    </a:lnTo>
                    <a:lnTo>
                      <a:pt x="8" y="2"/>
                    </a:lnTo>
                    <a:lnTo>
                      <a:pt x="8" y="2"/>
                    </a:lnTo>
                    <a:lnTo>
                      <a:pt x="8" y="2"/>
                    </a:lnTo>
                    <a:lnTo>
                      <a:pt x="8" y="2"/>
                    </a:lnTo>
                    <a:lnTo>
                      <a:pt x="8" y="2"/>
                    </a:lnTo>
                    <a:lnTo>
                      <a:pt x="8" y="2"/>
                    </a:lnTo>
                    <a:lnTo>
                      <a:pt x="9" y="2"/>
                    </a:lnTo>
                    <a:lnTo>
                      <a:pt x="9" y="2"/>
                    </a:lnTo>
                    <a:lnTo>
                      <a:pt x="9" y="2"/>
                    </a:lnTo>
                    <a:lnTo>
                      <a:pt x="9" y="2"/>
                    </a:lnTo>
                    <a:lnTo>
                      <a:pt x="9" y="2"/>
                    </a:lnTo>
                    <a:lnTo>
                      <a:pt x="9" y="2"/>
                    </a:lnTo>
                    <a:lnTo>
                      <a:pt x="9" y="2"/>
                    </a:lnTo>
                    <a:lnTo>
                      <a:pt x="11" y="2"/>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6" y="0"/>
                    </a:lnTo>
                    <a:lnTo>
                      <a:pt x="16" y="0"/>
                    </a:lnTo>
                    <a:lnTo>
                      <a:pt x="16" y="0"/>
                    </a:lnTo>
                    <a:lnTo>
                      <a:pt x="16" y="2"/>
                    </a:lnTo>
                    <a:lnTo>
                      <a:pt x="16" y="2"/>
                    </a:lnTo>
                    <a:lnTo>
                      <a:pt x="16" y="2"/>
                    </a:lnTo>
                    <a:lnTo>
                      <a:pt x="18" y="2"/>
                    </a:lnTo>
                    <a:lnTo>
                      <a:pt x="18" y="2"/>
                    </a:lnTo>
                    <a:lnTo>
                      <a:pt x="18" y="2"/>
                    </a:lnTo>
                    <a:lnTo>
                      <a:pt x="18" y="2"/>
                    </a:lnTo>
                    <a:lnTo>
                      <a:pt x="18" y="2"/>
                    </a:lnTo>
                    <a:lnTo>
                      <a:pt x="18" y="2"/>
                    </a:lnTo>
                    <a:lnTo>
                      <a:pt x="18" y="2"/>
                    </a:lnTo>
                    <a:lnTo>
                      <a:pt x="19" y="2"/>
                    </a:lnTo>
                    <a:lnTo>
                      <a:pt x="19" y="2"/>
                    </a:lnTo>
                    <a:lnTo>
                      <a:pt x="19" y="2"/>
                    </a:lnTo>
                    <a:lnTo>
                      <a:pt x="19" y="2"/>
                    </a:lnTo>
                    <a:lnTo>
                      <a:pt x="19" y="2"/>
                    </a:lnTo>
                    <a:lnTo>
                      <a:pt x="19" y="2"/>
                    </a:lnTo>
                    <a:lnTo>
                      <a:pt x="19" y="3"/>
                    </a:lnTo>
                    <a:lnTo>
                      <a:pt x="21" y="3"/>
                    </a:lnTo>
                    <a:lnTo>
                      <a:pt x="21" y="3"/>
                    </a:lnTo>
                    <a:lnTo>
                      <a:pt x="21" y="3"/>
                    </a:lnTo>
                    <a:lnTo>
                      <a:pt x="21" y="3"/>
                    </a:lnTo>
                    <a:lnTo>
                      <a:pt x="21" y="3"/>
                    </a:lnTo>
                    <a:lnTo>
                      <a:pt x="21" y="3"/>
                    </a:lnTo>
                    <a:lnTo>
                      <a:pt x="21" y="3"/>
                    </a:lnTo>
                    <a:lnTo>
                      <a:pt x="21" y="3"/>
                    </a:lnTo>
                    <a:lnTo>
                      <a:pt x="22" y="3"/>
                    </a:lnTo>
                    <a:lnTo>
                      <a:pt x="22" y="5"/>
                    </a:lnTo>
                    <a:lnTo>
                      <a:pt x="22" y="5"/>
                    </a:lnTo>
                    <a:lnTo>
                      <a:pt x="22" y="5"/>
                    </a:lnTo>
                    <a:lnTo>
                      <a:pt x="22" y="5"/>
                    </a:lnTo>
                    <a:lnTo>
                      <a:pt x="22" y="5"/>
                    </a:lnTo>
                    <a:lnTo>
                      <a:pt x="22" y="5"/>
                    </a:lnTo>
                    <a:lnTo>
                      <a:pt x="22" y="5"/>
                    </a:lnTo>
                    <a:lnTo>
                      <a:pt x="22" y="5"/>
                    </a:lnTo>
                    <a:lnTo>
                      <a:pt x="24" y="6"/>
                    </a:lnTo>
                    <a:lnTo>
                      <a:pt x="24" y="6"/>
                    </a:lnTo>
                    <a:lnTo>
                      <a:pt x="24" y="6"/>
                    </a:lnTo>
                    <a:lnTo>
                      <a:pt x="24" y="6"/>
                    </a:lnTo>
                    <a:lnTo>
                      <a:pt x="24" y="6"/>
                    </a:lnTo>
                    <a:lnTo>
                      <a:pt x="24" y="6"/>
                    </a:lnTo>
                    <a:lnTo>
                      <a:pt x="24" y="6"/>
                    </a:lnTo>
                    <a:lnTo>
                      <a:pt x="24" y="8"/>
                    </a:lnTo>
                    <a:lnTo>
                      <a:pt x="24" y="8"/>
                    </a:lnTo>
                    <a:lnTo>
                      <a:pt x="24" y="8"/>
                    </a:lnTo>
                    <a:lnTo>
                      <a:pt x="25" y="8"/>
                    </a:lnTo>
                    <a:lnTo>
                      <a:pt x="25" y="8"/>
                    </a:lnTo>
                    <a:lnTo>
                      <a:pt x="25" y="8"/>
                    </a:lnTo>
                    <a:lnTo>
                      <a:pt x="25" y="8"/>
                    </a:lnTo>
                    <a:lnTo>
                      <a:pt x="25" y="9"/>
                    </a:lnTo>
                    <a:lnTo>
                      <a:pt x="25" y="9"/>
                    </a:lnTo>
                    <a:lnTo>
                      <a:pt x="25" y="9"/>
                    </a:lnTo>
                    <a:lnTo>
                      <a:pt x="25" y="9"/>
                    </a:lnTo>
                    <a:lnTo>
                      <a:pt x="25" y="9"/>
                    </a:lnTo>
                    <a:lnTo>
                      <a:pt x="25" y="9"/>
                    </a:lnTo>
                    <a:lnTo>
                      <a:pt x="25" y="11"/>
                    </a:lnTo>
                    <a:lnTo>
                      <a:pt x="25" y="11"/>
                    </a:lnTo>
                    <a:lnTo>
                      <a:pt x="25" y="11"/>
                    </a:lnTo>
                    <a:lnTo>
                      <a:pt x="25" y="11"/>
                    </a:lnTo>
                    <a:lnTo>
                      <a:pt x="25" y="11"/>
                    </a:lnTo>
                    <a:lnTo>
                      <a:pt x="25" y="11"/>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7" y="17"/>
                    </a:lnTo>
                  </a:path>
                </a:pathLst>
              </a:custGeom>
              <a:noFill/>
              <a:ln w="6350" cap="sq">
                <a:solidFill>
                  <a:srgbClr val="000000"/>
                </a:solidFill>
                <a:prstDash val="solid"/>
                <a:miter lim="800000"/>
                <a:headEnd/>
                <a:tailEnd/>
              </a:ln>
            </p:spPr>
            <p:txBody>
              <a:bodyPr/>
              <a:lstStyle/>
              <a:p>
                <a:endParaRPr lang="en-US"/>
              </a:p>
            </p:txBody>
          </p:sp>
          <p:sp>
            <p:nvSpPr>
              <p:cNvPr id="321513" name="Freeform 1001"/>
              <p:cNvSpPr>
                <a:spLocks/>
              </p:cNvSpPr>
              <p:nvPr/>
            </p:nvSpPr>
            <p:spPr bwMode="auto">
              <a:xfrm>
                <a:off x="2425" y="2093"/>
                <a:ext cx="27" cy="32"/>
              </a:xfrm>
              <a:custGeom>
                <a:avLst/>
                <a:gdLst/>
                <a:ahLst/>
                <a:cxnLst>
                  <a:cxn ang="0">
                    <a:pos x="27" y="17"/>
                  </a:cxn>
                  <a:cxn ang="0">
                    <a:pos x="27" y="18"/>
                  </a:cxn>
                  <a:cxn ang="0">
                    <a:pos x="27" y="20"/>
                  </a:cxn>
                  <a:cxn ang="0">
                    <a:pos x="26" y="21"/>
                  </a:cxn>
                  <a:cxn ang="0">
                    <a:pos x="26" y="23"/>
                  </a:cxn>
                  <a:cxn ang="0">
                    <a:pos x="24" y="24"/>
                  </a:cxn>
                  <a:cxn ang="0">
                    <a:pos x="24" y="26"/>
                  </a:cxn>
                  <a:cxn ang="0">
                    <a:pos x="23" y="27"/>
                  </a:cxn>
                  <a:cxn ang="0">
                    <a:pos x="21" y="29"/>
                  </a:cxn>
                  <a:cxn ang="0">
                    <a:pos x="20" y="29"/>
                  </a:cxn>
                  <a:cxn ang="0">
                    <a:pos x="20" y="30"/>
                  </a:cxn>
                  <a:cxn ang="0">
                    <a:pos x="18" y="30"/>
                  </a:cxn>
                  <a:cxn ang="0">
                    <a:pos x="17" y="30"/>
                  </a:cxn>
                  <a:cxn ang="0">
                    <a:pos x="15" y="32"/>
                  </a:cxn>
                  <a:cxn ang="0">
                    <a:pos x="14" y="32"/>
                  </a:cxn>
                  <a:cxn ang="0">
                    <a:pos x="12" y="32"/>
                  </a:cxn>
                  <a:cxn ang="0">
                    <a:pos x="11" y="30"/>
                  </a:cxn>
                  <a:cxn ang="0">
                    <a:pos x="9" y="30"/>
                  </a:cxn>
                  <a:cxn ang="0">
                    <a:pos x="8" y="30"/>
                  </a:cxn>
                  <a:cxn ang="0">
                    <a:pos x="6" y="29"/>
                  </a:cxn>
                  <a:cxn ang="0">
                    <a:pos x="6" y="29"/>
                  </a:cxn>
                  <a:cxn ang="0">
                    <a:pos x="5" y="27"/>
                  </a:cxn>
                  <a:cxn ang="0">
                    <a:pos x="3" y="26"/>
                  </a:cxn>
                  <a:cxn ang="0">
                    <a:pos x="3" y="26"/>
                  </a:cxn>
                  <a:cxn ang="0">
                    <a:pos x="2" y="24"/>
                  </a:cxn>
                  <a:cxn ang="0">
                    <a:pos x="2" y="23"/>
                  </a:cxn>
                  <a:cxn ang="0">
                    <a:pos x="0" y="21"/>
                  </a:cxn>
                  <a:cxn ang="0">
                    <a:pos x="0" y="20"/>
                  </a:cxn>
                  <a:cxn ang="0">
                    <a:pos x="0" y="18"/>
                  </a:cxn>
                  <a:cxn ang="0">
                    <a:pos x="0" y="17"/>
                  </a:cxn>
                  <a:cxn ang="0">
                    <a:pos x="0" y="15"/>
                  </a:cxn>
                  <a:cxn ang="0">
                    <a:pos x="0" y="12"/>
                  </a:cxn>
                  <a:cxn ang="0">
                    <a:pos x="2" y="11"/>
                  </a:cxn>
                  <a:cxn ang="0">
                    <a:pos x="2" y="9"/>
                  </a:cxn>
                  <a:cxn ang="0">
                    <a:pos x="2" y="8"/>
                  </a:cxn>
                  <a:cxn ang="0">
                    <a:pos x="3" y="6"/>
                  </a:cxn>
                  <a:cxn ang="0">
                    <a:pos x="5" y="6"/>
                  </a:cxn>
                  <a:cxn ang="0">
                    <a:pos x="5" y="5"/>
                  </a:cxn>
                  <a:cxn ang="0">
                    <a:pos x="6" y="3"/>
                  </a:cxn>
                  <a:cxn ang="0">
                    <a:pos x="8" y="3"/>
                  </a:cxn>
                  <a:cxn ang="0">
                    <a:pos x="9" y="2"/>
                  </a:cxn>
                  <a:cxn ang="0">
                    <a:pos x="11" y="2"/>
                  </a:cxn>
                  <a:cxn ang="0">
                    <a:pos x="11" y="0"/>
                  </a:cxn>
                  <a:cxn ang="0">
                    <a:pos x="12" y="0"/>
                  </a:cxn>
                  <a:cxn ang="0">
                    <a:pos x="14" y="0"/>
                  </a:cxn>
                  <a:cxn ang="0">
                    <a:pos x="15" y="0"/>
                  </a:cxn>
                  <a:cxn ang="0">
                    <a:pos x="17" y="0"/>
                  </a:cxn>
                  <a:cxn ang="0">
                    <a:pos x="18" y="2"/>
                  </a:cxn>
                  <a:cxn ang="0">
                    <a:pos x="20" y="2"/>
                  </a:cxn>
                  <a:cxn ang="0">
                    <a:pos x="21" y="2"/>
                  </a:cxn>
                  <a:cxn ang="0">
                    <a:pos x="23" y="3"/>
                  </a:cxn>
                  <a:cxn ang="0">
                    <a:pos x="23" y="5"/>
                  </a:cxn>
                  <a:cxn ang="0">
                    <a:pos x="24" y="5"/>
                  </a:cxn>
                  <a:cxn ang="0">
                    <a:pos x="26" y="6"/>
                  </a:cxn>
                  <a:cxn ang="0">
                    <a:pos x="26" y="8"/>
                  </a:cxn>
                  <a:cxn ang="0">
                    <a:pos x="26" y="9"/>
                  </a:cxn>
                  <a:cxn ang="0">
                    <a:pos x="27" y="11"/>
                  </a:cxn>
                  <a:cxn ang="0">
                    <a:pos x="27" y="12"/>
                  </a:cxn>
                  <a:cxn ang="0">
                    <a:pos x="27" y="14"/>
                  </a:cxn>
                  <a:cxn ang="0">
                    <a:pos x="27" y="15"/>
                  </a:cxn>
                </a:cxnLst>
                <a:rect l="0" t="0" r="r" b="b"/>
                <a:pathLst>
                  <a:path w="27" h="32">
                    <a:moveTo>
                      <a:pt x="27" y="15"/>
                    </a:move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20"/>
                    </a:lnTo>
                    <a:lnTo>
                      <a:pt x="27" y="20"/>
                    </a:lnTo>
                    <a:lnTo>
                      <a:pt x="27" y="20"/>
                    </a:lnTo>
                    <a:lnTo>
                      <a:pt x="27" y="20"/>
                    </a:lnTo>
                    <a:lnTo>
                      <a:pt x="27" y="20"/>
                    </a:lnTo>
                    <a:lnTo>
                      <a:pt x="27" y="20"/>
                    </a:lnTo>
                    <a:lnTo>
                      <a:pt x="27" y="21"/>
                    </a:lnTo>
                    <a:lnTo>
                      <a:pt x="27" y="21"/>
                    </a:lnTo>
                    <a:lnTo>
                      <a:pt x="26" y="21"/>
                    </a:lnTo>
                    <a:lnTo>
                      <a:pt x="26" y="21"/>
                    </a:lnTo>
                    <a:lnTo>
                      <a:pt x="26" y="21"/>
                    </a:lnTo>
                    <a:lnTo>
                      <a:pt x="26" y="21"/>
                    </a:lnTo>
                    <a:lnTo>
                      <a:pt x="26" y="23"/>
                    </a:lnTo>
                    <a:lnTo>
                      <a:pt x="26" y="23"/>
                    </a:lnTo>
                    <a:lnTo>
                      <a:pt x="26" y="23"/>
                    </a:lnTo>
                    <a:lnTo>
                      <a:pt x="26" y="23"/>
                    </a:lnTo>
                    <a:lnTo>
                      <a:pt x="26" y="23"/>
                    </a:lnTo>
                    <a:lnTo>
                      <a:pt x="26" y="23"/>
                    </a:lnTo>
                    <a:lnTo>
                      <a:pt x="26" y="24"/>
                    </a:lnTo>
                    <a:lnTo>
                      <a:pt x="26" y="24"/>
                    </a:lnTo>
                    <a:lnTo>
                      <a:pt x="26" y="24"/>
                    </a:lnTo>
                    <a:lnTo>
                      <a:pt x="26" y="24"/>
                    </a:lnTo>
                    <a:lnTo>
                      <a:pt x="24" y="24"/>
                    </a:lnTo>
                    <a:lnTo>
                      <a:pt x="24" y="24"/>
                    </a:lnTo>
                    <a:lnTo>
                      <a:pt x="24" y="24"/>
                    </a:lnTo>
                    <a:lnTo>
                      <a:pt x="24" y="26"/>
                    </a:lnTo>
                    <a:lnTo>
                      <a:pt x="24" y="26"/>
                    </a:lnTo>
                    <a:lnTo>
                      <a:pt x="24" y="26"/>
                    </a:lnTo>
                    <a:lnTo>
                      <a:pt x="24" y="26"/>
                    </a:lnTo>
                    <a:lnTo>
                      <a:pt x="24" y="26"/>
                    </a:lnTo>
                    <a:lnTo>
                      <a:pt x="24" y="26"/>
                    </a:lnTo>
                    <a:lnTo>
                      <a:pt x="23" y="26"/>
                    </a:lnTo>
                    <a:lnTo>
                      <a:pt x="23" y="27"/>
                    </a:lnTo>
                    <a:lnTo>
                      <a:pt x="23" y="27"/>
                    </a:lnTo>
                    <a:lnTo>
                      <a:pt x="23" y="27"/>
                    </a:lnTo>
                    <a:lnTo>
                      <a:pt x="23" y="27"/>
                    </a:lnTo>
                    <a:lnTo>
                      <a:pt x="23" y="27"/>
                    </a:lnTo>
                    <a:lnTo>
                      <a:pt x="23" y="27"/>
                    </a:lnTo>
                    <a:lnTo>
                      <a:pt x="23" y="27"/>
                    </a:lnTo>
                    <a:lnTo>
                      <a:pt x="23" y="27"/>
                    </a:lnTo>
                    <a:lnTo>
                      <a:pt x="21" y="27"/>
                    </a:lnTo>
                    <a:lnTo>
                      <a:pt x="21" y="29"/>
                    </a:lnTo>
                    <a:lnTo>
                      <a:pt x="21" y="29"/>
                    </a:lnTo>
                    <a:lnTo>
                      <a:pt x="21" y="29"/>
                    </a:lnTo>
                    <a:lnTo>
                      <a:pt x="21" y="29"/>
                    </a:lnTo>
                    <a:lnTo>
                      <a:pt x="21" y="29"/>
                    </a:lnTo>
                    <a:lnTo>
                      <a:pt x="21" y="29"/>
                    </a:lnTo>
                    <a:lnTo>
                      <a:pt x="20" y="29"/>
                    </a:lnTo>
                    <a:lnTo>
                      <a:pt x="20" y="29"/>
                    </a:lnTo>
                    <a:lnTo>
                      <a:pt x="20" y="29"/>
                    </a:lnTo>
                    <a:lnTo>
                      <a:pt x="20" y="29"/>
                    </a:lnTo>
                    <a:lnTo>
                      <a:pt x="20" y="30"/>
                    </a:lnTo>
                    <a:lnTo>
                      <a:pt x="20" y="30"/>
                    </a:lnTo>
                    <a:lnTo>
                      <a:pt x="20" y="30"/>
                    </a:lnTo>
                    <a:lnTo>
                      <a:pt x="18" y="30"/>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2"/>
                    </a:lnTo>
                    <a:lnTo>
                      <a:pt x="15" y="32"/>
                    </a:lnTo>
                    <a:lnTo>
                      <a:pt x="15" y="32"/>
                    </a:lnTo>
                    <a:lnTo>
                      <a:pt x="15" y="32"/>
                    </a:lnTo>
                    <a:lnTo>
                      <a:pt x="15" y="32"/>
                    </a:lnTo>
                    <a:lnTo>
                      <a:pt x="15" y="32"/>
                    </a:lnTo>
                    <a:lnTo>
                      <a:pt x="14" y="32"/>
                    </a:lnTo>
                    <a:lnTo>
                      <a:pt x="14" y="32"/>
                    </a:lnTo>
                    <a:lnTo>
                      <a:pt x="14" y="32"/>
                    </a:lnTo>
                    <a:lnTo>
                      <a:pt x="14" y="32"/>
                    </a:lnTo>
                    <a:lnTo>
                      <a:pt x="14" y="32"/>
                    </a:lnTo>
                    <a:lnTo>
                      <a:pt x="14" y="32"/>
                    </a:lnTo>
                    <a:lnTo>
                      <a:pt x="12" y="32"/>
                    </a:lnTo>
                    <a:lnTo>
                      <a:pt x="12" y="32"/>
                    </a:lnTo>
                    <a:lnTo>
                      <a:pt x="12" y="32"/>
                    </a:lnTo>
                    <a:lnTo>
                      <a:pt x="12" y="32"/>
                    </a:lnTo>
                    <a:lnTo>
                      <a:pt x="12" y="32"/>
                    </a:lnTo>
                    <a:lnTo>
                      <a:pt x="12" y="32"/>
                    </a:lnTo>
                    <a:lnTo>
                      <a:pt x="12" y="32"/>
                    </a:lnTo>
                    <a:lnTo>
                      <a:pt x="11" y="32"/>
                    </a:lnTo>
                    <a:lnTo>
                      <a:pt x="11" y="32"/>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29"/>
                    </a:lnTo>
                    <a:lnTo>
                      <a:pt x="6" y="29"/>
                    </a:lnTo>
                    <a:lnTo>
                      <a:pt x="6" y="29"/>
                    </a:lnTo>
                    <a:lnTo>
                      <a:pt x="6" y="29"/>
                    </a:lnTo>
                    <a:lnTo>
                      <a:pt x="6" y="29"/>
                    </a:lnTo>
                    <a:lnTo>
                      <a:pt x="6" y="29"/>
                    </a:lnTo>
                    <a:lnTo>
                      <a:pt x="6" y="29"/>
                    </a:lnTo>
                    <a:lnTo>
                      <a:pt x="6" y="29"/>
                    </a:lnTo>
                    <a:lnTo>
                      <a:pt x="6" y="29"/>
                    </a:lnTo>
                    <a:lnTo>
                      <a:pt x="5" y="29"/>
                    </a:lnTo>
                    <a:lnTo>
                      <a:pt x="5" y="27"/>
                    </a:lnTo>
                    <a:lnTo>
                      <a:pt x="5" y="27"/>
                    </a:lnTo>
                    <a:lnTo>
                      <a:pt x="5" y="27"/>
                    </a:lnTo>
                    <a:lnTo>
                      <a:pt x="5" y="27"/>
                    </a:lnTo>
                    <a:lnTo>
                      <a:pt x="5" y="27"/>
                    </a:lnTo>
                    <a:lnTo>
                      <a:pt x="5" y="27"/>
                    </a:lnTo>
                    <a:lnTo>
                      <a:pt x="5" y="27"/>
                    </a:lnTo>
                    <a:lnTo>
                      <a:pt x="5" y="27"/>
                    </a:lnTo>
                    <a:lnTo>
                      <a:pt x="3" y="27"/>
                    </a:lnTo>
                    <a:lnTo>
                      <a:pt x="3" y="26"/>
                    </a:lnTo>
                    <a:lnTo>
                      <a:pt x="3" y="26"/>
                    </a:lnTo>
                    <a:lnTo>
                      <a:pt x="3" y="26"/>
                    </a:lnTo>
                    <a:lnTo>
                      <a:pt x="3" y="26"/>
                    </a:lnTo>
                    <a:lnTo>
                      <a:pt x="3" y="26"/>
                    </a:lnTo>
                    <a:lnTo>
                      <a:pt x="3" y="26"/>
                    </a:lnTo>
                    <a:lnTo>
                      <a:pt x="3" y="26"/>
                    </a:lnTo>
                    <a:lnTo>
                      <a:pt x="3" y="24"/>
                    </a:lnTo>
                    <a:lnTo>
                      <a:pt x="3" y="24"/>
                    </a:lnTo>
                    <a:lnTo>
                      <a:pt x="2" y="24"/>
                    </a:lnTo>
                    <a:lnTo>
                      <a:pt x="2" y="24"/>
                    </a:lnTo>
                    <a:lnTo>
                      <a:pt x="2" y="24"/>
                    </a:lnTo>
                    <a:lnTo>
                      <a:pt x="2" y="24"/>
                    </a:lnTo>
                    <a:lnTo>
                      <a:pt x="2" y="24"/>
                    </a:lnTo>
                    <a:lnTo>
                      <a:pt x="2" y="23"/>
                    </a:lnTo>
                    <a:lnTo>
                      <a:pt x="2" y="23"/>
                    </a:lnTo>
                    <a:lnTo>
                      <a:pt x="2" y="23"/>
                    </a:lnTo>
                    <a:lnTo>
                      <a:pt x="2" y="23"/>
                    </a:lnTo>
                    <a:lnTo>
                      <a:pt x="2" y="23"/>
                    </a:lnTo>
                    <a:lnTo>
                      <a:pt x="2" y="23"/>
                    </a:lnTo>
                    <a:lnTo>
                      <a:pt x="2" y="21"/>
                    </a:lnTo>
                    <a:lnTo>
                      <a:pt x="2" y="21"/>
                    </a:lnTo>
                    <a:lnTo>
                      <a:pt x="2" y="21"/>
                    </a:lnTo>
                    <a:lnTo>
                      <a:pt x="2"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2"/>
                    </a:lnTo>
                    <a:lnTo>
                      <a:pt x="0" y="12"/>
                    </a:lnTo>
                    <a:lnTo>
                      <a:pt x="0" y="12"/>
                    </a:lnTo>
                    <a:lnTo>
                      <a:pt x="0" y="12"/>
                    </a:lnTo>
                    <a:lnTo>
                      <a:pt x="2" y="12"/>
                    </a:lnTo>
                    <a:lnTo>
                      <a:pt x="2" y="12"/>
                    </a:lnTo>
                    <a:lnTo>
                      <a:pt x="2" y="11"/>
                    </a:lnTo>
                    <a:lnTo>
                      <a:pt x="2" y="11"/>
                    </a:lnTo>
                    <a:lnTo>
                      <a:pt x="2" y="11"/>
                    </a:lnTo>
                    <a:lnTo>
                      <a:pt x="2" y="11"/>
                    </a:lnTo>
                    <a:lnTo>
                      <a:pt x="2" y="11"/>
                    </a:lnTo>
                    <a:lnTo>
                      <a:pt x="2" y="11"/>
                    </a:lnTo>
                    <a:lnTo>
                      <a:pt x="2" y="9"/>
                    </a:lnTo>
                    <a:lnTo>
                      <a:pt x="2" y="9"/>
                    </a:lnTo>
                    <a:lnTo>
                      <a:pt x="2" y="9"/>
                    </a:lnTo>
                    <a:lnTo>
                      <a:pt x="2" y="9"/>
                    </a:lnTo>
                    <a:lnTo>
                      <a:pt x="2" y="9"/>
                    </a:lnTo>
                    <a:lnTo>
                      <a:pt x="2" y="9"/>
                    </a:lnTo>
                    <a:lnTo>
                      <a:pt x="2" y="8"/>
                    </a:lnTo>
                    <a:lnTo>
                      <a:pt x="2" y="8"/>
                    </a:lnTo>
                    <a:lnTo>
                      <a:pt x="3" y="8"/>
                    </a:lnTo>
                    <a:lnTo>
                      <a:pt x="3" y="8"/>
                    </a:lnTo>
                    <a:lnTo>
                      <a:pt x="3" y="8"/>
                    </a:lnTo>
                    <a:lnTo>
                      <a:pt x="3" y="8"/>
                    </a:lnTo>
                    <a:lnTo>
                      <a:pt x="3" y="6"/>
                    </a:lnTo>
                    <a:lnTo>
                      <a:pt x="3" y="6"/>
                    </a:lnTo>
                    <a:lnTo>
                      <a:pt x="3" y="6"/>
                    </a:lnTo>
                    <a:lnTo>
                      <a:pt x="3" y="6"/>
                    </a:lnTo>
                    <a:lnTo>
                      <a:pt x="3" y="6"/>
                    </a:lnTo>
                    <a:lnTo>
                      <a:pt x="3" y="6"/>
                    </a:lnTo>
                    <a:lnTo>
                      <a:pt x="5" y="6"/>
                    </a:lnTo>
                    <a:lnTo>
                      <a:pt x="5" y="6"/>
                    </a:lnTo>
                    <a:lnTo>
                      <a:pt x="5" y="5"/>
                    </a:lnTo>
                    <a:lnTo>
                      <a:pt x="5" y="5"/>
                    </a:lnTo>
                    <a:lnTo>
                      <a:pt x="5" y="5"/>
                    </a:lnTo>
                    <a:lnTo>
                      <a:pt x="5" y="5"/>
                    </a:lnTo>
                    <a:lnTo>
                      <a:pt x="5" y="5"/>
                    </a:lnTo>
                    <a:lnTo>
                      <a:pt x="5" y="5"/>
                    </a:lnTo>
                    <a:lnTo>
                      <a:pt x="5" y="5"/>
                    </a:lnTo>
                    <a:lnTo>
                      <a:pt x="6" y="5"/>
                    </a:lnTo>
                    <a:lnTo>
                      <a:pt x="6" y="3"/>
                    </a:lnTo>
                    <a:lnTo>
                      <a:pt x="6" y="3"/>
                    </a:lnTo>
                    <a:lnTo>
                      <a:pt x="6" y="3"/>
                    </a:lnTo>
                    <a:lnTo>
                      <a:pt x="6" y="3"/>
                    </a:lnTo>
                    <a:lnTo>
                      <a:pt x="6" y="3"/>
                    </a:lnTo>
                    <a:lnTo>
                      <a:pt x="6" y="3"/>
                    </a:lnTo>
                    <a:lnTo>
                      <a:pt x="6" y="3"/>
                    </a:lnTo>
                    <a:lnTo>
                      <a:pt x="8" y="3"/>
                    </a:lnTo>
                    <a:lnTo>
                      <a:pt x="8" y="3"/>
                    </a:lnTo>
                    <a:lnTo>
                      <a:pt x="8" y="2"/>
                    </a:lnTo>
                    <a:lnTo>
                      <a:pt x="8" y="2"/>
                    </a:lnTo>
                    <a:lnTo>
                      <a:pt x="8" y="2"/>
                    </a:lnTo>
                    <a:lnTo>
                      <a:pt x="8" y="2"/>
                    </a:lnTo>
                    <a:lnTo>
                      <a:pt x="8" y="2"/>
                    </a:lnTo>
                    <a:lnTo>
                      <a:pt x="9" y="2"/>
                    </a:lnTo>
                    <a:lnTo>
                      <a:pt x="9" y="2"/>
                    </a:lnTo>
                    <a:lnTo>
                      <a:pt x="9" y="2"/>
                    </a:lnTo>
                    <a:lnTo>
                      <a:pt x="9" y="2"/>
                    </a:lnTo>
                    <a:lnTo>
                      <a:pt x="9" y="2"/>
                    </a:lnTo>
                    <a:lnTo>
                      <a:pt x="9" y="2"/>
                    </a:lnTo>
                    <a:lnTo>
                      <a:pt x="11" y="2"/>
                    </a:lnTo>
                    <a:lnTo>
                      <a:pt x="11" y="2"/>
                    </a:lnTo>
                    <a:lnTo>
                      <a:pt x="11" y="2"/>
                    </a:lnTo>
                    <a:lnTo>
                      <a:pt x="11" y="2"/>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7" y="0"/>
                    </a:lnTo>
                    <a:lnTo>
                      <a:pt x="18" y="0"/>
                    </a:lnTo>
                    <a:lnTo>
                      <a:pt x="18" y="0"/>
                    </a:lnTo>
                    <a:lnTo>
                      <a:pt x="18" y="2"/>
                    </a:lnTo>
                    <a:lnTo>
                      <a:pt x="18" y="2"/>
                    </a:lnTo>
                    <a:lnTo>
                      <a:pt x="18" y="2"/>
                    </a:lnTo>
                    <a:lnTo>
                      <a:pt x="18" y="2"/>
                    </a:lnTo>
                    <a:lnTo>
                      <a:pt x="20" y="2"/>
                    </a:lnTo>
                    <a:lnTo>
                      <a:pt x="20" y="2"/>
                    </a:lnTo>
                    <a:lnTo>
                      <a:pt x="20" y="2"/>
                    </a:lnTo>
                    <a:lnTo>
                      <a:pt x="20" y="2"/>
                    </a:lnTo>
                    <a:lnTo>
                      <a:pt x="20" y="2"/>
                    </a:lnTo>
                    <a:lnTo>
                      <a:pt x="20" y="2"/>
                    </a:lnTo>
                    <a:lnTo>
                      <a:pt x="20" y="2"/>
                    </a:lnTo>
                    <a:lnTo>
                      <a:pt x="21" y="2"/>
                    </a:lnTo>
                    <a:lnTo>
                      <a:pt x="21" y="2"/>
                    </a:lnTo>
                    <a:lnTo>
                      <a:pt x="21" y="2"/>
                    </a:lnTo>
                    <a:lnTo>
                      <a:pt x="21" y="2"/>
                    </a:lnTo>
                    <a:lnTo>
                      <a:pt x="21" y="3"/>
                    </a:lnTo>
                    <a:lnTo>
                      <a:pt x="21" y="3"/>
                    </a:lnTo>
                    <a:lnTo>
                      <a:pt x="21" y="3"/>
                    </a:lnTo>
                    <a:lnTo>
                      <a:pt x="21" y="3"/>
                    </a:lnTo>
                    <a:lnTo>
                      <a:pt x="23" y="3"/>
                    </a:lnTo>
                    <a:lnTo>
                      <a:pt x="23" y="3"/>
                    </a:lnTo>
                    <a:lnTo>
                      <a:pt x="23" y="3"/>
                    </a:lnTo>
                    <a:lnTo>
                      <a:pt x="23" y="3"/>
                    </a:lnTo>
                    <a:lnTo>
                      <a:pt x="23" y="3"/>
                    </a:lnTo>
                    <a:lnTo>
                      <a:pt x="23" y="5"/>
                    </a:lnTo>
                    <a:lnTo>
                      <a:pt x="23" y="5"/>
                    </a:lnTo>
                    <a:lnTo>
                      <a:pt x="23" y="5"/>
                    </a:lnTo>
                    <a:lnTo>
                      <a:pt x="24" y="5"/>
                    </a:lnTo>
                    <a:lnTo>
                      <a:pt x="24" y="5"/>
                    </a:lnTo>
                    <a:lnTo>
                      <a:pt x="24" y="5"/>
                    </a:lnTo>
                    <a:lnTo>
                      <a:pt x="24" y="5"/>
                    </a:lnTo>
                    <a:lnTo>
                      <a:pt x="24" y="5"/>
                    </a:lnTo>
                    <a:lnTo>
                      <a:pt x="24" y="6"/>
                    </a:lnTo>
                    <a:lnTo>
                      <a:pt x="24" y="6"/>
                    </a:lnTo>
                    <a:lnTo>
                      <a:pt x="24" y="6"/>
                    </a:lnTo>
                    <a:lnTo>
                      <a:pt x="24" y="6"/>
                    </a:lnTo>
                    <a:lnTo>
                      <a:pt x="24" y="6"/>
                    </a:lnTo>
                    <a:lnTo>
                      <a:pt x="26" y="6"/>
                    </a:lnTo>
                    <a:lnTo>
                      <a:pt x="26" y="6"/>
                    </a:lnTo>
                    <a:lnTo>
                      <a:pt x="26" y="6"/>
                    </a:lnTo>
                    <a:lnTo>
                      <a:pt x="26" y="8"/>
                    </a:lnTo>
                    <a:lnTo>
                      <a:pt x="26" y="8"/>
                    </a:lnTo>
                    <a:lnTo>
                      <a:pt x="26" y="8"/>
                    </a:lnTo>
                    <a:lnTo>
                      <a:pt x="26" y="8"/>
                    </a:lnTo>
                    <a:lnTo>
                      <a:pt x="26" y="8"/>
                    </a:lnTo>
                    <a:lnTo>
                      <a:pt x="26" y="8"/>
                    </a:lnTo>
                    <a:lnTo>
                      <a:pt x="26" y="9"/>
                    </a:lnTo>
                    <a:lnTo>
                      <a:pt x="26" y="9"/>
                    </a:lnTo>
                    <a:lnTo>
                      <a:pt x="26" y="9"/>
                    </a:lnTo>
                    <a:lnTo>
                      <a:pt x="26" y="9"/>
                    </a:lnTo>
                    <a:lnTo>
                      <a:pt x="26"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7" y="15"/>
                    </a:lnTo>
                  </a:path>
                </a:pathLst>
              </a:custGeom>
              <a:noFill/>
              <a:ln w="6350" cap="sq">
                <a:solidFill>
                  <a:srgbClr val="000000"/>
                </a:solidFill>
                <a:prstDash val="solid"/>
                <a:miter lim="800000"/>
                <a:headEnd/>
                <a:tailEnd/>
              </a:ln>
            </p:spPr>
            <p:txBody>
              <a:bodyPr/>
              <a:lstStyle/>
              <a:p>
                <a:endParaRPr lang="en-US"/>
              </a:p>
            </p:txBody>
          </p:sp>
          <p:sp>
            <p:nvSpPr>
              <p:cNvPr id="321514" name="Freeform 1002"/>
              <p:cNvSpPr>
                <a:spLocks/>
              </p:cNvSpPr>
              <p:nvPr/>
            </p:nvSpPr>
            <p:spPr bwMode="auto">
              <a:xfrm>
                <a:off x="2391" y="1999"/>
                <a:ext cx="27" cy="31"/>
              </a:xfrm>
              <a:custGeom>
                <a:avLst/>
                <a:gdLst/>
                <a:ahLst/>
                <a:cxnLst>
                  <a:cxn ang="0">
                    <a:pos x="27" y="18"/>
                  </a:cxn>
                  <a:cxn ang="0">
                    <a:pos x="27" y="19"/>
                  </a:cxn>
                  <a:cxn ang="0">
                    <a:pos x="25" y="21"/>
                  </a:cxn>
                  <a:cxn ang="0">
                    <a:pos x="25" y="22"/>
                  </a:cxn>
                  <a:cxn ang="0">
                    <a:pos x="24" y="24"/>
                  </a:cxn>
                  <a:cxn ang="0">
                    <a:pos x="24" y="25"/>
                  </a:cxn>
                  <a:cxn ang="0">
                    <a:pos x="22" y="25"/>
                  </a:cxn>
                  <a:cxn ang="0">
                    <a:pos x="21" y="27"/>
                  </a:cxn>
                  <a:cxn ang="0">
                    <a:pos x="21" y="28"/>
                  </a:cxn>
                  <a:cxn ang="0">
                    <a:pos x="19" y="30"/>
                  </a:cxn>
                  <a:cxn ang="0">
                    <a:pos x="18" y="30"/>
                  </a:cxn>
                  <a:cxn ang="0">
                    <a:pos x="16" y="30"/>
                  </a:cxn>
                  <a:cxn ang="0">
                    <a:pos x="15" y="31"/>
                  </a:cxn>
                  <a:cxn ang="0">
                    <a:pos x="13" y="31"/>
                  </a:cxn>
                  <a:cxn ang="0">
                    <a:pos x="12" y="31"/>
                  </a:cxn>
                  <a:cxn ang="0">
                    <a:pos x="10" y="31"/>
                  </a:cxn>
                  <a:cxn ang="0">
                    <a:pos x="10" y="31"/>
                  </a:cxn>
                  <a:cxn ang="0">
                    <a:pos x="9" y="31"/>
                  </a:cxn>
                  <a:cxn ang="0">
                    <a:pos x="7" y="30"/>
                  </a:cxn>
                  <a:cxn ang="0">
                    <a:pos x="6" y="30"/>
                  </a:cxn>
                  <a:cxn ang="0">
                    <a:pos x="4" y="28"/>
                  </a:cxn>
                  <a:cxn ang="0">
                    <a:pos x="4" y="27"/>
                  </a:cxn>
                  <a:cxn ang="0">
                    <a:pos x="3" y="27"/>
                  </a:cxn>
                  <a:cxn ang="0">
                    <a:pos x="1" y="25"/>
                  </a:cxn>
                  <a:cxn ang="0">
                    <a:pos x="1" y="24"/>
                  </a:cxn>
                  <a:cxn ang="0">
                    <a:pos x="1" y="22"/>
                  </a:cxn>
                  <a:cxn ang="0">
                    <a:pos x="0" y="21"/>
                  </a:cxn>
                  <a:cxn ang="0">
                    <a:pos x="0" y="19"/>
                  </a:cxn>
                  <a:cxn ang="0">
                    <a:pos x="0" y="18"/>
                  </a:cxn>
                  <a:cxn ang="0">
                    <a:pos x="0" y="16"/>
                  </a:cxn>
                  <a:cxn ang="0">
                    <a:pos x="0" y="15"/>
                  </a:cxn>
                  <a:cxn ang="0">
                    <a:pos x="0" y="13"/>
                  </a:cxn>
                  <a:cxn ang="0">
                    <a:pos x="1" y="12"/>
                  </a:cxn>
                  <a:cxn ang="0">
                    <a:pos x="1" y="10"/>
                  </a:cxn>
                  <a:cxn ang="0">
                    <a:pos x="3" y="9"/>
                  </a:cxn>
                  <a:cxn ang="0">
                    <a:pos x="3" y="7"/>
                  </a:cxn>
                  <a:cxn ang="0">
                    <a:pos x="4" y="6"/>
                  </a:cxn>
                  <a:cxn ang="0">
                    <a:pos x="4" y="4"/>
                  </a:cxn>
                  <a:cxn ang="0">
                    <a:pos x="6" y="3"/>
                  </a:cxn>
                  <a:cxn ang="0">
                    <a:pos x="7" y="3"/>
                  </a:cxn>
                  <a:cxn ang="0">
                    <a:pos x="9" y="1"/>
                  </a:cxn>
                  <a:cxn ang="0">
                    <a:pos x="10" y="1"/>
                  </a:cxn>
                  <a:cxn ang="0">
                    <a:pos x="12" y="1"/>
                  </a:cxn>
                  <a:cxn ang="0">
                    <a:pos x="13" y="0"/>
                  </a:cxn>
                  <a:cxn ang="0">
                    <a:pos x="15" y="0"/>
                  </a:cxn>
                  <a:cxn ang="0">
                    <a:pos x="15" y="0"/>
                  </a:cxn>
                  <a:cxn ang="0">
                    <a:pos x="16" y="1"/>
                  </a:cxn>
                  <a:cxn ang="0">
                    <a:pos x="18" y="1"/>
                  </a:cxn>
                  <a:cxn ang="0">
                    <a:pos x="19" y="1"/>
                  </a:cxn>
                  <a:cxn ang="0">
                    <a:pos x="21" y="3"/>
                  </a:cxn>
                  <a:cxn ang="0">
                    <a:pos x="22" y="3"/>
                  </a:cxn>
                  <a:cxn ang="0">
                    <a:pos x="22" y="4"/>
                  </a:cxn>
                  <a:cxn ang="0">
                    <a:pos x="24" y="6"/>
                  </a:cxn>
                  <a:cxn ang="0">
                    <a:pos x="25" y="7"/>
                  </a:cxn>
                  <a:cxn ang="0">
                    <a:pos x="25" y="7"/>
                  </a:cxn>
                  <a:cxn ang="0">
                    <a:pos x="25" y="9"/>
                  </a:cxn>
                  <a:cxn ang="0">
                    <a:pos x="27" y="10"/>
                  </a:cxn>
                  <a:cxn ang="0">
                    <a:pos x="27" y="12"/>
                  </a:cxn>
                  <a:cxn ang="0">
                    <a:pos x="27" y="13"/>
                  </a:cxn>
                  <a:cxn ang="0">
                    <a:pos x="27" y="16"/>
                  </a:cxn>
                </a:cxnLst>
                <a:rect l="0" t="0" r="r" b="b"/>
                <a:pathLst>
                  <a:path w="27" h="31">
                    <a:moveTo>
                      <a:pt x="27" y="16"/>
                    </a:move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5" y="19"/>
                    </a:lnTo>
                    <a:lnTo>
                      <a:pt x="25" y="19"/>
                    </a:lnTo>
                    <a:lnTo>
                      <a:pt x="25" y="19"/>
                    </a:lnTo>
                    <a:lnTo>
                      <a:pt x="25" y="21"/>
                    </a:lnTo>
                    <a:lnTo>
                      <a:pt x="25" y="21"/>
                    </a:lnTo>
                    <a:lnTo>
                      <a:pt x="25" y="21"/>
                    </a:lnTo>
                    <a:lnTo>
                      <a:pt x="25" y="21"/>
                    </a:lnTo>
                    <a:lnTo>
                      <a:pt x="25" y="21"/>
                    </a:lnTo>
                    <a:lnTo>
                      <a:pt x="25" y="21"/>
                    </a:lnTo>
                    <a:lnTo>
                      <a:pt x="25" y="22"/>
                    </a:lnTo>
                    <a:lnTo>
                      <a:pt x="25" y="22"/>
                    </a:lnTo>
                    <a:lnTo>
                      <a:pt x="25" y="22"/>
                    </a:lnTo>
                    <a:lnTo>
                      <a:pt x="25" y="22"/>
                    </a:lnTo>
                    <a:lnTo>
                      <a:pt x="25" y="22"/>
                    </a:lnTo>
                    <a:lnTo>
                      <a:pt x="25" y="22"/>
                    </a:lnTo>
                    <a:lnTo>
                      <a:pt x="24" y="24"/>
                    </a:lnTo>
                    <a:lnTo>
                      <a:pt x="24" y="24"/>
                    </a:lnTo>
                    <a:lnTo>
                      <a:pt x="24" y="24"/>
                    </a:lnTo>
                    <a:lnTo>
                      <a:pt x="24" y="24"/>
                    </a:lnTo>
                    <a:lnTo>
                      <a:pt x="24" y="24"/>
                    </a:lnTo>
                    <a:lnTo>
                      <a:pt x="24" y="24"/>
                    </a:lnTo>
                    <a:lnTo>
                      <a:pt x="24" y="24"/>
                    </a:lnTo>
                    <a:lnTo>
                      <a:pt x="24" y="25"/>
                    </a:lnTo>
                    <a:lnTo>
                      <a:pt x="24" y="25"/>
                    </a:lnTo>
                    <a:lnTo>
                      <a:pt x="24" y="25"/>
                    </a:lnTo>
                    <a:lnTo>
                      <a:pt x="24" y="25"/>
                    </a:lnTo>
                    <a:lnTo>
                      <a:pt x="22" y="25"/>
                    </a:lnTo>
                    <a:lnTo>
                      <a:pt x="22" y="25"/>
                    </a:lnTo>
                    <a:lnTo>
                      <a:pt x="22" y="25"/>
                    </a:lnTo>
                    <a:lnTo>
                      <a:pt x="22" y="27"/>
                    </a:lnTo>
                    <a:lnTo>
                      <a:pt x="22" y="27"/>
                    </a:lnTo>
                    <a:lnTo>
                      <a:pt x="22" y="27"/>
                    </a:lnTo>
                    <a:lnTo>
                      <a:pt x="22" y="27"/>
                    </a:lnTo>
                    <a:lnTo>
                      <a:pt x="22" y="27"/>
                    </a:lnTo>
                    <a:lnTo>
                      <a:pt x="21" y="27"/>
                    </a:lnTo>
                    <a:lnTo>
                      <a:pt x="21" y="27"/>
                    </a:lnTo>
                    <a:lnTo>
                      <a:pt x="21" y="27"/>
                    </a:lnTo>
                    <a:lnTo>
                      <a:pt x="21" y="28"/>
                    </a:lnTo>
                    <a:lnTo>
                      <a:pt x="21" y="28"/>
                    </a:lnTo>
                    <a:lnTo>
                      <a:pt x="21" y="28"/>
                    </a:lnTo>
                    <a:lnTo>
                      <a:pt x="21" y="28"/>
                    </a:lnTo>
                    <a:lnTo>
                      <a:pt x="21" y="28"/>
                    </a:lnTo>
                    <a:lnTo>
                      <a:pt x="19" y="28"/>
                    </a:lnTo>
                    <a:lnTo>
                      <a:pt x="19" y="28"/>
                    </a:lnTo>
                    <a:lnTo>
                      <a:pt x="19" y="28"/>
                    </a:lnTo>
                    <a:lnTo>
                      <a:pt x="19" y="28"/>
                    </a:lnTo>
                    <a:lnTo>
                      <a:pt x="19" y="30"/>
                    </a:lnTo>
                    <a:lnTo>
                      <a:pt x="19" y="30"/>
                    </a:lnTo>
                    <a:lnTo>
                      <a:pt x="19" y="30"/>
                    </a:lnTo>
                    <a:lnTo>
                      <a:pt x="18" y="30"/>
                    </a:lnTo>
                    <a:lnTo>
                      <a:pt x="18" y="30"/>
                    </a:lnTo>
                    <a:lnTo>
                      <a:pt x="18" y="30"/>
                    </a:lnTo>
                    <a:lnTo>
                      <a:pt x="18" y="30"/>
                    </a:lnTo>
                    <a:lnTo>
                      <a:pt x="18" y="30"/>
                    </a:lnTo>
                    <a:lnTo>
                      <a:pt x="18" y="30"/>
                    </a:lnTo>
                    <a:lnTo>
                      <a:pt x="18" y="30"/>
                    </a:lnTo>
                    <a:lnTo>
                      <a:pt x="16" y="30"/>
                    </a:lnTo>
                    <a:lnTo>
                      <a:pt x="16" y="30"/>
                    </a:lnTo>
                    <a:lnTo>
                      <a:pt x="16" y="30"/>
                    </a:lnTo>
                    <a:lnTo>
                      <a:pt x="16" y="30"/>
                    </a:lnTo>
                    <a:lnTo>
                      <a:pt x="16" y="31"/>
                    </a:lnTo>
                    <a:lnTo>
                      <a:pt x="16" y="31"/>
                    </a:lnTo>
                    <a:lnTo>
                      <a:pt x="16" y="31"/>
                    </a:lnTo>
                    <a:lnTo>
                      <a:pt x="15" y="31"/>
                    </a:lnTo>
                    <a:lnTo>
                      <a:pt x="15" y="31"/>
                    </a:lnTo>
                    <a:lnTo>
                      <a:pt x="15" y="31"/>
                    </a:lnTo>
                    <a:lnTo>
                      <a:pt x="15" y="31"/>
                    </a:lnTo>
                    <a:lnTo>
                      <a:pt x="15" y="31"/>
                    </a:lnTo>
                    <a:lnTo>
                      <a:pt x="15" y="31"/>
                    </a:lnTo>
                    <a:lnTo>
                      <a:pt x="13" y="31"/>
                    </a:lnTo>
                    <a:lnTo>
                      <a:pt x="13" y="31"/>
                    </a:lnTo>
                    <a:lnTo>
                      <a:pt x="13" y="31"/>
                    </a:lnTo>
                    <a:lnTo>
                      <a:pt x="13" y="31"/>
                    </a:lnTo>
                    <a:lnTo>
                      <a:pt x="13" y="31"/>
                    </a:lnTo>
                    <a:lnTo>
                      <a:pt x="13" y="31"/>
                    </a:lnTo>
                    <a:lnTo>
                      <a:pt x="13" y="31"/>
                    </a:lnTo>
                    <a:lnTo>
                      <a:pt x="12" y="31"/>
                    </a:lnTo>
                    <a:lnTo>
                      <a:pt x="12" y="31"/>
                    </a:lnTo>
                    <a:lnTo>
                      <a:pt x="12" y="31"/>
                    </a:lnTo>
                    <a:lnTo>
                      <a:pt x="12" y="31"/>
                    </a:lnTo>
                    <a:lnTo>
                      <a:pt x="12" y="31"/>
                    </a:lnTo>
                    <a:lnTo>
                      <a:pt x="12" y="31"/>
                    </a:lnTo>
                    <a:lnTo>
                      <a:pt x="10" y="31"/>
                    </a:lnTo>
                    <a:lnTo>
                      <a:pt x="10" y="31"/>
                    </a:lnTo>
                    <a:lnTo>
                      <a:pt x="10" y="31"/>
                    </a:lnTo>
                    <a:lnTo>
                      <a:pt x="10" y="31"/>
                    </a:lnTo>
                    <a:lnTo>
                      <a:pt x="10" y="31"/>
                    </a:lnTo>
                    <a:lnTo>
                      <a:pt x="10" y="31"/>
                    </a:lnTo>
                    <a:lnTo>
                      <a:pt x="10" y="31"/>
                    </a:lnTo>
                    <a:lnTo>
                      <a:pt x="9" y="31"/>
                    </a:lnTo>
                    <a:lnTo>
                      <a:pt x="9" y="31"/>
                    </a:lnTo>
                    <a:lnTo>
                      <a:pt x="9" y="31"/>
                    </a:lnTo>
                    <a:lnTo>
                      <a:pt x="9" y="31"/>
                    </a:lnTo>
                    <a:lnTo>
                      <a:pt x="9" y="31"/>
                    </a:lnTo>
                    <a:lnTo>
                      <a:pt x="9" y="31"/>
                    </a:lnTo>
                    <a:lnTo>
                      <a:pt x="7" y="30"/>
                    </a:lnTo>
                    <a:lnTo>
                      <a:pt x="7" y="30"/>
                    </a:lnTo>
                    <a:lnTo>
                      <a:pt x="7" y="30"/>
                    </a:lnTo>
                    <a:lnTo>
                      <a:pt x="7" y="30"/>
                    </a:lnTo>
                    <a:lnTo>
                      <a:pt x="7" y="30"/>
                    </a:lnTo>
                    <a:lnTo>
                      <a:pt x="7" y="30"/>
                    </a:lnTo>
                    <a:lnTo>
                      <a:pt x="7" y="30"/>
                    </a:lnTo>
                    <a:lnTo>
                      <a:pt x="6" y="30"/>
                    </a:lnTo>
                    <a:lnTo>
                      <a:pt x="6" y="30"/>
                    </a:lnTo>
                    <a:lnTo>
                      <a:pt x="6" y="30"/>
                    </a:lnTo>
                    <a:lnTo>
                      <a:pt x="6" y="30"/>
                    </a:lnTo>
                    <a:lnTo>
                      <a:pt x="6" y="30"/>
                    </a:lnTo>
                    <a:lnTo>
                      <a:pt x="6" y="30"/>
                    </a:lnTo>
                    <a:lnTo>
                      <a:pt x="6" y="30"/>
                    </a:lnTo>
                    <a:lnTo>
                      <a:pt x="6" y="28"/>
                    </a:lnTo>
                    <a:lnTo>
                      <a:pt x="4" y="28"/>
                    </a:lnTo>
                    <a:lnTo>
                      <a:pt x="4" y="28"/>
                    </a:lnTo>
                    <a:lnTo>
                      <a:pt x="4" y="28"/>
                    </a:lnTo>
                    <a:lnTo>
                      <a:pt x="4" y="28"/>
                    </a:lnTo>
                    <a:lnTo>
                      <a:pt x="4" y="28"/>
                    </a:lnTo>
                    <a:lnTo>
                      <a:pt x="4" y="28"/>
                    </a:lnTo>
                    <a:lnTo>
                      <a:pt x="4" y="28"/>
                    </a:lnTo>
                    <a:lnTo>
                      <a:pt x="4" y="28"/>
                    </a:lnTo>
                    <a:lnTo>
                      <a:pt x="4" y="27"/>
                    </a:lnTo>
                    <a:lnTo>
                      <a:pt x="3" y="27"/>
                    </a:lnTo>
                    <a:lnTo>
                      <a:pt x="3" y="27"/>
                    </a:lnTo>
                    <a:lnTo>
                      <a:pt x="3" y="27"/>
                    </a:lnTo>
                    <a:lnTo>
                      <a:pt x="3" y="27"/>
                    </a:lnTo>
                    <a:lnTo>
                      <a:pt x="3" y="27"/>
                    </a:lnTo>
                    <a:lnTo>
                      <a:pt x="3" y="27"/>
                    </a:lnTo>
                    <a:lnTo>
                      <a:pt x="3" y="27"/>
                    </a:lnTo>
                    <a:lnTo>
                      <a:pt x="3" y="25"/>
                    </a:lnTo>
                    <a:lnTo>
                      <a:pt x="3" y="25"/>
                    </a:lnTo>
                    <a:lnTo>
                      <a:pt x="3" y="25"/>
                    </a:lnTo>
                    <a:lnTo>
                      <a:pt x="1" y="25"/>
                    </a:lnTo>
                    <a:lnTo>
                      <a:pt x="1" y="25"/>
                    </a:lnTo>
                    <a:lnTo>
                      <a:pt x="1" y="25"/>
                    </a:lnTo>
                    <a:lnTo>
                      <a:pt x="1" y="25"/>
                    </a:lnTo>
                    <a:lnTo>
                      <a:pt x="1" y="24"/>
                    </a:lnTo>
                    <a:lnTo>
                      <a:pt x="1" y="24"/>
                    </a:lnTo>
                    <a:lnTo>
                      <a:pt x="1" y="24"/>
                    </a:lnTo>
                    <a:lnTo>
                      <a:pt x="1" y="24"/>
                    </a:lnTo>
                    <a:lnTo>
                      <a:pt x="1" y="24"/>
                    </a:lnTo>
                    <a:lnTo>
                      <a:pt x="1" y="24"/>
                    </a:lnTo>
                    <a:lnTo>
                      <a:pt x="1" y="24"/>
                    </a:lnTo>
                    <a:lnTo>
                      <a:pt x="1" y="22"/>
                    </a:lnTo>
                    <a:lnTo>
                      <a:pt x="1" y="22"/>
                    </a:lnTo>
                    <a:lnTo>
                      <a:pt x="1" y="22"/>
                    </a:lnTo>
                    <a:lnTo>
                      <a:pt x="0" y="22"/>
                    </a:lnTo>
                    <a:lnTo>
                      <a:pt x="0" y="22"/>
                    </a:lnTo>
                    <a:lnTo>
                      <a:pt x="0" y="22"/>
                    </a:lnTo>
                    <a:lnTo>
                      <a:pt x="0" y="21"/>
                    </a:lnTo>
                    <a:lnTo>
                      <a:pt x="0" y="21"/>
                    </a:lnTo>
                    <a:lnTo>
                      <a:pt x="0" y="21"/>
                    </a:lnTo>
                    <a:lnTo>
                      <a:pt x="0" y="21"/>
                    </a:lnTo>
                    <a:lnTo>
                      <a:pt x="0" y="21"/>
                    </a:lnTo>
                    <a:lnTo>
                      <a:pt x="0" y="21"/>
                    </a:lnTo>
                    <a:lnTo>
                      <a:pt x="0" y="19"/>
                    </a:lnTo>
                    <a:lnTo>
                      <a:pt x="0" y="19"/>
                    </a:lnTo>
                    <a:lnTo>
                      <a:pt x="0" y="19"/>
                    </a:lnTo>
                    <a:lnTo>
                      <a:pt x="0" y="19"/>
                    </a:lnTo>
                    <a:lnTo>
                      <a:pt x="0" y="19"/>
                    </a:lnTo>
                    <a:lnTo>
                      <a:pt x="0" y="18"/>
                    </a:lnTo>
                    <a:lnTo>
                      <a:pt x="0" y="18"/>
                    </a:lnTo>
                    <a:lnTo>
                      <a:pt x="0" y="18"/>
                    </a:lnTo>
                    <a:lnTo>
                      <a:pt x="0"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1" y="12"/>
                    </a:lnTo>
                    <a:lnTo>
                      <a:pt x="1" y="12"/>
                    </a:lnTo>
                    <a:lnTo>
                      <a:pt x="1" y="12"/>
                    </a:lnTo>
                    <a:lnTo>
                      <a:pt x="1" y="12"/>
                    </a:lnTo>
                    <a:lnTo>
                      <a:pt x="1" y="10"/>
                    </a:lnTo>
                    <a:lnTo>
                      <a:pt x="1" y="10"/>
                    </a:lnTo>
                    <a:lnTo>
                      <a:pt x="1" y="10"/>
                    </a:lnTo>
                    <a:lnTo>
                      <a:pt x="1" y="10"/>
                    </a:lnTo>
                    <a:lnTo>
                      <a:pt x="1" y="10"/>
                    </a:lnTo>
                    <a:lnTo>
                      <a:pt x="1" y="10"/>
                    </a:lnTo>
                    <a:lnTo>
                      <a:pt x="1" y="9"/>
                    </a:lnTo>
                    <a:lnTo>
                      <a:pt x="1" y="9"/>
                    </a:lnTo>
                    <a:lnTo>
                      <a:pt x="1" y="9"/>
                    </a:lnTo>
                    <a:lnTo>
                      <a:pt x="1" y="9"/>
                    </a:lnTo>
                    <a:lnTo>
                      <a:pt x="3" y="9"/>
                    </a:lnTo>
                    <a:lnTo>
                      <a:pt x="3" y="9"/>
                    </a:lnTo>
                    <a:lnTo>
                      <a:pt x="3" y="7"/>
                    </a:lnTo>
                    <a:lnTo>
                      <a:pt x="3" y="7"/>
                    </a:lnTo>
                    <a:lnTo>
                      <a:pt x="3" y="7"/>
                    </a:lnTo>
                    <a:lnTo>
                      <a:pt x="3" y="7"/>
                    </a:lnTo>
                    <a:lnTo>
                      <a:pt x="3" y="7"/>
                    </a:lnTo>
                    <a:lnTo>
                      <a:pt x="3" y="7"/>
                    </a:lnTo>
                    <a:lnTo>
                      <a:pt x="3" y="7"/>
                    </a:lnTo>
                    <a:lnTo>
                      <a:pt x="3" y="6"/>
                    </a:lnTo>
                    <a:lnTo>
                      <a:pt x="4" y="6"/>
                    </a:lnTo>
                    <a:lnTo>
                      <a:pt x="4" y="6"/>
                    </a:lnTo>
                    <a:lnTo>
                      <a:pt x="4" y="6"/>
                    </a:lnTo>
                    <a:lnTo>
                      <a:pt x="4" y="6"/>
                    </a:lnTo>
                    <a:lnTo>
                      <a:pt x="4" y="6"/>
                    </a:lnTo>
                    <a:lnTo>
                      <a:pt x="4" y="6"/>
                    </a:lnTo>
                    <a:lnTo>
                      <a:pt x="4" y="4"/>
                    </a:lnTo>
                    <a:lnTo>
                      <a:pt x="4" y="4"/>
                    </a:lnTo>
                    <a:lnTo>
                      <a:pt x="4" y="4"/>
                    </a:lnTo>
                    <a:lnTo>
                      <a:pt x="6" y="4"/>
                    </a:lnTo>
                    <a:lnTo>
                      <a:pt x="6" y="4"/>
                    </a:lnTo>
                    <a:lnTo>
                      <a:pt x="6" y="4"/>
                    </a:lnTo>
                    <a:lnTo>
                      <a:pt x="6" y="4"/>
                    </a:lnTo>
                    <a:lnTo>
                      <a:pt x="6" y="4"/>
                    </a:lnTo>
                    <a:lnTo>
                      <a:pt x="6" y="3"/>
                    </a:lnTo>
                    <a:lnTo>
                      <a:pt x="6" y="3"/>
                    </a:lnTo>
                    <a:lnTo>
                      <a:pt x="6" y="3"/>
                    </a:lnTo>
                    <a:lnTo>
                      <a:pt x="7" y="3"/>
                    </a:lnTo>
                    <a:lnTo>
                      <a:pt x="7" y="3"/>
                    </a:lnTo>
                    <a:lnTo>
                      <a:pt x="7" y="3"/>
                    </a:lnTo>
                    <a:lnTo>
                      <a:pt x="7" y="3"/>
                    </a:lnTo>
                    <a:lnTo>
                      <a:pt x="7" y="3"/>
                    </a:lnTo>
                    <a:lnTo>
                      <a:pt x="7" y="3"/>
                    </a:lnTo>
                    <a:lnTo>
                      <a:pt x="7" y="3"/>
                    </a:lnTo>
                    <a:lnTo>
                      <a:pt x="9" y="3"/>
                    </a:lnTo>
                    <a:lnTo>
                      <a:pt x="9" y="1"/>
                    </a:lnTo>
                    <a:lnTo>
                      <a:pt x="9" y="1"/>
                    </a:lnTo>
                    <a:lnTo>
                      <a:pt x="9" y="1"/>
                    </a:lnTo>
                    <a:lnTo>
                      <a:pt x="9" y="1"/>
                    </a:lnTo>
                    <a:lnTo>
                      <a:pt x="9" y="1"/>
                    </a:lnTo>
                    <a:lnTo>
                      <a:pt x="9" y="1"/>
                    </a:lnTo>
                    <a:lnTo>
                      <a:pt x="10" y="1"/>
                    </a:lnTo>
                    <a:lnTo>
                      <a:pt x="10" y="1"/>
                    </a:lnTo>
                    <a:lnTo>
                      <a:pt x="10" y="1"/>
                    </a:lnTo>
                    <a:lnTo>
                      <a:pt x="10" y="1"/>
                    </a:lnTo>
                    <a:lnTo>
                      <a:pt x="10" y="1"/>
                    </a:lnTo>
                    <a:lnTo>
                      <a:pt x="10" y="1"/>
                    </a:lnTo>
                    <a:lnTo>
                      <a:pt x="12" y="1"/>
                    </a:lnTo>
                    <a:lnTo>
                      <a:pt x="12" y="1"/>
                    </a:lnTo>
                    <a:lnTo>
                      <a:pt x="12" y="1"/>
                    </a:lnTo>
                    <a:lnTo>
                      <a:pt x="12" y="1"/>
                    </a:lnTo>
                    <a:lnTo>
                      <a:pt x="12" y="1"/>
                    </a:lnTo>
                    <a:lnTo>
                      <a:pt x="12" y="1"/>
                    </a:lnTo>
                    <a:lnTo>
                      <a:pt x="12" y="1"/>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5" y="0"/>
                    </a:lnTo>
                    <a:lnTo>
                      <a:pt x="16" y="0"/>
                    </a:lnTo>
                    <a:lnTo>
                      <a:pt x="16" y="0"/>
                    </a:lnTo>
                    <a:lnTo>
                      <a:pt x="16" y="1"/>
                    </a:lnTo>
                    <a:lnTo>
                      <a:pt x="16" y="1"/>
                    </a:lnTo>
                    <a:lnTo>
                      <a:pt x="16" y="1"/>
                    </a:lnTo>
                    <a:lnTo>
                      <a:pt x="16" y="1"/>
                    </a:lnTo>
                    <a:lnTo>
                      <a:pt x="18" y="1"/>
                    </a:lnTo>
                    <a:lnTo>
                      <a:pt x="18" y="1"/>
                    </a:lnTo>
                    <a:lnTo>
                      <a:pt x="18" y="1"/>
                    </a:lnTo>
                    <a:lnTo>
                      <a:pt x="18" y="1"/>
                    </a:lnTo>
                    <a:lnTo>
                      <a:pt x="18" y="1"/>
                    </a:lnTo>
                    <a:lnTo>
                      <a:pt x="18" y="1"/>
                    </a:lnTo>
                    <a:lnTo>
                      <a:pt x="18" y="1"/>
                    </a:lnTo>
                    <a:lnTo>
                      <a:pt x="19" y="1"/>
                    </a:lnTo>
                    <a:lnTo>
                      <a:pt x="19" y="1"/>
                    </a:lnTo>
                    <a:lnTo>
                      <a:pt x="19" y="1"/>
                    </a:lnTo>
                    <a:lnTo>
                      <a:pt x="19" y="1"/>
                    </a:lnTo>
                    <a:lnTo>
                      <a:pt x="19" y="1"/>
                    </a:lnTo>
                    <a:lnTo>
                      <a:pt x="19" y="1"/>
                    </a:lnTo>
                    <a:lnTo>
                      <a:pt x="19" y="1"/>
                    </a:lnTo>
                    <a:lnTo>
                      <a:pt x="21" y="1"/>
                    </a:lnTo>
                    <a:lnTo>
                      <a:pt x="21" y="3"/>
                    </a:lnTo>
                    <a:lnTo>
                      <a:pt x="21" y="3"/>
                    </a:lnTo>
                    <a:lnTo>
                      <a:pt x="21" y="3"/>
                    </a:lnTo>
                    <a:lnTo>
                      <a:pt x="21" y="3"/>
                    </a:lnTo>
                    <a:lnTo>
                      <a:pt x="21" y="3"/>
                    </a:lnTo>
                    <a:lnTo>
                      <a:pt x="21" y="3"/>
                    </a:lnTo>
                    <a:lnTo>
                      <a:pt x="21" y="3"/>
                    </a:lnTo>
                    <a:lnTo>
                      <a:pt x="22" y="3"/>
                    </a:lnTo>
                    <a:lnTo>
                      <a:pt x="22" y="3"/>
                    </a:lnTo>
                    <a:lnTo>
                      <a:pt x="22" y="3"/>
                    </a:lnTo>
                    <a:lnTo>
                      <a:pt x="22" y="3"/>
                    </a:lnTo>
                    <a:lnTo>
                      <a:pt x="22" y="4"/>
                    </a:lnTo>
                    <a:lnTo>
                      <a:pt x="22" y="4"/>
                    </a:lnTo>
                    <a:lnTo>
                      <a:pt x="22" y="4"/>
                    </a:lnTo>
                    <a:lnTo>
                      <a:pt x="22" y="4"/>
                    </a:lnTo>
                    <a:lnTo>
                      <a:pt x="22" y="4"/>
                    </a:lnTo>
                    <a:lnTo>
                      <a:pt x="24" y="4"/>
                    </a:lnTo>
                    <a:lnTo>
                      <a:pt x="24" y="4"/>
                    </a:lnTo>
                    <a:lnTo>
                      <a:pt x="24" y="4"/>
                    </a:lnTo>
                    <a:lnTo>
                      <a:pt x="24" y="6"/>
                    </a:lnTo>
                    <a:lnTo>
                      <a:pt x="24" y="6"/>
                    </a:lnTo>
                    <a:lnTo>
                      <a:pt x="24" y="6"/>
                    </a:lnTo>
                    <a:lnTo>
                      <a:pt x="24" y="6"/>
                    </a:lnTo>
                    <a:lnTo>
                      <a:pt x="24" y="6"/>
                    </a:lnTo>
                    <a:lnTo>
                      <a:pt x="24" y="6"/>
                    </a:lnTo>
                    <a:lnTo>
                      <a:pt x="24" y="6"/>
                    </a:lnTo>
                    <a:lnTo>
                      <a:pt x="25" y="7"/>
                    </a:lnTo>
                    <a:lnTo>
                      <a:pt x="25" y="7"/>
                    </a:lnTo>
                    <a:lnTo>
                      <a:pt x="25" y="7"/>
                    </a:lnTo>
                    <a:lnTo>
                      <a:pt x="25" y="7"/>
                    </a:lnTo>
                    <a:lnTo>
                      <a:pt x="25" y="7"/>
                    </a:lnTo>
                    <a:lnTo>
                      <a:pt x="25" y="7"/>
                    </a:lnTo>
                    <a:lnTo>
                      <a:pt x="25" y="7"/>
                    </a:lnTo>
                    <a:lnTo>
                      <a:pt x="25" y="9"/>
                    </a:lnTo>
                    <a:lnTo>
                      <a:pt x="25" y="9"/>
                    </a:lnTo>
                    <a:lnTo>
                      <a:pt x="25" y="9"/>
                    </a:lnTo>
                    <a:lnTo>
                      <a:pt x="25" y="9"/>
                    </a:lnTo>
                    <a:lnTo>
                      <a:pt x="25" y="9"/>
                    </a:lnTo>
                    <a:lnTo>
                      <a:pt x="25" y="9"/>
                    </a:lnTo>
                    <a:lnTo>
                      <a:pt x="25" y="10"/>
                    </a:lnTo>
                    <a:lnTo>
                      <a:pt x="25" y="10"/>
                    </a:lnTo>
                    <a:lnTo>
                      <a:pt x="25" y="10"/>
                    </a:lnTo>
                    <a:lnTo>
                      <a:pt x="27" y="10"/>
                    </a:lnTo>
                    <a:lnTo>
                      <a:pt x="27"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lnTo>
                      <a:pt x="27" y="15"/>
                    </a:lnTo>
                    <a:lnTo>
                      <a:pt x="27" y="15"/>
                    </a:lnTo>
                    <a:lnTo>
                      <a:pt x="27" y="15"/>
                    </a:lnTo>
                    <a:lnTo>
                      <a:pt x="27" y="16"/>
                    </a:lnTo>
                    <a:lnTo>
                      <a:pt x="27" y="16"/>
                    </a:lnTo>
                    <a:lnTo>
                      <a:pt x="27" y="16"/>
                    </a:lnTo>
                  </a:path>
                </a:pathLst>
              </a:custGeom>
              <a:noFill/>
              <a:ln w="6350" cap="sq">
                <a:solidFill>
                  <a:srgbClr val="000000"/>
                </a:solidFill>
                <a:prstDash val="solid"/>
                <a:miter lim="800000"/>
                <a:headEnd/>
                <a:tailEnd/>
              </a:ln>
            </p:spPr>
            <p:txBody>
              <a:bodyPr/>
              <a:lstStyle/>
              <a:p>
                <a:endParaRPr lang="en-US"/>
              </a:p>
            </p:txBody>
          </p:sp>
          <p:sp>
            <p:nvSpPr>
              <p:cNvPr id="321515" name="Freeform 1003"/>
              <p:cNvSpPr>
                <a:spLocks/>
              </p:cNvSpPr>
              <p:nvPr/>
            </p:nvSpPr>
            <p:spPr bwMode="auto">
              <a:xfrm>
                <a:off x="5303" y="2673"/>
                <a:ext cx="27" cy="30"/>
              </a:xfrm>
              <a:custGeom>
                <a:avLst/>
                <a:gdLst/>
                <a:ahLst/>
                <a:cxnLst>
                  <a:cxn ang="0">
                    <a:pos x="27" y="17"/>
                  </a:cxn>
                  <a:cxn ang="0">
                    <a:pos x="25" y="18"/>
                  </a:cxn>
                  <a:cxn ang="0">
                    <a:pos x="25" y="20"/>
                  </a:cxn>
                  <a:cxn ang="0">
                    <a:pos x="25" y="21"/>
                  </a:cxn>
                  <a:cxn ang="0">
                    <a:pos x="24" y="23"/>
                  </a:cxn>
                  <a:cxn ang="0">
                    <a:pos x="24" y="24"/>
                  </a:cxn>
                  <a:cxn ang="0">
                    <a:pos x="22" y="26"/>
                  </a:cxn>
                  <a:cxn ang="0">
                    <a:pos x="21" y="27"/>
                  </a:cxn>
                  <a:cxn ang="0">
                    <a:pos x="19" y="27"/>
                  </a:cxn>
                  <a:cxn ang="0">
                    <a:pos x="18" y="29"/>
                  </a:cxn>
                  <a:cxn ang="0">
                    <a:pos x="18" y="29"/>
                  </a:cxn>
                  <a:cxn ang="0">
                    <a:pos x="16" y="30"/>
                  </a:cxn>
                  <a:cxn ang="0">
                    <a:pos x="15" y="30"/>
                  </a:cxn>
                  <a:cxn ang="0">
                    <a:pos x="13" y="30"/>
                  </a:cxn>
                  <a:cxn ang="0">
                    <a:pos x="12" y="30"/>
                  </a:cxn>
                  <a:cxn ang="0">
                    <a:pos x="10" y="30"/>
                  </a:cxn>
                  <a:cxn ang="0">
                    <a:pos x="9" y="30"/>
                  </a:cxn>
                  <a:cxn ang="0">
                    <a:pos x="8" y="30"/>
                  </a:cxn>
                  <a:cxn ang="0">
                    <a:pos x="6" y="30"/>
                  </a:cxn>
                  <a:cxn ang="0">
                    <a:pos x="5" y="29"/>
                  </a:cxn>
                  <a:cxn ang="0">
                    <a:pos x="5" y="29"/>
                  </a:cxn>
                  <a:cxn ang="0">
                    <a:pos x="3" y="27"/>
                  </a:cxn>
                  <a:cxn ang="0">
                    <a:pos x="2" y="26"/>
                  </a:cxn>
                  <a:cxn ang="0">
                    <a:pos x="2" y="24"/>
                  </a:cxn>
                  <a:cxn ang="0">
                    <a:pos x="0" y="23"/>
                  </a:cxn>
                  <a:cxn ang="0">
                    <a:pos x="0" y="21"/>
                  </a:cxn>
                  <a:cxn ang="0">
                    <a:pos x="0" y="20"/>
                  </a:cxn>
                  <a:cxn ang="0">
                    <a:pos x="0" y="18"/>
                  </a:cxn>
                  <a:cxn ang="0">
                    <a:pos x="0" y="17"/>
                  </a:cxn>
                  <a:cxn ang="0">
                    <a:pos x="0" y="15"/>
                  </a:cxn>
                  <a:cxn ang="0">
                    <a:pos x="0" y="14"/>
                  </a:cxn>
                  <a:cxn ang="0">
                    <a:pos x="0" y="12"/>
                  </a:cxn>
                  <a:cxn ang="0">
                    <a:pos x="0" y="11"/>
                  </a:cxn>
                  <a:cxn ang="0">
                    <a:pos x="2" y="9"/>
                  </a:cxn>
                  <a:cxn ang="0">
                    <a:pos x="2" y="8"/>
                  </a:cxn>
                  <a:cxn ang="0">
                    <a:pos x="3" y="6"/>
                  </a:cxn>
                  <a:cxn ang="0">
                    <a:pos x="5" y="5"/>
                  </a:cxn>
                  <a:cxn ang="0">
                    <a:pos x="5" y="3"/>
                  </a:cxn>
                  <a:cxn ang="0">
                    <a:pos x="6" y="3"/>
                  </a:cxn>
                  <a:cxn ang="0">
                    <a:pos x="8" y="2"/>
                  </a:cxn>
                  <a:cxn ang="0">
                    <a:pos x="9" y="2"/>
                  </a:cxn>
                  <a:cxn ang="0">
                    <a:pos x="10" y="0"/>
                  </a:cxn>
                  <a:cxn ang="0">
                    <a:pos x="12" y="0"/>
                  </a:cxn>
                  <a:cxn ang="0">
                    <a:pos x="13" y="0"/>
                  </a:cxn>
                  <a:cxn ang="0">
                    <a:pos x="15" y="0"/>
                  </a:cxn>
                  <a:cxn ang="0">
                    <a:pos x="16" y="0"/>
                  </a:cxn>
                  <a:cxn ang="0">
                    <a:pos x="16" y="0"/>
                  </a:cxn>
                  <a:cxn ang="0">
                    <a:pos x="18" y="0"/>
                  </a:cxn>
                  <a:cxn ang="0">
                    <a:pos x="19" y="0"/>
                  </a:cxn>
                  <a:cxn ang="0">
                    <a:pos x="21" y="2"/>
                  </a:cxn>
                  <a:cxn ang="0">
                    <a:pos x="22" y="2"/>
                  </a:cxn>
                  <a:cxn ang="0">
                    <a:pos x="22" y="3"/>
                  </a:cxn>
                  <a:cxn ang="0">
                    <a:pos x="24" y="5"/>
                  </a:cxn>
                  <a:cxn ang="0">
                    <a:pos x="25" y="6"/>
                  </a:cxn>
                  <a:cxn ang="0">
                    <a:pos x="25" y="8"/>
                  </a:cxn>
                  <a:cxn ang="0">
                    <a:pos x="25" y="9"/>
                  </a:cxn>
                  <a:cxn ang="0">
                    <a:pos x="27" y="11"/>
                  </a:cxn>
                  <a:cxn ang="0">
                    <a:pos x="27" y="12"/>
                  </a:cxn>
                  <a:cxn ang="0">
                    <a:pos x="27" y="14"/>
                  </a:cxn>
                  <a:cxn ang="0">
                    <a:pos x="27" y="15"/>
                  </a:cxn>
                </a:cxnLst>
                <a:rect l="0" t="0" r="r" b="b"/>
                <a:pathLst>
                  <a:path w="27" h="30">
                    <a:moveTo>
                      <a:pt x="27" y="15"/>
                    </a:moveTo>
                    <a:lnTo>
                      <a:pt x="27" y="15"/>
                    </a:lnTo>
                    <a:lnTo>
                      <a:pt x="27" y="15"/>
                    </a:lnTo>
                    <a:lnTo>
                      <a:pt x="27" y="17"/>
                    </a:lnTo>
                    <a:lnTo>
                      <a:pt x="27" y="17"/>
                    </a:lnTo>
                    <a:lnTo>
                      <a:pt x="27" y="17"/>
                    </a:lnTo>
                    <a:lnTo>
                      <a:pt x="27" y="17"/>
                    </a:lnTo>
                    <a:lnTo>
                      <a:pt x="27" y="17"/>
                    </a:lnTo>
                    <a:lnTo>
                      <a:pt x="27" y="17"/>
                    </a:lnTo>
                    <a:lnTo>
                      <a:pt x="27" y="18"/>
                    </a:lnTo>
                    <a:lnTo>
                      <a:pt x="25" y="18"/>
                    </a:lnTo>
                    <a:lnTo>
                      <a:pt x="25" y="18"/>
                    </a:lnTo>
                    <a:lnTo>
                      <a:pt x="25" y="18"/>
                    </a:lnTo>
                    <a:lnTo>
                      <a:pt x="25" y="18"/>
                    </a:lnTo>
                    <a:lnTo>
                      <a:pt x="25" y="20"/>
                    </a:lnTo>
                    <a:lnTo>
                      <a:pt x="25" y="20"/>
                    </a:lnTo>
                    <a:lnTo>
                      <a:pt x="25" y="20"/>
                    </a:lnTo>
                    <a:lnTo>
                      <a:pt x="25" y="20"/>
                    </a:lnTo>
                    <a:lnTo>
                      <a:pt x="25" y="20"/>
                    </a:lnTo>
                    <a:lnTo>
                      <a:pt x="25" y="20"/>
                    </a:lnTo>
                    <a:lnTo>
                      <a:pt x="25" y="21"/>
                    </a:lnTo>
                    <a:lnTo>
                      <a:pt x="25" y="21"/>
                    </a:lnTo>
                    <a:lnTo>
                      <a:pt x="25" y="21"/>
                    </a:lnTo>
                    <a:lnTo>
                      <a:pt x="25" y="21"/>
                    </a:lnTo>
                    <a:lnTo>
                      <a:pt x="25" y="21"/>
                    </a:lnTo>
                    <a:lnTo>
                      <a:pt x="25" y="21"/>
                    </a:lnTo>
                    <a:lnTo>
                      <a:pt x="24" y="23"/>
                    </a:lnTo>
                    <a:lnTo>
                      <a:pt x="24" y="23"/>
                    </a:lnTo>
                    <a:lnTo>
                      <a:pt x="24" y="23"/>
                    </a:lnTo>
                    <a:lnTo>
                      <a:pt x="24" y="23"/>
                    </a:lnTo>
                    <a:lnTo>
                      <a:pt x="24" y="23"/>
                    </a:lnTo>
                    <a:lnTo>
                      <a:pt x="24" y="23"/>
                    </a:lnTo>
                    <a:lnTo>
                      <a:pt x="24" y="24"/>
                    </a:lnTo>
                    <a:lnTo>
                      <a:pt x="24" y="24"/>
                    </a:lnTo>
                    <a:lnTo>
                      <a:pt x="24" y="24"/>
                    </a:lnTo>
                    <a:lnTo>
                      <a:pt x="24" y="24"/>
                    </a:lnTo>
                    <a:lnTo>
                      <a:pt x="22" y="24"/>
                    </a:lnTo>
                    <a:lnTo>
                      <a:pt x="22" y="24"/>
                    </a:lnTo>
                    <a:lnTo>
                      <a:pt x="22" y="24"/>
                    </a:lnTo>
                    <a:lnTo>
                      <a:pt x="22" y="26"/>
                    </a:lnTo>
                    <a:lnTo>
                      <a:pt x="22" y="26"/>
                    </a:lnTo>
                    <a:lnTo>
                      <a:pt x="22" y="26"/>
                    </a:lnTo>
                    <a:lnTo>
                      <a:pt x="22" y="26"/>
                    </a:lnTo>
                    <a:lnTo>
                      <a:pt x="22" y="26"/>
                    </a:lnTo>
                    <a:lnTo>
                      <a:pt x="22" y="26"/>
                    </a:lnTo>
                    <a:lnTo>
                      <a:pt x="21" y="26"/>
                    </a:lnTo>
                    <a:lnTo>
                      <a:pt x="21" y="26"/>
                    </a:lnTo>
                    <a:lnTo>
                      <a:pt x="21" y="27"/>
                    </a:lnTo>
                    <a:lnTo>
                      <a:pt x="21" y="27"/>
                    </a:lnTo>
                    <a:lnTo>
                      <a:pt x="21" y="27"/>
                    </a:lnTo>
                    <a:lnTo>
                      <a:pt x="21" y="27"/>
                    </a:lnTo>
                    <a:lnTo>
                      <a:pt x="21" y="27"/>
                    </a:lnTo>
                    <a:lnTo>
                      <a:pt x="19" y="27"/>
                    </a:lnTo>
                    <a:lnTo>
                      <a:pt x="19" y="27"/>
                    </a:lnTo>
                    <a:lnTo>
                      <a:pt x="19" y="27"/>
                    </a:lnTo>
                    <a:lnTo>
                      <a:pt x="19" y="29"/>
                    </a:lnTo>
                    <a:lnTo>
                      <a:pt x="19" y="29"/>
                    </a:lnTo>
                    <a:lnTo>
                      <a:pt x="19" y="29"/>
                    </a:lnTo>
                    <a:lnTo>
                      <a:pt x="19" y="29"/>
                    </a:lnTo>
                    <a:lnTo>
                      <a:pt x="18" y="29"/>
                    </a:lnTo>
                    <a:lnTo>
                      <a:pt x="18" y="29"/>
                    </a:lnTo>
                    <a:lnTo>
                      <a:pt x="18" y="29"/>
                    </a:lnTo>
                    <a:lnTo>
                      <a:pt x="18" y="29"/>
                    </a:lnTo>
                    <a:lnTo>
                      <a:pt x="18" y="29"/>
                    </a:lnTo>
                    <a:lnTo>
                      <a:pt x="18" y="29"/>
                    </a:lnTo>
                    <a:lnTo>
                      <a:pt x="18" y="29"/>
                    </a:lnTo>
                    <a:lnTo>
                      <a:pt x="16" y="29"/>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2" y="30"/>
                    </a:lnTo>
                    <a:lnTo>
                      <a:pt x="10" y="30"/>
                    </a:lnTo>
                    <a:lnTo>
                      <a:pt x="10" y="30"/>
                    </a:lnTo>
                    <a:lnTo>
                      <a:pt x="10" y="30"/>
                    </a:lnTo>
                    <a:lnTo>
                      <a:pt x="10" y="30"/>
                    </a:lnTo>
                    <a:lnTo>
                      <a:pt x="10" y="30"/>
                    </a:lnTo>
                    <a:lnTo>
                      <a:pt x="10" y="30"/>
                    </a:lnTo>
                    <a:lnTo>
                      <a:pt x="9"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29"/>
                    </a:lnTo>
                    <a:lnTo>
                      <a:pt x="6" y="29"/>
                    </a:lnTo>
                    <a:lnTo>
                      <a:pt x="6" y="29"/>
                    </a:lnTo>
                    <a:lnTo>
                      <a:pt x="6" y="29"/>
                    </a:lnTo>
                    <a:lnTo>
                      <a:pt x="6" y="29"/>
                    </a:lnTo>
                    <a:lnTo>
                      <a:pt x="5" y="29"/>
                    </a:lnTo>
                    <a:lnTo>
                      <a:pt x="5" y="29"/>
                    </a:lnTo>
                    <a:lnTo>
                      <a:pt x="5" y="29"/>
                    </a:lnTo>
                    <a:lnTo>
                      <a:pt x="5" y="29"/>
                    </a:lnTo>
                    <a:lnTo>
                      <a:pt x="5" y="29"/>
                    </a:lnTo>
                    <a:lnTo>
                      <a:pt x="5" y="29"/>
                    </a:lnTo>
                    <a:lnTo>
                      <a:pt x="5" y="29"/>
                    </a:lnTo>
                    <a:lnTo>
                      <a:pt x="5" y="27"/>
                    </a:lnTo>
                    <a:lnTo>
                      <a:pt x="3" y="27"/>
                    </a:lnTo>
                    <a:lnTo>
                      <a:pt x="3" y="27"/>
                    </a:lnTo>
                    <a:lnTo>
                      <a:pt x="3" y="27"/>
                    </a:lnTo>
                    <a:lnTo>
                      <a:pt x="3" y="27"/>
                    </a:lnTo>
                    <a:lnTo>
                      <a:pt x="3" y="27"/>
                    </a:lnTo>
                    <a:lnTo>
                      <a:pt x="3" y="27"/>
                    </a:lnTo>
                    <a:lnTo>
                      <a:pt x="3" y="27"/>
                    </a:lnTo>
                    <a:lnTo>
                      <a:pt x="3" y="26"/>
                    </a:lnTo>
                    <a:lnTo>
                      <a:pt x="3" y="26"/>
                    </a:lnTo>
                    <a:lnTo>
                      <a:pt x="3" y="26"/>
                    </a:lnTo>
                    <a:lnTo>
                      <a:pt x="2" y="26"/>
                    </a:lnTo>
                    <a:lnTo>
                      <a:pt x="2" y="26"/>
                    </a:lnTo>
                    <a:lnTo>
                      <a:pt x="2" y="26"/>
                    </a:lnTo>
                    <a:lnTo>
                      <a:pt x="2" y="26"/>
                    </a:lnTo>
                    <a:lnTo>
                      <a:pt x="2" y="26"/>
                    </a:lnTo>
                    <a:lnTo>
                      <a:pt x="2" y="24"/>
                    </a:lnTo>
                    <a:lnTo>
                      <a:pt x="2" y="24"/>
                    </a:lnTo>
                    <a:lnTo>
                      <a:pt x="2" y="24"/>
                    </a:lnTo>
                    <a:lnTo>
                      <a:pt x="2" y="24"/>
                    </a:lnTo>
                    <a:lnTo>
                      <a:pt x="2" y="24"/>
                    </a:lnTo>
                    <a:lnTo>
                      <a:pt x="2" y="24"/>
                    </a:lnTo>
                    <a:lnTo>
                      <a:pt x="2" y="24"/>
                    </a:lnTo>
                    <a:lnTo>
                      <a:pt x="0" y="23"/>
                    </a:lnTo>
                    <a:lnTo>
                      <a:pt x="0"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2" y="11"/>
                    </a:lnTo>
                    <a:lnTo>
                      <a:pt x="2" y="9"/>
                    </a:lnTo>
                    <a:lnTo>
                      <a:pt x="2" y="9"/>
                    </a:lnTo>
                    <a:lnTo>
                      <a:pt x="2" y="9"/>
                    </a:lnTo>
                    <a:lnTo>
                      <a:pt x="2" y="9"/>
                    </a:lnTo>
                    <a:lnTo>
                      <a:pt x="2" y="9"/>
                    </a:lnTo>
                    <a:lnTo>
                      <a:pt x="2" y="9"/>
                    </a:lnTo>
                    <a:lnTo>
                      <a:pt x="2" y="8"/>
                    </a:lnTo>
                    <a:lnTo>
                      <a:pt x="2" y="8"/>
                    </a:lnTo>
                    <a:lnTo>
                      <a:pt x="2" y="8"/>
                    </a:lnTo>
                    <a:lnTo>
                      <a:pt x="2" y="8"/>
                    </a:lnTo>
                    <a:lnTo>
                      <a:pt x="2" y="8"/>
                    </a:lnTo>
                    <a:lnTo>
                      <a:pt x="3" y="8"/>
                    </a:lnTo>
                    <a:lnTo>
                      <a:pt x="3" y="6"/>
                    </a:lnTo>
                    <a:lnTo>
                      <a:pt x="3" y="6"/>
                    </a:lnTo>
                    <a:lnTo>
                      <a:pt x="3" y="6"/>
                    </a:lnTo>
                    <a:lnTo>
                      <a:pt x="3" y="6"/>
                    </a:lnTo>
                    <a:lnTo>
                      <a:pt x="3" y="6"/>
                    </a:lnTo>
                    <a:lnTo>
                      <a:pt x="3" y="6"/>
                    </a:lnTo>
                    <a:lnTo>
                      <a:pt x="3" y="6"/>
                    </a:lnTo>
                    <a:lnTo>
                      <a:pt x="3" y="5"/>
                    </a:lnTo>
                    <a:lnTo>
                      <a:pt x="3" y="5"/>
                    </a:lnTo>
                    <a:lnTo>
                      <a:pt x="5" y="5"/>
                    </a:lnTo>
                    <a:lnTo>
                      <a:pt x="5" y="5"/>
                    </a:lnTo>
                    <a:lnTo>
                      <a:pt x="5" y="5"/>
                    </a:lnTo>
                    <a:lnTo>
                      <a:pt x="5" y="5"/>
                    </a:lnTo>
                    <a:lnTo>
                      <a:pt x="5" y="5"/>
                    </a:lnTo>
                    <a:lnTo>
                      <a:pt x="5" y="5"/>
                    </a:lnTo>
                    <a:lnTo>
                      <a:pt x="5" y="3"/>
                    </a:lnTo>
                    <a:lnTo>
                      <a:pt x="5" y="3"/>
                    </a:lnTo>
                    <a:lnTo>
                      <a:pt x="6" y="3"/>
                    </a:lnTo>
                    <a:lnTo>
                      <a:pt x="6" y="3"/>
                    </a:lnTo>
                    <a:lnTo>
                      <a:pt x="6" y="3"/>
                    </a:lnTo>
                    <a:lnTo>
                      <a:pt x="6" y="3"/>
                    </a:lnTo>
                    <a:lnTo>
                      <a:pt x="6" y="3"/>
                    </a:lnTo>
                    <a:lnTo>
                      <a:pt x="6" y="3"/>
                    </a:lnTo>
                    <a:lnTo>
                      <a:pt x="6" y="2"/>
                    </a:lnTo>
                    <a:lnTo>
                      <a:pt x="8" y="2"/>
                    </a:lnTo>
                    <a:lnTo>
                      <a:pt x="8" y="2"/>
                    </a:lnTo>
                    <a:lnTo>
                      <a:pt x="8" y="2"/>
                    </a:lnTo>
                    <a:lnTo>
                      <a:pt x="8" y="2"/>
                    </a:lnTo>
                    <a:lnTo>
                      <a:pt x="8" y="2"/>
                    </a:lnTo>
                    <a:lnTo>
                      <a:pt x="8" y="2"/>
                    </a:lnTo>
                    <a:lnTo>
                      <a:pt x="8" y="2"/>
                    </a:lnTo>
                    <a:lnTo>
                      <a:pt x="9" y="2"/>
                    </a:lnTo>
                    <a:lnTo>
                      <a:pt x="9" y="2"/>
                    </a:lnTo>
                    <a:lnTo>
                      <a:pt x="9" y="2"/>
                    </a:lnTo>
                    <a:lnTo>
                      <a:pt x="9" y="2"/>
                    </a:lnTo>
                    <a:lnTo>
                      <a:pt x="9" y="0"/>
                    </a:lnTo>
                    <a:lnTo>
                      <a:pt x="9" y="0"/>
                    </a:lnTo>
                    <a:lnTo>
                      <a:pt x="9"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0"/>
                    </a:lnTo>
                    <a:lnTo>
                      <a:pt x="15" y="0"/>
                    </a:lnTo>
                    <a:lnTo>
                      <a:pt x="15" y="0"/>
                    </a:lnTo>
                    <a:lnTo>
                      <a:pt x="16" y="0"/>
                    </a:lnTo>
                    <a:lnTo>
                      <a:pt x="16" y="0"/>
                    </a:lnTo>
                    <a:lnTo>
                      <a:pt x="16" y="0"/>
                    </a:lnTo>
                    <a:lnTo>
                      <a:pt x="16" y="0"/>
                    </a:lnTo>
                    <a:lnTo>
                      <a:pt x="16" y="0"/>
                    </a:lnTo>
                    <a:lnTo>
                      <a:pt x="16" y="0"/>
                    </a:lnTo>
                    <a:lnTo>
                      <a:pt x="16" y="0"/>
                    </a:lnTo>
                    <a:lnTo>
                      <a:pt x="18" y="0"/>
                    </a:lnTo>
                    <a:lnTo>
                      <a:pt x="18" y="0"/>
                    </a:lnTo>
                    <a:lnTo>
                      <a:pt x="18" y="0"/>
                    </a:lnTo>
                    <a:lnTo>
                      <a:pt x="18" y="0"/>
                    </a:lnTo>
                    <a:lnTo>
                      <a:pt x="18" y="0"/>
                    </a:lnTo>
                    <a:lnTo>
                      <a:pt x="18" y="0"/>
                    </a:lnTo>
                    <a:lnTo>
                      <a:pt x="19" y="0"/>
                    </a:lnTo>
                    <a:lnTo>
                      <a:pt x="19" y="0"/>
                    </a:lnTo>
                    <a:lnTo>
                      <a:pt x="19" y="0"/>
                    </a:lnTo>
                    <a:lnTo>
                      <a:pt x="19" y="0"/>
                    </a:lnTo>
                    <a:lnTo>
                      <a:pt x="19" y="0"/>
                    </a:lnTo>
                    <a:lnTo>
                      <a:pt x="19" y="0"/>
                    </a:lnTo>
                    <a:lnTo>
                      <a:pt x="19" y="2"/>
                    </a:lnTo>
                    <a:lnTo>
                      <a:pt x="19" y="2"/>
                    </a:lnTo>
                    <a:lnTo>
                      <a:pt x="21" y="2"/>
                    </a:lnTo>
                    <a:lnTo>
                      <a:pt x="21" y="2"/>
                    </a:lnTo>
                    <a:lnTo>
                      <a:pt x="21" y="2"/>
                    </a:lnTo>
                    <a:lnTo>
                      <a:pt x="21" y="2"/>
                    </a:lnTo>
                    <a:lnTo>
                      <a:pt x="21" y="2"/>
                    </a:lnTo>
                    <a:lnTo>
                      <a:pt x="21" y="2"/>
                    </a:lnTo>
                    <a:lnTo>
                      <a:pt x="21" y="2"/>
                    </a:lnTo>
                    <a:lnTo>
                      <a:pt x="22" y="2"/>
                    </a:lnTo>
                    <a:lnTo>
                      <a:pt x="22" y="2"/>
                    </a:lnTo>
                    <a:lnTo>
                      <a:pt x="22" y="2"/>
                    </a:lnTo>
                    <a:lnTo>
                      <a:pt x="22" y="3"/>
                    </a:lnTo>
                    <a:lnTo>
                      <a:pt x="22" y="3"/>
                    </a:lnTo>
                    <a:lnTo>
                      <a:pt x="22" y="3"/>
                    </a:lnTo>
                    <a:lnTo>
                      <a:pt x="22" y="3"/>
                    </a:lnTo>
                    <a:lnTo>
                      <a:pt x="22" y="3"/>
                    </a:lnTo>
                    <a:lnTo>
                      <a:pt x="22" y="3"/>
                    </a:lnTo>
                    <a:lnTo>
                      <a:pt x="24" y="3"/>
                    </a:lnTo>
                    <a:lnTo>
                      <a:pt x="24" y="3"/>
                    </a:lnTo>
                    <a:lnTo>
                      <a:pt x="24" y="5"/>
                    </a:lnTo>
                    <a:lnTo>
                      <a:pt x="24" y="5"/>
                    </a:lnTo>
                    <a:lnTo>
                      <a:pt x="24" y="5"/>
                    </a:lnTo>
                    <a:lnTo>
                      <a:pt x="24" y="5"/>
                    </a:lnTo>
                    <a:lnTo>
                      <a:pt x="24" y="5"/>
                    </a:lnTo>
                    <a:lnTo>
                      <a:pt x="24" y="5"/>
                    </a:lnTo>
                    <a:lnTo>
                      <a:pt x="24" y="5"/>
                    </a:lnTo>
                    <a:lnTo>
                      <a:pt x="24" y="5"/>
                    </a:lnTo>
                    <a:lnTo>
                      <a:pt x="25" y="6"/>
                    </a:lnTo>
                    <a:lnTo>
                      <a:pt x="25" y="6"/>
                    </a:lnTo>
                    <a:lnTo>
                      <a:pt x="25" y="6"/>
                    </a:lnTo>
                    <a:lnTo>
                      <a:pt x="25" y="6"/>
                    </a:lnTo>
                    <a:lnTo>
                      <a:pt x="25" y="6"/>
                    </a:lnTo>
                    <a:lnTo>
                      <a:pt x="25" y="6"/>
                    </a:lnTo>
                    <a:lnTo>
                      <a:pt x="25" y="6"/>
                    </a:lnTo>
                    <a:lnTo>
                      <a:pt x="25" y="8"/>
                    </a:lnTo>
                    <a:lnTo>
                      <a:pt x="25" y="8"/>
                    </a:lnTo>
                    <a:lnTo>
                      <a:pt x="25" y="8"/>
                    </a:lnTo>
                    <a:lnTo>
                      <a:pt x="25" y="8"/>
                    </a:lnTo>
                    <a:lnTo>
                      <a:pt x="25" y="8"/>
                    </a:lnTo>
                    <a:lnTo>
                      <a:pt x="25" y="8"/>
                    </a:lnTo>
                    <a:lnTo>
                      <a:pt x="25" y="9"/>
                    </a:lnTo>
                    <a:lnTo>
                      <a:pt x="25" y="9"/>
                    </a:lnTo>
                    <a:lnTo>
                      <a:pt x="25"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path>
                </a:pathLst>
              </a:custGeom>
              <a:noFill/>
              <a:ln w="6350" cap="sq">
                <a:solidFill>
                  <a:srgbClr val="000000"/>
                </a:solidFill>
                <a:prstDash val="solid"/>
                <a:miter lim="800000"/>
                <a:headEnd/>
                <a:tailEnd/>
              </a:ln>
            </p:spPr>
            <p:txBody>
              <a:bodyPr/>
              <a:lstStyle/>
              <a:p>
                <a:endParaRPr lang="en-US"/>
              </a:p>
            </p:txBody>
          </p:sp>
          <p:sp>
            <p:nvSpPr>
              <p:cNvPr id="321516" name="Freeform 1004"/>
              <p:cNvSpPr>
                <a:spLocks/>
              </p:cNvSpPr>
              <p:nvPr/>
            </p:nvSpPr>
            <p:spPr bwMode="auto">
              <a:xfrm>
                <a:off x="3425" y="1649"/>
                <a:ext cx="3" cy="3"/>
              </a:xfrm>
              <a:custGeom>
                <a:avLst/>
                <a:gdLst/>
                <a:ahLst/>
                <a:cxnLst>
                  <a:cxn ang="0">
                    <a:pos x="0" y="2"/>
                  </a:cxn>
                  <a:cxn ang="0">
                    <a:pos x="2" y="0"/>
                  </a:cxn>
                  <a:cxn ang="0">
                    <a:pos x="2" y="2"/>
                  </a:cxn>
                  <a:cxn ang="0">
                    <a:pos x="3" y="2"/>
                  </a:cxn>
                  <a:cxn ang="0">
                    <a:pos x="3" y="3"/>
                  </a:cxn>
                  <a:cxn ang="0">
                    <a:pos x="0" y="3"/>
                  </a:cxn>
                  <a:cxn ang="0">
                    <a:pos x="0" y="2"/>
                  </a:cxn>
                </a:cxnLst>
                <a:rect l="0" t="0" r="r" b="b"/>
                <a:pathLst>
                  <a:path w="3" h="3">
                    <a:moveTo>
                      <a:pt x="0" y="2"/>
                    </a:moveTo>
                    <a:lnTo>
                      <a:pt x="2" y="0"/>
                    </a:lnTo>
                    <a:lnTo>
                      <a:pt x="2" y="2"/>
                    </a:lnTo>
                    <a:lnTo>
                      <a:pt x="3" y="2"/>
                    </a:lnTo>
                    <a:lnTo>
                      <a:pt x="3" y="3"/>
                    </a:lnTo>
                    <a:lnTo>
                      <a:pt x="0" y="3"/>
                    </a:lnTo>
                    <a:lnTo>
                      <a:pt x="0" y="2"/>
                    </a:lnTo>
                  </a:path>
                </a:pathLst>
              </a:custGeom>
              <a:noFill/>
              <a:ln w="6350" cap="sq">
                <a:solidFill>
                  <a:srgbClr val="000000"/>
                </a:solidFill>
                <a:prstDash val="solid"/>
                <a:miter lim="800000"/>
                <a:headEnd/>
                <a:tailEnd/>
              </a:ln>
            </p:spPr>
            <p:txBody>
              <a:bodyPr/>
              <a:lstStyle/>
              <a:p>
                <a:endParaRPr lang="en-US"/>
              </a:p>
            </p:txBody>
          </p:sp>
          <p:sp>
            <p:nvSpPr>
              <p:cNvPr id="321517" name="Freeform 1005"/>
              <p:cNvSpPr>
                <a:spLocks/>
              </p:cNvSpPr>
              <p:nvPr/>
            </p:nvSpPr>
            <p:spPr bwMode="auto">
              <a:xfrm>
                <a:off x="2164" y="2104"/>
                <a:ext cx="21" cy="9"/>
              </a:xfrm>
              <a:custGeom>
                <a:avLst/>
                <a:gdLst/>
                <a:ahLst/>
                <a:cxnLst>
                  <a:cxn ang="0">
                    <a:pos x="4" y="3"/>
                  </a:cxn>
                  <a:cxn ang="0">
                    <a:pos x="7" y="0"/>
                  </a:cxn>
                  <a:cxn ang="0">
                    <a:pos x="21" y="9"/>
                  </a:cxn>
                  <a:cxn ang="0">
                    <a:pos x="0" y="6"/>
                  </a:cxn>
                  <a:cxn ang="0">
                    <a:pos x="4" y="3"/>
                  </a:cxn>
                </a:cxnLst>
                <a:rect l="0" t="0" r="r" b="b"/>
                <a:pathLst>
                  <a:path w="21" h="9">
                    <a:moveTo>
                      <a:pt x="4" y="3"/>
                    </a:moveTo>
                    <a:lnTo>
                      <a:pt x="7" y="0"/>
                    </a:lnTo>
                    <a:lnTo>
                      <a:pt x="21" y="9"/>
                    </a:lnTo>
                    <a:lnTo>
                      <a:pt x="0" y="6"/>
                    </a:lnTo>
                    <a:lnTo>
                      <a:pt x="4" y="3"/>
                    </a:lnTo>
                  </a:path>
                </a:pathLst>
              </a:custGeom>
              <a:noFill/>
              <a:ln w="6350" cap="sq">
                <a:solidFill>
                  <a:srgbClr val="000000"/>
                </a:solidFill>
                <a:prstDash val="solid"/>
                <a:miter lim="800000"/>
                <a:headEnd/>
                <a:tailEnd/>
              </a:ln>
            </p:spPr>
            <p:txBody>
              <a:bodyPr/>
              <a:lstStyle/>
              <a:p>
                <a:endParaRPr lang="en-US"/>
              </a:p>
            </p:txBody>
          </p:sp>
          <p:sp>
            <p:nvSpPr>
              <p:cNvPr id="321518" name="Freeform 1006"/>
              <p:cNvSpPr>
                <a:spLocks/>
              </p:cNvSpPr>
              <p:nvPr/>
            </p:nvSpPr>
            <p:spPr bwMode="auto">
              <a:xfrm>
                <a:off x="2279" y="2161"/>
                <a:ext cx="7" cy="7"/>
              </a:xfrm>
              <a:custGeom>
                <a:avLst/>
                <a:gdLst/>
                <a:ahLst/>
                <a:cxnLst>
                  <a:cxn ang="0">
                    <a:pos x="6" y="3"/>
                  </a:cxn>
                  <a:cxn ang="0">
                    <a:pos x="4" y="6"/>
                  </a:cxn>
                  <a:cxn ang="0">
                    <a:pos x="0" y="7"/>
                  </a:cxn>
                  <a:cxn ang="0">
                    <a:pos x="4" y="0"/>
                  </a:cxn>
                  <a:cxn ang="0">
                    <a:pos x="7" y="1"/>
                  </a:cxn>
                  <a:cxn ang="0">
                    <a:pos x="6" y="3"/>
                  </a:cxn>
                </a:cxnLst>
                <a:rect l="0" t="0" r="r" b="b"/>
                <a:pathLst>
                  <a:path w="7" h="7">
                    <a:moveTo>
                      <a:pt x="6" y="3"/>
                    </a:moveTo>
                    <a:lnTo>
                      <a:pt x="4" y="6"/>
                    </a:lnTo>
                    <a:lnTo>
                      <a:pt x="0" y="7"/>
                    </a:lnTo>
                    <a:lnTo>
                      <a:pt x="4" y="0"/>
                    </a:lnTo>
                    <a:lnTo>
                      <a:pt x="7" y="1"/>
                    </a:lnTo>
                    <a:lnTo>
                      <a:pt x="6" y="3"/>
                    </a:lnTo>
                  </a:path>
                </a:pathLst>
              </a:custGeom>
              <a:noFill/>
              <a:ln w="6350" cap="sq">
                <a:solidFill>
                  <a:srgbClr val="000000"/>
                </a:solidFill>
                <a:prstDash val="solid"/>
                <a:miter lim="800000"/>
                <a:headEnd/>
                <a:tailEnd/>
              </a:ln>
            </p:spPr>
            <p:txBody>
              <a:bodyPr/>
              <a:lstStyle/>
              <a:p>
                <a:endParaRPr lang="en-US"/>
              </a:p>
            </p:txBody>
          </p:sp>
          <p:sp>
            <p:nvSpPr>
              <p:cNvPr id="321519" name="Freeform 1007"/>
              <p:cNvSpPr>
                <a:spLocks/>
              </p:cNvSpPr>
              <p:nvPr/>
            </p:nvSpPr>
            <p:spPr bwMode="auto">
              <a:xfrm>
                <a:off x="2303" y="2170"/>
                <a:ext cx="3" cy="3"/>
              </a:xfrm>
              <a:custGeom>
                <a:avLst/>
                <a:gdLst/>
                <a:ahLst/>
                <a:cxnLst>
                  <a:cxn ang="0">
                    <a:pos x="0" y="1"/>
                  </a:cxn>
                  <a:cxn ang="0">
                    <a:pos x="0" y="1"/>
                  </a:cxn>
                  <a:cxn ang="0">
                    <a:pos x="3" y="0"/>
                  </a:cxn>
                  <a:cxn ang="0">
                    <a:pos x="0" y="3"/>
                  </a:cxn>
                  <a:cxn ang="0">
                    <a:pos x="0" y="1"/>
                  </a:cxn>
                </a:cxnLst>
                <a:rect l="0" t="0" r="r" b="b"/>
                <a:pathLst>
                  <a:path w="3" h="3">
                    <a:moveTo>
                      <a:pt x="0" y="1"/>
                    </a:moveTo>
                    <a:lnTo>
                      <a:pt x="0" y="1"/>
                    </a:lnTo>
                    <a:lnTo>
                      <a:pt x="3" y="0"/>
                    </a:lnTo>
                    <a:lnTo>
                      <a:pt x="0" y="3"/>
                    </a:lnTo>
                    <a:lnTo>
                      <a:pt x="0" y="1"/>
                    </a:lnTo>
                  </a:path>
                </a:pathLst>
              </a:custGeom>
              <a:noFill/>
              <a:ln w="6350" cap="sq">
                <a:solidFill>
                  <a:srgbClr val="000000"/>
                </a:solidFill>
                <a:prstDash val="solid"/>
                <a:miter lim="800000"/>
                <a:headEnd/>
                <a:tailEnd/>
              </a:ln>
            </p:spPr>
            <p:txBody>
              <a:bodyPr/>
              <a:lstStyle/>
              <a:p>
                <a:endParaRPr lang="en-US"/>
              </a:p>
            </p:txBody>
          </p:sp>
          <p:sp>
            <p:nvSpPr>
              <p:cNvPr id="321520" name="Freeform 1008"/>
              <p:cNvSpPr>
                <a:spLocks/>
              </p:cNvSpPr>
              <p:nvPr/>
            </p:nvSpPr>
            <p:spPr bwMode="auto">
              <a:xfrm>
                <a:off x="2306" y="2186"/>
                <a:ext cx="4" cy="6"/>
              </a:xfrm>
              <a:custGeom>
                <a:avLst/>
                <a:gdLst/>
                <a:ahLst/>
                <a:cxnLst>
                  <a:cxn ang="0">
                    <a:pos x="3" y="0"/>
                  </a:cxn>
                  <a:cxn ang="0">
                    <a:pos x="4" y="0"/>
                  </a:cxn>
                  <a:cxn ang="0">
                    <a:pos x="4" y="6"/>
                  </a:cxn>
                  <a:cxn ang="0">
                    <a:pos x="0" y="0"/>
                  </a:cxn>
                  <a:cxn ang="0">
                    <a:pos x="3" y="0"/>
                  </a:cxn>
                </a:cxnLst>
                <a:rect l="0" t="0" r="r" b="b"/>
                <a:pathLst>
                  <a:path w="4" h="6">
                    <a:moveTo>
                      <a:pt x="3" y="0"/>
                    </a:moveTo>
                    <a:lnTo>
                      <a:pt x="4" y="0"/>
                    </a:lnTo>
                    <a:lnTo>
                      <a:pt x="4" y="6"/>
                    </a:lnTo>
                    <a:lnTo>
                      <a:pt x="0" y="0"/>
                    </a:lnTo>
                    <a:lnTo>
                      <a:pt x="3" y="0"/>
                    </a:lnTo>
                  </a:path>
                </a:pathLst>
              </a:custGeom>
              <a:noFill/>
              <a:ln w="6350" cap="sq">
                <a:solidFill>
                  <a:srgbClr val="000000"/>
                </a:solidFill>
                <a:prstDash val="solid"/>
                <a:miter lim="800000"/>
                <a:headEnd/>
                <a:tailEnd/>
              </a:ln>
            </p:spPr>
            <p:txBody>
              <a:bodyPr/>
              <a:lstStyle/>
              <a:p>
                <a:endParaRPr lang="en-US"/>
              </a:p>
            </p:txBody>
          </p:sp>
        </p:grpSp>
        <p:sp>
          <p:nvSpPr>
            <p:cNvPr id="321521" name="Freeform 1009"/>
            <p:cNvSpPr>
              <a:spLocks/>
            </p:cNvSpPr>
            <p:nvPr/>
          </p:nvSpPr>
          <p:spPr bwMode="auto">
            <a:xfrm>
              <a:off x="2315" y="2197"/>
              <a:ext cx="1" cy="3"/>
            </a:xfrm>
            <a:custGeom>
              <a:avLst/>
              <a:gdLst/>
              <a:ahLst/>
              <a:cxnLst>
                <a:cxn ang="0">
                  <a:pos x="0" y="1"/>
                </a:cxn>
                <a:cxn ang="0">
                  <a:pos x="0" y="0"/>
                </a:cxn>
                <a:cxn ang="0">
                  <a:pos x="1" y="3"/>
                </a:cxn>
                <a:cxn ang="0">
                  <a:pos x="0" y="3"/>
                </a:cxn>
                <a:cxn ang="0">
                  <a:pos x="0" y="1"/>
                </a:cxn>
              </a:cxnLst>
              <a:rect l="0" t="0" r="r" b="b"/>
              <a:pathLst>
                <a:path w="1" h="3">
                  <a:moveTo>
                    <a:pt x="0" y="1"/>
                  </a:moveTo>
                  <a:lnTo>
                    <a:pt x="0" y="0"/>
                  </a:lnTo>
                  <a:lnTo>
                    <a:pt x="1" y="3"/>
                  </a:lnTo>
                  <a:lnTo>
                    <a:pt x="0" y="3"/>
                  </a:lnTo>
                  <a:lnTo>
                    <a:pt x="0" y="1"/>
                  </a:lnTo>
                </a:path>
              </a:pathLst>
            </a:custGeom>
            <a:noFill/>
            <a:ln w="6350" cap="sq">
              <a:solidFill>
                <a:srgbClr val="000000"/>
              </a:solidFill>
              <a:prstDash val="solid"/>
              <a:miter lim="800000"/>
              <a:headEnd/>
              <a:tailEnd/>
            </a:ln>
          </p:spPr>
          <p:txBody>
            <a:bodyPr/>
            <a:lstStyle/>
            <a:p>
              <a:endParaRPr lang="en-US"/>
            </a:p>
          </p:txBody>
        </p:sp>
        <p:sp>
          <p:nvSpPr>
            <p:cNvPr id="321522" name="Freeform 1010"/>
            <p:cNvSpPr>
              <a:spLocks noEditPoints="1"/>
            </p:cNvSpPr>
            <p:nvPr/>
          </p:nvSpPr>
          <p:spPr bwMode="auto">
            <a:xfrm>
              <a:off x="4104" y="2027"/>
              <a:ext cx="118" cy="171"/>
            </a:xfrm>
            <a:custGeom>
              <a:avLst/>
              <a:gdLst/>
              <a:ahLst/>
              <a:cxnLst>
                <a:cxn ang="0">
                  <a:pos x="118" y="68"/>
                </a:cxn>
                <a:cxn ang="0">
                  <a:pos x="91" y="128"/>
                </a:cxn>
                <a:cxn ang="0">
                  <a:pos x="51" y="165"/>
                </a:cxn>
                <a:cxn ang="0">
                  <a:pos x="20" y="171"/>
                </a:cxn>
                <a:cxn ang="0">
                  <a:pos x="8" y="143"/>
                </a:cxn>
                <a:cxn ang="0">
                  <a:pos x="0" y="131"/>
                </a:cxn>
                <a:cxn ang="0">
                  <a:pos x="46" y="113"/>
                </a:cxn>
                <a:cxn ang="0">
                  <a:pos x="54" y="74"/>
                </a:cxn>
                <a:cxn ang="0">
                  <a:pos x="43" y="65"/>
                </a:cxn>
                <a:cxn ang="0">
                  <a:pos x="49" y="45"/>
                </a:cxn>
                <a:cxn ang="0">
                  <a:pos x="54" y="39"/>
                </a:cxn>
                <a:cxn ang="0">
                  <a:pos x="51" y="24"/>
                </a:cxn>
                <a:cxn ang="0">
                  <a:pos x="58" y="14"/>
                </a:cxn>
                <a:cxn ang="0">
                  <a:pos x="75" y="42"/>
                </a:cxn>
                <a:cxn ang="0">
                  <a:pos x="91" y="45"/>
                </a:cxn>
                <a:cxn ang="0">
                  <a:pos x="118" y="68"/>
                </a:cxn>
                <a:cxn ang="0">
                  <a:pos x="55" y="5"/>
                </a:cxn>
                <a:cxn ang="0">
                  <a:pos x="52" y="3"/>
                </a:cxn>
                <a:cxn ang="0">
                  <a:pos x="55" y="0"/>
                </a:cxn>
                <a:cxn ang="0">
                  <a:pos x="57" y="6"/>
                </a:cxn>
                <a:cxn ang="0">
                  <a:pos x="57" y="6"/>
                </a:cxn>
                <a:cxn ang="0">
                  <a:pos x="55" y="5"/>
                </a:cxn>
              </a:cxnLst>
              <a:rect l="0" t="0" r="r" b="b"/>
              <a:pathLst>
                <a:path w="118" h="171">
                  <a:moveTo>
                    <a:pt x="118" y="68"/>
                  </a:moveTo>
                  <a:lnTo>
                    <a:pt x="91" y="128"/>
                  </a:lnTo>
                  <a:lnTo>
                    <a:pt x="51" y="165"/>
                  </a:lnTo>
                  <a:lnTo>
                    <a:pt x="20" y="171"/>
                  </a:lnTo>
                  <a:lnTo>
                    <a:pt x="8" y="143"/>
                  </a:lnTo>
                  <a:lnTo>
                    <a:pt x="0" y="131"/>
                  </a:lnTo>
                  <a:lnTo>
                    <a:pt x="46" y="113"/>
                  </a:lnTo>
                  <a:lnTo>
                    <a:pt x="54" y="74"/>
                  </a:lnTo>
                  <a:lnTo>
                    <a:pt x="43" y="65"/>
                  </a:lnTo>
                  <a:lnTo>
                    <a:pt x="49" y="45"/>
                  </a:lnTo>
                  <a:lnTo>
                    <a:pt x="54" y="39"/>
                  </a:lnTo>
                  <a:lnTo>
                    <a:pt x="51" y="24"/>
                  </a:lnTo>
                  <a:lnTo>
                    <a:pt x="58" y="14"/>
                  </a:lnTo>
                  <a:lnTo>
                    <a:pt x="75" y="42"/>
                  </a:lnTo>
                  <a:lnTo>
                    <a:pt x="91" y="45"/>
                  </a:lnTo>
                  <a:lnTo>
                    <a:pt x="118" y="68"/>
                  </a:lnTo>
                  <a:moveTo>
                    <a:pt x="55" y="5"/>
                  </a:moveTo>
                  <a:lnTo>
                    <a:pt x="52" y="3"/>
                  </a:lnTo>
                  <a:lnTo>
                    <a:pt x="55" y="0"/>
                  </a:lnTo>
                  <a:lnTo>
                    <a:pt x="57" y="6"/>
                  </a:lnTo>
                  <a:lnTo>
                    <a:pt x="57" y="6"/>
                  </a:lnTo>
                  <a:lnTo>
                    <a:pt x="55" y="5"/>
                  </a:lnTo>
                </a:path>
              </a:pathLst>
            </a:custGeom>
            <a:noFill/>
            <a:ln w="6350" cap="sq">
              <a:solidFill>
                <a:srgbClr val="000000"/>
              </a:solidFill>
              <a:prstDash val="solid"/>
              <a:miter lim="800000"/>
              <a:headEnd/>
              <a:tailEnd/>
            </a:ln>
          </p:spPr>
          <p:txBody>
            <a:bodyPr/>
            <a:lstStyle/>
            <a:p>
              <a:endParaRPr lang="en-US"/>
            </a:p>
          </p:txBody>
        </p:sp>
        <p:sp>
          <p:nvSpPr>
            <p:cNvPr id="321523" name="Freeform 1011"/>
            <p:cNvSpPr>
              <a:spLocks/>
            </p:cNvSpPr>
            <p:nvPr/>
          </p:nvSpPr>
          <p:spPr bwMode="auto">
            <a:xfrm>
              <a:off x="3639" y="2083"/>
              <a:ext cx="257" cy="352"/>
            </a:xfrm>
            <a:custGeom>
              <a:avLst/>
              <a:gdLst/>
              <a:ahLst/>
              <a:cxnLst>
                <a:cxn ang="0">
                  <a:pos x="105" y="21"/>
                </a:cxn>
                <a:cxn ang="0">
                  <a:pos x="168" y="21"/>
                </a:cxn>
                <a:cxn ang="0">
                  <a:pos x="177" y="25"/>
                </a:cxn>
                <a:cxn ang="0">
                  <a:pos x="183" y="22"/>
                </a:cxn>
                <a:cxn ang="0">
                  <a:pos x="206" y="0"/>
                </a:cxn>
                <a:cxn ang="0">
                  <a:pos x="226" y="19"/>
                </a:cxn>
                <a:cxn ang="0">
                  <a:pos x="238" y="79"/>
                </a:cxn>
                <a:cxn ang="0">
                  <a:pos x="257" y="91"/>
                </a:cxn>
                <a:cxn ang="0">
                  <a:pos x="253" y="100"/>
                </a:cxn>
                <a:cxn ang="0">
                  <a:pos x="241" y="105"/>
                </a:cxn>
                <a:cxn ang="0">
                  <a:pos x="233" y="109"/>
                </a:cxn>
                <a:cxn ang="0">
                  <a:pos x="233" y="124"/>
                </a:cxn>
                <a:cxn ang="0">
                  <a:pos x="226" y="144"/>
                </a:cxn>
                <a:cxn ang="0">
                  <a:pos x="227" y="159"/>
                </a:cxn>
                <a:cxn ang="0">
                  <a:pos x="224" y="177"/>
                </a:cxn>
                <a:cxn ang="0">
                  <a:pos x="223" y="187"/>
                </a:cxn>
                <a:cxn ang="0">
                  <a:pos x="215" y="189"/>
                </a:cxn>
                <a:cxn ang="0">
                  <a:pos x="203" y="222"/>
                </a:cxn>
                <a:cxn ang="0">
                  <a:pos x="203" y="223"/>
                </a:cxn>
                <a:cxn ang="0">
                  <a:pos x="198" y="220"/>
                </a:cxn>
                <a:cxn ang="0">
                  <a:pos x="192" y="265"/>
                </a:cxn>
                <a:cxn ang="0">
                  <a:pos x="180" y="263"/>
                </a:cxn>
                <a:cxn ang="0">
                  <a:pos x="175" y="275"/>
                </a:cxn>
                <a:cxn ang="0">
                  <a:pos x="190" y="280"/>
                </a:cxn>
                <a:cxn ang="0">
                  <a:pos x="205" y="301"/>
                </a:cxn>
                <a:cxn ang="0">
                  <a:pos x="212" y="320"/>
                </a:cxn>
                <a:cxn ang="0">
                  <a:pos x="220" y="320"/>
                </a:cxn>
                <a:cxn ang="0">
                  <a:pos x="223" y="334"/>
                </a:cxn>
                <a:cxn ang="0">
                  <a:pos x="218" y="334"/>
                </a:cxn>
                <a:cxn ang="0">
                  <a:pos x="214" y="334"/>
                </a:cxn>
                <a:cxn ang="0">
                  <a:pos x="199" y="334"/>
                </a:cxn>
                <a:cxn ang="0">
                  <a:pos x="199" y="334"/>
                </a:cxn>
                <a:cxn ang="0">
                  <a:pos x="193" y="340"/>
                </a:cxn>
                <a:cxn ang="0">
                  <a:pos x="186" y="349"/>
                </a:cxn>
                <a:cxn ang="0">
                  <a:pos x="163" y="352"/>
                </a:cxn>
                <a:cxn ang="0">
                  <a:pos x="142" y="350"/>
                </a:cxn>
                <a:cxn ang="0">
                  <a:pos x="121" y="332"/>
                </a:cxn>
                <a:cxn ang="0">
                  <a:pos x="99" y="338"/>
                </a:cxn>
                <a:cxn ang="0">
                  <a:pos x="88" y="326"/>
                </a:cxn>
                <a:cxn ang="0">
                  <a:pos x="85" y="316"/>
                </a:cxn>
                <a:cxn ang="0">
                  <a:pos x="72" y="307"/>
                </a:cxn>
                <a:cxn ang="0">
                  <a:pos x="72" y="296"/>
                </a:cxn>
                <a:cxn ang="0">
                  <a:pos x="52" y="281"/>
                </a:cxn>
                <a:cxn ang="0">
                  <a:pos x="52" y="275"/>
                </a:cxn>
                <a:cxn ang="0">
                  <a:pos x="36" y="263"/>
                </a:cxn>
                <a:cxn ang="0">
                  <a:pos x="26" y="259"/>
                </a:cxn>
                <a:cxn ang="0">
                  <a:pos x="27" y="240"/>
                </a:cxn>
                <a:cxn ang="0">
                  <a:pos x="15" y="220"/>
                </a:cxn>
                <a:cxn ang="0">
                  <a:pos x="2" y="189"/>
                </a:cxn>
                <a:cxn ang="0">
                  <a:pos x="0" y="169"/>
                </a:cxn>
                <a:cxn ang="0">
                  <a:pos x="15" y="135"/>
                </a:cxn>
                <a:cxn ang="0">
                  <a:pos x="30" y="133"/>
                </a:cxn>
                <a:cxn ang="0">
                  <a:pos x="27" y="64"/>
                </a:cxn>
                <a:cxn ang="0">
                  <a:pos x="27" y="57"/>
                </a:cxn>
                <a:cxn ang="0">
                  <a:pos x="42" y="55"/>
                </a:cxn>
                <a:cxn ang="0">
                  <a:pos x="42" y="21"/>
                </a:cxn>
                <a:cxn ang="0">
                  <a:pos x="105" y="21"/>
                </a:cxn>
              </a:cxnLst>
              <a:rect l="0" t="0" r="r" b="b"/>
              <a:pathLst>
                <a:path w="257" h="352">
                  <a:moveTo>
                    <a:pt x="105" y="21"/>
                  </a:moveTo>
                  <a:lnTo>
                    <a:pt x="168" y="21"/>
                  </a:lnTo>
                  <a:lnTo>
                    <a:pt x="177" y="25"/>
                  </a:lnTo>
                  <a:lnTo>
                    <a:pt x="183" y="22"/>
                  </a:lnTo>
                  <a:lnTo>
                    <a:pt x="206" y="0"/>
                  </a:lnTo>
                  <a:lnTo>
                    <a:pt x="226" y="19"/>
                  </a:lnTo>
                  <a:lnTo>
                    <a:pt x="238" y="79"/>
                  </a:lnTo>
                  <a:lnTo>
                    <a:pt x="257" y="91"/>
                  </a:lnTo>
                  <a:lnTo>
                    <a:pt x="253" y="100"/>
                  </a:lnTo>
                  <a:lnTo>
                    <a:pt x="241" y="105"/>
                  </a:lnTo>
                  <a:lnTo>
                    <a:pt x="233" y="109"/>
                  </a:lnTo>
                  <a:lnTo>
                    <a:pt x="233" y="124"/>
                  </a:lnTo>
                  <a:lnTo>
                    <a:pt x="226" y="144"/>
                  </a:lnTo>
                  <a:lnTo>
                    <a:pt x="227" y="159"/>
                  </a:lnTo>
                  <a:lnTo>
                    <a:pt x="224" y="177"/>
                  </a:lnTo>
                  <a:lnTo>
                    <a:pt x="223" y="187"/>
                  </a:lnTo>
                  <a:lnTo>
                    <a:pt x="215" y="189"/>
                  </a:lnTo>
                  <a:lnTo>
                    <a:pt x="203" y="222"/>
                  </a:lnTo>
                  <a:lnTo>
                    <a:pt x="203" y="223"/>
                  </a:lnTo>
                  <a:lnTo>
                    <a:pt x="198" y="220"/>
                  </a:lnTo>
                  <a:lnTo>
                    <a:pt x="192" y="265"/>
                  </a:lnTo>
                  <a:lnTo>
                    <a:pt x="180" y="263"/>
                  </a:lnTo>
                  <a:lnTo>
                    <a:pt x="175" y="275"/>
                  </a:lnTo>
                  <a:lnTo>
                    <a:pt x="190" y="280"/>
                  </a:lnTo>
                  <a:lnTo>
                    <a:pt x="205" y="301"/>
                  </a:lnTo>
                  <a:lnTo>
                    <a:pt x="212" y="320"/>
                  </a:lnTo>
                  <a:lnTo>
                    <a:pt x="220" y="320"/>
                  </a:lnTo>
                  <a:lnTo>
                    <a:pt x="223" y="334"/>
                  </a:lnTo>
                  <a:lnTo>
                    <a:pt x="218" y="334"/>
                  </a:lnTo>
                  <a:lnTo>
                    <a:pt x="214" y="334"/>
                  </a:lnTo>
                  <a:lnTo>
                    <a:pt x="199" y="334"/>
                  </a:lnTo>
                  <a:lnTo>
                    <a:pt x="199" y="334"/>
                  </a:lnTo>
                  <a:lnTo>
                    <a:pt x="193" y="340"/>
                  </a:lnTo>
                  <a:lnTo>
                    <a:pt x="186" y="349"/>
                  </a:lnTo>
                  <a:lnTo>
                    <a:pt x="163" y="352"/>
                  </a:lnTo>
                  <a:lnTo>
                    <a:pt x="142" y="350"/>
                  </a:lnTo>
                  <a:lnTo>
                    <a:pt x="121" y="332"/>
                  </a:lnTo>
                  <a:lnTo>
                    <a:pt x="99" y="338"/>
                  </a:lnTo>
                  <a:lnTo>
                    <a:pt x="88" y="326"/>
                  </a:lnTo>
                  <a:lnTo>
                    <a:pt x="85" y="316"/>
                  </a:lnTo>
                  <a:lnTo>
                    <a:pt x="72" y="307"/>
                  </a:lnTo>
                  <a:lnTo>
                    <a:pt x="72" y="296"/>
                  </a:lnTo>
                  <a:lnTo>
                    <a:pt x="52" y="281"/>
                  </a:lnTo>
                  <a:lnTo>
                    <a:pt x="52" y="275"/>
                  </a:lnTo>
                  <a:lnTo>
                    <a:pt x="36" y="263"/>
                  </a:lnTo>
                  <a:lnTo>
                    <a:pt x="26" y="259"/>
                  </a:lnTo>
                  <a:lnTo>
                    <a:pt x="27" y="240"/>
                  </a:lnTo>
                  <a:lnTo>
                    <a:pt x="15" y="220"/>
                  </a:lnTo>
                  <a:lnTo>
                    <a:pt x="2" y="189"/>
                  </a:lnTo>
                  <a:lnTo>
                    <a:pt x="0" y="169"/>
                  </a:lnTo>
                  <a:lnTo>
                    <a:pt x="15" y="135"/>
                  </a:lnTo>
                  <a:lnTo>
                    <a:pt x="30" y="133"/>
                  </a:lnTo>
                  <a:lnTo>
                    <a:pt x="27" y="64"/>
                  </a:lnTo>
                  <a:lnTo>
                    <a:pt x="27" y="57"/>
                  </a:lnTo>
                  <a:lnTo>
                    <a:pt x="42" y="55"/>
                  </a:lnTo>
                  <a:lnTo>
                    <a:pt x="42" y="21"/>
                  </a:lnTo>
                  <a:lnTo>
                    <a:pt x="105" y="21"/>
                  </a:lnTo>
                </a:path>
              </a:pathLst>
            </a:custGeom>
            <a:noFill/>
            <a:ln w="6350" cap="sq">
              <a:solidFill>
                <a:srgbClr val="000000"/>
              </a:solidFill>
              <a:prstDash val="solid"/>
              <a:miter lim="800000"/>
              <a:headEnd/>
              <a:tailEnd/>
            </a:ln>
          </p:spPr>
          <p:txBody>
            <a:bodyPr/>
            <a:lstStyle/>
            <a:p>
              <a:endParaRPr lang="en-US"/>
            </a:p>
          </p:txBody>
        </p:sp>
        <p:sp>
          <p:nvSpPr>
            <p:cNvPr id="321524" name="Freeform 1012"/>
            <p:cNvSpPr>
              <a:spLocks/>
            </p:cNvSpPr>
            <p:nvPr/>
          </p:nvSpPr>
          <p:spPr bwMode="auto">
            <a:xfrm>
              <a:off x="4454" y="1850"/>
              <a:ext cx="40" cy="36"/>
            </a:xfrm>
            <a:custGeom>
              <a:avLst/>
              <a:gdLst/>
              <a:ahLst/>
              <a:cxnLst>
                <a:cxn ang="0">
                  <a:pos x="6" y="5"/>
                </a:cxn>
                <a:cxn ang="0">
                  <a:pos x="13" y="2"/>
                </a:cxn>
                <a:cxn ang="0">
                  <a:pos x="22" y="0"/>
                </a:cxn>
                <a:cxn ang="0">
                  <a:pos x="34" y="11"/>
                </a:cxn>
                <a:cxn ang="0">
                  <a:pos x="40" y="9"/>
                </a:cxn>
                <a:cxn ang="0">
                  <a:pos x="39" y="24"/>
                </a:cxn>
                <a:cxn ang="0">
                  <a:pos x="33" y="27"/>
                </a:cxn>
                <a:cxn ang="0">
                  <a:pos x="33" y="35"/>
                </a:cxn>
                <a:cxn ang="0">
                  <a:pos x="27" y="36"/>
                </a:cxn>
                <a:cxn ang="0">
                  <a:pos x="27" y="36"/>
                </a:cxn>
                <a:cxn ang="0">
                  <a:pos x="25" y="32"/>
                </a:cxn>
                <a:cxn ang="0">
                  <a:pos x="0" y="9"/>
                </a:cxn>
                <a:cxn ang="0">
                  <a:pos x="6" y="5"/>
                </a:cxn>
              </a:cxnLst>
              <a:rect l="0" t="0" r="r" b="b"/>
              <a:pathLst>
                <a:path w="40" h="36">
                  <a:moveTo>
                    <a:pt x="6" y="5"/>
                  </a:moveTo>
                  <a:lnTo>
                    <a:pt x="13" y="2"/>
                  </a:lnTo>
                  <a:lnTo>
                    <a:pt x="22" y="0"/>
                  </a:lnTo>
                  <a:lnTo>
                    <a:pt x="34" y="11"/>
                  </a:lnTo>
                  <a:lnTo>
                    <a:pt x="40" y="9"/>
                  </a:lnTo>
                  <a:lnTo>
                    <a:pt x="39" y="24"/>
                  </a:lnTo>
                  <a:lnTo>
                    <a:pt x="33" y="27"/>
                  </a:lnTo>
                  <a:lnTo>
                    <a:pt x="33" y="35"/>
                  </a:lnTo>
                  <a:lnTo>
                    <a:pt x="27" y="36"/>
                  </a:lnTo>
                  <a:lnTo>
                    <a:pt x="27" y="36"/>
                  </a:lnTo>
                  <a:lnTo>
                    <a:pt x="25" y="32"/>
                  </a:lnTo>
                  <a:lnTo>
                    <a:pt x="0" y="9"/>
                  </a:lnTo>
                  <a:lnTo>
                    <a:pt x="6" y="5"/>
                  </a:lnTo>
                </a:path>
              </a:pathLst>
            </a:custGeom>
            <a:noFill/>
            <a:ln w="6350" cap="sq">
              <a:solidFill>
                <a:srgbClr val="000000"/>
              </a:solidFill>
              <a:prstDash val="solid"/>
              <a:miter lim="800000"/>
              <a:headEnd/>
              <a:tailEnd/>
            </a:ln>
          </p:spPr>
          <p:txBody>
            <a:bodyPr/>
            <a:lstStyle/>
            <a:p>
              <a:endParaRPr lang="en-US"/>
            </a:p>
          </p:txBody>
        </p:sp>
        <p:sp>
          <p:nvSpPr>
            <p:cNvPr id="321525" name="Freeform 1013"/>
            <p:cNvSpPr>
              <a:spLocks/>
            </p:cNvSpPr>
            <p:nvPr/>
          </p:nvSpPr>
          <p:spPr bwMode="auto">
            <a:xfrm>
              <a:off x="4953" y="2673"/>
              <a:ext cx="29" cy="30"/>
            </a:xfrm>
            <a:custGeom>
              <a:avLst/>
              <a:gdLst/>
              <a:ahLst/>
              <a:cxnLst>
                <a:cxn ang="0">
                  <a:pos x="27" y="17"/>
                </a:cxn>
                <a:cxn ang="0">
                  <a:pos x="27" y="18"/>
                </a:cxn>
                <a:cxn ang="0">
                  <a:pos x="27" y="20"/>
                </a:cxn>
                <a:cxn ang="0">
                  <a:pos x="26" y="21"/>
                </a:cxn>
                <a:cxn ang="0">
                  <a:pos x="26" y="23"/>
                </a:cxn>
                <a:cxn ang="0">
                  <a:pos x="24" y="24"/>
                </a:cxn>
                <a:cxn ang="0">
                  <a:pos x="24" y="26"/>
                </a:cxn>
                <a:cxn ang="0">
                  <a:pos x="23" y="27"/>
                </a:cxn>
                <a:cxn ang="0">
                  <a:pos x="21" y="27"/>
                </a:cxn>
                <a:cxn ang="0">
                  <a:pos x="20" y="29"/>
                </a:cxn>
                <a:cxn ang="0">
                  <a:pos x="20" y="29"/>
                </a:cxn>
                <a:cxn ang="0">
                  <a:pos x="18" y="30"/>
                </a:cxn>
                <a:cxn ang="0">
                  <a:pos x="17" y="30"/>
                </a:cxn>
                <a:cxn ang="0">
                  <a:pos x="15" y="30"/>
                </a:cxn>
                <a:cxn ang="0">
                  <a:pos x="14" y="30"/>
                </a:cxn>
                <a:cxn ang="0">
                  <a:pos x="12" y="30"/>
                </a:cxn>
                <a:cxn ang="0">
                  <a:pos x="11" y="30"/>
                </a:cxn>
                <a:cxn ang="0">
                  <a:pos x="9" y="30"/>
                </a:cxn>
                <a:cxn ang="0">
                  <a:pos x="8" y="30"/>
                </a:cxn>
                <a:cxn ang="0">
                  <a:pos x="6" y="29"/>
                </a:cxn>
                <a:cxn ang="0">
                  <a:pos x="6" y="29"/>
                </a:cxn>
                <a:cxn ang="0">
                  <a:pos x="5" y="27"/>
                </a:cxn>
                <a:cxn ang="0">
                  <a:pos x="3" y="26"/>
                </a:cxn>
                <a:cxn ang="0">
                  <a:pos x="3" y="24"/>
                </a:cxn>
                <a:cxn ang="0">
                  <a:pos x="2" y="23"/>
                </a:cxn>
                <a:cxn ang="0">
                  <a:pos x="2" y="21"/>
                </a:cxn>
                <a:cxn ang="0">
                  <a:pos x="2" y="20"/>
                </a:cxn>
                <a:cxn ang="0">
                  <a:pos x="2" y="18"/>
                </a:cxn>
                <a:cxn ang="0">
                  <a:pos x="0" y="17"/>
                </a:cxn>
                <a:cxn ang="0">
                  <a:pos x="0" y="15"/>
                </a:cxn>
                <a:cxn ang="0">
                  <a:pos x="2" y="14"/>
                </a:cxn>
                <a:cxn ang="0">
                  <a:pos x="2" y="12"/>
                </a:cxn>
                <a:cxn ang="0">
                  <a:pos x="2" y="11"/>
                </a:cxn>
                <a:cxn ang="0">
                  <a:pos x="3" y="9"/>
                </a:cxn>
                <a:cxn ang="0">
                  <a:pos x="3" y="8"/>
                </a:cxn>
                <a:cxn ang="0">
                  <a:pos x="5" y="6"/>
                </a:cxn>
                <a:cxn ang="0">
                  <a:pos x="5" y="5"/>
                </a:cxn>
                <a:cxn ang="0">
                  <a:pos x="6" y="3"/>
                </a:cxn>
                <a:cxn ang="0">
                  <a:pos x="8" y="3"/>
                </a:cxn>
                <a:cxn ang="0">
                  <a:pos x="9" y="2"/>
                </a:cxn>
                <a:cxn ang="0">
                  <a:pos x="9" y="2"/>
                </a:cxn>
                <a:cxn ang="0">
                  <a:pos x="11" y="0"/>
                </a:cxn>
                <a:cxn ang="0">
                  <a:pos x="12" y="0"/>
                </a:cxn>
                <a:cxn ang="0">
                  <a:pos x="14" y="0"/>
                </a:cxn>
                <a:cxn ang="0">
                  <a:pos x="15" y="0"/>
                </a:cxn>
                <a:cxn ang="0">
                  <a:pos x="17" y="0"/>
                </a:cxn>
                <a:cxn ang="0">
                  <a:pos x="18" y="0"/>
                </a:cxn>
                <a:cxn ang="0">
                  <a:pos x="20" y="0"/>
                </a:cxn>
                <a:cxn ang="0">
                  <a:pos x="21" y="0"/>
                </a:cxn>
                <a:cxn ang="0">
                  <a:pos x="23" y="2"/>
                </a:cxn>
                <a:cxn ang="0">
                  <a:pos x="23" y="2"/>
                </a:cxn>
                <a:cxn ang="0">
                  <a:pos x="24" y="3"/>
                </a:cxn>
                <a:cxn ang="0">
                  <a:pos x="26" y="5"/>
                </a:cxn>
                <a:cxn ang="0">
                  <a:pos x="26" y="6"/>
                </a:cxn>
                <a:cxn ang="0">
                  <a:pos x="27" y="8"/>
                </a:cxn>
                <a:cxn ang="0">
                  <a:pos x="27" y="9"/>
                </a:cxn>
                <a:cxn ang="0">
                  <a:pos x="27" y="11"/>
                </a:cxn>
                <a:cxn ang="0">
                  <a:pos x="29" y="12"/>
                </a:cxn>
                <a:cxn ang="0">
                  <a:pos x="29" y="14"/>
                </a:cxn>
                <a:cxn ang="0">
                  <a:pos x="29" y="15"/>
                </a:cxn>
              </a:cxnLst>
              <a:rect l="0" t="0" r="r" b="b"/>
              <a:pathLst>
                <a:path w="29" h="30">
                  <a:moveTo>
                    <a:pt x="29" y="15"/>
                  </a:moveTo>
                  <a:lnTo>
                    <a:pt x="29" y="15"/>
                  </a:lnTo>
                  <a:lnTo>
                    <a:pt x="29" y="15"/>
                  </a:ln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20"/>
                  </a:lnTo>
                  <a:lnTo>
                    <a:pt x="27" y="20"/>
                  </a:lnTo>
                  <a:lnTo>
                    <a:pt x="27" y="20"/>
                  </a:lnTo>
                  <a:lnTo>
                    <a:pt x="27" y="20"/>
                  </a:lnTo>
                  <a:lnTo>
                    <a:pt x="27" y="20"/>
                  </a:lnTo>
                  <a:lnTo>
                    <a:pt x="27" y="20"/>
                  </a:lnTo>
                  <a:lnTo>
                    <a:pt x="27" y="21"/>
                  </a:lnTo>
                  <a:lnTo>
                    <a:pt x="27" y="21"/>
                  </a:lnTo>
                  <a:lnTo>
                    <a:pt x="27" y="21"/>
                  </a:lnTo>
                  <a:lnTo>
                    <a:pt x="26" y="21"/>
                  </a:lnTo>
                  <a:lnTo>
                    <a:pt x="26" y="21"/>
                  </a:lnTo>
                  <a:lnTo>
                    <a:pt x="26" y="21"/>
                  </a:lnTo>
                  <a:lnTo>
                    <a:pt x="26" y="23"/>
                  </a:lnTo>
                  <a:lnTo>
                    <a:pt x="26" y="23"/>
                  </a:lnTo>
                  <a:lnTo>
                    <a:pt x="26" y="23"/>
                  </a:lnTo>
                  <a:lnTo>
                    <a:pt x="26" y="23"/>
                  </a:lnTo>
                  <a:lnTo>
                    <a:pt x="26" y="23"/>
                  </a:lnTo>
                  <a:lnTo>
                    <a:pt x="26" y="23"/>
                  </a:lnTo>
                  <a:lnTo>
                    <a:pt x="26" y="24"/>
                  </a:lnTo>
                  <a:lnTo>
                    <a:pt x="26" y="24"/>
                  </a:lnTo>
                  <a:lnTo>
                    <a:pt x="26" y="24"/>
                  </a:lnTo>
                  <a:lnTo>
                    <a:pt x="24" y="24"/>
                  </a:lnTo>
                  <a:lnTo>
                    <a:pt x="24" y="24"/>
                  </a:lnTo>
                  <a:lnTo>
                    <a:pt x="24" y="24"/>
                  </a:lnTo>
                  <a:lnTo>
                    <a:pt x="24" y="24"/>
                  </a:lnTo>
                  <a:lnTo>
                    <a:pt x="24" y="26"/>
                  </a:lnTo>
                  <a:lnTo>
                    <a:pt x="24" y="26"/>
                  </a:lnTo>
                  <a:lnTo>
                    <a:pt x="24" y="26"/>
                  </a:lnTo>
                  <a:lnTo>
                    <a:pt x="24" y="26"/>
                  </a:lnTo>
                  <a:lnTo>
                    <a:pt x="24" y="26"/>
                  </a:lnTo>
                  <a:lnTo>
                    <a:pt x="23" y="26"/>
                  </a:lnTo>
                  <a:lnTo>
                    <a:pt x="23" y="26"/>
                  </a:lnTo>
                  <a:lnTo>
                    <a:pt x="23" y="26"/>
                  </a:lnTo>
                  <a:lnTo>
                    <a:pt x="23" y="27"/>
                  </a:lnTo>
                  <a:lnTo>
                    <a:pt x="23" y="27"/>
                  </a:lnTo>
                  <a:lnTo>
                    <a:pt x="23" y="27"/>
                  </a:lnTo>
                  <a:lnTo>
                    <a:pt x="23" y="27"/>
                  </a:lnTo>
                  <a:lnTo>
                    <a:pt x="23" y="27"/>
                  </a:lnTo>
                  <a:lnTo>
                    <a:pt x="21" y="27"/>
                  </a:lnTo>
                  <a:lnTo>
                    <a:pt x="21" y="27"/>
                  </a:lnTo>
                  <a:lnTo>
                    <a:pt x="21" y="27"/>
                  </a:lnTo>
                  <a:lnTo>
                    <a:pt x="21" y="29"/>
                  </a:lnTo>
                  <a:lnTo>
                    <a:pt x="21" y="29"/>
                  </a:lnTo>
                  <a:lnTo>
                    <a:pt x="21" y="29"/>
                  </a:lnTo>
                  <a:lnTo>
                    <a:pt x="21" y="29"/>
                  </a:lnTo>
                  <a:lnTo>
                    <a:pt x="20" y="29"/>
                  </a:lnTo>
                  <a:lnTo>
                    <a:pt x="20" y="29"/>
                  </a:lnTo>
                  <a:lnTo>
                    <a:pt x="20" y="29"/>
                  </a:lnTo>
                  <a:lnTo>
                    <a:pt x="20" y="29"/>
                  </a:lnTo>
                  <a:lnTo>
                    <a:pt x="20" y="29"/>
                  </a:lnTo>
                  <a:lnTo>
                    <a:pt x="20" y="29"/>
                  </a:lnTo>
                  <a:lnTo>
                    <a:pt x="20" y="29"/>
                  </a:lnTo>
                  <a:lnTo>
                    <a:pt x="18" y="29"/>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9" y="30"/>
                  </a:lnTo>
                  <a:lnTo>
                    <a:pt x="8" y="30"/>
                  </a:lnTo>
                  <a:lnTo>
                    <a:pt x="8" y="30"/>
                  </a:lnTo>
                  <a:lnTo>
                    <a:pt x="8" y="30"/>
                  </a:lnTo>
                  <a:lnTo>
                    <a:pt x="8" y="29"/>
                  </a:lnTo>
                  <a:lnTo>
                    <a:pt x="8" y="29"/>
                  </a:lnTo>
                  <a:lnTo>
                    <a:pt x="8" y="29"/>
                  </a:lnTo>
                  <a:lnTo>
                    <a:pt x="8" y="29"/>
                  </a:lnTo>
                  <a:lnTo>
                    <a:pt x="6" y="29"/>
                  </a:lnTo>
                  <a:lnTo>
                    <a:pt x="6" y="29"/>
                  </a:lnTo>
                  <a:lnTo>
                    <a:pt x="6" y="29"/>
                  </a:lnTo>
                  <a:lnTo>
                    <a:pt x="6" y="29"/>
                  </a:lnTo>
                  <a:lnTo>
                    <a:pt x="6" y="29"/>
                  </a:lnTo>
                  <a:lnTo>
                    <a:pt x="6" y="29"/>
                  </a:lnTo>
                  <a:lnTo>
                    <a:pt x="6" y="29"/>
                  </a:lnTo>
                  <a:lnTo>
                    <a:pt x="6" y="29"/>
                  </a:lnTo>
                  <a:lnTo>
                    <a:pt x="5" y="27"/>
                  </a:lnTo>
                  <a:lnTo>
                    <a:pt x="5" y="27"/>
                  </a:lnTo>
                  <a:lnTo>
                    <a:pt x="5" y="27"/>
                  </a:lnTo>
                  <a:lnTo>
                    <a:pt x="5" y="27"/>
                  </a:lnTo>
                  <a:lnTo>
                    <a:pt x="5" y="27"/>
                  </a:lnTo>
                  <a:lnTo>
                    <a:pt x="5" y="27"/>
                  </a:lnTo>
                  <a:lnTo>
                    <a:pt x="5" y="27"/>
                  </a:lnTo>
                  <a:lnTo>
                    <a:pt x="5" y="27"/>
                  </a:lnTo>
                  <a:lnTo>
                    <a:pt x="5" y="26"/>
                  </a:lnTo>
                  <a:lnTo>
                    <a:pt x="3" y="26"/>
                  </a:lnTo>
                  <a:lnTo>
                    <a:pt x="3" y="26"/>
                  </a:lnTo>
                  <a:lnTo>
                    <a:pt x="3" y="26"/>
                  </a:lnTo>
                  <a:lnTo>
                    <a:pt x="3" y="26"/>
                  </a:lnTo>
                  <a:lnTo>
                    <a:pt x="3" y="26"/>
                  </a:lnTo>
                  <a:lnTo>
                    <a:pt x="3" y="26"/>
                  </a:lnTo>
                  <a:lnTo>
                    <a:pt x="3" y="26"/>
                  </a:lnTo>
                  <a:lnTo>
                    <a:pt x="3" y="24"/>
                  </a:lnTo>
                  <a:lnTo>
                    <a:pt x="3" y="24"/>
                  </a:lnTo>
                  <a:lnTo>
                    <a:pt x="3" y="24"/>
                  </a:lnTo>
                  <a:lnTo>
                    <a:pt x="3" y="24"/>
                  </a:lnTo>
                  <a:lnTo>
                    <a:pt x="3" y="24"/>
                  </a:lnTo>
                  <a:lnTo>
                    <a:pt x="2" y="24"/>
                  </a:lnTo>
                  <a:lnTo>
                    <a:pt x="2" y="24"/>
                  </a:lnTo>
                  <a:lnTo>
                    <a:pt x="2" y="23"/>
                  </a:lnTo>
                  <a:lnTo>
                    <a:pt x="2" y="23"/>
                  </a:lnTo>
                  <a:lnTo>
                    <a:pt x="2" y="23"/>
                  </a:lnTo>
                  <a:lnTo>
                    <a:pt x="2" y="23"/>
                  </a:lnTo>
                  <a:lnTo>
                    <a:pt x="2" y="23"/>
                  </a:lnTo>
                  <a:lnTo>
                    <a:pt x="2" y="23"/>
                  </a:lnTo>
                  <a:lnTo>
                    <a:pt x="2" y="21"/>
                  </a:lnTo>
                  <a:lnTo>
                    <a:pt x="2" y="21"/>
                  </a:lnTo>
                  <a:lnTo>
                    <a:pt x="2" y="21"/>
                  </a:lnTo>
                  <a:lnTo>
                    <a:pt x="2" y="21"/>
                  </a:lnTo>
                  <a:lnTo>
                    <a:pt x="2" y="21"/>
                  </a:lnTo>
                  <a:lnTo>
                    <a:pt x="2" y="21"/>
                  </a:lnTo>
                  <a:lnTo>
                    <a:pt x="2" y="20"/>
                  </a:lnTo>
                  <a:lnTo>
                    <a:pt x="2" y="20"/>
                  </a:lnTo>
                  <a:lnTo>
                    <a:pt x="2" y="20"/>
                  </a:lnTo>
                  <a:lnTo>
                    <a:pt x="2" y="20"/>
                  </a:lnTo>
                  <a:lnTo>
                    <a:pt x="2" y="20"/>
                  </a:lnTo>
                  <a:lnTo>
                    <a:pt x="2" y="20"/>
                  </a:lnTo>
                  <a:lnTo>
                    <a:pt x="2"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2" y="15"/>
                  </a:lnTo>
                  <a:lnTo>
                    <a:pt x="2" y="14"/>
                  </a:lnTo>
                  <a:lnTo>
                    <a:pt x="2" y="14"/>
                  </a:lnTo>
                  <a:lnTo>
                    <a:pt x="2" y="14"/>
                  </a:lnTo>
                  <a:lnTo>
                    <a:pt x="2" y="14"/>
                  </a:lnTo>
                  <a:lnTo>
                    <a:pt x="2" y="14"/>
                  </a:lnTo>
                  <a:lnTo>
                    <a:pt x="2" y="14"/>
                  </a:lnTo>
                  <a:lnTo>
                    <a:pt x="2" y="12"/>
                  </a:lnTo>
                  <a:lnTo>
                    <a:pt x="2" y="12"/>
                  </a:lnTo>
                  <a:lnTo>
                    <a:pt x="2" y="12"/>
                  </a:lnTo>
                  <a:lnTo>
                    <a:pt x="2" y="12"/>
                  </a:lnTo>
                  <a:lnTo>
                    <a:pt x="2" y="12"/>
                  </a:lnTo>
                  <a:lnTo>
                    <a:pt x="2" y="11"/>
                  </a:lnTo>
                  <a:lnTo>
                    <a:pt x="2" y="11"/>
                  </a:lnTo>
                  <a:lnTo>
                    <a:pt x="2" y="11"/>
                  </a:lnTo>
                  <a:lnTo>
                    <a:pt x="2" y="11"/>
                  </a:lnTo>
                  <a:lnTo>
                    <a:pt x="2" y="11"/>
                  </a:lnTo>
                  <a:lnTo>
                    <a:pt x="2" y="11"/>
                  </a:lnTo>
                  <a:lnTo>
                    <a:pt x="2" y="9"/>
                  </a:lnTo>
                  <a:lnTo>
                    <a:pt x="2" y="9"/>
                  </a:lnTo>
                  <a:lnTo>
                    <a:pt x="2" y="9"/>
                  </a:lnTo>
                  <a:lnTo>
                    <a:pt x="3" y="9"/>
                  </a:lnTo>
                  <a:lnTo>
                    <a:pt x="3" y="9"/>
                  </a:lnTo>
                  <a:lnTo>
                    <a:pt x="3" y="9"/>
                  </a:lnTo>
                  <a:lnTo>
                    <a:pt x="3" y="8"/>
                  </a:lnTo>
                  <a:lnTo>
                    <a:pt x="3" y="8"/>
                  </a:lnTo>
                  <a:lnTo>
                    <a:pt x="3" y="8"/>
                  </a:lnTo>
                  <a:lnTo>
                    <a:pt x="3" y="8"/>
                  </a:lnTo>
                  <a:lnTo>
                    <a:pt x="3" y="8"/>
                  </a:lnTo>
                  <a:lnTo>
                    <a:pt x="3" y="8"/>
                  </a:lnTo>
                  <a:lnTo>
                    <a:pt x="3" y="6"/>
                  </a:lnTo>
                  <a:lnTo>
                    <a:pt x="3" y="6"/>
                  </a:lnTo>
                  <a:lnTo>
                    <a:pt x="3" y="6"/>
                  </a:lnTo>
                  <a:lnTo>
                    <a:pt x="5" y="6"/>
                  </a:lnTo>
                  <a:lnTo>
                    <a:pt x="5" y="6"/>
                  </a:lnTo>
                  <a:lnTo>
                    <a:pt x="5" y="6"/>
                  </a:lnTo>
                  <a:lnTo>
                    <a:pt x="5" y="6"/>
                  </a:lnTo>
                  <a:lnTo>
                    <a:pt x="5" y="5"/>
                  </a:lnTo>
                  <a:lnTo>
                    <a:pt x="5" y="5"/>
                  </a:lnTo>
                  <a:lnTo>
                    <a:pt x="5" y="5"/>
                  </a:lnTo>
                  <a:lnTo>
                    <a:pt x="5" y="5"/>
                  </a:lnTo>
                  <a:lnTo>
                    <a:pt x="5" y="5"/>
                  </a:lnTo>
                  <a:lnTo>
                    <a:pt x="6" y="5"/>
                  </a:lnTo>
                  <a:lnTo>
                    <a:pt x="6" y="5"/>
                  </a:lnTo>
                  <a:lnTo>
                    <a:pt x="6" y="5"/>
                  </a:lnTo>
                  <a:lnTo>
                    <a:pt x="6" y="3"/>
                  </a:lnTo>
                  <a:lnTo>
                    <a:pt x="6" y="3"/>
                  </a:lnTo>
                  <a:lnTo>
                    <a:pt x="6" y="3"/>
                  </a:lnTo>
                  <a:lnTo>
                    <a:pt x="6" y="3"/>
                  </a:lnTo>
                  <a:lnTo>
                    <a:pt x="6" y="3"/>
                  </a:lnTo>
                  <a:lnTo>
                    <a:pt x="8" y="3"/>
                  </a:lnTo>
                  <a:lnTo>
                    <a:pt x="8" y="3"/>
                  </a:lnTo>
                  <a:lnTo>
                    <a:pt x="8" y="3"/>
                  </a:lnTo>
                  <a:lnTo>
                    <a:pt x="8" y="2"/>
                  </a:lnTo>
                  <a:lnTo>
                    <a:pt x="8" y="2"/>
                  </a:lnTo>
                  <a:lnTo>
                    <a:pt x="8" y="2"/>
                  </a:lnTo>
                  <a:lnTo>
                    <a:pt x="8" y="2"/>
                  </a:lnTo>
                  <a:lnTo>
                    <a:pt x="9" y="2"/>
                  </a:lnTo>
                  <a:lnTo>
                    <a:pt x="9" y="2"/>
                  </a:lnTo>
                  <a:lnTo>
                    <a:pt x="9" y="2"/>
                  </a:lnTo>
                  <a:lnTo>
                    <a:pt x="9" y="2"/>
                  </a:lnTo>
                  <a:lnTo>
                    <a:pt x="9" y="2"/>
                  </a:lnTo>
                  <a:lnTo>
                    <a:pt x="9" y="2"/>
                  </a:lnTo>
                  <a:lnTo>
                    <a:pt x="9" y="2"/>
                  </a:lnTo>
                  <a:lnTo>
                    <a:pt x="11" y="2"/>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1" y="0"/>
                  </a:lnTo>
                  <a:lnTo>
                    <a:pt x="21" y="0"/>
                  </a:lnTo>
                  <a:lnTo>
                    <a:pt x="21" y="0"/>
                  </a:lnTo>
                  <a:lnTo>
                    <a:pt x="21" y="2"/>
                  </a:lnTo>
                  <a:lnTo>
                    <a:pt x="21" y="2"/>
                  </a:lnTo>
                  <a:lnTo>
                    <a:pt x="21" y="2"/>
                  </a:lnTo>
                  <a:lnTo>
                    <a:pt x="21" y="2"/>
                  </a:lnTo>
                  <a:lnTo>
                    <a:pt x="21" y="2"/>
                  </a:lnTo>
                  <a:lnTo>
                    <a:pt x="23" y="2"/>
                  </a:lnTo>
                  <a:lnTo>
                    <a:pt x="23" y="2"/>
                  </a:lnTo>
                  <a:lnTo>
                    <a:pt x="23" y="2"/>
                  </a:lnTo>
                  <a:lnTo>
                    <a:pt x="23" y="2"/>
                  </a:lnTo>
                  <a:lnTo>
                    <a:pt x="23" y="2"/>
                  </a:lnTo>
                  <a:lnTo>
                    <a:pt x="23" y="2"/>
                  </a:lnTo>
                  <a:lnTo>
                    <a:pt x="23" y="2"/>
                  </a:lnTo>
                  <a:lnTo>
                    <a:pt x="24" y="3"/>
                  </a:lnTo>
                  <a:lnTo>
                    <a:pt x="24" y="3"/>
                  </a:lnTo>
                  <a:lnTo>
                    <a:pt x="24" y="3"/>
                  </a:lnTo>
                  <a:lnTo>
                    <a:pt x="24" y="3"/>
                  </a:lnTo>
                  <a:lnTo>
                    <a:pt x="24" y="3"/>
                  </a:lnTo>
                  <a:lnTo>
                    <a:pt x="24" y="3"/>
                  </a:lnTo>
                  <a:lnTo>
                    <a:pt x="24" y="3"/>
                  </a:lnTo>
                  <a:lnTo>
                    <a:pt x="24" y="3"/>
                  </a:lnTo>
                  <a:lnTo>
                    <a:pt x="24" y="5"/>
                  </a:lnTo>
                  <a:lnTo>
                    <a:pt x="26" y="5"/>
                  </a:lnTo>
                  <a:lnTo>
                    <a:pt x="26" y="5"/>
                  </a:lnTo>
                  <a:lnTo>
                    <a:pt x="26" y="5"/>
                  </a:lnTo>
                  <a:lnTo>
                    <a:pt x="26" y="5"/>
                  </a:lnTo>
                  <a:lnTo>
                    <a:pt x="26" y="5"/>
                  </a:lnTo>
                  <a:lnTo>
                    <a:pt x="26" y="5"/>
                  </a:lnTo>
                  <a:lnTo>
                    <a:pt x="26" y="5"/>
                  </a:lnTo>
                  <a:lnTo>
                    <a:pt x="26" y="6"/>
                  </a:lnTo>
                  <a:lnTo>
                    <a:pt x="26" y="6"/>
                  </a:lnTo>
                  <a:lnTo>
                    <a:pt x="26" y="6"/>
                  </a:lnTo>
                  <a:lnTo>
                    <a:pt x="26" y="6"/>
                  </a:lnTo>
                  <a:lnTo>
                    <a:pt x="26" y="6"/>
                  </a:lnTo>
                  <a:lnTo>
                    <a:pt x="27" y="6"/>
                  </a:lnTo>
                  <a:lnTo>
                    <a:pt x="27" y="6"/>
                  </a:lnTo>
                  <a:lnTo>
                    <a:pt x="27" y="8"/>
                  </a:lnTo>
                  <a:lnTo>
                    <a:pt x="27" y="8"/>
                  </a:lnTo>
                  <a:lnTo>
                    <a:pt x="27" y="8"/>
                  </a:lnTo>
                  <a:lnTo>
                    <a:pt x="27"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9" y="12"/>
                  </a:lnTo>
                  <a:lnTo>
                    <a:pt x="29" y="12"/>
                  </a:lnTo>
                  <a:lnTo>
                    <a:pt x="29" y="12"/>
                  </a:lnTo>
                  <a:lnTo>
                    <a:pt x="29" y="12"/>
                  </a:lnTo>
                  <a:lnTo>
                    <a:pt x="29" y="12"/>
                  </a:lnTo>
                  <a:lnTo>
                    <a:pt x="29" y="14"/>
                  </a:lnTo>
                  <a:lnTo>
                    <a:pt x="29" y="14"/>
                  </a:lnTo>
                  <a:lnTo>
                    <a:pt x="29" y="14"/>
                  </a:lnTo>
                  <a:lnTo>
                    <a:pt x="29" y="14"/>
                  </a:lnTo>
                  <a:lnTo>
                    <a:pt x="29" y="14"/>
                  </a:lnTo>
                  <a:lnTo>
                    <a:pt x="29" y="14"/>
                  </a:lnTo>
                  <a:lnTo>
                    <a:pt x="29" y="15"/>
                  </a:lnTo>
                  <a:lnTo>
                    <a:pt x="29" y="15"/>
                  </a:lnTo>
                  <a:lnTo>
                    <a:pt x="29" y="15"/>
                  </a:lnTo>
                </a:path>
              </a:pathLst>
            </a:custGeom>
            <a:noFill/>
            <a:ln w="6350" cap="sq">
              <a:solidFill>
                <a:srgbClr val="000000"/>
              </a:solidFill>
              <a:prstDash val="solid"/>
              <a:miter lim="800000"/>
              <a:headEnd/>
              <a:tailEnd/>
            </a:ln>
          </p:spPr>
          <p:txBody>
            <a:bodyPr/>
            <a:lstStyle/>
            <a:p>
              <a:endParaRPr lang="en-US"/>
            </a:p>
          </p:txBody>
        </p:sp>
        <p:sp>
          <p:nvSpPr>
            <p:cNvPr id="321526" name="Freeform 1014"/>
            <p:cNvSpPr>
              <a:spLocks/>
            </p:cNvSpPr>
            <p:nvPr/>
          </p:nvSpPr>
          <p:spPr bwMode="auto">
            <a:xfrm>
              <a:off x="4808" y="2703"/>
              <a:ext cx="27" cy="32"/>
            </a:xfrm>
            <a:custGeom>
              <a:avLst/>
              <a:gdLst/>
              <a:ahLst/>
              <a:cxnLst>
                <a:cxn ang="0">
                  <a:pos x="27" y="17"/>
                </a:cxn>
                <a:cxn ang="0">
                  <a:pos x="27" y="18"/>
                </a:cxn>
                <a:cxn ang="0">
                  <a:pos x="26" y="20"/>
                </a:cxn>
                <a:cxn ang="0">
                  <a:pos x="26" y="21"/>
                </a:cxn>
                <a:cxn ang="0">
                  <a:pos x="24" y="23"/>
                </a:cxn>
                <a:cxn ang="0">
                  <a:pos x="24" y="24"/>
                </a:cxn>
                <a:cxn ang="0">
                  <a:pos x="23" y="26"/>
                </a:cxn>
                <a:cxn ang="0">
                  <a:pos x="21" y="27"/>
                </a:cxn>
                <a:cxn ang="0">
                  <a:pos x="21" y="29"/>
                </a:cxn>
                <a:cxn ang="0">
                  <a:pos x="20" y="29"/>
                </a:cxn>
                <a:cxn ang="0">
                  <a:pos x="18" y="30"/>
                </a:cxn>
                <a:cxn ang="0">
                  <a:pos x="17" y="30"/>
                </a:cxn>
                <a:cxn ang="0">
                  <a:pos x="15" y="30"/>
                </a:cxn>
                <a:cxn ang="0">
                  <a:pos x="14" y="32"/>
                </a:cxn>
                <a:cxn ang="0">
                  <a:pos x="12" y="32"/>
                </a:cxn>
                <a:cxn ang="0">
                  <a:pos x="11" y="32"/>
                </a:cxn>
                <a:cxn ang="0">
                  <a:pos x="9" y="30"/>
                </a:cxn>
                <a:cxn ang="0">
                  <a:pos x="8" y="30"/>
                </a:cxn>
                <a:cxn ang="0">
                  <a:pos x="6" y="30"/>
                </a:cxn>
                <a:cxn ang="0">
                  <a:pos x="6" y="29"/>
                </a:cxn>
                <a:cxn ang="0">
                  <a:pos x="5" y="29"/>
                </a:cxn>
                <a:cxn ang="0">
                  <a:pos x="3" y="27"/>
                </a:cxn>
                <a:cxn ang="0">
                  <a:pos x="3" y="26"/>
                </a:cxn>
                <a:cxn ang="0">
                  <a:pos x="2" y="24"/>
                </a:cxn>
                <a:cxn ang="0">
                  <a:pos x="2" y="24"/>
                </a:cxn>
                <a:cxn ang="0">
                  <a:pos x="0" y="23"/>
                </a:cxn>
                <a:cxn ang="0">
                  <a:pos x="0" y="21"/>
                </a:cxn>
                <a:cxn ang="0">
                  <a:pos x="0" y="20"/>
                </a:cxn>
                <a:cxn ang="0">
                  <a:pos x="0" y="17"/>
                </a:cxn>
                <a:cxn ang="0">
                  <a:pos x="0" y="15"/>
                </a:cxn>
                <a:cxn ang="0">
                  <a:pos x="0" y="14"/>
                </a:cxn>
                <a:cxn ang="0">
                  <a:pos x="0" y="12"/>
                </a:cxn>
                <a:cxn ang="0">
                  <a:pos x="2" y="11"/>
                </a:cxn>
                <a:cxn ang="0">
                  <a:pos x="2" y="9"/>
                </a:cxn>
                <a:cxn ang="0">
                  <a:pos x="2" y="8"/>
                </a:cxn>
                <a:cxn ang="0">
                  <a:pos x="3" y="6"/>
                </a:cxn>
                <a:cxn ang="0">
                  <a:pos x="5" y="5"/>
                </a:cxn>
                <a:cxn ang="0">
                  <a:pos x="5" y="5"/>
                </a:cxn>
                <a:cxn ang="0">
                  <a:pos x="6" y="3"/>
                </a:cxn>
                <a:cxn ang="0">
                  <a:pos x="8" y="2"/>
                </a:cxn>
                <a:cxn ang="0">
                  <a:pos x="9" y="2"/>
                </a:cxn>
                <a:cxn ang="0">
                  <a:pos x="11" y="0"/>
                </a:cxn>
                <a:cxn ang="0">
                  <a:pos x="12" y="0"/>
                </a:cxn>
                <a:cxn ang="0">
                  <a:pos x="14" y="0"/>
                </a:cxn>
                <a:cxn ang="0">
                  <a:pos x="15" y="0"/>
                </a:cxn>
                <a:cxn ang="0">
                  <a:pos x="17" y="0"/>
                </a:cxn>
                <a:cxn ang="0">
                  <a:pos x="18" y="0"/>
                </a:cxn>
                <a:cxn ang="0">
                  <a:pos x="18" y="0"/>
                </a:cxn>
                <a:cxn ang="0">
                  <a:pos x="20" y="2"/>
                </a:cxn>
                <a:cxn ang="0">
                  <a:pos x="21" y="2"/>
                </a:cxn>
                <a:cxn ang="0">
                  <a:pos x="23" y="3"/>
                </a:cxn>
                <a:cxn ang="0">
                  <a:pos x="24" y="3"/>
                </a:cxn>
                <a:cxn ang="0">
                  <a:pos x="24" y="5"/>
                </a:cxn>
                <a:cxn ang="0">
                  <a:pos x="26" y="6"/>
                </a:cxn>
                <a:cxn ang="0">
                  <a:pos x="26" y="8"/>
                </a:cxn>
                <a:cxn ang="0">
                  <a:pos x="26" y="9"/>
                </a:cxn>
                <a:cxn ang="0">
                  <a:pos x="27" y="11"/>
                </a:cxn>
                <a:cxn ang="0">
                  <a:pos x="27" y="12"/>
                </a:cxn>
                <a:cxn ang="0">
                  <a:pos x="27" y="14"/>
                </a:cxn>
                <a:cxn ang="0">
                  <a:pos x="27" y="15"/>
                </a:cxn>
              </a:cxnLst>
              <a:rect l="0" t="0" r="r" b="b"/>
              <a:pathLst>
                <a:path w="27" h="32">
                  <a:moveTo>
                    <a:pt x="27" y="15"/>
                  </a:moveTo>
                  <a:lnTo>
                    <a:pt x="27" y="15"/>
                  </a:lnTo>
                  <a:lnTo>
                    <a:pt x="27" y="17"/>
                  </a:lnTo>
                  <a:lnTo>
                    <a:pt x="27" y="17"/>
                  </a:lnTo>
                  <a:lnTo>
                    <a:pt x="27" y="17"/>
                  </a:lnTo>
                  <a:lnTo>
                    <a:pt x="27" y="17"/>
                  </a:lnTo>
                  <a:lnTo>
                    <a:pt x="27" y="17"/>
                  </a:lnTo>
                  <a:lnTo>
                    <a:pt x="27" y="17"/>
                  </a:lnTo>
                  <a:lnTo>
                    <a:pt x="27" y="18"/>
                  </a:lnTo>
                  <a:lnTo>
                    <a:pt x="27" y="18"/>
                  </a:lnTo>
                  <a:lnTo>
                    <a:pt x="27" y="18"/>
                  </a:lnTo>
                  <a:lnTo>
                    <a:pt x="27" y="18"/>
                  </a:lnTo>
                  <a:lnTo>
                    <a:pt x="27" y="18"/>
                  </a:lnTo>
                  <a:lnTo>
                    <a:pt x="26" y="20"/>
                  </a:lnTo>
                  <a:lnTo>
                    <a:pt x="26" y="20"/>
                  </a:lnTo>
                  <a:lnTo>
                    <a:pt x="26" y="20"/>
                  </a:lnTo>
                  <a:lnTo>
                    <a:pt x="26" y="20"/>
                  </a:lnTo>
                  <a:lnTo>
                    <a:pt x="26" y="20"/>
                  </a:lnTo>
                  <a:lnTo>
                    <a:pt x="26" y="20"/>
                  </a:lnTo>
                  <a:lnTo>
                    <a:pt x="26" y="21"/>
                  </a:lnTo>
                  <a:lnTo>
                    <a:pt x="26" y="21"/>
                  </a:lnTo>
                  <a:lnTo>
                    <a:pt x="26" y="21"/>
                  </a:lnTo>
                  <a:lnTo>
                    <a:pt x="26" y="21"/>
                  </a:lnTo>
                  <a:lnTo>
                    <a:pt x="26" y="21"/>
                  </a:lnTo>
                  <a:lnTo>
                    <a:pt x="26" y="21"/>
                  </a:lnTo>
                  <a:lnTo>
                    <a:pt x="26" y="23"/>
                  </a:lnTo>
                  <a:lnTo>
                    <a:pt x="26" y="23"/>
                  </a:lnTo>
                  <a:lnTo>
                    <a:pt x="26" y="23"/>
                  </a:lnTo>
                  <a:lnTo>
                    <a:pt x="24" y="23"/>
                  </a:lnTo>
                  <a:lnTo>
                    <a:pt x="24" y="23"/>
                  </a:lnTo>
                  <a:lnTo>
                    <a:pt x="24" y="23"/>
                  </a:lnTo>
                  <a:lnTo>
                    <a:pt x="24" y="24"/>
                  </a:lnTo>
                  <a:lnTo>
                    <a:pt x="24" y="24"/>
                  </a:lnTo>
                  <a:lnTo>
                    <a:pt x="24" y="24"/>
                  </a:lnTo>
                  <a:lnTo>
                    <a:pt x="24" y="24"/>
                  </a:lnTo>
                  <a:lnTo>
                    <a:pt x="24" y="24"/>
                  </a:lnTo>
                  <a:lnTo>
                    <a:pt x="24" y="24"/>
                  </a:lnTo>
                  <a:lnTo>
                    <a:pt x="24" y="24"/>
                  </a:lnTo>
                  <a:lnTo>
                    <a:pt x="23" y="26"/>
                  </a:lnTo>
                  <a:lnTo>
                    <a:pt x="23" y="26"/>
                  </a:lnTo>
                  <a:lnTo>
                    <a:pt x="23" y="26"/>
                  </a:lnTo>
                  <a:lnTo>
                    <a:pt x="23" y="26"/>
                  </a:lnTo>
                  <a:lnTo>
                    <a:pt x="23" y="26"/>
                  </a:lnTo>
                  <a:lnTo>
                    <a:pt x="23" y="26"/>
                  </a:lnTo>
                  <a:lnTo>
                    <a:pt x="23" y="26"/>
                  </a:lnTo>
                  <a:lnTo>
                    <a:pt x="23" y="27"/>
                  </a:lnTo>
                  <a:lnTo>
                    <a:pt x="21" y="27"/>
                  </a:lnTo>
                  <a:lnTo>
                    <a:pt x="21" y="27"/>
                  </a:lnTo>
                  <a:lnTo>
                    <a:pt x="21" y="27"/>
                  </a:lnTo>
                  <a:lnTo>
                    <a:pt x="21" y="27"/>
                  </a:lnTo>
                  <a:lnTo>
                    <a:pt x="21" y="27"/>
                  </a:lnTo>
                  <a:lnTo>
                    <a:pt x="21" y="27"/>
                  </a:lnTo>
                  <a:lnTo>
                    <a:pt x="21" y="27"/>
                  </a:lnTo>
                  <a:lnTo>
                    <a:pt x="21" y="29"/>
                  </a:lnTo>
                  <a:lnTo>
                    <a:pt x="20" y="29"/>
                  </a:lnTo>
                  <a:lnTo>
                    <a:pt x="20" y="29"/>
                  </a:lnTo>
                  <a:lnTo>
                    <a:pt x="20" y="29"/>
                  </a:lnTo>
                  <a:lnTo>
                    <a:pt x="20" y="29"/>
                  </a:lnTo>
                  <a:lnTo>
                    <a:pt x="20" y="29"/>
                  </a:lnTo>
                  <a:lnTo>
                    <a:pt x="20" y="29"/>
                  </a:lnTo>
                  <a:lnTo>
                    <a:pt x="20" y="29"/>
                  </a:lnTo>
                  <a:lnTo>
                    <a:pt x="18" y="29"/>
                  </a:lnTo>
                  <a:lnTo>
                    <a:pt x="18" y="29"/>
                  </a:lnTo>
                  <a:lnTo>
                    <a:pt x="18" y="29"/>
                  </a:lnTo>
                  <a:lnTo>
                    <a:pt x="18" y="30"/>
                  </a:lnTo>
                  <a:lnTo>
                    <a:pt x="18" y="30"/>
                  </a:lnTo>
                  <a:lnTo>
                    <a:pt x="18" y="30"/>
                  </a:lnTo>
                  <a:lnTo>
                    <a:pt x="18"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5" y="30"/>
                  </a:lnTo>
                  <a:lnTo>
                    <a:pt x="14" y="30"/>
                  </a:lnTo>
                  <a:lnTo>
                    <a:pt x="14" y="30"/>
                  </a:lnTo>
                  <a:lnTo>
                    <a:pt x="14" y="32"/>
                  </a:lnTo>
                  <a:lnTo>
                    <a:pt x="14" y="32"/>
                  </a:lnTo>
                  <a:lnTo>
                    <a:pt x="14" y="32"/>
                  </a:lnTo>
                  <a:lnTo>
                    <a:pt x="14" y="32"/>
                  </a:lnTo>
                  <a:lnTo>
                    <a:pt x="12" y="32"/>
                  </a:lnTo>
                  <a:lnTo>
                    <a:pt x="12" y="32"/>
                  </a:lnTo>
                  <a:lnTo>
                    <a:pt x="12" y="32"/>
                  </a:lnTo>
                  <a:lnTo>
                    <a:pt x="12" y="32"/>
                  </a:lnTo>
                  <a:lnTo>
                    <a:pt x="12" y="32"/>
                  </a:lnTo>
                  <a:lnTo>
                    <a:pt x="12" y="32"/>
                  </a:lnTo>
                  <a:lnTo>
                    <a:pt x="11" y="32"/>
                  </a:lnTo>
                  <a:lnTo>
                    <a:pt x="11" y="32"/>
                  </a:lnTo>
                  <a:lnTo>
                    <a:pt x="11" y="32"/>
                  </a:lnTo>
                  <a:lnTo>
                    <a:pt x="11" y="32"/>
                  </a:lnTo>
                  <a:lnTo>
                    <a:pt x="11" y="32"/>
                  </a:lnTo>
                  <a:lnTo>
                    <a:pt x="11" y="30"/>
                  </a:lnTo>
                  <a:lnTo>
                    <a:pt x="11"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30"/>
                  </a:lnTo>
                  <a:lnTo>
                    <a:pt x="6" y="30"/>
                  </a:lnTo>
                  <a:lnTo>
                    <a:pt x="6" y="29"/>
                  </a:lnTo>
                  <a:lnTo>
                    <a:pt x="6" y="29"/>
                  </a:lnTo>
                  <a:lnTo>
                    <a:pt x="6" y="29"/>
                  </a:lnTo>
                  <a:lnTo>
                    <a:pt x="6" y="29"/>
                  </a:lnTo>
                  <a:lnTo>
                    <a:pt x="5" y="29"/>
                  </a:lnTo>
                  <a:lnTo>
                    <a:pt x="5" y="29"/>
                  </a:lnTo>
                  <a:lnTo>
                    <a:pt x="5" y="29"/>
                  </a:lnTo>
                  <a:lnTo>
                    <a:pt x="5" y="29"/>
                  </a:lnTo>
                  <a:lnTo>
                    <a:pt x="5" y="29"/>
                  </a:lnTo>
                  <a:lnTo>
                    <a:pt x="5" y="29"/>
                  </a:lnTo>
                  <a:lnTo>
                    <a:pt x="5" y="29"/>
                  </a:lnTo>
                  <a:lnTo>
                    <a:pt x="5" y="27"/>
                  </a:lnTo>
                  <a:lnTo>
                    <a:pt x="3" y="27"/>
                  </a:lnTo>
                  <a:lnTo>
                    <a:pt x="3" y="27"/>
                  </a:lnTo>
                  <a:lnTo>
                    <a:pt x="3" y="27"/>
                  </a:lnTo>
                  <a:lnTo>
                    <a:pt x="3" y="27"/>
                  </a:lnTo>
                  <a:lnTo>
                    <a:pt x="3" y="27"/>
                  </a:lnTo>
                  <a:lnTo>
                    <a:pt x="3" y="27"/>
                  </a:lnTo>
                  <a:lnTo>
                    <a:pt x="3" y="27"/>
                  </a:lnTo>
                  <a:lnTo>
                    <a:pt x="3" y="26"/>
                  </a:lnTo>
                  <a:lnTo>
                    <a:pt x="3" y="26"/>
                  </a:lnTo>
                  <a:lnTo>
                    <a:pt x="3" y="26"/>
                  </a:lnTo>
                  <a:lnTo>
                    <a:pt x="2" y="26"/>
                  </a:lnTo>
                  <a:lnTo>
                    <a:pt x="2" y="26"/>
                  </a:lnTo>
                  <a:lnTo>
                    <a:pt x="2" y="26"/>
                  </a:lnTo>
                  <a:lnTo>
                    <a:pt x="2" y="26"/>
                  </a:lnTo>
                  <a:lnTo>
                    <a:pt x="2" y="24"/>
                  </a:lnTo>
                  <a:lnTo>
                    <a:pt x="2" y="24"/>
                  </a:lnTo>
                  <a:lnTo>
                    <a:pt x="2" y="24"/>
                  </a:lnTo>
                  <a:lnTo>
                    <a:pt x="2" y="24"/>
                  </a:lnTo>
                  <a:lnTo>
                    <a:pt x="2" y="24"/>
                  </a:lnTo>
                  <a:lnTo>
                    <a:pt x="2" y="24"/>
                  </a:lnTo>
                  <a:lnTo>
                    <a:pt x="2" y="24"/>
                  </a:lnTo>
                  <a:lnTo>
                    <a:pt x="2" y="23"/>
                  </a:lnTo>
                  <a:lnTo>
                    <a:pt x="2"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1"/>
                  </a:lnTo>
                  <a:lnTo>
                    <a:pt x="2" y="11"/>
                  </a:lnTo>
                  <a:lnTo>
                    <a:pt x="2" y="11"/>
                  </a:lnTo>
                  <a:lnTo>
                    <a:pt x="2" y="11"/>
                  </a:lnTo>
                  <a:lnTo>
                    <a:pt x="2" y="11"/>
                  </a:lnTo>
                  <a:lnTo>
                    <a:pt x="2" y="9"/>
                  </a:lnTo>
                  <a:lnTo>
                    <a:pt x="2" y="9"/>
                  </a:lnTo>
                  <a:lnTo>
                    <a:pt x="2" y="9"/>
                  </a:lnTo>
                  <a:lnTo>
                    <a:pt x="2" y="9"/>
                  </a:lnTo>
                  <a:lnTo>
                    <a:pt x="2" y="9"/>
                  </a:lnTo>
                  <a:lnTo>
                    <a:pt x="2" y="9"/>
                  </a:lnTo>
                  <a:lnTo>
                    <a:pt x="2" y="8"/>
                  </a:lnTo>
                  <a:lnTo>
                    <a:pt x="2" y="8"/>
                  </a:lnTo>
                  <a:lnTo>
                    <a:pt x="2" y="8"/>
                  </a:lnTo>
                  <a:lnTo>
                    <a:pt x="3" y="8"/>
                  </a:lnTo>
                  <a:lnTo>
                    <a:pt x="3" y="8"/>
                  </a:lnTo>
                  <a:lnTo>
                    <a:pt x="3" y="8"/>
                  </a:lnTo>
                  <a:lnTo>
                    <a:pt x="3" y="8"/>
                  </a:lnTo>
                  <a:lnTo>
                    <a:pt x="3" y="6"/>
                  </a:lnTo>
                  <a:lnTo>
                    <a:pt x="3" y="6"/>
                  </a:lnTo>
                  <a:lnTo>
                    <a:pt x="3" y="6"/>
                  </a:lnTo>
                  <a:lnTo>
                    <a:pt x="3" y="6"/>
                  </a:lnTo>
                  <a:lnTo>
                    <a:pt x="3" y="6"/>
                  </a:lnTo>
                  <a:lnTo>
                    <a:pt x="3" y="6"/>
                  </a:lnTo>
                  <a:lnTo>
                    <a:pt x="5" y="6"/>
                  </a:lnTo>
                  <a:lnTo>
                    <a:pt x="5" y="5"/>
                  </a:lnTo>
                  <a:lnTo>
                    <a:pt x="5" y="5"/>
                  </a:lnTo>
                  <a:lnTo>
                    <a:pt x="5" y="5"/>
                  </a:lnTo>
                  <a:lnTo>
                    <a:pt x="5" y="5"/>
                  </a:lnTo>
                  <a:lnTo>
                    <a:pt x="5" y="5"/>
                  </a:lnTo>
                  <a:lnTo>
                    <a:pt x="5" y="5"/>
                  </a:lnTo>
                  <a:lnTo>
                    <a:pt x="5" y="5"/>
                  </a:lnTo>
                  <a:lnTo>
                    <a:pt x="6" y="3"/>
                  </a:lnTo>
                  <a:lnTo>
                    <a:pt x="6" y="3"/>
                  </a:lnTo>
                  <a:lnTo>
                    <a:pt x="6" y="3"/>
                  </a:lnTo>
                  <a:lnTo>
                    <a:pt x="6" y="3"/>
                  </a:lnTo>
                  <a:lnTo>
                    <a:pt x="6" y="3"/>
                  </a:lnTo>
                  <a:lnTo>
                    <a:pt x="6" y="3"/>
                  </a:lnTo>
                  <a:lnTo>
                    <a:pt x="6" y="3"/>
                  </a:lnTo>
                  <a:lnTo>
                    <a:pt x="6" y="3"/>
                  </a:lnTo>
                  <a:lnTo>
                    <a:pt x="8" y="3"/>
                  </a:lnTo>
                  <a:lnTo>
                    <a:pt x="8" y="2"/>
                  </a:lnTo>
                  <a:lnTo>
                    <a:pt x="8" y="2"/>
                  </a:lnTo>
                  <a:lnTo>
                    <a:pt x="8" y="2"/>
                  </a:lnTo>
                  <a:lnTo>
                    <a:pt x="8" y="2"/>
                  </a:lnTo>
                  <a:lnTo>
                    <a:pt x="8" y="2"/>
                  </a:lnTo>
                  <a:lnTo>
                    <a:pt x="8" y="2"/>
                  </a:lnTo>
                  <a:lnTo>
                    <a:pt x="9" y="2"/>
                  </a:lnTo>
                  <a:lnTo>
                    <a:pt x="9" y="2"/>
                  </a:lnTo>
                  <a:lnTo>
                    <a:pt x="9" y="2"/>
                  </a:lnTo>
                  <a:lnTo>
                    <a:pt x="9" y="2"/>
                  </a:lnTo>
                  <a:lnTo>
                    <a:pt x="9" y="2"/>
                  </a:lnTo>
                  <a:lnTo>
                    <a:pt x="9" y="2"/>
                  </a:lnTo>
                  <a:lnTo>
                    <a:pt x="11" y="2"/>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2"/>
                  </a:lnTo>
                  <a:lnTo>
                    <a:pt x="20" y="2"/>
                  </a:lnTo>
                  <a:lnTo>
                    <a:pt x="20" y="2"/>
                  </a:lnTo>
                  <a:lnTo>
                    <a:pt x="20" y="2"/>
                  </a:lnTo>
                  <a:lnTo>
                    <a:pt x="21" y="2"/>
                  </a:lnTo>
                  <a:lnTo>
                    <a:pt x="21" y="2"/>
                  </a:lnTo>
                  <a:lnTo>
                    <a:pt x="21" y="2"/>
                  </a:lnTo>
                  <a:lnTo>
                    <a:pt x="21" y="2"/>
                  </a:lnTo>
                  <a:lnTo>
                    <a:pt x="21" y="2"/>
                  </a:lnTo>
                  <a:lnTo>
                    <a:pt x="21" y="2"/>
                  </a:lnTo>
                  <a:lnTo>
                    <a:pt x="21" y="2"/>
                  </a:lnTo>
                  <a:lnTo>
                    <a:pt x="21" y="2"/>
                  </a:lnTo>
                  <a:lnTo>
                    <a:pt x="23" y="2"/>
                  </a:lnTo>
                  <a:lnTo>
                    <a:pt x="23" y="3"/>
                  </a:lnTo>
                  <a:lnTo>
                    <a:pt x="23" y="3"/>
                  </a:lnTo>
                  <a:lnTo>
                    <a:pt x="23" y="3"/>
                  </a:lnTo>
                  <a:lnTo>
                    <a:pt x="23" y="3"/>
                  </a:lnTo>
                  <a:lnTo>
                    <a:pt x="23" y="3"/>
                  </a:lnTo>
                  <a:lnTo>
                    <a:pt x="23" y="3"/>
                  </a:lnTo>
                  <a:lnTo>
                    <a:pt x="23" y="3"/>
                  </a:lnTo>
                  <a:lnTo>
                    <a:pt x="24" y="3"/>
                  </a:lnTo>
                  <a:lnTo>
                    <a:pt x="24" y="3"/>
                  </a:lnTo>
                  <a:lnTo>
                    <a:pt x="24" y="5"/>
                  </a:lnTo>
                  <a:lnTo>
                    <a:pt x="24" y="5"/>
                  </a:lnTo>
                  <a:lnTo>
                    <a:pt x="24" y="5"/>
                  </a:lnTo>
                  <a:lnTo>
                    <a:pt x="24" y="5"/>
                  </a:lnTo>
                  <a:lnTo>
                    <a:pt x="24" y="5"/>
                  </a:lnTo>
                  <a:lnTo>
                    <a:pt x="24" y="5"/>
                  </a:lnTo>
                  <a:lnTo>
                    <a:pt x="24" y="5"/>
                  </a:lnTo>
                  <a:lnTo>
                    <a:pt x="24" y="6"/>
                  </a:lnTo>
                  <a:lnTo>
                    <a:pt x="24" y="6"/>
                  </a:lnTo>
                  <a:lnTo>
                    <a:pt x="26" y="6"/>
                  </a:lnTo>
                  <a:lnTo>
                    <a:pt x="26" y="6"/>
                  </a:lnTo>
                  <a:lnTo>
                    <a:pt x="26" y="6"/>
                  </a:lnTo>
                  <a:lnTo>
                    <a:pt x="26" y="6"/>
                  </a:lnTo>
                  <a:lnTo>
                    <a:pt x="26" y="6"/>
                  </a:lnTo>
                  <a:lnTo>
                    <a:pt x="26" y="8"/>
                  </a:lnTo>
                  <a:lnTo>
                    <a:pt x="26" y="8"/>
                  </a:lnTo>
                  <a:lnTo>
                    <a:pt x="26" y="8"/>
                  </a:lnTo>
                  <a:lnTo>
                    <a:pt x="26" y="8"/>
                  </a:lnTo>
                  <a:lnTo>
                    <a:pt x="26" y="8"/>
                  </a:lnTo>
                  <a:lnTo>
                    <a:pt x="26" y="8"/>
                  </a:lnTo>
                  <a:lnTo>
                    <a:pt x="26" y="8"/>
                  </a:lnTo>
                  <a:lnTo>
                    <a:pt x="26" y="9"/>
                  </a:lnTo>
                  <a:lnTo>
                    <a:pt x="26" y="9"/>
                  </a:lnTo>
                  <a:lnTo>
                    <a:pt x="27" y="9"/>
                  </a:lnTo>
                  <a:lnTo>
                    <a:pt x="27" y="9"/>
                  </a:lnTo>
                  <a:lnTo>
                    <a:pt x="27" y="9"/>
                  </a:lnTo>
                  <a:lnTo>
                    <a:pt x="27" y="9"/>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path>
              </a:pathLst>
            </a:custGeom>
            <a:noFill/>
            <a:ln w="6350" cap="sq">
              <a:solidFill>
                <a:srgbClr val="000000"/>
              </a:solidFill>
              <a:prstDash val="solid"/>
              <a:miter lim="800000"/>
              <a:headEnd/>
              <a:tailEnd/>
            </a:ln>
          </p:spPr>
          <p:txBody>
            <a:bodyPr/>
            <a:lstStyle/>
            <a:p>
              <a:endParaRPr lang="en-US"/>
            </a:p>
          </p:txBody>
        </p:sp>
        <p:sp>
          <p:nvSpPr>
            <p:cNvPr id="321527" name="Freeform 1015"/>
            <p:cNvSpPr>
              <a:spLocks/>
            </p:cNvSpPr>
            <p:nvPr/>
          </p:nvSpPr>
          <p:spPr bwMode="auto">
            <a:xfrm>
              <a:off x="3240" y="1597"/>
              <a:ext cx="10" cy="13"/>
            </a:xfrm>
            <a:custGeom>
              <a:avLst/>
              <a:gdLst/>
              <a:ahLst/>
              <a:cxnLst>
                <a:cxn ang="0">
                  <a:pos x="10" y="7"/>
                </a:cxn>
                <a:cxn ang="0">
                  <a:pos x="10" y="7"/>
                </a:cxn>
                <a:cxn ang="0">
                  <a:pos x="10" y="9"/>
                </a:cxn>
                <a:cxn ang="0">
                  <a:pos x="10" y="9"/>
                </a:cxn>
                <a:cxn ang="0">
                  <a:pos x="10" y="10"/>
                </a:cxn>
                <a:cxn ang="0">
                  <a:pos x="10" y="10"/>
                </a:cxn>
                <a:cxn ang="0">
                  <a:pos x="9" y="12"/>
                </a:cxn>
                <a:cxn ang="0">
                  <a:pos x="9" y="12"/>
                </a:cxn>
                <a:cxn ang="0">
                  <a:pos x="9" y="12"/>
                </a:cxn>
                <a:cxn ang="0">
                  <a:pos x="8" y="13"/>
                </a:cxn>
                <a:cxn ang="0">
                  <a:pos x="8" y="13"/>
                </a:cxn>
                <a:cxn ang="0">
                  <a:pos x="8" y="13"/>
                </a:cxn>
                <a:cxn ang="0">
                  <a:pos x="6" y="13"/>
                </a:cxn>
                <a:cxn ang="0">
                  <a:pos x="6" y="13"/>
                </a:cxn>
                <a:cxn ang="0">
                  <a:pos x="5" y="13"/>
                </a:cxn>
                <a:cxn ang="0">
                  <a:pos x="5" y="13"/>
                </a:cxn>
                <a:cxn ang="0">
                  <a:pos x="5" y="13"/>
                </a:cxn>
                <a:cxn ang="0">
                  <a:pos x="3" y="13"/>
                </a:cxn>
                <a:cxn ang="0">
                  <a:pos x="3" y="13"/>
                </a:cxn>
                <a:cxn ang="0">
                  <a:pos x="2" y="13"/>
                </a:cxn>
                <a:cxn ang="0">
                  <a:pos x="2" y="12"/>
                </a:cxn>
                <a:cxn ang="0">
                  <a:pos x="2" y="12"/>
                </a:cxn>
                <a:cxn ang="0">
                  <a:pos x="2" y="12"/>
                </a:cxn>
                <a:cxn ang="0">
                  <a:pos x="0" y="10"/>
                </a:cxn>
                <a:cxn ang="0">
                  <a:pos x="0" y="10"/>
                </a:cxn>
                <a:cxn ang="0">
                  <a:pos x="0" y="10"/>
                </a:cxn>
                <a:cxn ang="0">
                  <a:pos x="0" y="9"/>
                </a:cxn>
                <a:cxn ang="0">
                  <a:pos x="0" y="9"/>
                </a:cxn>
                <a:cxn ang="0">
                  <a:pos x="0" y="7"/>
                </a:cxn>
                <a:cxn ang="0">
                  <a:pos x="0" y="7"/>
                </a:cxn>
                <a:cxn ang="0">
                  <a:pos x="0" y="6"/>
                </a:cxn>
                <a:cxn ang="0">
                  <a:pos x="0" y="6"/>
                </a:cxn>
                <a:cxn ang="0">
                  <a:pos x="0" y="4"/>
                </a:cxn>
                <a:cxn ang="0">
                  <a:pos x="0" y="4"/>
                </a:cxn>
                <a:cxn ang="0">
                  <a:pos x="0" y="3"/>
                </a:cxn>
                <a:cxn ang="0">
                  <a:pos x="0" y="3"/>
                </a:cxn>
                <a:cxn ang="0">
                  <a:pos x="2" y="1"/>
                </a:cxn>
                <a:cxn ang="0">
                  <a:pos x="2" y="1"/>
                </a:cxn>
                <a:cxn ang="0">
                  <a:pos x="2" y="1"/>
                </a:cxn>
                <a:cxn ang="0">
                  <a:pos x="3" y="0"/>
                </a:cxn>
                <a:cxn ang="0">
                  <a:pos x="3" y="0"/>
                </a:cxn>
                <a:cxn ang="0">
                  <a:pos x="3" y="0"/>
                </a:cxn>
                <a:cxn ang="0">
                  <a:pos x="5" y="0"/>
                </a:cxn>
                <a:cxn ang="0">
                  <a:pos x="5" y="0"/>
                </a:cxn>
                <a:cxn ang="0">
                  <a:pos x="5" y="0"/>
                </a:cxn>
                <a:cxn ang="0">
                  <a:pos x="6" y="0"/>
                </a:cxn>
                <a:cxn ang="0">
                  <a:pos x="6" y="0"/>
                </a:cxn>
                <a:cxn ang="0">
                  <a:pos x="8" y="0"/>
                </a:cxn>
                <a:cxn ang="0">
                  <a:pos x="8" y="0"/>
                </a:cxn>
                <a:cxn ang="0">
                  <a:pos x="8" y="0"/>
                </a:cxn>
                <a:cxn ang="0">
                  <a:pos x="9" y="0"/>
                </a:cxn>
                <a:cxn ang="0">
                  <a:pos x="9" y="1"/>
                </a:cxn>
                <a:cxn ang="0">
                  <a:pos x="9" y="1"/>
                </a:cxn>
                <a:cxn ang="0">
                  <a:pos x="10" y="3"/>
                </a:cxn>
                <a:cxn ang="0">
                  <a:pos x="10" y="3"/>
                </a:cxn>
                <a:cxn ang="0">
                  <a:pos x="10" y="3"/>
                </a:cxn>
                <a:cxn ang="0">
                  <a:pos x="10" y="4"/>
                </a:cxn>
                <a:cxn ang="0">
                  <a:pos x="10" y="4"/>
                </a:cxn>
                <a:cxn ang="0">
                  <a:pos x="10" y="6"/>
                </a:cxn>
                <a:cxn ang="0">
                  <a:pos x="10" y="6"/>
                </a:cxn>
              </a:cxnLst>
              <a:rect l="0" t="0" r="r" b="b"/>
              <a:pathLst>
                <a:path w="10" h="13">
                  <a:moveTo>
                    <a:pt x="10" y="7"/>
                  </a:moveTo>
                  <a:lnTo>
                    <a:pt x="10" y="7"/>
                  </a:lnTo>
                  <a:lnTo>
                    <a:pt x="10" y="7"/>
                  </a:lnTo>
                  <a:lnTo>
                    <a:pt x="10" y="7"/>
                  </a:lnTo>
                  <a:lnTo>
                    <a:pt x="10" y="7"/>
                  </a:lnTo>
                  <a:lnTo>
                    <a:pt x="10" y="7"/>
                  </a:lnTo>
                  <a:lnTo>
                    <a:pt x="10" y="7"/>
                  </a:lnTo>
                  <a:lnTo>
                    <a:pt x="10" y="7"/>
                  </a:lnTo>
                  <a:lnTo>
                    <a:pt x="10" y="7"/>
                  </a:lnTo>
                  <a:lnTo>
                    <a:pt x="10" y="7"/>
                  </a:lnTo>
                  <a:lnTo>
                    <a:pt x="10" y="7"/>
                  </a:lnTo>
                  <a:lnTo>
                    <a:pt x="10" y="7"/>
                  </a:lnTo>
                  <a:lnTo>
                    <a:pt x="10" y="7"/>
                  </a:lnTo>
                  <a:lnTo>
                    <a:pt x="10" y="9"/>
                  </a:lnTo>
                  <a:lnTo>
                    <a:pt x="10" y="9"/>
                  </a:lnTo>
                  <a:lnTo>
                    <a:pt x="10" y="9"/>
                  </a:lnTo>
                  <a:lnTo>
                    <a:pt x="10" y="9"/>
                  </a:lnTo>
                  <a:lnTo>
                    <a:pt x="10" y="9"/>
                  </a:lnTo>
                  <a:lnTo>
                    <a:pt x="10" y="9"/>
                  </a:lnTo>
                  <a:lnTo>
                    <a:pt x="10" y="9"/>
                  </a:lnTo>
                  <a:lnTo>
                    <a:pt x="10" y="9"/>
                  </a:lnTo>
                  <a:lnTo>
                    <a:pt x="10" y="9"/>
                  </a:lnTo>
                  <a:lnTo>
                    <a:pt x="10" y="9"/>
                  </a:lnTo>
                  <a:lnTo>
                    <a:pt x="10" y="9"/>
                  </a:lnTo>
                  <a:lnTo>
                    <a:pt x="10" y="9"/>
                  </a:lnTo>
                  <a:lnTo>
                    <a:pt x="10" y="10"/>
                  </a:lnTo>
                  <a:lnTo>
                    <a:pt x="10" y="10"/>
                  </a:lnTo>
                  <a:lnTo>
                    <a:pt x="10" y="10"/>
                  </a:lnTo>
                  <a:lnTo>
                    <a:pt x="10" y="10"/>
                  </a:lnTo>
                  <a:lnTo>
                    <a:pt x="10" y="10"/>
                  </a:lnTo>
                  <a:lnTo>
                    <a:pt x="10" y="10"/>
                  </a:lnTo>
                  <a:lnTo>
                    <a:pt x="10" y="10"/>
                  </a:lnTo>
                  <a:lnTo>
                    <a:pt x="10" y="10"/>
                  </a:lnTo>
                  <a:lnTo>
                    <a:pt x="10" y="10"/>
                  </a:lnTo>
                  <a:lnTo>
                    <a:pt x="10" y="10"/>
                  </a:lnTo>
                  <a:lnTo>
                    <a:pt x="10" y="10"/>
                  </a:lnTo>
                  <a:lnTo>
                    <a:pt x="10" y="10"/>
                  </a:lnTo>
                  <a:lnTo>
                    <a:pt x="9" y="10"/>
                  </a:lnTo>
                  <a:lnTo>
                    <a:pt x="9" y="10"/>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2"/>
                  </a:lnTo>
                  <a:lnTo>
                    <a:pt x="9" y="13"/>
                  </a:lnTo>
                  <a:lnTo>
                    <a:pt x="8" y="13"/>
                  </a:lnTo>
                  <a:lnTo>
                    <a:pt x="8" y="13"/>
                  </a:lnTo>
                  <a:lnTo>
                    <a:pt x="8" y="13"/>
                  </a:lnTo>
                  <a:lnTo>
                    <a:pt x="8" y="13"/>
                  </a:lnTo>
                  <a:lnTo>
                    <a:pt x="8" y="13"/>
                  </a:lnTo>
                  <a:lnTo>
                    <a:pt x="8" y="13"/>
                  </a:lnTo>
                  <a:lnTo>
                    <a:pt x="8" y="13"/>
                  </a:lnTo>
                  <a:lnTo>
                    <a:pt x="8" y="13"/>
                  </a:lnTo>
                  <a:lnTo>
                    <a:pt x="8" y="13"/>
                  </a:lnTo>
                  <a:lnTo>
                    <a:pt x="8" y="13"/>
                  </a:lnTo>
                  <a:lnTo>
                    <a:pt x="8" y="13"/>
                  </a:lnTo>
                  <a:lnTo>
                    <a:pt x="8" y="13"/>
                  </a:lnTo>
                  <a:lnTo>
                    <a:pt x="8" y="13"/>
                  </a:lnTo>
                  <a:lnTo>
                    <a:pt x="8" y="13"/>
                  </a:lnTo>
                  <a:lnTo>
                    <a:pt x="8" y="13"/>
                  </a:lnTo>
                  <a:lnTo>
                    <a:pt x="8" y="13"/>
                  </a:lnTo>
                  <a:lnTo>
                    <a:pt x="6" y="13"/>
                  </a:lnTo>
                  <a:lnTo>
                    <a:pt x="6" y="13"/>
                  </a:lnTo>
                  <a:lnTo>
                    <a:pt x="6" y="13"/>
                  </a:lnTo>
                  <a:lnTo>
                    <a:pt x="6" y="13"/>
                  </a:lnTo>
                  <a:lnTo>
                    <a:pt x="6" y="13"/>
                  </a:lnTo>
                  <a:lnTo>
                    <a:pt x="6" y="13"/>
                  </a:lnTo>
                  <a:lnTo>
                    <a:pt x="6" y="13"/>
                  </a:lnTo>
                  <a:lnTo>
                    <a:pt x="6" y="13"/>
                  </a:lnTo>
                  <a:lnTo>
                    <a:pt x="6" y="13"/>
                  </a:lnTo>
                  <a:lnTo>
                    <a:pt x="6" y="13"/>
                  </a:lnTo>
                  <a:lnTo>
                    <a:pt x="6" y="13"/>
                  </a:lnTo>
                  <a:lnTo>
                    <a:pt x="6" y="13"/>
                  </a:lnTo>
                  <a:lnTo>
                    <a:pt x="6" y="13"/>
                  </a:lnTo>
                  <a:lnTo>
                    <a:pt x="6" y="13"/>
                  </a:lnTo>
                  <a:lnTo>
                    <a:pt x="6" y="13"/>
                  </a:lnTo>
                  <a:lnTo>
                    <a:pt x="5" y="13"/>
                  </a:lnTo>
                  <a:lnTo>
                    <a:pt x="5" y="13"/>
                  </a:lnTo>
                  <a:lnTo>
                    <a:pt x="5" y="13"/>
                  </a:lnTo>
                  <a:lnTo>
                    <a:pt x="5" y="13"/>
                  </a:lnTo>
                  <a:lnTo>
                    <a:pt x="5" y="13"/>
                  </a:lnTo>
                  <a:lnTo>
                    <a:pt x="5" y="13"/>
                  </a:lnTo>
                  <a:lnTo>
                    <a:pt x="5" y="13"/>
                  </a:lnTo>
                  <a:lnTo>
                    <a:pt x="5" y="13"/>
                  </a:lnTo>
                  <a:lnTo>
                    <a:pt x="5" y="13"/>
                  </a:lnTo>
                  <a:lnTo>
                    <a:pt x="5" y="13"/>
                  </a:lnTo>
                  <a:lnTo>
                    <a:pt x="5" y="13"/>
                  </a:lnTo>
                  <a:lnTo>
                    <a:pt x="5" y="13"/>
                  </a:lnTo>
                  <a:lnTo>
                    <a:pt x="5" y="13"/>
                  </a:lnTo>
                  <a:lnTo>
                    <a:pt x="5" y="13"/>
                  </a:lnTo>
                  <a:lnTo>
                    <a:pt x="5" y="13"/>
                  </a:lnTo>
                  <a:lnTo>
                    <a:pt x="3" y="13"/>
                  </a:lnTo>
                  <a:lnTo>
                    <a:pt x="3" y="13"/>
                  </a:lnTo>
                  <a:lnTo>
                    <a:pt x="3" y="13"/>
                  </a:lnTo>
                  <a:lnTo>
                    <a:pt x="3" y="13"/>
                  </a:lnTo>
                  <a:lnTo>
                    <a:pt x="3" y="13"/>
                  </a:lnTo>
                  <a:lnTo>
                    <a:pt x="3" y="13"/>
                  </a:lnTo>
                  <a:lnTo>
                    <a:pt x="3" y="13"/>
                  </a:lnTo>
                  <a:lnTo>
                    <a:pt x="3" y="13"/>
                  </a:lnTo>
                  <a:lnTo>
                    <a:pt x="3" y="13"/>
                  </a:lnTo>
                  <a:lnTo>
                    <a:pt x="3" y="13"/>
                  </a:lnTo>
                  <a:lnTo>
                    <a:pt x="3" y="13"/>
                  </a:lnTo>
                  <a:lnTo>
                    <a:pt x="3" y="13"/>
                  </a:lnTo>
                  <a:lnTo>
                    <a:pt x="3" y="13"/>
                  </a:lnTo>
                  <a:lnTo>
                    <a:pt x="3" y="13"/>
                  </a:lnTo>
                  <a:lnTo>
                    <a:pt x="3" y="13"/>
                  </a:lnTo>
                  <a:lnTo>
                    <a:pt x="3" y="13"/>
                  </a:lnTo>
                  <a:lnTo>
                    <a:pt x="2" y="13"/>
                  </a:lnTo>
                  <a:lnTo>
                    <a:pt x="2" y="13"/>
                  </a:lnTo>
                  <a:lnTo>
                    <a:pt x="2" y="13"/>
                  </a:lnTo>
                  <a:lnTo>
                    <a:pt x="2" y="13"/>
                  </a:lnTo>
                  <a:lnTo>
                    <a:pt x="2" y="13"/>
                  </a:lnTo>
                  <a:lnTo>
                    <a:pt x="2" y="13"/>
                  </a:lnTo>
                  <a:lnTo>
                    <a:pt x="2" y="12"/>
                  </a:lnTo>
                  <a:lnTo>
                    <a:pt x="2" y="12"/>
                  </a:lnTo>
                  <a:lnTo>
                    <a:pt x="2" y="12"/>
                  </a:lnTo>
                  <a:lnTo>
                    <a:pt x="2" y="12"/>
                  </a:lnTo>
                  <a:lnTo>
                    <a:pt x="2" y="12"/>
                  </a:lnTo>
                  <a:lnTo>
                    <a:pt x="2" y="12"/>
                  </a:lnTo>
                  <a:lnTo>
                    <a:pt x="2" y="12"/>
                  </a:lnTo>
                  <a:lnTo>
                    <a:pt x="2" y="12"/>
                  </a:lnTo>
                  <a:lnTo>
                    <a:pt x="2" y="12"/>
                  </a:lnTo>
                  <a:lnTo>
                    <a:pt x="2" y="12"/>
                  </a:lnTo>
                  <a:lnTo>
                    <a:pt x="2" y="12"/>
                  </a:lnTo>
                  <a:lnTo>
                    <a:pt x="2" y="12"/>
                  </a:lnTo>
                  <a:lnTo>
                    <a:pt x="2" y="12"/>
                  </a:lnTo>
                  <a:lnTo>
                    <a:pt x="0" y="12"/>
                  </a:lnTo>
                  <a:lnTo>
                    <a:pt x="0" y="12"/>
                  </a:lnTo>
                  <a:lnTo>
                    <a:pt x="0" y="12"/>
                  </a:lnTo>
                  <a:lnTo>
                    <a:pt x="0" y="12"/>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7"/>
                  </a:lnTo>
                  <a:lnTo>
                    <a:pt x="0" y="7"/>
                  </a:lnTo>
                  <a:lnTo>
                    <a:pt x="0" y="7"/>
                  </a:lnTo>
                  <a:lnTo>
                    <a:pt x="0" y="7"/>
                  </a:lnTo>
                  <a:lnTo>
                    <a:pt x="0" y="7"/>
                  </a:lnTo>
                  <a:lnTo>
                    <a:pt x="0" y="7"/>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4"/>
                  </a:lnTo>
                  <a:lnTo>
                    <a:pt x="0" y="4"/>
                  </a:lnTo>
                  <a:lnTo>
                    <a:pt x="0" y="4"/>
                  </a:lnTo>
                  <a:lnTo>
                    <a:pt x="0" y="4"/>
                  </a:lnTo>
                  <a:lnTo>
                    <a:pt x="0" y="4"/>
                  </a:lnTo>
                  <a:lnTo>
                    <a:pt x="0" y="4"/>
                  </a:lnTo>
                  <a:lnTo>
                    <a:pt x="0" y="4"/>
                  </a:lnTo>
                  <a:lnTo>
                    <a:pt x="0" y="4"/>
                  </a:lnTo>
                  <a:lnTo>
                    <a:pt x="0" y="4"/>
                  </a:lnTo>
                  <a:lnTo>
                    <a:pt x="0" y="4"/>
                  </a:lnTo>
                  <a:lnTo>
                    <a:pt x="0" y="4"/>
                  </a:lnTo>
                  <a:lnTo>
                    <a:pt x="0" y="4"/>
                  </a:lnTo>
                  <a:lnTo>
                    <a:pt x="0" y="3"/>
                  </a:lnTo>
                  <a:lnTo>
                    <a:pt x="0" y="3"/>
                  </a:lnTo>
                  <a:lnTo>
                    <a:pt x="0" y="3"/>
                  </a:lnTo>
                  <a:lnTo>
                    <a:pt x="0" y="3"/>
                  </a:lnTo>
                  <a:lnTo>
                    <a:pt x="0" y="3"/>
                  </a:lnTo>
                  <a:lnTo>
                    <a:pt x="0" y="3"/>
                  </a:lnTo>
                  <a:lnTo>
                    <a:pt x="0" y="3"/>
                  </a:lnTo>
                  <a:lnTo>
                    <a:pt x="0" y="3"/>
                  </a:lnTo>
                  <a:lnTo>
                    <a:pt x="0" y="3"/>
                  </a:lnTo>
                  <a:lnTo>
                    <a:pt x="0" y="3"/>
                  </a:lnTo>
                  <a:lnTo>
                    <a:pt x="0" y="3"/>
                  </a:lnTo>
                  <a:lnTo>
                    <a:pt x="0" y="3"/>
                  </a:lnTo>
                  <a:lnTo>
                    <a:pt x="0" y="3"/>
                  </a:lnTo>
                  <a:lnTo>
                    <a:pt x="0" y="3"/>
                  </a:lnTo>
                  <a:lnTo>
                    <a:pt x="0" y="1"/>
                  </a:lnTo>
                  <a:lnTo>
                    <a:pt x="0" y="1"/>
                  </a:lnTo>
                  <a:lnTo>
                    <a:pt x="2" y="1"/>
                  </a:lnTo>
                  <a:lnTo>
                    <a:pt x="2" y="1"/>
                  </a:lnTo>
                  <a:lnTo>
                    <a:pt x="2" y="1"/>
                  </a:lnTo>
                  <a:lnTo>
                    <a:pt x="2" y="1"/>
                  </a:lnTo>
                  <a:lnTo>
                    <a:pt x="2" y="1"/>
                  </a:lnTo>
                  <a:lnTo>
                    <a:pt x="2" y="1"/>
                  </a:lnTo>
                  <a:lnTo>
                    <a:pt x="2" y="1"/>
                  </a:lnTo>
                  <a:lnTo>
                    <a:pt x="2" y="1"/>
                  </a:lnTo>
                  <a:lnTo>
                    <a:pt x="2" y="1"/>
                  </a:lnTo>
                  <a:lnTo>
                    <a:pt x="2" y="1"/>
                  </a:lnTo>
                  <a:lnTo>
                    <a:pt x="2" y="1"/>
                  </a:lnTo>
                  <a:lnTo>
                    <a:pt x="2" y="1"/>
                  </a:lnTo>
                  <a:lnTo>
                    <a:pt x="2" y="1"/>
                  </a:lnTo>
                  <a:lnTo>
                    <a:pt x="2" y="1"/>
                  </a:lnTo>
                  <a:lnTo>
                    <a:pt x="2" y="1"/>
                  </a:lnTo>
                  <a:lnTo>
                    <a:pt x="2" y="0"/>
                  </a:lnTo>
                  <a:lnTo>
                    <a:pt x="2" y="0"/>
                  </a:lnTo>
                  <a:lnTo>
                    <a:pt x="2" y="0"/>
                  </a:lnTo>
                  <a:lnTo>
                    <a:pt x="2"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8" y="0"/>
                  </a:lnTo>
                  <a:lnTo>
                    <a:pt x="9" y="0"/>
                  </a:lnTo>
                  <a:lnTo>
                    <a:pt x="9" y="0"/>
                  </a:lnTo>
                  <a:lnTo>
                    <a:pt x="9" y="0"/>
                  </a:lnTo>
                  <a:lnTo>
                    <a:pt x="9" y="0"/>
                  </a:lnTo>
                  <a:lnTo>
                    <a:pt x="9" y="1"/>
                  </a:lnTo>
                  <a:lnTo>
                    <a:pt x="9" y="1"/>
                  </a:lnTo>
                  <a:lnTo>
                    <a:pt x="9" y="1"/>
                  </a:lnTo>
                  <a:lnTo>
                    <a:pt x="9" y="1"/>
                  </a:lnTo>
                  <a:lnTo>
                    <a:pt x="9" y="1"/>
                  </a:lnTo>
                  <a:lnTo>
                    <a:pt x="9" y="1"/>
                  </a:lnTo>
                  <a:lnTo>
                    <a:pt x="9" y="1"/>
                  </a:lnTo>
                  <a:lnTo>
                    <a:pt x="9" y="1"/>
                  </a:lnTo>
                  <a:lnTo>
                    <a:pt x="9" y="1"/>
                  </a:lnTo>
                  <a:lnTo>
                    <a:pt x="9" y="1"/>
                  </a:lnTo>
                  <a:lnTo>
                    <a:pt x="9" y="1"/>
                  </a:lnTo>
                  <a:lnTo>
                    <a:pt x="9" y="1"/>
                  </a:lnTo>
                  <a:lnTo>
                    <a:pt x="9" y="1"/>
                  </a:lnTo>
                  <a:lnTo>
                    <a:pt x="9" y="1"/>
                  </a:lnTo>
                  <a:lnTo>
                    <a:pt x="9" y="1"/>
                  </a:lnTo>
                  <a:lnTo>
                    <a:pt x="9" y="1"/>
                  </a:lnTo>
                  <a:lnTo>
                    <a:pt x="10" y="1"/>
                  </a:lnTo>
                  <a:lnTo>
                    <a:pt x="10" y="3"/>
                  </a:lnTo>
                  <a:lnTo>
                    <a:pt x="10" y="3"/>
                  </a:lnTo>
                  <a:lnTo>
                    <a:pt x="10" y="3"/>
                  </a:lnTo>
                  <a:lnTo>
                    <a:pt x="10" y="3"/>
                  </a:lnTo>
                  <a:lnTo>
                    <a:pt x="10" y="3"/>
                  </a:lnTo>
                  <a:lnTo>
                    <a:pt x="10" y="3"/>
                  </a:lnTo>
                  <a:lnTo>
                    <a:pt x="10" y="3"/>
                  </a:lnTo>
                  <a:lnTo>
                    <a:pt x="10" y="3"/>
                  </a:lnTo>
                  <a:lnTo>
                    <a:pt x="10" y="3"/>
                  </a:lnTo>
                  <a:lnTo>
                    <a:pt x="10" y="3"/>
                  </a:lnTo>
                  <a:lnTo>
                    <a:pt x="10" y="3"/>
                  </a:lnTo>
                  <a:lnTo>
                    <a:pt x="10" y="3"/>
                  </a:lnTo>
                  <a:lnTo>
                    <a:pt x="10" y="3"/>
                  </a:lnTo>
                  <a:lnTo>
                    <a:pt x="10" y="3"/>
                  </a:lnTo>
                  <a:lnTo>
                    <a:pt x="10" y="4"/>
                  </a:lnTo>
                  <a:lnTo>
                    <a:pt x="10" y="4"/>
                  </a:lnTo>
                  <a:lnTo>
                    <a:pt x="10" y="4"/>
                  </a:lnTo>
                  <a:lnTo>
                    <a:pt x="10" y="4"/>
                  </a:lnTo>
                  <a:lnTo>
                    <a:pt x="10" y="4"/>
                  </a:lnTo>
                  <a:lnTo>
                    <a:pt x="10" y="4"/>
                  </a:lnTo>
                  <a:lnTo>
                    <a:pt x="10" y="4"/>
                  </a:lnTo>
                  <a:lnTo>
                    <a:pt x="10" y="4"/>
                  </a:lnTo>
                  <a:lnTo>
                    <a:pt x="10" y="4"/>
                  </a:lnTo>
                  <a:lnTo>
                    <a:pt x="10" y="4"/>
                  </a:lnTo>
                  <a:lnTo>
                    <a:pt x="10" y="4"/>
                  </a:lnTo>
                  <a:lnTo>
                    <a:pt x="10" y="4"/>
                  </a:lnTo>
                  <a:lnTo>
                    <a:pt x="10" y="6"/>
                  </a:lnTo>
                  <a:lnTo>
                    <a:pt x="10" y="6"/>
                  </a:lnTo>
                  <a:lnTo>
                    <a:pt x="10" y="6"/>
                  </a:lnTo>
                  <a:lnTo>
                    <a:pt x="10" y="6"/>
                  </a:lnTo>
                  <a:lnTo>
                    <a:pt x="10" y="6"/>
                  </a:lnTo>
                  <a:lnTo>
                    <a:pt x="10" y="6"/>
                  </a:lnTo>
                  <a:lnTo>
                    <a:pt x="10" y="6"/>
                  </a:lnTo>
                  <a:lnTo>
                    <a:pt x="10" y="6"/>
                  </a:lnTo>
                  <a:lnTo>
                    <a:pt x="10" y="6"/>
                  </a:lnTo>
                  <a:lnTo>
                    <a:pt x="10" y="6"/>
                  </a:lnTo>
                  <a:lnTo>
                    <a:pt x="10" y="6"/>
                  </a:lnTo>
                  <a:lnTo>
                    <a:pt x="10" y="6"/>
                  </a:lnTo>
                  <a:lnTo>
                    <a:pt x="10" y="7"/>
                  </a:lnTo>
                </a:path>
              </a:pathLst>
            </a:custGeom>
            <a:noFill/>
            <a:ln w="6350" cap="sq">
              <a:solidFill>
                <a:srgbClr val="000000"/>
              </a:solidFill>
              <a:prstDash val="solid"/>
              <a:miter lim="800000"/>
              <a:headEnd/>
              <a:tailEnd/>
            </a:ln>
          </p:spPr>
          <p:txBody>
            <a:bodyPr/>
            <a:lstStyle/>
            <a:p>
              <a:endParaRPr lang="en-US"/>
            </a:p>
          </p:txBody>
        </p:sp>
        <p:sp>
          <p:nvSpPr>
            <p:cNvPr id="321528" name="Freeform 1016"/>
            <p:cNvSpPr>
              <a:spLocks/>
            </p:cNvSpPr>
            <p:nvPr/>
          </p:nvSpPr>
          <p:spPr bwMode="auto">
            <a:xfrm>
              <a:off x="3252" y="1606"/>
              <a:ext cx="12" cy="15"/>
            </a:xfrm>
            <a:custGeom>
              <a:avLst/>
              <a:gdLst/>
              <a:ahLst/>
              <a:cxnLst>
                <a:cxn ang="0">
                  <a:pos x="12" y="7"/>
                </a:cxn>
                <a:cxn ang="0">
                  <a:pos x="12" y="9"/>
                </a:cxn>
                <a:cxn ang="0">
                  <a:pos x="12" y="9"/>
                </a:cxn>
                <a:cxn ang="0">
                  <a:pos x="12" y="10"/>
                </a:cxn>
                <a:cxn ang="0">
                  <a:pos x="12" y="12"/>
                </a:cxn>
                <a:cxn ang="0">
                  <a:pos x="10" y="12"/>
                </a:cxn>
                <a:cxn ang="0">
                  <a:pos x="10" y="12"/>
                </a:cxn>
                <a:cxn ang="0">
                  <a:pos x="10" y="13"/>
                </a:cxn>
                <a:cxn ang="0">
                  <a:pos x="9" y="13"/>
                </a:cxn>
                <a:cxn ang="0">
                  <a:pos x="9" y="13"/>
                </a:cxn>
                <a:cxn ang="0">
                  <a:pos x="9" y="15"/>
                </a:cxn>
                <a:cxn ang="0">
                  <a:pos x="7" y="15"/>
                </a:cxn>
                <a:cxn ang="0">
                  <a:pos x="7" y="15"/>
                </a:cxn>
                <a:cxn ang="0">
                  <a:pos x="6" y="15"/>
                </a:cxn>
                <a:cxn ang="0">
                  <a:pos x="6" y="15"/>
                </a:cxn>
                <a:cxn ang="0">
                  <a:pos x="4" y="15"/>
                </a:cxn>
                <a:cxn ang="0">
                  <a:pos x="4" y="15"/>
                </a:cxn>
                <a:cxn ang="0">
                  <a:pos x="4" y="15"/>
                </a:cxn>
                <a:cxn ang="0">
                  <a:pos x="3" y="15"/>
                </a:cxn>
                <a:cxn ang="0">
                  <a:pos x="3" y="15"/>
                </a:cxn>
                <a:cxn ang="0">
                  <a:pos x="1" y="13"/>
                </a:cxn>
                <a:cxn ang="0">
                  <a:pos x="1" y="13"/>
                </a:cxn>
                <a:cxn ang="0">
                  <a:pos x="1" y="13"/>
                </a:cxn>
                <a:cxn ang="0">
                  <a:pos x="0" y="12"/>
                </a:cxn>
                <a:cxn ang="0">
                  <a:pos x="0" y="12"/>
                </a:cxn>
                <a:cxn ang="0">
                  <a:pos x="0" y="10"/>
                </a:cxn>
                <a:cxn ang="0">
                  <a:pos x="0" y="10"/>
                </a:cxn>
                <a:cxn ang="0">
                  <a:pos x="0" y="9"/>
                </a:cxn>
                <a:cxn ang="0">
                  <a:pos x="0" y="9"/>
                </a:cxn>
                <a:cxn ang="0">
                  <a:pos x="0" y="7"/>
                </a:cxn>
                <a:cxn ang="0">
                  <a:pos x="0" y="6"/>
                </a:cxn>
                <a:cxn ang="0">
                  <a:pos x="0" y="6"/>
                </a:cxn>
                <a:cxn ang="0">
                  <a:pos x="0" y="4"/>
                </a:cxn>
                <a:cxn ang="0">
                  <a:pos x="0" y="4"/>
                </a:cxn>
                <a:cxn ang="0">
                  <a:pos x="0" y="3"/>
                </a:cxn>
                <a:cxn ang="0">
                  <a:pos x="0" y="3"/>
                </a:cxn>
                <a:cxn ang="0">
                  <a:pos x="1" y="1"/>
                </a:cxn>
                <a:cxn ang="0">
                  <a:pos x="1" y="1"/>
                </a:cxn>
                <a:cxn ang="0">
                  <a:pos x="1" y="1"/>
                </a:cxn>
                <a:cxn ang="0">
                  <a:pos x="3" y="0"/>
                </a:cxn>
                <a:cxn ang="0">
                  <a:pos x="3" y="0"/>
                </a:cxn>
                <a:cxn ang="0">
                  <a:pos x="4" y="0"/>
                </a:cxn>
                <a:cxn ang="0">
                  <a:pos x="4" y="0"/>
                </a:cxn>
                <a:cxn ang="0">
                  <a:pos x="4" y="0"/>
                </a:cxn>
                <a:cxn ang="0">
                  <a:pos x="6" y="0"/>
                </a:cxn>
                <a:cxn ang="0">
                  <a:pos x="6" y="0"/>
                </a:cxn>
                <a:cxn ang="0">
                  <a:pos x="7" y="0"/>
                </a:cxn>
                <a:cxn ang="0">
                  <a:pos x="7" y="0"/>
                </a:cxn>
                <a:cxn ang="0">
                  <a:pos x="9" y="0"/>
                </a:cxn>
                <a:cxn ang="0">
                  <a:pos x="9" y="0"/>
                </a:cxn>
                <a:cxn ang="0">
                  <a:pos x="9" y="1"/>
                </a:cxn>
                <a:cxn ang="0">
                  <a:pos x="10" y="1"/>
                </a:cxn>
                <a:cxn ang="0">
                  <a:pos x="10" y="1"/>
                </a:cxn>
                <a:cxn ang="0">
                  <a:pos x="10" y="3"/>
                </a:cxn>
                <a:cxn ang="0">
                  <a:pos x="12" y="3"/>
                </a:cxn>
                <a:cxn ang="0">
                  <a:pos x="12" y="4"/>
                </a:cxn>
                <a:cxn ang="0">
                  <a:pos x="12" y="4"/>
                </a:cxn>
                <a:cxn ang="0">
                  <a:pos x="12" y="6"/>
                </a:cxn>
                <a:cxn ang="0">
                  <a:pos x="12" y="6"/>
                </a:cxn>
                <a:cxn ang="0">
                  <a:pos x="12" y="7"/>
                </a:cxn>
              </a:cxnLst>
              <a:rect l="0" t="0" r="r" b="b"/>
              <a:pathLst>
                <a:path w="12" h="15">
                  <a:moveTo>
                    <a:pt x="12" y="7"/>
                  </a:moveTo>
                  <a:lnTo>
                    <a:pt x="12" y="7"/>
                  </a:lnTo>
                  <a:lnTo>
                    <a:pt x="12" y="7"/>
                  </a:lnTo>
                  <a:lnTo>
                    <a:pt x="12" y="7"/>
                  </a:lnTo>
                  <a:lnTo>
                    <a:pt x="12" y="7"/>
                  </a:lnTo>
                  <a:lnTo>
                    <a:pt x="12" y="7"/>
                  </a:lnTo>
                  <a:lnTo>
                    <a:pt x="12" y="7"/>
                  </a:lnTo>
                  <a:lnTo>
                    <a:pt x="12" y="9"/>
                  </a:lnTo>
                  <a:lnTo>
                    <a:pt x="12" y="9"/>
                  </a:lnTo>
                  <a:lnTo>
                    <a:pt x="12" y="9"/>
                  </a:lnTo>
                  <a:lnTo>
                    <a:pt x="12" y="9"/>
                  </a:lnTo>
                  <a:lnTo>
                    <a:pt x="12" y="9"/>
                  </a:lnTo>
                  <a:lnTo>
                    <a:pt x="12" y="9"/>
                  </a:lnTo>
                  <a:lnTo>
                    <a:pt x="12" y="9"/>
                  </a:lnTo>
                  <a:lnTo>
                    <a:pt x="12" y="9"/>
                  </a:lnTo>
                  <a:lnTo>
                    <a:pt x="12" y="9"/>
                  </a:lnTo>
                  <a:lnTo>
                    <a:pt x="12" y="9"/>
                  </a:lnTo>
                  <a:lnTo>
                    <a:pt x="12" y="9"/>
                  </a:lnTo>
                  <a:lnTo>
                    <a:pt x="12" y="10"/>
                  </a:lnTo>
                  <a:lnTo>
                    <a:pt x="12" y="10"/>
                  </a:lnTo>
                  <a:lnTo>
                    <a:pt x="12" y="10"/>
                  </a:lnTo>
                  <a:lnTo>
                    <a:pt x="12" y="10"/>
                  </a:lnTo>
                  <a:lnTo>
                    <a:pt x="12" y="10"/>
                  </a:lnTo>
                  <a:lnTo>
                    <a:pt x="12" y="10"/>
                  </a:lnTo>
                  <a:lnTo>
                    <a:pt x="12" y="10"/>
                  </a:lnTo>
                  <a:lnTo>
                    <a:pt x="12" y="10"/>
                  </a:lnTo>
                  <a:lnTo>
                    <a:pt x="12" y="10"/>
                  </a:lnTo>
                  <a:lnTo>
                    <a:pt x="12" y="10"/>
                  </a:lnTo>
                  <a:lnTo>
                    <a:pt x="12" y="10"/>
                  </a:lnTo>
                  <a:lnTo>
                    <a:pt x="12" y="12"/>
                  </a:lnTo>
                  <a:lnTo>
                    <a:pt x="12" y="12"/>
                  </a:lnTo>
                  <a:lnTo>
                    <a:pt x="10" y="12"/>
                  </a:lnTo>
                  <a:lnTo>
                    <a:pt x="10" y="12"/>
                  </a:lnTo>
                  <a:lnTo>
                    <a:pt x="10" y="12"/>
                  </a:lnTo>
                  <a:lnTo>
                    <a:pt x="10" y="12"/>
                  </a:lnTo>
                  <a:lnTo>
                    <a:pt x="10" y="12"/>
                  </a:lnTo>
                  <a:lnTo>
                    <a:pt x="10" y="12"/>
                  </a:lnTo>
                  <a:lnTo>
                    <a:pt x="10" y="12"/>
                  </a:lnTo>
                  <a:lnTo>
                    <a:pt x="10" y="12"/>
                  </a:lnTo>
                  <a:lnTo>
                    <a:pt x="10" y="12"/>
                  </a:lnTo>
                  <a:lnTo>
                    <a:pt x="10" y="12"/>
                  </a:lnTo>
                  <a:lnTo>
                    <a:pt x="10" y="12"/>
                  </a:lnTo>
                  <a:lnTo>
                    <a:pt x="10" y="12"/>
                  </a:lnTo>
                  <a:lnTo>
                    <a:pt x="10" y="13"/>
                  </a:lnTo>
                  <a:lnTo>
                    <a:pt x="10" y="13"/>
                  </a:lnTo>
                  <a:lnTo>
                    <a:pt x="10" y="13"/>
                  </a:lnTo>
                  <a:lnTo>
                    <a:pt x="10" y="13"/>
                  </a:lnTo>
                  <a:lnTo>
                    <a:pt x="10" y="13"/>
                  </a:lnTo>
                  <a:lnTo>
                    <a:pt x="10" y="13"/>
                  </a:lnTo>
                  <a:lnTo>
                    <a:pt x="10" y="13"/>
                  </a:lnTo>
                  <a:lnTo>
                    <a:pt x="10" y="13"/>
                  </a:lnTo>
                  <a:lnTo>
                    <a:pt x="10" y="13"/>
                  </a:lnTo>
                  <a:lnTo>
                    <a:pt x="9" y="13"/>
                  </a:lnTo>
                  <a:lnTo>
                    <a:pt x="9" y="13"/>
                  </a:lnTo>
                  <a:lnTo>
                    <a:pt x="9" y="13"/>
                  </a:lnTo>
                  <a:lnTo>
                    <a:pt x="9" y="13"/>
                  </a:lnTo>
                  <a:lnTo>
                    <a:pt x="9" y="13"/>
                  </a:lnTo>
                  <a:lnTo>
                    <a:pt x="9" y="13"/>
                  </a:lnTo>
                  <a:lnTo>
                    <a:pt x="9" y="13"/>
                  </a:lnTo>
                  <a:lnTo>
                    <a:pt x="9" y="13"/>
                  </a:lnTo>
                  <a:lnTo>
                    <a:pt x="9" y="15"/>
                  </a:lnTo>
                  <a:lnTo>
                    <a:pt x="9" y="15"/>
                  </a:lnTo>
                  <a:lnTo>
                    <a:pt x="9" y="15"/>
                  </a:lnTo>
                  <a:lnTo>
                    <a:pt x="9" y="15"/>
                  </a:lnTo>
                  <a:lnTo>
                    <a:pt x="9" y="15"/>
                  </a:lnTo>
                  <a:lnTo>
                    <a:pt x="9" y="15"/>
                  </a:lnTo>
                  <a:lnTo>
                    <a:pt x="9" y="15"/>
                  </a:lnTo>
                  <a:lnTo>
                    <a:pt x="7" y="15"/>
                  </a:lnTo>
                  <a:lnTo>
                    <a:pt x="7" y="15"/>
                  </a:lnTo>
                  <a:lnTo>
                    <a:pt x="7" y="15"/>
                  </a:lnTo>
                  <a:lnTo>
                    <a:pt x="7" y="15"/>
                  </a:lnTo>
                  <a:lnTo>
                    <a:pt x="7" y="15"/>
                  </a:lnTo>
                  <a:lnTo>
                    <a:pt x="7" y="15"/>
                  </a:lnTo>
                  <a:lnTo>
                    <a:pt x="7" y="15"/>
                  </a:lnTo>
                  <a:lnTo>
                    <a:pt x="7" y="15"/>
                  </a:lnTo>
                  <a:lnTo>
                    <a:pt x="7" y="15"/>
                  </a:lnTo>
                  <a:lnTo>
                    <a:pt x="7" y="15"/>
                  </a:lnTo>
                  <a:lnTo>
                    <a:pt x="7" y="15"/>
                  </a:lnTo>
                  <a:lnTo>
                    <a:pt x="7" y="15"/>
                  </a:lnTo>
                  <a:lnTo>
                    <a:pt x="7" y="15"/>
                  </a:lnTo>
                  <a:lnTo>
                    <a:pt x="7" y="15"/>
                  </a:lnTo>
                  <a:lnTo>
                    <a:pt x="6" y="15"/>
                  </a:lnTo>
                  <a:lnTo>
                    <a:pt x="6" y="15"/>
                  </a:lnTo>
                  <a:lnTo>
                    <a:pt x="6" y="15"/>
                  </a:lnTo>
                  <a:lnTo>
                    <a:pt x="6" y="15"/>
                  </a:lnTo>
                  <a:lnTo>
                    <a:pt x="6" y="15"/>
                  </a:lnTo>
                  <a:lnTo>
                    <a:pt x="6" y="15"/>
                  </a:lnTo>
                  <a:lnTo>
                    <a:pt x="6" y="15"/>
                  </a:lnTo>
                  <a:lnTo>
                    <a:pt x="6" y="15"/>
                  </a:lnTo>
                  <a:lnTo>
                    <a:pt x="6" y="15"/>
                  </a:lnTo>
                  <a:lnTo>
                    <a:pt x="6" y="15"/>
                  </a:lnTo>
                  <a:lnTo>
                    <a:pt x="6" y="15"/>
                  </a:lnTo>
                  <a:lnTo>
                    <a:pt x="6" y="15"/>
                  </a:lnTo>
                  <a:lnTo>
                    <a:pt x="6" y="15"/>
                  </a:lnTo>
                  <a:lnTo>
                    <a:pt x="6" y="15"/>
                  </a:lnTo>
                  <a:lnTo>
                    <a:pt x="4" y="15"/>
                  </a:lnTo>
                  <a:lnTo>
                    <a:pt x="4" y="15"/>
                  </a:lnTo>
                  <a:lnTo>
                    <a:pt x="4" y="15"/>
                  </a:lnTo>
                  <a:lnTo>
                    <a:pt x="4" y="15"/>
                  </a:lnTo>
                  <a:lnTo>
                    <a:pt x="4" y="15"/>
                  </a:lnTo>
                  <a:lnTo>
                    <a:pt x="4" y="15"/>
                  </a:lnTo>
                  <a:lnTo>
                    <a:pt x="4" y="15"/>
                  </a:lnTo>
                  <a:lnTo>
                    <a:pt x="4" y="15"/>
                  </a:lnTo>
                  <a:lnTo>
                    <a:pt x="4" y="15"/>
                  </a:lnTo>
                  <a:lnTo>
                    <a:pt x="4" y="15"/>
                  </a:lnTo>
                  <a:lnTo>
                    <a:pt x="4" y="15"/>
                  </a:lnTo>
                  <a:lnTo>
                    <a:pt x="4" y="15"/>
                  </a:lnTo>
                  <a:lnTo>
                    <a:pt x="4" y="15"/>
                  </a:lnTo>
                  <a:lnTo>
                    <a:pt x="3" y="15"/>
                  </a:lnTo>
                  <a:lnTo>
                    <a:pt x="3" y="15"/>
                  </a:lnTo>
                  <a:lnTo>
                    <a:pt x="3" y="15"/>
                  </a:lnTo>
                  <a:lnTo>
                    <a:pt x="3" y="15"/>
                  </a:lnTo>
                  <a:lnTo>
                    <a:pt x="3" y="15"/>
                  </a:lnTo>
                  <a:lnTo>
                    <a:pt x="3" y="15"/>
                  </a:lnTo>
                  <a:lnTo>
                    <a:pt x="3" y="15"/>
                  </a:lnTo>
                  <a:lnTo>
                    <a:pt x="3" y="15"/>
                  </a:lnTo>
                  <a:lnTo>
                    <a:pt x="3" y="15"/>
                  </a:lnTo>
                  <a:lnTo>
                    <a:pt x="3" y="15"/>
                  </a:lnTo>
                  <a:lnTo>
                    <a:pt x="3" y="15"/>
                  </a:lnTo>
                  <a:lnTo>
                    <a:pt x="3" y="15"/>
                  </a:lnTo>
                  <a:lnTo>
                    <a:pt x="3" y="15"/>
                  </a:lnTo>
                  <a:lnTo>
                    <a:pt x="3" y="13"/>
                  </a:lnTo>
                  <a:lnTo>
                    <a:pt x="3" y="13"/>
                  </a:lnTo>
                  <a:lnTo>
                    <a:pt x="3" y="13"/>
                  </a:lnTo>
                  <a:lnTo>
                    <a:pt x="1" y="13"/>
                  </a:lnTo>
                  <a:lnTo>
                    <a:pt x="1" y="13"/>
                  </a:lnTo>
                  <a:lnTo>
                    <a:pt x="1" y="13"/>
                  </a:lnTo>
                  <a:lnTo>
                    <a:pt x="1" y="13"/>
                  </a:lnTo>
                  <a:lnTo>
                    <a:pt x="1" y="13"/>
                  </a:lnTo>
                  <a:lnTo>
                    <a:pt x="1" y="13"/>
                  </a:lnTo>
                  <a:lnTo>
                    <a:pt x="1" y="13"/>
                  </a:lnTo>
                  <a:lnTo>
                    <a:pt x="1" y="13"/>
                  </a:lnTo>
                  <a:lnTo>
                    <a:pt x="1" y="13"/>
                  </a:lnTo>
                  <a:lnTo>
                    <a:pt x="1" y="13"/>
                  </a:lnTo>
                  <a:lnTo>
                    <a:pt x="1" y="13"/>
                  </a:lnTo>
                  <a:lnTo>
                    <a:pt x="1" y="13"/>
                  </a:lnTo>
                  <a:lnTo>
                    <a:pt x="1" y="13"/>
                  </a:lnTo>
                  <a:lnTo>
                    <a:pt x="1" y="13"/>
                  </a:lnTo>
                  <a:lnTo>
                    <a:pt x="1" y="12"/>
                  </a:lnTo>
                  <a:lnTo>
                    <a:pt x="1" y="12"/>
                  </a:lnTo>
                  <a:lnTo>
                    <a:pt x="1" y="12"/>
                  </a:lnTo>
                  <a:lnTo>
                    <a:pt x="1" y="12"/>
                  </a:lnTo>
                  <a:lnTo>
                    <a:pt x="0" y="12"/>
                  </a:lnTo>
                  <a:lnTo>
                    <a:pt x="0" y="12"/>
                  </a:lnTo>
                  <a:lnTo>
                    <a:pt x="0" y="12"/>
                  </a:lnTo>
                  <a:lnTo>
                    <a:pt x="0" y="12"/>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7"/>
                  </a:lnTo>
                  <a:lnTo>
                    <a:pt x="0" y="7"/>
                  </a:lnTo>
                  <a:lnTo>
                    <a:pt x="0" y="7"/>
                  </a:lnTo>
                  <a:lnTo>
                    <a:pt x="0" y="7"/>
                  </a:lnTo>
                  <a:lnTo>
                    <a:pt x="0" y="7"/>
                  </a:lnTo>
                  <a:lnTo>
                    <a:pt x="0" y="6"/>
                  </a:lnTo>
                  <a:lnTo>
                    <a:pt x="0" y="6"/>
                  </a:lnTo>
                  <a:lnTo>
                    <a:pt x="0" y="6"/>
                  </a:lnTo>
                  <a:lnTo>
                    <a:pt x="0" y="6"/>
                  </a:lnTo>
                  <a:lnTo>
                    <a:pt x="0" y="6"/>
                  </a:lnTo>
                  <a:lnTo>
                    <a:pt x="0" y="6"/>
                  </a:lnTo>
                  <a:lnTo>
                    <a:pt x="0" y="6"/>
                  </a:lnTo>
                  <a:lnTo>
                    <a:pt x="0" y="6"/>
                  </a:lnTo>
                  <a:lnTo>
                    <a:pt x="0" y="6"/>
                  </a:lnTo>
                  <a:lnTo>
                    <a:pt x="0" y="6"/>
                  </a:lnTo>
                  <a:lnTo>
                    <a:pt x="0" y="6"/>
                  </a:lnTo>
                  <a:lnTo>
                    <a:pt x="0" y="4"/>
                  </a:lnTo>
                  <a:lnTo>
                    <a:pt x="0" y="4"/>
                  </a:lnTo>
                  <a:lnTo>
                    <a:pt x="0" y="4"/>
                  </a:lnTo>
                  <a:lnTo>
                    <a:pt x="0" y="4"/>
                  </a:lnTo>
                  <a:lnTo>
                    <a:pt x="0" y="4"/>
                  </a:lnTo>
                  <a:lnTo>
                    <a:pt x="0" y="4"/>
                  </a:lnTo>
                  <a:lnTo>
                    <a:pt x="0" y="4"/>
                  </a:lnTo>
                  <a:lnTo>
                    <a:pt x="0" y="4"/>
                  </a:lnTo>
                  <a:lnTo>
                    <a:pt x="0" y="4"/>
                  </a:lnTo>
                  <a:lnTo>
                    <a:pt x="0" y="4"/>
                  </a:lnTo>
                  <a:lnTo>
                    <a:pt x="0" y="4"/>
                  </a:lnTo>
                  <a:lnTo>
                    <a:pt x="0" y="3"/>
                  </a:lnTo>
                  <a:lnTo>
                    <a:pt x="0" y="3"/>
                  </a:lnTo>
                  <a:lnTo>
                    <a:pt x="0" y="3"/>
                  </a:lnTo>
                  <a:lnTo>
                    <a:pt x="0" y="3"/>
                  </a:lnTo>
                  <a:lnTo>
                    <a:pt x="0" y="3"/>
                  </a:lnTo>
                  <a:lnTo>
                    <a:pt x="0" y="3"/>
                  </a:lnTo>
                  <a:lnTo>
                    <a:pt x="0" y="3"/>
                  </a:lnTo>
                  <a:lnTo>
                    <a:pt x="0" y="3"/>
                  </a:lnTo>
                  <a:lnTo>
                    <a:pt x="0" y="3"/>
                  </a:lnTo>
                  <a:lnTo>
                    <a:pt x="0" y="3"/>
                  </a:lnTo>
                  <a:lnTo>
                    <a:pt x="1" y="3"/>
                  </a:lnTo>
                  <a:lnTo>
                    <a:pt x="1" y="3"/>
                  </a:lnTo>
                  <a:lnTo>
                    <a:pt x="1" y="3"/>
                  </a:lnTo>
                  <a:lnTo>
                    <a:pt x="1" y="1"/>
                  </a:lnTo>
                  <a:lnTo>
                    <a:pt x="1" y="1"/>
                  </a:lnTo>
                  <a:lnTo>
                    <a:pt x="1" y="1"/>
                  </a:lnTo>
                  <a:lnTo>
                    <a:pt x="1" y="1"/>
                  </a:lnTo>
                  <a:lnTo>
                    <a:pt x="1" y="1"/>
                  </a:lnTo>
                  <a:lnTo>
                    <a:pt x="1" y="1"/>
                  </a:lnTo>
                  <a:lnTo>
                    <a:pt x="1" y="1"/>
                  </a:lnTo>
                  <a:lnTo>
                    <a:pt x="1" y="1"/>
                  </a:lnTo>
                  <a:lnTo>
                    <a:pt x="1" y="1"/>
                  </a:lnTo>
                  <a:lnTo>
                    <a:pt x="1" y="1"/>
                  </a:lnTo>
                  <a:lnTo>
                    <a:pt x="1" y="1"/>
                  </a:lnTo>
                  <a:lnTo>
                    <a:pt x="1" y="1"/>
                  </a:lnTo>
                  <a:lnTo>
                    <a:pt x="1" y="1"/>
                  </a:lnTo>
                  <a:lnTo>
                    <a:pt x="1" y="1"/>
                  </a:lnTo>
                  <a:lnTo>
                    <a:pt x="1" y="1"/>
                  </a:lnTo>
                  <a:lnTo>
                    <a:pt x="3" y="1"/>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3" y="0"/>
                  </a:lnTo>
                  <a:lnTo>
                    <a:pt x="4" y="0"/>
                  </a:lnTo>
                  <a:lnTo>
                    <a:pt x="4" y="0"/>
                  </a:lnTo>
                  <a:lnTo>
                    <a:pt x="4" y="0"/>
                  </a:lnTo>
                  <a:lnTo>
                    <a:pt x="4" y="0"/>
                  </a:lnTo>
                  <a:lnTo>
                    <a:pt x="4" y="0"/>
                  </a:lnTo>
                  <a:lnTo>
                    <a:pt x="4" y="0"/>
                  </a:lnTo>
                  <a:lnTo>
                    <a:pt x="4" y="0"/>
                  </a:lnTo>
                  <a:lnTo>
                    <a:pt x="4" y="0"/>
                  </a:lnTo>
                  <a:lnTo>
                    <a:pt x="4" y="0"/>
                  </a:lnTo>
                  <a:lnTo>
                    <a:pt x="4" y="0"/>
                  </a:lnTo>
                  <a:lnTo>
                    <a:pt x="4" y="0"/>
                  </a:lnTo>
                  <a:lnTo>
                    <a:pt x="4" y="0"/>
                  </a:lnTo>
                  <a:lnTo>
                    <a:pt x="4"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7" y="0"/>
                  </a:lnTo>
                  <a:lnTo>
                    <a:pt x="7" y="0"/>
                  </a:lnTo>
                  <a:lnTo>
                    <a:pt x="7" y="0"/>
                  </a:lnTo>
                  <a:lnTo>
                    <a:pt x="7" y="0"/>
                  </a:lnTo>
                  <a:lnTo>
                    <a:pt x="7" y="0"/>
                  </a:lnTo>
                  <a:lnTo>
                    <a:pt x="7" y="0"/>
                  </a:lnTo>
                  <a:lnTo>
                    <a:pt x="7" y="0"/>
                  </a:lnTo>
                  <a:lnTo>
                    <a:pt x="7" y="0"/>
                  </a:lnTo>
                  <a:lnTo>
                    <a:pt x="7" y="0"/>
                  </a:lnTo>
                  <a:lnTo>
                    <a:pt x="7" y="0"/>
                  </a:lnTo>
                  <a:lnTo>
                    <a:pt x="7" y="0"/>
                  </a:lnTo>
                  <a:lnTo>
                    <a:pt x="7" y="0"/>
                  </a:lnTo>
                  <a:lnTo>
                    <a:pt x="7" y="0"/>
                  </a:lnTo>
                  <a:lnTo>
                    <a:pt x="7" y="0"/>
                  </a:lnTo>
                  <a:lnTo>
                    <a:pt x="9" y="0"/>
                  </a:lnTo>
                  <a:lnTo>
                    <a:pt x="9" y="0"/>
                  </a:lnTo>
                  <a:lnTo>
                    <a:pt x="9" y="0"/>
                  </a:lnTo>
                  <a:lnTo>
                    <a:pt x="9" y="0"/>
                  </a:lnTo>
                  <a:lnTo>
                    <a:pt x="9" y="0"/>
                  </a:lnTo>
                  <a:lnTo>
                    <a:pt x="9" y="0"/>
                  </a:lnTo>
                  <a:lnTo>
                    <a:pt x="9" y="0"/>
                  </a:lnTo>
                  <a:lnTo>
                    <a:pt x="9" y="0"/>
                  </a:lnTo>
                  <a:lnTo>
                    <a:pt x="9" y="0"/>
                  </a:lnTo>
                  <a:lnTo>
                    <a:pt x="9" y="0"/>
                  </a:lnTo>
                  <a:lnTo>
                    <a:pt x="9" y="0"/>
                  </a:lnTo>
                  <a:lnTo>
                    <a:pt x="9" y="0"/>
                  </a:lnTo>
                  <a:lnTo>
                    <a:pt x="9" y="0"/>
                  </a:lnTo>
                  <a:lnTo>
                    <a:pt x="9" y="1"/>
                  </a:lnTo>
                  <a:lnTo>
                    <a:pt x="9" y="1"/>
                  </a:lnTo>
                  <a:lnTo>
                    <a:pt x="9" y="1"/>
                  </a:lnTo>
                  <a:lnTo>
                    <a:pt x="10" y="1"/>
                  </a:lnTo>
                  <a:lnTo>
                    <a:pt x="10" y="1"/>
                  </a:lnTo>
                  <a:lnTo>
                    <a:pt x="10" y="1"/>
                  </a:lnTo>
                  <a:lnTo>
                    <a:pt x="10" y="1"/>
                  </a:lnTo>
                  <a:lnTo>
                    <a:pt x="10" y="1"/>
                  </a:lnTo>
                  <a:lnTo>
                    <a:pt x="10" y="1"/>
                  </a:lnTo>
                  <a:lnTo>
                    <a:pt x="10" y="1"/>
                  </a:lnTo>
                  <a:lnTo>
                    <a:pt x="10" y="1"/>
                  </a:lnTo>
                  <a:lnTo>
                    <a:pt x="10" y="1"/>
                  </a:lnTo>
                  <a:lnTo>
                    <a:pt x="10" y="1"/>
                  </a:lnTo>
                  <a:lnTo>
                    <a:pt x="10" y="1"/>
                  </a:lnTo>
                  <a:lnTo>
                    <a:pt x="10" y="1"/>
                  </a:lnTo>
                  <a:lnTo>
                    <a:pt x="10" y="1"/>
                  </a:lnTo>
                  <a:lnTo>
                    <a:pt x="10" y="3"/>
                  </a:lnTo>
                  <a:lnTo>
                    <a:pt x="10" y="3"/>
                  </a:lnTo>
                  <a:lnTo>
                    <a:pt x="10" y="3"/>
                  </a:lnTo>
                  <a:lnTo>
                    <a:pt x="10" y="3"/>
                  </a:lnTo>
                  <a:lnTo>
                    <a:pt x="10" y="3"/>
                  </a:lnTo>
                  <a:lnTo>
                    <a:pt x="10" y="3"/>
                  </a:lnTo>
                  <a:lnTo>
                    <a:pt x="10" y="3"/>
                  </a:lnTo>
                  <a:lnTo>
                    <a:pt x="12" y="3"/>
                  </a:lnTo>
                  <a:lnTo>
                    <a:pt x="12" y="3"/>
                  </a:lnTo>
                  <a:lnTo>
                    <a:pt x="12" y="3"/>
                  </a:lnTo>
                  <a:lnTo>
                    <a:pt x="12" y="3"/>
                  </a:lnTo>
                  <a:lnTo>
                    <a:pt x="12" y="3"/>
                  </a:lnTo>
                  <a:lnTo>
                    <a:pt x="12" y="3"/>
                  </a:lnTo>
                  <a:lnTo>
                    <a:pt x="12" y="4"/>
                  </a:lnTo>
                  <a:lnTo>
                    <a:pt x="12" y="4"/>
                  </a:lnTo>
                  <a:lnTo>
                    <a:pt x="12" y="4"/>
                  </a:lnTo>
                  <a:lnTo>
                    <a:pt x="12" y="4"/>
                  </a:lnTo>
                  <a:lnTo>
                    <a:pt x="12" y="4"/>
                  </a:lnTo>
                  <a:lnTo>
                    <a:pt x="12" y="4"/>
                  </a:lnTo>
                  <a:lnTo>
                    <a:pt x="12" y="4"/>
                  </a:lnTo>
                  <a:lnTo>
                    <a:pt x="12" y="4"/>
                  </a:lnTo>
                  <a:lnTo>
                    <a:pt x="12" y="4"/>
                  </a:lnTo>
                  <a:lnTo>
                    <a:pt x="12" y="4"/>
                  </a:lnTo>
                  <a:lnTo>
                    <a:pt x="12" y="4"/>
                  </a:lnTo>
                  <a:lnTo>
                    <a:pt x="12" y="6"/>
                  </a:lnTo>
                  <a:lnTo>
                    <a:pt x="12" y="6"/>
                  </a:lnTo>
                  <a:lnTo>
                    <a:pt x="12" y="6"/>
                  </a:lnTo>
                  <a:lnTo>
                    <a:pt x="12" y="6"/>
                  </a:lnTo>
                  <a:lnTo>
                    <a:pt x="12" y="6"/>
                  </a:lnTo>
                  <a:lnTo>
                    <a:pt x="12" y="6"/>
                  </a:lnTo>
                  <a:lnTo>
                    <a:pt x="12" y="6"/>
                  </a:lnTo>
                  <a:lnTo>
                    <a:pt x="12" y="6"/>
                  </a:lnTo>
                  <a:lnTo>
                    <a:pt x="12" y="6"/>
                  </a:lnTo>
                  <a:lnTo>
                    <a:pt x="12" y="6"/>
                  </a:lnTo>
                  <a:lnTo>
                    <a:pt x="12" y="6"/>
                  </a:lnTo>
                  <a:lnTo>
                    <a:pt x="12" y="7"/>
                  </a:lnTo>
                  <a:lnTo>
                    <a:pt x="12" y="7"/>
                  </a:lnTo>
                  <a:lnTo>
                    <a:pt x="12" y="7"/>
                  </a:lnTo>
                  <a:lnTo>
                    <a:pt x="12" y="7"/>
                  </a:lnTo>
                  <a:lnTo>
                    <a:pt x="12" y="7"/>
                  </a:lnTo>
                  <a:lnTo>
                    <a:pt x="12" y="7"/>
                  </a:lnTo>
                </a:path>
              </a:pathLst>
            </a:custGeom>
            <a:noFill/>
            <a:ln w="6350" cap="sq">
              <a:solidFill>
                <a:srgbClr val="000000"/>
              </a:solidFill>
              <a:prstDash val="solid"/>
              <a:miter lim="800000"/>
              <a:headEnd/>
              <a:tailEnd/>
            </a:ln>
          </p:spPr>
          <p:txBody>
            <a:bodyPr/>
            <a:lstStyle/>
            <a:p>
              <a:endParaRPr lang="en-US"/>
            </a:p>
          </p:txBody>
        </p:sp>
        <p:sp>
          <p:nvSpPr>
            <p:cNvPr id="321529" name="Freeform 1017"/>
            <p:cNvSpPr>
              <a:spLocks/>
            </p:cNvSpPr>
            <p:nvPr/>
          </p:nvSpPr>
          <p:spPr bwMode="auto">
            <a:xfrm>
              <a:off x="616" y="2183"/>
              <a:ext cx="27" cy="30"/>
            </a:xfrm>
            <a:custGeom>
              <a:avLst/>
              <a:gdLst/>
              <a:ahLst/>
              <a:cxnLst>
                <a:cxn ang="0">
                  <a:pos x="27" y="17"/>
                </a:cxn>
                <a:cxn ang="0">
                  <a:pos x="27" y="18"/>
                </a:cxn>
                <a:cxn ang="0">
                  <a:pos x="26" y="20"/>
                </a:cxn>
                <a:cxn ang="0">
                  <a:pos x="26" y="21"/>
                </a:cxn>
                <a:cxn ang="0">
                  <a:pos x="24" y="23"/>
                </a:cxn>
                <a:cxn ang="0">
                  <a:pos x="23" y="24"/>
                </a:cxn>
                <a:cxn ang="0">
                  <a:pos x="23" y="26"/>
                </a:cxn>
                <a:cxn ang="0">
                  <a:pos x="21" y="26"/>
                </a:cxn>
                <a:cxn ang="0">
                  <a:pos x="20" y="27"/>
                </a:cxn>
                <a:cxn ang="0">
                  <a:pos x="18" y="29"/>
                </a:cxn>
                <a:cxn ang="0">
                  <a:pos x="17" y="29"/>
                </a:cxn>
                <a:cxn ang="0">
                  <a:pos x="15" y="30"/>
                </a:cxn>
                <a:cxn ang="0">
                  <a:pos x="15" y="30"/>
                </a:cxn>
                <a:cxn ang="0">
                  <a:pos x="14" y="30"/>
                </a:cxn>
                <a:cxn ang="0">
                  <a:pos x="12" y="30"/>
                </a:cxn>
                <a:cxn ang="0">
                  <a:pos x="11" y="30"/>
                </a:cxn>
                <a:cxn ang="0">
                  <a:pos x="9" y="30"/>
                </a:cxn>
                <a:cxn ang="0">
                  <a:pos x="8" y="30"/>
                </a:cxn>
                <a:cxn ang="0">
                  <a:pos x="6" y="29"/>
                </a:cxn>
                <a:cxn ang="0">
                  <a:pos x="5" y="29"/>
                </a:cxn>
                <a:cxn ang="0">
                  <a:pos x="5" y="27"/>
                </a:cxn>
                <a:cxn ang="0">
                  <a:pos x="3" y="27"/>
                </a:cxn>
                <a:cxn ang="0">
                  <a:pos x="2" y="26"/>
                </a:cxn>
                <a:cxn ang="0">
                  <a:pos x="2" y="24"/>
                </a:cxn>
                <a:cxn ang="0">
                  <a:pos x="2" y="23"/>
                </a:cxn>
                <a:cxn ang="0">
                  <a:pos x="0" y="21"/>
                </a:cxn>
                <a:cxn ang="0">
                  <a:pos x="0" y="20"/>
                </a:cxn>
                <a:cxn ang="0">
                  <a:pos x="0" y="18"/>
                </a:cxn>
                <a:cxn ang="0">
                  <a:pos x="0" y="17"/>
                </a:cxn>
                <a:cxn ang="0">
                  <a:pos x="0" y="15"/>
                </a:cxn>
                <a:cxn ang="0">
                  <a:pos x="0" y="14"/>
                </a:cxn>
                <a:cxn ang="0">
                  <a:pos x="2" y="12"/>
                </a:cxn>
                <a:cxn ang="0">
                  <a:pos x="2" y="11"/>
                </a:cxn>
                <a:cxn ang="0">
                  <a:pos x="3" y="9"/>
                </a:cxn>
                <a:cxn ang="0">
                  <a:pos x="3" y="8"/>
                </a:cxn>
                <a:cxn ang="0">
                  <a:pos x="5" y="6"/>
                </a:cxn>
                <a:cxn ang="0">
                  <a:pos x="6" y="5"/>
                </a:cxn>
                <a:cxn ang="0">
                  <a:pos x="6" y="3"/>
                </a:cxn>
                <a:cxn ang="0">
                  <a:pos x="8" y="3"/>
                </a:cxn>
                <a:cxn ang="0">
                  <a:pos x="9" y="2"/>
                </a:cxn>
                <a:cxn ang="0">
                  <a:pos x="11" y="2"/>
                </a:cxn>
                <a:cxn ang="0">
                  <a:pos x="12" y="0"/>
                </a:cxn>
                <a:cxn ang="0">
                  <a:pos x="14" y="0"/>
                </a:cxn>
                <a:cxn ang="0">
                  <a:pos x="15" y="0"/>
                </a:cxn>
                <a:cxn ang="0">
                  <a:pos x="17" y="0"/>
                </a:cxn>
                <a:cxn ang="0">
                  <a:pos x="18" y="0"/>
                </a:cxn>
                <a:cxn ang="0">
                  <a:pos x="20" y="0"/>
                </a:cxn>
                <a:cxn ang="0">
                  <a:pos x="21" y="0"/>
                </a:cxn>
                <a:cxn ang="0">
                  <a:pos x="21" y="0"/>
                </a:cxn>
                <a:cxn ang="0">
                  <a:pos x="23" y="2"/>
                </a:cxn>
                <a:cxn ang="0">
                  <a:pos x="24" y="2"/>
                </a:cxn>
                <a:cxn ang="0">
                  <a:pos x="24" y="3"/>
                </a:cxn>
                <a:cxn ang="0">
                  <a:pos x="26" y="5"/>
                </a:cxn>
                <a:cxn ang="0">
                  <a:pos x="26" y="6"/>
                </a:cxn>
                <a:cxn ang="0">
                  <a:pos x="27" y="8"/>
                </a:cxn>
                <a:cxn ang="0">
                  <a:pos x="27" y="9"/>
                </a:cxn>
                <a:cxn ang="0">
                  <a:pos x="27" y="11"/>
                </a:cxn>
                <a:cxn ang="0">
                  <a:pos x="27" y="12"/>
                </a:cxn>
                <a:cxn ang="0">
                  <a:pos x="27" y="14"/>
                </a:cxn>
                <a:cxn ang="0">
                  <a:pos x="27" y="15"/>
                </a:cxn>
              </a:cxnLst>
              <a:rect l="0" t="0" r="r" b="b"/>
              <a:pathLst>
                <a:path w="27" h="30">
                  <a:moveTo>
                    <a:pt x="27" y="15"/>
                  </a:moveTo>
                  <a:lnTo>
                    <a:pt x="27" y="15"/>
                  </a:lnTo>
                  <a:lnTo>
                    <a:pt x="27" y="15"/>
                  </a:lnTo>
                  <a:lnTo>
                    <a:pt x="27" y="15"/>
                  </a:lnTo>
                  <a:lnTo>
                    <a:pt x="27" y="17"/>
                  </a:lnTo>
                  <a:lnTo>
                    <a:pt x="27" y="17"/>
                  </a:lnTo>
                  <a:lnTo>
                    <a:pt x="27" y="17"/>
                  </a:lnTo>
                  <a:lnTo>
                    <a:pt x="27" y="17"/>
                  </a:lnTo>
                  <a:lnTo>
                    <a:pt x="27" y="17"/>
                  </a:lnTo>
                  <a:lnTo>
                    <a:pt x="27" y="18"/>
                  </a:lnTo>
                  <a:lnTo>
                    <a:pt x="27" y="18"/>
                  </a:lnTo>
                  <a:lnTo>
                    <a:pt x="27" y="18"/>
                  </a:lnTo>
                  <a:lnTo>
                    <a:pt x="26" y="18"/>
                  </a:lnTo>
                  <a:lnTo>
                    <a:pt x="26" y="18"/>
                  </a:lnTo>
                  <a:lnTo>
                    <a:pt x="26" y="18"/>
                  </a:lnTo>
                  <a:lnTo>
                    <a:pt x="26" y="20"/>
                  </a:lnTo>
                  <a:lnTo>
                    <a:pt x="26" y="20"/>
                  </a:lnTo>
                  <a:lnTo>
                    <a:pt x="26" y="20"/>
                  </a:lnTo>
                  <a:lnTo>
                    <a:pt x="26" y="20"/>
                  </a:lnTo>
                  <a:lnTo>
                    <a:pt x="26" y="20"/>
                  </a:lnTo>
                  <a:lnTo>
                    <a:pt x="26" y="20"/>
                  </a:lnTo>
                  <a:lnTo>
                    <a:pt x="26" y="21"/>
                  </a:lnTo>
                  <a:lnTo>
                    <a:pt x="26" y="21"/>
                  </a:lnTo>
                  <a:lnTo>
                    <a:pt x="26" y="21"/>
                  </a:lnTo>
                  <a:lnTo>
                    <a:pt x="26" y="21"/>
                  </a:lnTo>
                  <a:lnTo>
                    <a:pt x="24" y="21"/>
                  </a:lnTo>
                  <a:lnTo>
                    <a:pt x="24" y="21"/>
                  </a:lnTo>
                  <a:lnTo>
                    <a:pt x="24" y="23"/>
                  </a:lnTo>
                  <a:lnTo>
                    <a:pt x="24" y="23"/>
                  </a:lnTo>
                  <a:lnTo>
                    <a:pt x="24" y="23"/>
                  </a:lnTo>
                  <a:lnTo>
                    <a:pt x="24" y="23"/>
                  </a:lnTo>
                  <a:lnTo>
                    <a:pt x="24" y="23"/>
                  </a:lnTo>
                  <a:lnTo>
                    <a:pt x="24" y="23"/>
                  </a:lnTo>
                  <a:lnTo>
                    <a:pt x="24" y="24"/>
                  </a:lnTo>
                  <a:lnTo>
                    <a:pt x="24" y="24"/>
                  </a:lnTo>
                  <a:lnTo>
                    <a:pt x="23" y="24"/>
                  </a:lnTo>
                  <a:lnTo>
                    <a:pt x="23" y="24"/>
                  </a:lnTo>
                  <a:lnTo>
                    <a:pt x="23" y="24"/>
                  </a:lnTo>
                  <a:lnTo>
                    <a:pt x="23" y="24"/>
                  </a:lnTo>
                  <a:lnTo>
                    <a:pt x="23" y="24"/>
                  </a:lnTo>
                  <a:lnTo>
                    <a:pt x="23" y="26"/>
                  </a:lnTo>
                  <a:lnTo>
                    <a:pt x="23" y="26"/>
                  </a:lnTo>
                  <a:lnTo>
                    <a:pt x="23" y="26"/>
                  </a:lnTo>
                  <a:lnTo>
                    <a:pt x="21" y="26"/>
                  </a:lnTo>
                  <a:lnTo>
                    <a:pt x="21" y="26"/>
                  </a:lnTo>
                  <a:lnTo>
                    <a:pt x="21" y="26"/>
                  </a:lnTo>
                  <a:lnTo>
                    <a:pt x="21" y="26"/>
                  </a:lnTo>
                  <a:lnTo>
                    <a:pt x="21" y="26"/>
                  </a:lnTo>
                  <a:lnTo>
                    <a:pt x="21" y="27"/>
                  </a:lnTo>
                  <a:lnTo>
                    <a:pt x="21" y="27"/>
                  </a:lnTo>
                  <a:lnTo>
                    <a:pt x="21" y="27"/>
                  </a:lnTo>
                  <a:lnTo>
                    <a:pt x="20" y="27"/>
                  </a:lnTo>
                  <a:lnTo>
                    <a:pt x="20" y="27"/>
                  </a:lnTo>
                  <a:lnTo>
                    <a:pt x="20" y="27"/>
                  </a:lnTo>
                  <a:lnTo>
                    <a:pt x="20" y="27"/>
                  </a:lnTo>
                  <a:lnTo>
                    <a:pt x="20" y="27"/>
                  </a:lnTo>
                  <a:lnTo>
                    <a:pt x="20" y="27"/>
                  </a:lnTo>
                  <a:lnTo>
                    <a:pt x="20" y="29"/>
                  </a:lnTo>
                  <a:lnTo>
                    <a:pt x="18" y="29"/>
                  </a:lnTo>
                  <a:lnTo>
                    <a:pt x="18" y="29"/>
                  </a:lnTo>
                  <a:lnTo>
                    <a:pt x="18" y="29"/>
                  </a:lnTo>
                  <a:lnTo>
                    <a:pt x="18" y="29"/>
                  </a:lnTo>
                  <a:lnTo>
                    <a:pt x="18" y="29"/>
                  </a:lnTo>
                  <a:lnTo>
                    <a:pt x="18" y="29"/>
                  </a:lnTo>
                  <a:lnTo>
                    <a:pt x="18" y="29"/>
                  </a:lnTo>
                  <a:lnTo>
                    <a:pt x="17" y="29"/>
                  </a:lnTo>
                  <a:lnTo>
                    <a:pt x="17" y="29"/>
                  </a:lnTo>
                  <a:lnTo>
                    <a:pt x="17" y="29"/>
                  </a:lnTo>
                  <a:lnTo>
                    <a:pt x="17" y="29"/>
                  </a:lnTo>
                  <a:lnTo>
                    <a:pt x="17" y="30"/>
                  </a:lnTo>
                  <a:lnTo>
                    <a:pt x="17" y="30"/>
                  </a:lnTo>
                  <a:lnTo>
                    <a:pt x="15"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30"/>
                  </a:lnTo>
                  <a:lnTo>
                    <a:pt x="11" y="30"/>
                  </a:lnTo>
                  <a:lnTo>
                    <a:pt x="9" y="30"/>
                  </a:lnTo>
                  <a:lnTo>
                    <a:pt x="9" y="30"/>
                  </a:lnTo>
                  <a:lnTo>
                    <a:pt x="9" y="30"/>
                  </a:lnTo>
                  <a:lnTo>
                    <a:pt x="9" y="30"/>
                  </a:lnTo>
                  <a:lnTo>
                    <a:pt x="9" y="30"/>
                  </a:lnTo>
                  <a:lnTo>
                    <a:pt x="9" y="30"/>
                  </a:lnTo>
                  <a:lnTo>
                    <a:pt x="8" y="30"/>
                  </a:lnTo>
                  <a:lnTo>
                    <a:pt x="8" y="30"/>
                  </a:lnTo>
                  <a:lnTo>
                    <a:pt x="8" y="30"/>
                  </a:lnTo>
                  <a:lnTo>
                    <a:pt x="8" y="30"/>
                  </a:lnTo>
                  <a:lnTo>
                    <a:pt x="8" y="30"/>
                  </a:lnTo>
                  <a:lnTo>
                    <a:pt x="8" y="30"/>
                  </a:lnTo>
                  <a:lnTo>
                    <a:pt x="8" y="30"/>
                  </a:lnTo>
                  <a:lnTo>
                    <a:pt x="6" y="30"/>
                  </a:lnTo>
                  <a:lnTo>
                    <a:pt x="6" y="30"/>
                  </a:lnTo>
                  <a:lnTo>
                    <a:pt x="6" y="29"/>
                  </a:lnTo>
                  <a:lnTo>
                    <a:pt x="6" y="29"/>
                  </a:lnTo>
                  <a:lnTo>
                    <a:pt x="6" y="29"/>
                  </a:lnTo>
                  <a:lnTo>
                    <a:pt x="6" y="29"/>
                  </a:lnTo>
                  <a:lnTo>
                    <a:pt x="6" y="29"/>
                  </a:lnTo>
                  <a:lnTo>
                    <a:pt x="6" y="29"/>
                  </a:lnTo>
                  <a:lnTo>
                    <a:pt x="5" y="29"/>
                  </a:lnTo>
                  <a:lnTo>
                    <a:pt x="5" y="29"/>
                  </a:lnTo>
                  <a:lnTo>
                    <a:pt x="5" y="29"/>
                  </a:lnTo>
                  <a:lnTo>
                    <a:pt x="5" y="29"/>
                  </a:lnTo>
                  <a:lnTo>
                    <a:pt x="5" y="29"/>
                  </a:lnTo>
                  <a:lnTo>
                    <a:pt x="5" y="29"/>
                  </a:lnTo>
                  <a:lnTo>
                    <a:pt x="5" y="27"/>
                  </a:lnTo>
                  <a:lnTo>
                    <a:pt x="5" y="27"/>
                  </a:lnTo>
                  <a:lnTo>
                    <a:pt x="3" y="27"/>
                  </a:lnTo>
                  <a:lnTo>
                    <a:pt x="3" y="27"/>
                  </a:lnTo>
                  <a:lnTo>
                    <a:pt x="3" y="27"/>
                  </a:lnTo>
                  <a:lnTo>
                    <a:pt x="3" y="27"/>
                  </a:lnTo>
                  <a:lnTo>
                    <a:pt x="3" y="27"/>
                  </a:lnTo>
                  <a:lnTo>
                    <a:pt x="3" y="27"/>
                  </a:lnTo>
                  <a:lnTo>
                    <a:pt x="3" y="27"/>
                  </a:lnTo>
                  <a:lnTo>
                    <a:pt x="3" y="26"/>
                  </a:lnTo>
                  <a:lnTo>
                    <a:pt x="3" y="26"/>
                  </a:lnTo>
                  <a:lnTo>
                    <a:pt x="3" y="26"/>
                  </a:lnTo>
                  <a:lnTo>
                    <a:pt x="2" y="26"/>
                  </a:lnTo>
                  <a:lnTo>
                    <a:pt x="2" y="26"/>
                  </a:lnTo>
                  <a:lnTo>
                    <a:pt x="2" y="26"/>
                  </a:lnTo>
                  <a:lnTo>
                    <a:pt x="2" y="26"/>
                  </a:lnTo>
                  <a:lnTo>
                    <a:pt x="2" y="26"/>
                  </a:lnTo>
                  <a:lnTo>
                    <a:pt x="2" y="24"/>
                  </a:lnTo>
                  <a:lnTo>
                    <a:pt x="2" y="24"/>
                  </a:lnTo>
                  <a:lnTo>
                    <a:pt x="2" y="24"/>
                  </a:lnTo>
                  <a:lnTo>
                    <a:pt x="2" y="24"/>
                  </a:lnTo>
                  <a:lnTo>
                    <a:pt x="2" y="24"/>
                  </a:lnTo>
                  <a:lnTo>
                    <a:pt x="2" y="24"/>
                  </a:lnTo>
                  <a:lnTo>
                    <a:pt x="2" y="24"/>
                  </a:lnTo>
                  <a:lnTo>
                    <a:pt x="2" y="23"/>
                  </a:lnTo>
                  <a:lnTo>
                    <a:pt x="2" y="23"/>
                  </a:lnTo>
                  <a:lnTo>
                    <a:pt x="0" y="23"/>
                  </a:lnTo>
                  <a:lnTo>
                    <a:pt x="0" y="23"/>
                  </a:lnTo>
                  <a:lnTo>
                    <a:pt x="0" y="23"/>
                  </a:lnTo>
                  <a:lnTo>
                    <a:pt x="0" y="23"/>
                  </a:lnTo>
                  <a:lnTo>
                    <a:pt x="0" y="21"/>
                  </a:lnTo>
                  <a:lnTo>
                    <a:pt x="0" y="21"/>
                  </a:lnTo>
                  <a:lnTo>
                    <a:pt x="0" y="21"/>
                  </a:lnTo>
                  <a:lnTo>
                    <a:pt x="0" y="21"/>
                  </a:lnTo>
                  <a:lnTo>
                    <a:pt x="0" y="21"/>
                  </a:lnTo>
                  <a:lnTo>
                    <a:pt x="0" y="21"/>
                  </a:lnTo>
                  <a:lnTo>
                    <a:pt x="0" y="20"/>
                  </a:lnTo>
                  <a:lnTo>
                    <a:pt x="0" y="20"/>
                  </a:lnTo>
                  <a:lnTo>
                    <a:pt x="0" y="20"/>
                  </a:lnTo>
                  <a:lnTo>
                    <a:pt x="0" y="20"/>
                  </a:lnTo>
                  <a:lnTo>
                    <a:pt x="0" y="20"/>
                  </a:lnTo>
                  <a:lnTo>
                    <a:pt x="0" y="20"/>
                  </a:lnTo>
                  <a:lnTo>
                    <a:pt x="0" y="18"/>
                  </a:lnTo>
                  <a:lnTo>
                    <a:pt x="0" y="18"/>
                  </a:lnTo>
                  <a:lnTo>
                    <a:pt x="0" y="18"/>
                  </a:lnTo>
                  <a:lnTo>
                    <a:pt x="0" y="18"/>
                  </a:lnTo>
                  <a:lnTo>
                    <a:pt x="0" y="18"/>
                  </a:lnTo>
                  <a:lnTo>
                    <a:pt x="0" y="18"/>
                  </a:lnTo>
                  <a:lnTo>
                    <a:pt x="0" y="17"/>
                  </a:lnTo>
                  <a:lnTo>
                    <a:pt x="0" y="17"/>
                  </a:lnTo>
                  <a:lnTo>
                    <a:pt x="0" y="17"/>
                  </a:lnTo>
                  <a:lnTo>
                    <a:pt x="0"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2" y="12"/>
                  </a:lnTo>
                  <a:lnTo>
                    <a:pt x="2" y="12"/>
                  </a:lnTo>
                  <a:lnTo>
                    <a:pt x="2" y="12"/>
                  </a:lnTo>
                  <a:lnTo>
                    <a:pt x="2" y="12"/>
                  </a:lnTo>
                  <a:lnTo>
                    <a:pt x="2" y="12"/>
                  </a:lnTo>
                  <a:lnTo>
                    <a:pt x="2" y="12"/>
                  </a:lnTo>
                  <a:lnTo>
                    <a:pt x="2" y="11"/>
                  </a:lnTo>
                  <a:lnTo>
                    <a:pt x="2" y="11"/>
                  </a:lnTo>
                  <a:lnTo>
                    <a:pt x="2" y="11"/>
                  </a:lnTo>
                  <a:lnTo>
                    <a:pt x="2" y="11"/>
                  </a:lnTo>
                  <a:lnTo>
                    <a:pt x="2" y="11"/>
                  </a:lnTo>
                  <a:lnTo>
                    <a:pt x="2" y="11"/>
                  </a:lnTo>
                  <a:lnTo>
                    <a:pt x="2" y="9"/>
                  </a:lnTo>
                  <a:lnTo>
                    <a:pt x="2" y="9"/>
                  </a:lnTo>
                  <a:lnTo>
                    <a:pt x="3" y="9"/>
                  </a:lnTo>
                  <a:lnTo>
                    <a:pt x="3" y="9"/>
                  </a:lnTo>
                  <a:lnTo>
                    <a:pt x="3" y="9"/>
                  </a:lnTo>
                  <a:lnTo>
                    <a:pt x="3" y="9"/>
                  </a:lnTo>
                  <a:lnTo>
                    <a:pt x="3" y="8"/>
                  </a:lnTo>
                  <a:lnTo>
                    <a:pt x="3" y="8"/>
                  </a:lnTo>
                  <a:lnTo>
                    <a:pt x="3" y="8"/>
                  </a:lnTo>
                  <a:lnTo>
                    <a:pt x="3" y="8"/>
                  </a:lnTo>
                  <a:lnTo>
                    <a:pt x="3" y="8"/>
                  </a:lnTo>
                  <a:lnTo>
                    <a:pt x="3" y="8"/>
                  </a:lnTo>
                  <a:lnTo>
                    <a:pt x="5" y="6"/>
                  </a:lnTo>
                  <a:lnTo>
                    <a:pt x="5" y="6"/>
                  </a:lnTo>
                  <a:lnTo>
                    <a:pt x="5" y="6"/>
                  </a:lnTo>
                  <a:lnTo>
                    <a:pt x="5" y="6"/>
                  </a:lnTo>
                  <a:lnTo>
                    <a:pt x="5" y="6"/>
                  </a:lnTo>
                  <a:lnTo>
                    <a:pt x="5" y="6"/>
                  </a:lnTo>
                  <a:lnTo>
                    <a:pt x="5" y="6"/>
                  </a:lnTo>
                  <a:lnTo>
                    <a:pt x="5" y="5"/>
                  </a:lnTo>
                  <a:lnTo>
                    <a:pt x="6" y="5"/>
                  </a:lnTo>
                  <a:lnTo>
                    <a:pt x="6" y="5"/>
                  </a:lnTo>
                  <a:lnTo>
                    <a:pt x="6" y="5"/>
                  </a:lnTo>
                  <a:lnTo>
                    <a:pt x="6" y="5"/>
                  </a:lnTo>
                  <a:lnTo>
                    <a:pt x="6" y="5"/>
                  </a:lnTo>
                  <a:lnTo>
                    <a:pt x="6" y="5"/>
                  </a:lnTo>
                  <a:lnTo>
                    <a:pt x="6" y="5"/>
                  </a:lnTo>
                  <a:lnTo>
                    <a:pt x="6" y="3"/>
                  </a:lnTo>
                  <a:lnTo>
                    <a:pt x="8" y="3"/>
                  </a:lnTo>
                  <a:lnTo>
                    <a:pt x="8" y="3"/>
                  </a:lnTo>
                  <a:lnTo>
                    <a:pt x="8" y="3"/>
                  </a:lnTo>
                  <a:lnTo>
                    <a:pt x="8" y="3"/>
                  </a:lnTo>
                  <a:lnTo>
                    <a:pt x="8" y="3"/>
                  </a:lnTo>
                  <a:lnTo>
                    <a:pt x="8" y="3"/>
                  </a:lnTo>
                  <a:lnTo>
                    <a:pt x="8" y="3"/>
                  </a:lnTo>
                  <a:lnTo>
                    <a:pt x="9" y="2"/>
                  </a:lnTo>
                  <a:lnTo>
                    <a:pt x="9" y="2"/>
                  </a:lnTo>
                  <a:lnTo>
                    <a:pt x="9" y="2"/>
                  </a:lnTo>
                  <a:lnTo>
                    <a:pt x="9" y="2"/>
                  </a:lnTo>
                  <a:lnTo>
                    <a:pt x="9" y="2"/>
                  </a:lnTo>
                  <a:lnTo>
                    <a:pt x="9" y="2"/>
                  </a:lnTo>
                  <a:lnTo>
                    <a:pt x="9" y="2"/>
                  </a:lnTo>
                  <a:lnTo>
                    <a:pt x="11" y="2"/>
                  </a:lnTo>
                  <a:lnTo>
                    <a:pt x="11" y="2"/>
                  </a:lnTo>
                  <a:lnTo>
                    <a:pt x="11" y="2"/>
                  </a:lnTo>
                  <a:lnTo>
                    <a:pt x="11" y="2"/>
                  </a:lnTo>
                  <a:lnTo>
                    <a:pt x="11" y="2"/>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4" y="0"/>
                  </a:lnTo>
                  <a:lnTo>
                    <a:pt x="15" y="0"/>
                  </a:lnTo>
                  <a:lnTo>
                    <a:pt x="15" y="0"/>
                  </a:lnTo>
                  <a:lnTo>
                    <a:pt x="15" y="0"/>
                  </a:lnTo>
                  <a:lnTo>
                    <a:pt x="15" y="0"/>
                  </a:lnTo>
                  <a:lnTo>
                    <a:pt x="15" y="0"/>
                  </a:lnTo>
                  <a:lnTo>
                    <a:pt x="15" y="0"/>
                  </a:lnTo>
                  <a:lnTo>
                    <a:pt x="17" y="0"/>
                  </a:lnTo>
                  <a:lnTo>
                    <a:pt x="17" y="0"/>
                  </a:lnTo>
                  <a:lnTo>
                    <a:pt x="17" y="0"/>
                  </a:lnTo>
                  <a:lnTo>
                    <a:pt x="17" y="0"/>
                  </a:lnTo>
                  <a:lnTo>
                    <a:pt x="17" y="0"/>
                  </a:lnTo>
                  <a:lnTo>
                    <a:pt x="17" y="0"/>
                  </a:lnTo>
                  <a:lnTo>
                    <a:pt x="18"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0" y="0"/>
                  </a:lnTo>
                  <a:lnTo>
                    <a:pt x="21" y="0"/>
                  </a:lnTo>
                  <a:lnTo>
                    <a:pt x="21" y="0"/>
                  </a:lnTo>
                  <a:lnTo>
                    <a:pt x="21" y="0"/>
                  </a:lnTo>
                  <a:lnTo>
                    <a:pt x="21" y="0"/>
                  </a:lnTo>
                  <a:lnTo>
                    <a:pt x="21" y="0"/>
                  </a:lnTo>
                  <a:lnTo>
                    <a:pt x="21" y="0"/>
                  </a:lnTo>
                  <a:lnTo>
                    <a:pt x="21" y="0"/>
                  </a:lnTo>
                  <a:lnTo>
                    <a:pt x="23" y="2"/>
                  </a:lnTo>
                  <a:lnTo>
                    <a:pt x="23" y="2"/>
                  </a:lnTo>
                  <a:lnTo>
                    <a:pt x="23" y="2"/>
                  </a:lnTo>
                  <a:lnTo>
                    <a:pt x="23" y="2"/>
                  </a:lnTo>
                  <a:lnTo>
                    <a:pt x="23" y="2"/>
                  </a:lnTo>
                  <a:lnTo>
                    <a:pt x="23" y="2"/>
                  </a:lnTo>
                  <a:lnTo>
                    <a:pt x="23" y="2"/>
                  </a:lnTo>
                  <a:lnTo>
                    <a:pt x="23" y="2"/>
                  </a:lnTo>
                  <a:lnTo>
                    <a:pt x="24" y="2"/>
                  </a:lnTo>
                  <a:lnTo>
                    <a:pt x="24" y="2"/>
                  </a:lnTo>
                  <a:lnTo>
                    <a:pt x="24" y="2"/>
                  </a:lnTo>
                  <a:lnTo>
                    <a:pt x="24" y="2"/>
                  </a:lnTo>
                  <a:lnTo>
                    <a:pt x="24" y="3"/>
                  </a:lnTo>
                  <a:lnTo>
                    <a:pt x="24" y="3"/>
                  </a:lnTo>
                  <a:lnTo>
                    <a:pt x="24" y="3"/>
                  </a:lnTo>
                  <a:lnTo>
                    <a:pt x="24" y="3"/>
                  </a:lnTo>
                  <a:lnTo>
                    <a:pt x="24" y="3"/>
                  </a:lnTo>
                  <a:lnTo>
                    <a:pt x="24" y="3"/>
                  </a:lnTo>
                  <a:lnTo>
                    <a:pt x="26" y="3"/>
                  </a:lnTo>
                  <a:lnTo>
                    <a:pt x="26" y="3"/>
                  </a:lnTo>
                  <a:lnTo>
                    <a:pt x="26" y="5"/>
                  </a:lnTo>
                  <a:lnTo>
                    <a:pt x="26" y="5"/>
                  </a:lnTo>
                  <a:lnTo>
                    <a:pt x="26" y="5"/>
                  </a:lnTo>
                  <a:lnTo>
                    <a:pt x="26" y="5"/>
                  </a:lnTo>
                  <a:lnTo>
                    <a:pt x="26" y="5"/>
                  </a:lnTo>
                  <a:lnTo>
                    <a:pt x="26" y="5"/>
                  </a:lnTo>
                  <a:lnTo>
                    <a:pt x="26" y="5"/>
                  </a:lnTo>
                  <a:lnTo>
                    <a:pt x="26" y="5"/>
                  </a:lnTo>
                  <a:lnTo>
                    <a:pt x="26" y="6"/>
                  </a:lnTo>
                  <a:lnTo>
                    <a:pt x="26" y="6"/>
                  </a:lnTo>
                  <a:lnTo>
                    <a:pt x="26" y="6"/>
                  </a:lnTo>
                  <a:lnTo>
                    <a:pt x="27" y="6"/>
                  </a:lnTo>
                  <a:lnTo>
                    <a:pt x="27" y="6"/>
                  </a:lnTo>
                  <a:lnTo>
                    <a:pt x="27" y="6"/>
                  </a:lnTo>
                  <a:lnTo>
                    <a:pt x="27" y="6"/>
                  </a:lnTo>
                  <a:lnTo>
                    <a:pt x="27" y="8"/>
                  </a:lnTo>
                  <a:lnTo>
                    <a:pt x="27" y="8"/>
                  </a:lnTo>
                  <a:lnTo>
                    <a:pt x="27" y="8"/>
                  </a:lnTo>
                  <a:lnTo>
                    <a:pt x="27" y="8"/>
                  </a:lnTo>
                  <a:lnTo>
                    <a:pt x="27" y="8"/>
                  </a:lnTo>
                  <a:lnTo>
                    <a:pt x="27" y="8"/>
                  </a:lnTo>
                  <a:lnTo>
                    <a:pt x="27" y="9"/>
                  </a:lnTo>
                  <a:lnTo>
                    <a:pt x="27" y="9"/>
                  </a:lnTo>
                  <a:lnTo>
                    <a:pt x="27" y="9"/>
                  </a:lnTo>
                  <a:lnTo>
                    <a:pt x="27" y="9"/>
                  </a:lnTo>
                  <a:lnTo>
                    <a:pt x="27" y="9"/>
                  </a:lnTo>
                  <a:lnTo>
                    <a:pt x="27" y="9"/>
                  </a:lnTo>
                  <a:lnTo>
                    <a:pt x="27" y="11"/>
                  </a:lnTo>
                  <a:lnTo>
                    <a:pt x="27" y="11"/>
                  </a:lnTo>
                  <a:lnTo>
                    <a:pt x="27" y="11"/>
                  </a:lnTo>
                  <a:lnTo>
                    <a:pt x="27" y="11"/>
                  </a:lnTo>
                  <a:lnTo>
                    <a:pt x="27" y="11"/>
                  </a:lnTo>
                  <a:lnTo>
                    <a:pt x="27" y="11"/>
                  </a:lnTo>
                  <a:lnTo>
                    <a:pt x="27"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path>
              </a:pathLst>
            </a:custGeom>
            <a:noFill/>
            <a:ln w="6350" cap="sq">
              <a:solidFill>
                <a:srgbClr val="000000"/>
              </a:solidFill>
              <a:prstDash val="solid"/>
              <a:miter lim="800000"/>
              <a:headEnd/>
              <a:tailEnd/>
            </a:ln>
          </p:spPr>
          <p:txBody>
            <a:bodyPr/>
            <a:lstStyle/>
            <a:p>
              <a:endParaRPr lang="en-US"/>
            </a:p>
          </p:txBody>
        </p:sp>
        <p:sp>
          <p:nvSpPr>
            <p:cNvPr id="321530" name="Freeform 1018"/>
            <p:cNvSpPr>
              <a:spLocks/>
            </p:cNvSpPr>
            <p:nvPr/>
          </p:nvSpPr>
          <p:spPr bwMode="auto">
            <a:xfrm>
              <a:off x="3998" y="2721"/>
              <a:ext cx="21" cy="23"/>
            </a:xfrm>
            <a:custGeom>
              <a:avLst/>
              <a:gdLst/>
              <a:ahLst/>
              <a:cxnLst>
                <a:cxn ang="0">
                  <a:pos x="0" y="9"/>
                </a:cxn>
                <a:cxn ang="0">
                  <a:pos x="1" y="6"/>
                </a:cxn>
                <a:cxn ang="0">
                  <a:pos x="4" y="2"/>
                </a:cxn>
                <a:cxn ang="0">
                  <a:pos x="10" y="0"/>
                </a:cxn>
                <a:cxn ang="0">
                  <a:pos x="15" y="2"/>
                </a:cxn>
                <a:cxn ang="0">
                  <a:pos x="19" y="6"/>
                </a:cxn>
                <a:cxn ang="0">
                  <a:pos x="21" y="11"/>
                </a:cxn>
                <a:cxn ang="0">
                  <a:pos x="19" y="17"/>
                </a:cxn>
                <a:cxn ang="0">
                  <a:pos x="15" y="21"/>
                </a:cxn>
                <a:cxn ang="0">
                  <a:pos x="10" y="23"/>
                </a:cxn>
                <a:cxn ang="0">
                  <a:pos x="4" y="21"/>
                </a:cxn>
                <a:cxn ang="0">
                  <a:pos x="1" y="17"/>
                </a:cxn>
                <a:cxn ang="0">
                  <a:pos x="0" y="11"/>
                </a:cxn>
                <a:cxn ang="0">
                  <a:pos x="0" y="9"/>
                </a:cxn>
              </a:cxnLst>
              <a:rect l="0" t="0" r="r" b="b"/>
              <a:pathLst>
                <a:path w="21" h="23">
                  <a:moveTo>
                    <a:pt x="0" y="9"/>
                  </a:moveTo>
                  <a:lnTo>
                    <a:pt x="1" y="6"/>
                  </a:lnTo>
                  <a:lnTo>
                    <a:pt x="4" y="2"/>
                  </a:lnTo>
                  <a:lnTo>
                    <a:pt x="10" y="0"/>
                  </a:lnTo>
                  <a:lnTo>
                    <a:pt x="15" y="2"/>
                  </a:lnTo>
                  <a:lnTo>
                    <a:pt x="19" y="6"/>
                  </a:lnTo>
                  <a:lnTo>
                    <a:pt x="21" y="11"/>
                  </a:lnTo>
                  <a:lnTo>
                    <a:pt x="19" y="17"/>
                  </a:lnTo>
                  <a:lnTo>
                    <a:pt x="15" y="21"/>
                  </a:lnTo>
                  <a:lnTo>
                    <a:pt x="10" y="23"/>
                  </a:lnTo>
                  <a:lnTo>
                    <a:pt x="4" y="21"/>
                  </a:lnTo>
                  <a:lnTo>
                    <a:pt x="1" y="17"/>
                  </a:lnTo>
                  <a:lnTo>
                    <a:pt x="0" y="11"/>
                  </a:lnTo>
                  <a:lnTo>
                    <a:pt x="0" y="9"/>
                  </a:lnTo>
                </a:path>
              </a:pathLst>
            </a:custGeom>
            <a:noFill/>
            <a:ln w="6350" cap="sq">
              <a:solidFill>
                <a:srgbClr val="000000"/>
              </a:solidFill>
              <a:prstDash val="solid"/>
              <a:miter lim="800000"/>
              <a:headEnd/>
              <a:tailEnd/>
            </a:ln>
          </p:spPr>
          <p:txBody>
            <a:bodyPr/>
            <a:lstStyle/>
            <a:p>
              <a:endParaRPr lang="en-US"/>
            </a:p>
          </p:txBody>
        </p:sp>
        <p:sp>
          <p:nvSpPr>
            <p:cNvPr id="321531" name="Freeform 1019"/>
            <p:cNvSpPr>
              <a:spLocks/>
            </p:cNvSpPr>
            <p:nvPr/>
          </p:nvSpPr>
          <p:spPr bwMode="auto">
            <a:xfrm>
              <a:off x="557" y="1976"/>
              <a:ext cx="30" cy="32"/>
            </a:xfrm>
            <a:custGeom>
              <a:avLst/>
              <a:gdLst/>
              <a:ahLst/>
              <a:cxnLst>
                <a:cxn ang="0">
                  <a:pos x="27" y="17"/>
                </a:cxn>
                <a:cxn ang="0">
                  <a:pos x="27" y="18"/>
                </a:cxn>
                <a:cxn ang="0">
                  <a:pos x="25" y="20"/>
                </a:cxn>
                <a:cxn ang="0">
                  <a:pos x="25" y="21"/>
                </a:cxn>
                <a:cxn ang="0">
                  <a:pos x="24" y="23"/>
                </a:cxn>
                <a:cxn ang="0">
                  <a:pos x="22" y="24"/>
                </a:cxn>
                <a:cxn ang="0">
                  <a:pos x="21" y="26"/>
                </a:cxn>
                <a:cxn ang="0">
                  <a:pos x="19" y="27"/>
                </a:cxn>
                <a:cxn ang="0">
                  <a:pos x="18" y="29"/>
                </a:cxn>
                <a:cxn ang="0">
                  <a:pos x="16" y="29"/>
                </a:cxn>
                <a:cxn ang="0">
                  <a:pos x="15" y="30"/>
                </a:cxn>
                <a:cxn ang="0">
                  <a:pos x="13" y="30"/>
                </a:cxn>
                <a:cxn ang="0">
                  <a:pos x="12" y="30"/>
                </a:cxn>
                <a:cxn ang="0">
                  <a:pos x="12" y="32"/>
                </a:cxn>
                <a:cxn ang="0">
                  <a:pos x="10" y="32"/>
                </a:cxn>
                <a:cxn ang="0">
                  <a:pos x="9" y="32"/>
                </a:cxn>
                <a:cxn ang="0">
                  <a:pos x="7" y="30"/>
                </a:cxn>
                <a:cxn ang="0">
                  <a:pos x="6" y="30"/>
                </a:cxn>
                <a:cxn ang="0">
                  <a:pos x="4" y="30"/>
                </a:cxn>
                <a:cxn ang="0">
                  <a:pos x="4" y="29"/>
                </a:cxn>
                <a:cxn ang="0">
                  <a:pos x="3" y="29"/>
                </a:cxn>
                <a:cxn ang="0">
                  <a:pos x="3" y="27"/>
                </a:cxn>
                <a:cxn ang="0">
                  <a:pos x="1" y="26"/>
                </a:cxn>
                <a:cxn ang="0">
                  <a:pos x="1" y="26"/>
                </a:cxn>
                <a:cxn ang="0">
                  <a:pos x="1" y="24"/>
                </a:cxn>
                <a:cxn ang="0">
                  <a:pos x="1" y="23"/>
                </a:cxn>
                <a:cxn ang="0">
                  <a:pos x="1" y="21"/>
                </a:cxn>
                <a:cxn ang="0">
                  <a:pos x="1" y="20"/>
                </a:cxn>
                <a:cxn ang="0">
                  <a:pos x="1" y="18"/>
                </a:cxn>
                <a:cxn ang="0">
                  <a:pos x="1" y="17"/>
                </a:cxn>
                <a:cxn ang="0">
                  <a:pos x="3" y="14"/>
                </a:cxn>
                <a:cxn ang="0">
                  <a:pos x="3" y="12"/>
                </a:cxn>
                <a:cxn ang="0">
                  <a:pos x="4" y="11"/>
                </a:cxn>
                <a:cxn ang="0">
                  <a:pos x="6" y="9"/>
                </a:cxn>
                <a:cxn ang="0">
                  <a:pos x="6" y="8"/>
                </a:cxn>
                <a:cxn ang="0">
                  <a:pos x="7" y="6"/>
                </a:cxn>
                <a:cxn ang="0">
                  <a:pos x="9" y="6"/>
                </a:cxn>
                <a:cxn ang="0">
                  <a:pos x="10" y="5"/>
                </a:cxn>
                <a:cxn ang="0">
                  <a:pos x="12" y="3"/>
                </a:cxn>
                <a:cxn ang="0">
                  <a:pos x="13" y="3"/>
                </a:cxn>
                <a:cxn ang="0">
                  <a:pos x="15" y="2"/>
                </a:cxn>
                <a:cxn ang="0">
                  <a:pos x="16" y="2"/>
                </a:cxn>
                <a:cxn ang="0">
                  <a:pos x="18" y="0"/>
                </a:cxn>
                <a:cxn ang="0">
                  <a:pos x="19" y="0"/>
                </a:cxn>
                <a:cxn ang="0">
                  <a:pos x="21" y="0"/>
                </a:cxn>
                <a:cxn ang="0">
                  <a:pos x="22" y="0"/>
                </a:cxn>
                <a:cxn ang="0">
                  <a:pos x="24" y="0"/>
                </a:cxn>
                <a:cxn ang="0">
                  <a:pos x="25" y="2"/>
                </a:cxn>
                <a:cxn ang="0">
                  <a:pos x="25" y="2"/>
                </a:cxn>
                <a:cxn ang="0">
                  <a:pos x="27" y="2"/>
                </a:cxn>
                <a:cxn ang="0">
                  <a:pos x="27" y="3"/>
                </a:cxn>
                <a:cxn ang="0">
                  <a:pos x="28" y="5"/>
                </a:cxn>
                <a:cxn ang="0">
                  <a:pos x="28" y="5"/>
                </a:cxn>
                <a:cxn ang="0">
                  <a:pos x="28" y="6"/>
                </a:cxn>
                <a:cxn ang="0">
                  <a:pos x="30" y="8"/>
                </a:cxn>
                <a:cxn ang="0">
                  <a:pos x="30" y="9"/>
                </a:cxn>
                <a:cxn ang="0">
                  <a:pos x="30" y="11"/>
                </a:cxn>
                <a:cxn ang="0">
                  <a:pos x="28" y="12"/>
                </a:cxn>
                <a:cxn ang="0">
                  <a:pos x="28" y="14"/>
                </a:cxn>
                <a:cxn ang="0">
                  <a:pos x="28" y="15"/>
                </a:cxn>
              </a:cxnLst>
              <a:rect l="0" t="0" r="r" b="b"/>
              <a:pathLst>
                <a:path w="30" h="32">
                  <a:moveTo>
                    <a:pt x="28" y="15"/>
                  </a:moveTo>
                  <a:lnTo>
                    <a:pt x="28" y="17"/>
                  </a:lnTo>
                  <a:lnTo>
                    <a:pt x="28" y="17"/>
                  </a:lnTo>
                  <a:lnTo>
                    <a:pt x="28" y="17"/>
                  </a:lnTo>
                  <a:lnTo>
                    <a:pt x="28" y="17"/>
                  </a:lnTo>
                  <a:lnTo>
                    <a:pt x="27" y="17"/>
                  </a:lnTo>
                  <a:lnTo>
                    <a:pt x="27" y="17"/>
                  </a:lnTo>
                  <a:lnTo>
                    <a:pt x="27" y="18"/>
                  </a:lnTo>
                  <a:lnTo>
                    <a:pt x="27" y="18"/>
                  </a:lnTo>
                  <a:lnTo>
                    <a:pt x="27" y="18"/>
                  </a:lnTo>
                  <a:lnTo>
                    <a:pt x="27" y="18"/>
                  </a:lnTo>
                  <a:lnTo>
                    <a:pt x="27" y="18"/>
                  </a:lnTo>
                  <a:lnTo>
                    <a:pt x="27" y="20"/>
                  </a:lnTo>
                  <a:lnTo>
                    <a:pt x="27" y="20"/>
                  </a:lnTo>
                  <a:lnTo>
                    <a:pt x="27" y="20"/>
                  </a:lnTo>
                  <a:lnTo>
                    <a:pt x="27" y="20"/>
                  </a:lnTo>
                  <a:lnTo>
                    <a:pt x="25" y="20"/>
                  </a:lnTo>
                  <a:lnTo>
                    <a:pt x="25" y="20"/>
                  </a:lnTo>
                  <a:lnTo>
                    <a:pt x="25" y="21"/>
                  </a:lnTo>
                  <a:lnTo>
                    <a:pt x="25" y="21"/>
                  </a:lnTo>
                  <a:lnTo>
                    <a:pt x="25" y="21"/>
                  </a:lnTo>
                  <a:lnTo>
                    <a:pt x="25" y="21"/>
                  </a:lnTo>
                  <a:lnTo>
                    <a:pt x="25" y="21"/>
                  </a:lnTo>
                  <a:lnTo>
                    <a:pt x="25" y="21"/>
                  </a:lnTo>
                  <a:lnTo>
                    <a:pt x="24" y="23"/>
                  </a:lnTo>
                  <a:lnTo>
                    <a:pt x="24" y="23"/>
                  </a:lnTo>
                  <a:lnTo>
                    <a:pt x="24" y="23"/>
                  </a:lnTo>
                  <a:lnTo>
                    <a:pt x="24" y="23"/>
                  </a:lnTo>
                  <a:lnTo>
                    <a:pt x="24" y="23"/>
                  </a:lnTo>
                  <a:lnTo>
                    <a:pt x="24" y="23"/>
                  </a:lnTo>
                  <a:lnTo>
                    <a:pt x="24" y="24"/>
                  </a:lnTo>
                  <a:lnTo>
                    <a:pt x="24" y="24"/>
                  </a:lnTo>
                  <a:lnTo>
                    <a:pt x="22" y="24"/>
                  </a:lnTo>
                  <a:lnTo>
                    <a:pt x="22" y="24"/>
                  </a:lnTo>
                  <a:lnTo>
                    <a:pt x="22" y="24"/>
                  </a:lnTo>
                  <a:lnTo>
                    <a:pt x="22" y="24"/>
                  </a:lnTo>
                  <a:lnTo>
                    <a:pt x="22" y="24"/>
                  </a:lnTo>
                  <a:lnTo>
                    <a:pt x="22" y="26"/>
                  </a:lnTo>
                  <a:lnTo>
                    <a:pt x="22" y="26"/>
                  </a:lnTo>
                  <a:lnTo>
                    <a:pt x="22" y="26"/>
                  </a:lnTo>
                  <a:lnTo>
                    <a:pt x="21" y="26"/>
                  </a:lnTo>
                  <a:lnTo>
                    <a:pt x="21" y="26"/>
                  </a:lnTo>
                  <a:lnTo>
                    <a:pt x="21" y="26"/>
                  </a:lnTo>
                  <a:lnTo>
                    <a:pt x="21" y="26"/>
                  </a:lnTo>
                  <a:lnTo>
                    <a:pt x="21" y="27"/>
                  </a:lnTo>
                  <a:lnTo>
                    <a:pt x="21" y="27"/>
                  </a:lnTo>
                  <a:lnTo>
                    <a:pt x="19" y="27"/>
                  </a:lnTo>
                  <a:lnTo>
                    <a:pt x="19" y="27"/>
                  </a:lnTo>
                  <a:lnTo>
                    <a:pt x="19" y="27"/>
                  </a:lnTo>
                  <a:lnTo>
                    <a:pt x="19" y="27"/>
                  </a:lnTo>
                  <a:lnTo>
                    <a:pt x="19" y="27"/>
                  </a:lnTo>
                  <a:lnTo>
                    <a:pt x="19" y="27"/>
                  </a:lnTo>
                  <a:lnTo>
                    <a:pt x="19" y="27"/>
                  </a:lnTo>
                  <a:lnTo>
                    <a:pt x="18" y="29"/>
                  </a:lnTo>
                  <a:lnTo>
                    <a:pt x="18" y="29"/>
                  </a:lnTo>
                  <a:lnTo>
                    <a:pt x="18" y="29"/>
                  </a:lnTo>
                  <a:lnTo>
                    <a:pt x="18" y="29"/>
                  </a:lnTo>
                  <a:lnTo>
                    <a:pt x="18" y="29"/>
                  </a:lnTo>
                  <a:lnTo>
                    <a:pt x="18" y="29"/>
                  </a:lnTo>
                  <a:lnTo>
                    <a:pt x="16" y="29"/>
                  </a:lnTo>
                  <a:lnTo>
                    <a:pt x="16" y="29"/>
                  </a:lnTo>
                  <a:lnTo>
                    <a:pt x="16" y="29"/>
                  </a:lnTo>
                  <a:lnTo>
                    <a:pt x="16" y="29"/>
                  </a:lnTo>
                  <a:lnTo>
                    <a:pt x="16" y="30"/>
                  </a:lnTo>
                  <a:lnTo>
                    <a:pt x="16"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2" y="30"/>
                  </a:lnTo>
                  <a:lnTo>
                    <a:pt x="12" y="30"/>
                  </a:lnTo>
                  <a:lnTo>
                    <a:pt x="12" y="30"/>
                  </a:lnTo>
                  <a:lnTo>
                    <a:pt x="12" y="30"/>
                  </a:lnTo>
                  <a:lnTo>
                    <a:pt x="12" y="32"/>
                  </a:lnTo>
                  <a:lnTo>
                    <a:pt x="12" y="32"/>
                  </a:lnTo>
                  <a:lnTo>
                    <a:pt x="12" y="32"/>
                  </a:lnTo>
                  <a:lnTo>
                    <a:pt x="10" y="32"/>
                  </a:lnTo>
                  <a:lnTo>
                    <a:pt x="10" y="32"/>
                  </a:lnTo>
                  <a:lnTo>
                    <a:pt x="10" y="32"/>
                  </a:lnTo>
                  <a:lnTo>
                    <a:pt x="10" y="32"/>
                  </a:lnTo>
                  <a:lnTo>
                    <a:pt x="10" y="32"/>
                  </a:lnTo>
                  <a:lnTo>
                    <a:pt x="10" y="32"/>
                  </a:lnTo>
                  <a:lnTo>
                    <a:pt x="9" y="32"/>
                  </a:lnTo>
                  <a:lnTo>
                    <a:pt x="9" y="32"/>
                  </a:lnTo>
                  <a:lnTo>
                    <a:pt x="9" y="32"/>
                  </a:lnTo>
                  <a:lnTo>
                    <a:pt x="9" y="32"/>
                  </a:lnTo>
                  <a:lnTo>
                    <a:pt x="9" y="32"/>
                  </a:lnTo>
                  <a:lnTo>
                    <a:pt x="9" y="32"/>
                  </a:lnTo>
                  <a:lnTo>
                    <a:pt x="9" y="32"/>
                  </a:lnTo>
                  <a:lnTo>
                    <a:pt x="7" y="32"/>
                  </a:lnTo>
                  <a:lnTo>
                    <a:pt x="7" y="32"/>
                  </a:lnTo>
                  <a:lnTo>
                    <a:pt x="7" y="32"/>
                  </a:lnTo>
                  <a:lnTo>
                    <a:pt x="7" y="30"/>
                  </a:lnTo>
                  <a:lnTo>
                    <a:pt x="7" y="30"/>
                  </a:lnTo>
                  <a:lnTo>
                    <a:pt x="7" y="30"/>
                  </a:lnTo>
                  <a:lnTo>
                    <a:pt x="7" y="30"/>
                  </a:lnTo>
                  <a:lnTo>
                    <a:pt x="6" y="30"/>
                  </a:lnTo>
                  <a:lnTo>
                    <a:pt x="6" y="30"/>
                  </a:lnTo>
                  <a:lnTo>
                    <a:pt x="6" y="30"/>
                  </a:lnTo>
                  <a:lnTo>
                    <a:pt x="6" y="30"/>
                  </a:lnTo>
                  <a:lnTo>
                    <a:pt x="6" y="30"/>
                  </a:lnTo>
                  <a:lnTo>
                    <a:pt x="6" y="30"/>
                  </a:lnTo>
                  <a:lnTo>
                    <a:pt x="6" y="30"/>
                  </a:lnTo>
                  <a:lnTo>
                    <a:pt x="4" y="30"/>
                  </a:lnTo>
                  <a:lnTo>
                    <a:pt x="4" y="30"/>
                  </a:lnTo>
                  <a:lnTo>
                    <a:pt x="4" y="30"/>
                  </a:lnTo>
                  <a:lnTo>
                    <a:pt x="4" y="30"/>
                  </a:lnTo>
                  <a:lnTo>
                    <a:pt x="4" y="30"/>
                  </a:lnTo>
                  <a:lnTo>
                    <a:pt x="4" y="30"/>
                  </a:lnTo>
                  <a:lnTo>
                    <a:pt x="4" y="30"/>
                  </a:lnTo>
                  <a:lnTo>
                    <a:pt x="4" y="29"/>
                  </a:lnTo>
                  <a:lnTo>
                    <a:pt x="4" y="29"/>
                  </a:lnTo>
                  <a:lnTo>
                    <a:pt x="3" y="29"/>
                  </a:lnTo>
                  <a:lnTo>
                    <a:pt x="3" y="29"/>
                  </a:lnTo>
                  <a:lnTo>
                    <a:pt x="3" y="29"/>
                  </a:lnTo>
                  <a:lnTo>
                    <a:pt x="3" y="29"/>
                  </a:lnTo>
                  <a:lnTo>
                    <a:pt x="3" y="29"/>
                  </a:lnTo>
                  <a:lnTo>
                    <a:pt x="3" y="29"/>
                  </a:lnTo>
                  <a:lnTo>
                    <a:pt x="3" y="29"/>
                  </a:lnTo>
                  <a:lnTo>
                    <a:pt x="3" y="29"/>
                  </a:lnTo>
                  <a:lnTo>
                    <a:pt x="3" y="27"/>
                  </a:lnTo>
                  <a:lnTo>
                    <a:pt x="3" y="27"/>
                  </a:lnTo>
                  <a:lnTo>
                    <a:pt x="3" y="27"/>
                  </a:lnTo>
                  <a:lnTo>
                    <a:pt x="3" y="27"/>
                  </a:lnTo>
                  <a:lnTo>
                    <a:pt x="1" y="27"/>
                  </a:lnTo>
                  <a:lnTo>
                    <a:pt x="1" y="27"/>
                  </a:lnTo>
                  <a:lnTo>
                    <a:pt x="1" y="27"/>
                  </a:lnTo>
                  <a:lnTo>
                    <a:pt x="1" y="27"/>
                  </a:lnTo>
                  <a:lnTo>
                    <a:pt x="1" y="27"/>
                  </a:lnTo>
                  <a:lnTo>
                    <a:pt x="1" y="26"/>
                  </a:lnTo>
                  <a:lnTo>
                    <a:pt x="1" y="26"/>
                  </a:lnTo>
                  <a:lnTo>
                    <a:pt x="1" y="26"/>
                  </a:lnTo>
                  <a:lnTo>
                    <a:pt x="1" y="26"/>
                  </a:lnTo>
                  <a:lnTo>
                    <a:pt x="1" y="26"/>
                  </a:lnTo>
                  <a:lnTo>
                    <a:pt x="1" y="26"/>
                  </a:lnTo>
                  <a:lnTo>
                    <a:pt x="1" y="26"/>
                  </a:lnTo>
                  <a:lnTo>
                    <a:pt x="1" y="24"/>
                  </a:lnTo>
                  <a:lnTo>
                    <a:pt x="1" y="24"/>
                  </a:lnTo>
                  <a:lnTo>
                    <a:pt x="1" y="24"/>
                  </a:lnTo>
                  <a:lnTo>
                    <a:pt x="1" y="24"/>
                  </a:lnTo>
                  <a:lnTo>
                    <a:pt x="1" y="24"/>
                  </a:lnTo>
                  <a:lnTo>
                    <a:pt x="1" y="24"/>
                  </a:lnTo>
                  <a:lnTo>
                    <a:pt x="1" y="24"/>
                  </a:lnTo>
                  <a:lnTo>
                    <a:pt x="1" y="23"/>
                  </a:lnTo>
                  <a:lnTo>
                    <a:pt x="1" y="23"/>
                  </a:lnTo>
                  <a:lnTo>
                    <a:pt x="1" y="23"/>
                  </a:lnTo>
                  <a:lnTo>
                    <a:pt x="1" y="23"/>
                  </a:lnTo>
                  <a:lnTo>
                    <a:pt x="1" y="23"/>
                  </a:lnTo>
                  <a:lnTo>
                    <a:pt x="0" y="23"/>
                  </a:lnTo>
                  <a:lnTo>
                    <a:pt x="0" y="21"/>
                  </a:lnTo>
                  <a:lnTo>
                    <a:pt x="0" y="21"/>
                  </a:lnTo>
                  <a:lnTo>
                    <a:pt x="1" y="21"/>
                  </a:lnTo>
                  <a:lnTo>
                    <a:pt x="1" y="21"/>
                  </a:lnTo>
                  <a:lnTo>
                    <a:pt x="1" y="21"/>
                  </a:lnTo>
                  <a:lnTo>
                    <a:pt x="1" y="21"/>
                  </a:lnTo>
                  <a:lnTo>
                    <a:pt x="1" y="20"/>
                  </a:lnTo>
                  <a:lnTo>
                    <a:pt x="1" y="20"/>
                  </a:lnTo>
                  <a:lnTo>
                    <a:pt x="1" y="20"/>
                  </a:lnTo>
                  <a:lnTo>
                    <a:pt x="1" y="20"/>
                  </a:lnTo>
                  <a:lnTo>
                    <a:pt x="1" y="20"/>
                  </a:lnTo>
                  <a:lnTo>
                    <a:pt x="1" y="20"/>
                  </a:lnTo>
                  <a:lnTo>
                    <a:pt x="1" y="18"/>
                  </a:lnTo>
                  <a:lnTo>
                    <a:pt x="1" y="18"/>
                  </a:lnTo>
                  <a:lnTo>
                    <a:pt x="1" y="18"/>
                  </a:lnTo>
                  <a:lnTo>
                    <a:pt x="1" y="18"/>
                  </a:lnTo>
                  <a:lnTo>
                    <a:pt x="1" y="18"/>
                  </a:lnTo>
                  <a:lnTo>
                    <a:pt x="1" y="17"/>
                  </a:lnTo>
                  <a:lnTo>
                    <a:pt x="1" y="17"/>
                  </a:lnTo>
                  <a:lnTo>
                    <a:pt x="1" y="17"/>
                  </a:lnTo>
                  <a:lnTo>
                    <a:pt x="1" y="17"/>
                  </a:lnTo>
                  <a:lnTo>
                    <a:pt x="1" y="17"/>
                  </a:lnTo>
                  <a:lnTo>
                    <a:pt x="1" y="17"/>
                  </a:lnTo>
                  <a:lnTo>
                    <a:pt x="1" y="15"/>
                  </a:lnTo>
                  <a:lnTo>
                    <a:pt x="1" y="15"/>
                  </a:lnTo>
                  <a:lnTo>
                    <a:pt x="1" y="15"/>
                  </a:lnTo>
                  <a:lnTo>
                    <a:pt x="3" y="15"/>
                  </a:lnTo>
                  <a:lnTo>
                    <a:pt x="3" y="15"/>
                  </a:lnTo>
                  <a:lnTo>
                    <a:pt x="3" y="14"/>
                  </a:lnTo>
                  <a:lnTo>
                    <a:pt x="3" y="14"/>
                  </a:lnTo>
                  <a:lnTo>
                    <a:pt x="3" y="14"/>
                  </a:lnTo>
                  <a:lnTo>
                    <a:pt x="3" y="14"/>
                  </a:lnTo>
                  <a:lnTo>
                    <a:pt x="3" y="14"/>
                  </a:lnTo>
                  <a:lnTo>
                    <a:pt x="3" y="14"/>
                  </a:lnTo>
                  <a:lnTo>
                    <a:pt x="3" y="12"/>
                  </a:lnTo>
                  <a:lnTo>
                    <a:pt x="3" y="12"/>
                  </a:lnTo>
                  <a:lnTo>
                    <a:pt x="3" y="12"/>
                  </a:lnTo>
                  <a:lnTo>
                    <a:pt x="4" y="12"/>
                  </a:lnTo>
                  <a:lnTo>
                    <a:pt x="4" y="12"/>
                  </a:lnTo>
                  <a:lnTo>
                    <a:pt x="4" y="12"/>
                  </a:lnTo>
                  <a:lnTo>
                    <a:pt x="4" y="11"/>
                  </a:lnTo>
                  <a:lnTo>
                    <a:pt x="4" y="11"/>
                  </a:lnTo>
                  <a:lnTo>
                    <a:pt x="4" y="11"/>
                  </a:lnTo>
                  <a:lnTo>
                    <a:pt x="4" y="11"/>
                  </a:lnTo>
                  <a:lnTo>
                    <a:pt x="4" y="11"/>
                  </a:lnTo>
                  <a:lnTo>
                    <a:pt x="4" y="11"/>
                  </a:lnTo>
                  <a:lnTo>
                    <a:pt x="6" y="9"/>
                  </a:lnTo>
                  <a:lnTo>
                    <a:pt x="6" y="9"/>
                  </a:lnTo>
                  <a:lnTo>
                    <a:pt x="6" y="9"/>
                  </a:lnTo>
                  <a:lnTo>
                    <a:pt x="6" y="9"/>
                  </a:lnTo>
                  <a:lnTo>
                    <a:pt x="6" y="9"/>
                  </a:lnTo>
                  <a:lnTo>
                    <a:pt x="6" y="9"/>
                  </a:lnTo>
                  <a:lnTo>
                    <a:pt x="6" y="8"/>
                  </a:lnTo>
                  <a:lnTo>
                    <a:pt x="7" y="8"/>
                  </a:lnTo>
                  <a:lnTo>
                    <a:pt x="7" y="8"/>
                  </a:lnTo>
                  <a:lnTo>
                    <a:pt x="7" y="8"/>
                  </a:lnTo>
                  <a:lnTo>
                    <a:pt x="7" y="8"/>
                  </a:lnTo>
                  <a:lnTo>
                    <a:pt x="7" y="8"/>
                  </a:lnTo>
                  <a:lnTo>
                    <a:pt x="7" y="6"/>
                  </a:lnTo>
                  <a:lnTo>
                    <a:pt x="7" y="6"/>
                  </a:lnTo>
                  <a:lnTo>
                    <a:pt x="9" y="6"/>
                  </a:lnTo>
                  <a:lnTo>
                    <a:pt x="9" y="6"/>
                  </a:lnTo>
                  <a:lnTo>
                    <a:pt x="9" y="6"/>
                  </a:lnTo>
                  <a:lnTo>
                    <a:pt x="9" y="6"/>
                  </a:lnTo>
                  <a:lnTo>
                    <a:pt x="9" y="6"/>
                  </a:lnTo>
                  <a:lnTo>
                    <a:pt x="9" y="5"/>
                  </a:lnTo>
                  <a:lnTo>
                    <a:pt x="9" y="5"/>
                  </a:lnTo>
                  <a:lnTo>
                    <a:pt x="10" y="5"/>
                  </a:lnTo>
                  <a:lnTo>
                    <a:pt x="10" y="5"/>
                  </a:lnTo>
                  <a:lnTo>
                    <a:pt x="10" y="5"/>
                  </a:lnTo>
                  <a:lnTo>
                    <a:pt x="10" y="5"/>
                  </a:lnTo>
                  <a:lnTo>
                    <a:pt x="10" y="5"/>
                  </a:lnTo>
                  <a:lnTo>
                    <a:pt x="10" y="5"/>
                  </a:lnTo>
                  <a:lnTo>
                    <a:pt x="12" y="3"/>
                  </a:lnTo>
                  <a:lnTo>
                    <a:pt x="12" y="3"/>
                  </a:lnTo>
                  <a:lnTo>
                    <a:pt x="12" y="3"/>
                  </a:lnTo>
                  <a:lnTo>
                    <a:pt x="12" y="3"/>
                  </a:lnTo>
                  <a:lnTo>
                    <a:pt x="12" y="3"/>
                  </a:lnTo>
                  <a:lnTo>
                    <a:pt x="12" y="3"/>
                  </a:lnTo>
                  <a:lnTo>
                    <a:pt x="13" y="3"/>
                  </a:lnTo>
                  <a:lnTo>
                    <a:pt x="13" y="3"/>
                  </a:lnTo>
                  <a:lnTo>
                    <a:pt x="13" y="3"/>
                  </a:lnTo>
                  <a:lnTo>
                    <a:pt x="13" y="3"/>
                  </a:lnTo>
                  <a:lnTo>
                    <a:pt x="13" y="2"/>
                  </a:lnTo>
                  <a:lnTo>
                    <a:pt x="13" y="2"/>
                  </a:lnTo>
                  <a:lnTo>
                    <a:pt x="15" y="2"/>
                  </a:lnTo>
                  <a:lnTo>
                    <a:pt x="15" y="2"/>
                  </a:lnTo>
                  <a:lnTo>
                    <a:pt x="15" y="2"/>
                  </a:lnTo>
                  <a:lnTo>
                    <a:pt x="15" y="2"/>
                  </a:lnTo>
                  <a:lnTo>
                    <a:pt x="15" y="2"/>
                  </a:lnTo>
                  <a:lnTo>
                    <a:pt x="15" y="2"/>
                  </a:lnTo>
                  <a:lnTo>
                    <a:pt x="16" y="2"/>
                  </a:lnTo>
                  <a:lnTo>
                    <a:pt x="16" y="2"/>
                  </a:lnTo>
                  <a:lnTo>
                    <a:pt x="16" y="2"/>
                  </a:lnTo>
                  <a:lnTo>
                    <a:pt x="16" y="2"/>
                  </a:lnTo>
                  <a:lnTo>
                    <a:pt x="16" y="2"/>
                  </a:lnTo>
                  <a:lnTo>
                    <a:pt x="16" y="2"/>
                  </a:lnTo>
                  <a:lnTo>
                    <a:pt x="18" y="0"/>
                  </a:lnTo>
                  <a:lnTo>
                    <a:pt x="18" y="0"/>
                  </a:lnTo>
                  <a:lnTo>
                    <a:pt x="18" y="0"/>
                  </a:lnTo>
                  <a:lnTo>
                    <a:pt x="18" y="0"/>
                  </a:lnTo>
                  <a:lnTo>
                    <a:pt x="18" y="0"/>
                  </a:lnTo>
                  <a:lnTo>
                    <a:pt x="18" y="0"/>
                  </a:lnTo>
                  <a:lnTo>
                    <a:pt x="19" y="0"/>
                  </a:lnTo>
                  <a:lnTo>
                    <a:pt x="19" y="0"/>
                  </a:lnTo>
                  <a:lnTo>
                    <a:pt x="19" y="0"/>
                  </a:lnTo>
                  <a:lnTo>
                    <a:pt x="19" y="0"/>
                  </a:lnTo>
                  <a:lnTo>
                    <a:pt x="19" y="0"/>
                  </a:lnTo>
                  <a:lnTo>
                    <a:pt x="19" y="0"/>
                  </a:lnTo>
                  <a:lnTo>
                    <a:pt x="21" y="0"/>
                  </a:lnTo>
                  <a:lnTo>
                    <a:pt x="21" y="0"/>
                  </a:lnTo>
                  <a:lnTo>
                    <a:pt x="21" y="0"/>
                  </a:lnTo>
                  <a:lnTo>
                    <a:pt x="21" y="0"/>
                  </a:lnTo>
                  <a:lnTo>
                    <a:pt x="21" y="0"/>
                  </a:lnTo>
                  <a:lnTo>
                    <a:pt x="21" y="0"/>
                  </a:lnTo>
                  <a:lnTo>
                    <a:pt x="21" y="0"/>
                  </a:lnTo>
                  <a:lnTo>
                    <a:pt x="22" y="0"/>
                  </a:lnTo>
                  <a:lnTo>
                    <a:pt x="22" y="0"/>
                  </a:lnTo>
                  <a:lnTo>
                    <a:pt x="22" y="0"/>
                  </a:lnTo>
                  <a:lnTo>
                    <a:pt x="22" y="0"/>
                  </a:lnTo>
                  <a:lnTo>
                    <a:pt x="22" y="0"/>
                  </a:lnTo>
                  <a:lnTo>
                    <a:pt x="22" y="0"/>
                  </a:lnTo>
                  <a:lnTo>
                    <a:pt x="22" y="0"/>
                  </a:lnTo>
                  <a:lnTo>
                    <a:pt x="24" y="0"/>
                  </a:lnTo>
                  <a:lnTo>
                    <a:pt x="24" y="0"/>
                  </a:lnTo>
                  <a:lnTo>
                    <a:pt x="24" y="0"/>
                  </a:lnTo>
                  <a:lnTo>
                    <a:pt x="24" y="0"/>
                  </a:lnTo>
                  <a:lnTo>
                    <a:pt x="24" y="0"/>
                  </a:lnTo>
                  <a:lnTo>
                    <a:pt x="24" y="0"/>
                  </a:lnTo>
                  <a:lnTo>
                    <a:pt x="24" y="0"/>
                  </a:lnTo>
                  <a:lnTo>
                    <a:pt x="25" y="2"/>
                  </a:lnTo>
                  <a:lnTo>
                    <a:pt x="25" y="2"/>
                  </a:lnTo>
                  <a:lnTo>
                    <a:pt x="25" y="2"/>
                  </a:lnTo>
                  <a:lnTo>
                    <a:pt x="25" y="2"/>
                  </a:lnTo>
                  <a:lnTo>
                    <a:pt x="25" y="2"/>
                  </a:lnTo>
                  <a:lnTo>
                    <a:pt x="25" y="2"/>
                  </a:lnTo>
                  <a:lnTo>
                    <a:pt x="25" y="2"/>
                  </a:lnTo>
                  <a:lnTo>
                    <a:pt x="25" y="2"/>
                  </a:lnTo>
                  <a:lnTo>
                    <a:pt x="25" y="2"/>
                  </a:lnTo>
                  <a:lnTo>
                    <a:pt x="27" y="2"/>
                  </a:lnTo>
                  <a:lnTo>
                    <a:pt x="27" y="2"/>
                  </a:lnTo>
                  <a:lnTo>
                    <a:pt x="27" y="2"/>
                  </a:lnTo>
                  <a:lnTo>
                    <a:pt x="27" y="2"/>
                  </a:lnTo>
                  <a:lnTo>
                    <a:pt x="27" y="2"/>
                  </a:lnTo>
                  <a:lnTo>
                    <a:pt x="27" y="3"/>
                  </a:lnTo>
                  <a:lnTo>
                    <a:pt x="27" y="3"/>
                  </a:lnTo>
                  <a:lnTo>
                    <a:pt x="27" y="3"/>
                  </a:lnTo>
                  <a:lnTo>
                    <a:pt x="27" y="3"/>
                  </a:lnTo>
                  <a:lnTo>
                    <a:pt x="27" y="3"/>
                  </a:lnTo>
                  <a:lnTo>
                    <a:pt x="27" y="3"/>
                  </a:lnTo>
                  <a:lnTo>
                    <a:pt x="28" y="3"/>
                  </a:lnTo>
                  <a:lnTo>
                    <a:pt x="28" y="3"/>
                  </a:lnTo>
                  <a:lnTo>
                    <a:pt x="28" y="3"/>
                  </a:lnTo>
                  <a:lnTo>
                    <a:pt x="28" y="3"/>
                  </a:lnTo>
                  <a:lnTo>
                    <a:pt x="28" y="5"/>
                  </a:lnTo>
                  <a:lnTo>
                    <a:pt x="28" y="5"/>
                  </a:lnTo>
                  <a:lnTo>
                    <a:pt x="28" y="5"/>
                  </a:lnTo>
                  <a:lnTo>
                    <a:pt x="28" y="5"/>
                  </a:lnTo>
                  <a:lnTo>
                    <a:pt x="28" y="5"/>
                  </a:lnTo>
                  <a:lnTo>
                    <a:pt x="28" y="5"/>
                  </a:lnTo>
                  <a:lnTo>
                    <a:pt x="28" y="5"/>
                  </a:lnTo>
                  <a:lnTo>
                    <a:pt x="28" y="5"/>
                  </a:lnTo>
                  <a:lnTo>
                    <a:pt x="28" y="6"/>
                  </a:lnTo>
                  <a:lnTo>
                    <a:pt x="28" y="6"/>
                  </a:lnTo>
                  <a:lnTo>
                    <a:pt x="28" y="6"/>
                  </a:lnTo>
                  <a:lnTo>
                    <a:pt x="28" y="6"/>
                  </a:lnTo>
                  <a:lnTo>
                    <a:pt x="28" y="6"/>
                  </a:lnTo>
                  <a:lnTo>
                    <a:pt x="30" y="6"/>
                  </a:lnTo>
                  <a:lnTo>
                    <a:pt x="30" y="6"/>
                  </a:lnTo>
                  <a:lnTo>
                    <a:pt x="30" y="8"/>
                  </a:lnTo>
                  <a:lnTo>
                    <a:pt x="30" y="8"/>
                  </a:lnTo>
                  <a:lnTo>
                    <a:pt x="30" y="8"/>
                  </a:lnTo>
                  <a:lnTo>
                    <a:pt x="30" y="8"/>
                  </a:lnTo>
                  <a:lnTo>
                    <a:pt x="30" y="8"/>
                  </a:lnTo>
                  <a:lnTo>
                    <a:pt x="30" y="8"/>
                  </a:lnTo>
                  <a:lnTo>
                    <a:pt x="30" y="9"/>
                  </a:lnTo>
                  <a:lnTo>
                    <a:pt x="30" y="9"/>
                  </a:lnTo>
                  <a:lnTo>
                    <a:pt x="30" y="9"/>
                  </a:lnTo>
                  <a:lnTo>
                    <a:pt x="30" y="9"/>
                  </a:lnTo>
                  <a:lnTo>
                    <a:pt x="30" y="9"/>
                  </a:lnTo>
                  <a:lnTo>
                    <a:pt x="30" y="9"/>
                  </a:lnTo>
                  <a:lnTo>
                    <a:pt x="30" y="11"/>
                  </a:lnTo>
                  <a:lnTo>
                    <a:pt x="30" y="11"/>
                  </a:lnTo>
                  <a:lnTo>
                    <a:pt x="30" y="11"/>
                  </a:lnTo>
                  <a:lnTo>
                    <a:pt x="30" y="11"/>
                  </a:lnTo>
                  <a:lnTo>
                    <a:pt x="30" y="11"/>
                  </a:lnTo>
                  <a:lnTo>
                    <a:pt x="30" y="11"/>
                  </a:lnTo>
                  <a:lnTo>
                    <a:pt x="30" y="12"/>
                  </a:lnTo>
                  <a:lnTo>
                    <a:pt x="30" y="12"/>
                  </a:lnTo>
                  <a:lnTo>
                    <a:pt x="30" y="12"/>
                  </a:lnTo>
                  <a:lnTo>
                    <a:pt x="28" y="12"/>
                  </a:lnTo>
                  <a:lnTo>
                    <a:pt x="28" y="12"/>
                  </a:lnTo>
                  <a:lnTo>
                    <a:pt x="28" y="12"/>
                  </a:lnTo>
                  <a:lnTo>
                    <a:pt x="28" y="14"/>
                  </a:lnTo>
                  <a:lnTo>
                    <a:pt x="28" y="14"/>
                  </a:lnTo>
                  <a:lnTo>
                    <a:pt x="28" y="14"/>
                  </a:lnTo>
                  <a:lnTo>
                    <a:pt x="28" y="14"/>
                  </a:lnTo>
                  <a:lnTo>
                    <a:pt x="28" y="14"/>
                  </a:lnTo>
                  <a:lnTo>
                    <a:pt x="28" y="14"/>
                  </a:lnTo>
                  <a:lnTo>
                    <a:pt x="28" y="15"/>
                  </a:lnTo>
                  <a:lnTo>
                    <a:pt x="28" y="15"/>
                  </a:lnTo>
                  <a:lnTo>
                    <a:pt x="28" y="15"/>
                  </a:lnTo>
                  <a:lnTo>
                    <a:pt x="28" y="15"/>
                  </a:lnTo>
                  <a:lnTo>
                    <a:pt x="28" y="15"/>
                  </a:lnTo>
                </a:path>
              </a:pathLst>
            </a:custGeom>
            <a:noFill/>
            <a:ln w="6350" cap="sq">
              <a:solidFill>
                <a:srgbClr val="000000"/>
              </a:solidFill>
              <a:prstDash val="solid"/>
              <a:miter lim="800000"/>
              <a:headEnd/>
              <a:tailEnd/>
            </a:ln>
          </p:spPr>
          <p:txBody>
            <a:bodyPr/>
            <a:lstStyle/>
            <a:p>
              <a:endParaRPr lang="en-US"/>
            </a:p>
          </p:txBody>
        </p:sp>
        <p:sp>
          <p:nvSpPr>
            <p:cNvPr id="321532" name="Freeform 1020"/>
            <p:cNvSpPr>
              <a:spLocks/>
            </p:cNvSpPr>
            <p:nvPr/>
          </p:nvSpPr>
          <p:spPr bwMode="auto">
            <a:xfrm>
              <a:off x="5847" y="3008"/>
              <a:ext cx="30" cy="31"/>
            </a:xfrm>
            <a:custGeom>
              <a:avLst/>
              <a:gdLst/>
              <a:ahLst/>
              <a:cxnLst>
                <a:cxn ang="0">
                  <a:pos x="27" y="16"/>
                </a:cxn>
                <a:cxn ang="0">
                  <a:pos x="27" y="18"/>
                </a:cxn>
                <a:cxn ang="0">
                  <a:pos x="26" y="19"/>
                </a:cxn>
                <a:cxn ang="0">
                  <a:pos x="24" y="21"/>
                </a:cxn>
                <a:cxn ang="0">
                  <a:pos x="23" y="22"/>
                </a:cxn>
                <a:cxn ang="0">
                  <a:pos x="23" y="24"/>
                </a:cxn>
                <a:cxn ang="0">
                  <a:pos x="21" y="25"/>
                </a:cxn>
                <a:cxn ang="0">
                  <a:pos x="20" y="27"/>
                </a:cxn>
                <a:cxn ang="0">
                  <a:pos x="18" y="28"/>
                </a:cxn>
                <a:cxn ang="0">
                  <a:pos x="17" y="28"/>
                </a:cxn>
                <a:cxn ang="0">
                  <a:pos x="15" y="30"/>
                </a:cxn>
                <a:cxn ang="0">
                  <a:pos x="14" y="30"/>
                </a:cxn>
                <a:cxn ang="0">
                  <a:pos x="12" y="31"/>
                </a:cxn>
                <a:cxn ang="0">
                  <a:pos x="11" y="31"/>
                </a:cxn>
                <a:cxn ang="0">
                  <a:pos x="9" y="31"/>
                </a:cxn>
                <a:cxn ang="0">
                  <a:pos x="8" y="31"/>
                </a:cxn>
                <a:cxn ang="0">
                  <a:pos x="6" y="31"/>
                </a:cxn>
                <a:cxn ang="0">
                  <a:pos x="5" y="30"/>
                </a:cxn>
                <a:cxn ang="0">
                  <a:pos x="3" y="30"/>
                </a:cxn>
                <a:cxn ang="0">
                  <a:pos x="3" y="28"/>
                </a:cxn>
                <a:cxn ang="0">
                  <a:pos x="2" y="28"/>
                </a:cxn>
                <a:cxn ang="0">
                  <a:pos x="2" y="27"/>
                </a:cxn>
                <a:cxn ang="0">
                  <a:pos x="2" y="25"/>
                </a:cxn>
                <a:cxn ang="0">
                  <a:pos x="0" y="25"/>
                </a:cxn>
                <a:cxn ang="0">
                  <a:pos x="0" y="24"/>
                </a:cxn>
                <a:cxn ang="0">
                  <a:pos x="0" y="22"/>
                </a:cxn>
                <a:cxn ang="0">
                  <a:pos x="0" y="21"/>
                </a:cxn>
                <a:cxn ang="0">
                  <a:pos x="0" y="19"/>
                </a:cxn>
                <a:cxn ang="0">
                  <a:pos x="2" y="18"/>
                </a:cxn>
                <a:cxn ang="0">
                  <a:pos x="2" y="16"/>
                </a:cxn>
                <a:cxn ang="0">
                  <a:pos x="3" y="13"/>
                </a:cxn>
                <a:cxn ang="0">
                  <a:pos x="3" y="12"/>
                </a:cxn>
                <a:cxn ang="0">
                  <a:pos x="5" y="10"/>
                </a:cxn>
                <a:cxn ang="0">
                  <a:pos x="6" y="9"/>
                </a:cxn>
                <a:cxn ang="0">
                  <a:pos x="6" y="7"/>
                </a:cxn>
                <a:cxn ang="0">
                  <a:pos x="8" y="6"/>
                </a:cxn>
                <a:cxn ang="0">
                  <a:pos x="9" y="6"/>
                </a:cxn>
                <a:cxn ang="0">
                  <a:pos x="11" y="4"/>
                </a:cxn>
                <a:cxn ang="0">
                  <a:pos x="12" y="3"/>
                </a:cxn>
                <a:cxn ang="0">
                  <a:pos x="14" y="1"/>
                </a:cxn>
                <a:cxn ang="0">
                  <a:pos x="15" y="1"/>
                </a:cxn>
                <a:cxn ang="0">
                  <a:pos x="17" y="1"/>
                </a:cxn>
                <a:cxn ang="0">
                  <a:pos x="18" y="0"/>
                </a:cxn>
                <a:cxn ang="0">
                  <a:pos x="20" y="0"/>
                </a:cxn>
                <a:cxn ang="0">
                  <a:pos x="21" y="0"/>
                </a:cxn>
                <a:cxn ang="0">
                  <a:pos x="23" y="0"/>
                </a:cxn>
                <a:cxn ang="0">
                  <a:pos x="24" y="0"/>
                </a:cxn>
                <a:cxn ang="0">
                  <a:pos x="26" y="0"/>
                </a:cxn>
                <a:cxn ang="0">
                  <a:pos x="26" y="1"/>
                </a:cxn>
                <a:cxn ang="0">
                  <a:pos x="27" y="1"/>
                </a:cxn>
                <a:cxn ang="0">
                  <a:pos x="27" y="3"/>
                </a:cxn>
                <a:cxn ang="0">
                  <a:pos x="29" y="4"/>
                </a:cxn>
                <a:cxn ang="0">
                  <a:pos x="29" y="4"/>
                </a:cxn>
                <a:cxn ang="0">
                  <a:pos x="29" y="6"/>
                </a:cxn>
                <a:cxn ang="0">
                  <a:pos x="30" y="7"/>
                </a:cxn>
                <a:cxn ang="0">
                  <a:pos x="30" y="9"/>
                </a:cxn>
                <a:cxn ang="0">
                  <a:pos x="30" y="10"/>
                </a:cxn>
                <a:cxn ang="0">
                  <a:pos x="29" y="12"/>
                </a:cxn>
                <a:cxn ang="0">
                  <a:pos x="29" y="13"/>
                </a:cxn>
                <a:cxn ang="0">
                  <a:pos x="29" y="15"/>
                </a:cxn>
              </a:cxnLst>
              <a:rect l="0" t="0" r="r" b="b"/>
              <a:pathLst>
                <a:path w="30" h="31">
                  <a:moveTo>
                    <a:pt x="29" y="15"/>
                  </a:moveTo>
                  <a:lnTo>
                    <a:pt x="29" y="16"/>
                  </a:lnTo>
                  <a:lnTo>
                    <a:pt x="27" y="16"/>
                  </a:lnTo>
                  <a:lnTo>
                    <a:pt x="27" y="16"/>
                  </a:lnTo>
                  <a:lnTo>
                    <a:pt x="27" y="16"/>
                  </a:lnTo>
                  <a:lnTo>
                    <a:pt x="27" y="16"/>
                  </a:lnTo>
                  <a:lnTo>
                    <a:pt x="27" y="16"/>
                  </a:lnTo>
                  <a:lnTo>
                    <a:pt x="27" y="18"/>
                  </a:lnTo>
                  <a:lnTo>
                    <a:pt x="27" y="18"/>
                  </a:lnTo>
                  <a:lnTo>
                    <a:pt x="27" y="18"/>
                  </a:lnTo>
                  <a:lnTo>
                    <a:pt x="27" y="18"/>
                  </a:lnTo>
                  <a:lnTo>
                    <a:pt x="27" y="18"/>
                  </a:lnTo>
                  <a:lnTo>
                    <a:pt x="27" y="19"/>
                  </a:lnTo>
                  <a:lnTo>
                    <a:pt x="26" y="19"/>
                  </a:lnTo>
                  <a:lnTo>
                    <a:pt x="26" y="19"/>
                  </a:lnTo>
                  <a:lnTo>
                    <a:pt x="26" y="19"/>
                  </a:lnTo>
                  <a:lnTo>
                    <a:pt x="26" y="19"/>
                  </a:lnTo>
                  <a:lnTo>
                    <a:pt x="26" y="19"/>
                  </a:lnTo>
                  <a:lnTo>
                    <a:pt x="26" y="21"/>
                  </a:lnTo>
                  <a:lnTo>
                    <a:pt x="26" y="21"/>
                  </a:lnTo>
                  <a:lnTo>
                    <a:pt x="26" y="21"/>
                  </a:lnTo>
                  <a:lnTo>
                    <a:pt x="24" y="21"/>
                  </a:lnTo>
                  <a:lnTo>
                    <a:pt x="24" y="21"/>
                  </a:lnTo>
                  <a:lnTo>
                    <a:pt x="24" y="21"/>
                  </a:lnTo>
                  <a:lnTo>
                    <a:pt x="24" y="22"/>
                  </a:lnTo>
                  <a:lnTo>
                    <a:pt x="24" y="22"/>
                  </a:lnTo>
                  <a:lnTo>
                    <a:pt x="24" y="22"/>
                  </a:lnTo>
                  <a:lnTo>
                    <a:pt x="24" y="22"/>
                  </a:lnTo>
                  <a:lnTo>
                    <a:pt x="24" y="22"/>
                  </a:lnTo>
                  <a:lnTo>
                    <a:pt x="23" y="22"/>
                  </a:lnTo>
                  <a:lnTo>
                    <a:pt x="23" y="24"/>
                  </a:lnTo>
                  <a:lnTo>
                    <a:pt x="23" y="24"/>
                  </a:lnTo>
                  <a:lnTo>
                    <a:pt x="23" y="24"/>
                  </a:lnTo>
                  <a:lnTo>
                    <a:pt x="23" y="24"/>
                  </a:lnTo>
                  <a:lnTo>
                    <a:pt x="23" y="24"/>
                  </a:lnTo>
                  <a:lnTo>
                    <a:pt x="23" y="24"/>
                  </a:lnTo>
                  <a:lnTo>
                    <a:pt x="21" y="25"/>
                  </a:lnTo>
                  <a:lnTo>
                    <a:pt x="21" y="25"/>
                  </a:lnTo>
                  <a:lnTo>
                    <a:pt x="21" y="25"/>
                  </a:lnTo>
                  <a:lnTo>
                    <a:pt x="21" y="25"/>
                  </a:lnTo>
                  <a:lnTo>
                    <a:pt x="21" y="25"/>
                  </a:lnTo>
                  <a:lnTo>
                    <a:pt x="21" y="25"/>
                  </a:lnTo>
                  <a:lnTo>
                    <a:pt x="20" y="25"/>
                  </a:lnTo>
                  <a:lnTo>
                    <a:pt x="20" y="25"/>
                  </a:lnTo>
                  <a:lnTo>
                    <a:pt x="20" y="27"/>
                  </a:lnTo>
                  <a:lnTo>
                    <a:pt x="20" y="27"/>
                  </a:lnTo>
                  <a:lnTo>
                    <a:pt x="20" y="27"/>
                  </a:lnTo>
                  <a:lnTo>
                    <a:pt x="20" y="27"/>
                  </a:lnTo>
                  <a:lnTo>
                    <a:pt x="18" y="27"/>
                  </a:lnTo>
                  <a:lnTo>
                    <a:pt x="18" y="27"/>
                  </a:lnTo>
                  <a:lnTo>
                    <a:pt x="18" y="27"/>
                  </a:lnTo>
                  <a:lnTo>
                    <a:pt x="18" y="27"/>
                  </a:lnTo>
                  <a:lnTo>
                    <a:pt x="18" y="28"/>
                  </a:lnTo>
                  <a:lnTo>
                    <a:pt x="18" y="28"/>
                  </a:lnTo>
                  <a:lnTo>
                    <a:pt x="17" y="28"/>
                  </a:lnTo>
                  <a:lnTo>
                    <a:pt x="17" y="28"/>
                  </a:lnTo>
                  <a:lnTo>
                    <a:pt x="17" y="28"/>
                  </a:lnTo>
                  <a:lnTo>
                    <a:pt x="17" y="28"/>
                  </a:lnTo>
                  <a:lnTo>
                    <a:pt x="17" y="28"/>
                  </a:lnTo>
                  <a:lnTo>
                    <a:pt x="17" y="28"/>
                  </a:lnTo>
                  <a:lnTo>
                    <a:pt x="15" y="28"/>
                  </a:lnTo>
                  <a:lnTo>
                    <a:pt x="15" y="28"/>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1"/>
                  </a:lnTo>
                  <a:lnTo>
                    <a:pt x="11" y="31"/>
                  </a:lnTo>
                  <a:lnTo>
                    <a:pt x="11" y="31"/>
                  </a:lnTo>
                  <a:lnTo>
                    <a:pt x="11" y="31"/>
                  </a:lnTo>
                  <a:lnTo>
                    <a:pt x="11" y="31"/>
                  </a:lnTo>
                  <a:lnTo>
                    <a:pt x="11" y="31"/>
                  </a:lnTo>
                  <a:lnTo>
                    <a:pt x="11" y="31"/>
                  </a:lnTo>
                  <a:lnTo>
                    <a:pt x="9" y="31"/>
                  </a:lnTo>
                  <a:lnTo>
                    <a:pt x="9" y="31"/>
                  </a:lnTo>
                  <a:lnTo>
                    <a:pt x="9" y="31"/>
                  </a:lnTo>
                  <a:lnTo>
                    <a:pt x="9" y="31"/>
                  </a:lnTo>
                  <a:lnTo>
                    <a:pt x="9" y="31"/>
                  </a:lnTo>
                  <a:lnTo>
                    <a:pt x="9" y="31"/>
                  </a:lnTo>
                  <a:lnTo>
                    <a:pt x="8" y="31"/>
                  </a:lnTo>
                  <a:lnTo>
                    <a:pt x="8" y="31"/>
                  </a:lnTo>
                  <a:lnTo>
                    <a:pt x="8" y="31"/>
                  </a:lnTo>
                  <a:lnTo>
                    <a:pt x="8" y="31"/>
                  </a:lnTo>
                  <a:lnTo>
                    <a:pt x="8" y="31"/>
                  </a:lnTo>
                  <a:lnTo>
                    <a:pt x="8" y="31"/>
                  </a:lnTo>
                  <a:lnTo>
                    <a:pt x="8" y="31"/>
                  </a:lnTo>
                  <a:lnTo>
                    <a:pt x="6" y="31"/>
                  </a:lnTo>
                  <a:lnTo>
                    <a:pt x="6" y="31"/>
                  </a:lnTo>
                  <a:lnTo>
                    <a:pt x="6" y="31"/>
                  </a:lnTo>
                  <a:lnTo>
                    <a:pt x="6" y="31"/>
                  </a:lnTo>
                  <a:lnTo>
                    <a:pt x="6" y="31"/>
                  </a:lnTo>
                  <a:lnTo>
                    <a:pt x="6" y="31"/>
                  </a:lnTo>
                  <a:lnTo>
                    <a:pt x="6" y="31"/>
                  </a:lnTo>
                  <a:lnTo>
                    <a:pt x="5" y="30"/>
                  </a:lnTo>
                  <a:lnTo>
                    <a:pt x="5" y="30"/>
                  </a:lnTo>
                  <a:lnTo>
                    <a:pt x="5" y="30"/>
                  </a:lnTo>
                  <a:lnTo>
                    <a:pt x="5" y="30"/>
                  </a:lnTo>
                  <a:lnTo>
                    <a:pt x="5" y="30"/>
                  </a:lnTo>
                  <a:lnTo>
                    <a:pt x="5" y="30"/>
                  </a:lnTo>
                  <a:lnTo>
                    <a:pt x="5" y="30"/>
                  </a:lnTo>
                  <a:lnTo>
                    <a:pt x="5" y="30"/>
                  </a:lnTo>
                  <a:lnTo>
                    <a:pt x="5" y="30"/>
                  </a:lnTo>
                  <a:lnTo>
                    <a:pt x="3" y="30"/>
                  </a:lnTo>
                  <a:lnTo>
                    <a:pt x="3" y="30"/>
                  </a:lnTo>
                  <a:lnTo>
                    <a:pt x="3" y="30"/>
                  </a:lnTo>
                  <a:lnTo>
                    <a:pt x="3" y="30"/>
                  </a:lnTo>
                  <a:lnTo>
                    <a:pt x="3" y="30"/>
                  </a:lnTo>
                  <a:lnTo>
                    <a:pt x="3" y="30"/>
                  </a:lnTo>
                  <a:lnTo>
                    <a:pt x="3" y="28"/>
                  </a:lnTo>
                  <a:lnTo>
                    <a:pt x="3" y="28"/>
                  </a:lnTo>
                  <a:lnTo>
                    <a:pt x="3" y="28"/>
                  </a:lnTo>
                  <a:lnTo>
                    <a:pt x="3" y="28"/>
                  </a:lnTo>
                  <a:lnTo>
                    <a:pt x="2" y="28"/>
                  </a:lnTo>
                  <a:lnTo>
                    <a:pt x="2" y="28"/>
                  </a:lnTo>
                  <a:lnTo>
                    <a:pt x="2" y="28"/>
                  </a:lnTo>
                  <a:lnTo>
                    <a:pt x="2" y="28"/>
                  </a:lnTo>
                  <a:lnTo>
                    <a:pt x="2" y="28"/>
                  </a:lnTo>
                  <a:lnTo>
                    <a:pt x="2" y="28"/>
                  </a:lnTo>
                  <a:lnTo>
                    <a:pt x="2" y="27"/>
                  </a:lnTo>
                  <a:lnTo>
                    <a:pt x="2" y="27"/>
                  </a:lnTo>
                  <a:lnTo>
                    <a:pt x="2" y="27"/>
                  </a:lnTo>
                  <a:lnTo>
                    <a:pt x="2" y="27"/>
                  </a:lnTo>
                  <a:lnTo>
                    <a:pt x="2" y="27"/>
                  </a:lnTo>
                  <a:lnTo>
                    <a:pt x="2" y="27"/>
                  </a:lnTo>
                  <a:lnTo>
                    <a:pt x="2" y="27"/>
                  </a:lnTo>
                  <a:lnTo>
                    <a:pt x="2" y="27"/>
                  </a:lnTo>
                  <a:lnTo>
                    <a:pt x="2" y="25"/>
                  </a:lnTo>
                  <a:lnTo>
                    <a:pt x="0" y="25"/>
                  </a:lnTo>
                  <a:lnTo>
                    <a:pt x="0" y="25"/>
                  </a:lnTo>
                  <a:lnTo>
                    <a:pt x="0" y="25"/>
                  </a:lnTo>
                  <a:lnTo>
                    <a:pt x="0" y="25"/>
                  </a:lnTo>
                  <a:lnTo>
                    <a:pt x="0" y="25"/>
                  </a:lnTo>
                  <a:lnTo>
                    <a:pt x="0" y="25"/>
                  </a:lnTo>
                  <a:lnTo>
                    <a:pt x="0" y="25"/>
                  </a:lnTo>
                  <a:lnTo>
                    <a:pt x="0" y="24"/>
                  </a:lnTo>
                  <a:lnTo>
                    <a:pt x="0" y="24"/>
                  </a:lnTo>
                  <a:lnTo>
                    <a:pt x="0" y="24"/>
                  </a:lnTo>
                  <a:lnTo>
                    <a:pt x="0" y="24"/>
                  </a:lnTo>
                  <a:lnTo>
                    <a:pt x="0" y="24"/>
                  </a:lnTo>
                  <a:lnTo>
                    <a:pt x="0" y="24"/>
                  </a:lnTo>
                  <a:lnTo>
                    <a:pt x="0" y="22"/>
                  </a:lnTo>
                  <a:lnTo>
                    <a:pt x="0" y="22"/>
                  </a:lnTo>
                  <a:lnTo>
                    <a:pt x="0" y="22"/>
                  </a:lnTo>
                  <a:lnTo>
                    <a:pt x="0" y="22"/>
                  </a:lnTo>
                  <a:lnTo>
                    <a:pt x="0" y="22"/>
                  </a:lnTo>
                  <a:lnTo>
                    <a:pt x="0" y="22"/>
                  </a:lnTo>
                  <a:lnTo>
                    <a:pt x="0" y="21"/>
                  </a:lnTo>
                  <a:lnTo>
                    <a:pt x="0" y="21"/>
                  </a:lnTo>
                  <a:lnTo>
                    <a:pt x="0" y="21"/>
                  </a:lnTo>
                  <a:lnTo>
                    <a:pt x="0" y="21"/>
                  </a:lnTo>
                  <a:lnTo>
                    <a:pt x="0" y="21"/>
                  </a:lnTo>
                  <a:lnTo>
                    <a:pt x="0" y="21"/>
                  </a:lnTo>
                  <a:lnTo>
                    <a:pt x="0" y="19"/>
                  </a:lnTo>
                  <a:lnTo>
                    <a:pt x="0" y="19"/>
                  </a:lnTo>
                  <a:lnTo>
                    <a:pt x="0" y="19"/>
                  </a:lnTo>
                  <a:lnTo>
                    <a:pt x="0" y="19"/>
                  </a:lnTo>
                  <a:lnTo>
                    <a:pt x="0" y="19"/>
                  </a:lnTo>
                  <a:lnTo>
                    <a:pt x="0" y="19"/>
                  </a:lnTo>
                  <a:lnTo>
                    <a:pt x="0" y="18"/>
                  </a:lnTo>
                  <a:lnTo>
                    <a:pt x="2" y="18"/>
                  </a:lnTo>
                  <a:lnTo>
                    <a:pt x="2" y="18"/>
                  </a:lnTo>
                  <a:lnTo>
                    <a:pt x="2" y="18"/>
                  </a:lnTo>
                  <a:lnTo>
                    <a:pt x="2" y="18"/>
                  </a:lnTo>
                  <a:lnTo>
                    <a:pt x="2" y="16"/>
                  </a:lnTo>
                  <a:lnTo>
                    <a:pt x="2" y="16"/>
                  </a:lnTo>
                  <a:lnTo>
                    <a:pt x="2" y="16"/>
                  </a:lnTo>
                  <a:lnTo>
                    <a:pt x="2" y="16"/>
                  </a:lnTo>
                  <a:lnTo>
                    <a:pt x="2" y="16"/>
                  </a:lnTo>
                  <a:lnTo>
                    <a:pt x="2" y="16"/>
                  </a:lnTo>
                  <a:lnTo>
                    <a:pt x="2" y="15"/>
                  </a:lnTo>
                  <a:lnTo>
                    <a:pt x="2" y="15"/>
                  </a:lnTo>
                  <a:lnTo>
                    <a:pt x="2" y="15"/>
                  </a:lnTo>
                  <a:lnTo>
                    <a:pt x="2" y="15"/>
                  </a:lnTo>
                  <a:lnTo>
                    <a:pt x="2" y="15"/>
                  </a:lnTo>
                  <a:lnTo>
                    <a:pt x="3" y="13"/>
                  </a:lnTo>
                  <a:lnTo>
                    <a:pt x="3" y="13"/>
                  </a:lnTo>
                  <a:lnTo>
                    <a:pt x="3" y="13"/>
                  </a:lnTo>
                  <a:lnTo>
                    <a:pt x="3" y="13"/>
                  </a:lnTo>
                  <a:lnTo>
                    <a:pt x="3" y="13"/>
                  </a:lnTo>
                  <a:lnTo>
                    <a:pt x="3" y="13"/>
                  </a:lnTo>
                  <a:lnTo>
                    <a:pt x="3" y="12"/>
                  </a:lnTo>
                  <a:lnTo>
                    <a:pt x="3" y="12"/>
                  </a:lnTo>
                  <a:lnTo>
                    <a:pt x="3" y="12"/>
                  </a:lnTo>
                  <a:lnTo>
                    <a:pt x="3" y="12"/>
                  </a:lnTo>
                  <a:lnTo>
                    <a:pt x="5" y="12"/>
                  </a:lnTo>
                  <a:lnTo>
                    <a:pt x="5" y="12"/>
                  </a:lnTo>
                  <a:lnTo>
                    <a:pt x="5" y="10"/>
                  </a:lnTo>
                  <a:lnTo>
                    <a:pt x="5" y="10"/>
                  </a:lnTo>
                  <a:lnTo>
                    <a:pt x="5" y="10"/>
                  </a:lnTo>
                  <a:lnTo>
                    <a:pt x="5" y="10"/>
                  </a:lnTo>
                  <a:lnTo>
                    <a:pt x="5" y="10"/>
                  </a:lnTo>
                  <a:lnTo>
                    <a:pt x="5" y="10"/>
                  </a:lnTo>
                  <a:lnTo>
                    <a:pt x="6" y="9"/>
                  </a:lnTo>
                  <a:lnTo>
                    <a:pt x="6" y="9"/>
                  </a:lnTo>
                  <a:lnTo>
                    <a:pt x="6" y="9"/>
                  </a:lnTo>
                  <a:lnTo>
                    <a:pt x="6" y="9"/>
                  </a:lnTo>
                  <a:lnTo>
                    <a:pt x="6" y="9"/>
                  </a:lnTo>
                  <a:lnTo>
                    <a:pt x="6" y="9"/>
                  </a:lnTo>
                  <a:lnTo>
                    <a:pt x="6" y="7"/>
                  </a:lnTo>
                  <a:lnTo>
                    <a:pt x="6" y="7"/>
                  </a:lnTo>
                  <a:lnTo>
                    <a:pt x="8" y="7"/>
                  </a:lnTo>
                  <a:lnTo>
                    <a:pt x="8" y="7"/>
                  </a:lnTo>
                  <a:lnTo>
                    <a:pt x="8" y="7"/>
                  </a:lnTo>
                  <a:lnTo>
                    <a:pt x="8" y="7"/>
                  </a:lnTo>
                  <a:lnTo>
                    <a:pt x="8" y="6"/>
                  </a:lnTo>
                  <a:lnTo>
                    <a:pt x="8" y="6"/>
                  </a:lnTo>
                  <a:lnTo>
                    <a:pt x="9" y="6"/>
                  </a:lnTo>
                  <a:lnTo>
                    <a:pt x="9" y="6"/>
                  </a:lnTo>
                  <a:lnTo>
                    <a:pt x="9" y="6"/>
                  </a:lnTo>
                  <a:lnTo>
                    <a:pt x="9" y="6"/>
                  </a:lnTo>
                  <a:lnTo>
                    <a:pt x="9" y="6"/>
                  </a:lnTo>
                  <a:lnTo>
                    <a:pt x="9" y="4"/>
                  </a:lnTo>
                  <a:lnTo>
                    <a:pt x="9" y="4"/>
                  </a:lnTo>
                  <a:lnTo>
                    <a:pt x="11" y="4"/>
                  </a:lnTo>
                  <a:lnTo>
                    <a:pt x="11" y="4"/>
                  </a:lnTo>
                  <a:lnTo>
                    <a:pt x="11" y="4"/>
                  </a:lnTo>
                  <a:lnTo>
                    <a:pt x="11" y="4"/>
                  </a:lnTo>
                  <a:lnTo>
                    <a:pt x="11" y="4"/>
                  </a:lnTo>
                  <a:lnTo>
                    <a:pt x="11" y="4"/>
                  </a:lnTo>
                  <a:lnTo>
                    <a:pt x="12" y="3"/>
                  </a:lnTo>
                  <a:lnTo>
                    <a:pt x="12" y="3"/>
                  </a:lnTo>
                  <a:lnTo>
                    <a:pt x="12" y="3"/>
                  </a:lnTo>
                  <a:lnTo>
                    <a:pt x="12" y="3"/>
                  </a:lnTo>
                  <a:lnTo>
                    <a:pt x="12" y="3"/>
                  </a:lnTo>
                  <a:lnTo>
                    <a:pt x="12" y="3"/>
                  </a:lnTo>
                  <a:lnTo>
                    <a:pt x="14" y="3"/>
                  </a:lnTo>
                  <a:lnTo>
                    <a:pt x="14" y="3"/>
                  </a:lnTo>
                  <a:lnTo>
                    <a:pt x="14" y="3"/>
                  </a:lnTo>
                  <a:lnTo>
                    <a:pt x="14" y="1"/>
                  </a:lnTo>
                  <a:lnTo>
                    <a:pt x="14" y="1"/>
                  </a:lnTo>
                  <a:lnTo>
                    <a:pt x="14" y="1"/>
                  </a:lnTo>
                  <a:lnTo>
                    <a:pt x="15" y="1"/>
                  </a:lnTo>
                  <a:lnTo>
                    <a:pt x="15" y="1"/>
                  </a:lnTo>
                  <a:lnTo>
                    <a:pt x="15" y="1"/>
                  </a:lnTo>
                  <a:lnTo>
                    <a:pt x="15" y="1"/>
                  </a:lnTo>
                  <a:lnTo>
                    <a:pt x="15" y="1"/>
                  </a:lnTo>
                  <a:lnTo>
                    <a:pt x="15" y="1"/>
                  </a:lnTo>
                  <a:lnTo>
                    <a:pt x="17" y="1"/>
                  </a:lnTo>
                  <a:lnTo>
                    <a:pt x="17" y="1"/>
                  </a:lnTo>
                  <a:lnTo>
                    <a:pt x="17" y="1"/>
                  </a:lnTo>
                  <a:lnTo>
                    <a:pt x="17" y="1"/>
                  </a:lnTo>
                  <a:lnTo>
                    <a:pt x="17" y="1"/>
                  </a:lnTo>
                  <a:lnTo>
                    <a:pt x="17" y="0"/>
                  </a:lnTo>
                  <a:lnTo>
                    <a:pt x="18" y="0"/>
                  </a:lnTo>
                  <a:lnTo>
                    <a:pt x="18" y="0"/>
                  </a:lnTo>
                  <a:lnTo>
                    <a:pt x="18" y="0"/>
                  </a:lnTo>
                  <a:lnTo>
                    <a:pt x="18" y="0"/>
                  </a:lnTo>
                  <a:lnTo>
                    <a:pt x="18" y="0"/>
                  </a:lnTo>
                  <a:lnTo>
                    <a:pt x="18" y="0"/>
                  </a:lnTo>
                  <a:lnTo>
                    <a:pt x="20" y="0"/>
                  </a:lnTo>
                  <a:lnTo>
                    <a:pt x="20" y="0"/>
                  </a:lnTo>
                  <a:lnTo>
                    <a:pt x="20" y="0"/>
                  </a:lnTo>
                  <a:lnTo>
                    <a:pt x="20" y="0"/>
                  </a:lnTo>
                  <a:lnTo>
                    <a:pt x="20" y="0"/>
                  </a:lnTo>
                  <a:lnTo>
                    <a:pt x="20" y="0"/>
                  </a:lnTo>
                  <a:lnTo>
                    <a:pt x="21" y="0"/>
                  </a:lnTo>
                  <a:lnTo>
                    <a:pt x="21" y="0"/>
                  </a:lnTo>
                  <a:lnTo>
                    <a:pt x="21" y="0"/>
                  </a:lnTo>
                  <a:lnTo>
                    <a:pt x="21" y="0"/>
                  </a:lnTo>
                  <a:lnTo>
                    <a:pt x="21" y="0"/>
                  </a:lnTo>
                  <a:lnTo>
                    <a:pt x="21" y="0"/>
                  </a:lnTo>
                  <a:lnTo>
                    <a:pt x="21" y="0"/>
                  </a:lnTo>
                  <a:lnTo>
                    <a:pt x="23" y="0"/>
                  </a:lnTo>
                  <a:lnTo>
                    <a:pt x="23" y="0"/>
                  </a:lnTo>
                  <a:lnTo>
                    <a:pt x="23" y="0"/>
                  </a:lnTo>
                  <a:lnTo>
                    <a:pt x="23" y="0"/>
                  </a:lnTo>
                  <a:lnTo>
                    <a:pt x="23" y="0"/>
                  </a:lnTo>
                  <a:lnTo>
                    <a:pt x="23" y="0"/>
                  </a:lnTo>
                  <a:lnTo>
                    <a:pt x="23" y="0"/>
                  </a:lnTo>
                  <a:lnTo>
                    <a:pt x="24" y="0"/>
                  </a:lnTo>
                  <a:lnTo>
                    <a:pt x="24" y="0"/>
                  </a:lnTo>
                  <a:lnTo>
                    <a:pt x="24" y="0"/>
                  </a:lnTo>
                  <a:lnTo>
                    <a:pt x="24" y="0"/>
                  </a:lnTo>
                  <a:lnTo>
                    <a:pt x="24" y="0"/>
                  </a:lnTo>
                  <a:lnTo>
                    <a:pt x="24" y="0"/>
                  </a:lnTo>
                  <a:lnTo>
                    <a:pt x="24" y="0"/>
                  </a:lnTo>
                  <a:lnTo>
                    <a:pt x="26" y="0"/>
                  </a:lnTo>
                  <a:lnTo>
                    <a:pt x="26" y="1"/>
                  </a:lnTo>
                  <a:lnTo>
                    <a:pt x="26" y="1"/>
                  </a:lnTo>
                  <a:lnTo>
                    <a:pt x="26" y="1"/>
                  </a:lnTo>
                  <a:lnTo>
                    <a:pt x="26" y="1"/>
                  </a:lnTo>
                  <a:lnTo>
                    <a:pt x="26" y="1"/>
                  </a:lnTo>
                  <a:lnTo>
                    <a:pt x="26" y="1"/>
                  </a:lnTo>
                  <a:lnTo>
                    <a:pt x="26" y="1"/>
                  </a:lnTo>
                  <a:lnTo>
                    <a:pt x="26" y="1"/>
                  </a:lnTo>
                  <a:lnTo>
                    <a:pt x="27" y="1"/>
                  </a:lnTo>
                  <a:lnTo>
                    <a:pt x="27" y="1"/>
                  </a:lnTo>
                  <a:lnTo>
                    <a:pt x="27" y="1"/>
                  </a:lnTo>
                  <a:lnTo>
                    <a:pt x="27" y="1"/>
                  </a:lnTo>
                  <a:lnTo>
                    <a:pt x="27" y="1"/>
                  </a:lnTo>
                  <a:lnTo>
                    <a:pt x="27" y="1"/>
                  </a:lnTo>
                  <a:lnTo>
                    <a:pt x="27" y="3"/>
                  </a:lnTo>
                  <a:lnTo>
                    <a:pt x="27" y="3"/>
                  </a:lnTo>
                  <a:lnTo>
                    <a:pt x="27" y="3"/>
                  </a:lnTo>
                  <a:lnTo>
                    <a:pt x="27" y="3"/>
                  </a:lnTo>
                  <a:lnTo>
                    <a:pt x="29" y="3"/>
                  </a:lnTo>
                  <a:lnTo>
                    <a:pt x="29" y="3"/>
                  </a:lnTo>
                  <a:lnTo>
                    <a:pt x="29" y="3"/>
                  </a:lnTo>
                  <a:lnTo>
                    <a:pt x="29" y="3"/>
                  </a:lnTo>
                  <a:lnTo>
                    <a:pt x="29" y="3"/>
                  </a:lnTo>
                  <a:lnTo>
                    <a:pt x="29" y="4"/>
                  </a:lnTo>
                  <a:lnTo>
                    <a:pt x="29" y="4"/>
                  </a:lnTo>
                  <a:lnTo>
                    <a:pt x="29" y="4"/>
                  </a:lnTo>
                  <a:lnTo>
                    <a:pt x="29" y="4"/>
                  </a:lnTo>
                  <a:lnTo>
                    <a:pt x="29" y="4"/>
                  </a:lnTo>
                  <a:lnTo>
                    <a:pt x="29" y="4"/>
                  </a:lnTo>
                  <a:lnTo>
                    <a:pt x="29" y="4"/>
                  </a:lnTo>
                  <a:lnTo>
                    <a:pt x="29" y="4"/>
                  </a:lnTo>
                  <a:lnTo>
                    <a:pt x="29" y="6"/>
                  </a:lnTo>
                  <a:lnTo>
                    <a:pt x="29" y="6"/>
                  </a:lnTo>
                  <a:lnTo>
                    <a:pt x="29" y="6"/>
                  </a:lnTo>
                  <a:lnTo>
                    <a:pt x="29" y="6"/>
                  </a:lnTo>
                  <a:lnTo>
                    <a:pt x="29" y="6"/>
                  </a:lnTo>
                  <a:lnTo>
                    <a:pt x="30" y="6"/>
                  </a:lnTo>
                  <a:lnTo>
                    <a:pt x="30" y="6"/>
                  </a:lnTo>
                  <a:lnTo>
                    <a:pt x="30" y="7"/>
                  </a:lnTo>
                  <a:lnTo>
                    <a:pt x="30" y="7"/>
                  </a:lnTo>
                  <a:lnTo>
                    <a:pt x="30" y="7"/>
                  </a:lnTo>
                  <a:lnTo>
                    <a:pt x="30" y="7"/>
                  </a:lnTo>
                  <a:lnTo>
                    <a:pt x="30" y="7"/>
                  </a:lnTo>
                  <a:lnTo>
                    <a:pt x="30" y="7"/>
                  </a:lnTo>
                  <a:lnTo>
                    <a:pt x="30" y="9"/>
                  </a:lnTo>
                  <a:lnTo>
                    <a:pt x="30" y="9"/>
                  </a:lnTo>
                  <a:lnTo>
                    <a:pt x="30" y="9"/>
                  </a:lnTo>
                  <a:lnTo>
                    <a:pt x="30" y="9"/>
                  </a:lnTo>
                  <a:lnTo>
                    <a:pt x="30" y="9"/>
                  </a:lnTo>
                  <a:lnTo>
                    <a:pt x="30" y="9"/>
                  </a:lnTo>
                  <a:lnTo>
                    <a:pt x="30" y="10"/>
                  </a:lnTo>
                  <a:lnTo>
                    <a:pt x="30" y="10"/>
                  </a:lnTo>
                  <a:lnTo>
                    <a:pt x="30" y="10"/>
                  </a:lnTo>
                  <a:lnTo>
                    <a:pt x="30" y="10"/>
                  </a:lnTo>
                  <a:lnTo>
                    <a:pt x="30" y="10"/>
                  </a:lnTo>
                  <a:lnTo>
                    <a:pt x="30" y="10"/>
                  </a:lnTo>
                  <a:lnTo>
                    <a:pt x="30" y="12"/>
                  </a:lnTo>
                  <a:lnTo>
                    <a:pt x="29" y="12"/>
                  </a:lnTo>
                  <a:lnTo>
                    <a:pt x="29" y="12"/>
                  </a:lnTo>
                  <a:lnTo>
                    <a:pt x="29" y="12"/>
                  </a:lnTo>
                  <a:lnTo>
                    <a:pt x="29" y="12"/>
                  </a:lnTo>
                  <a:lnTo>
                    <a:pt x="29" y="12"/>
                  </a:lnTo>
                  <a:lnTo>
                    <a:pt x="29" y="13"/>
                  </a:lnTo>
                  <a:lnTo>
                    <a:pt x="29" y="13"/>
                  </a:lnTo>
                  <a:lnTo>
                    <a:pt x="29" y="13"/>
                  </a:lnTo>
                  <a:lnTo>
                    <a:pt x="29" y="13"/>
                  </a:lnTo>
                  <a:lnTo>
                    <a:pt x="29" y="13"/>
                  </a:lnTo>
                  <a:lnTo>
                    <a:pt x="29" y="13"/>
                  </a:lnTo>
                  <a:lnTo>
                    <a:pt x="29" y="15"/>
                  </a:lnTo>
                  <a:lnTo>
                    <a:pt x="29" y="15"/>
                  </a:lnTo>
                  <a:lnTo>
                    <a:pt x="29" y="15"/>
                  </a:lnTo>
                  <a:lnTo>
                    <a:pt x="29" y="15"/>
                  </a:lnTo>
                  <a:lnTo>
                    <a:pt x="29" y="15"/>
                  </a:lnTo>
                  <a:lnTo>
                    <a:pt x="29" y="15"/>
                  </a:lnTo>
                </a:path>
              </a:pathLst>
            </a:custGeom>
            <a:noFill/>
            <a:ln w="6350" cap="sq">
              <a:solidFill>
                <a:srgbClr val="000000"/>
              </a:solidFill>
              <a:prstDash val="solid"/>
              <a:miter lim="800000"/>
              <a:headEnd/>
              <a:tailEnd/>
            </a:ln>
          </p:spPr>
          <p:txBody>
            <a:bodyPr/>
            <a:lstStyle/>
            <a:p>
              <a:endParaRPr lang="en-US"/>
            </a:p>
          </p:txBody>
        </p:sp>
        <p:sp>
          <p:nvSpPr>
            <p:cNvPr id="321533" name="Freeform 1021"/>
            <p:cNvSpPr>
              <a:spLocks/>
            </p:cNvSpPr>
            <p:nvPr/>
          </p:nvSpPr>
          <p:spPr bwMode="auto">
            <a:xfrm>
              <a:off x="5883" y="2135"/>
              <a:ext cx="27" cy="32"/>
            </a:xfrm>
            <a:custGeom>
              <a:avLst/>
              <a:gdLst/>
              <a:ahLst/>
              <a:cxnLst>
                <a:cxn ang="0">
                  <a:pos x="27" y="17"/>
                </a:cxn>
                <a:cxn ang="0">
                  <a:pos x="27" y="18"/>
                </a:cxn>
                <a:cxn ang="0">
                  <a:pos x="27" y="21"/>
                </a:cxn>
                <a:cxn ang="0">
                  <a:pos x="27" y="23"/>
                </a:cxn>
                <a:cxn ang="0">
                  <a:pos x="27" y="24"/>
                </a:cxn>
                <a:cxn ang="0">
                  <a:pos x="27" y="24"/>
                </a:cxn>
                <a:cxn ang="0">
                  <a:pos x="25" y="26"/>
                </a:cxn>
                <a:cxn ang="0">
                  <a:pos x="25" y="27"/>
                </a:cxn>
                <a:cxn ang="0">
                  <a:pos x="24" y="29"/>
                </a:cxn>
                <a:cxn ang="0">
                  <a:pos x="24" y="29"/>
                </a:cxn>
                <a:cxn ang="0">
                  <a:pos x="22" y="30"/>
                </a:cxn>
                <a:cxn ang="0">
                  <a:pos x="21" y="30"/>
                </a:cxn>
                <a:cxn ang="0">
                  <a:pos x="21" y="32"/>
                </a:cxn>
                <a:cxn ang="0">
                  <a:pos x="19" y="32"/>
                </a:cxn>
                <a:cxn ang="0">
                  <a:pos x="18" y="32"/>
                </a:cxn>
                <a:cxn ang="0">
                  <a:pos x="17" y="32"/>
                </a:cxn>
                <a:cxn ang="0">
                  <a:pos x="15" y="32"/>
                </a:cxn>
                <a:cxn ang="0">
                  <a:pos x="14" y="30"/>
                </a:cxn>
                <a:cxn ang="0">
                  <a:pos x="12" y="30"/>
                </a:cxn>
                <a:cxn ang="0">
                  <a:pos x="11" y="30"/>
                </a:cxn>
                <a:cxn ang="0">
                  <a:pos x="9" y="29"/>
                </a:cxn>
                <a:cxn ang="0">
                  <a:pos x="8" y="27"/>
                </a:cxn>
                <a:cxn ang="0">
                  <a:pos x="6" y="27"/>
                </a:cxn>
                <a:cxn ang="0">
                  <a:pos x="5" y="26"/>
                </a:cxn>
                <a:cxn ang="0">
                  <a:pos x="5" y="24"/>
                </a:cxn>
                <a:cxn ang="0">
                  <a:pos x="3" y="23"/>
                </a:cxn>
                <a:cxn ang="0">
                  <a:pos x="2" y="21"/>
                </a:cxn>
                <a:cxn ang="0">
                  <a:pos x="2" y="20"/>
                </a:cxn>
                <a:cxn ang="0">
                  <a:pos x="0" y="18"/>
                </a:cxn>
                <a:cxn ang="0">
                  <a:pos x="0" y="17"/>
                </a:cxn>
                <a:cxn ang="0">
                  <a:pos x="0" y="15"/>
                </a:cxn>
                <a:cxn ang="0">
                  <a:pos x="0" y="14"/>
                </a:cxn>
                <a:cxn ang="0">
                  <a:pos x="0" y="11"/>
                </a:cxn>
                <a:cxn ang="0">
                  <a:pos x="0" y="9"/>
                </a:cxn>
                <a:cxn ang="0">
                  <a:pos x="0" y="8"/>
                </a:cxn>
                <a:cxn ang="0">
                  <a:pos x="0" y="8"/>
                </a:cxn>
                <a:cxn ang="0">
                  <a:pos x="0" y="6"/>
                </a:cxn>
                <a:cxn ang="0">
                  <a:pos x="2" y="5"/>
                </a:cxn>
                <a:cxn ang="0">
                  <a:pos x="2" y="3"/>
                </a:cxn>
                <a:cxn ang="0">
                  <a:pos x="3" y="3"/>
                </a:cxn>
                <a:cxn ang="0">
                  <a:pos x="5" y="2"/>
                </a:cxn>
                <a:cxn ang="0">
                  <a:pos x="6" y="2"/>
                </a:cxn>
                <a:cxn ang="0">
                  <a:pos x="6" y="0"/>
                </a:cxn>
                <a:cxn ang="0">
                  <a:pos x="8" y="0"/>
                </a:cxn>
                <a:cxn ang="0">
                  <a:pos x="9" y="0"/>
                </a:cxn>
                <a:cxn ang="0">
                  <a:pos x="11" y="0"/>
                </a:cxn>
                <a:cxn ang="0">
                  <a:pos x="12" y="0"/>
                </a:cxn>
                <a:cxn ang="0">
                  <a:pos x="14" y="2"/>
                </a:cxn>
                <a:cxn ang="0">
                  <a:pos x="15" y="2"/>
                </a:cxn>
                <a:cxn ang="0">
                  <a:pos x="17" y="2"/>
                </a:cxn>
                <a:cxn ang="0">
                  <a:pos x="18" y="3"/>
                </a:cxn>
                <a:cxn ang="0">
                  <a:pos x="19" y="5"/>
                </a:cxn>
                <a:cxn ang="0">
                  <a:pos x="21" y="5"/>
                </a:cxn>
                <a:cxn ang="0">
                  <a:pos x="21" y="6"/>
                </a:cxn>
                <a:cxn ang="0">
                  <a:pos x="22" y="8"/>
                </a:cxn>
                <a:cxn ang="0">
                  <a:pos x="24" y="9"/>
                </a:cxn>
                <a:cxn ang="0">
                  <a:pos x="25" y="11"/>
                </a:cxn>
                <a:cxn ang="0">
                  <a:pos x="25" y="12"/>
                </a:cxn>
                <a:cxn ang="0">
                  <a:pos x="27" y="14"/>
                </a:cxn>
                <a:cxn ang="0">
                  <a:pos x="27" y="15"/>
                </a:cxn>
              </a:cxnLst>
              <a:rect l="0" t="0" r="r" b="b"/>
              <a:pathLst>
                <a:path w="27" h="32">
                  <a:moveTo>
                    <a:pt x="27" y="17"/>
                  </a:moveTo>
                  <a:lnTo>
                    <a:pt x="27" y="17"/>
                  </a:lnTo>
                  <a:lnTo>
                    <a:pt x="27" y="17"/>
                  </a:lnTo>
                  <a:lnTo>
                    <a:pt x="27" y="17"/>
                  </a:lnTo>
                  <a:lnTo>
                    <a:pt x="27" y="17"/>
                  </a:lnTo>
                  <a:lnTo>
                    <a:pt x="27" y="17"/>
                  </a:lnTo>
                  <a:lnTo>
                    <a:pt x="27" y="18"/>
                  </a:lnTo>
                  <a:lnTo>
                    <a:pt x="27" y="18"/>
                  </a:lnTo>
                  <a:lnTo>
                    <a:pt x="27" y="18"/>
                  </a:lnTo>
                  <a:lnTo>
                    <a:pt x="27" y="18"/>
                  </a:lnTo>
                  <a:lnTo>
                    <a:pt x="27" y="18"/>
                  </a:lnTo>
                  <a:lnTo>
                    <a:pt x="27" y="18"/>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7" y="23"/>
                  </a:lnTo>
                  <a:lnTo>
                    <a:pt x="27" y="23"/>
                  </a:lnTo>
                  <a:lnTo>
                    <a:pt x="27" y="23"/>
                  </a:lnTo>
                  <a:lnTo>
                    <a:pt x="27" y="23"/>
                  </a:lnTo>
                  <a:lnTo>
                    <a:pt x="27" y="23"/>
                  </a:lnTo>
                  <a:lnTo>
                    <a:pt x="27" y="24"/>
                  </a:lnTo>
                  <a:lnTo>
                    <a:pt x="27" y="24"/>
                  </a:lnTo>
                  <a:lnTo>
                    <a:pt x="27" y="24"/>
                  </a:lnTo>
                  <a:lnTo>
                    <a:pt x="27" y="24"/>
                  </a:lnTo>
                  <a:lnTo>
                    <a:pt x="27" y="24"/>
                  </a:lnTo>
                  <a:lnTo>
                    <a:pt x="27" y="24"/>
                  </a:lnTo>
                  <a:lnTo>
                    <a:pt x="27" y="24"/>
                  </a:lnTo>
                  <a:lnTo>
                    <a:pt x="27" y="26"/>
                  </a:lnTo>
                  <a:lnTo>
                    <a:pt x="27" y="26"/>
                  </a:lnTo>
                  <a:lnTo>
                    <a:pt x="27" y="26"/>
                  </a:lnTo>
                  <a:lnTo>
                    <a:pt x="27" y="26"/>
                  </a:lnTo>
                  <a:lnTo>
                    <a:pt x="27" y="26"/>
                  </a:lnTo>
                  <a:lnTo>
                    <a:pt x="25" y="26"/>
                  </a:lnTo>
                  <a:lnTo>
                    <a:pt x="25" y="26"/>
                  </a:lnTo>
                  <a:lnTo>
                    <a:pt x="25" y="27"/>
                  </a:lnTo>
                  <a:lnTo>
                    <a:pt x="25" y="27"/>
                  </a:lnTo>
                  <a:lnTo>
                    <a:pt x="25" y="27"/>
                  </a:lnTo>
                  <a:lnTo>
                    <a:pt x="25" y="27"/>
                  </a:lnTo>
                  <a:lnTo>
                    <a:pt x="25" y="27"/>
                  </a:lnTo>
                  <a:lnTo>
                    <a:pt x="25" y="27"/>
                  </a:lnTo>
                  <a:lnTo>
                    <a:pt x="25" y="27"/>
                  </a:lnTo>
                  <a:lnTo>
                    <a:pt x="25" y="27"/>
                  </a:lnTo>
                  <a:lnTo>
                    <a:pt x="25" y="29"/>
                  </a:lnTo>
                  <a:lnTo>
                    <a:pt x="25" y="29"/>
                  </a:lnTo>
                  <a:lnTo>
                    <a:pt x="24" y="29"/>
                  </a:lnTo>
                  <a:lnTo>
                    <a:pt x="24" y="29"/>
                  </a:lnTo>
                  <a:lnTo>
                    <a:pt x="24" y="29"/>
                  </a:lnTo>
                  <a:lnTo>
                    <a:pt x="24" y="29"/>
                  </a:lnTo>
                  <a:lnTo>
                    <a:pt x="24" y="29"/>
                  </a:lnTo>
                  <a:lnTo>
                    <a:pt x="24" y="29"/>
                  </a:lnTo>
                  <a:lnTo>
                    <a:pt x="24" y="29"/>
                  </a:lnTo>
                  <a:lnTo>
                    <a:pt x="24" y="30"/>
                  </a:lnTo>
                  <a:lnTo>
                    <a:pt x="24" y="30"/>
                  </a:lnTo>
                  <a:lnTo>
                    <a:pt x="22" y="30"/>
                  </a:lnTo>
                  <a:lnTo>
                    <a:pt x="22" y="30"/>
                  </a:lnTo>
                  <a:lnTo>
                    <a:pt x="22" y="30"/>
                  </a:lnTo>
                  <a:lnTo>
                    <a:pt x="22" y="30"/>
                  </a:lnTo>
                  <a:lnTo>
                    <a:pt x="22" y="30"/>
                  </a:lnTo>
                  <a:lnTo>
                    <a:pt x="22" y="30"/>
                  </a:lnTo>
                  <a:lnTo>
                    <a:pt x="22" y="30"/>
                  </a:lnTo>
                  <a:lnTo>
                    <a:pt x="22" y="30"/>
                  </a:lnTo>
                  <a:lnTo>
                    <a:pt x="21" y="30"/>
                  </a:lnTo>
                  <a:lnTo>
                    <a:pt x="21" y="30"/>
                  </a:lnTo>
                  <a:lnTo>
                    <a:pt x="21" y="30"/>
                  </a:lnTo>
                  <a:lnTo>
                    <a:pt x="21" y="30"/>
                  </a:lnTo>
                  <a:lnTo>
                    <a:pt x="21" y="30"/>
                  </a:lnTo>
                  <a:lnTo>
                    <a:pt x="21" y="32"/>
                  </a:lnTo>
                  <a:lnTo>
                    <a:pt x="21" y="32"/>
                  </a:lnTo>
                  <a:lnTo>
                    <a:pt x="21" y="32"/>
                  </a:lnTo>
                  <a:lnTo>
                    <a:pt x="19" y="32"/>
                  </a:lnTo>
                  <a:lnTo>
                    <a:pt x="19" y="32"/>
                  </a:lnTo>
                  <a:lnTo>
                    <a:pt x="19" y="32"/>
                  </a:lnTo>
                  <a:lnTo>
                    <a:pt x="19" y="32"/>
                  </a:lnTo>
                  <a:lnTo>
                    <a:pt x="19" y="32"/>
                  </a:lnTo>
                  <a:lnTo>
                    <a:pt x="19" y="32"/>
                  </a:lnTo>
                  <a:lnTo>
                    <a:pt x="19" y="32"/>
                  </a:lnTo>
                  <a:lnTo>
                    <a:pt x="18" y="32"/>
                  </a:lnTo>
                  <a:lnTo>
                    <a:pt x="18" y="32"/>
                  </a:lnTo>
                  <a:lnTo>
                    <a:pt x="18" y="32"/>
                  </a:lnTo>
                  <a:lnTo>
                    <a:pt x="18" y="32"/>
                  </a:lnTo>
                  <a:lnTo>
                    <a:pt x="18" y="32"/>
                  </a:lnTo>
                  <a:lnTo>
                    <a:pt x="18" y="32"/>
                  </a:lnTo>
                  <a:lnTo>
                    <a:pt x="17" y="32"/>
                  </a:lnTo>
                  <a:lnTo>
                    <a:pt x="17" y="32"/>
                  </a:lnTo>
                  <a:lnTo>
                    <a:pt x="17" y="32"/>
                  </a:lnTo>
                  <a:lnTo>
                    <a:pt x="17" y="32"/>
                  </a:lnTo>
                  <a:lnTo>
                    <a:pt x="17" y="32"/>
                  </a:lnTo>
                  <a:lnTo>
                    <a:pt x="17" y="32"/>
                  </a:lnTo>
                  <a:lnTo>
                    <a:pt x="15" y="32"/>
                  </a:lnTo>
                  <a:lnTo>
                    <a:pt x="15" y="32"/>
                  </a:lnTo>
                  <a:lnTo>
                    <a:pt x="15" y="32"/>
                  </a:lnTo>
                  <a:lnTo>
                    <a:pt x="15" y="32"/>
                  </a:lnTo>
                  <a:lnTo>
                    <a:pt x="15" y="32"/>
                  </a:lnTo>
                  <a:lnTo>
                    <a:pt x="15" y="32"/>
                  </a:lnTo>
                  <a:lnTo>
                    <a:pt x="15" y="32"/>
                  </a:lnTo>
                  <a:lnTo>
                    <a:pt x="14" y="32"/>
                  </a:lnTo>
                  <a:lnTo>
                    <a:pt x="14" y="32"/>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30"/>
                  </a:lnTo>
                  <a:lnTo>
                    <a:pt x="11" y="30"/>
                  </a:lnTo>
                  <a:lnTo>
                    <a:pt x="11" y="29"/>
                  </a:lnTo>
                  <a:lnTo>
                    <a:pt x="9" y="29"/>
                  </a:lnTo>
                  <a:lnTo>
                    <a:pt x="9" y="29"/>
                  </a:lnTo>
                  <a:lnTo>
                    <a:pt x="9" y="29"/>
                  </a:lnTo>
                  <a:lnTo>
                    <a:pt x="9" y="29"/>
                  </a:lnTo>
                  <a:lnTo>
                    <a:pt x="9" y="29"/>
                  </a:lnTo>
                  <a:lnTo>
                    <a:pt x="9" y="29"/>
                  </a:lnTo>
                  <a:lnTo>
                    <a:pt x="9" y="29"/>
                  </a:lnTo>
                  <a:lnTo>
                    <a:pt x="8" y="29"/>
                  </a:lnTo>
                  <a:lnTo>
                    <a:pt x="8" y="27"/>
                  </a:lnTo>
                  <a:lnTo>
                    <a:pt x="8" y="27"/>
                  </a:lnTo>
                  <a:lnTo>
                    <a:pt x="8" y="27"/>
                  </a:lnTo>
                  <a:lnTo>
                    <a:pt x="8" y="27"/>
                  </a:lnTo>
                  <a:lnTo>
                    <a:pt x="8" y="27"/>
                  </a:lnTo>
                  <a:lnTo>
                    <a:pt x="8" y="27"/>
                  </a:lnTo>
                  <a:lnTo>
                    <a:pt x="6" y="27"/>
                  </a:lnTo>
                  <a:lnTo>
                    <a:pt x="6" y="27"/>
                  </a:lnTo>
                  <a:lnTo>
                    <a:pt x="6" y="26"/>
                  </a:lnTo>
                  <a:lnTo>
                    <a:pt x="6" y="26"/>
                  </a:lnTo>
                  <a:lnTo>
                    <a:pt x="6" y="26"/>
                  </a:lnTo>
                  <a:lnTo>
                    <a:pt x="6" y="26"/>
                  </a:lnTo>
                  <a:lnTo>
                    <a:pt x="6" y="26"/>
                  </a:lnTo>
                  <a:lnTo>
                    <a:pt x="5" y="26"/>
                  </a:lnTo>
                  <a:lnTo>
                    <a:pt x="5" y="26"/>
                  </a:lnTo>
                  <a:lnTo>
                    <a:pt x="5" y="24"/>
                  </a:lnTo>
                  <a:lnTo>
                    <a:pt x="5" y="24"/>
                  </a:lnTo>
                  <a:lnTo>
                    <a:pt x="5" y="24"/>
                  </a:lnTo>
                  <a:lnTo>
                    <a:pt x="5" y="24"/>
                  </a:lnTo>
                  <a:lnTo>
                    <a:pt x="5" y="24"/>
                  </a:lnTo>
                  <a:lnTo>
                    <a:pt x="5" y="24"/>
                  </a:lnTo>
                  <a:lnTo>
                    <a:pt x="3" y="24"/>
                  </a:lnTo>
                  <a:lnTo>
                    <a:pt x="3" y="23"/>
                  </a:lnTo>
                  <a:lnTo>
                    <a:pt x="3" y="23"/>
                  </a:lnTo>
                  <a:lnTo>
                    <a:pt x="3" y="23"/>
                  </a:lnTo>
                  <a:lnTo>
                    <a:pt x="3" y="23"/>
                  </a:lnTo>
                  <a:lnTo>
                    <a:pt x="3" y="23"/>
                  </a:lnTo>
                  <a:lnTo>
                    <a:pt x="3" y="23"/>
                  </a:lnTo>
                  <a:lnTo>
                    <a:pt x="3" y="21"/>
                  </a:lnTo>
                  <a:lnTo>
                    <a:pt x="3" y="21"/>
                  </a:lnTo>
                  <a:lnTo>
                    <a:pt x="2" y="21"/>
                  </a:lnTo>
                  <a:lnTo>
                    <a:pt x="2" y="21"/>
                  </a:lnTo>
                  <a:lnTo>
                    <a:pt x="2" y="21"/>
                  </a:lnTo>
                  <a:lnTo>
                    <a:pt x="2" y="21"/>
                  </a:lnTo>
                  <a:lnTo>
                    <a:pt x="2" y="20"/>
                  </a:lnTo>
                  <a:lnTo>
                    <a:pt x="2" y="20"/>
                  </a:lnTo>
                  <a:lnTo>
                    <a:pt x="2" y="20"/>
                  </a:lnTo>
                  <a:lnTo>
                    <a:pt x="2" y="20"/>
                  </a:lnTo>
                  <a:lnTo>
                    <a:pt x="2" y="20"/>
                  </a:lnTo>
                  <a:lnTo>
                    <a:pt x="2" y="18"/>
                  </a:lnTo>
                  <a:lnTo>
                    <a:pt x="2" y="18"/>
                  </a:lnTo>
                  <a:lnTo>
                    <a:pt x="2" y="18"/>
                  </a:lnTo>
                  <a:lnTo>
                    <a:pt x="2" y="18"/>
                  </a:lnTo>
                  <a:lnTo>
                    <a:pt x="0"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8"/>
                  </a:lnTo>
                  <a:lnTo>
                    <a:pt x="0" y="6"/>
                  </a:lnTo>
                  <a:lnTo>
                    <a:pt x="0" y="6"/>
                  </a:lnTo>
                  <a:lnTo>
                    <a:pt x="0" y="6"/>
                  </a:lnTo>
                  <a:lnTo>
                    <a:pt x="0" y="6"/>
                  </a:lnTo>
                  <a:lnTo>
                    <a:pt x="0" y="6"/>
                  </a:lnTo>
                  <a:lnTo>
                    <a:pt x="0" y="6"/>
                  </a:lnTo>
                  <a:lnTo>
                    <a:pt x="2" y="6"/>
                  </a:lnTo>
                  <a:lnTo>
                    <a:pt x="2" y="5"/>
                  </a:lnTo>
                  <a:lnTo>
                    <a:pt x="2" y="5"/>
                  </a:lnTo>
                  <a:lnTo>
                    <a:pt x="2" y="5"/>
                  </a:lnTo>
                  <a:lnTo>
                    <a:pt x="2" y="5"/>
                  </a:lnTo>
                  <a:lnTo>
                    <a:pt x="2" y="5"/>
                  </a:lnTo>
                  <a:lnTo>
                    <a:pt x="2" y="5"/>
                  </a:lnTo>
                  <a:lnTo>
                    <a:pt x="2" y="5"/>
                  </a:lnTo>
                  <a:lnTo>
                    <a:pt x="2" y="5"/>
                  </a:lnTo>
                  <a:lnTo>
                    <a:pt x="2" y="3"/>
                  </a:lnTo>
                  <a:lnTo>
                    <a:pt x="2" y="3"/>
                  </a:lnTo>
                  <a:lnTo>
                    <a:pt x="2" y="3"/>
                  </a:lnTo>
                  <a:lnTo>
                    <a:pt x="3" y="3"/>
                  </a:lnTo>
                  <a:lnTo>
                    <a:pt x="3" y="3"/>
                  </a:lnTo>
                  <a:lnTo>
                    <a:pt x="3" y="3"/>
                  </a:lnTo>
                  <a:lnTo>
                    <a:pt x="3" y="3"/>
                  </a:lnTo>
                  <a:lnTo>
                    <a:pt x="3" y="3"/>
                  </a:lnTo>
                  <a:lnTo>
                    <a:pt x="3" y="3"/>
                  </a:lnTo>
                  <a:lnTo>
                    <a:pt x="3" y="3"/>
                  </a:lnTo>
                  <a:lnTo>
                    <a:pt x="3" y="2"/>
                  </a:lnTo>
                  <a:lnTo>
                    <a:pt x="3" y="2"/>
                  </a:lnTo>
                  <a:lnTo>
                    <a:pt x="5" y="2"/>
                  </a:lnTo>
                  <a:lnTo>
                    <a:pt x="5" y="2"/>
                  </a:lnTo>
                  <a:lnTo>
                    <a:pt x="5" y="2"/>
                  </a:lnTo>
                  <a:lnTo>
                    <a:pt x="5" y="2"/>
                  </a:lnTo>
                  <a:lnTo>
                    <a:pt x="5" y="2"/>
                  </a:lnTo>
                  <a:lnTo>
                    <a:pt x="5" y="2"/>
                  </a:lnTo>
                  <a:lnTo>
                    <a:pt x="5" y="2"/>
                  </a:lnTo>
                  <a:lnTo>
                    <a:pt x="5" y="2"/>
                  </a:lnTo>
                  <a:lnTo>
                    <a:pt x="6" y="2"/>
                  </a:lnTo>
                  <a:lnTo>
                    <a:pt x="6" y="2"/>
                  </a:lnTo>
                  <a:lnTo>
                    <a:pt x="6" y="2"/>
                  </a:lnTo>
                  <a:lnTo>
                    <a:pt x="6" y="2"/>
                  </a:lnTo>
                  <a:lnTo>
                    <a:pt x="6" y="0"/>
                  </a:lnTo>
                  <a:lnTo>
                    <a:pt x="6" y="0"/>
                  </a:lnTo>
                  <a:lnTo>
                    <a:pt x="6" y="0"/>
                  </a:lnTo>
                  <a:lnTo>
                    <a:pt x="8"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2"/>
                  </a:lnTo>
                  <a:lnTo>
                    <a:pt x="14" y="2"/>
                  </a:lnTo>
                  <a:lnTo>
                    <a:pt x="14" y="2"/>
                  </a:lnTo>
                  <a:lnTo>
                    <a:pt x="14" y="2"/>
                  </a:lnTo>
                  <a:lnTo>
                    <a:pt x="15" y="2"/>
                  </a:lnTo>
                  <a:lnTo>
                    <a:pt x="15" y="2"/>
                  </a:lnTo>
                  <a:lnTo>
                    <a:pt x="15" y="2"/>
                  </a:lnTo>
                  <a:lnTo>
                    <a:pt x="15" y="2"/>
                  </a:lnTo>
                  <a:lnTo>
                    <a:pt x="15" y="2"/>
                  </a:lnTo>
                  <a:lnTo>
                    <a:pt x="15" y="2"/>
                  </a:lnTo>
                  <a:lnTo>
                    <a:pt x="15" y="2"/>
                  </a:lnTo>
                  <a:lnTo>
                    <a:pt x="17" y="2"/>
                  </a:lnTo>
                  <a:lnTo>
                    <a:pt x="17" y="2"/>
                  </a:lnTo>
                  <a:lnTo>
                    <a:pt x="17" y="2"/>
                  </a:lnTo>
                  <a:lnTo>
                    <a:pt x="17" y="3"/>
                  </a:lnTo>
                  <a:lnTo>
                    <a:pt x="17" y="3"/>
                  </a:lnTo>
                  <a:lnTo>
                    <a:pt x="17" y="3"/>
                  </a:lnTo>
                  <a:lnTo>
                    <a:pt x="18" y="3"/>
                  </a:lnTo>
                  <a:lnTo>
                    <a:pt x="18" y="3"/>
                  </a:lnTo>
                  <a:lnTo>
                    <a:pt x="18" y="3"/>
                  </a:lnTo>
                  <a:lnTo>
                    <a:pt x="18" y="3"/>
                  </a:lnTo>
                  <a:lnTo>
                    <a:pt x="18" y="3"/>
                  </a:lnTo>
                  <a:lnTo>
                    <a:pt x="18" y="3"/>
                  </a:lnTo>
                  <a:lnTo>
                    <a:pt x="19" y="3"/>
                  </a:lnTo>
                  <a:lnTo>
                    <a:pt x="19" y="5"/>
                  </a:lnTo>
                  <a:lnTo>
                    <a:pt x="19" y="5"/>
                  </a:lnTo>
                  <a:lnTo>
                    <a:pt x="19" y="5"/>
                  </a:lnTo>
                  <a:lnTo>
                    <a:pt x="19" y="5"/>
                  </a:lnTo>
                  <a:lnTo>
                    <a:pt x="19" y="5"/>
                  </a:lnTo>
                  <a:lnTo>
                    <a:pt x="19" y="5"/>
                  </a:lnTo>
                  <a:lnTo>
                    <a:pt x="21" y="5"/>
                  </a:lnTo>
                  <a:lnTo>
                    <a:pt x="21" y="5"/>
                  </a:lnTo>
                  <a:lnTo>
                    <a:pt x="21" y="6"/>
                  </a:lnTo>
                  <a:lnTo>
                    <a:pt x="21" y="6"/>
                  </a:lnTo>
                  <a:lnTo>
                    <a:pt x="21" y="6"/>
                  </a:lnTo>
                  <a:lnTo>
                    <a:pt x="21" y="6"/>
                  </a:lnTo>
                  <a:lnTo>
                    <a:pt x="21" y="6"/>
                  </a:lnTo>
                  <a:lnTo>
                    <a:pt x="21" y="6"/>
                  </a:lnTo>
                  <a:lnTo>
                    <a:pt x="22" y="6"/>
                  </a:lnTo>
                  <a:lnTo>
                    <a:pt x="22" y="8"/>
                  </a:lnTo>
                  <a:lnTo>
                    <a:pt x="22" y="8"/>
                  </a:lnTo>
                  <a:lnTo>
                    <a:pt x="22" y="8"/>
                  </a:lnTo>
                  <a:lnTo>
                    <a:pt x="22" y="8"/>
                  </a:lnTo>
                  <a:lnTo>
                    <a:pt x="22" y="8"/>
                  </a:lnTo>
                  <a:lnTo>
                    <a:pt x="22" y="8"/>
                  </a:lnTo>
                  <a:lnTo>
                    <a:pt x="22" y="8"/>
                  </a:lnTo>
                  <a:lnTo>
                    <a:pt x="24" y="9"/>
                  </a:lnTo>
                  <a:lnTo>
                    <a:pt x="24" y="9"/>
                  </a:lnTo>
                  <a:lnTo>
                    <a:pt x="24" y="9"/>
                  </a:lnTo>
                  <a:lnTo>
                    <a:pt x="24" y="9"/>
                  </a:lnTo>
                  <a:lnTo>
                    <a:pt x="24" y="9"/>
                  </a:lnTo>
                  <a:lnTo>
                    <a:pt x="24" y="9"/>
                  </a:lnTo>
                  <a:lnTo>
                    <a:pt x="24" y="11"/>
                  </a:lnTo>
                  <a:lnTo>
                    <a:pt x="24" y="11"/>
                  </a:lnTo>
                  <a:lnTo>
                    <a:pt x="24" y="11"/>
                  </a:lnTo>
                  <a:lnTo>
                    <a:pt x="25" y="11"/>
                  </a:lnTo>
                  <a:lnTo>
                    <a:pt x="25" y="11"/>
                  </a:lnTo>
                  <a:lnTo>
                    <a:pt x="25" y="11"/>
                  </a:lnTo>
                  <a:lnTo>
                    <a:pt x="25" y="12"/>
                  </a:lnTo>
                  <a:lnTo>
                    <a:pt x="25" y="12"/>
                  </a:lnTo>
                  <a:lnTo>
                    <a:pt x="25" y="12"/>
                  </a:lnTo>
                  <a:lnTo>
                    <a:pt x="25" y="12"/>
                  </a:lnTo>
                  <a:lnTo>
                    <a:pt x="25" y="12"/>
                  </a:lnTo>
                  <a:lnTo>
                    <a:pt x="25" y="14"/>
                  </a:lnTo>
                  <a:lnTo>
                    <a:pt x="25" y="14"/>
                  </a:lnTo>
                  <a:lnTo>
                    <a:pt x="25" y="14"/>
                  </a:lnTo>
                  <a:lnTo>
                    <a:pt x="25" y="14"/>
                  </a:lnTo>
                  <a:lnTo>
                    <a:pt x="27" y="14"/>
                  </a:lnTo>
                  <a:lnTo>
                    <a:pt x="27" y="14"/>
                  </a:lnTo>
                  <a:lnTo>
                    <a:pt x="27" y="15"/>
                  </a:lnTo>
                  <a:lnTo>
                    <a:pt x="27" y="15"/>
                  </a:lnTo>
                  <a:lnTo>
                    <a:pt x="27" y="15"/>
                  </a:lnTo>
                  <a:lnTo>
                    <a:pt x="27" y="15"/>
                  </a:lnTo>
                  <a:lnTo>
                    <a:pt x="27" y="15"/>
                  </a:lnTo>
                  <a:lnTo>
                    <a:pt x="27" y="17"/>
                  </a:lnTo>
                  <a:lnTo>
                    <a:pt x="27" y="17"/>
                  </a:lnTo>
                </a:path>
              </a:pathLst>
            </a:custGeom>
            <a:noFill/>
            <a:ln w="6350" cap="sq">
              <a:solidFill>
                <a:srgbClr val="000000"/>
              </a:solidFill>
              <a:prstDash val="solid"/>
              <a:miter lim="800000"/>
              <a:headEnd/>
              <a:tailEnd/>
            </a:ln>
          </p:spPr>
          <p:txBody>
            <a:bodyPr/>
            <a:lstStyle/>
            <a:p>
              <a:endParaRPr lang="en-US"/>
            </a:p>
          </p:txBody>
        </p:sp>
        <p:sp>
          <p:nvSpPr>
            <p:cNvPr id="321534" name="Freeform 1022"/>
            <p:cNvSpPr>
              <a:spLocks/>
            </p:cNvSpPr>
            <p:nvPr/>
          </p:nvSpPr>
          <p:spPr bwMode="auto">
            <a:xfrm>
              <a:off x="3482" y="1661"/>
              <a:ext cx="82" cy="66"/>
            </a:xfrm>
            <a:custGeom>
              <a:avLst/>
              <a:gdLst/>
              <a:ahLst/>
              <a:cxnLst>
                <a:cxn ang="0">
                  <a:pos x="75" y="27"/>
                </a:cxn>
                <a:cxn ang="0">
                  <a:pos x="67" y="26"/>
                </a:cxn>
                <a:cxn ang="0">
                  <a:pos x="54" y="26"/>
                </a:cxn>
                <a:cxn ang="0">
                  <a:pos x="36" y="27"/>
                </a:cxn>
                <a:cxn ang="0">
                  <a:pos x="45" y="45"/>
                </a:cxn>
                <a:cxn ang="0">
                  <a:pos x="66" y="65"/>
                </a:cxn>
                <a:cxn ang="0">
                  <a:pos x="57" y="66"/>
                </a:cxn>
                <a:cxn ang="0">
                  <a:pos x="42" y="59"/>
                </a:cxn>
                <a:cxn ang="0">
                  <a:pos x="29" y="47"/>
                </a:cxn>
                <a:cxn ang="0">
                  <a:pos x="20" y="33"/>
                </a:cxn>
                <a:cxn ang="0">
                  <a:pos x="8" y="33"/>
                </a:cxn>
                <a:cxn ang="0">
                  <a:pos x="0" y="21"/>
                </a:cxn>
                <a:cxn ang="0">
                  <a:pos x="5" y="20"/>
                </a:cxn>
                <a:cxn ang="0">
                  <a:pos x="24" y="18"/>
                </a:cxn>
                <a:cxn ang="0">
                  <a:pos x="33" y="12"/>
                </a:cxn>
                <a:cxn ang="0">
                  <a:pos x="41" y="0"/>
                </a:cxn>
                <a:cxn ang="0">
                  <a:pos x="42" y="2"/>
                </a:cxn>
                <a:cxn ang="0">
                  <a:pos x="60" y="14"/>
                </a:cxn>
                <a:cxn ang="0">
                  <a:pos x="76" y="12"/>
                </a:cxn>
                <a:cxn ang="0">
                  <a:pos x="82" y="30"/>
                </a:cxn>
                <a:cxn ang="0">
                  <a:pos x="75" y="27"/>
                </a:cxn>
              </a:cxnLst>
              <a:rect l="0" t="0" r="r" b="b"/>
              <a:pathLst>
                <a:path w="82" h="66">
                  <a:moveTo>
                    <a:pt x="75" y="27"/>
                  </a:moveTo>
                  <a:lnTo>
                    <a:pt x="67" y="26"/>
                  </a:lnTo>
                  <a:lnTo>
                    <a:pt x="54" y="26"/>
                  </a:lnTo>
                  <a:lnTo>
                    <a:pt x="36" y="27"/>
                  </a:lnTo>
                  <a:lnTo>
                    <a:pt x="45" y="45"/>
                  </a:lnTo>
                  <a:lnTo>
                    <a:pt x="66" y="65"/>
                  </a:lnTo>
                  <a:lnTo>
                    <a:pt x="57" y="66"/>
                  </a:lnTo>
                  <a:lnTo>
                    <a:pt x="42" y="59"/>
                  </a:lnTo>
                  <a:lnTo>
                    <a:pt x="29" y="47"/>
                  </a:lnTo>
                  <a:lnTo>
                    <a:pt x="20" y="33"/>
                  </a:lnTo>
                  <a:lnTo>
                    <a:pt x="8" y="33"/>
                  </a:lnTo>
                  <a:lnTo>
                    <a:pt x="0" y="21"/>
                  </a:lnTo>
                  <a:lnTo>
                    <a:pt x="5" y="20"/>
                  </a:lnTo>
                  <a:lnTo>
                    <a:pt x="24" y="18"/>
                  </a:lnTo>
                  <a:lnTo>
                    <a:pt x="33" y="12"/>
                  </a:lnTo>
                  <a:lnTo>
                    <a:pt x="41" y="0"/>
                  </a:lnTo>
                  <a:lnTo>
                    <a:pt x="42" y="2"/>
                  </a:lnTo>
                  <a:lnTo>
                    <a:pt x="60" y="14"/>
                  </a:lnTo>
                  <a:lnTo>
                    <a:pt x="76" y="12"/>
                  </a:lnTo>
                  <a:lnTo>
                    <a:pt x="82" y="30"/>
                  </a:lnTo>
                  <a:lnTo>
                    <a:pt x="75" y="27"/>
                  </a:lnTo>
                </a:path>
              </a:pathLst>
            </a:custGeom>
            <a:noFill/>
            <a:ln w="6350" cap="sq">
              <a:solidFill>
                <a:srgbClr val="000000"/>
              </a:solidFill>
              <a:prstDash val="solid"/>
              <a:miter lim="800000"/>
              <a:headEnd/>
              <a:tailEnd/>
            </a:ln>
          </p:spPr>
          <p:txBody>
            <a:bodyPr/>
            <a:lstStyle/>
            <a:p>
              <a:endParaRPr lang="en-US"/>
            </a:p>
          </p:txBody>
        </p:sp>
        <p:sp>
          <p:nvSpPr>
            <p:cNvPr id="321535" name="Freeform 1023"/>
            <p:cNvSpPr>
              <a:spLocks/>
            </p:cNvSpPr>
            <p:nvPr/>
          </p:nvSpPr>
          <p:spPr bwMode="auto">
            <a:xfrm>
              <a:off x="3558" y="1669"/>
              <a:ext cx="65" cy="69"/>
            </a:xfrm>
            <a:custGeom>
              <a:avLst/>
              <a:gdLst/>
              <a:ahLst/>
              <a:cxnLst>
                <a:cxn ang="0">
                  <a:pos x="12" y="46"/>
                </a:cxn>
                <a:cxn ang="0">
                  <a:pos x="14" y="46"/>
                </a:cxn>
                <a:cxn ang="0">
                  <a:pos x="11" y="34"/>
                </a:cxn>
                <a:cxn ang="0">
                  <a:pos x="6" y="22"/>
                </a:cxn>
                <a:cxn ang="0">
                  <a:pos x="0" y="4"/>
                </a:cxn>
                <a:cxn ang="0">
                  <a:pos x="18" y="0"/>
                </a:cxn>
                <a:cxn ang="0">
                  <a:pos x="39" y="16"/>
                </a:cxn>
                <a:cxn ang="0">
                  <a:pos x="42" y="25"/>
                </a:cxn>
                <a:cxn ang="0">
                  <a:pos x="56" y="28"/>
                </a:cxn>
                <a:cxn ang="0">
                  <a:pos x="59" y="33"/>
                </a:cxn>
                <a:cxn ang="0">
                  <a:pos x="54" y="43"/>
                </a:cxn>
                <a:cxn ang="0">
                  <a:pos x="65" y="54"/>
                </a:cxn>
                <a:cxn ang="0">
                  <a:pos x="62" y="58"/>
                </a:cxn>
                <a:cxn ang="0">
                  <a:pos x="57" y="58"/>
                </a:cxn>
                <a:cxn ang="0">
                  <a:pos x="60" y="66"/>
                </a:cxn>
                <a:cxn ang="0">
                  <a:pos x="57" y="67"/>
                </a:cxn>
                <a:cxn ang="0">
                  <a:pos x="51" y="67"/>
                </a:cxn>
                <a:cxn ang="0">
                  <a:pos x="47" y="69"/>
                </a:cxn>
                <a:cxn ang="0">
                  <a:pos x="30" y="69"/>
                </a:cxn>
                <a:cxn ang="0">
                  <a:pos x="23" y="64"/>
                </a:cxn>
                <a:cxn ang="0">
                  <a:pos x="24" y="63"/>
                </a:cxn>
                <a:cxn ang="0">
                  <a:pos x="29" y="58"/>
                </a:cxn>
                <a:cxn ang="0">
                  <a:pos x="11" y="48"/>
                </a:cxn>
                <a:cxn ang="0">
                  <a:pos x="12" y="46"/>
                </a:cxn>
              </a:cxnLst>
              <a:rect l="0" t="0" r="r" b="b"/>
              <a:pathLst>
                <a:path w="65" h="69">
                  <a:moveTo>
                    <a:pt x="12" y="46"/>
                  </a:moveTo>
                  <a:lnTo>
                    <a:pt x="14" y="46"/>
                  </a:lnTo>
                  <a:lnTo>
                    <a:pt x="11" y="34"/>
                  </a:lnTo>
                  <a:lnTo>
                    <a:pt x="6" y="22"/>
                  </a:lnTo>
                  <a:lnTo>
                    <a:pt x="0" y="4"/>
                  </a:lnTo>
                  <a:lnTo>
                    <a:pt x="18" y="0"/>
                  </a:lnTo>
                  <a:lnTo>
                    <a:pt x="39" y="16"/>
                  </a:lnTo>
                  <a:lnTo>
                    <a:pt x="42" y="25"/>
                  </a:lnTo>
                  <a:lnTo>
                    <a:pt x="56" y="28"/>
                  </a:lnTo>
                  <a:lnTo>
                    <a:pt x="59" y="33"/>
                  </a:lnTo>
                  <a:lnTo>
                    <a:pt x="54" y="43"/>
                  </a:lnTo>
                  <a:lnTo>
                    <a:pt x="65" y="54"/>
                  </a:lnTo>
                  <a:lnTo>
                    <a:pt x="62" y="58"/>
                  </a:lnTo>
                  <a:lnTo>
                    <a:pt x="57" y="58"/>
                  </a:lnTo>
                  <a:lnTo>
                    <a:pt x="60" y="66"/>
                  </a:lnTo>
                  <a:lnTo>
                    <a:pt x="57" y="67"/>
                  </a:lnTo>
                  <a:lnTo>
                    <a:pt x="51" y="67"/>
                  </a:lnTo>
                  <a:lnTo>
                    <a:pt x="47" y="69"/>
                  </a:lnTo>
                  <a:lnTo>
                    <a:pt x="30" y="69"/>
                  </a:lnTo>
                  <a:lnTo>
                    <a:pt x="23" y="64"/>
                  </a:lnTo>
                  <a:lnTo>
                    <a:pt x="24" y="63"/>
                  </a:lnTo>
                  <a:lnTo>
                    <a:pt x="29" y="58"/>
                  </a:lnTo>
                  <a:lnTo>
                    <a:pt x="11" y="48"/>
                  </a:lnTo>
                  <a:lnTo>
                    <a:pt x="12" y="46"/>
                  </a:lnTo>
                </a:path>
              </a:pathLst>
            </a:custGeom>
            <a:noFill/>
            <a:ln w="6350" cap="sq">
              <a:solidFill>
                <a:srgbClr val="000000"/>
              </a:solidFill>
              <a:prstDash val="solid"/>
              <a:miter lim="800000"/>
              <a:headEnd/>
              <a:tailEnd/>
            </a:ln>
          </p:spPr>
          <p:txBody>
            <a:bodyPr/>
            <a:lstStyle/>
            <a:p>
              <a:endParaRPr lang="en-US"/>
            </a:p>
          </p:txBody>
        </p:sp>
        <p:sp>
          <p:nvSpPr>
            <p:cNvPr id="321536" name="Freeform 1024"/>
            <p:cNvSpPr>
              <a:spLocks/>
            </p:cNvSpPr>
            <p:nvPr/>
          </p:nvSpPr>
          <p:spPr bwMode="auto">
            <a:xfrm>
              <a:off x="3560" y="1717"/>
              <a:ext cx="27" cy="27"/>
            </a:xfrm>
            <a:custGeom>
              <a:avLst/>
              <a:gdLst/>
              <a:ahLst/>
              <a:cxnLst>
                <a:cxn ang="0">
                  <a:pos x="6" y="22"/>
                </a:cxn>
                <a:cxn ang="0">
                  <a:pos x="0" y="18"/>
                </a:cxn>
                <a:cxn ang="0">
                  <a:pos x="0" y="6"/>
                </a:cxn>
                <a:cxn ang="0">
                  <a:pos x="9" y="0"/>
                </a:cxn>
                <a:cxn ang="0">
                  <a:pos x="27" y="10"/>
                </a:cxn>
                <a:cxn ang="0">
                  <a:pos x="22" y="15"/>
                </a:cxn>
                <a:cxn ang="0">
                  <a:pos x="21" y="16"/>
                </a:cxn>
                <a:cxn ang="0">
                  <a:pos x="16" y="13"/>
                </a:cxn>
                <a:cxn ang="0">
                  <a:pos x="10" y="21"/>
                </a:cxn>
                <a:cxn ang="0">
                  <a:pos x="12" y="27"/>
                </a:cxn>
                <a:cxn ang="0">
                  <a:pos x="6" y="22"/>
                </a:cxn>
              </a:cxnLst>
              <a:rect l="0" t="0" r="r" b="b"/>
              <a:pathLst>
                <a:path w="27" h="27">
                  <a:moveTo>
                    <a:pt x="6" y="22"/>
                  </a:moveTo>
                  <a:lnTo>
                    <a:pt x="0" y="18"/>
                  </a:lnTo>
                  <a:lnTo>
                    <a:pt x="0" y="6"/>
                  </a:lnTo>
                  <a:lnTo>
                    <a:pt x="9" y="0"/>
                  </a:lnTo>
                  <a:lnTo>
                    <a:pt x="27" y="10"/>
                  </a:lnTo>
                  <a:lnTo>
                    <a:pt x="22" y="15"/>
                  </a:lnTo>
                  <a:lnTo>
                    <a:pt x="21" y="16"/>
                  </a:lnTo>
                  <a:lnTo>
                    <a:pt x="16" y="13"/>
                  </a:lnTo>
                  <a:lnTo>
                    <a:pt x="10" y="21"/>
                  </a:lnTo>
                  <a:lnTo>
                    <a:pt x="12" y="27"/>
                  </a:lnTo>
                  <a:lnTo>
                    <a:pt x="6" y="22"/>
                  </a:lnTo>
                </a:path>
              </a:pathLst>
            </a:custGeom>
            <a:noFill/>
            <a:ln w="6350" cap="sq">
              <a:solidFill>
                <a:srgbClr val="000000"/>
              </a:solidFill>
              <a:prstDash val="solid"/>
              <a:miter lim="800000"/>
              <a:headEnd/>
              <a:tailEnd/>
            </a:ln>
          </p:spPr>
          <p:txBody>
            <a:bodyPr/>
            <a:lstStyle/>
            <a:p>
              <a:endParaRPr lang="en-US"/>
            </a:p>
          </p:txBody>
        </p:sp>
        <p:sp>
          <p:nvSpPr>
            <p:cNvPr id="321537" name="Freeform 1025"/>
            <p:cNvSpPr>
              <a:spLocks/>
            </p:cNvSpPr>
            <p:nvPr/>
          </p:nvSpPr>
          <p:spPr bwMode="auto">
            <a:xfrm>
              <a:off x="552" y="2844"/>
              <a:ext cx="29" cy="32"/>
            </a:xfrm>
            <a:custGeom>
              <a:avLst/>
              <a:gdLst/>
              <a:ahLst/>
              <a:cxnLst>
                <a:cxn ang="0">
                  <a:pos x="29" y="18"/>
                </a:cxn>
                <a:cxn ang="0">
                  <a:pos x="29" y="20"/>
                </a:cxn>
                <a:cxn ang="0">
                  <a:pos x="29" y="21"/>
                </a:cxn>
                <a:cxn ang="0">
                  <a:pos x="29" y="23"/>
                </a:cxn>
                <a:cxn ang="0">
                  <a:pos x="29" y="24"/>
                </a:cxn>
                <a:cxn ang="0">
                  <a:pos x="29" y="26"/>
                </a:cxn>
                <a:cxn ang="0">
                  <a:pos x="27" y="26"/>
                </a:cxn>
                <a:cxn ang="0">
                  <a:pos x="27" y="27"/>
                </a:cxn>
                <a:cxn ang="0">
                  <a:pos x="26" y="29"/>
                </a:cxn>
                <a:cxn ang="0">
                  <a:pos x="26" y="29"/>
                </a:cxn>
                <a:cxn ang="0">
                  <a:pos x="24" y="30"/>
                </a:cxn>
                <a:cxn ang="0">
                  <a:pos x="23" y="30"/>
                </a:cxn>
                <a:cxn ang="0">
                  <a:pos x="23" y="32"/>
                </a:cxn>
                <a:cxn ang="0">
                  <a:pos x="21" y="32"/>
                </a:cxn>
                <a:cxn ang="0">
                  <a:pos x="20" y="32"/>
                </a:cxn>
                <a:cxn ang="0">
                  <a:pos x="18" y="32"/>
                </a:cxn>
                <a:cxn ang="0">
                  <a:pos x="17" y="32"/>
                </a:cxn>
                <a:cxn ang="0">
                  <a:pos x="15" y="32"/>
                </a:cxn>
                <a:cxn ang="0">
                  <a:pos x="14" y="30"/>
                </a:cxn>
                <a:cxn ang="0">
                  <a:pos x="12" y="30"/>
                </a:cxn>
                <a:cxn ang="0">
                  <a:pos x="11" y="29"/>
                </a:cxn>
                <a:cxn ang="0">
                  <a:pos x="9" y="27"/>
                </a:cxn>
                <a:cxn ang="0">
                  <a:pos x="8" y="27"/>
                </a:cxn>
                <a:cxn ang="0">
                  <a:pos x="6" y="26"/>
                </a:cxn>
                <a:cxn ang="0">
                  <a:pos x="6" y="24"/>
                </a:cxn>
                <a:cxn ang="0">
                  <a:pos x="5" y="23"/>
                </a:cxn>
                <a:cxn ang="0">
                  <a:pos x="3" y="21"/>
                </a:cxn>
                <a:cxn ang="0">
                  <a:pos x="3" y="20"/>
                </a:cxn>
                <a:cxn ang="0">
                  <a:pos x="2" y="18"/>
                </a:cxn>
                <a:cxn ang="0">
                  <a:pos x="2" y="17"/>
                </a:cxn>
                <a:cxn ang="0">
                  <a:pos x="0" y="15"/>
                </a:cxn>
                <a:cxn ang="0">
                  <a:pos x="0" y="14"/>
                </a:cxn>
                <a:cxn ang="0">
                  <a:pos x="0" y="12"/>
                </a:cxn>
                <a:cxn ang="0">
                  <a:pos x="0" y="11"/>
                </a:cxn>
                <a:cxn ang="0">
                  <a:pos x="0" y="9"/>
                </a:cxn>
                <a:cxn ang="0">
                  <a:pos x="0" y="8"/>
                </a:cxn>
                <a:cxn ang="0">
                  <a:pos x="2" y="6"/>
                </a:cxn>
                <a:cxn ang="0">
                  <a:pos x="2" y="5"/>
                </a:cxn>
                <a:cxn ang="0">
                  <a:pos x="3" y="3"/>
                </a:cxn>
                <a:cxn ang="0">
                  <a:pos x="3" y="3"/>
                </a:cxn>
                <a:cxn ang="0">
                  <a:pos x="5" y="2"/>
                </a:cxn>
                <a:cxn ang="0">
                  <a:pos x="6" y="2"/>
                </a:cxn>
                <a:cxn ang="0">
                  <a:pos x="6" y="2"/>
                </a:cxn>
                <a:cxn ang="0">
                  <a:pos x="8" y="0"/>
                </a:cxn>
                <a:cxn ang="0">
                  <a:pos x="9" y="0"/>
                </a:cxn>
                <a:cxn ang="0">
                  <a:pos x="11" y="0"/>
                </a:cxn>
                <a:cxn ang="0">
                  <a:pos x="12" y="2"/>
                </a:cxn>
                <a:cxn ang="0">
                  <a:pos x="14" y="2"/>
                </a:cxn>
                <a:cxn ang="0">
                  <a:pos x="15" y="2"/>
                </a:cxn>
                <a:cxn ang="0">
                  <a:pos x="17" y="3"/>
                </a:cxn>
                <a:cxn ang="0">
                  <a:pos x="18" y="3"/>
                </a:cxn>
                <a:cxn ang="0">
                  <a:pos x="20" y="5"/>
                </a:cxn>
                <a:cxn ang="0">
                  <a:pos x="21" y="6"/>
                </a:cxn>
                <a:cxn ang="0">
                  <a:pos x="23" y="6"/>
                </a:cxn>
                <a:cxn ang="0">
                  <a:pos x="24" y="8"/>
                </a:cxn>
                <a:cxn ang="0">
                  <a:pos x="24" y="9"/>
                </a:cxn>
                <a:cxn ang="0">
                  <a:pos x="26" y="11"/>
                </a:cxn>
                <a:cxn ang="0">
                  <a:pos x="27" y="12"/>
                </a:cxn>
                <a:cxn ang="0">
                  <a:pos x="27" y="14"/>
                </a:cxn>
                <a:cxn ang="0">
                  <a:pos x="27" y="15"/>
                </a:cxn>
              </a:cxnLst>
              <a:rect l="0" t="0" r="r" b="b"/>
              <a:pathLst>
                <a:path w="29" h="32">
                  <a:moveTo>
                    <a:pt x="29" y="17"/>
                  </a:moveTo>
                  <a:lnTo>
                    <a:pt x="29" y="17"/>
                  </a:lnTo>
                  <a:lnTo>
                    <a:pt x="29" y="17"/>
                  </a:lnTo>
                  <a:lnTo>
                    <a:pt x="29" y="17"/>
                  </a:lnTo>
                  <a:lnTo>
                    <a:pt x="29" y="17"/>
                  </a:lnTo>
                  <a:lnTo>
                    <a:pt x="29" y="18"/>
                  </a:lnTo>
                  <a:lnTo>
                    <a:pt x="29" y="18"/>
                  </a:lnTo>
                  <a:lnTo>
                    <a:pt x="29" y="18"/>
                  </a:lnTo>
                  <a:lnTo>
                    <a:pt x="29" y="18"/>
                  </a:lnTo>
                  <a:lnTo>
                    <a:pt x="29" y="18"/>
                  </a:lnTo>
                  <a:lnTo>
                    <a:pt x="29" y="18"/>
                  </a:lnTo>
                  <a:lnTo>
                    <a:pt x="29" y="20"/>
                  </a:lnTo>
                  <a:lnTo>
                    <a:pt x="29" y="20"/>
                  </a:lnTo>
                  <a:lnTo>
                    <a:pt x="29" y="20"/>
                  </a:lnTo>
                  <a:lnTo>
                    <a:pt x="29" y="20"/>
                  </a:lnTo>
                  <a:lnTo>
                    <a:pt x="29" y="20"/>
                  </a:lnTo>
                  <a:lnTo>
                    <a:pt x="29" y="21"/>
                  </a:lnTo>
                  <a:lnTo>
                    <a:pt x="29" y="21"/>
                  </a:lnTo>
                  <a:lnTo>
                    <a:pt x="29" y="21"/>
                  </a:lnTo>
                  <a:lnTo>
                    <a:pt x="29" y="21"/>
                  </a:lnTo>
                  <a:lnTo>
                    <a:pt x="29" y="21"/>
                  </a:lnTo>
                  <a:lnTo>
                    <a:pt x="29" y="21"/>
                  </a:lnTo>
                  <a:lnTo>
                    <a:pt x="29" y="23"/>
                  </a:lnTo>
                  <a:lnTo>
                    <a:pt x="29" y="23"/>
                  </a:lnTo>
                  <a:lnTo>
                    <a:pt x="29" y="23"/>
                  </a:lnTo>
                  <a:lnTo>
                    <a:pt x="29" y="23"/>
                  </a:lnTo>
                  <a:lnTo>
                    <a:pt x="29" y="23"/>
                  </a:lnTo>
                  <a:lnTo>
                    <a:pt x="29" y="23"/>
                  </a:lnTo>
                  <a:lnTo>
                    <a:pt x="29" y="23"/>
                  </a:lnTo>
                  <a:lnTo>
                    <a:pt x="29" y="24"/>
                  </a:lnTo>
                  <a:lnTo>
                    <a:pt x="29" y="24"/>
                  </a:lnTo>
                  <a:lnTo>
                    <a:pt x="29" y="24"/>
                  </a:lnTo>
                  <a:lnTo>
                    <a:pt x="29" y="24"/>
                  </a:lnTo>
                  <a:lnTo>
                    <a:pt x="29" y="24"/>
                  </a:lnTo>
                  <a:lnTo>
                    <a:pt x="29" y="24"/>
                  </a:lnTo>
                  <a:lnTo>
                    <a:pt x="29" y="26"/>
                  </a:lnTo>
                  <a:lnTo>
                    <a:pt x="29" y="26"/>
                  </a:lnTo>
                  <a:lnTo>
                    <a:pt x="29" y="26"/>
                  </a:lnTo>
                  <a:lnTo>
                    <a:pt x="29" y="26"/>
                  </a:lnTo>
                  <a:lnTo>
                    <a:pt x="29" y="26"/>
                  </a:lnTo>
                  <a:lnTo>
                    <a:pt x="27" y="26"/>
                  </a:lnTo>
                  <a:lnTo>
                    <a:pt x="27" y="26"/>
                  </a:lnTo>
                  <a:lnTo>
                    <a:pt x="27" y="27"/>
                  </a:lnTo>
                  <a:lnTo>
                    <a:pt x="27" y="27"/>
                  </a:lnTo>
                  <a:lnTo>
                    <a:pt x="27" y="27"/>
                  </a:lnTo>
                  <a:lnTo>
                    <a:pt x="27" y="27"/>
                  </a:lnTo>
                  <a:lnTo>
                    <a:pt x="27" y="27"/>
                  </a:lnTo>
                  <a:lnTo>
                    <a:pt x="27" y="27"/>
                  </a:lnTo>
                  <a:lnTo>
                    <a:pt x="27" y="27"/>
                  </a:lnTo>
                  <a:lnTo>
                    <a:pt x="27" y="27"/>
                  </a:lnTo>
                  <a:lnTo>
                    <a:pt x="27" y="29"/>
                  </a:lnTo>
                  <a:lnTo>
                    <a:pt x="27" y="29"/>
                  </a:lnTo>
                  <a:lnTo>
                    <a:pt x="27" y="29"/>
                  </a:lnTo>
                  <a:lnTo>
                    <a:pt x="26" y="29"/>
                  </a:lnTo>
                  <a:lnTo>
                    <a:pt x="26" y="29"/>
                  </a:lnTo>
                  <a:lnTo>
                    <a:pt x="26" y="29"/>
                  </a:lnTo>
                  <a:lnTo>
                    <a:pt x="26" y="29"/>
                  </a:lnTo>
                  <a:lnTo>
                    <a:pt x="26" y="29"/>
                  </a:lnTo>
                  <a:lnTo>
                    <a:pt x="26" y="29"/>
                  </a:lnTo>
                  <a:lnTo>
                    <a:pt x="26" y="29"/>
                  </a:lnTo>
                  <a:lnTo>
                    <a:pt x="26" y="30"/>
                  </a:lnTo>
                  <a:lnTo>
                    <a:pt x="26" y="30"/>
                  </a:lnTo>
                  <a:lnTo>
                    <a:pt x="26" y="30"/>
                  </a:lnTo>
                  <a:lnTo>
                    <a:pt x="24" y="30"/>
                  </a:lnTo>
                  <a:lnTo>
                    <a:pt x="24" y="30"/>
                  </a:lnTo>
                  <a:lnTo>
                    <a:pt x="24" y="30"/>
                  </a:lnTo>
                  <a:lnTo>
                    <a:pt x="24" y="30"/>
                  </a:lnTo>
                  <a:lnTo>
                    <a:pt x="24" y="30"/>
                  </a:lnTo>
                  <a:lnTo>
                    <a:pt x="24" y="30"/>
                  </a:lnTo>
                  <a:lnTo>
                    <a:pt x="24" y="30"/>
                  </a:lnTo>
                  <a:lnTo>
                    <a:pt x="24" y="30"/>
                  </a:lnTo>
                  <a:lnTo>
                    <a:pt x="23" y="30"/>
                  </a:lnTo>
                  <a:lnTo>
                    <a:pt x="23" y="30"/>
                  </a:lnTo>
                  <a:lnTo>
                    <a:pt x="23" y="32"/>
                  </a:lnTo>
                  <a:lnTo>
                    <a:pt x="23" y="32"/>
                  </a:lnTo>
                  <a:lnTo>
                    <a:pt x="23" y="32"/>
                  </a:lnTo>
                  <a:lnTo>
                    <a:pt x="23" y="32"/>
                  </a:lnTo>
                  <a:lnTo>
                    <a:pt x="23" y="32"/>
                  </a:lnTo>
                  <a:lnTo>
                    <a:pt x="23" y="32"/>
                  </a:lnTo>
                  <a:lnTo>
                    <a:pt x="21" y="32"/>
                  </a:lnTo>
                  <a:lnTo>
                    <a:pt x="21" y="32"/>
                  </a:lnTo>
                  <a:lnTo>
                    <a:pt x="21" y="32"/>
                  </a:lnTo>
                  <a:lnTo>
                    <a:pt x="21" y="32"/>
                  </a:lnTo>
                  <a:lnTo>
                    <a:pt x="21" y="32"/>
                  </a:lnTo>
                  <a:lnTo>
                    <a:pt x="21" y="32"/>
                  </a:lnTo>
                  <a:lnTo>
                    <a:pt x="21" y="32"/>
                  </a:lnTo>
                  <a:lnTo>
                    <a:pt x="20" y="32"/>
                  </a:lnTo>
                  <a:lnTo>
                    <a:pt x="20" y="32"/>
                  </a:lnTo>
                  <a:lnTo>
                    <a:pt x="20" y="32"/>
                  </a:lnTo>
                  <a:lnTo>
                    <a:pt x="20" y="32"/>
                  </a:lnTo>
                  <a:lnTo>
                    <a:pt x="20" y="32"/>
                  </a:lnTo>
                  <a:lnTo>
                    <a:pt x="20" y="32"/>
                  </a:lnTo>
                  <a:lnTo>
                    <a:pt x="18" y="32"/>
                  </a:lnTo>
                  <a:lnTo>
                    <a:pt x="18" y="32"/>
                  </a:lnTo>
                  <a:lnTo>
                    <a:pt x="18" y="32"/>
                  </a:lnTo>
                  <a:lnTo>
                    <a:pt x="18" y="32"/>
                  </a:lnTo>
                  <a:lnTo>
                    <a:pt x="18" y="32"/>
                  </a:lnTo>
                  <a:lnTo>
                    <a:pt x="18" y="32"/>
                  </a:lnTo>
                  <a:lnTo>
                    <a:pt x="18" y="32"/>
                  </a:lnTo>
                  <a:lnTo>
                    <a:pt x="17" y="32"/>
                  </a:lnTo>
                  <a:lnTo>
                    <a:pt x="17" y="32"/>
                  </a:lnTo>
                  <a:lnTo>
                    <a:pt x="17" y="32"/>
                  </a:lnTo>
                  <a:lnTo>
                    <a:pt x="17" y="32"/>
                  </a:lnTo>
                  <a:lnTo>
                    <a:pt x="17" y="32"/>
                  </a:lnTo>
                  <a:lnTo>
                    <a:pt x="17" y="32"/>
                  </a:lnTo>
                  <a:lnTo>
                    <a:pt x="15" y="32"/>
                  </a:lnTo>
                  <a:lnTo>
                    <a:pt x="15" y="32"/>
                  </a:lnTo>
                  <a:lnTo>
                    <a:pt x="15" y="32"/>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29"/>
                  </a:lnTo>
                  <a:lnTo>
                    <a:pt x="12" y="29"/>
                  </a:lnTo>
                  <a:lnTo>
                    <a:pt x="11" y="29"/>
                  </a:lnTo>
                  <a:lnTo>
                    <a:pt x="11" y="29"/>
                  </a:lnTo>
                  <a:lnTo>
                    <a:pt x="11" y="29"/>
                  </a:lnTo>
                  <a:lnTo>
                    <a:pt x="11" y="29"/>
                  </a:lnTo>
                  <a:lnTo>
                    <a:pt x="11" y="29"/>
                  </a:lnTo>
                  <a:lnTo>
                    <a:pt x="11" y="29"/>
                  </a:lnTo>
                  <a:lnTo>
                    <a:pt x="9" y="29"/>
                  </a:lnTo>
                  <a:lnTo>
                    <a:pt x="9" y="29"/>
                  </a:lnTo>
                  <a:lnTo>
                    <a:pt x="9" y="27"/>
                  </a:lnTo>
                  <a:lnTo>
                    <a:pt x="9" y="27"/>
                  </a:lnTo>
                  <a:lnTo>
                    <a:pt x="9" y="27"/>
                  </a:lnTo>
                  <a:lnTo>
                    <a:pt x="9" y="27"/>
                  </a:lnTo>
                  <a:lnTo>
                    <a:pt x="9" y="27"/>
                  </a:lnTo>
                  <a:lnTo>
                    <a:pt x="8" y="27"/>
                  </a:lnTo>
                  <a:lnTo>
                    <a:pt x="8" y="27"/>
                  </a:lnTo>
                  <a:lnTo>
                    <a:pt x="8" y="27"/>
                  </a:lnTo>
                  <a:lnTo>
                    <a:pt x="8" y="26"/>
                  </a:lnTo>
                  <a:lnTo>
                    <a:pt x="8" y="26"/>
                  </a:lnTo>
                  <a:lnTo>
                    <a:pt x="8" y="26"/>
                  </a:lnTo>
                  <a:lnTo>
                    <a:pt x="8" y="26"/>
                  </a:lnTo>
                  <a:lnTo>
                    <a:pt x="6" y="26"/>
                  </a:lnTo>
                  <a:lnTo>
                    <a:pt x="6" y="26"/>
                  </a:lnTo>
                  <a:lnTo>
                    <a:pt x="6" y="26"/>
                  </a:lnTo>
                  <a:lnTo>
                    <a:pt x="6" y="24"/>
                  </a:lnTo>
                  <a:lnTo>
                    <a:pt x="6" y="24"/>
                  </a:lnTo>
                  <a:lnTo>
                    <a:pt x="6" y="24"/>
                  </a:lnTo>
                  <a:lnTo>
                    <a:pt x="6" y="24"/>
                  </a:lnTo>
                  <a:lnTo>
                    <a:pt x="5" y="24"/>
                  </a:lnTo>
                  <a:lnTo>
                    <a:pt x="5" y="24"/>
                  </a:lnTo>
                  <a:lnTo>
                    <a:pt x="5" y="23"/>
                  </a:lnTo>
                  <a:lnTo>
                    <a:pt x="5" y="23"/>
                  </a:lnTo>
                  <a:lnTo>
                    <a:pt x="5" y="23"/>
                  </a:lnTo>
                  <a:lnTo>
                    <a:pt x="5" y="23"/>
                  </a:lnTo>
                  <a:lnTo>
                    <a:pt x="5" y="23"/>
                  </a:lnTo>
                  <a:lnTo>
                    <a:pt x="5" y="23"/>
                  </a:lnTo>
                  <a:lnTo>
                    <a:pt x="5" y="23"/>
                  </a:lnTo>
                  <a:lnTo>
                    <a:pt x="3" y="21"/>
                  </a:lnTo>
                  <a:lnTo>
                    <a:pt x="3" y="21"/>
                  </a:lnTo>
                  <a:lnTo>
                    <a:pt x="3" y="21"/>
                  </a:lnTo>
                  <a:lnTo>
                    <a:pt x="3" y="21"/>
                  </a:lnTo>
                  <a:lnTo>
                    <a:pt x="3" y="21"/>
                  </a:lnTo>
                  <a:lnTo>
                    <a:pt x="3" y="21"/>
                  </a:lnTo>
                  <a:lnTo>
                    <a:pt x="3" y="20"/>
                  </a:lnTo>
                  <a:lnTo>
                    <a:pt x="3" y="20"/>
                  </a:lnTo>
                  <a:lnTo>
                    <a:pt x="3" y="20"/>
                  </a:lnTo>
                  <a:lnTo>
                    <a:pt x="3" y="20"/>
                  </a:lnTo>
                  <a:lnTo>
                    <a:pt x="2" y="20"/>
                  </a:lnTo>
                  <a:lnTo>
                    <a:pt x="2" y="18"/>
                  </a:lnTo>
                  <a:lnTo>
                    <a:pt x="2" y="18"/>
                  </a:lnTo>
                  <a:lnTo>
                    <a:pt x="2" y="18"/>
                  </a:lnTo>
                  <a:lnTo>
                    <a:pt x="2" y="18"/>
                  </a:lnTo>
                  <a:lnTo>
                    <a:pt x="2" y="18"/>
                  </a:lnTo>
                  <a:lnTo>
                    <a:pt x="2" y="18"/>
                  </a:lnTo>
                  <a:lnTo>
                    <a:pt x="2" y="17"/>
                  </a:lnTo>
                  <a:lnTo>
                    <a:pt x="2" y="17"/>
                  </a:lnTo>
                  <a:lnTo>
                    <a:pt x="2" y="17"/>
                  </a:lnTo>
                  <a:lnTo>
                    <a:pt x="2" y="17"/>
                  </a:lnTo>
                  <a:lnTo>
                    <a:pt x="2" y="17"/>
                  </a:lnTo>
                  <a:lnTo>
                    <a:pt x="2" y="15"/>
                  </a:lnTo>
                  <a:lnTo>
                    <a:pt x="2" y="15"/>
                  </a:lnTo>
                  <a:lnTo>
                    <a:pt x="2"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2" y="6"/>
                  </a:lnTo>
                  <a:lnTo>
                    <a:pt x="2"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3" y="5"/>
                  </a:lnTo>
                  <a:lnTo>
                    <a:pt x="3" y="3"/>
                  </a:lnTo>
                  <a:lnTo>
                    <a:pt x="3" y="3"/>
                  </a:lnTo>
                  <a:lnTo>
                    <a:pt x="3" y="3"/>
                  </a:lnTo>
                  <a:lnTo>
                    <a:pt x="3" y="3"/>
                  </a:lnTo>
                  <a:lnTo>
                    <a:pt x="3" y="3"/>
                  </a:lnTo>
                  <a:lnTo>
                    <a:pt x="3" y="3"/>
                  </a:lnTo>
                  <a:lnTo>
                    <a:pt x="3" y="3"/>
                  </a:lnTo>
                  <a:lnTo>
                    <a:pt x="3" y="3"/>
                  </a:lnTo>
                  <a:lnTo>
                    <a:pt x="3" y="3"/>
                  </a:lnTo>
                  <a:lnTo>
                    <a:pt x="5" y="3"/>
                  </a:lnTo>
                  <a:lnTo>
                    <a:pt x="5" y="3"/>
                  </a:lnTo>
                  <a:lnTo>
                    <a:pt x="5" y="2"/>
                  </a:lnTo>
                  <a:lnTo>
                    <a:pt x="5" y="2"/>
                  </a:lnTo>
                  <a:lnTo>
                    <a:pt x="5" y="2"/>
                  </a:lnTo>
                  <a:lnTo>
                    <a:pt x="5" y="2"/>
                  </a:lnTo>
                  <a:lnTo>
                    <a:pt x="5" y="2"/>
                  </a:lnTo>
                  <a:lnTo>
                    <a:pt x="5" y="2"/>
                  </a:lnTo>
                  <a:lnTo>
                    <a:pt x="6" y="2"/>
                  </a:lnTo>
                  <a:lnTo>
                    <a:pt x="6" y="2"/>
                  </a:lnTo>
                  <a:lnTo>
                    <a:pt x="6" y="2"/>
                  </a:lnTo>
                  <a:lnTo>
                    <a:pt x="6" y="2"/>
                  </a:lnTo>
                  <a:lnTo>
                    <a:pt x="6" y="2"/>
                  </a:lnTo>
                  <a:lnTo>
                    <a:pt x="6" y="2"/>
                  </a:lnTo>
                  <a:lnTo>
                    <a:pt x="6" y="2"/>
                  </a:lnTo>
                  <a:lnTo>
                    <a:pt x="6" y="2"/>
                  </a:lnTo>
                  <a:lnTo>
                    <a:pt x="8" y="2"/>
                  </a:lnTo>
                  <a:lnTo>
                    <a:pt x="8" y="2"/>
                  </a:lnTo>
                  <a:lnTo>
                    <a:pt x="8" y="2"/>
                  </a:lnTo>
                  <a:lnTo>
                    <a:pt x="8" y="2"/>
                  </a:lnTo>
                  <a:lnTo>
                    <a:pt x="8" y="0"/>
                  </a:lnTo>
                  <a:lnTo>
                    <a:pt x="8" y="0"/>
                  </a:lnTo>
                  <a:lnTo>
                    <a:pt x="8"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2"/>
                  </a:lnTo>
                  <a:lnTo>
                    <a:pt x="12" y="2"/>
                  </a:lnTo>
                  <a:lnTo>
                    <a:pt x="12" y="2"/>
                  </a:lnTo>
                  <a:lnTo>
                    <a:pt x="12" y="2"/>
                  </a:lnTo>
                  <a:lnTo>
                    <a:pt x="12" y="2"/>
                  </a:lnTo>
                  <a:lnTo>
                    <a:pt x="14" y="2"/>
                  </a:lnTo>
                  <a:lnTo>
                    <a:pt x="14" y="2"/>
                  </a:lnTo>
                  <a:lnTo>
                    <a:pt x="14" y="2"/>
                  </a:lnTo>
                  <a:lnTo>
                    <a:pt x="14" y="2"/>
                  </a:lnTo>
                  <a:lnTo>
                    <a:pt x="14" y="2"/>
                  </a:lnTo>
                  <a:lnTo>
                    <a:pt x="14" y="2"/>
                  </a:lnTo>
                  <a:lnTo>
                    <a:pt x="15" y="2"/>
                  </a:lnTo>
                  <a:lnTo>
                    <a:pt x="15" y="2"/>
                  </a:lnTo>
                  <a:lnTo>
                    <a:pt x="15" y="2"/>
                  </a:lnTo>
                  <a:lnTo>
                    <a:pt x="15" y="2"/>
                  </a:lnTo>
                  <a:lnTo>
                    <a:pt x="15" y="2"/>
                  </a:lnTo>
                  <a:lnTo>
                    <a:pt x="15" y="2"/>
                  </a:lnTo>
                  <a:lnTo>
                    <a:pt x="17" y="2"/>
                  </a:lnTo>
                  <a:lnTo>
                    <a:pt x="17" y="3"/>
                  </a:lnTo>
                  <a:lnTo>
                    <a:pt x="17" y="3"/>
                  </a:lnTo>
                  <a:lnTo>
                    <a:pt x="17" y="3"/>
                  </a:lnTo>
                  <a:lnTo>
                    <a:pt x="17" y="3"/>
                  </a:lnTo>
                  <a:lnTo>
                    <a:pt x="17" y="3"/>
                  </a:lnTo>
                  <a:lnTo>
                    <a:pt x="18" y="3"/>
                  </a:lnTo>
                  <a:lnTo>
                    <a:pt x="18" y="3"/>
                  </a:lnTo>
                  <a:lnTo>
                    <a:pt x="18" y="3"/>
                  </a:lnTo>
                  <a:lnTo>
                    <a:pt x="18" y="3"/>
                  </a:lnTo>
                  <a:lnTo>
                    <a:pt x="18" y="3"/>
                  </a:lnTo>
                  <a:lnTo>
                    <a:pt x="18" y="3"/>
                  </a:lnTo>
                  <a:lnTo>
                    <a:pt x="20" y="5"/>
                  </a:lnTo>
                  <a:lnTo>
                    <a:pt x="20" y="5"/>
                  </a:lnTo>
                  <a:lnTo>
                    <a:pt x="20" y="5"/>
                  </a:lnTo>
                  <a:lnTo>
                    <a:pt x="20" y="5"/>
                  </a:lnTo>
                  <a:lnTo>
                    <a:pt x="20" y="5"/>
                  </a:lnTo>
                  <a:lnTo>
                    <a:pt x="20" y="5"/>
                  </a:lnTo>
                  <a:lnTo>
                    <a:pt x="20" y="5"/>
                  </a:lnTo>
                  <a:lnTo>
                    <a:pt x="21" y="5"/>
                  </a:lnTo>
                  <a:lnTo>
                    <a:pt x="21" y="6"/>
                  </a:lnTo>
                  <a:lnTo>
                    <a:pt x="21" y="6"/>
                  </a:lnTo>
                  <a:lnTo>
                    <a:pt x="21" y="6"/>
                  </a:lnTo>
                  <a:lnTo>
                    <a:pt x="21" y="6"/>
                  </a:lnTo>
                  <a:lnTo>
                    <a:pt x="21" y="6"/>
                  </a:lnTo>
                  <a:lnTo>
                    <a:pt x="21" y="6"/>
                  </a:lnTo>
                  <a:lnTo>
                    <a:pt x="23" y="6"/>
                  </a:lnTo>
                  <a:lnTo>
                    <a:pt x="23" y="6"/>
                  </a:lnTo>
                  <a:lnTo>
                    <a:pt x="23" y="8"/>
                  </a:lnTo>
                  <a:lnTo>
                    <a:pt x="23" y="8"/>
                  </a:lnTo>
                  <a:lnTo>
                    <a:pt x="23" y="8"/>
                  </a:lnTo>
                  <a:lnTo>
                    <a:pt x="23" y="8"/>
                  </a:lnTo>
                  <a:lnTo>
                    <a:pt x="23" y="8"/>
                  </a:lnTo>
                  <a:lnTo>
                    <a:pt x="24" y="8"/>
                  </a:lnTo>
                  <a:lnTo>
                    <a:pt x="24" y="9"/>
                  </a:lnTo>
                  <a:lnTo>
                    <a:pt x="24" y="9"/>
                  </a:lnTo>
                  <a:lnTo>
                    <a:pt x="24" y="9"/>
                  </a:lnTo>
                  <a:lnTo>
                    <a:pt x="24" y="9"/>
                  </a:lnTo>
                  <a:lnTo>
                    <a:pt x="24" y="9"/>
                  </a:lnTo>
                  <a:lnTo>
                    <a:pt x="24" y="9"/>
                  </a:lnTo>
                  <a:lnTo>
                    <a:pt x="24" y="9"/>
                  </a:lnTo>
                  <a:lnTo>
                    <a:pt x="26" y="11"/>
                  </a:lnTo>
                  <a:lnTo>
                    <a:pt x="26" y="11"/>
                  </a:lnTo>
                  <a:lnTo>
                    <a:pt x="26" y="11"/>
                  </a:lnTo>
                  <a:lnTo>
                    <a:pt x="26" y="11"/>
                  </a:lnTo>
                  <a:lnTo>
                    <a:pt x="26" y="11"/>
                  </a:lnTo>
                  <a:lnTo>
                    <a:pt x="26" y="11"/>
                  </a:lnTo>
                  <a:lnTo>
                    <a:pt x="26" y="12"/>
                  </a:lnTo>
                  <a:lnTo>
                    <a:pt x="26" y="12"/>
                  </a:lnTo>
                  <a:lnTo>
                    <a:pt x="26" y="12"/>
                  </a:lnTo>
                  <a:lnTo>
                    <a:pt x="26" y="12"/>
                  </a:lnTo>
                  <a:lnTo>
                    <a:pt x="27" y="12"/>
                  </a:lnTo>
                  <a:lnTo>
                    <a:pt x="27" y="14"/>
                  </a:lnTo>
                  <a:lnTo>
                    <a:pt x="27" y="14"/>
                  </a:lnTo>
                  <a:lnTo>
                    <a:pt x="27" y="14"/>
                  </a:lnTo>
                  <a:lnTo>
                    <a:pt x="27" y="14"/>
                  </a:lnTo>
                  <a:lnTo>
                    <a:pt x="27" y="14"/>
                  </a:lnTo>
                  <a:lnTo>
                    <a:pt x="27" y="14"/>
                  </a:lnTo>
                  <a:lnTo>
                    <a:pt x="27" y="15"/>
                  </a:lnTo>
                  <a:lnTo>
                    <a:pt x="27" y="15"/>
                  </a:lnTo>
                  <a:lnTo>
                    <a:pt x="27" y="15"/>
                  </a:lnTo>
                  <a:lnTo>
                    <a:pt x="27" y="15"/>
                  </a:lnTo>
                  <a:lnTo>
                    <a:pt x="27" y="15"/>
                  </a:lnTo>
                  <a:lnTo>
                    <a:pt x="27" y="15"/>
                  </a:lnTo>
                  <a:lnTo>
                    <a:pt x="29" y="17"/>
                  </a:lnTo>
                  <a:lnTo>
                    <a:pt x="29" y="17"/>
                  </a:lnTo>
                </a:path>
              </a:pathLst>
            </a:custGeom>
            <a:noFill/>
            <a:ln w="6350" cap="sq">
              <a:solidFill>
                <a:srgbClr val="000000"/>
              </a:solidFill>
              <a:prstDash val="solid"/>
              <a:miter lim="800000"/>
              <a:headEnd/>
              <a:tailEnd/>
            </a:ln>
          </p:spPr>
          <p:txBody>
            <a:bodyPr/>
            <a:lstStyle/>
            <a:p>
              <a:endParaRPr lang="en-US"/>
            </a:p>
          </p:txBody>
        </p:sp>
        <p:sp>
          <p:nvSpPr>
            <p:cNvPr id="321538" name="Freeform 1026"/>
            <p:cNvSpPr>
              <a:spLocks/>
            </p:cNvSpPr>
            <p:nvPr/>
          </p:nvSpPr>
          <p:spPr bwMode="auto">
            <a:xfrm>
              <a:off x="486" y="2732"/>
              <a:ext cx="29" cy="31"/>
            </a:xfrm>
            <a:custGeom>
              <a:avLst/>
              <a:gdLst/>
              <a:ahLst/>
              <a:cxnLst>
                <a:cxn ang="0">
                  <a:pos x="29" y="16"/>
                </a:cxn>
                <a:cxn ang="0">
                  <a:pos x="29" y="18"/>
                </a:cxn>
                <a:cxn ang="0">
                  <a:pos x="29" y="19"/>
                </a:cxn>
                <a:cxn ang="0">
                  <a:pos x="29" y="21"/>
                </a:cxn>
                <a:cxn ang="0">
                  <a:pos x="29" y="22"/>
                </a:cxn>
                <a:cxn ang="0">
                  <a:pos x="27" y="24"/>
                </a:cxn>
                <a:cxn ang="0">
                  <a:pos x="27" y="25"/>
                </a:cxn>
                <a:cxn ang="0">
                  <a:pos x="26" y="27"/>
                </a:cxn>
                <a:cxn ang="0">
                  <a:pos x="26" y="28"/>
                </a:cxn>
                <a:cxn ang="0">
                  <a:pos x="24" y="28"/>
                </a:cxn>
                <a:cxn ang="0">
                  <a:pos x="23" y="30"/>
                </a:cxn>
                <a:cxn ang="0">
                  <a:pos x="23" y="30"/>
                </a:cxn>
                <a:cxn ang="0">
                  <a:pos x="21" y="30"/>
                </a:cxn>
                <a:cxn ang="0">
                  <a:pos x="20" y="31"/>
                </a:cxn>
                <a:cxn ang="0">
                  <a:pos x="18" y="31"/>
                </a:cxn>
                <a:cxn ang="0">
                  <a:pos x="17" y="31"/>
                </a:cxn>
                <a:cxn ang="0">
                  <a:pos x="15" y="30"/>
                </a:cxn>
                <a:cxn ang="0">
                  <a:pos x="14" y="30"/>
                </a:cxn>
                <a:cxn ang="0">
                  <a:pos x="12" y="30"/>
                </a:cxn>
                <a:cxn ang="0">
                  <a:pos x="11" y="28"/>
                </a:cxn>
                <a:cxn ang="0">
                  <a:pos x="9" y="28"/>
                </a:cxn>
                <a:cxn ang="0">
                  <a:pos x="8" y="27"/>
                </a:cxn>
                <a:cxn ang="0">
                  <a:pos x="8" y="25"/>
                </a:cxn>
                <a:cxn ang="0">
                  <a:pos x="6" y="25"/>
                </a:cxn>
                <a:cxn ang="0">
                  <a:pos x="5" y="24"/>
                </a:cxn>
                <a:cxn ang="0">
                  <a:pos x="3" y="22"/>
                </a:cxn>
                <a:cxn ang="0">
                  <a:pos x="3" y="21"/>
                </a:cxn>
                <a:cxn ang="0">
                  <a:pos x="2" y="19"/>
                </a:cxn>
                <a:cxn ang="0">
                  <a:pos x="2" y="18"/>
                </a:cxn>
                <a:cxn ang="0">
                  <a:pos x="2" y="16"/>
                </a:cxn>
                <a:cxn ang="0">
                  <a:pos x="0" y="13"/>
                </a:cxn>
                <a:cxn ang="0">
                  <a:pos x="0" y="12"/>
                </a:cxn>
                <a:cxn ang="0">
                  <a:pos x="0" y="10"/>
                </a:cxn>
                <a:cxn ang="0">
                  <a:pos x="0" y="9"/>
                </a:cxn>
                <a:cxn ang="0">
                  <a:pos x="2" y="7"/>
                </a:cxn>
                <a:cxn ang="0">
                  <a:pos x="2" y="6"/>
                </a:cxn>
                <a:cxn ang="0">
                  <a:pos x="2" y="6"/>
                </a:cxn>
                <a:cxn ang="0">
                  <a:pos x="3" y="4"/>
                </a:cxn>
                <a:cxn ang="0">
                  <a:pos x="3" y="3"/>
                </a:cxn>
                <a:cxn ang="0">
                  <a:pos x="5" y="3"/>
                </a:cxn>
                <a:cxn ang="0">
                  <a:pos x="6" y="1"/>
                </a:cxn>
                <a:cxn ang="0">
                  <a:pos x="8" y="1"/>
                </a:cxn>
                <a:cxn ang="0">
                  <a:pos x="8" y="0"/>
                </a:cxn>
                <a:cxn ang="0">
                  <a:pos x="9" y="0"/>
                </a:cxn>
                <a:cxn ang="0">
                  <a:pos x="11" y="0"/>
                </a:cxn>
                <a:cxn ang="0">
                  <a:pos x="12" y="0"/>
                </a:cxn>
                <a:cxn ang="0">
                  <a:pos x="14" y="0"/>
                </a:cxn>
                <a:cxn ang="0">
                  <a:pos x="15" y="1"/>
                </a:cxn>
                <a:cxn ang="0">
                  <a:pos x="17" y="1"/>
                </a:cxn>
                <a:cxn ang="0">
                  <a:pos x="18" y="1"/>
                </a:cxn>
                <a:cxn ang="0">
                  <a:pos x="20" y="3"/>
                </a:cxn>
                <a:cxn ang="0">
                  <a:pos x="21" y="4"/>
                </a:cxn>
                <a:cxn ang="0">
                  <a:pos x="23" y="4"/>
                </a:cxn>
                <a:cxn ang="0">
                  <a:pos x="23" y="6"/>
                </a:cxn>
                <a:cxn ang="0">
                  <a:pos x="24" y="7"/>
                </a:cxn>
                <a:cxn ang="0">
                  <a:pos x="26" y="9"/>
                </a:cxn>
                <a:cxn ang="0">
                  <a:pos x="26" y="10"/>
                </a:cxn>
                <a:cxn ang="0">
                  <a:pos x="27" y="12"/>
                </a:cxn>
                <a:cxn ang="0">
                  <a:pos x="27" y="13"/>
                </a:cxn>
                <a:cxn ang="0">
                  <a:pos x="29" y="15"/>
                </a:cxn>
              </a:cxnLst>
              <a:rect l="0" t="0" r="r" b="b"/>
              <a:pathLst>
                <a:path w="29" h="31">
                  <a:moveTo>
                    <a:pt x="29" y="15"/>
                  </a:moveTo>
                  <a:lnTo>
                    <a:pt x="29" y="16"/>
                  </a:lnTo>
                  <a:lnTo>
                    <a:pt x="29" y="16"/>
                  </a:lnTo>
                  <a:lnTo>
                    <a:pt x="29" y="16"/>
                  </a:lnTo>
                  <a:lnTo>
                    <a:pt x="29" y="16"/>
                  </a:lnTo>
                  <a:lnTo>
                    <a:pt x="29" y="16"/>
                  </a:lnTo>
                  <a:lnTo>
                    <a:pt x="29" y="16"/>
                  </a:lnTo>
                  <a:lnTo>
                    <a:pt x="29" y="18"/>
                  </a:lnTo>
                  <a:lnTo>
                    <a:pt x="29" y="18"/>
                  </a:lnTo>
                  <a:lnTo>
                    <a:pt x="29" y="18"/>
                  </a:lnTo>
                  <a:lnTo>
                    <a:pt x="29" y="18"/>
                  </a:lnTo>
                  <a:lnTo>
                    <a:pt x="29" y="18"/>
                  </a:lnTo>
                  <a:lnTo>
                    <a:pt x="29" y="19"/>
                  </a:lnTo>
                  <a:lnTo>
                    <a:pt x="29" y="19"/>
                  </a:lnTo>
                  <a:lnTo>
                    <a:pt x="29" y="19"/>
                  </a:lnTo>
                  <a:lnTo>
                    <a:pt x="29" y="19"/>
                  </a:lnTo>
                  <a:lnTo>
                    <a:pt x="29" y="19"/>
                  </a:lnTo>
                  <a:lnTo>
                    <a:pt x="29" y="19"/>
                  </a:lnTo>
                  <a:lnTo>
                    <a:pt x="29" y="21"/>
                  </a:lnTo>
                  <a:lnTo>
                    <a:pt x="29" y="21"/>
                  </a:lnTo>
                  <a:lnTo>
                    <a:pt x="29" y="21"/>
                  </a:lnTo>
                  <a:lnTo>
                    <a:pt x="29" y="21"/>
                  </a:lnTo>
                  <a:lnTo>
                    <a:pt x="29" y="21"/>
                  </a:lnTo>
                  <a:lnTo>
                    <a:pt x="29" y="21"/>
                  </a:lnTo>
                  <a:lnTo>
                    <a:pt x="29" y="22"/>
                  </a:lnTo>
                  <a:lnTo>
                    <a:pt x="29" y="22"/>
                  </a:lnTo>
                  <a:lnTo>
                    <a:pt x="29" y="22"/>
                  </a:lnTo>
                  <a:lnTo>
                    <a:pt x="29" y="22"/>
                  </a:lnTo>
                  <a:lnTo>
                    <a:pt x="29" y="22"/>
                  </a:lnTo>
                  <a:lnTo>
                    <a:pt x="29" y="22"/>
                  </a:lnTo>
                  <a:lnTo>
                    <a:pt x="29" y="24"/>
                  </a:lnTo>
                  <a:lnTo>
                    <a:pt x="27" y="24"/>
                  </a:lnTo>
                  <a:lnTo>
                    <a:pt x="27" y="24"/>
                  </a:lnTo>
                  <a:lnTo>
                    <a:pt x="27" y="24"/>
                  </a:lnTo>
                  <a:lnTo>
                    <a:pt x="27" y="24"/>
                  </a:lnTo>
                  <a:lnTo>
                    <a:pt x="27" y="24"/>
                  </a:lnTo>
                  <a:lnTo>
                    <a:pt x="27" y="24"/>
                  </a:lnTo>
                  <a:lnTo>
                    <a:pt x="27" y="25"/>
                  </a:lnTo>
                  <a:lnTo>
                    <a:pt x="27" y="25"/>
                  </a:lnTo>
                  <a:lnTo>
                    <a:pt x="27" y="25"/>
                  </a:lnTo>
                  <a:lnTo>
                    <a:pt x="27" y="25"/>
                  </a:lnTo>
                  <a:lnTo>
                    <a:pt x="27" y="25"/>
                  </a:lnTo>
                  <a:lnTo>
                    <a:pt x="27" y="25"/>
                  </a:lnTo>
                  <a:lnTo>
                    <a:pt x="27" y="25"/>
                  </a:lnTo>
                  <a:lnTo>
                    <a:pt x="27" y="27"/>
                  </a:lnTo>
                  <a:lnTo>
                    <a:pt x="27" y="27"/>
                  </a:lnTo>
                  <a:lnTo>
                    <a:pt x="26" y="27"/>
                  </a:lnTo>
                  <a:lnTo>
                    <a:pt x="26" y="27"/>
                  </a:lnTo>
                  <a:lnTo>
                    <a:pt x="26" y="27"/>
                  </a:lnTo>
                  <a:lnTo>
                    <a:pt x="26" y="27"/>
                  </a:lnTo>
                  <a:lnTo>
                    <a:pt x="26" y="27"/>
                  </a:lnTo>
                  <a:lnTo>
                    <a:pt x="26" y="27"/>
                  </a:lnTo>
                  <a:lnTo>
                    <a:pt x="26" y="27"/>
                  </a:lnTo>
                  <a:lnTo>
                    <a:pt x="26" y="28"/>
                  </a:lnTo>
                  <a:lnTo>
                    <a:pt x="26" y="28"/>
                  </a:lnTo>
                  <a:lnTo>
                    <a:pt x="26" y="28"/>
                  </a:lnTo>
                  <a:lnTo>
                    <a:pt x="26" y="28"/>
                  </a:lnTo>
                  <a:lnTo>
                    <a:pt x="24" y="28"/>
                  </a:lnTo>
                  <a:lnTo>
                    <a:pt x="24" y="28"/>
                  </a:lnTo>
                  <a:lnTo>
                    <a:pt x="24" y="28"/>
                  </a:lnTo>
                  <a:lnTo>
                    <a:pt x="24" y="28"/>
                  </a:lnTo>
                  <a:lnTo>
                    <a:pt x="24" y="28"/>
                  </a:lnTo>
                  <a:lnTo>
                    <a:pt x="24" y="28"/>
                  </a:lnTo>
                  <a:lnTo>
                    <a:pt x="24" y="30"/>
                  </a:lnTo>
                  <a:lnTo>
                    <a:pt x="24" y="30"/>
                  </a:lnTo>
                  <a:lnTo>
                    <a:pt x="23" y="30"/>
                  </a:lnTo>
                  <a:lnTo>
                    <a:pt x="23" y="30"/>
                  </a:lnTo>
                  <a:lnTo>
                    <a:pt x="23" y="30"/>
                  </a:lnTo>
                  <a:lnTo>
                    <a:pt x="23" y="30"/>
                  </a:lnTo>
                  <a:lnTo>
                    <a:pt x="23" y="30"/>
                  </a:lnTo>
                  <a:lnTo>
                    <a:pt x="23" y="30"/>
                  </a:lnTo>
                  <a:lnTo>
                    <a:pt x="23" y="30"/>
                  </a:lnTo>
                  <a:lnTo>
                    <a:pt x="23" y="30"/>
                  </a:lnTo>
                  <a:lnTo>
                    <a:pt x="21" y="30"/>
                  </a:lnTo>
                  <a:lnTo>
                    <a:pt x="21" y="30"/>
                  </a:lnTo>
                  <a:lnTo>
                    <a:pt x="21" y="30"/>
                  </a:lnTo>
                  <a:lnTo>
                    <a:pt x="21" y="30"/>
                  </a:lnTo>
                  <a:lnTo>
                    <a:pt x="21" y="30"/>
                  </a:lnTo>
                  <a:lnTo>
                    <a:pt x="21" y="30"/>
                  </a:lnTo>
                  <a:lnTo>
                    <a:pt x="21" y="30"/>
                  </a:lnTo>
                  <a:lnTo>
                    <a:pt x="20" y="30"/>
                  </a:lnTo>
                  <a:lnTo>
                    <a:pt x="20" y="31"/>
                  </a:lnTo>
                  <a:lnTo>
                    <a:pt x="20" y="31"/>
                  </a:lnTo>
                  <a:lnTo>
                    <a:pt x="20" y="31"/>
                  </a:lnTo>
                  <a:lnTo>
                    <a:pt x="20" y="31"/>
                  </a:lnTo>
                  <a:lnTo>
                    <a:pt x="20" y="31"/>
                  </a:lnTo>
                  <a:lnTo>
                    <a:pt x="20" y="31"/>
                  </a:lnTo>
                  <a:lnTo>
                    <a:pt x="18" y="31"/>
                  </a:lnTo>
                  <a:lnTo>
                    <a:pt x="18" y="31"/>
                  </a:lnTo>
                  <a:lnTo>
                    <a:pt x="18" y="31"/>
                  </a:lnTo>
                  <a:lnTo>
                    <a:pt x="18" y="31"/>
                  </a:lnTo>
                  <a:lnTo>
                    <a:pt x="18" y="31"/>
                  </a:lnTo>
                  <a:lnTo>
                    <a:pt x="18" y="31"/>
                  </a:lnTo>
                  <a:lnTo>
                    <a:pt x="17" y="31"/>
                  </a:lnTo>
                  <a:lnTo>
                    <a:pt x="17" y="31"/>
                  </a:lnTo>
                  <a:lnTo>
                    <a:pt x="17" y="31"/>
                  </a:lnTo>
                  <a:lnTo>
                    <a:pt x="17" y="31"/>
                  </a:lnTo>
                  <a:lnTo>
                    <a:pt x="17" y="31"/>
                  </a:lnTo>
                  <a:lnTo>
                    <a:pt x="17" y="31"/>
                  </a:lnTo>
                  <a:lnTo>
                    <a:pt x="15" y="31"/>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28"/>
                  </a:lnTo>
                  <a:lnTo>
                    <a:pt x="11" y="28"/>
                  </a:lnTo>
                  <a:lnTo>
                    <a:pt x="11" y="28"/>
                  </a:lnTo>
                  <a:lnTo>
                    <a:pt x="11" y="28"/>
                  </a:lnTo>
                  <a:lnTo>
                    <a:pt x="11" y="28"/>
                  </a:lnTo>
                  <a:lnTo>
                    <a:pt x="11" y="28"/>
                  </a:lnTo>
                  <a:lnTo>
                    <a:pt x="9" y="28"/>
                  </a:lnTo>
                  <a:lnTo>
                    <a:pt x="9" y="28"/>
                  </a:lnTo>
                  <a:lnTo>
                    <a:pt x="9" y="28"/>
                  </a:lnTo>
                  <a:lnTo>
                    <a:pt x="9" y="28"/>
                  </a:lnTo>
                  <a:lnTo>
                    <a:pt x="9" y="27"/>
                  </a:lnTo>
                  <a:lnTo>
                    <a:pt x="9" y="27"/>
                  </a:lnTo>
                  <a:lnTo>
                    <a:pt x="9" y="27"/>
                  </a:lnTo>
                  <a:lnTo>
                    <a:pt x="8" y="27"/>
                  </a:lnTo>
                  <a:lnTo>
                    <a:pt x="8" y="27"/>
                  </a:lnTo>
                  <a:lnTo>
                    <a:pt x="8" y="27"/>
                  </a:lnTo>
                  <a:lnTo>
                    <a:pt x="8" y="27"/>
                  </a:lnTo>
                  <a:lnTo>
                    <a:pt x="8" y="27"/>
                  </a:lnTo>
                  <a:lnTo>
                    <a:pt x="8" y="27"/>
                  </a:lnTo>
                  <a:lnTo>
                    <a:pt x="8" y="25"/>
                  </a:lnTo>
                  <a:lnTo>
                    <a:pt x="6" y="25"/>
                  </a:lnTo>
                  <a:lnTo>
                    <a:pt x="6" y="25"/>
                  </a:lnTo>
                  <a:lnTo>
                    <a:pt x="6" y="25"/>
                  </a:lnTo>
                  <a:lnTo>
                    <a:pt x="6" y="25"/>
                  </a:lnTo>
                  <a:lnTo>
                    <a:pt x="6" y="25"/>
                  </a:lnTo>
                  <a:lnTo>
                    <a:pt x="6" y="25"/>
                  </a:lnTo>
                  <a:lnTo>
                    <a:pt x="6" y="24"/>
                  </a:lnTo>
                  <a:lnTo>
                    <a:pt x="6" y="24"/>
                  </a:lnTo>
                  <a:lnTo>
                    <a:pt x="5" y="24"/>
                  </a:lnTo>
                  <a:lnTo>
                    <a:pt x="5" y="24"/>
                  </a:lnTo>
                  <a:lnTo>
                    <a:pt x="5" y="24"/>
                  </a:lnTo>
                  <a:lnTo>
                    <a:pt x="5" y="24"/>
                  </a:lnTo>
                  <a:lnTo>
                    <a:pt x="5" y="24"/>
                  </a:lnTo>
                  <a:lnTo>
                    <a:pt x="5" y="22"/>
                  </a:lnTo>
                  <a:lnTo>
                    <a:pt x="5" y="22"/>
                  </a:lnTo>
                  <a:lnTo>
                    <a:pt x="5" y="22"/>
                  </a:lnTo>
                  <a:lnTo>
                    <a:pt x="3" y="22"/>
                  </a:lnTo>
                  <a:lnTo>
                    <a:pt x="3" y="22"/>
                  </a:lnTo>
                  <a:lnTo>
                    <a:pt x="3" y="22"/>
                  </a:lnTo>
                  <a:lnTo>
                    <a:pt x="3" y="21"/>
                  </a:lnTo>
                  <a:lnTo>
                    <a:pt x="3" y="21"/>
                  </a:lnTo>
                  <a:lnTo>
                    <a:pt x="3" y="21"/>
                  </a:lnTo>
                  <a:lnTo>
                    <a:pt x="3" y="21"/>
                  </a:lnTo>
                  <a:lnTo>
                    <a:pt x="3" y="21"/>
                  </a:lnTo>
                  <a:lnTo>
                    <a:pt x="3" y="21"/>
                  </a:lnTo>
                  <a:lnTo>
                    <a:pt x="3" y="19"/>
                  </a:lnTo>
                  <a:lnTo>
                    <a:pt x="3" y="19"/>
                  </a:lnTo>
                  <a:lnTo>
                    <a:pt x="2" y="19"/>
                  </a:lnTo>
                  <a:lnTo>
                    <a:pt x="2" y="19"/>
                  </a:lnTo>
                  <a:lnTo>
                    <a:pt x="2" y="19"/>
                  </a:lnTo>
                  <a:lnTo>
                    <a:pt x="2" y="19"/>
                  </a:lnTo>
                  <a:lnTo>
                    <a:pt x="2" y="18"/>
                  </a:lnTo>
                  <a:lnTo>
                    <a:pt x="2" y="18"/>
                  </a:lnTo>
                  <a:lnTo>
                    <a:pt x="2" y="18"/>
                  </a:lnTo>
                  <a:lnTo>
                    <a:pt x="2" y="18"/>
                  </a:lnTo>
                  <a:lnTo>
                    <a:pt x="2" y="18"/>
                  </a:lnTo>
                  <a:lnTo>
                    <a:pt x="2" y="16"/>
                  </a:lnTo>
                  <a:lnTo>
                    <a:pt x="2" y="16"/>
                  </a:lnTo>
                  <a:lnTo>
                    <a:pt x="2" y="16"/>
                  </a:lnTo>
                  <a:lnTo>
                    <a:pt x="2" y="16"/>
                  </a:lnTo>
                  <a:lnTo>
                    <a:pt x="2" y="16"/>
                  </a:lnTo>
                  <a:lnTo>
                    <a:pt x="2" y="16"/>
                  </a:lnTo>
                  <a:lnTo>
                    <a:pt x="2" y="15"/>
                  </a:lnTo>
                  <a:lnTo>
                    <a:pt x="2" y="15"/>
                  </a:lnTo>
                  <a:lnTo>
                    <a:pt x="2"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2" y="9"/>
                  </a:lnTo>
                  <a:lnTo>
                    <a:pt x="2" y="9"/>
                  </a:lnTo>
                  <a:lnTo>
                    <a:pt x="2" y="9"/>
                  </a:lnTo>
                  <a:lnTo>
                    <a:pt x="2" y="7"/>
                  </a:lnTo>
                  <a:lnTo>
                    <a:pt x="2" y="7"/>
                  </a:lnTo>
                  <a:lnTo>
                    <a:pt x="2" y="7"/>
                  </a:lnTo>
                  <a:lnTo>
                    <a:pt x="2" y="7"/>
                  </a:lnTo>
                  <a:lnTo>
                    <a:pt x="2" y="7"/>
                  </a:lnTo>
                  <a:lnTo>
                    <a:pt x="2" y="7"/>
                  </a:lnTo>
                  <a:lnTo>
                    <a:pt x="2" y="6"/>
                  </a:lnTo>
                  <a:lnTo>
                    <a:pt x="2" y="6"/>
                  </a:lnTo>
                  <a:lnTo>
                    <a:pt x="2" y="6"/>
                  </a:lnTo>
                  <a:lnTo>
                    <a:pt x="2" y="6"/>
                  </a:lnTo>
                  <a:lnTo>
                    <a:pt x="2" y="6"/>
                  </a:lnTo>
                  <a:lnTo>
                    <a:pt x="2" y="6"/>
                  </a:lnTo>
                  <a:lnTo>
                    <a:pt x="2" y="6"/>
                  </a:lnTo>
                  <a:lnTo>
                    <a:pt x="2" y="4"/>
                  </a:lnTo>
                  <a:lnTo>
                    <a:pt x="2" y="4"/>
                  </a:lnTo>
                  <a:lnTo>
                    <a:pt x="3" y="4"/>
                  </a:lnTo>
                  <a:lnTo>
                    <a:pt x="3" y="4"/>
                  </a:lnTo>
                  <a:lnTo>
                    <a:pt x="3" y="4"/>
                  </a:lnTo>
                  <a:lnTo>
                    <a:pt x="3" y="4"/>
                  </a:lnTo>
                  <a:lnTo>
                    <a:pt x="3" y="4"/>
                  </a:lnTo>
                  <a:lnTo>
                    <a:pt x="3" y="4"/>
                  </a:lnTo>
                  <a:lnTo>
                    <a:pt x="3" y="3"/>
                  </a:lnTo>
                  <a:lnTo>
                    <a:pt x="3" y="3"/>
                  </a:lnTo>
                  <a:lnTo>
                    <a:pt x="3" y="3"/>
                  </a:lnTo>
                  <a:lnTo>
                    <a:pt x="3" y="3"/>
                  </a:lnTo>
                  <a:lnTo>
                    <a:pt x="5" y="3"/>
                  </a:lnTo>
                  <a:lnTo>
                    <a:pt x="5" y="3"/>
                  </a:lnTo>
                  <a:lnTo>
                    <a:pt x="5" y="3"/>
                  </a:lnTo>
                  <a:lnTo>
                    <a:pt x="5" y="3"/>
                  </a:lnTo>
                  <a:lnTo>
                    <a:pt x="5" y="3"/>
                  </a:lnTo>
                  <a:lnTo>
                    <a:pt x="5" y="3"/>
                  </a:lnTo>
                  <a:lnTo>
                    <a:pt x="5" y="1"/>
                  </a:lnTo>
                  <a:lnTo>
                    <a:pt x="5" y="1"/>
                  </a:lnTo>
                  <a:lnTo>
                    <a:pt x="5" y="1"/>
                  </a:lnTo>
                  <a:lnTo>
                    <a:pt x="6" y="1"/>
                  </a:lnTo>
                  <a:lnTo>
                    <a:pt x="6" y="1"/>
                  </a:lnTo>
                  <a:lnTo>
                    <a:pt x="6" y="1"/>
                  </a:lnTo>
                  <a:lnTo>
                    <a:pt x="6" y="1"/>
                  </a:lnTo>
                  <a:lnTo>
                    <a:pt x="6" y="1"/>
                  </a:lnTo>
                  <a:lnTo>
                    <a:pt x="6" y="1"/>
                  </a:lnTo>
                  <a:lnTo>
                    <a:pt x="6" y="1"/>
                  </a:lnTo>
                  <a:lnTo>
                    <a:pt x="6" y="1"/>
                  </a:lnTo>
                  <a:lnTo>
                    <a:pt x="8" y="1"/>
                  </a:lnTo>
                  <a:lnTo>
                    <a:pt x="8" y="1"/>
                  </a:lnTo>
                  <a:lnTo>
                    <a:pt x="8" y="1"/>
                  </a:lnTo>
                  <a:lnTo>
                    <a:pt x="8" y="0"/>
                  </a:lnTo>
                  <a:lnTo>
                    <a:pt x="8" y="0"/>
                  </a:lnTo>
                  <a:lnTo>
                    <a:pt x="8" y="0"/>
                  </a:lnTo>
                  <a:lnTo>
                    <a:pt x="8"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1"/>
                  </a:lnTo>
                  <a:lnTo>
                    <a:pt x="15" y="1"/>
                  </a:lnTo>
                  <a:lnTo>
                    <a:pt x="15" y="1"/>
                  </a:lnTo>
                  <a:lnTo>
                    <a:pt x="17" y="1"/>
                  </a:lnTo>
                  <a:lnTo>
                    <a:pt x="17" y="1"/>
                  </a:lnTo>
                  <a:lnTo>
                    <a:pt x="17" y="1"/>
                  </a:lnTo>
                  <a:lnTo>
                    <a:pt x="17" y="1"/>
                  </a:lnTo>
                  <a:lnTo>
                    <a:pt x="17" y="1"/>
                  </a:lnTo>
                  <a:lnTo>
                    <a:pt x="17" y="1"/>
                  </a:lnTo>
                  <a:lnTo>
                    <a:pt x="18" y="1"/>
                  </a:lnTo>
                  <a:lnTo>
                    <a:pt x="18" y="1"/>
                  </a:lnTo>
                  <a:lnTo>
                    <a:pt x="18" y="1"/>
                  </a:lnTo>
                  <a:lnTo>
                    <a:pt x="18" y="1"/>
                  </a:lnTo>
                  <a:lnTo>
                    <a:pt x="18" y="1"/>
                  </a:lnTo>
                  <a:lnTo>
                    <a:pt x="18" y="3"/>
                  </a:lnTo>
                  <a:lnTo>
                    <a:pt x="18" y="3"/>
                  </a:lnTo>
                  <a:lnTo>
                    <a:pt x="20" y="3"/>
                  </a:lnTo>
                  <a:lnTo>
                    <a:pt x="20" y="3"/>
                  </a:lnTo>
                  <a:lnTo>
                    <a:pt x="20" y="3"/>
                  </a:lnTo>
                  <a:lnTo>
                    <a:pt x="20" y="3"/>
                  </a:lnTo>
                  <a:lnTo>
                    <a:pt x="20" y="3"/>
                  </a:lnTo>
                  <a:lnTo>
                    <a:pt x="20" y="3"/>
                  </a:lnTo>
                  <a:lnTo>
                    <a:pt x="21" y="3"/>
                  </a:lnTo>
                  <a:lnTo>
                    <a:pt x="21" y="3"/>
                  </a:lnTo>
                  <a:lnTo>
                    <a:pt x="21" y="4"/>
                  </a:lnTo>
                  <a:lnTo>
                    <a:pt x="21" y="4"/>
                  </a:lnTo>
                  <a:lnTo>
                    <a:pt x="21" y="4"/>
                  </a:lnTo>
                  <a:lnTo>
                    <a:pt x="21" y="4"/>
                  </a:lnTo>
                  <a:lnTo>
                    <a:pt x="21" y="4"/>
                  </a:lnTo>
                  <a:lnTo>
                    <a:pt x="23" y="4"/>
                  </a:lnTo>
                  <a:lnTo>
                    <a:pt x="23" y="4"/>
                  </a:lnTo>
                  <a:lnTo>
                    <a:pt x="23" y="4"/>
                  </a:lnTo>
                  <a:lnTo>
                    <a:pt x="23" y="6"/>
                  </a:lnTo>
                  <a:lnTo>
                    <a:pt x="23" y="6"/>
                  </a:lnTo>
                  <a:lnTo>
                    <a:pt x="23" y="6"/>
                  </a:lnTo>
                  <a:lnTo>
                    <a:pt x="23" y="6"/>
                  </a:lnTo>
                  <a:lnTo>
                    <a:pt x="23" y="6"/>
                  </a:lnTo>
                  <a:lnTo>
                    <a:pt x="24" y="6"/>
                  </a:lnTo>
                  <a:lnTo>
                    <a:pt x="24" y="6"/>
                  </a:lnTo>
                  <a:lnTo>
                    <a:pt x="24" y="7"/>
                  </a:lnTo>
                  <a:lnTo>
                    <a:pt x="24" y="7"/>
                  </a:lnTo>
                  <a:lnTo>
                    <a:pt x="24" y="7"/>
                  </a:lnTo>
                  <a:lnTo>
                    <a:pt x="24" y="7"/>
                  </a:lnTo>
                  <a:lnTo>
                    <a:pt x="24" y="7"/>
                  </a:lnTo>
                  <a:lnTo>
                    <a:pt x="24" y="7"/>
                  </a:lnTo>
                  <a:lnTo>
                    <a:pt x="24" y="9"/>
                  </a:lnTo>
                  <a:lnTo>
                    <a:pt x="26" y="9"/>
                  </a:lnTo>
                  <a:lnTo>
                    <a:pt x="26" y="9"/>
                  </a:lnTo>
                  <a:lnTo>
                    <a:pt x="26" y="9"/>
                  </a:lnTo>
                  <a:lnTo>
                    <a:pt x="26" y="9"/>
                  </a:lnTo>
                  <a:lnTo>
                    <a:pt x="26" y="9"/>
                  </a:lnTo>
                  <a:lnTo>
                    <a:pt x="26" y="10"/>
                  </a:lnTo>
                  <a:lnTo>
                    <a:pt x="26" y="10"/>
                  </a:lnTo>
                  <a:lnTo>
                    <a:pt x="26" y="10"/>
                  </a:lnTo>
                  <a:lnTo>
                    <a:pt x="26" y="10"/>
                  </a:lnTo>
                  <a:lnTo>
                    <a:pt x="26" y="10"/>
                  </a:lnTo>
                  <a:lnTo>
                    <a:pt x="27" y="10"/>
                  </a:lnTo>
                  <a:lnTo>
                    <a:pt x="27" y="12"/>
                  </a:lnTo>
                  <a:lnTo>
                    <a:pt x="27" y="12"/>
                  </a:lnTo>
                  <a:lnTo>
                    <a:pt x="27" y="12"/>
                  </a:lnTo>
                  <a:lnTo>
                    <a:pt x="27" y="12"/>
                  </a:lnTo>
                  <a:lnTo>
                    <a:pt x="27" y="12"/>
                  </a:lnTo>
                  <a:lnTo>
                    <a:pt x="27" y="12"/>
                  </a:lnTo>
                  <a:lnTo>
                    <a:pt x="27" y="13"/>
                  </a:lnTo>
                  <a:lnTo>
                    <a:pt x="27" y="13"/>
                  </a:lnTo>
                  <a:lnTo>
                    <a:pt x="27" y="13"/>
                  </a:lnTo>
                  <a:lnTo>
                    <a:pt x="27" y="13"/>
                  </a:lnTo>
                  <a:lnTo>
                    <a:pt x="27" y="13"/>
                  </a:lnTo>
                  <a:lnTo>
                    <a:pt x="27" y="13"/>
                  </a:lnTo>
                  <a:lnTo>
                    <a:pt x="27" y="15"/>
                  </a:lnTo>
                  <a:lnTo>
                    <a:pt x="27" y="15"/>
                  </a:lnTo>
                  <a:lnTo>
                    <a:pt x="27" y="15"/>
                  </a:lnTo>
                  <a:lnTo>
                    <a:pt x="29" y="15"/>
                  </a:lnTo>
                  <a:lnTo>
                    <a:pt x="29" y="15"/>
                  </a:lnTo>
                  <a:lnTo>
                    <a:pt x="29" y="15"/>
                  </a:lnTo>
                </a:path>
              </a:pathLst>
            </a:custGeom>
            <a:noFill/>
            <a:ln w="6350" cap="sq">
              <a:solidFill>
                <a:srgbClr val="000000"/>
              </a:solidFill>
              <a:prstDash val="solid"/>
              <a:miter lim="800000"/>
              <a:headEnd/>
              <a:tailEnd/>
            </a:ln>
          </p:spPr>
          <p:txBody>
            <a:bodyPr/>
            <a:lstStyle/>
            <a:p>
              <a:endParaRPr lang="en-US"/>
            </a:p>
          </p:txBody>
        </p:sp>
        <p:sp>
          <p:nvSpPr>
            <p:cNvPr id="321539" name="Freeform 1027"/>
            <p:cNvSpPr>
              <a:spLocks/>
            </p:cNvSpPr>
            <p:nvPr/>
          </p:nvSpPr>
          <p:spPr bwMode="auto">
            <a:xfrm>
              <a:off x="566" y="2732"/>
              <a:ext cx="27" cy="30"/>
            </a:xfrm>
            <a:custGeom>
              <a:avLst/>
              <a:gdLst/>
              <a:ahLst/>
              <a:cxnLst>
                <a:cxn ang="0">
                  <a:pos x="27" y="16"/>
                </a:cxn>
                <a:cxn ang="0">
                  <a:pos x="27" y="18"/>
                </a:cxn>
                <a:cxn ang="0">
                  <a:pos x="27" y="19"/>
                </a:cxn>
                <a:cxn ang="0">
                  <a:pos x="27" y="21"/>
                </a:cxn>
                <a:cxn ang="0">
                  <a:pos x="27" y="22"/>
                </a:cxn>
                <a:cxn ang="0">
                  <a:pos x="27" y="24"/>
                </a:cxn>
                <a:cxn ang="0">
                  <a:pos x="25" y="25"/>
                </a:cxn>
                <a:cxn ang="0">
                  <a:pos x="25" y="27"/>
                </a:cxn>
                <a:cxn ang="0">
                  <a:pos x="24" y="27"/>
                </a:cxn>
                <a:cxn ang="0">
                  <a:pos x="24" y="28"/>
                </a:cxn>
                <a:cxn ang="0">
                  <a:pos x="22" y="30"/>
                </a:cxn>
                <a:cxn ang="0">
                  <a:pos x="21" y="30"/>
                </a:cxn>
                <a:cxn ang="0">
                  <a:pos x="19" y="30"/>
                </a:cxn>
                <a:cxn ang="0">
                  <a:pos x="18" y="30"/>
                </a:cxn>
                <a:cxn ang="0">
                  <a:pos x="16" y="30"/>
                </a:cxn>
                <a:cxn ang="0">
                  <a:pos x="15" y="30"/>
                </a:cxn>
                <a:cxn ang="0">
                  <a:pos x="15" y="30"/>
                </a:cxn>
                <a:cxn ang="0">
                  <a:pos x="13" y="30"/>
                </a:cxn>
                <a:cxn ang="0">
                  <a:pos x="12" y="30"/>
                </a:cxn>
                <a:cxn ang="0">
                  <a:pos x="10" y="28"/>
                </a:cxn>
                <a:cxn ang="0">
                  <a:pos x="9" y="28"/>
                </a:cxn>
                <a:cxn ang="0">
                  <a:pos x="7" y="27"/>
                </a:cxn>
                <a:cxn ang="0">
                  <a:pos x="6" y="25"/>
                </a:cxn>
                <a:cxn ang="0">
                  <a:pos x="4" y="24"/>
                </a:cxn>
                <a:cxn ang="0">
                  <a:pos x="3" y="22"/>
                </a:cxn>
                <a:cxn ang="0">
                  <a:pos x="3" y="22"/>
                </a:cxn>
                <a:cxn ang="0">
                  <a:pos x="1" y="21"/>
                </a:cxn>
                <a:cxn ang="0">
                  <a:pos x="1" y="18"/>
                </a:cxn>
                <a:cxn ang="0">
                  <a:pos x="0" y="16"/>
                </a:cxn>
                <a:cxn ang="0">
                  <a:pos x="0" y="15"/>
                </a:cxn>
                <a:cxn ang="0">
                  <a:pos x="0" y="13"/>
                </a:cxn>
                <a:cxn ang="0">
                  <a:pos x="0" y="12"/>
                </a:cxn>
                <a:cxn ang="0">
                  <a:pos x="0" y="10"/>
                </a:cxn>
                <a:cxn ang="0">
                  <a:pos x="0" y="9"/>
                </a:cxn>
                <a:cxn ang="0">
                  <a:pos x="0" y="7"/>
                </a:cxn>
                <a:cxn ang="0">
                  <a:pos x="0" y="6"/>
                </a:cxn>
                <a:cxn ang="0">
                  <a:pos x="1" y="4"/>
                </a:cxn>
                <a:cxn ang="0">
                  <a:pos x="1" y="4"/>
                </a:cxn>
                <a:cxn ang="0">
                  <a:pos x="3" y="3"/>
                </a:cxn>
                <a:cxn ang="0">
                  <a:pos x="4" y="1"/>
                </a:cxn>
                <a:cxn ang="0">
                  <a:pos x="4" y="1"/>
                </a:cxn>
                <a:cxn ang="0">
                  <a:pos x="6" y="0"/>
                </a:cxn>
                <a:cxn ang="0">
                  <a:pos x="7" y="0"/>
                </a:cxn>
                <a:cxn ang="0">
                  <a:pos x="9" y="0"/>
                </a:cxn>
                <a:cxn ang="0">
                  <a:pos x="10" y="0"/>
                </a:cxn>
                <a:cxn ang="0">
                  <a:pos x="12" y="0"/>
                </a:cxn>
                <a:cxn ang="0">
                  <a:pos x="13" y="0"/>
                </a:cxn>
                <a:cxn ang="0">
                  <a:pos x="15" y="0"/>
                </a:cxn>
                <a:cxn ang="0">
                  <a:pos x="16" y="1"/>
                </a:cxn>
                <a:cxn ang="0">
                  <a:pos x="18" y="1"/>
                </a:cxn>
                <a:cxn ang="0">
                  <a:pos x="18" y="3"/>
                </a:cxn>
                <a:cxn ang="0">
                  <a:pos x="19" y="3"/>
                </a:cxn>
                <a:cxn ang="0">
                  <a:pos x="21" y="4"/>
                </a:cxn>
                <a:cxn ang="0">
                  <a:pos x="22" y="6"/>
                </a:cxn>
                <a:cxn ang="0">
                  <a:pos x="24" y="7"/>
                </a:cxn>
                <a:cxn ang="0">
                  <a:pos x="24" y="9"/>
                </a:cxn>
                <a:cxn ang="0">
                  <a:pos x="25" y="10"/>
                </a:cxn>
                <a:cxn ang="0">
                  <a:pos x="25" y="12"/>
                </a:cxn>
                <a:cxn ang="0">
                  <a:pos x="27" y="13"/>
                </a:cxn>
                <a:cxn ang="0">
                  <a:pos x="27" y="15"/>
                </a:cxn>
              </a:cxnLst>
              <a:rect l="0" t="0" r="r" b="b"/>
              <a:pathLst>
                <a:path w="27" h="30">
                  <a:moveTo>
                    <a:pt x="27" y="15"/>
                  </a:moveTo>
                  <a:lnTo>
                    <a:pt x="27" y="15"/>
                  </a:lnTo>
                  <a:lnTo>
                    <a:pt x="27" y="16"/>
                  </a:ln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7" y="19"/>
                  </a:lnTo>
                  <a:lnTo>
                    <a:pt x="27" y="19"/>
                  </a:lnTo>
                  <a:lnTo>
                    <a:pt x="27" y="19"/>
                  </a:lnTo>
                  <a:lnTo>
                    <a:pt x="27" y="21"/>
                  </a:lnTo>
                  <a:lnTo>
                    <a:pt x="27" y="21"/>
                  </a:lnTo>
                  <a:lnTo>
                    <a:pt x="27" y="21"/>
                  </a:lnTo>
                  <a:lnTo>
                    <a:pt x="27" y="21"/>
                  </a:lnTo>
                  <a:lnTo>
                    <a:pt x="27" y="21"/>
                  </a:lnTo>
                  <a:lnTo>
                    <a:pt x="27" y="21"/>
                  </a:lnTo>
                  <a:lnTo>
                    <a:pt x="27" y="22"/>
                  </a:lnTo>
                  <a:lnTo>
                    <a:pt x="27" y="22"/>
                  </a:lnTo>
                  <a:lnTo>
                    <a:pt x="27" y="22"/>
                  </a:lnTo>
                  <a:lnTo>
                    <a:pt x="27" y="22"/>
                  </a:lnTo>
                  <a:lnTo>
                    <a:pt x="27" y="22"/>
                  </a:lnTo>
                  <a:lnTo>
                    <a:pt x="27" y="22"/>
                  </a:lnTo>
                  <a:lnTo>
                    <a:pt x="27" y="22"/>
                  </a:lnTo>
                  <a:lnTo>
                    <a:pt x="27" y="24"/>
                  </a:lnTo>
                  <a:lnTo>
                    <a:pt x="27" y="24"/>
                  </a:lnTo>
                  <a:lnTo>
                    <a:pt x="27" y="24"/>
                  </a:lnTo>
                  <a:lnTo>
                    <a:pt x="27" y="24"/>
                  </a:lnTo>
                  <a:lnTo>
                    <a:pt x="27" y="24"/>
                  </a:lnTo>
                  <a:lnTo>
                    <a:pt x="27" y="24"/>
                  </a:lnTo>
                  <a:lnTo>
                    <a:pt x="25" y="25"/>
                  </a:lnTo>
                  <a:lnTo>
                    <a:pt x="25" y="25"/>
                  </a:lnTo>
                  <a:lnTo>
                    <a:pt x="25" y="25"/>
                  </a:lnTo>
                  <a:lnTo>
                    <a:pt x="25" y="25"/>
                  </a:lnTo>
                  <a:lnTo>
                    <a:pt x="25" y="25"/>
                  </a:lnTo>
                  <a:lnTo>
                    <a:pt x="25" y="25"/>
                  </a:lnTo>
                  <a:lnTo>
                    <a:pt x="25" y="25"/>
                  </a:lnTo>
                  <a:lnTo>
                    <a:pt x="25" y="25"/>
                  </a:lnTo>
                  <a:lnTo>
                    <a:pt x="25" y="27"/>
                  </a:lnTo>
                  <a:lnTo>
                    <a:pt x="25" y="27"/>
                  </a:lnTo>
                  <a:lnTo>
                    <a:pt x="25" y="27"/>
                  </a:lnTo>
                  <a:lnTo>
                    <a:pt x="25" y="27"/>
                  </a:lnTo>
                  <a:lnTo>
                    <a:pt x="25" y="27"/>
                  </a:lnTo>
                  <a:lnTo>
                    <a:pt x="24" y="27"/>
                  </a:lnTo>
                  <a:lnTo>
                    <a:pt x="24" y="27"/>
                  </a:lnTo>
                  <a:lnTo>
                    <a:pt x="24" y="27"/>
                  </a:lnTo>
                  <a:lnTo>
                    <a:pt x="24" y="28"/>
                  </a:lnTo>
                  <a:lnTo>
                    <a:pt x="24" y="28"/>
                  </a:lnTo>
                  <a:lnTo>
                    <a:pt x="24" y="28"/>
                  </a:lnTo>
                  <a:lnTo>
                    <a:pt x="24" y="28"/>
                  </a:lnTo>
                  <a:lnTo>
                    <a:pt x="24" y="28"/>
                  </a:lnTo>
                  <a:lnTo>
                    <a:pt x="24" y="28"/>
                  </a:lnTo>
                  <a:lnTo>
                    <a:pt x="22" y="28"/>
                  </a:lnTo>
                  <a:lnTo>
                    <a:pt x="22" y="28"/>
                  </a:lnTo>
                  <a:lnTo>
                    <a:pt x="22" y="28"/>
                  </a:lnTo>
                  <a:lnTo>
                    <a:pt x="22" y="28"/>
                  </a:lnTo>
                  <a:lnTo>
                    <a:pt x="22" y="28"/>
                  </a:lnTo>
                  <a:lnTo>
                    <a:pt x="22" y="30"/>
                  </a:lnTo>
                  <a:lnTo>
                    <a:pt x="22" y="30"/>
                  </a:lnTo>
                  <a:lnTo>
                    <a:pt x="22" y="30"/>
                  </a:lnTo>
                  <a:lnTo>
                    <a:pt x="21" y="30"/>
                  </a:lnTo>
                  <a:lnTo>
                    <a:pt x="21" y="30"/>
                  </a:lnTo>
                  <a:lnTo>
                    <a:pt x="21" y="30"/>
                  </a:lnTo>
                  <a:lnTo>
                    <a:pt x="21" y="30"/>
                  </a:lnTo>
                  <a:lnTo>
                    <a:pt x="21" y="30"/>
                  </a:lnTo>
                  <a:lnTo>
                    <a:pt x="21" y="30"/>
                  </a:lnTo>
                  <a:lnTo>
                    <a:pt x="21" y="30"/>
                  </a:lnTo>
                  <a:lnTo>
                    <a:pt x="21" y="30"/>
                  </a:lnTo>
                  <a:lnTo>
                    <a:pt x="19" y="30"/>
                  </a:lnTo>
                  <a:lnTo>
                    <a:pt x="19" y="30"/>
                  </a:lnTo>
                  <a:lnTo>
                    <a:pt x="19" y="30"/>
                  </a:lnTo>
                  <a:lnTo>
                    <a:pt x="19" y="30"/>
                  </a:lnTo>
                  <a:lnTo>
                    <a:pt x="19" y="30"/>
                  </a:lnTo>
                  <a:lnTo>
                    <a:pt x="19" y="30"/>
                  </a:lnTo>
                  <a:lnTo>
                    <a:pt x="19" y="30"/>
                  </a:lnTo>
                  <a:lnTo>
                    <a:pt x="18" y="30"/>
                  </a:lnTo>
                  <a:lnTo>
                    <a:pt x="18" y="30"/>
                  </a:lnTo>
                  <a:lnTo>
                    <a:pt x="18" y="30"/>
                  </a:lnTo>
                  <a:lnTo>
                    <a:pt x="18" y="30"/>
                  </a:lnTo>
                  <a:lnTo>
                    <a:pt x="18" y="30"/>
                  </a:lnTo>
                  <a:lnTo>
                    <a:pt x="18" y="30"/>
                  </a:lnTo>
                  <a:lnTo>
                    <a:pt x="16" y="30"/>
                  </a:lnTo>
                  <a:lnTo>
                    <a:pt x="16" y="30"/>
                  </a:lnTo>
                  <a:lnTo>
                    <a:pt x="16" y="30"/>
                  </a:lnTo>
                  <a:lnTo>
                    <a:pt x="16" y="30"/>
                  </a:lnTo>
                  <a:lnTo>
                    <a:pt x="16" y="30"/>
                  </a:lnTo>
                  <a:lnTo>
                    <a:pt x="16" y="30"/>
                  </a:lnTo>
                  <a:lnTo>
                    <a:pt x="15" y="30"/>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30"/>
                  </a:lnTo>
                  <a:lnTo>
                    <a:pt x="10" y="30"/>
                  </a:lnTo>
                  <a:lnTo>
                    <a:pt x="10" y="30"/>
                  </a:lnTo>
                  <a:lnTo>
                    <a:pt x="10" y="28"/>
                  </a:lnTo>
                  <a:lnTo>
                    <a:pt x="10" y="28"/>
                  </a:lnTo>
                  <a:lnTo>
                    <a:pt x="10" y="28"/>
                  </a:lnTo>
                  <a:lnTo>
                    <a:pt x="10" y="28"/>
                  </a:lnTo>
                  <a:lnTo>
                    <a:pt x="9" y="28"/>
                  </a:lnTo>
                  <a:lnTo>
                    <a:pt x="9" y="28"/>
                  </a:lnTo>
                  <a:lnTo>
                    <a:pt x="9" y="28"/>
                  </a:lnTo>
                  <a:lnTo>
                    <a:pt x="9" y="28"/>
                  </a:lnTo>
                  <a:lnTo>
                    <a:pt x="9" y="28"/>
                  </a:lnTo>
                  <a:lnTo>
                    <a:pt x="9" y="28"/>
                  </a:lnTo>
                  <a:lnTo>
                    <a:pt x="9" y="28"/>
                  </a:lnTo>
                  <a:lnTo>
                    <a:pt x="7" y="27"/>
                  </a:lnTo>
                  <a:lnTo>
                    <a:pt x="7" y="27"/>
                  </a:lnTo>
                  <a:lnTo>
                    <a:pt x="7" y="27"/>
                  </a:lnTo>
                  <a:lnTo>
                    <a:pt x="7" y="27"/>
                  </a:lnTo>
                  <a:lnTo>
                    <a:pt x="7" y="27"/>
                  </a:lnTo>
                  <a:lnTo>
                    <a:pt x="7" y="27"/>
                  </a:lnTo>
                  <a:lnTo>
                    <a:pt x="7" y="27"/>
                  </a:lnTo>
                  <a:lnTo>
                    <a:pt x="6" y="27"/>
                  </a:lnTo>
                  <a:lnTo>
                    <a:pt x="6" y="25"/>
                  </a:lnTo>
                  <a:lnTo>
                    <a:pt x="6" y="25"/>
                  </a:lnTo>
                  <a:lnTo>
                    <a:pt x="6" y="25"/>
                  </a:lnTo>
                  <a:lnTo>
                    <a:pt x="6" y="25"/>
                  </a:lnTo>
                  <a:lnTo>
                    <a:pt x="6" y="25"/>
                  </a:lnTo>
                  <a:lnTo>
                    <a:pt x="6" y="25"/>
                  </a:lnTo>
                  <a:lnTo>
                    <a:pt x="4" y="25"/>
                  </a:lnTo>
                  <a:lnTo>
                    <a:pt x="4" y="25"/>
                  </a:lnTo>
                  <a:lnTo>
                    <a:pt x="4" y="24"/>
                  </a:lnTo>
                  <a:lnTo>
                    <a:pt x="4" y="24"/>
                  </a:lnTo>
                  <a:lnTo>
                    <a:pt x="4" y="24"/>
                  </a:lnTo>
                  <a:lnTo>
                    <a:pt x="4" y="24"/>
                  </a:lnTo>
                  <a:lnTo>
                    <a:pt x="4" y="24"/>
                  </a:lnTo>
                  <a:lnTo>
                    <a:pt x="4" y="24"/>
                  </a:lnTo>
                  <a:lnTo>
                    <a:pt x="3" y="22"/>
                  </a:lnTo>
                  <a:lnTo>
                    <a:pt x="3" y="22"/>
                  </a:lnTo>
                  <a:lnTo>
                    <a:pt x="3" y="22"/>
                  </a:lnTo>
                  <a:lnTo>
                    <a:pt x="3" y="22"/>
                  </a:lnTo>
                  <a:lnTo>
                    <a:pt x="3" y="22"/>
                  </a:lnTo>
                  <a:lnTo>
                    <a:pt x="3" y="22"/>
                  </a:lnTo>
                  <a:lnTo>
                    <a:pt x="3" y="22"/>
                  </a:lnTo>
                  <a:lnTo>
                    <a:pt x="3" y="21"/>
                  </a:lnTo>
                  <a:lnTo>
                    <a:pt x="3" y="21"/>
                  </a:lnTo>
                  <a:lnTo>
                    <a:pt x="3" y="21"/>
                  </a:lnTo>
                  <a:lnTo>
                    <a:pt x="1" y="21"/>
                  </a:lnTo>
                  <a:lnTo>
                    <a:pt x="1" y="21"/>
                  </a:lnTo>
                  <a:lnTo>
                    <a:pt x="1" y="21"/>
                  </a:lnTo>
                  <a:lnTo>
                    <a:pt x="1" y="19"/>
                  </a:lnTo>
                  <a:lnTo>
                    <a:pt x="1" y="19"/>
                  </a:lnTo>
                  <a:lnTo>
                    <a:pt x="1" y="19"/>
                  </a:lnTo>
                  <a:lnTo>
                    <a:pt x="1" y="19"/>
                  </a:lnTo>
                  <a:lnTo>
                    <a:pt x="1" y="19"/>
                  </a:lnTo>
                  <a:lnTo>
                    <a:pt x="1" y="18"/>
                  </a:lnTo>
                  <a:lnTo>
                    <a:pt x="1" y="18"/>
                  </a:lnTo>
                  <a:lnTo>
                    <a:pt x="1" y="18"/>
                  </a:lnTo>
                  <a:lnTo>
                    <a:pt x="1" y="18"/>
                  </a:lnTo>
                  <a:lnTo>
                    <a:pt x="0" y="18"/>
                  </a:lnTo>
                  <a:lnTo>
                    <a:pt x="0" y="18"/>
                  </a:lnTo>
                  <a:lnTo>
                    <a:pt x="0" y="16"/>
                  </a:lnTo>
                  <a:lnTo>
                    <a:pt x="0" y="16"/>
                  </a:lnTo>
                  <a:lnTo>
                    <a:pt x="0" y="16"/>
                  </a:lnTo>
                  <a:lnTo>
                    <a:pt x="0" y="16"/>
                  </a:lnTo>
                  <a:lnTo>
                    <a:pt x="0" y="16"/>
                  </a:lnTo>
                  <a:lnTo>
                    <a:pt x="0" y="16"/>
                  </a:lnTo>
                  <a:lnTo>
                    <a:pt x="0" y="15"/>
                  </a:lnTo>
                  <a:lnTo>
                    <a:pt x="0" y="15"/>
                  </a:lnTo>
                  <a:lnTo>
                    <a:pt x="0" y="15"/>
                  </a:lnTo>
                  <a:lnTo>
                    <a:pt x="0" y="15"/>
                  </a:lnTo>
                  <a:lnTo>
                    <a:pt x="0" y="15"/>
                  </a:lnTo>
                  <a:lnTo>
                    <a:pt x="0" y="13"/>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9"/>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6"/>
                  </a:lnTo>
                  <a:lnTo>
                    <a:pt x="0" y="6"/>
                  </a:lnTo>
                  <a:lnTo>
                    <a:pt x="0" y="6"/>
                  </a:lnTo>
                  <a:lnTo>
                    <a:pt x="1" y="6"/>
                  </a:lnTo>
                  <a:lnTo>
                    <a:pt x="1" y="6"/>
                  </a:lnTo>
                  <a:lnTo>
                    <a:pt x="1" y="6"/>
                  </a:lnTo>
                  <a:lnTo>
                    <a:pt x="1" y="6"/>
                  </a:lnTo>
                  <a:lnTo>
                    <a:pt x="1" y="4"/>
                  </a:lnTo>
                  <a:lnTo>
                    <a:pt x="1" y="4"/>
                  </a:lnTo>
                  <a:lnTo>
                    <a:pt x="1" y="4"/>
                  </a:lnTo>
                  <a:lnTo>
                    <a:pt x="1" y="4"/>
                  </a:lnTo>
                  <a:lnTo>
                    <a:pt x="1" y="4"/>
                  </a:lnTo>
                  <a:lnTo>
                    <a:pt x="1" y="4"/>
                  </a:lnTo>
                  <a:lnTo>
                    <a:pt x="1" y="4"/>
                  </a:lnTo>
                  <a:lnTo>
                    <a:pt x="1" y="4"/>
                  </a:lnTo>
                  <a:lnTo>
                    <a:pt x="1" y="3"/>
                  </a:lnTo>
                  <a:lnTo>
                    <a:pt x="3" y="3"/>
                  </a:lnTo>
                  <a:lnTo>
                    <a:pt x="3" y="3"/>
                  </a:lnTo>
                  <a:lnTo>
                    <a:pt x="3" y="3"/>
                  </a:lnTo>
                  <a:lnTo>
                    <a:pt x="3" y="3"/>
                  </a:lnTo>
                  <a:lnTo>
                    <a:pt x="3" y="3"/>
                  </a:lnTo>
                  <a:lnTo>
                    <a:pt x="3" y="3"/>
                  </a:lnTo>
                  <a:lnTo>
                    <a:pt x="3" y="3"/>
                  </a:lnTo>
                  <a:lnTo>
                    <a:pt x="3" y="3"/>
                  </a:lnTo>
                  <a:lnTo>
                    <a:pt x="3" y="1"/>
                  </a:lnTo>
                  <a:lnTo>
                    <a:pt x="4" y="1"/>
                  </a:lnTo>
                  <a:lnTo>
                    <a:pt x="4" y="1"/>
                  </a:lnTo>
                  <a:lnTo>
                    <a:pt x="4" y="1"/>
                  </a:lnTo>
                  <a:lnTo>
                    <a:pt x="4" y="1"/>
                  </a:lnTo>
                  <a:lnTo>
                    <a:pt x="4" y="1"/>
                  </a:lnTo>
                  <a:lnTo>
                    <a:pt x="4" y="1"/>
                  </a:lnTo>
                  <a:lnTo>
                    <a:pt x="4" y="1"/>
                  </a:lnTo>
                  <a:lnTo>
                    <a:pt x="4" y="1"/>
                  </a:lnTo>
                  <a:lnTo>
                    <a:pt x="6" y="1"/>
                  </a:lnTo>
                  <a:lnTo>
                    <a:pt x="6" y="1"/>
                  </a:lnTo>
                  <a:lnTo>
                    <a:pt x="6" y="1"/>
                  </a:lnTo>
                  <a:lnTo>
                    <a:pt x="6" y="1"/>
                  </a:lnTo>
                  <a:lnTo>
                    <a:pt x="6" y="0"/>
                  </a:lnTo>
                  <a:lnTo>
                    <a:pt x="6" y="0"/>
                  </a:lnTo>
                  <a:lnTo>
                    <a:pt x="6" y="0"/>
                  </a:lnTo>
                  <a:lnTo>
                    <a:pt x="6" y="0"/>
                  </a:lnTo>
                  <a:lnTo>
                    <a:pt x="7" y="0"/>
                  </a:lnTo>
                  <a:lnTo>
                    <a:pt x="7" y="0"/>
                  </a:lnTo>
                  <a:lnTo>
                    <a:pt x="7" y="0"/>
                  </a:lnTo>
                  <a:lnTo>
                    <a:pt x="7" y="0"/>
                  </a:lnTo>
                  <a:lnTo>
                    <a:pt x="7" y="0"/>
                  </a:lnTo>
                  <a:lnTo>
                    <a:pt x="7" y="0"/>
                  </a:lnTo>
                  <a:lnTo>
                    <a:pt x="9"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2" y="0"/>
                  </a:lnTo>
                  <a:lnTo>
                    <a:pt x="13" y="0"/>
                  </a:lnTo>
                  <a:lnTo>
                    <a:pt x="13" y="0"/>
                  </a:lnTo>
                  <a:lnTo>
                    <a:pt x="13" y="0"/>
                  </a:lnTo>
                  <a:lnTo>
                    <a:pt x="13" y="0"/>
                  </a:lnTo>
                  <a:lnTo>
                    <a:pt x="13" y="0"/>
                  </a:lnTo>
                  <a:lnTo>
                    <a:pt x="13" y="0"/>
                  </a:lnTo>
                  <a:lnTo>
                    <a:pt x="15" y="0"/>
                  </a:lnTo>
                  <a:lnTo>
                    <a:pt x="15" y="0"/>
                  </a:lnTo>
                  <a:lnTo>
                    <a:pt x="15" y="0"/>
                  </a:lnTo>
                  <a:lnTo>
                    <a:pt x="15" y="1"/>
                  </a:lnTo>
                  <a:lnTo>
                    <a:pt x="15" y="1"/>
                  </a:lnTo>
                  <a:lnTo>
                    <a:pt x="15" y="1"/>
                  </a:lnTo>
                  <a:lnTo>
                    <a:pt x="16" y="1"/>
                  </a:lnTo>
                  <a:lnTo>
                    <a:pt x="16" y="1"/>
                  </a:lnTo>
                  <a:lnTo>
                    <a:pt x="16" y="1"/>
                  </a:lnTo>
                  <a:lnTo>
                    <a:pt x="16" y="1"/>
                  </a:lnTo>
                  <a:lnTo>
                    <a:pt x="16" y="1"/>
                  </a:lnTo>
                  <a:lnTo>
                    <a:pt x="16" y="1"/>
                  </a:lnTo>
                  <a:lnTo>
                    <a:pt x="18" y="1"/>
                  </a:lnTo>
                  <a:lnTo>
                    <a:pt x="18" y="1"/>
                  </a:lnTo>
                  <a:lnTo>
                    <a:pt x="18" y="1"/>
                  </a:lnTo>
                  <a:lnTo>
                    <a:pt x="18" y="1"/>
                  </a:lnTo>
                  <a:lnTo>
                    <a:pt x="18" y="3"/>
                  </a:lnTo>
                  <a:lnTo>
                    <a:pt x="18" y="3"/>
                  </a:lnTo>
                  <a:lnTo>
                    <a:pt x="18" y="3"/>
                  </a:lnTo>
                  <a:lnTo>
                    <a:pt x="19" y="3"/>
                  </a:lnTo>
                  <a:lnTo>
                    <a:pt x="19" y="3"/>
                  </a:lnTo>
                  <a:lnTo>
                    <a:pt x="19" y="3"/>
                  </a:lnTo>
                  <a:lnTo>
                    <a:pt x="19" y="3"/>
                  </a:lnTo>
                  <a:lnTo>
                    <a:pt x="19" y="3"/>
                  </a:lnTo>
                  <a:lnTo>
                    <a:pt x="19" y="3"/>
                  </a:lnTo>
                  <a:lnTo>
                    <a:pt x="19" y="4"/>
                  </a:lnTo>
                  <a:lnTo>
                    <a:pt x="21" y="4"/>
                  </a:lnTo>
                  <a:lnTo>
                    <a:pt x="21" y="4"/>
                  </a:lnTo>
                  <a:lnTo>
                    <a:pt x="21" y="4"/>
                  </a:lnTo>
                  <a:lnTo>
                    <a:pt x="21" y="4"/>
                  </a:lnTo>
                  <a:lnTo>
                    <a:pt x="21" y="4"/>
                  </a:lnTo>
                  <a:lnTo>
                    <a:pt x="21" y="4"/>
                  </a:lnTo>
                  <a:lnTo>
                    <a:pt x="21" y="4"/>
                  </a:lnTo>
                  <a:lnTo>
                    <a:pt x="22" y="6"/>
                  </a:lnTo>
                  <a:lnTo>
                    <a:pt x="22" y="6"/>
                  </a:lnTo>
                  <a:lnTo>
                    <a:pt x="22" y="6"/>
                  </a:lnTo>
                  <a:lnTo>
                    <a:pt x="22" y="6"/>
                  </a:lnTo>
                  <a:lnTo>
                    <a:pt x="22" y="6"/>
                  </a:lnTo>
                  <a:lnTo>
                    <a:pt x="22" y="6"/>
                  </a:lnTo>
                  <a:lnTo>
                    <a:pt x="22" y="6"/>
                  </a:lnTo>
                  <a:lnTo>
                    <a:pt x="22" y="7"/>
                  </a:lnTo>
                  <a:lnTo>
                    <a:pt x="24" y="7"/>
                  </a:lnTo>
                  <a:lnTo>
                    <a:pt x="24" y="7"/>
                  </a:lnTo>
                  <a:lnTo>
                    <a:pt x="24" y="7"/>
                  </a:lnTo>
                  <a:lnTo>
                    <a:pt x="24" y="7"/>
                  </a:lnTo>
                  <a:lnTo>
                    <a:pt x="24" y="7"/>
                  </a:lnTo>
                  <a:lnTo>
                    <a:pt x="24" y="9"/>
                  </a:lnTo>
                  <a:lnTo>
                    <a:pt x="24" y="9"/>
                  </a:lnTo>
                  <a:lnTo>
                    <a:pt x="24" y="9"/>
                  </a:lnTo>
                  <a:lnTo>
                    <a:pt x="24" y="9"/>
                  </a:lnTo>
                  <a:lnTo>
                    <a:pt x="24" y="9"/>
                  </a:lnTo>
                  <a:lnTo>
                    <a:pt x="25" y="9"/>
                  </a:lnTo>
                  <a:lnTo>
                    <a:pt x="25" y="9"/>
                  </a:lnTo>
                  <a:lnTo>
                    <a:pt x="25" y="10"/>
                  </a:lnTo>
                  <a:lnTo>
                    <a:pt x="25" y="10"/>
                  </a:lnTo>
                  <a:lnTo>
                    <a:pt x="25" y="10"/>
                  </a:lnTo>
                  <a:lnTo>
                    <a:pt x="25" y="10"/>
                  </a:lnTo>
                  <a:lnTo>
                    <a:pt x="25" y="10"/>
                  </a:lnTo>
                  <a:lnTo>
                    <a:pt x="25" y="12"/>
                  </a:lnTo>
                  <a:lnTo>
                    <a:pt x="25" y="12"/>
                  </a:lnTo>
                  <a:lnTo>
                    <a:pt x="25" y="12"/>
                  </a:lnTo>
                  <a:lnTo>
                    <a:pt x="25" y="12"/>
                  </a:lnTo>
                  <a:lnTo>
                    <a:pt x="25" y="12"/>
                  </a:lnTo>
                  <a:lnTo>
                    <a:pt x="25" y="12"/>
                  </a:lnTo>
                  <a:lnTo>
                    <a:pt x="27" y="13"/>
                  </a:lnTo>
                  <a:lnTo>
                    <a:pt x="27" y="13"/>
                  </a:lnTo>
                  <a:lnTo>
                    <a:pt x="27" y="13"/>
                  </a:lnTo>
                  <a:lnTo>
                    <a:pt x="27" y="13"/>
                  </a:lnTo>
                  <a:lnTo>
                    <a:pt x="27" y="13"/>
                  </a:lnTo>
                  <a:lnTo>
                    <a:pt x="27" y="13"/>
                  </a:lnTo>
                  <a:lnTo>
                    <a:pt x="27" y="15"/>
                  </a:lnTo>
                  <a:lnTo>
                    <a:pt x="27" y="15"/>
                  </a:lnTo>
                  <a:lnTo>
                    <a:pt x="27" y="15"/>
                  </a:lnTo>
                  <a:lnTo>
                    <a:pt x="27" y="15"/>
                  </a:lnTo>
                  <a:lnTo>
                    <a:pt x="27" y="15"/>
                  </a:lnTo>
                </a:path>
              </a:pathLst>
            </a:custGeom>
            <a:noFill/>
            <a:ln w="6350" cap="sq">
              <a:solidFill>
                <a:srgbClr val="000000"/>
              </a:solidFill>
              <a:prstDash val="solid"/>
              <a:miter lim="800000"/>
              <a:headEnd/>
              <a:tailEnd/>
            </a:ln>
          </p:spPr>
          <p:txBody>
            <a:bodyPr/>
            <a:lstStyle/>
            <a:p>
              <a:endParaRPr lang="en-US"/>
            </a:p>
          </p:txBody>
        </p:sp>
        <p:sp>
          <p:nvSpPr>
            <p:cNvPr id="321540" name="Freeform 1028"/>
            <p:cNvSpPr>
              <a:spLocks/>
            </p:cNvSpPr>
            <p:nvPr/>
          </p:nvSpPr>
          <p:spPr bwMode="auto">
            <a:xfrm>
              <a:off x="607" y="2742"/>
              <a:ext cx="27" cy="32"/>
            </a:xfrm>
            <a:custGeom>
              <a:avLst/>
              <a:gdLst/>
              <a:ahLst/>
              <a:cxnLst>
                <a:cxn ang="0">
                  <a:pos x="27" y="17"/>
                </a:cxn>
                <a:cxn ang="0">
                  <a:pos x="27" y="18"/>
                </a:cxn>
                <a:cxn ang="0">
                  <a:pos x="27" y="20"/>
                </a:cxn>
                <a:cxn ang="0">
                  <a:pos x="27" y="21"/>
                </a:cxn>
                <a:cxn ang="0">
                  <a:pos x="27" y="23"/>
                </a:cxn>
                <a:cxn ang="0">
                  <a:pos x="27" y="24"/>
                </a:cxn>
                <a:cxn ang="0">
                  <a:pos x="26" y="26"/>
                </a:cxn>
                <a:cxn ang="0">
                  <a:pos x="26" y="27"/>
                </a:cxn>
                <a:cxn ang="0">
                  <a:pos x="24" y="29"/>
                </a:cxn>
                <a:cxn ang="0">
                  <a:pos x="24" y="29"/>
                </a:cxn>
                <a:cxn ang="0">
                  <a:pos x="23" y="30"/>
                </a:cxn>
                <a:cxn ang="0">
                  <a:pos x="21" y="30"/>
                </a:cxn>
                <a:cxn ang="0">
                  <a:pos x="20" y="30"/>
                </a:cxn>
                <a:cxn ang="0">
                  <a:pos x="18" y="32"/>
                </a:cxn>
                <a:cxn ang="0">
                  <a:pos x="18" y="32"/>
                </a:cxn>
                <a:cxn ang="0">
                  <a:pos x="17" y="32"/>
                </a:cxn>
                <a:cxn ang="0">
                  <a:pos x="15" y="30"/>
                </a:cxn>
                <a:cxn ang="0">
                  <a:pos x="14" y="30"/>
                </a:cxn>
                <a:cxn ang="0">
                  <a:pos x="12" y="30"/>
                </a:cxn>
                <a:cxn ang="0">
                  <a:pos x="11" y="29"/>
                </a:cxn>
                <a:cxn ang="0">
                  <a:pos x="9" y="29"/>
                </a:cxn>
                <a:cxn ang="0">
                  <a:pos x="8" y="27"/>
                </a:cxn>
                <a:cxn ang="0">
                  <a:pos x="6" y="26"/>
                </a:cxn>
                <a:cxn ang="0">
                  <a:pos x="5" y="26"/>
                </a:cxn>
                <a:cxn ang="0">
                  <a:pos x="5" y="24"/>
                </a:cxn>
                <a:cxn ang="0">
                  <a:pos x="3" y="23"/>
                </a:cxn>
                <a:cxn ang="0">
                  <a:pos x="2" y="21"/>
                </a:cxn>
                <a:cxn ang="0">
                  <a:pos x="2" y="20"/>
                </a:cxn>
                <a:cxn ang="0">
                  <a:pos x="0" y="18"/>
                </a:cxn>
                <a:cxn ang="0">
                  <a:pos x="0" y="17"/>
                </a:cxn>
                <a:cxn ang="0">
                  <a:pos x="0" y="14"/>
                </a:cxn>
                <a:cxn ang="0">
                  <a:pos x="0" y="12"/>
                </a:cxn>
                <a:cxn ang="0">
                  <a:pos x="0" y="11"/>
                </a:cxn>
                <a:cxn ang="0">
                  <a:pos x="0" y="9"/>
                </a:cxn>
                <a:cxn ang="0">
                  <a:pos x="0" y="8"/>
                </a:cxn>
                <a:cxn ang="0">
                  <a:pos x="0" y="6"/>
                </a:cxn>
                <a:cxn ang="0">
                  <a:pos x="2" y="6"/>
                </a:cxn>
                <a:cxn ang="0">
                  <a:pos x="2" y="5"/>
                </a:cxn>
                <a:cxn ang="0">
                  <a:pos x="3" y="3"/>
                </a:cxn>
                <a:cxn ang="0">
                  <a:pos x="5" y="3"/>
                </a:cxn>
                <a:cxn ang="0">
                  <a:pos x="5" y="2"/>
                </a:cxn>
                <a:cxn ang="0">
                  <a:pos x="6" y="2"/>
                </a:cxn>
                <a:cxn ang="0">
                  <a:pos x="8" y="0"/>
                </a:cxn>
                <a:cxn ang="0">
                  <a:pos x="9" y="0"/>
                </a:cxn>
                <a:cxn ang="0">
                  <a:pos x="11" y="0"/>
                </a:cxn>
                <a:cxn ang="0">
                  <a:pos x="12" y="0"/>
                </a:cxn>
                <a:cxn ang="0">
                  <a:pos x="14" y="0"/>
                </a:cxn>
                <a:cxn ang="0">
                  <a:pos x="15" y="2"/>
                </a:cxn>
                <a:cxn ang="0">
                  <a:pos x="17" y="2"/>
                </a:cxn>
                <a:cxn ang="0">
                  <a:pos x="18" y="2"/>
                </a:cxn>
                <a:cxn ang="0">
                  <a:pos x="18" y="3"/>
                </a:cxn>
                <a:cxn ang="0">
                  <a:pos x="20" y="5"/>
                </a:cxn>
                <a:cxn ang="0">
                  <a:pos x="21" y="5"/>
                </a:cxn>
                <a:cxn ang="0">
                  <a:pos x="23" y="6"/>
                </a:cxn>
                <a:cxn ang="0">
                  <a:pos x="24" y="8"/>
                </a:cxn>
                <a:cxn ang="0">
                  <a:pos x="24" y="9"/>
                </a:cxn>
                <a:cxn ang="0">
                  <a:pos x="26" y="11"/>
                </a:cxn>
                <a:cxn ang="0">
                  <a:pos x="26" y="12"/>
                </a:cxn>
                <a:cxn ang="0">
                  <a:pos x="27" y="14"/>
                </a:cxn>
                <a:cxn ang="0">
                  <a:pos x="27" y="15"/>
                </a:cxn>
              </a:cxnLst>
              <a:rect l="0" t="0" r="r" b="b"/>
              <a:pathLst>
                <a:path w="27" h="32">
                  <a:moveTo>
                    <a:pt x="27" y="15"/>
                  </a:moveTo>
                  <a:lnTo>
                    <a:pt x="27" y="17"/>
                  </a:lnTo>
                  <a:lnTo>
                    <a:pt x="27" y="17"/>
                  </a:lnTo>
                  <a:lnTo>
                    <a:pt x="27" y="17"/>
                  </a:lnTo>
                  <a:lnTo>
                    <a:pt x="27" y="17"/>
                  </a:lnTo>
                  <a:lnTo>
                    <a:pt x="27" y="17"/>
                  </a:lnTo>
                  <a:lnTo>
                    <a:pt x="27" y="17"/>
                  </a:lnTo>
                  <a:lnTo>
                    <a:pt x="27" y="18"/>
                  </a:lnTo>
                  <a:lnTo>
                    <a:pt x="27" y="18"/>
                  </a:lnTo>
                  <a:lnTo>
                    <a:pt x="27" y="18"/>
                  </a:lnTo>
                  <a:lnTo>
                    <a:pt x="27" y="18"/>
                  </a:lnTo>
                  <a:lnTo>
                    <a:pt x="27" y="18"/>
                  </a:lnTo>
                  <a:lnTo>
                    <a:pt x="27" y="20"/>
                  </a:lnTo>
                  <a:lnTo>
                    <a:pt x="27" y="20"/>
                  </a:lnTo>
                  <a:lnTo>
                    <a:pt x="27" y="20"/>
                  </a:lnTo>
                  <a:lnTo>
                    <a:pt x="27" y="20"/>
                  </a:lnTo>
                  <a:lnTo>
                    <a:pt x="27" y="20"/>
                  </a:lnTo>
                  <a:lnTo>
                    <a:pt x="27" y="20"/>
                  </a:lnTo>
                  <a:lnTo>
                    <a:pt x="27" y="21"/>
                  </a:lnTo>
                  <a:lnTo>
                    <a:pt x="27" y="21"/>
                  </a:lnTo>
                  <a:lnTo>
                    <a:pt x="27" y="21"/>
                  </a:lnTo>
                  <a:lnTo>
                    <a:pt x="27" y="21"/>
                  </a:lnTo>
                  <a:lnTo>
                    <a:pt x="27" y="21"/>
                  </a:lnTo>
                  <a:lnTo>
                    <a:pt x="27" y="21"/>
                  </a:lnTo>
                  <a:lnTo>
                    <a:pt x="27" y="23"/>
                  </a:lnTo>
                  <a:lnTo>
                    <a:pt x="27" y="23"/>
                  </a:lnTo>
                  <a:lnTo>
                    <a:pt x="27" y="23"/>
                  </a:lnTo>
                  <a:lnTo>
                    <a:pt x="27" y="23"/>
                  </a:lnTo>
                  <a:lnTo>
                    <a:pt x="27" y="23"/>
                  </a:lnTo>
                  <a:lnTo>
                    <a:pt x="27" y="23"/>
                  </a:lnTo>
                  <a:lnTo>
                    <a:pt x="27" y="24"/>
                  </a:lnTo>
                  <a:lnTo>
                    <a:pt x="27" y="24"/>
                  </a:lnTo>
                  <a:lnTo>
                    <a:pt x="27" y="24"/>
                  </a:lnTo>
                  <a:lnTo>
                    <a:pt x="27" y="24"/>
                  </a:lnTo>
                  <a:lnTo>
                    <a:pt x="27" y="24"/>
                  </a:lnTo>
                  <a:lnTo>
                    <a:pt x="27" y="24"/>
                  </a:lnTo>
                  <a:lnTo>
                    <a:pt x="27" y="24"/>
                  </a:lnTo>
                  <a:lnTo>
                    <a:pt x="27" y="26"/>
                  </a:lnTo>
                  <a:lnTo>
                    <a:pt x="27" y="26"/>
                  </a:lnTo>
                  <a:lnTo>
                    <a:pt x="27" y="26"/>
                  </a:lnTo>
                  <a:lnTo>
                    <a:pt x="26" y="26"/>
                  </a:lnTo>
                  <a:lnTo>
                    <a:pt x="26" y="26"/>
                  </a:lnTo>
                  <a:lnTo>
                    <a:pt x="26" y="26"/>
                  </a:lnTo>
                  <a:lnTo>
                    <a:pt x="26" y="26"/>
                  </a:lnTo>
                  <a:lnTo>
                    <a:pt x="26" y="27"/>
                  </a:lnTo>
                  <a:lnTo>
                    <a:pt x="26" y="27"/>
                  </a:lnTo>
                  <a:lnTo>
                    <a:pt x="26" y="27"/>
                  </a:lnTo>
                  <a:lnTo>
                    <a:pt x="26" y="27"/>
                  </a:lnTo>
                  <a:lnTo>
                    <a:pt x="26" y="27"/>
                  </a:lnTo>
                  <a:lnTo>
                    <a:pt x="26" y="27"/>
                  </a:lnTo>
                  <a:lnTo>
                    <a:pt x="26" y="27"/>
                  </a:lnTo>
                  <a:lnTo>
                    <a:pt x="26" y="27"/>
                  </a:lnTo>
                  <a:lnTo>
                    <a:pt x="24" y="27"/>
                  </a:lnTo>
                  <a:lnTo>
                    <a:pt x="24" y="29"/>
                  </a:lnTo>
                  <a:lnTo>
                    <a:pt x="24" y="29"/>
                  </a:lnTo>
                  <a:lnTo>
                    <a:pt x="24" y="29"/>
                  </a:lnTo>
                  <a:lnTo>
                    <a:pt x="24" y="29"/>
                  </a:lnTo>
                  <a:lnTo>
                    <a:pt x="24" y="29"/>
                  </a:lnTo>
                  <a:lnTo>
                    <a:pt x="24" y="29"/>
                  </a:lnTo>
                  <a:lnTo>
                    <a:pt x="24" y="29"/>
                  </a:lnTo>
                  <a:lnTo>
                    <a:pt x="24" y="29"/>
                  </a:lnTo>
                  <a:lnTo>
                    <a:pt x="23" y="29"/>
                  </a:lnTo>
                  <a:lnTo>
                    <a:pt x="23" y="29"/>
                  </a:lnTo>
                  <a:lnTo>
                    <a:pt x="23" y="30"/>
                  </a:lnTo>
                  <a:lnTo>
                    <a:pt x="23" y="30"/>
                  </a:lnTo>
                  <a:lnTo>
                    <a:pt x="23" y="30"/>
                  </a:lnTo>
                  <a:lnTo>
                    <a:pt x="23" y="30"/>
                  </a:lnTo>
                  <a:lnTo>
                    <a:pt x="23" y="30"/>
                  </a:lnTo>
                  <a:lnTo>
                    <a:pt x="23" y="30"/>
                  </a:lnTo>
                  <a:lnTo>
                    <a:pt x="21" y="30"/>
                  </a:lnTo>
                  <a:lnTo>
                    <a:pt x="21" y="30"/>
                  </a:lnTo>
                  <a:lnTo>
                    <a:pt x="21" y="30"/>
                  </a:lnTo>
                  <a:lnTo>
                    <a:pt x="21" y="30"/>
                  </a:lnTo>
                  <a:lnTo>
                    <a:pt x="21" y="30"/>
                  </a:lnTo>
                  <a:lnTo>
                    <a:pt x="21" y="30"/>
                  </a:lnTo>
                  <a:lnTo>
                    <a:pt x="21" y="30"/>
                  </a:lnTo>
                  <a:lnTo>
                    <a:pt x="21" y="30"/>
                  </a:lnTo>
                  <a:lnTo>
                    <a:pt x="20" y="30"/>
                  </a:lnTo>
                  <a:lnTo>
                    <a:pt x="20" y="30"/>
                  </a:lnTo>
                  <a:lnTo>
                    <a:pt x="20" y="30"/>
                  </a:lnTo>
                  <a:lnTo>
                    <a:pt x="20" y="30"/>
                  </a:lnTo>
                  <a:lnTo>
                    <a:pt x="20" y="32"/>
                  </a:lnTo>
                  <a:lnTo>
                    <a:pt x="20" y="32"/>
                  </a:lnTo>
                  <a:lnTo>
                    <a:pt x="18" y="32"/>
                  </a:lnTo>
                  <a:lnTo>
                    <a:pt x="18" y="32"/>
                  </a:lnTo>
                  <a:lnTo>
                    <a:pt x="18" y="32"/>
                  </a:lnTo>
                  <a:lnTo>
                    <a:pt x="18" y="32"/>
                  </a:lnTo>
                  <a:lnTo>
                    <a:pt x="18" y="32"/>
                  </a:lnTo>
                  <a:lnTo>
                    <a:pt x="18" y="32"/>
                  </a:lnTo>
                  <a:lnTo>
                    <a:pt x="18" y="32"/>
                  </a:lnTo>
                  <a:lnTo>
                    <a:pt x="17" y="32"/>
                  </a:lnTo>
                  <a:lnTo>
                    <a:pt x="17" y="32"/>
                  </a:lnTo>
                  <a:lnTo>
                    <a:pt x="17" y="32"/>
                  </a:lnTo>
                  <a:lnTo>
                    <a:pt x="17" y="32"/>
                  </a:lnTo>
                  <a:lnTo>
                    <a:pt x="17" y="32"/>
                  </a:lnTo>
                  <a:lnTo>
                    <a:pt x="17" y="32"/>
                  </a:lnTo>
                  <a:lnTo>
                    <a:pt x="15" y="32"/>
                  </a:lnTo>
                  <a:lnTo>
                    <a:pt x="15" y="32"/>
                  </a:lnTo>
                  <a:lnTo>
                    <a:pt x="15" y="32"/>
                  </a:lnTo>
                  <a:lnTo>
                    <a:pt x="15" y="32"/>
                  </a:lnTo>
                  <a:lnTo>
                    <a:pt x="15" y="30"/>
                  </a:lnTo>
                  <a:lnTo>
                    <a:pt x="15" y="30"/>
                  </a:lnTo>
                  <a:lnTo>
                    <a:pt x="14" y="30"/>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30"/>
                  </a:lnTo>
                  <a:lnTo>
                    <a:pt x="11" y="30"/>
                  </a:lnTo>
                  <a:lnTo>
                    <a:pt x="11" y="29"/>
                  </a:lnTo>
                  <a:lnTo>
                    <a:pt x="11" y="29"/>
                  </a:lnTo>
                  <a:lnTo>
                    <a:pt x="11" y="29"/>
                  </a:lnTo>
                  <a:lnTo>
                    <a:pt x="9" y="29"/>
                  </a:lnTo>
                  <a:lnTo>
                    <a:pt x="9" y="29"/>
                  </a:lnTo>
                  <a:lnTo>
                    <a:pt x="9" y="29"/>
                  </a:lnTo>
                  <a:lnTo>
                    <a:pt x="9" y="29"/>
                  </a:lnTo>
                  <a:lnTo>
                    <a:pt x="9" y="29"/>
                  </a:lnTo>
                  <a:lnTo>
                    <a:pt x="9" y="29"/>
                  </a:lnTo>
                  <a:lnTo>
                    <a:pt x="9" y="29"/>
                  </a:lnTo>
                  <a:lnTo>
                    <a:pt x="8" y="27"/>
                  </a:lnTo>
                  <a:lnTo>
                    <a:pt x="8" y="27"/>
                  </a:lnTo>
                  <a:lnTo>
                    <a:pt x="8" y="27"/>
                  </a:lnTo>
                  <a:lnTo>
                    <a:pt x="8" y="27"/>
                  </a:lnTo>
                  <a:lnTo>
                    <a:pt x="8" y="27"/>
                  </a:lnTo>
                  <a:lnTo>
                    <a:pt x="8" y="27"/>
                  </a:lnTo>
                  <a:lnTo>
                    <a:pt x="8" y="27"/>
                  </a:lnTo>
                  <a:lnTo>
                    <a:pt x="6" y="27"/>
                  </a:lnTo>
                  <a:lnTo>
                    <a:pt x="6" y="27"/>
                  </a:lnTo>
                  <a:lnTo>
                    <a:pt x="6" y="26"/>
                  </a:lnTo>
                  <a:lnTo>
                    <a:pt x="6" y="26"/>
                  </a:lnTo>
                  <a:lnTo>
                    <a:pt x="6" y="26"/>
                  </a:lnTo>
                  <a:lnTo>
                    <a:pt x="6" y="26"/>
                  </a:lnTo>
                  <a:lnTo>
                    <a:pt x="6" y="26"/>
                  </a:lnTo>
                  <a:lnTo>
                    <a:pt x="5" y="26"/>
                  </a:lnTo>
                  <a:lnTo>
                    <a:pt x="5" y="26"/>
                  </a:lnTo>
                  <a:lnTo>
                    <a:pt x="5" y="24"/>
                  </a:lnTo>
                  <a:lnTo>
                    <a:pt x="5" y="24"/>
                  </a:lnTo>
                  <a:lnTo>
                    <a:pt x="5" y="24"/>
                  </a:lnTo>
                  <a:lnTo>
                    <a:pt x="5" y="24"/>
                  </a:lnTo>
                  <a:lnTo>
                    <a:pt x="5" y="24"/>
                  </a:lnTo>
                  <a:lnTo>
                    <a:pt x="5" y="24"/>
                  </a:lnTo>
                  <a:lnTo>
                    <a:pt x="3" y="24"/>
                  </a:lnTo>
                  <a:lnTo>
                    <a:pt x="3" y="23"/>
                  </a:lnTo>
                  <a:lnTo>
                    <a:pt x="3" y="23"/>
                  </a:lnTo>
                  <a:lnTo>
                    <a:pt x="3" y="23"/>
                  </a:lnTo>
                  <a:lnTo>
                    <a:pt x="3" y="23"/>
                  </a:lnTo>
                  <a:lnTo>
                    <a:pt x="3" y="23"/>
                  </a:lnTo>
                  <a:lnTo>
                    <a:pt x="3" y="23"/>
                  </a:lnTo>
                  <a:lnTo>
                    <a:pt x="3" y="21"/>
                  </a:lnTo>
                  <a:lnTo>
                    <a:pt x="3" y="21"/>
                  </a:lnTo>
                  <a:lnTo>
                    <a:pt x="3" y="21"/>
                  </a:lnTo>
                  <a:lnTo>
                    <a:pt x="2" y="21"/>
                  </a:lnTo>
                  <a:lnTo>
                    <a:pt x="2" y="21"/>
                  </a:lnTo>
                  <a:lnTo>
                    <a:pt x="2" y="21"/>
                  </a:lnTo>
                  <a:lnTo>
                    <a:pt x="2" y="20"/>
                  </a:lnTo>
                  <a:lnTo>
                    <a:pt x="2" y="20"/>
                  </a:lnTo>
                  <a:lnTo>
                    <a:pt x="2" y="20"/>
                  </a:lnTo>
                  <a:lnTo>
                    <a:pt x="2" y="20"/>
                  </a:lnTo>
                  <a:lnTo>
                    <a:pt x="2" y="20"/>
                  </a:lnTo>
                  <a:lnTo>
                    <a:pt x="2" y="20"/>
                  </a:lnTo>
                  <a:lnTo>
                    <a:pt x="2" y="18"/>
                  </a:lnTo>
                  <a:lnTo>
                    <a:pt x="2" y="18"/>
                  </a:lnTo>
                  <a:lnTo>
                    <a:pt x="2" y="18"/>
                  </a:lnTo>
                  <a:lnTo>
                    <a:pt x="2" y="18"/>
                  </a:lnTo>
                  <a:lnTo>
                    <a:pt x="0" y="18"/>
                  </a:lnTo>
                  <a:lnTo>
                    <a:pt x="0" y="17"/>
                  </a:lnTo>
                  <a:lnTo>
                    <a:pt x="0" y="17"/>
                  </a:lnTo>
                  <a:lnTo>
                    <a:pt x="0" y="17"/>
                  </a:lnTo>
                  <a:lnTo>
                    <a:pt x="0" y="17"/>
                  </a:lnTo>
                  <a:lnTo>
                    <a:pt x="0" y="17"/>
                  </a:lnTo>
                  <a:lnTo>
                    <a:pt x="0" y="17"/>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3" y="5"/>
                  </a:lnTo>
                  <a:lnTo>
                    <a:pt x="3" y="3"/>
                  </a:lnTo>
                  <a:lnTo>
                    <a:pt x="3" y="3"/>
                  </a:lnTo>
                  <a:lnTo>
                    <a:pt x="3" y="3"/>
                  </a:lnTo>
                  <a:lnTo>
                    <a:pt x="3" y="3"/>
                  </a:lnTo>
                  <a:lnTo>
                    <a:pt x="3" y="3"/>
                  </a:lnTo>
                  <a:lnTo>
                    <a:pt x="3" y="3"/>
                  </a:lnTo>
                  <a:lnTo>
                    <a:pt x="3" y="3"/>
                  </a:lnTo>
                  <a:lnTo>
                    <a:pt x="3" y="3"/>
                  </a:lnTo>
                  <a:lnTo>
                    <a:pt x="3" y="3"/>
                  </a:lnTo>
                  <a:lnTo>
                    <a:pt x="5" y="3"/>
                  </a:lnTo>
                  <a:lnTo>
                    <a:pt x="5" y="2"/>
                  </a:lnTo>
                  <a:lnTo>
                    <a:pt x="5" y="2"/>
                  </a:lnTo>
                  <a:lnTo>
                    <a:pt x="5" y="2"/>
                  </a:lnTo>
                  <a:lnTo>
                    <a:pt x="5" y="2"/>
                  </a:lnTo>
                  <a:lnTo>
                    <a:pt x="5" y="2"/>
                  </a:lnTo>
                  <a:lnTo>
                    <a:pt x="5" y="2"/>
                  </a:lnTo>
                  <a:lnTo>
                    <a:pt x="5" y="2"/>
                  </a:lnTo>
                  <a:lnTo>
                    <a:pt x="6" y="2"/>
                  </a:lnTo>
                  <a:lnTo>
                    <a:pt x="6" y="2"/>
                  </a:lnTo>
                  <a:lnTo>
                    <a:pt x="6" y="2"/>
                  </a:lnTo>
                  <a:lnTo>
                    <a:pt x="6" y="2"/>
                  </a:lnTo>
                  <a:lnTo>
                    <a:pt x="6" y="2"/>
                  </a:lnTo>
                  <a:lnTo>
                    <a:pt x="6" y="2"/>
                  </a:lnTo>
                  <a:lnTo>
                    <a:pt x="6" y="2"/>
                  </a:lnTo>
                  <a:lnTo>
                    <a:pt x="6"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2"/>
                  </a:lnTo>
                  <a:lnTo>
                    <a:pt x="15" y="2"/>
                  </a:lnTo>
                  <a:lnTo>
                    <a:pt x="15" y="2"/>
                  </a:lnTo>
                  <a:lnTo>
                    <a:pt x="15" y="2"/>
                  </a:lnTo>
                  <a:lnTo>
                    <a:pt x="15" y="2"/>
                  </a:lnTo>
                  <a:lnTo>
                    <a:pt x="15" y="2"/>
                  </a:lnTo>
                  <a:lnTo>
                    <a:pt x="17" y="2"/>
                  </a:lnTo>
                  <a:lnTo>
                    <a:pt x="17" y="2"/>
                  </a:lnTo>
                  <a:lnTo>
                    <a:pt x="17" y="2"/>
                  </a:lnTo>
                  <a:lnTo>
                    <a:pt x="17" y="2"/>
                  </a:lnTo>
                  <a:lnTo>
                    <a:pt x="17" y="2"/>
                  </a:lnTo>
                  <a:lnTo>
                    <a:pt x="17" y="2"/>
                  </a:lnTo>
                  <a:lnTo>
                    <a:pt x="18" y="2"/>
                  </a:lnTo>
                  <a:lnTo>
                    <a:pt x="18" y="2"/>
                  </a:lnTo>
                  <a:lnTo>
                    <a:pt x="18" y="3"/>
                  </a:lnTo>
                  <a:lnTo>
                    <a:pt x="18" y="3"/>
                  </a:lnTo>
                  <a:lnTo>
                    <a:pt x="18" y="3"/>
                  </a:lnTo>
                  <a:lnTo>
                    <a:pt x="18" y="3"/>
                  </a:lnTo>
                  <a:lnTo>
                    <a:pt x="18" y="3"/>
                  </a:lnTo>
                  <a:lnTo>
                    <a:pt x="20" y="3"/>
                  </a:lnTo>
                  <a:lnTo>
                    <a:pt x="20" y="3"/>
                  </a:lnTo>
                  <a:lnTo>
                    <a:pt x="20" y="3"/>
                  </a:lnTo>
                  <a:lnTo>
                    <a:pt x="20" y="3"/>
                  </a:lnTo>
                  <a:lnTo>
                    <a:pt x="20" y="3"/>
                  </a:lnTo>
                  <a:lnTo>
                    <a:pt x="20" y="5"/>
                  </a:lnTo>
                  <a:lnTo>
                    <a:pt x="20" y="5"/>
                  </a:lnTo>
                  <a:lnTo>
                    <a:pt x="21" y="5"/>
                  </a:lnTo>
                  <a:lnTo>
                    <a:pt x="21" y="5"/>
                  </a:lnTo>
                  <a:lnTo>
                    <a:pt x="21" y="5"/>
                  </a:lnTo>
                  <a:lnTo>
                    <a:pt x="21" y="5"/>
                  </a:lnTo>
                  <a:lnTo>
                    <a:pt x="21" y="5"/>
                  </a:lnTo>
                  <a:lnTo>
                    <a:pt x="21" y="5"/>
                  </a:lnTo>
                  <a:lnTo>
                    <a:pt x="21" y="6"/>
                  </a:lnTo>
                  <a:lnTo>
                    <a:pt x="23" y="6"/>
                  </a:lnTo>
                  <a:lnTo>
                    <a:pt x="23" y="6"/>
                  </a:lnTo>
                  <a:lnTo>
                    <a:pt x="23" y="6"/>
                  </a:lnTo>
                  <a:lnTo>
                    <a:pt x="23" y="6"/>
                  </a:lnTo>
                  <a:lnTo>
                    <a:pt x="23" y="6"/>
                  </a:lnTo>
                  <a:lnTo>
                    <a:pt x="23" y="6"/>
                  </a:lnTo>
                  <a:lnTo>
                    <a:pt x="23" y="8"/>
                  </a:lnTo>
                  <a:lnTo>
                    <a:pt x="23" y="8"/>
                  </a:lnTo>
                  <a:lnTo>
                    <a:pt x="24" y="8"/>
                  </a:lnTo>
                  <a:lnTo>
                    <a:pt x="24" y="8"/>
                  </a:lnTo>
                  <a:lnTo>
                    <a:pt x="24" y="8"/>
                  </a:lnTo>
                  <a:lnTo>
                    <a:pt x="24" y="8"/>
                  </a:lnTo>
                  <a:lnTo>
                    <a:pt x="24" y="9"/>
                  </a:lnTo>
                  <a:lnTo>
                    <a:pt x="24" y="9"/>
                  </a:lnTo>
                  <a:lnTo>
                    <a:pt x="24" y="9"/>
                  </a:lnTo>
                  <a:lnTo>
                    <a:pt x="24" y="9"/>
                  </a:lnTo>
                  <a:lnTo>
                    <a:pt x="24" y="9"/>
                  </a:lnTo>
                  <a:lnTo>
                    <a:pt x="24" y="9"/>
                  </a:lnTo>
                  <a:lnTo>
                    <a:pt x="26" y="11"/>
                  </a:lnTo>
                  <a:lnTo>
                    <a:pt x="26" y="11"/>
                  </a:lnTo>
                  <a:lnTo>
                    <a:pt x="26" y="11"/>
                  </a:lnTo>
                  <a:lnTo>
                    <a:pt x="26" y="11"/>
                  </a:lnTo>
                  <a:lnTo>
                    <a:pt x="26" y="11"/>
                  </a:lnTo>
                  <a:lnTo>
                    <a:pt x="26" y="11"/>
                  </a:lnTo>
                  <a:lnTo>
                    <a:pt x="26" y="12"/>
                  </a:lnTo>
                  <a:lnTo>
                    <a:pt x="26" y="12"/>
                  </a:lnTo>
                  <a:lnTo>
                    <a:pt x="26" y="12"/>
                  </a:lnTo>
                  <a:lnTo>
                    <a:pt x="26" y="12"/>
                  </a:lnTo>
                  <a:lnTo>
                    <a:pt x="26" y="12"/>
                  </a:lnTo>
                  <a:lnTo>
                    <a:pt x="26" y="12"/>
                  </a:lnTo>
                  <a:lnTo>
                    <a:pt x="27" y="14"/>
                  </a:lnTo>
                  <a:lnTo>
                    <a:pt x="27" y="14"/>
                  </a:lnTo>
                  <a:lnTo>
                    <a:pt x="27" y="14"/>
                  </a:lnTo>
                  <a:lnTo>
                    <a:pt x="27" y="14"/>
                  </a:lnTo>
                  <a:lnTo>
                    <a:pt x="27" y="14"/>
                  </a:lnTo>
                  <a:lnTo>
                    <a:pt x="27" y="14"/>
                  </a:lnTo>
                  <a:lnTo>
                    <a:pt x="27" y="15"/>
                  </a:lnTo>
                  <a:lnTo>
                    <a:pt x="27" y="15"/>
                  </a:lnTo>
                  <a:lnTo>
                    <a:pt x="27" y="15"/>
                  </a:lnTo>
                  <a:lnTo>
                    <a:pt x="27" y="15"/>
                  </a:lnTo>
                  <a:lnTo>
                    <a:pt x="27" y="15"/>
                  </a:lnTo>
                </a:path>
              </a:pathLst>
            </a:custGeom>
            <a:noFill/>
            <a:ln w="6350" cap="sq">
              <a:solidFill>
                <a:srgbClr val="000000"/>
              </a:solidFill>
              <a:prstDash val="solid"/>
              <a:miter lim="800000"/>
              <a:headEnd/>
              <a:tailEnd/>
            </a:ln>
          </p:spPr>
          <p:txBody>
            <a:bodyPr/>
            <a:lstStyle/>
            <a:p>
              <a:endParaRPr lang="en-US"/>
            </a:p>
          </p:txBody>
        </p:sp>
        <p:sp>
          <p:nvSpPr>
            <p:cNvPr id="321541" name="Freeform 1029"/>
            <p:cNvSpPr>
              <a:spLocks/>
            </p:cNvSpPr>
            <p:nvPr/>
          </p:nvSpPr>
          <p:spPr bwMode="auto">
            <a:xfrm>
              <a:off x="624" y="2828"/>
              <a:ext cx="28" cy="31"/>
            </a:xfrm>
            <a:custGeom>
              <a:avLst/>
              <a:gdLst/>
              <a:ahLst/>
              <a:cxnLst>
                <a:cxn ang="0">
                  <a:pos x="27" y="16"/>
                </a:cxn>
                <a:cxn ang="0">
                  <a:pos x="27" y="18"/>
                </a:cxn>
                <a:cxn ang="0">
                  <a:pos x="28" y="19"/>
                </a:cxn>
                <a:cxn ang="0">
                  <a:pos x="28" y="21"/>
                </a:cxn>
                <a:cxn ang="0">
                  <a:pos x="27" y="22"/>
                </a:cxn>
                <a:cxn ang="0">
                  <a:pos x="27" y="24"/>
                </a:cxn>
                <a:cxn ang="0">
                  <a:pos x="27" y="25"/>
                </a:cxn>
                <a:cxn ang="0">
                  <a:pos x="25" y="27"/>
                </a:cxn>
                <a:cxn ang="0">
                  <a:pos x="25" y="28"/>
                </a:cxn>
                <a:cxn ang="0">
                  <a:pos x="24" y="28"/>
                </a:cxn>
                <a:cxn ang="0">
                  <a:pos x="24" y="30"/>
                </a:cxn>
                <a:cxn ang="0">
                  <a:pos x="22" y="30"/>
                </a:cxn>
                <a:cxn ang="0">
                  <a:pos x="21" y="30"/>
                </a:cxn>
                <a:cxn ang="0">
                  <a:pos x="19" y="31"/>
                </a:cxn>
                <a:cxn ang="0">
                  <a:pos x="18" y="31"/>
                </a:cxn>
                <a:cxn ang="0">
                  <a:pos x="16" y="31"/>
                </a:cxn>
                <a:cxn ang="0">
                  <a:pos x="15" y="31"/>
                </a:cxn>
                <a:cxn ang="0">
                  <a:pos x="15" y="30"/>
                </a:cxn>
                <a:cxn ang="0">
                  <a:pos x="13" y="30"/>
                </a:cxn>
                <a:cxn ang="0">
                  <a:pos x="12" y="28"/>
                </a:cxn>
                <a:cxn ang="0">
                  <a:pos x="10" y="28"/>
                </a:cxn>
                <a:cxn ang="0">
                  <a:pos x="9" y="27"/>
                </a:cxn>
                <a:cxn ang="0">
                  <a:pos x="7" y="25"/>
                </a:cxn>
                <a:cxn ang="0">
                  <a:pos x="6" y="25"/>
                </a:cxn>
                <a:cxn ang="0">
                  <a:pos x="4" y="24"/>
                </a:cxn>
                <a:cxn ang="0">
                  <a:pos x="3" y="22"/>
                </a:cxn>
                <a:cxn ang="0">
                  <a:pos x="3" y="21"/>
                </a:cxn>
                <a:cxn ang="0">
                  <a:pos x="1" y="19"/>
                </a:cxn>
                <a:cxn ang="0">
                  <a:pos x="1" y="18"/>
                </a:cxn>
                <a:cxn ang="0">
                  <a:pos x="0" y="16"/>
                </a:cxn>
                <a:cxn ang="0">
                  <a:pos x="0" y="15"/>
                </a:cxn>
                <a:cxn ang="0">
                  <a:pos x="0" y="12"/>
                </a:cxn>
                <a:cxn ang="0">
                  <a:pos x="0" y="10"/>
                </a:cxn>
                <a:cxn ang="0">
                  <a:pos x="0" y="9"/>
                </a:cxn>
                <a:cxn ang="0">
                  <a:pos x="0" y="7"/>
                </a:cxn>
                <a:cxn ang="0">
                  <a:pos x="0" y="7"/>
                </a:cxn>
                <a:cxn ang="0">
                  <a:pos x="0" y="6"/>
                </a:cxn>
                <a:cxn ang="0">
                  <a:pos x="1" y="4"/>
                </a:cxn>
                <a:cxn ang="0">
                  <a:pos x="1" y="3"/>
                </a:cxn>
                <a:cxn ang="0">
                  <a:pos x="3" y="3"/>
                </a:cxn>
                <a:cxn ang="0">
                  <a:pos x="4" y="1"/>
                </a:cxn>
                <a:cxn ang="0">
                  <a:pos x="4" y="1"/>
                </a:cxn>
                <a:cxn ang="0">
                  <a:pos x="6" y="0"/>
                </a:cxn>
                <a:cxn ang="0">
                  <a:pos x="7" y="0"/>
                </a:cxn>
                <a:cxn ang="0">
                  <a:pos x="9" y="0"/>
                </a:cxn>
                <a:cxn ang="0">
                  <a:pos x="10" y="0"/>
                </a:cxn>
                <a:cxn ang="0">
                  <a:pos x="12" y="0"/>
                </a:cxn>
                <a:cxn ang="0">
                  <a:pos x="13" y="1"/>
                </a:cxn>
                <a:cxn ang="0">
                  <a:pos x="15" y="1"/>
                </a:cxn>
                <a:cxn ang="0">
                  <a:pos x="16" y="1"/>
                </a:cxn>
                <a:cxn ang="0">
                  <a:pos x="18" y="3"/>
                </a:cxn>
                <a:cxn ang="0">
                  <a:pos x="19" y="4"/>
                </a:cxn>
                <a:cxn ang="0">
                  <a:pos x="21" y="4"/>
                </a:cxn>
                <a:cxn ang="0">
                  <a:pos x="21" y="6"/>
                </a:cxn>
                <a:cxn ang="0">
                  <a:pos x="22" y="7"/>
                </a:cxn>
                <a:cxn ang="0">
                  <a:pos x="24" y="9"/>
                </a:cxn>
                <a:cxn ang="0">
                  <a:pos x="25" y="10"/>
                </a:cxn>
                <a:cxn ang="0">
                  <a:pos x="25" y="12"/>
                </a:cxn>
                <a:cxn ang="0">
                  <a:pos x="27" y="13"/>
                </a:cxn>
                <a:cxn ang="0">
                  <a:pos x="27" y="15"/>
                </a:cxn>
              </a:cxnLst>
              <a:rect l="0" t="0" r="r" b="b"/>
              <a:pathLst>
                <a:path w="28" h="31">
                  <a:moveTo>
                    <a:pt x="27" y="16"/>
                  </a:moveTo>
                  <a:lnTo>
                    <a:pt x="27" y="16"/>
                  </a:lnTo>
                  <a:lnTo>
                    <a:pt x="27" y="16"/>
                  </a:lnTo>
                  <a:lnTo>
                    <a:pt x="27" y="16"/>
                  </a:lnTo>
                  <a:lnTo>
                    <a:pt x="27" y="16"/>
                  </a:lnTo>
                  <a:lnTo>
                    <a:pt x="27" y="16"/>
                  </a:lnTo>
                  <a:lnTo>
                    <a:pt x="27" y="18"/>
                  </a:lnTo>
                  <a:lnTo>
                    <a:pt x="27" y="18"/>
                  </a:lnTo>
                  <a:lnTo>
                    <a:pt x="27" y="18"/>
                  </a:lnTo>
                  <a:lnTo>
                    <a:pt x="27" y="18"/>
                  </a:lnTo>
                  <a:lnTo>
                    <a:pt x="27" y="18"/>
                  </a:lnTo>
                  <a:lnTo>
                    <a:pt x="27" y="18"/>
                  </a:lnTo>
                  <a:lnTo>
                    <a:pt x="27" y="19"/>
                  </a:lnTo>
                  <a:lnTo>
                    <a:pt x="27" y="19"/>
                  </a:lnTo>
                  <a:lnTo>
                    <a:pt x="28" y="19"/>
                  </a:lnTo>
                  <a:lnTo>
                    <a:pt x="28" y="19"/>
                  </a:lnTo>
                  <a:lnTo>
                    <a:pt x="28" y="19"/>
                  </a:lnTo>
                  <a:lnTo>
                    <a:pt x="28" y="19"/>
                  </a:lnTo>
                  <a:lnTo>
                    <a:pt x="28" y="21"/>
                  </a:lnTo>
                  <a:lnTo>
                    <a:pt x="28" y="21"/>
                  </a:lnTo>
                  <a:lnTo>
                    <a:pt x="28" y="21"/>
                  </a:lnTo>
                  <a:lnTo>
                    <a:pt x="28" y="21"/>
                  </a:lnTo>
                  <a:lnTo>
                    <a:pt x="28" y="21"/>
                  </a:lnTo>
                  <a:lnTo>
                    <a:pt x="28" y="21"/>
                  </a:lnTo>
                  <a:lnTo>
                    <a:pt x="28" y="22"/>
                  </a:lnTo>
                  <a:lnTo>
                    <a:pt x="28" y="22"/>
                  </a:lnTo>
                  <a:lnTo>
                    <a:pt x="27" y="22"/>
                  </a:lnTo>
                  <a:lnTo>
                    <a:pt x="27" y="22"/>
                  </a:lnTo>
                  <a:lnTo>
                    <a:pt x="27" y="22"/>
                  </a:lnTo>
                  <a:lnTo>
                    <a:pt x="27" y="22"/>
                  </a:lnTo>
                  <a:lnTo>
                    <a:pt x="27" y="24"/>
                  </a:lnTo>
                  <a:lnTo>
                    <a:pt x="27" y="24"/>
                  </a:lnTo>
                  <a:lnTo>
                    <a:pt x="27" y="24"/>
                  </a:lnTo>
                  <a:lnTo>
                    <a:pt x="27" y="24"/>
                  </a:lnTo>
                  <a:lnTo>
                    <a:pt x="27" y="24"/>
                  </a:lnTo>
                  <a:lnTo>
                    <a:pt x="27" y="24"/>
                  </a:lnTo>
                  <a:lnTo>
                    <a:pt x="27" y="24"/>
                  </a:lnTo>
                  <a:lnTo>
                    <a:pt x="27" y="25"/>
                  </a:lnTo>
                  <a:lnTo>
                    <a:pt x="27" y="25"/>
                  </a:lnTo>
                  <a:lnTo>
                    <a:pt x="27" y="25"/>
                  </a:lnTo>
                  <a:lnTo>
                    <a:pt x="27" y="25"/>
                  </a:lnTo>
                  <a:lnTo>
                    <a:pt x="27" y="25"/>
                  </a:lnTo>
                  <a:lnTo>
                    <a:pt x="27" y="25"/>
                  </a:lnTo>
                  <a:lnTo>
                    <a:pt x="27" y="25"/>
                  </a:lnTo>
                  <a:lnTo>
                    <a:pt x="27" y="27"/>
                  </a:lnTo>
                  <a:lnTo>
                    <a:pt x="27" y="27"/>
                  </a:lnTo>
                  <a:lnTo>
                    <a:pt x="27" y="27"/>
                  </a:lnTo>
                  <a:lnTo>
                    <a:pt x="25" y="27"/>
                  </a:lnTo>
                  <a:lnTo>
                    <a:pt x="25" y="27"/>
                  </a:lnTo>
                  <a:lnTo>
                    <a:pt x="25" y="27"/>
                  </a:lnTo>
                  <a:lnTo>
                    <a:pt x="25" y="27"/>
                  </a:lnTo>
                  <a:lnTo>
                    <a:pt x="25" y="27"/>
                  </a:lnTo>
                  <a:lnTo>
                    <a:pt x="25" y="28"/>
                  </a:lnTo>
                  <a:lnTo>
                    <a:pt x="25" y="28"/>
                  </a:lnTo>
                  <a:lnTo>
                    <a:pt x="25" y="28"/>
                  </a:lnTo>
                  <a:lnTo>
                    <a:pt x="25" y="28"/>
                  </a:lnTo>
                  <a:lnTo>
                    <a:pt x="25" y="28"/>
                  </a:lnTo>
                  <a:lnTo>
                    <a:pt x="25" y="28"/>
                  </a:lnTo>
                  <a:lnTo>
                    <a:pt x="24" y="28"/>
                  </a:lnTo>
                  <a:lnTo>
                    <a:pt x="24" y="28"/>
                  </a:lnTo>
                  <a:lnTo>
                    <a:pt x="24" y="28"/>
                  </a:lnTo>
                  <a:lnTo>
                    <a:pt x="24" y="28"/>
                  </a:lnTo>
                  <a:lnTo>
                    <a:pt x="24" y="30"/>
                  </a:lnTo>
                  <a:lnTo>
                    <a:pt x="24" y="30"/>
                  </a:lnTo>
                  <a:lnTo>
                    <a:pt x="24" y="30"/>
                  </a:lnTo>
                  <a:lnTo>
                    <a:pt x="24" y="30"/>
                  </a:lnTo>
                  <a:lnTo>
                    <a:pt x="24" y="30"/>
                  </a:lnTo>
                  <a:lnTo>
                    <a:pt x="22" y="30"/>
                  </a:lnTo>
                  <a:lnTo>
                    <a:pt x="22" y="30"/>
                  </a:lnTo>
                  <a:lnTo>
                    <a:pt x="22" y="30"/>
                  </a:lnTo>
                  <a:lnTo>
                    <a:pt x="22" y="30"/>
                  </a:lnTo>
                  <a:lnTo>
                    <a:pt x="22" y="30"/>
                  </a:lnTo>
                  <a:lnTo>
                    <a:pt x="22" y="30"/>
                  </a:lnTo>
                  <a:lnTo>
                    <a:pt x="22" y="30"/>
                  </a:lnTo>
                  <a:lnTo>
                    <a:pt x="22" y="30"/>
                  </a:lnTo>
                  <a:lnTo>
                    <a:pt x="21" y="30"/>
                  </a:lnTo>
                  <a:lnTo>
                    <a:pt x="21" y="30"/>
                  </a:lnTo>
                  <a:lnTo>
                    <a:pt x="21" y="30"/>
                  </a:lnTo>
                  <a:lnTo>
                    <a:pt x="21" y="30"/>
                  </a:lnTo>
                  <a:lnTo>
                    <a:pt x="21" y="31"/>
                  </a:lnTo>
                  <a:lnTo>
                    <a:pt x="21" y="31"/>
                  </a:lnTo>
                  <a:lnTo>
                    <a:pt x="21" y="31"/>
                  </a:lnTo>
                  <a:lnTo>
                    <a:pt x="19" y="31"/>
                  </a:lnTo>
                  <a:lnTo>
                    <a:pt x="19" y="31"/>
                  </a:lnTo>
                  <a:lnTo>
                    <a:pt x="19" y="31"/>
                  </a:lnTo>
                  <a:lnTo>
                    <a:pt x="19" y="31"/>
                  </a:lnTo>
                  <a:lnTo>
                    <a:pt x="19" y="31"/>
                  </a:lnTo>
                  <a:lnTo>
                    <a:pt x="19" y="31"/>
                  </a:lnTo>
                  <a:lnTo>
                    <a:pt x="19" y="31"/>
                  </a:lnTo>
                  <a:lnTo>
                    <a:pt x="18" y="31"/>
                  </a:lnTo>
                  <a:lnTo>
                    <a:pt x="18" y="31"/>
                  </a:lnTo>
                  <a:lnTo>
                    <a:pt x="18" y="31"/>
                  </a:lnTo>
                  <a:lnTo>
                    <a:pt x="18" y="31"/>
                  </a:lnTo>
                  <a:lnTo>
                    <a:pt x="18" y="31"/>
                  </a:lnTo>
                  <a:lnTo>
                    <a:pt x="18" y="31"/>
                  </a:lnTo>
                  <a:lnTo>
                    <a:pt x="16" y="31"/>
                  </a:lnTo>
                  <a:lnTo>
                    <a:pt x="16" y="31"/>
                  </a:lnTo>
                  <a:lnTo>
                    <a:pt x="16" y="31"/>
                  </a:lnTo>
                  <a:lnTo>
                    <a:pt x="16" y="31"/>
                  </a:lnTo>
                  <a:lnTo>
                    <a:pt x="16" y="31"/>
                  </a:lnTo>
                  <a:lnTo>
                    <a:pt x="16" y="31"/>
                  </a:lnTo>
                  <a:lnTo>
                    <a:pt x="15" y="31"/>
                  </a:lnTo>
                  <a:lnTo>
                    <a:pt x="15" y="30"/>
                  </a:lnTo>
                  <a:lnTo>
                    <a:pt x="15" y="30"/>
                  </a:lnTo>
                  <a:lnTo>
                    <a:pt x="15" y="30"/>
                  </a:lnTo>
                  <a:lnTo>
                    <a:pt x="15" y="30"/>
                  </a:lnTo>
                  <a:lnTo>
                    <a:pt x="15" y="30"/>
                  </a:lnTo>
                  <a:lnTo>
                    <a:pt x="15" y="30"/>
                  </a:lnTo>
                  <a:lnTo>
                    <a:pt x="13" y="30"/>
                  </a:lnTo>
                  <a:lnTo>
                    <a:pt x="13" y="30"/>
                  </a:lnTo>
                  <a:lnTo>
                    <a:pt x="13" y="30"/>
                  </a:lnTo>
                  <a:lnTo>
                    <a:pt x="13" y="30"/>
                  </a:lnTo>
                  <a:lnTo>
                    <a:pt x="13" y="30"/>
                  </a:lnTo>
                  <a:lnTo>
                    <a:pt x="13" y="30"/>
                  </a:lnTo>
                  <a:lnTo>
                    <a:pt x="12" y="30"/>
                  </a:lnTo>
                  <a:lnTo>
                    <a:pt x="12" y="30"/>
                  </a:lnTo>
                  <a:lnTo>
                    <a:pt x="12" y="30"/>
                  </a:lnTo>
                  <a:lnTo>
                    <a:pt x="12" y="30"/>
                  </a:lnTo>
                  <a:lnTo>
                    <a:pt x="12" y="30"/>
                  </a:lnTo>
                  <a:lnTo>
                    <a:pt x="12" y="28"/>
                  </a:lnTo>
                  <a:lnTo>
                    <a:pt x="10" y="28"/>
                  </a:lnTo>
                  <a:lnTo>
                    <a:pt x="10" y="28"/>
                  </a:lnTo>
                  <a:lnTo>
                    <a:pt x="10" y="28"/>
                  </a:lnTo>
                  <a:lnTo>
                    <a:pt x="10" y="28"/>
                  </a:lnTo>
                  <a:lnTo>
                    <a:pt x="10" y="28"/>
                  </a:lnTo>
                  <a:lnTo>
                    <a:pt x="10" y="28"/>
                  </a:lnTo>
                  <a:lnTo>
                    <a:pt x="9" y="28"/>
                  </a:lnTo>
                  <a:lnTo>
                    <a:pt x="9" y="28"/>
                  </a:lnTo>
                  <a:lnTo>
                    <a:pt x="9" y="28"/>
                  </a:lnTo>
                  <a:lnTo>
                    <a:pt x="9" y="27"/>
                  </a:lnTo>
                  <a:lnTo>
                    <a:pt x="9" y="27"/>
                  </a:lnTo>
                  <a:lnTo>
                    <a:pt x="9" y="27"/>
                  </a:lnTo>
                  <a:lnTo>
                    <a:pt x="7" y="27"/>
                  </a:lnTo>
                  <a:lnTo>
                    <a:pt x="7" y="27"/>
                  </a:lnTo>
                  <a:lnTo>
                    <a:pt x="7" y="27"/>
                  </a:lnTo>
                  <a:lnTo>
                    <a:pt x="7" y="27"/>
                  </a:lnTo>
                  <a:lnTo>
                    <a:pt x="7" y="27"/>
                  </a:lnTo>
                  <a:lnTo>
                    <a:pt x="7" y="25"/>
                  </a:lnTo>
                  <a:lnTo>
                    <a:pt x="7" y="25"/>
                  </a:lnTo>
                  <a:lnTo>
                    <a:pt x="6" y="25"/>
                  </a:lnTo>
                  <a:lnTo>
                    <a:pt x="6" y="25"/>
                  </a:lnTo>
                  <a:lnTo>
                    <a:pt x="6" y="25"/>
                  </a:lnTo>
                  <a:lnTo>
                    <a:pt x="6" y="25"/>
                  </a:lnTo>
                  <a:lnTo>
                    <a:pt x="6" y="25"/>
                  </a:lnTo>
                  <a:lnTo>
                    <a:pt x="6" y="24"/>
                  </a:lnTo>
                  <a:lnTo>
                    <a:pt x="6" y="24"/>
                  </a:lnTo>
                  <a:lnTo>
                    <a:pt x="4" y="24"/>
                  </a:lnTo>
                  <a:lnTo>
                    <a:pt x="4" y="24"/>
                  </a:lnTo>
                  <a:lnTo>
                    <a:pt x="4" y="24"/>
                  </a:lnTo>
                  <a:lnTo>
                    <a:pt x="4" y="24"/>
                  </a:lnTo>
                  <a:lnTo>
                    <a:pt x="4" y="24"/>
                  </a:lnTo>
                  <a:lnTo>
                    <a:pt x="4" y="22"/>
                  </a:lnTo>
                  <a:lnTo>
                    <a:pt x="4" y="22"/>
                  </a:lnTo>
                  <a:lnTo>
                    <a:pt x="4" y="22"/>
                  </a:lnTo>
                  <a:lnTo>
                    <a:pt x="3" y="22"/>
                  </a:lnTo>
                  <a:lnTo>
                    <a:pt x="3" y="22"/>
                  </a:lnTo>
                  <a:lnTo>
                    <a:pt x="3" y="22"/>
                  </a:lnTo>
                  <a:lnTo>
                    <a:pt x="3" y="21"/>
                  </a:lnTo>
                  <a:lnTo>
                    <a:pt x="3" y="21"/>
                  </a:lnTo>
                  <a:lnTo>
                    <a:pt x="3" y="21"/>
                  </a:lnTo>
                  <a:lnTo>
                    <a:pt x="3" y="21"/>
                  </a:lnTo>
                  <a:lnTo>
                    <a:pt x="3" y="21"/>
                  </a:lnTo>
                  <a:lnTo>
                    <a:pt x="3" y="21"/>
                  </a:lnTo>
                  <a:lnTo>
                    <a:pt x="1" y="19"/>
                  </a:lnTo>
                  <a:lnTo>
                    <a:pt x="1" y="19"/>
                  </a:lnTo>
                  <a:lnTo>
                    <a:pt x="1" y="19"/>
                  </a:lnTo>
                  <a:lnTo>
                    <a:pt x="1" y="19"/>
                  </a:lnTo>
                  <a:lnTo>
                    <a:pt x="1" y="19"/>
                  </a:lnTo>
                  <a:lnTo>
                    <a:pt x="1" y="19"/>
                  </a:lnTo>
                  <a:lnTo>
                    <a:pt x="1" y="18"/>
                  </a:lnTo>
                  <a:lnTo>
                    <a:pt x="1" y="18"/>
                  </a:lnTo>
                  <a:lnTo>
                    <a:pt x="1" y="18"/>
                  </a:lnTo>
                  <a:lnTo>
                    <a:pt x="1" y="18"/>
                  </a:lnTo>
                  <a:lnTo>
                    <a:pt x="1" y="18"/>
                  </a:lnTo>
                  <a:lnTo>
                    <a:pt x="1" y="18"/>
                  </a:lnTo>
                  <a:lnTo>
                    <a:pt x="1" y="16"/>
                  </a:lnTo>
                  <a:lnTo>
                    <a:pt x="0" y="16"/>
                  </a:lnTo>
                  <a:lnTo>
                    <a:pt x="0" y="16"/>
                  </a:lnTo>
                  <a:lnTo>
                    <a:pt x="0" y="16"/>
                  </a:lnTo>
                  <a:lnTo>
                    <a:pt x="0" y="16"/>
                  </a:lnTo>
                  <a:lnTo>
                    <a:pt x="0" y="15"/>
                  </a:lnTo>
                  <a:lnTo>
                    <a:pt x="0"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7"/>
                  </a:lnTo>
                  <a:lnTo>
                    <a:pt x="0" y="7"/>
                  </a:lnTo>
                  <a:lnTo>
                    <a:pt x="0" y="7"/>
                  </a:lnTo>
                  <a:lnTo>
                    <a:pt x="0" y="7"/>
                  </a:lnTo>
                  <a:lnTo>
                    <a:pt x="0" y="7"/>
                  </a:lnTo>
                  <a:lnTo>
                    <a:pt x="0" y="7"/>
                  </a:lnTo>
                  <a:lnTo>
                    <a:pt x="0" y="7"/>
                  </a:lnTo>
                  <a:lnTo>
                    <a:pt x="0" y="6"/>
                  </a:lnTo>
                  <a:lnTo>
                    <a:pt x="0" y="6"/>
                  </a:lnTo>
                  <a:lnTo>
                    <a:pt x="0" y="6"/>
                  </a:lnTo>
                  <a:lnTo>
                    <a:pt x="0" y="6"/>
                  </a:lnTo>
                  <a:lnTo>
                    <a:pt x="0" y="6"/>
                  </a:lnTo>
                  <a:lnTo>
                    <a:pt x="0" y="6"/>
                  </a:lnTo>
                  <a:lnTo>
                    <a:pt x="0" y="6"/>
                  </a:lnTo>
                  <a:lnTo>
                    <a:pt x="1" y="4"/>
                  </a:lnTo>
                  <a:lnTo>
                    <a:pt x="1" y="4"/>
                  </a:lnTo>
                  <a:lnTo>
                    <a:pt x="1" y="4"/>
                  </a:lnTo>
                  <a:lnTo>
                    <a:pt x="1" y="4"/>
                  </a:lnTo>
                  <a:lnTo>
                    <a:pt x="1" y="4"/>
                  </a:lnTo>
                  <a:lnTo>
                    <a:pt x="1" y="4"/>
                  </a:lnTo>
                  <a:lnTo>
                    <a:pt x="1" y="4"/>
                  </a:lnTo>
                  <a:lnTo>
                    <a:pt x="1" y="4"/>
                  </a:lnTo>
                  <a:lnTo>
                    <a:pt x="1" y="3"/>
                  </a:lnTo>
                  <a:lnTo>
                    <a:pt x="1" y="3"/>
                  </a:lnTo>
                  <a:lnTo>
                    <a:pt x="1" y="3"/>
                  </a:lnTo>
                  <a:lnTo>
                    <a:pt x="1" y="3"/>
                  </a:lnTo>
                  <a:lnTo>
                    <a:pt x="3" y="3"/>
                  </a:lnTo>
                  <a:lnTo>
                    <a:pt x="3" y="3"/>
                  </a:lnTo>
                  <a:lnTo>
                    <a:pt x="3" y="3"/>
                  </a:lnTo>
                  <a:lnTo>
                    <a:pt x="3" y="3"/>
                  </a:lnTo>
                  <a:lnTo>
                    <a:pt x="3" y="3"/>
                  </a:lnTo>
                  <a:lnTo>
                    <a:pt x="3" y="3"/>
                  </a:lnTo>
                  <a:lnTo>
                    <a:pt x="3" y="1"/>
                  </a:lnTo>
                  <a:lnTo>
                    <a:pt x="3" y="1"/>
                  </a:lnTo>
                  <a:lnTo>
                    <a:pt x="3" y="1"/>
                  </a:lnTo>
                  <a:lnTo>
                    <a:pt x="3" y="1"/>
                  </a:lnTo>
                  <a:lnTo>
                    <a:pt x="4" y="1"/>
                  </a:lnTo>
                  <a:lnTo>
                    <a:pt x="4" y="1"/>
                  </a:lnTo>
                  <a:lnTo>
                    <a:pt x="4" y="1"/>
                  </a:lnTo>
                  <a:lnTo>
                    <a:pt x="4" y="1"/>
                  </a:lnTo>
                  <a:lnTo>
                    <a:pt x="4" y="1"/>
                  </a:lnTo>
                  <a:lnTo>
                    <a:pt x="4" y="1"/>
                  </a:lnTo>
                  <a:lnTo>
                    <a:pt x="4" y="1"/>
                  </a:lnTo>
                  <a:lnTo>
                    <a:pt x="4" y="1"/>
                  </a:lnTo>
                  <a:lnTo>
                    <a:pt x="6" y="1"/>
                  </a:lnTo>
                  <a:lnTo>
                    <a:pt x="6" y="1"/>
                  </a:lnTo>
                  <a:lnTo>
                    <a:pt x="6" y="1"/>
                  </a:lnTo>
                  <a:lnTo>
                    <a:pt x="6" y="0"/>
                  </a:lnTo>
                  <a:lnTo>
                    <a:pt x="6" y="0"/>
                  </a:lnTo>
                  <a:lnTo>
                    <a:pt x="6" y="0"/>
                  </a:lnTo>
                  <a:lnTo>
                    <a:pt x="6" y="0"/>
                  </a:lnTo>
                  <a:lnTo>
                    <a:pt x="7" y="0"/>
                  </a:lnTo>
                  <a:lnTo>
                    <a:pt x="7" y="0"/>
                  </a:lnTo>
                  <a:lnTo>
                    <a:pt x="7" y="0"/>
                  </a:lnTo>
                  <a:lnTo>
                    <a:pt x="7" y="0"/>
                  </a:lnTo>
                  <a:lnTo>
                    <a:pt x="7" y="0"/>
                  </a:lnTo>
                  <a:lnTo>
                    <a:pt x="7" y="0"/>
                  </a:lnTo>
                  <a:lnTo>
                    <a:pt x="7" y="0"/>
                  </a:lnTo>
                  <a:lnTo>
                    <a:pt x="9" y="0"/>
                  </a:lnTo>
                  <a:lnTo>
                    <a:pt x="9" y="0"/>
                  </a:lnTo>
                  <a:lnTo>
                    <a:pt x="9" y="0"/>
                  </a:lnTo>
                  <a:lnTo>
                    <a:pt x="9" y="0"/>
                  </a:lnTo>
                  <a:lnTo>
                    <a:pt x="9" y="0"/>
                  </a:lnTo>
                  <a:lnTo>
                    <a:pt x="9" y="0"/>
                  </a:lnTo>
                  <a:lnTo>
                    <a:pt x="10" y="0"/>
                  </a:lnTo>
                  <a:lnTo>
                    <a:pt x="10" y="0"/>
                  </a:lnTo>
                  <a:lnTo>
                    <a:pt x="10" y="0"/>
                  </a:lnTo>
                  <a:lnTo>
                    <a:pt x="10" y="0"/>
                  </a:lnTo>
                  <a:lnTo>
                    <a:pt x="10" y="0"/>
                  </a:lnTo>
                  <a:lnTo>
                    <a:pt x="10" y="0"/>
                  </a:lnTo>
                  <a:lnTo>
                    <a:pt x="12" y="0"/>
                  </a:lnTo>
                  <a:lnTo>
                    <a:pt x="12" y="0"/>
                  </a:lnTo>
                  <a:lnTo>
                    <a:pt x="12" y="0"/>
                  </a:lnTo>
                  <a:lnTo>
                    <a:pt x="12" y="0"/>
                  </a:lnTo>
                  <a:lnTo>
                    <a:pt x="12" y="0"/>
                  </a:lnTo>
                  <a:lnTo>
                    <a:pt x="12" y="0"/>
                  </a:lnTo>
                  <a:lnTo>
                    <a:pt x="13" y="1"/>
                  </a:lnTo>
                  <a:lnTo>
                    <a:pt x="13" y="1"/>
                  </a:lnTo>
                  <a:lnTo>
                    <a:pt x="13" y="1"/>
                  </a:lnTo>
                  <a:lnTo>
                    <a:pt x="13" y="1"/>
                  </a:lnTo>
                  <a:lnTo>
                    <a:pt x="13" y="1"/>
                  </a:lnTo>
                  <a:lnTo>
                    <a:pt x="13" y="1"/>
                  </a:lnTo>
                  <a:lnTo>
                    <a:pt x="15" y="1"/>
                  </a:lnTo>
                  <a:lnTo>
                    <a:pt x="15" y="1"/>
                  </a:lnTo>
                  <a:lnTo>
                    <a:pt x="15" y="1"/>
                  </a:lnTo>
                  <a:lnTo>
                    <a:pt x="15" y="1"/>
                  </a:lnTo>
                  <a:lnTo>
                    <a:pt x="15" y="1"/>
                  </a:lnTo>
                  <a:lnTo>
                    <a:pt x="15" y="1"/>
                  </a:lnTo>
                  <a:lnTo>
                    <a:pt x="15" y="1"/>
                  </a:lnTo>
                  <a:lnTo>
                    <a:pt x="16" y="1"/>
                  </a:lnTo>
                  <a:lnTo>
                    <a:pt x="16" y="1"/>
                  </a:lnTo>
                  <a:lnTo>
                    <a:pt x="16" y="3"/>
                  </a:lnTo>
                  <a:lnTo>
                    <a:pt x="16" y="3"/>
                  </a:lnTo>
                  <a:lnTo>
                    <a:pt x="16" y="3"/>
                  </a:lnTo>
                  <a:lnTo>
                    <a:pt x="16" y="3"/>
                  </a:lnTo>
                  <a:lnTo>
                    <a:pt x="18" y="3"/>
                  </a:lnTo>
                  <a:lnTo>
                    <a:pt x="18" y="3"/>
                  </a:lnTo>
                  <a:lnTo>
                    <a:pt x="18" y="3"/>
                  </a:lnTo>
                  <a:lnTo>
                    <a:pt x="18" y="3"/>
                  </a:lnTo>
                  <a:lnTo>
                    <a:pt x="18" y="3"/>
                  </a:lnTo>
                  <a:lnTo>
                    <a:pt x="18" y="3"/>
                  </a:lnTo>
                  <a:lnTo>
                    <a:pt x="19" y="4"/>
                  </a:lnTo>
                  <a:lnTo>
                    <a:pt x="19" y="4"/>
                  </a:lnTo>
                  <a:lnTo>
                    <a:pt x="19" y="4"/>
                  </a:lnTo>
                  <a:lnTo>
                    <a:pt x="19" y="4"/>
                  </a:lnTo>
                  <a:lnTo>
                    <a:pt x="19" y="4"/>
                  </a:lnTo>
                  <a:lnTo>
                    <a:pt x="19" y="4"/>
                  </a:lnTo>
                  <a:lnTo>
                    <a:pt x="19" y="4"/>
                  </a:lnTo>
                  <a:lnTo>
                    <a:pt x="21" y="4"/>
                  </a:lnTo>
                  <a:lnTo>
                    <a:pt x="21" y="6"/>
                  </a:lnTo>
                  <a:lnTo>
                    <a:pt x="21" y="6"/>
                  </a:lnTo>
                  <a:lnTo>
                    <a:pt x="21" y="6"/>
                  </a:lnTo>
                  <a:lnTo>
                    <a:pt x="21" y="6"/>
                  </a:lnTo>
                  <a:lnTo>
                    <a:pt x="21" y="6"/>
                  </a:lnTo>
                  <a:lnTo>
                    <a:pt x="21" y="6"/>
                  </a:lnTo>
                  <a:lnTo>
                    <a:pt x="22" y="6"/>
                  </a:lnTo>
                  <a:lnTo>
                    <a:pt x="22" y="7"/>
                  </a:lnTo>
                  <a:lnTo>
                    <a:pt x="22" y="7"/>
                  </a:lnTo>
                  <a:lnTo>
                    <a:pt x="22" y="7"/>
                  </a:lnTo>
                  <a:lnTo>
                    <a:pt x="22" y="7"/>
                  </a:lnTo>
                  <a:lnTo>
                    <a:pt x="22" y="7"/>
                  </a:lnTo>
                  <a:lnTo>
                    <a:pt x="22" y="7"/>
                  </a:lnTo>
                  <a:lnTo>
                    <a:pt x="22" y="7"/>
                  </a:lnTo>
                  <a:lnTo>
                    <a:pt x="24" y="9"/>
                  </a:lnTo>
                  <a:lnTo>
                    <a:pt x="24" y="9"/>
                  </a:lnTo>
                  <a:lnTo>
                    <a:pt x="24" y="9"/>
                  </a:lnTo>
                  <a:lnTo>
                    <a:pt x="24" y="9"/>
                  </a:lnTo>
                  <a:lnTo>
                    <a:pt x="24" y="9"/>
                  </a:lnTo>
                  <a:lnTo>
                    <a:pt x="24" y="9"/>
                  </a:lnTo>
                  <a:lnTo>
                    <a:pt x="24" y="10"/>
                  </a:lnTo>
                  <a:lnTo>
                    <a:pt x="24" y="10"/>
                  </a:lnTo>
                  <a:lnTo>
                    <a:pt x="24" y="10"/>
                  </a:lnTo>
                  <a:lnTo>
                    <a:pt x="25" y="10"/>
                  </a:lnTo>
                  <a:lnTo>
                    <a:pt x="25" y="10"/>
                  </a:lnTo>
                  <a:lnTo>
                    <a:pt x="25" y="10"/>
                  </a:lnTo>
                  <a:lnTo>
                    <a:pt x="25" y="12"/>
                  </a:lnTo>
                  <a:lnTo>
                    <a:pt x="25" y="12"/>
                  </a:lnTo>
                  <a:lnTo>
                    <a:pt x="25" y="12"/>
                  </a:lnTo>
                  <a:lnTo>
                    <a:pt x="25" y="12"/>
                  </a:lnTo>
                  <a:lnTo>
                    <a:pt x="25" y="12"/>
                  </a:lnTo>
                  <a:lnTo>
                    <a:pt x="25" y="12"/>
                  </a:lnTo>
                  <a:lnTo>
                    <a:pt x="25" y="13"/>
                  </a:lnTo>
                  <a:lnTo>
                    <a:pt x="25" y="13"/>
                  </a:lnTo>
                  <a:lnTo>
                    <a:pt x="27" y="13"/>
                  </a:lnTo>
                  <a:lnTo>
                    <a:pt x="27" y="13"/>
                  </a:lnTo>
                  <a:lnTo>
                    <a:pt x="27" y="13"/>
                  </a:lnTo>
                  <a:lnTo>
                    <a:pt x="27" y="15"/>
                  </a:lnTo>
                  <a:lnTo>
                    <a:pt x="27" y="15"/>
                  </a:lnTo>
                  <a:lnTo>
                    <a:pt x="27" y="15"/>
                  </a:lnTo>
                  <a:lnTo>
                    <a:pt x="27" y="15"/>
                  </a:lnTo>
                  <a:lnTo>
                    <a:pt x="27" y="15"/>
                  </a:lnTo>
                  <a:lnTo>
                    <a:pt x="27" y="15"/>
                  </a:lnTo>
                  <a:lnTo>
                    <a:pt x="27" y="16"/>
                  </a:lnTo>
                </a:path>
              </a:pathLst>
            </a:custGeom>
            <a:noFill/>
            <a:ln w="6350" cap="sq">
              <a:solidFill>
                <a:srgbClr val="000000"/>
              </a:solidFill>
              <a:prstDash val="solid"/>
              <a:miter lim="800000"/>
              <a:headEnd/>
              <a:tailEnd/>
            </a:ln>
          </p:spPr>
          <p:txBody>
            <a:bodyPr/>
            <a:lstStyle/>
            <a:p>
              <a:endParaRPr lang="en-US"/>
            </a:p>
          </p:txBody>
        </p:sp>
        <p:sp>
          <p:nvSpPr>
            <p:cNvPr id="321542" name="Freeform 1030"/>
            <p:cNvSpPr>
              <a:spLocks/>
            </p:cNvSpPr>
            <p:nvPr/>
          </p:nvSpPr>
          <p:spPr bwMode="auto">
            <a:xfrm>
              <a:off x="1289" y="2922"/>
              <a:ext cx="29" cy="30"/>
            </a:xfrm>
            <a:custGeom>
              <a:avLst/>
              <a:gdLst/>
              <a:ahLst/>
              <a:cxnLst>
                <a:cxn ang="0">
                  <a:pos x="29" y="17"/>
                </a:cxn>
                <a:cxn ang="0">
                  <a:pos x="29" y="18"/>
                </a:cxn>
                <a:cxn ang="0">
                  <a:pos x="29" y="20"/>
                </a:cxn>
                <a:cxn ang="0">
                  <a:pos x="29" y="21"/>
                </a:cxn>
                <a:cxn ang="0">
                  <a:pos x="29" y="23"/>
                </a:cxn>
                <a:cxn ang="0">
                  <a:pos x="27" y="24"/>
                </a:cxn>
                <a:cxn ang="0">
                  <a:pos x="27" y="26"/>
                </a:cxn>
                <a:cxn ang="0">
                  <a:pos x="27" y="27"/>
                </a:cxn>
                <a:cxn ang="0">
                  <a:pos x="26" y="27"/>
                </a:cxn>
                <a:cxn ang="0">
                  <a:pos x="24" y="29"/>
                </a:cxn>
                <a:cxn ang="0">
                  <a:pos x="24" y="29"/>
                </a:cxn>
                <a:cxn ang="0">
                  <a:pos x="23" y="30"/>
                </a:cxn>
                <a:cxn ang="0">
                  <a:pos x="21" y="30"/>
                </a:cxn>
                <a:cxn ang="0">
                  <a:pos x="20" y="30"/>
                </a:cxn>
                <a:cxn ang="0">
                  <a:pos x="20" y="30"/>
                </a:cxn>
                <a:cxn ang="0">
                  <a:pos x="18" y="30"/>
                </a:cxn>
                <a:cxn ang="0">
                  <a:pos x="17" y="30"/>
                </a:cxn>
                <a:cxn ang="0">
                  <a:pos x="15" y="30"/>
                </a:cxn>
                <a:cxn ang="0">
                  <a:pos x="14" y="30"/>
                </a:cxn>
                <a:cxn ang="0">
                  <a:pos x="12" y="29"/>
                </a:cxn>
                <a:cxn ang="0">
                  <a:pos x="11" y="27"/>
                </a:cxn>
                <a:cxn ang="0">
                  <a:pos x="9" y="27"/>
                </a:cxn>
                <a:cxn ang="0">
                  <a:pos x="8" y="26"/>
                </a:cxn>
                <a:cxn ang="0">
                  <a:pos x="6" y="24"/>
                </a:cxn>
                <a:cxn ang="0">
                  <a:pos x="5" y="23"/>
                </a:cxn>
                <a:cxn ang="0">
                  <a:pos x="5" y="21"/>
                </a:cxn>
                <a:cxn ang="0">
                  <a:pos x="3" y="20"/>
                </a:cxn>
                <a:cxn ang="0">
                  <a:pos x="3" y="18"/>
                </a:cxn>
                <a:cxn ang="0">
                  <a:pos x="2" y="17"/>
                </a:cxn>
                <a:cxn ang="0">
                  <a:pos x="2" y="15"/>
                </a:cxn>
                <a:cxn ang="0">
                  <a:pos x="0" y="14"/>
                </a:cxn>
                <a:cxn ang="0">
                  <a:pos x="0" y="12"/>
                </a:cxn>
                <a:cxn ang="0">
                  <a:pos x="0" y="11"/>
                </a:cxn>
                <a:cxn ang="0">
                  <a:pos x="0" y="9"/>
                </a:cxn>
                <a:cxn ang="0">
                  <a:pos x="2" y="8"/>
                </a:cxn>
                <a:cxn ang="0">
                  <a:pos x="2" y="6"/>
                </a:cxn>
                <a:cxn ang="0">
                  <a:pos x="2" y="5"/>
                </a:cxn>
                <a:cxn ang="0">
                  <a:pos x="3" y="5"/>
                </a:cxn>
                <a:cxn ang="0">
                  <a:pos x="3" y="3"/>
                </a:cxn>
                <a:cxn ang="0">
                  <a:pos x="5" y="2"/>
                </a:cxn>
                <a:cxn ang="0">
                  <a:pos x="5" y="2"/>
                </a:cxn>
                <a:cxn ang="0">
                  <a:pos x="6" y="0"/>
                </a:cxn>
                <a:cxn ang="0">
                  <a:pos x="8" y="0"/>
                </a:cxn>
                <a:cxn ang="0">
                  <a:pos x="9" y="0"/>
                </a:cxn>
                <a:cxn ang="0">
                  <a:pos x="11" y="0"/>
                </a:cxn>
                <a:cxn ang="0">
                  <a:pos x="12" y="0"/>
                </a:cxn>
                <a:cxn ang="0">
                  <a:pos x="14" y="0"/>
                </a:cxn>
                <a:cxn ang="0">
                  <a:pos x="15" y="0"/>
                </a:cxn>
                <a:cxn ang="0">
                  <a:pos x="17" y="2"/>
                </a:cxn>
                <a:cxn ang="0">
                  <a:pos x="18" y="2"/>
                </a:cxn>
                <a:cxn ang="0">
                  <a:pos x="18" y="3"/>
                </a:cxn>
                <a:cxn ang="0">
                  <a:pos x="20" y="3"/>
                </a:cxn>
                <a:cxn ang="0">
                  <a:pos x="21" y="5"/>
                </a:cxn>
                <a:cxn ang="0">
                  <a:pos x="23" y="6"/>
                </a:cxn>
                <a:cxn ang="0">
                  <a:pos x="24" y="8"/>
                </a:cxn>
                <a:cxn ang="0">
                  <a:pos x="24" y="9"/>
                </a:cxn>
                <a:cxn ang="0">
                  <a:pos x="26" y="11"/>
                </a:cxn>
                <a:cxn ang="0">
                  <a:pos x="27" y="12"/>
                </a:cxn>
                <a:cxn ang="0">
                  <a:pos x="27" y="14"/>
                </a:cxn>
                <a:cxn ang="0">
                  <a:pos x="27" y="15"/>
                </a:cxn>
              </a:cxnLst>
              <a:rect l="0" t="0" r="r" b="b"/>
              <a:pathLst>
                <a:path w="29" h="30">
                  <a:moveTo>
                    <a:pt x="27" y="15"/>
                  </a:moveTo>
                  <a:lnTo>
                    <a:pt x="27" y="15"/>
                  </a:lnTo>
                  <a:lnTo>
                    <a:pt x="27" y="15"/>
                  </a:lnTo>
                  <a:lnTo>
                    <a:pt x="27" y="17"/>
                  </a:lnTo>
                  <a:lnTo>
                    <a:pt x="29" y="17"/>
                  </a:lnTo>
                  <a:lnTo>
                    <a:pt x="29" y="17"/>
                  </a:lnTo>
                  <a:lnTo>
                    <a:pt x="29" y="17"/>
                  </a:lnTo>
                  <a:lnTo>
                    <a:pt x="29" y="17"/>
                  </a:lnTo>
                  <a:lnTo>
                    <a:pt x="29" y="17"/>
                  </a:lnTo>
                  <a:lnTo>
                    <a:pt x="29" y="18"/>
                  </a:lnTo>
                  <a:lnTo>
                    <a:pt x="29" y="18"/>
                  </a:lnTo>
                  <a:lnTo>
                    <a:pt x="29" y="18"/>
                  </a:lnTo>
                  <a:lnTo>
                    <a:pt x="29" y="18"/>
                  </a:lnTo>
                  <a:lnTo>
                    <a:pt x="29" y="18"/>
                  </a:lnTo>
                  <a:lnTo>
                    <a:pt x="29" y="20"/>
                  </a:lnTo>
                  <a:lnTo>
                    <a:pt x="29" y="20"/>
                  </a:lnTo>
                  <a:lnTo>
                    <a:pt x="29" y="20"/>
                  </a:lnTo>
                  <a:lnTo>
                    <a:pt x="29" y="20"/>
                  </a:lnTo>
                  <a:lnTo>
                    <a:pt x="29" y="20"/>
                  </a:lnTo>
                  <a:lnTo>
                    <a:pt x="29" y="20"/>
                  </a:lnTo>
                  <a:lnTo>
                    <a:pt x="29" y="21"/>
                  </a:lnTo>
                  <a:lnTo>
                    <a:pt x="29" y="21"/>
                  </a:lnTo>
                  <a:lnTo>
                    <a:pt x="29" y="21"/>
                  </a:lnTo>
                  <a:lnTo>
                    <a:pt x="29" y="21"/>
                  </a:lnTo>
                  <a:lnTo>
                    <a:pt x="29" y="21"/>
                  </a:lnTo>
                  <a:lnTo>
                    <a:pt x="29" y="21"/>
                  </a:lnTo>
                  <a:lnTo>
                    <a:pt x="29" y="23"/>
                  </a:lnTo>
                  <a:lnTo>
                    <a:pt x="29" y="23"/>
                  </a:lnTo>
                  <a:lnTo>
                    <a:pt x="29" y="23"/>
                  </a:lnTo>
                  <a:lnTo>
                    <a:pt x="29" y="23"/>
                  </a:lnTo>
                  <a:lnTo>
                    <a:pt x="29" y="23"/>
                  </a:lnTo>
                  <a:lnTo>
                    <a:pt x="27" y="23"/>
                  </a:lnTo>
                  <a:lnTo>
                    <a:pt x="27" y="24"/>
                  </a:lnTo>
                  <a:lnTo>
                    <a:pt x="27" y="24"/>
                  </a:lnTo>
                  <a:lnTo>
                    <a:pt x="27" y="24"/>
                  </a:lnTo>
                  <a:lnTo>
                    <a:pt x="27" y="24"/>
                  </a:lnTo>
                  <a:lnTo>
                    <a:pt x="27" y="24"/>
                  </a:lnTo>
                  <a:lnTo>
                    <a:pt x="27" y="24"/>
                  </a:lnTo>
                  <a:lnTo>
                    <a:pt x="27" y="24"/>
                  </a:lnTo>
                  <a:lnTo>
                    <a:pt x="27" y="26"/>
                  </a:lnTo>
                  <a:lnTo>
                    <a:pt x="27" y="26"/>
                  </a:lnTo>
                  <a:lnTo>
                    <a:pt x="27" y="26"/>
                  </a:lnTo>
                  <a:lnTo>
                    <a:pt x="27" y="26"/>
                  </a:lnTo>
                  <a:lnTo>
                    <a:pt x="27" y="26"/>
                  </a:lnTo>
                  <a:lnTo>
                    <a:pt x="27" y="26"/>
                  </a:lnTo>
                  <a:lnTo>
                    <a:pt x="27" y="26"/>
                  </a:lnTo>
                  <a:lnTo>
                    <a:pt x="27" y="26"/>
                  </a:lnTo>
                  <a:lnTo>
                    <a:pt x="27" y="27"/>
                  </a:lnTo>
                  <a:lnTo>
                    <a:pt x="27" y="27"/>
                  </a:lnTo>
                  <a:lnTo>
                    <a:pt x="26" y="27"/>
                  </a:lnTo>
                  <a:lnTo>
                    <a:pt x="26" y="27"/>
                  </a:lnTo>
                  <a:lnTo>
                    <a:pt x="26" y="27"/>
                  </a:lnTo>
                  <a:lnTo>
                    <a:pt x="26" y="27"/>
                  </a:lnTo>
                  <a:lnTo>
                    <a:pt x="26" y="27"/>
                  </a:lnTo>
                  <a:lnTo>
                    <a:pt x="26" y="27"/>
                  </a:lnTo>
                  <a:lnTo>
                    <a:pt x="26" y="27"/>
                  </a:lnTo>
                  <a:lnTo>
                    <a:pt x="26" y="29"/>
                  </a:lnTo>
                  <a:lnTo>
                    <a:pt x="26" y="29"/>
                  </a:lnTo>
                  <a:lnTo>
                    <a:pt x="26" y="29"/>
                  </a:lnTo>
                  <a:lnTo>
                    <a:pt x="24" y="29"/>
                  </a:lnTo>
                  <a:lnTo>
                    <a:pt x="24" y="29"/>
                  </a:lnTo>
                  <a:lnTo>
                    <a:pt x="24" y="29"/>
                  </a:lnTo>
                  <a:lnTo>
                    <a:pt x="24" y="29"/>
                  </a:lnTo>
                  <a:lnTo>
                    <a:pt x="24" y="29"/>
                  </a:lnTo>
                  <a:lnTo>
                    <a:pt x="24" y="29"/>
                  </a:lnTo>
                  <a:lnTo>
                    <a:pt x="24" y="29"/>
                  </a:lnTo>
                  <a:lnTo>
                    <a:pt x="24" y="29"/>
                  </a:lnTo>
                  <a:lnTo>
                    <a:pt x="24" y="30"/>
                  </a:lnTo>
                  <a:lnTo>
                    <a:pt x="23" y="30"/>
                  </a:lnTo>
                  <a:lnTo>
                    <a:pt x="23" y="30"/>
                  </a:lnTo>
                  <a:lnTo>
                    <a:pt x="23" y="30"/>
                  </a:lnTo>
                  <a:lnTo>
                    <a:pt x="23" y="30"/>
                  </a:lnTo>
                  <a:lnTo>
                    <a:pt x="23" y="30"/>
                  </a:lnTo>
                  <a:lnTo>
                    <a:pt x="23" y="30"/>
                  </a:lnTo>
                  <a:lnTo>
                    <a:pt x="23" y="30"/>
                  </a:lnTo>
                  <a:lnTo>
                    <a:pt x="23" y="30"/>
                  </a:lnTo>
                  <a:lnTo>
                    <a:pt x="21" y="30"/>
                  </a:lnTo>
                  <a:lnTo>
                    <a:pt x="21" y="30"/>
                  </a:lnTo>
                  <a:lnTo>
                    <a:pt x="21" y="30"/>
                  </a:lnTo>
                  <a:lnTo>
                    <a:pt x="21" y="30"/>
                  </a:lnTo>
                  <a:lnTo>
                    <a:pt x="21" y="30"/>
                  </a:lnTo>
                  <a:lnTo>
                    <a:pt x="21" y="30"/>
                  </a:lnTo>
                  <a:lnTo>
                    <a:pt x="21" y="30"/>
                  </a:lnTo>
                  <a:lnTo>
                    <a:pt x="20" y="30"/>
                  </a:lnTo>
                  <a:lnTo>
                    <a:pt x="20" y="30"/>
                  </a:lnTo>
                  <a:lnTo>
                    <a:pt x="20" y="30"/>
                  </a:lnTo>
                  <a:lnTo>
                    <a:pt x="20" y="30"/>
                  </a:lnTo>
                  <a:lnTo>
                    <a:pt x="20" y="30"/>
                  </a:lnTo>
                  <a:lnTo>
                    <a:pt x="20" y="30"/>
                  </a:lnTo>
                  <a:lnTo>
                    <a:pt x="20" y="30"/>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29"/>
                  </a:lnTo>
                  <a:lnTo>
                    <a:pt x="12" y="29"/>
                  </a:lnTo>
                  <a:lnTo>
                    <a:pt x="12" y="29"/>
                  </a:lnTo>
                  <a:lnTo>
                    <a:pt x="12" y="29"/>
                  </a:lnTo>
                  <a:lnTo>
                    <a:pt x="12" y="29"/>
                  </a:lnTo>
                  <a:lnTo>
                    <a:pt x="12" y="29"/>
                  </a:lnTo>
                  <a:lnTo>
                    <a:pt x="12" y="29"/>
                  </a:lnTo>
                  <a:lnTo>
                    <a:pt x="11" y="29"/>
                  </a:lnTo>
                  <a:lnTo>
                    <a:pt x="11" y="29"/>
                  </a:lnTo>
                  <a:lnTo>
                    <a:pt x="11" y="29"/>
                  </a:lnTo>
                  <a:lnTo>
                    <a:pt x="11" y="29"/>
                  </a:lnTo>
                  <a:lnTo>
                    <a:pt x="11" y="27"/>
                  </a:lnTo>
                  <a:lnTo>
                    <a:pt x="11" y="27"/>
                  </a:lnTo>
                  <a:lnTo>
                    <a:pt x="9" y="27"/>
                  </a:lnTo>
                  <a:lnTo>
                    <a:pt x="9" y="27"/>
                  </a:lnTo>
                  <a:lnTo>
                    <a:pt x="9" y="27"/>
                  </a:lnTo>
                  <a:lnTo>
                    <a:pt x="9" y="27"/>
                  </a:lnTo>
                  <a:lnTo>
                    <a:pt x="9" y="27"/>
                  </a:lnTo>
                  <a:lnTo>
                    <a:pt x="9" y="27"/>
                  </a:lnTo>
                  <a:lnTo>
                    <a:pt x="9" y="27"/>
                  </a:lnTo>
                  <a:lnTo>
                    <a:pt x="8" y="26"/>
                  </a:lnTo>
                  <a:lnTo>
                    <a:pt x="8" y="26"/>
                  </a:lnTo>
                  <a:lnTo>
                    <a:pt x="8" y="26"/>
                  </a:lnTo>
                  <a:lnTo>
                    <a:pt x="8" y="26"/>
                  </a:lnTo>
                  <a:lnTo>
                    <a:pt x="8" y="26"/>
                  </a:lnTo>
                  <a:lnTo>
                    <a:pt x="8" y="26"/>
                  </a:lnTo>
                  <a:lnTo>
                    <a:pt x="8" y="26"/>
                  </a:lnTo>
                  <a:lnTo>
                    <a:pt x="6" y="26"/>
                  </a:lnTo>
                  <a:lnTo>
                    <a:pt x="6" y="24"/>
                  </a:lnTo>
                  <a:lnTo>
                    <a:pt x="6" y="24"/>
                  </a:lnTo>
                  <a:lnTo>
                    <a:pt x="6" y="24"/>
                  </a:lnTo>
                  <a:lnTo>
                    <a:pt x="6" y="24"/>
                  </a:lnTo>
                  <a:lnTo>
                    <a:pt x="6" y="24"/>
                  </a:lnTo>
                  <a:lnTo>
                    <a:pt x="6" y="24"/>
                  </a:lnTo>
                  <a:lnTo>
                    <a:pt x="5" y="24"/>
                  </a:lnTo>
                  <a:lnTo>
                    <a:pt x="5" y="23"/>
                  </a:lnTo>
                  <a:lnTo>
                    <a:pt x="5" y="23"/>
                  </a:lnTo>
                  <a:lnTo>
                    <a:pt x="5" y="23"/>
                  </a:lnTo>
                  <a:lnTo>
                    <a:pt x="5" y="23"/>
                  </a:lnTo>
                  <a:lnTo>
                    <a:pt x="5" y="23"/>
                  </a:lnTo>
                  <a:lnTo>
                    <a:pt x="5" y="23"/>
                  </a:lnTo>
                  <a:lnTo>
                    <a:pt x="5" y="21"/>
                  </a:lnTo>
                  <a:lnTo>
                    <a:pt x="5" y="21"/>
                  </a:lnTo>
                  <a:lnTo>
                    <a:pt x="3" y="21"/>
                  </a:lnTo>
                  <a:lnTo>
                    <a:pt x="3" y="21"/>
                  </a:lnTo>
                  <a:lnTo>
                    <a:pt x="3" y="21"/>
                  </a:lnTo>
                  <a:lnTo>
                    <a:pt x="3" y="21"/>
                  </a:lnTo>
                  <a:lnTo>
                    <a:pt x="3" y="20"/>
                  </a:lnTo>
                  <a:lnTo>
                    <a:pt x="3" y="20"/>
                  </a:lnTo>
                  <a:lnTo>
                    <a:pt x="3" y="20"/>
                  </a:lnTo>
                  <a:lnTo>
                    <a:pt x="3" y="20"/>
                  </a:lnTo>
                  <a:lnTo>
                    <a:pt x="3" y="20"/>
                  </a:lnTo>
                  <a:lnTo>
                    <a:pt x="3" y="20"/>
                  </a:lnTo>
                  <a:lnTo>
                    <a:pt x="3" y="18"/>
                  </a:lnTo>
                  <a:lnTo>
                    <a:pt x="2" y="18"/>
                  </a:lnTo>
                  <a:lnTo>
                    <a:pt x="2" y="18"/>
                  </a:lnTo>
                  <a:lnTo>
                    <a:pt x="2" y="18"/>
                  </a:lnTo>
                  <a:lnTo>
                    <a:pt x="2" y="18"/>
                  </a:lnTo>
                  <a:lnTo>
                    <a:pt x="2" y="17"/>
                  </a:lnTo>
                  <a:lnTo>
                    <a:pt x="2" y="17"/>
                  </a:lnTo>
                  <a:lnTo>
                    <a:pt x="2" y="17"/>
                  </a:lnTo>
                  <a:lnTo>
                    <a:pt x="2" y="17"/>
                  </a:lnTo>
                  <a:lnTo>
                    <a:pt x="2" y="17"/>
                  </a:lnTo>
                  <a:lnTo>
                    <a:pt x="2" y="17"/>
                  </a:lnTo>
                  <a:lnTo>
                    <a:pt x="2" y="15"/>
                  </a:lnTo>
                  <a:lnTo>
                    <a:pt x="2" y="15"/>
                  </a:lnTo>
                  <a:lnTo>
                    <a:pt x="2" y="15"/>
                  </a:lnTo>
                  <a:lnTo>
                    <a:pt x="2" y="15"/>
                  </a:lnTo>
                  <a:lnTo>
                    <a:pt x="2" y="15"/>
                  </a:lnTo>
                  <a:lnTo>
                    <a:pt x="2" y="15"/>
                  </a:lnTo>
                  <a:lnTo>
                    <a:pt x="2" y="14"/>
                  </a:lnTo>
                  <a:lnTo>
                    <a:pt x="0" y="14"/>
                  </a:lnTo>
                  <a:lnTo>
                    <a:pt x="0" y="14"/>
                  </a:lnTo>
                  <a:lnTo>
                    <a:pt x="0" y="14"/>
                  </a:lnTo>
                  <a:lnTo>
                    <a:pt x="0" y="14"/>
                  </a:lnTo>
                  <a:lnTo>
                    <a:pt x="0" y="12"/>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8"/>
                  </a:lnTo>
                  <a:lnTo>
                    <a:pt x="0" y="8"/>
                  </a:lnTo>
                  <a:lnTo>
                    <a:pt x="2" y="8"/>
                  </a:lnTo>
                  <a:lnTo>
                    <a:pt x="2" y="8"/>
                  </a:lnTo>
                  <a:lnTo>
                    <a:pt x="2" y="8"/>
                  </a:lnTo>
                  <a:lnTo>
                    <a:pt x="2" y="8"/>
                  </a:lnTo>
                  <a:lnTo>
                    <a:pt x="2"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3" y="5"/>
                  </a:lnTo>
                  <a:lnTo>
                    <a:pt x="3" y="3"/>
                  </a:lnTo>
                  <a:lnTo>
                    <a:pt x="3" y="3"/>
                  </a:lnTo>
                  <a:lnTo>
                    <a:pt x="3" y="3"/>
                  </a:lnTo>
                  <a:lnTo>
                    <a:pt x="3" y="3"/>
                  </a:lnTo>
                  <a:lnTo>
                    <a:pt x="3" y="3"/>
                  </a:lnTo>
                  <a:lnTo>
                    <a:pt x="3" y="3"/>
                  </a:lnTo>
                  <a:lnTo>
                    <a:pt x="3" y="3"/>
                  </a:lnTo>
                  <a:lnTo>
                    <a:pt x="3" y="3"/>
                  </a:lnTo>
                  <a:lnTo>
                    <a:pt x="3" y="3"/>
                  </a:lnTo>
                  <a:lnTo>
                    <a:pt x="5" y="2"/>
                  </a:lnTo>
                  <a:lnTo>
                    <a:pt x="5" y="2"/>
                  </a:lnTo>
                  <a:lnTo>
                    <a:pt x="5" y="2"/>
                  </a:lnTo>
                  <a:lnTo>
                    <a:pt x="5" y="2"/>
                  </a:lnTo>
                  <a:lnTo>
                    <a:pt x="5" y="2"/>
                  </a:lnTo>
                  <a:lnTo>
                    <a:pt x="5" y="2"/>
                  </a:lnTo>
                  <a:lnTo>
                    <a:pt x="5" y="2"/>
                  </a:lnTo>
                  <a:lnTo>
                    <a:pt x="5" y="2"/>
                  </a:lnTo>
                  <a:lnTo>
                    <a:pt x="5" y="2"/>
                  </a:lnTo>
                  <a:lnTo>
                    <a:pt x="6" y="2"/>
                  </a:lnTo>
                  <a:lnTo>
                    <a:pt x="6" y="2"/>
                  </a:lnTo>
                  <a:lnTo>
                    <a:pt x="6" y="2"/>
                  </a:lnTo>
                  <a:lnTo>
                    <a:pt x="6" y="0"/>
                  </a:lnTo>
                  <a:lnTo>
                    <a:pt x="6" y="0"/>
                  </a:lnTo>
                  <a:lnTo>
                    <a:pt x="6" y="0"/>
                  </a:lnTo>
                  <a:lnTo>
                    <a:pt x="6" y="0"/>
                  </a:lnTo>
                  <a:lnTo>
                    <a:pt x="6" y="0"/>
                  </a:lnTo>
                  <a:lnTo>
                    <a:pt x="8"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2"/>
                  </a:lnTo>
                  <a:lnTo>
                    <a:pt x="17" y="2"/>
                  </a:lnTo>
                  <a:lnTo>
                    <a:pt x="17" y="2"/>
                  </a:lnTo>
                  <a:lnTo>
                    <a:pt x="17" y="2"/>
                  </a:lnTo>
                  <a:lnTo>
                    <a:pt x="17" y="2"/>
                  </a:lnTo>
                  <a:lnTo>
                    <a:pt x="17" y="2"/>
                  </a:lnTo>
                  <a:lnTo>
                    <a:pt x="17" y="2"/>
                  </a:lnTo>
                  <a:lnTo>
                    <a:pt x="18" y="2"/>
                  </a:lnTo>
                  <a:lnTo>
                    <a:pt x="18" y="2"/>
                  </a:lnTo>
                  <a:lnTo>
                    <a:pt x="18" y="2"/>
                  </a:lnTo>
                  <a:lnTo>
                    <a:pt x="18" y="2"/>
                  </a:lnTo>
                  <a:lnTo>
                    <a:pt x="18" y="2"/>
                  </a:lnTo>
                  <a:lnTo>
                    <a:pt x="18" y="3"/>
                  </a:lnTo>
                  <a:lnTo>
                    <a:pt x="18" y="3"/>
                  </a:lnTo>
                  <a:lnTo>
                    <a:pt x="20" y="3"/>
                  </a:lnTo>
                  <a:lnTo>
                    <a:pt x="20" y="3"/>
                  </a:lnTo>
                  <a:lnTo>
                    <a:pt x="20" y="3"/>
                  </a:lnTo>
                  <a:lnTo>
                    <a:pt x="20" y="3"/>
                  </a:lnTo>
                  <a:lnTo>
                    <a:pt x="20" y="3"/>
                  </a:lnTo>
                  <a:lnTo>
                    <a:pt x="20" y="3"/>
                  </a:lnTo>
                  <a:lnTo>
                    <a:pt x="20" y="3"/>
                  </a:lnTo>
                  <a:lnTo>
                    <a:pt x="21" y="5"/>
                  </a:lnTo>
                  <a:lnTo>
                    <a:pt x="21" y="5"/>
                  </a:lnTo>
                  <a:lnTo>
                    <a:pt x="21" y="5"/>
                  </a:lnTo>
                  <a:lnTo>
                    <a:pt x="21" y="5"/>
                  </a:lnTo>
                  <a:lnTo>
                    <a:pt x="21" y="5"/>
                  </a:lnTo>
                  <a:lnTo>
                    <a:pt x="21" y="5"/>
                  </a:lnTo>
                  <a:lnTo>
                    <a:pt x="21" y="5"/>
                  </a:lnTo>
                  <a:lnTo>
                    <a:pt x="23" y="5"/>
                  </a:lnTo>
                  <a:lnTo>
                    <a:pt x="23" y="6"/>
                  </a:lnTo>
                  <a:lnTo>
                    <a:pt x="23" y="6"/>
                  </a:lnTo>
                  <a:lnTo>
                    <a:pt x="23" y="6"/>
                  </a:lnTo>
                  <a:lnTo>
                    <a:pt x="23" y="6"/>
                  </a:lnTo>
                  <a:lnTo>
                    <a:pt x="23" y="6"/>
                  </a:lnTo>
                  <a:lnTo>
                    <a:pt x="23" y="6"/>
                  </a:lnTo>
                  <a:lnTo>
                    <a:pt x="23" y="6"/>
                  </a:lnTo>
                  <a:lnTo>
                    <a:pt x="24" y="8"/>
                  </a:lnTo>
                  <a:lnTo>
                    <a:pt x="24" y="8"/>
                  </a:lnTo>
                  <a:lnTo>
                    <a:pt x="24" y="8"/>
                  </a:lnTo>
                  <a:lnTo>
                    <a:pt x="24" y="8"/>
                  </a:lnTo>
                  <a:lnTo>
                    <a:pt x="24" y="8"/>
                  </a:lnTo>
                  <a:lnTo>
                    <a:pt x="24" y="8"/>
                  </a:lnTo>
                  <a:lnTo>
                    <a:pt x="24" y="9"/>
                  </a:lnTo>
                  <a:lnTo>
                    <a:pt x="24" y="9"/>
                  </a:lnTo>
                  <a:lnTo>
                    <a:pt x="26" y="9"/>
                  </a:lnTo>
                  <a:lnTo>
                    <a:pt x="26" y="9"/>
                  </a:lnTo>
                  <a:lnTo>
                    <a:pt x="26" y="9"/>
                  </a:lnTo>
                  <a:lnTo>
                    <a:pt x="26" y="9"/>
                  </a:lnTo>
                  <a:lnTo>
                    <a:pt x="26" y="11"/>
                  </a:lnTo>
                  <a:lnTo>
                    <a:pt x="26" y="11"/>
                  </a:lnTo>
                  <a:lnTo>
                    <a:pt x="26" y="11"/>
                  </a:lnTo>
                  <a:lnTo>
                    <a:pt x="26" y="11"/>
                  </a:lnTo>
                  <a:lnTo>
                    <a:pt x="26" y="11"/>
                  </a:lnTo>
                  <a:lnTo>
                    <a:pt x="26" y="11"/>
                  </a:lnTo>
                  <a:lnTo>
                    <a:pt x="26" y="12"/>
                  </a:lnTo>
                  <a:lnTo>
                    <a:pt x="27" y="12"/>
                  </a:lnTo>
                  <a:lnTo>
                    <a:pt x="27" y="12"/>
                  </a:lnTo>
                  <a:lnTo>
                    <a:pt x="27" y="12"/>
                  </a:lnTo>
                  <a:lnTo>
                    <a:pt x="27" y="12"/>
                  </a:lnTo>
                  <a:lnTo>
                    <a:pt x="27" y="12"/>
                  </a:lnTo>
                  <a:lnTo>
                    <a:pt x="27" y="14"/>
                  </a:lnTo>
                  <a:lnTo>
                    <a:pt x="27" y="14"/>
                  </a:lnTo>
                  <a:lnTo>
                    <a:pt x="27" y="14"/>
                  </a:lnTo>
                  <a:lnTo>
                    <a:pt x="27" y="14"/>
                  </a:lnTo>
                  <a:lnTo>
                    <a:pt x="27" y="14"/>
                  </a:lnTo>
                  <a:lnTo>
                    <a:pt x="27" y="15"/>
                  </a:lnTo>
                  <a:lnTo>
                    <a:pt x="27" y="15"/>
                  </a:lnTo>
                  <a:lnTo>
                    <a:pt x="27" y="15"/>
                  </a:lnTo>
                  <a:lnTo>
                    <a:pt x="27" y="15"/>
                  </a:lnTo>
                  <a:lnTo>
                    <a:pt x="27" y="15"/>
                  </a:lnTo>
                </a:path>
              </a:pathLst>
            </a:custGeom>
            <a:noFill/>
            <a:ln w="6350" cap="sq">
              <a:solidFill>
                <a:srgbClr val="000000"/>
              </a:solidFill>
              <a:prstDash val="solid"/>
              <a:miter lim="800000"/>
              <a:headEnd/>
              <a:tailEnd/>
            </a:ln>
          </p:spPr>
          <p:txBody>
            <a:bodyPr/>
            <a:lstStyle/>
            <a:p>
              <a:endParaRPr lang="en-US"/>
            </a:p>
          </p:txBody>
        </p:sp>
        <p:sp>
          <p:nvSpPr>
            <p:cNvPr id="321543" name="Freeform 1031"/>
            <p:cNvSpPr>
              <a:spLocks/>
            </p:cNvSpPr>
            <p:nvPr/>
          </p:nvSpPr>
          <p:spPr bwMode="auto">
            <a:xfrm>
              <a:off x="918" y="2796"/>
              <a:ext cx="29" cy="30"/>
            </a:xfrm>
            <a:custGeom>
              <a:avLst/>
              <a:gdLst/>
              <a:ahLst/>
              <a:cxnLst>
                <a:cxn ang="0">
                  <a:pos x="27" y="17"/>
                </a:cxn>
                <a:cxn ang="0">
                  <a:pos x="29" y="18"/>
                </a:cxn>
                <a:cxn ang="0">
                  <a:pos x="29" y="20"/>
                </a:cxn>
                <a:cxn ang="0">
                  <a:pos x="27" y="21"/>
                </a:cxn>
                <a:cxn ang="0">
                  <a:pos x="27" y="23"/>
                </a:cxn>
                <a:cxn ang="0">
                  <a:pos x="27" y="24"/>
                </a:cxn>
                <a:cxn ang="0">
                  <a:pos x="27" y="26"/>
                </a:cxn>
                <a:cxn ang="0">
                  <a:pos x="26" y="27"/>
                </a:cxn>
                <a:cxn ang="0">
                  <a:pos x="26" y="27"/>
                </a:cxn>
                <a:cxn ang="0">
                  <a:pos x="24" y="29"/>
                </a:cxn>
                <a:cxn ang="0">
                  <a:pos x="23" y="29"/>
                </a:cxn>
                <a:cxn ang="0">
                  <a:pos x="23" y="30"/>
                </a:cxn>
                <a:cxn ang="0">
                  <a:pos x="21" y="30"/>
                </a:cxn>
                <a:cxn ang="0">
                  <a:pos x="20" y="30"/>
                </a:cxn>
                <a:cxn ang="0">
                  <a:pos x="18" y="30"/>
                </a:cxn>
                <a:cxn ang="0">
                  <a:pos x="17" y="30"/>
                </a:cxn>
                <a:cxn ang="0">
                  <a:pos x="15" y="30"/>
                </a:cxn>
                <a:cxn ang="0">
                  <a:pos x="14" y="30"/>
                </a:cxn>
                <a:cxn ang="0">
                  <a:pos x="12" y="30"/>
                </a:cxn>
                <a:cxn ang="0">
                  <a:pos x="11" y="29"/>
                </a:cxn>
                <a:cxn ang="0">
                  <a:pos x="9" y="29"/>
                </a:cxn>
                <a:cxn ang="0">
                  <a:pos x="8" y="27"/>
                </a:cxn>
                <a:cxn ang="0">
                  <a:pos x="6" y="26"/>
                </a:cxn>
                <a:cxn ang="0">
                  <a:pos x="6" y="24"/>
                </a:cxn>
                <a:cxn ang="0">
                  <a:pos x="5" y="23"/>
                </a:cxn>
                <a:cxn ang="0">
                  <a:pos x="3" y="21"/>
                </a:cxn>
                <a:cxn ang="0">
                  <a:pos x="3" y="20"/>
                </a:cxn>
                <a:cxn ang="0">
                  <a:pos x="2" y="18"/>
                </a:cxn>
                <a:cxn ang="0">
                  <a:pos x="2" y="17"/>
                </a:cxn>
                <a:cxn ang="0">
                  <a:pos x="0" y="15"/>
                </a:cxn>
                <a:cxn ang="0">
                  <a:pos x="0" y="14"/>
                </a:cxn>
                <a:cxn ang="0">
                  <a:pos x="0" y="12"/>
                </a:cxn>
                <a:cxn ang="0">
                  <a:pos x="0" y="11"/>
                </a:cxn>
                <a:cxn ang="0">
                  <a:pos x="0" y="9"/>
                </a:cxn>
                <a:cxn ang="0">
                  <a:pos x="0" y="8"/>
                </a:cxn>
                <a:cxn ang="0">
                  <a:pos x="2" y="6"/>
                </a:cxn>
                <a:cxn ang="0">
                  <a:pos x="2" y="5"/>
                </a:cxn>
                <a:cxn ang="0">
                  <a:pos x="2" y="5"/>
                </a:cxn>
                <a:cxn ang="0">
                  <a:pos x="3" y="3"/>
                </a:cxn>
                <a:cxn ang="0">
                  <a:pos x="5" y="2"/>
                </a:cxn>
                <a:cxn ang="0">
                  <a:pos x="5" y="2"/>
                </a:cxn>
                <a:cxn ang="0">
                  <a:pos x="6" y="0"/>
                </a:cxn>
                <a:cxn ang="0">
                  <a:pos x="8" y="0"/>
                </a:cxn>
                <a:cxn ang="0">
                  <a:pos x="9" y="0"/>
                </a:cxn>
                <a:cxn ang="0">
                  <a:pos x="11" y="0"/>
                </a:cxn>
                <a:cxn ang="0">
                  <a:pos x="12" y="0"/>
                </a:cxn>
                <a:cxn ang="0">
                  <a:pos x="14" y="0"/>
                </a:cxn>
                <a:cxn ang="0">
                  <a:pos x="15" y="0"/>
                </a:cxn>
                <a:cxn ang="0">
                  <a:pos x="17" y="2"/>
                </a:cxn>
                <a:cxn ang="0">
                  <a:pos x="18" y="2"/>
                </a:cxn>
                <a:cxn ang="0">
                  <a:pos x="18" y="3"/>
                </a:cxn>
                <a:cxn ang="0">
                  <a:pos x="20" y="3"/>
                </a:cxn>
                <a:cxn ang="0">
                  <a:pos x="21" y="5"/>
                </a:cxn>
                <a:cxn ang="0">
                  <a:pos x="23" y="6"/>
                </a:cxn>
                <a:cxn ang="0">
                  <a:pos x="24" y="8"/>
                </a:cxn>
                <a:cxn ang="0">
                  <a:pos x="24" y="9"/>
                </a:cxn>
                <a:cxn ang="0">
                  <a:pos x="26" y="11"/>
                </a:cxn>
                <a:cxn ang="0">
                  <a:pos x="26" y="12"/>
                </a:cxn>
                <a:cxn ang="0">
                  <a:pos x="27" y="14"/>
                </a:cxn>
                <a:cxn ang="0">
                  <a:pos x="27" y="15"/>
                </a:cxn>
              </a:cxnLst>
              <a:rect l="0" t="0" r="r" b="b"/>
              <a:pathLst>
                <a:path w="29" h="30">
                  <a:moveTo>
                    <a:pt x="27" y="15"/>
                  </a:moveTo>
                  <a:lnTo>
                    <a:pt x="27" y="15"/>
                  </a:lnTo>
                  <a:lnTo>
                    <a:pt x="27" y="15"/>
                  </a:lnTo>
                  <a:lnTo>
                    <a:pt x="27" y="17"/>
                  </a:lnTo>
                  <a:lnTo>
                    <a:pt x="27" y="17"/>
                  </a:lnTo>
                  <a:lnTo>
                    <a:pt x="27" y="17"/>
                  </a:lnTo>
                  <a:lnTo>
                    <a:pt x="27" y="17"/>
                  </a:lnTo>
                  <a:lnTo>
                    <a:pt x="27" y="17"/>
                  </a:lnTo>
                  <a:lnTo>
                    <a:pt x="27" y="18"/>
                  </a:lnTo>
                  <a:lnTo>
                    <a:pt x="27" y="18"/>
                  </a:lnTo>
                  <a:lnTo>
                    <a:pt x="27" y="18"/>
                  </a:lnTo>
                  <a:lnTo>
                    <a:pt x="29" y="18"/>
                  </a:lnTo>
                  <a:lnTo>
                    <a:pt x="29" y="18"/>
                  </a:lnTo>
                  <a:lnTo>
                    <a:pt x="29" y="18"/>
                  </a:lnTo>
                  <a:lnTo>
                    <a:pt x="29" y="20"/>
                  </a:lnTo>
                  <a:lnTo>
                    <a:pt x="29" y="20"/>
                  </a:lnTo>
                  <a:lnTo>
                    <a:pt x="29" y="20"/>
                  </a:lnTo>
                  <a:lnTo>
                    <a:pt x="29" y="20"/>
                  </a:lnTo>
                  <a:lnTo>
                    <a:pt x="29" y="20"/>
                  </a:lnTo>
                  <a:lnTo>
                    <a:pt x="29" y="20"/>
                  </a:lnTo>
                  <a:lnTo>
                    <a:pt x="27" y="21"/>
                  </a:lnTo>
                  <a:lnTo>
                    <a:pt x="27" y="21"/>
                  </a:lnTo>
                  <a:lnTo>
                    <a:pt x="27" y="21"/>
                  </a:lnTo>
                  <a:lnTo>
                    <a:pt x="27" y="21"/>
                  </a:lnTo>
                  <a:lnTo>
                    <a:pt x="27" y="21"/>
                  </a:lnTo>
                  <a:lnTo>
                    <a:pt x="27" y="21"/>
                  </a:lnTo>
                  <a:lnTo>
                    <a:pt x="27" y="23"/>
                  </a:lnTo>
                  <a:lnTo>
                    <a:pt x="27" y="23"/>
                  </a:lnTo>
                  <a:lnTo>
                    <a:pt x="27" y="23"/>
                  </a:lnTo>
                  <a:lnTo>
                    <a:pt x="27" y="23"/>
                  </a:lnTo>
                  <a:lnTo>
                    <a:pt x="27" y="23"/>
                  </a:lnTo>
                  <a:lnTo>
                    <a:pt x="27" y="23"/>
                  </a:lnTo>
                  <a:lnTo>
                    <a:pt x="27" y="24"/>
                  </a:lnTo>
                  <a:lnTo>
                    <a:pt x="27" y="24"/>
                  </a:lnTo>
                  <a:lnTo>
                    <a:pt x="27" y="24"/>
                  </a:lnTo>
                  <a:lnTo>
                    <a:pt x="27" y="24"/>
                  </a:lnTo>
                  <a:lnTo>
                    <a:pt x="27" y="24"/>
                  </a:lnTo>
                  <a:lnTo>
                    <a:pt x="27" y="24"/>
                  </a:lnTo>
                  <a:lnTo>
                    <a:pt x="27" y="24"/>
                  </a:lnTo>
                  <a:lnTo>
                    <a:pt x="27" y="26"/>
                  </a:lnTo>
                  <a:lnTo>
                    <a:pt x="27" y="26"/>
                  </a:lnTo>
                  <a:lnTo>
                    <a:pt x="27" y="26"/>
                  </a:lnTo>
                  <a:lnTo>
                    <a:pt x="27" y="26"/>
                  </a:lnTo>
                  <a:lnTo>
                    <a:pt x="26" y="26"/>
                  </a:lnTo>
                  <a:lnTo>
                    <a:pt x="26" y="26"/>
                  </a:lnTo>
                  <a:lnTo>
                    <a:pt x="26" y="26"/>
                  </a:lnTo>
                  <a:lnTo>
                    <a:pt x="26" y="27"/>
                  </a:lnTo>
                  <a:lnTo>
                    <a:pt x="26" y="27"/>
                  </a:lnTo>
                  <a:lnTo>
                    <a:pt x="26" y="27"/>
                  </a:lnTo>
                  <a:lnTo>
                    <a:pt x="26" y="27"/>
                  </a:lnTo>
                  <a:lnTo>
                    <a:pt x="26" y="27"/>
                  </a:lnTo>
                  <a:lnTo>
                    <a:pt x="26" y="27"/>
                  </a:lnTo>
                  <a:lnTo>
                    <a:pt x="26" y="27"/>
                  </a:lnTo>
                  <a:lnTo>
                    <a:pt x="26" y="27"/>
                  </a:lnTo>
                  <a:lnTo>
                    <a:pt x="26" y="27"/>
                  </a:lnTo>
                  <a:lnTo>
                    <a:pt x="24" y="29"/>
                  </a:lnTo>
                  <a:lnTo>
                    <a:pt x="24" y="29"/>
                  </a:lnTo>
                  <a:lnTo>
                    <a:pt x="24" y="29"/>
                  </a:lnTo>
                  <a:lnTo>
                    <a:pt x="24" y="29"/>
                  </a:lnTo>
                  <a:lnTo>
                    <a:pt x="24" y="29"/>
                  </a:lnTo>
                  <a:lnTo>
                    <a:pt x="24" y="29"/>
                  </a:lnTo>
                  <a:lnTo>
                    <a:pt x="24" y="29"/>
                  </a:lnTo>
                  <a:lnTo>
                    <a:pt x="24" y="29"/>
                  </a:lnTo>
                  <a:lnTo>
                    <a:pt x="24" y="29"/>
                  </a:lnTo>
                  <a:lnTo>
                    <a:pt x="23" y="29"/>
                  </a:lnTo>
                  <a:lnTo>
                    <a:pt x="23" y="29"/>
                  </a:lnTo>
                  <a:lnTo>
                    <a:pt x="23" y="30"/>
                  </a:lnTo>
                  <a:lnTo>
                    <a:pt x="23" y="30"/>
                  </a:lnTo>
                  <a:lnTo>
                    <a:pt x="23" y="30"/>
                  </a:lnTo>
                  <a:lnTo>
                    <a:pt x="23" y="30"/>
                  </a:lnTo>
                  <a:lnTo>
                    <a:pt x="23" y="30"/>
                  </a:lnTo>
                  <a:lnTo>
                    <a:pt x="23" y="30"/>
                  </a:lnTo>
                  <a:lnTo>
                    <a:pt x="21" y="30"/>
                  </a:lnTo>
                  <a:lnTo>
                    <a:pt x="21" y="30"/>
                  </a:lnTo>
                  <a:lnTo>
                    <a:pt x="21" y="30"/>
                  </a:lnTo>
                  <a:lnTo>
                    <a:pt x="21" y="30"/>
                  </a:lnTo>
                  <a:lnTo>
                    <a:pt x="21" y="30"/>
                  </a:lnTo>
                  <a:lnTo>
                    <a:pt x="21" y="30"/>
                  </a:lnTo>
                  <a:lnTo>
                    <a:pt x="21" y="30"/>
                  </a:lnTo>
                  <a:lnTo>
                    <a:pt x="20" y="30"/>
                  </a:lnTo>
                  <a:lnTo>
                    <a:pt x="20" y="30"/>
                  </a:lnTo>
                  <a:lnTo>
                    <a:pt x="20" y="30"/>
                  </a:lnTo>
                  <a:lnTo>
                    <a:pt x="20" y="30"/>
                  </a:lnTo>
                  <a:lnTo>
                    <a:pt x="20" y="30"/>
                  </a:lnTo>
                  <a:lnTo>
                    <a:pt x="20" y="30"/>
                  </a:lnTo>
                  <a:lnTo>
                    <a:pt x="20" y="30"/>
                  </a:lnTo>
                  <a:lnTo>
                    <a:pt x="18" y="30"/>
                  </a:lnTo>
                  <a:lnTo>
                    <a:pt x="18" y="30"/>
                  </a:lnTo>
                  <a:lnTo>
                    <a:pt x="18" y="30"/>
                  </a:lnTo>
                  <a:lnTo>
                    <a:pt x="18" y="30"/>
                  </a:lnTo>
                  <a:lnTo>
                    <a:pt x="18" y="30"/>
                  </a:lnTo>
                  <a:lnTo>
                    <a:pt x="18" y="30"/>
                  </a:lnTo>
                  <a:lnTo>
                    <a:pt x="17" y="30"/>
                  </a:lnTo>
                  <a:lnTo>
                    <a:pt x="17" y="30"/>
                  </a:lnTo>
                  <a:lnTo>
                    <a:pt x="17" y="30"/>
                  </a:lnTo>
                  <a:lnTo>
                    <a:pt x="17" y="30"/>
                  </a:lnTo>
                  <a:lnTo>
                    <a:pt x="17" y="30"/>
                  </a:lnTo>
                  <a:lnTo>
                    <a:pt x="17" y="30"/>
                  </a:lnTo>
                  <a:lnTo>
                    <a:pt x="15" y="30"/>
                  </a:lnTo>
                  <a:lnTo>
                    <a:pt x="15" y="30"/>
                  </a:lnTo>
                  <a:lnTo>
                    <a:pt x="15" y="30"/>
                  </a:lnTo>
                  <a:lnTo>
                    <a:pt x="15" y="30"/>
                  </a:lnTo>
                  <a:lnTo>
                    <a:pt x="15" y="30"/>
                  </a:lnTo>
                  <a:lnTo>
                    <a:pt x="15" y="30"/>
                  </a:lnTo>
                  <a:lnTo>
                    <a:pt x="15" y="30"/>
                  </a:lnTo>
                  <a:lnTo>
                    <a:pt x="14" y="30"/>
                  </a:lnTo>
                  <a:lnTo>
                    <a:pt x="14" y="30"/>
                  </a:lnTo>
                  <a:lnTo>
                    <a:pt x="14" y="30"/>
                  </a:lnTo>
                  <a:lnTo>
                    <a:pt x="14" y="30"/>
                  </a:lnTo>
                  <a:lnTo>
                    <a:pt x="14" y="30"/>
                  </a:lnTo>
                  <a:lnTo>
                    <a:pt x="14" y="30"/>
                  </a:lnTo>
                  <a:lnTo>
                    <a:pt x="12" y="30"/>
                  </a:lnTo>
                  <a:lnTo>
                    <a:pt x="12" y="30"/>
                  </a:lnTo>
                  <a:lnTo>
                    <a:pt x="12" y="30"/>
                  </a:lnTo>
                  <a:lnTo>
                    <a:pt x="12" y="30"/>
                  </a:lnTo>
                  <a:lnTo>
                    <a:pt x="12" y="29"/>
                  </a:lnTo>
                  <a:lnTo>
                    <a:pt x="12" y="29"/>
                  </a:lnTo>
                  <a:lnTo>
                    <a:pt x="11" y="29"/>
                  </a:lnTo>
                  <a:lnTo>
                    <a:pt x="11" y="29"/>
                  </a:lnTo>
                  <a:lnTo>
                    <a:pt x="11" y="29"/>
                  </a:lnTo>
                  <a:lnTo>
                    <a:pt x="11" y="29"/>
                  </a:lnTo>
                  <a:lnTo>
                    <a:pt x="11" y="29"/>
                  </a:lnTo>
                  <a:lnTo>
                    <a:pt x="11" y="29"/>
                  </a:lnTo>
                  <a:lnTo>
                    <a:pt x="9" y="29"/>
                  </a:lnTo>
                  <a:lnTo>
                    <a:pt x="9" y="29"/>
                  </a:lnTo>
                  <a:lnTo>
                    <a:pt x="9" y="29"/>
                  </a:lnTo>
                  <a:lnTo>
                    <a:pt x="9" y="27"/>
                  </a:lnTo>
                  <a:lnTo>
                    <a:pt x="9" y="27"/>
                  </a:lnTo>
                  <a:lnTo>
                    <a:pt x="9" y="27"/>
                  </a:lnTo>
                  <a:lnTo>
                    <a:pt x="9" y="27"/>
                  </a:lnTo>
                  <a:lnTo>
                    <a:pt x="8" y="27"/>
                  </a:lnTo>
                  <a:lnTo>
                    <a:pt x="8" y="27"/>
                  </a:lnTo>
                  <a:lnTo>
                    <a:pt x="8" y="27"/>
                  </a:lnTo>
                  <a:lnTo>
                    <a:pt x="8" y="27"/>
                  </a:lnTo>
                  <a:lnTo>
                    <a:pt x="8" y="27"/>
                  </a:lnTo>
                  <a:lnTo>
                    <a:pt x="8" y="26"/>
                  </a:lnTo>
                  <a:lnTo>
                    <a:pt x="8" y="26"/>
                  </a:lnTo>
                  <a:lnTo>
                    <a:pt x="6" y="26"/>
                  </a:lnTo>
                  <a:lnTo>
                    <a:pt x="6" y="26"/>
                  </a:lnTo>
                  <a:lnTo>
                    <a:pt x="6" y="26"/>
                  </a:lnTo>
                  <a:lnTo>
                    <a:pt x="6" y="26"/>
                  </a:lnTo>
                  <a:lnTo>
                    <a:pt x="6" y="26"/>
                  </a:lnTo>
                  <a:lnTo>
                    <a:pt x="6" y="24"/>
                  </a:lnTo>
                  <a:lnTo>
                    <a:pt x="6" y="24"/>
                  </a:lnTo>
                  <a:lnTo>
                    <a:pt x="5" y="24"/>
                  </a:lnTo>
                  <a:lnTo>
                    <a:pt x="5" y="24"/>
                  </a:lnTo>
                  <a:lnTo>
                    <a:pt x="5" y="24"/>
                  </a:lnTo>
                  <a:lnTo>
                    <a:pt x="5" y="24"/>
                  </a:lnTo>
                  <a:lnTo>
                    <a:pt x="5" y="24"/>
                  </a:lnTo>
                  <a:lnTo>
                    <a:pt x="5" y="23"/>
                  </a:lnTo>
                  <a:lnTo>
                    <a:pt x="5" y="23"/>
                  </a:lnTo>
                  <a:lnTo>
                    <a:pt x="5" y="23"/>
                  </a:lnTo>
                  <a:lnTo>
                    <a:pt x="5" y="23"/>
                  </a:lnTo>
                  <a:lnTo>
                    <a:pt x="3" y="23"/>
                  </a:lnTo>
                  <a:lnTo>
                    <a:pt x="3" y="23"/>
                  </a:lnTo>
                  <a:lnTo>
                    <a:pt x="3" y="21"/>
                  </a:lnTo>
                  <a:lnTo>
                    <a:pt x="3" y="21"/>
                  </a:lnTo>
                  <a:lnTo>
                    <a:pt x="3" y="21"/>
                  </a:lnTo>
                  <a:lnTo>
                    <a:pt x="3" y="21"/>
                  </a:lnTo>
                  <a:lnTo>
                    <a:pt x="3" y="21"/>
                  </a:lnTo>
                  <a:lnTo>
                    <a:pt x="3" y="21"/>
                  </a:lnTo>
                  <a:lnTo>
                    <a:pt x="3" y="20"/>
                  </a:lnTo>
                  <a:lnTo>
                    <a:pt x="3" y="20"/>
                  </a:lnTo>
                  <a:lnTo>
                    <a:pt x="2" y="20"/>
                  </a:lnTo>
                  <a:lnTo>
                    <a:pt x="2" y="20"/>
                  </a:lnTo>
                  <a:lnTo>
                    <a:pt x="2" y="20"/>
                  </a:lnTo>
                  <a:lnTo>
                    <a:pt x="2" y="20"/>
                  </a:lnTo>
                  <a:lnTo>
                    <a:pt x="2" y="18"/>
                  </a:lnTo>
                  <a:lnTo>
                    <a:pt x="2" y="18"/>
                  </a:lnTo>
                  <a:lnTo>
                    <a:pt x="2" y="18"/>
                  </a:lnTo>
                  <a:lnTo>
                    <a:pt x="2" y="18"/>
                  </a:lnTo>
                  <a:lnTo>
                    <a:pt x="2" y="18"/>
                  </a:lnTo>
                  <a:lnTo>
                    <a:pt x="2" y="18"/>
                  </a:lnTo>
                  <a:lnTo>
                    <a:pt x="2" y="17"/>
                  </a:lnTo>
                  <a:lnTo>
                    <a:pt x="2" y="17"/>
                  </a:lnTo>
                  <a:lnTo>
                    <a:pt x="2" y="17"/>
                  </a:lnTo>
                  <a:lnTo>
                    <a:pt x="2" y="17"/>
                  </a:lnTo>
                  <a:lnTo>
                    <a:pt x="0" y="17"/>
                  </a:lnTo>
                  <a:lnTo>
                    <a:pt x="0" y="15"/>
                  </a:lnTo>
                  <a:lnTo>
                    <a:pt x="0" y="15"/>
                  </a:lnTo>
                  <a:lnTo>
                    <a:pt x="0" y="15"/>
                  </a:lnTo>
                  <a:lnTo>
                    <a:pt x="0" y="15"/>
                  </a:lnTo>
                  <a:lnTo>
                    <a:pt x="0" y="15"/>
                  </a:lnTo>
                  <a:lnTo>
                    <a:pt x="0" y="15"/>
                  </a:lnTo>
                  <a:lnTo>
                    <a:pt x="0" y="14"/>
                  </a:lnTo>
                  <a:lnTo>
                    <a:pt x="0" y="14"/>
                  </a:lnTo>
                  <a:lnTo>
                    <a:pt x="0" y="14"/>
                  </a:lnTo>
                  <a:lnTo>
                    <a:pt x="0" y="14"/>
                  </a:lnTo>
                  <a:lnTo>
                    <a:pt x="0" y="14"/>
                  </a:lnTo>
                  <a:lnTo>
                    <a:pt x="0" y="14"/>
                  </a:lnTo>
                  <a:lnTo>
                    <a:pt x="0" y="12"/>
                  </a:lnTo>
                  <a:lnTo>
                    <a:pt x="0" y="12"/>
                  </a:lnTo>
                  <a:lnTo>
                    <a:pt x="0" y="12"/>
                  </a:lnTo>
                  <a:lnTo>
                    <a:pt x="0" y="12"/>
                  </a:lnTo>
                  <a:lnTo>
                    <a:pt x="0" y="12"/>
                  </a:lnTo>
                  <a:lnTo>
                    <a:pt x="0" y="11"/>
                  </a:lnTo>
                  <a:lnTo>
                    <a:pt x="0" y="11"/>
                  </a:lnTo>
                  <a:lnTo>
                    <a:pt x="0" y="11"/>
                  </a:lnTo>
                  <a:lnTo>
                    <a:pt x="0" y="11"/>
                  </a:lnTo>
                  <a:lnTo>
                    <a:pt x="0" y="11"/>
                  </a:lnTo>
                  <a:lnTo>
                    <a:pt x="0" y="11"/>
                  </a:lnTo>
                  <a:lnTo>
                    <a:pt x="0" y="9"/>
                  </a:lnTo>
                  <a:lnTo>
                    <a:pt x="0" y="9"/>
                  </a:lnTo>
                  <a:lnTo>
                    <a:pt x="0" y="9"/>
                  </a:lnTo>
                  <a:lnTo>
                    <a:pt x="0" y="9"/>
                  </a:lnTo>
                  <a:lnTo>
                    <a:pt x="0" y="9"/>
                  </a:lnTo>
                  <a:lnTo>
                    <a:pt x="0" y="9"/>
                  </a:lnTo>
                  <a:lnTo>
                    <a:pt x="0" y="8"/>
                  </a:lnTo>
                  <a:lnTo>
                    <a:pt x="0" y="8"/>
                  </a:lnTo>
                  <a:lnTo>
                    <a:pt x="0" y="8"/>
                  </a:lnTo>
                  <a:lnTo>
                    <a:pt x="0" y="8"/>
                  </a:lnTo>
                  <a:lnTo>
                    <a:pt x="0" y="8"/>
                  </a:lnTo>
                  <a:lnTo>
                    <a:pt x="0" y="8"/>
                  </a:lnTo>
                  <a:lnTo>
                    <a:pt x="0" y="8"/>
                  </a:lnTo>
                  <a:lnTo>
                    <a:pt x="2" y="6"/>
                  </a:lnTo>
                  <a:lnTo>
                    <a:pt x="2" y="6"/>
                  </a:lnTo>
                  <a:lnTo>
                    <a:pt x="2" y="6"/>
                  </a:lnTo>
                  <a:lnTo>
                    <a:pt x="2" y="6"/>
                  </a:lnTo>
                  <a:lnTo>
                    <a:pt x="2" y="6"/>
                  </a:lnTo>
                  <a:lnTo>
                    <a:pt x="2" y="6"/>
                  </a:lnTo>
                  <a:lnTo>
                    <a:pt x="2" y="6"/>
                  </a:lnTo>
                  <a:lnTo>
                    <a:pt x="2" y="5"/>
                  </a:lnTo>
                  <a:lnTo>
                    <a:pt x="2" y="5"/>
                  </a:lnTo>
                  <a:lnTo>
                    <a:pt x="2" y="5"/>
                  </a:lnTo>
                  <a:lnTo>
                    <a:pt x="2" y="5"/>
                  </a:lnTo>
                  <a:lnTo>
                    <a:pt x="2" y="5"/>
                  </a:lnTo>
                  <a:lnTo>
                    <a:pt x="2" y="5"/>
                  </a:lnTo>
                  <a:lnTo>
                    <a:pt x="2" y="5"/>
                  </a:lnTo>
                  <a:lnTo>
                    <a:pt x="3" y="3"/>
                  </a:lnTo>
                  <a:lnTo>
                    <a:pt x="3" y="3"/>
                  </a:lnTo>
                  <a:lnTo>
                    <a:pt x="3" y="3"/>
                  </a:lnTo>
                  <a:lnTo>
                    <a:pt x="3" y="3"/>
                  </a:lnTo>
                  <a:lnTo>
                    <a:pt x="3" y="3"/>
                  </a:lnTo>
                  <a:lnTo>
                    <a:pt x="3" y="3"/>
                  </a:lnTo>
                  <a:lnTo>
                    <a:pt x="3" y="3"/>
                  </a:lnTo>
                  <a:lnTo>
                    <a:pt x="3" y="3"/>
                  </a:lnTo>
                  <a:lnTo>
                    <a:pt x="3" y="3"/>
                  </a:lnTo>
                  <a:lnTo>
                    <a:pt x="3" y="3"/>
                  </a:lnTo>
                  <a:lnTo>
                    <a:pt x="5" y="2"/>
                  </a:lnTo>
                  <a:lnTo>
                    <a:pt x="5" y="2"/>
                  </a:lnTo>
                  <a:lnTo>
                    <a:pt x="5" y="2"/>
                  </a:lnTo>
                  <a:lnTo>
                    <a:pt x="5" y="2"/>
                  </a:lnTo>
                  <a:lnTo>
                    <a:pt x="5" y="2"/>
                  </a:lnTo>
                  <a:lnTo>
                    <a:pt x="5" y="2"/>
                  </a:lnTo>
                  <a:lnTo>
                    <a:pt x="5" y="2"/>
                  </a:lnTo>
                  <a:lnTo>
                    <a:pt x="5" y="2"/>
                  </a:lnTo>
                  <a:lnTo>
                    <a:pt x="6" y="2"/>
                  </a:lnTo>
                  <a:lnTo>
                    <a:pt x="6" y="2"/>
                  </a:lnTo>
                  <a:lnTo>
                    <a:pt x="6" y="2"/>
                  </a:lnTo>
                  <a:lnTo>
                    <a:pt x="6" y="2"/>
                  </a:lnTo>
                  <a:lnTo>
                    <a:pt x="6" y="0"/>
                  </a:lnTo>
                  <a:lnTo>
                    <a:pt x="6" y="0"/>
                  </a:lnTo>
                  <a:lnTo>
                    <a:pt x="6" y="0"/>
                  </a:lnTo>
                  <a:lnTo>
                    <a:pt x="6" y="0"/>
                  </a:lnTo>
                  <a:lnTo>
                    <a:pt x="8" y="0"/>
                  </a:lnTo>
                  <a:lnTo>
                    <a:pt x="8" y="0"/>
                  </a:lnTo>
                  <a:lnTo>
                    <a:pt x="8" y="0"/>
                  </a:lnTo>
                  <a:lnTo>
                    <a:pt x="8" y="0"/>
                  </a:lnTo>
                  <a:lnTo>
                    <a:pt x="8" y="0"/>
                  </a:lnTo>
                  <a:lnTo>
                    <a:pt x="8" y="0"/>
                  </a:lnTo>
                  <a:lnTo>
                    <a:pt x="8" y="0"/>
                  </a:lnTo>
                  <a:lnTo>
                    <a:pt x="9" y="0"/>
                  </a:lnTo>
                  <a:lnTo>
                    <a:pt x="9" y="0"/>
                  </a:lnTo>
                  <a:lnTo>
                    <a:pt x="9" y="0"/>
                  </a:lnTo>
                  <a:lnTo>
                    <a:pt x="9" y="0"/>
                  </a:lnTo>
                  <a:lnTo>
                    <a:pt x="9" y="0"/>
                  </a:lnTo>
                  <a:lnTo>
                    <a:pt x="9" y="0"/>
                  </a:lnTo>
                  <a:lnTo>
                    <a:pt x="9" y="0"/>
                  </a:lnTo>
                  <a:lnTo>
                    <a:pt x="11" y="0"/>
                  </a:lnTo>
                  <a:lnTo>
                    <a:pt x="11" y="0"/>
                  </a:lnTo>
                  <a:lnTo>
                    <a:pt x="11" y="0"/>
                  </a:lnTo>
                  <a:lnTo>
                    <a:pt x="11" y="0"/>
                  </a:lnTo>
                  <a:lnTo>
                    <a:pt x="11" y="0"/>
                  </a:lnTo>
                  <a:lnTo>
                    <a:pt x="11" y="0"/>
                  </a:lnTo>
                  <a:lnTo>
                    <a:pt x="12" y="0"/>
                  </a:lnTo>
                  <a:lnTo>
                    <a:pt x="12" y="0"/>
                  </a:lnTo>
                  <a:lnTo>
                    <a:pt x="12" y="0"/>
                  </a:lnTo>
                  <a:lnTo>
                    <a:pt x="12" y="0"/>
                  </a:lnTo>
                  <a:lnTo>
                    <a:pt x="12" y="0"/>
                  </a:lnTo>
                  <a:lnTo>
                    <a:pt x="12" y="0"/>
                  </a:lnTo>
                  <a:lnTo>
                    <a:pt x="14" y="0"/>
                  </a:lnTo>
                  <a:lnTo>
                    <a:pt x="14" y="0"/>
                  </a:lnTo>
                  <a:lnTo>
                    <a:pt x="14" y="0"/>
                  </a:lnTo>
                  <a:lnTo>
                    <a:pt x="14" y="0"/>
                  </a:lnTo>
                  <a:lnTo>
                    <a:pt x="14" y="0"/>
                  </a:lnTo>
                  <a:lnTo>
                    <a:pt x="14" y="0"/>
                  </a:lnTo>
                  <a:lnTo>
                    <a:pt x="15" y="0"/>
                  </a:lnTo>
                  <a:lnTo>
                    <a:pt x="15" y="0"/>
                  </a:lnTo>
                  <a:lnTo>
                    <a:pt x="15" y="0"/>
                  </a:lnTo>
                  <a:lnTo>
                    <a:pt x="15" y="0"/>
                  </a:lnTo>
                  <a:lnTo>
                    <a:pt x="15" y="0"/>
                  </a:lnTo>
                  <a:lnTo>
                    <a:pt x="15" y="2"/>
                  </a:lnTo>
                  <a:lnTo>
                    <a:pt x="15" y="2"/>
                  </a:lnTo>
                  <a:lnTo>
                    <a:pt x="17" y="2"/>
                  </a:lnTo>
                  <a:lnTo>
                    <a:pt x="17" y="2"/>
                  </a:lnTo>
                  <a:lnTo>
                    <a:pt x="17" y="2"/>
                  </a:lnTo>
                  <a:lnTo>
                    <a:pt x="17" y="2"/>
                  </a:lnTo>
                  <a:lnTo>
                    <a:pt x="17" y="2"/>
                  </a:lnTo>
                  <a:lnTo>
                    <a:pt x="17" y="2"/>
                  </a:lnTo>
                  <a:lnTo>
                    <a:pt x="18" y="2"/>
                  </a:lnTo>
                  <a:lnTo>
                    <a:pt x="18" y="2"/>
                  </a:lnTo>
                  <a:lnTo>
                    <a:pt x="18" y="2"/>
                  </a:lnTo>
                  <a:lnTo>
                    <a:pt x="18" y="2"/>
                  </a:lnTo>
                  <a:lnTo>
                    <a:pt x="18" y="3"/>
                  </a:lnTo>
                  <a:lnTo>
                    <a:pt x="18" y="3"/>
                  </a:lnTo>
                  <a:lnTo>
                    <a:pt x="18" y="3"/>
                  </a:lnTo>
                  <a:lnTo>
                    <a:pt x="20" y="3"/>
                  </a:lnTo>
                  <a:lnTo>
                    <a:pt x="20" y="3"/>
                  </a:lnTo>
                  <a:lnTo>
                    <a:pt x="20" y="3"/>
                  </a:lnTo>
                  <a:lnTo>
                    <a:pt x="20" y="3"/>
                  </a:lnTo>
                  <a:lnTo>
                    <a:pt x="20" y="3"/>
                  </a:lnTo>
                  <a:lnTo>
                    <a:pt x="20" y="3"/>
                  </a:lnTo>
                  <a:lnTo>
                    <a:pt x="21" y="3"/>
                  </a:lnTo>
                  <a:lnTo>
                    <a:pt x="21" y="5"/>
                  </a:lnTo>
                  <a:lnTo>
                    <a:pt x="21" y="5"/>
                  </a:lnTo>
                  <a:lnTo>
                    <a:pt x="21" y="5"/>
                  </a:lnTo>
                  <a:lnTo>
                    <a:pt x="21" y="5"/>
                  </a:lnTo>
                  <a:lnTo>
                    <a:pt x="21" y="5"/>
                  </a:lnTo>
                  <a:lnTo>
                    <a:pt x="21" y="5"/>
                  </a:lnTo>
                  <a:lnTo>
                    <a:pt x="21" y="5"/>
                  </a:lnTo>
                  <a:lnTo>
                    <a:pt x="23" y="6"/>
                  </a:lnTo>
                  <a:lnTo>
                    <a:pt x="23" y="6"/>
                  </a:lnTo>
                  <a:lnTo>
                    <a:pt x="23" y="6"/>
                  </a:lnTo>
                  <a:lnTo>
                    <a:pt x="23" y="6"/>
                  </a:lnTo>
                  <a:lnTo>
                    <a:pt x="23" y="6"/>
                  </a:lnTo>
                  <a:lnTo>
                    <a:pt x="23" y="6"/>
                  </a:lnTo>
                  <a:lnTo>
                    <a:pt x="23" y="6"/>
                  </a:lnTo>
                  <a:lnTo>
                    <a:pt x="24" y="8"/>
                  </a:lnTo>
                  <a:lnTo>
                    <a:pt x="24" y="8"/>
                  </a:lnTo>
                  <a:lnTo>
                    <a:pt x="24" y="8"/>
                  </a:lnTo>
                  <a:lnTo>
                    <a:pt x="24" y="8"/>
                  </a:lnTo>
                  <a:lnTo>
                    <a:pt x="24" y="8"/>
                  </a:lnTo>
                  <a:lnTo>
                    <a:pt x="24" y="8"/>
                  </a:lnTo>
                  <a:lnTo>
                    <a:pt x="24" y="8"/>
                  </a:lnTo>
                  <a:lnTo>
                    <a:pt x="24" y="9"/>
                  </a:lnTo>
                  <a:lnTo>
                    <a:pt x="24" y="9"/>
                  </a:lnTo>
                  <a:lnTo>
                    <a:pt x="24" y="9"/>
                  </a:lnTo>
                  <a:lnTo>
                    <a:pt x="26" y="9"/>
                  </a:lnTo>
                  <a:lnTo>
                    <a:pt x="26" y="9"/>
                  </a:lnTo>
                  <a:lnTo>
                    <a:pt x="26" y="9"/>
                  </a:lnTo>
                  <a:lnTo>
                    <a:pt x="26" y="11"/>
                  </a:lnTo>
                  <a:lnTo>
                    <a:pt x="26" y="11"/>
                  </a:lnTo>
                  <a:lnTo>
                    <a:pt x="26" y="11"/>
                  </a:lnTo>
                  <a:lnTo>
                    <a:pt x="26" y="11"/>
                  </a:lnTo>
                  <a:lnTo>
                    <a:pt x="26" y="11"/>
                  </a:lnTo>
                  <a:lnTo>
                    <a:pt x="26" y="11"/>
                  </a:lnTo>
                  <a:lnTo>
                    <a:pt x="26" y="12"/>
                  </a:lnTo>
                  <a:lnTo>
                    <a:pt x="26" y="12"/>
                  </a:lnTo>
                  <a:lnTo>
                    <a:pt x="27" y="12"/>
                  </a:lnTo>
                  <a:lnTo>
                    <a:pt x="27" y="12"/>
                  </a:lnTo>
                  <a:lnTo>
                    <a:pt x="27" y="12"/>
                  </a:lnTo>
                  <a:lnTo>
                    <a:pt x="27" y="14"/>
                  </a:lnTo>
                  <a:lnTo>
                    <a:pt x="27" y="14"/>
                  </a:lnTo>
                  <a:lnTo>
                    <a:pt x="27" y="14"/>
                  </a:lnTo>
                  <a:lnTo>
                    <a:pt x="27" y="14"/>
                  </a:lnTo>
                  <a:lnTo>
                    <a:pt x="27" y="14"/>
                  </a:lnTo>
                  <a:lnTo>
                    <a:pt x="27" y="14"/>
                  </a:lnTo>
                  <a:lnTo>
                    <a:pt x="27" y="15"/>
                  </a:lnTo>
                  <a:lnTo>
                    <a:pt x="27" y="15"/>
                  </a:lnTo>
                  <a:lnTo>
                    <a:pt x="27" y="15"/>
                  </a:lnTo>
                  <a:lnTo>
                    <a:pt x="27" y="15"/>
                  </a:lnTo>
                </a:path>
              </a:pathLst>
            </a:custGeom>
            <a:noFill/>
            <a:ln w="6350" cap="sq">
              <a:solidFill>
                <a:srgbClr val="000000"/>
              </a:solidFill>
              <a:prstDash val="solid"/>
              <a:miter lim="800000"/>
              <a:headEnd/>
              <a:tailEnd/>
            </a:ln>
          </p:spPr>
          <p:txBody>
            <a:bodyPr/>
            <a:lstStyle/>
            <a:p>
              <a:endParaRPr lang="en-US"/>
            </a:p>
          </p:txBody>
        </p:sp>
        <p:sp>
          <p:nvSpPr>
            <p:cNvPr id="321544" name="Freeform 1032"/>
            <p:cNvSpPr>
              <a:spLocks/>
            </p:cNvSpPr>
            <p:nvPr/>
          </p:nvSpPr>
          <p:spPr bwMode="auto">
            <a:xfrm>
              <a:off x="800" y="2858"/>
              <a:ext cx="29" cy="31"/>
            </a:xfrm>
            <a:custGeom>
              <a:avLst/>
              <a:gdLst/>
              <a:ahLst/>
              <a:cxnLst>
                <a:cxn ang="0">
                  <a:pos x="29" y="18"/>
                </a:cxn>
                <a:cxn ang="0">
                  <a:pos x="29" y="19"/>
                </a:cxn>
                <a:cxn ang="0">
                  <a:pos x="29" y="21"/>
                </a:cxn>
                <a:cxn ang="0">
                  <a:pos x="29" y="22"/>
                </a:cxn>
                <a:cxn ang="0">
                  <a:pos x="29" y="24"/>
                </a:cxn>
                <a:cxn ang="0">
                  <a:pos x="27" y="25"/>
                </a:cxn>
                <a:cxn ang="0">
                  <a:pos x="27" y="27"/>
                </a:cxn>
                <a:cxn ang="0">
                  <a:pos x="27" y="27"/>
                </a:cxn>
                <a:cxn ang="0">
                  <a:pos x="26" y="28"/>
                </a:cxn>
                <a:cxn ang="0">
                  <a:pos x="26" y="30"/>
                </a:cxn>
                <a:cxn ang="0">
                  <a:pos x="24" y="30"/>
                </a:cxn>
                <a:cxn ang="0">
                  <a:pos x="23" y="30"/>
                </a:cxn>
                <a:cxn ang="0">
                  <a:pos x="21" y="31"/>
                </a:cxn>
                <a:cxn ang="0">
                  <a:pos x="21" y="31"/>
                </a:cxn>
                <a:cxn ang="0">
                  <a:pos x="20" y="31"/>
                </a:cxn>
                <a:cxn ang="0">
                  <a:pos x="18" y="31"/>
                </a:cxn>
                <a:cxn ang="0">
                  <a:pos x="17" y="31"/>
                </a:cxn>
                <a:cxn ang="0">
                  <a:pos x="15" y="31"/>
                </a:cxn>
                <a:cxn ang="0">
                  <a:pos x="14" y="30"/>
                </a:cxn>
                <a:cxn ang="0">
                  <a:pos x="12" y="30"/>
                </a:cxn>
                <a:cxn ang="0">
                  <a:pos x="11" y="28"/>
                </a:cxn>
                <a:cxn ang="0">
                  <a:pos x="9" y="28"/>
                </a:cxn>
                <a:cxn ang="0">
                  <a:pos x="8" y="27"/>
                </a:cxn>
                <a:cxn ang="0">
                  <a:pos x="6" y="25"/>
                </a:cxn>
                <a:cxn ang="0">
                  <a:pos x="5" y="24"/>
                </a:cxn>
                <a:cxn ang="0">
                  <a:pos x="5" y="22"/>
                </a:cxn>
                <a:cxn ang="0">
                  <a:pos x="3" y="21"/>
                </a:cxn>
                <a:cxn ang="0">
                  <a:pos x="3" y="19"/>
                </a:cxn>
                <a:cxn ang="0">
                  <a:pos x="2" y="18"/>
                </a:cxn>
                <a:cxn ang="0">
                  <a:pos x="2" y="16"/>
                </a:cxn>
                <a:cxn ang="0">
                  <a:pos x="0" y="15"/>
                </a:cxn>
                <a:cxn ang="0">
                  <a:pos x="0" y="13"/>
                </a:cxn>
                <a:cxn ang="0">
                  <a:pos x="0" y="12"/>
                </a:cxn>
                <a:cxn ang="0">
                  <a:pos x="0" y="10"/>
                </a:cxn>
                <a:cxn ang="0">
                  <a:pos x="0" y="9"/>
                </a:cxn>
                <a:cxn ang="0">
                  <a:pos x="2" y="7"/>
                </a:cxn>
                <a:cxn ang="0">
                  <a:pos x="2" y="6"/>
                </a:cxn>
                <a:cxn ang="0">
                  <a:pos x="2" y="4"/>
                </a:cxn>
                <a:cxn ang="0">
                  <a:pos x="3" y="4"/>
                </a:cxn>
                <a:cxn ang="0">
                  <a:pos x="5" y="3"/>
                </a:cxn>
                <a:cxn ang="0">
                  <a:pos x="5" y="1"/>
                </a:cxn>
                <a:cxn ang="0">
                  <a:pos x="6" y="1"/>
                </a:cxn>
                <a:cxn ang="0">
                  <a:pos x="8" y="1"/>
                </a:cxn>
                <a:cxn ang="0">
                  <a:pos x="9" y="1"/>
                </a:cxn>
                <a:cxn ang="0">
                  <a:pos x="11" y="0"/>
                </a:cxn>
                <a:cxn ang="0">
                  <a:pos x="12" y="1"/>
                </a:cxn>
                <a:cxn ang="0">
                  <a:pos x="12" y="1"/>
                </a:cxn>
                <a:cxn ang="0">
                  <a:pos x="14" y="1"/>
                </a:cxn>
                <a:cxn ang="0">
                  <a:pos x="15" y="1"/>
                </a:cxn>
                <a:cxn ang="0">
                  <a:pos x="17" y="3"/>
                </a:cxn>
                <a:cxn ang="0">
                  <a:pos x="18" y="3"/>
                </a:cxn>
                <a:cxn ang="0">
                  <a:pos x="20" y="4"/>
                </a:cxn>
                <a:cxn ang="0">
                  <a:pos x="21" y="6"/>
                </a:cxn>
                <a:cxn ang="0">
                  <a:pos x="23" y="7"/>
                </a:cxn>
                <a:cxn ang="0">
                  <a:pos x="24" y="7"/>
                </a:cxn>
                <a:cxn ang="0">
                  <a:pos x="24" y="9"/>
                </a:cxn>
                <a:cxn ang="0">
                  <a:pos x="26" y="10"/>
                </a:cxn>
                <a:cxn ang="0">
                  <a:pos x="27" y="12"/>
                </a:cxn>
                <a:cxn ang="0">
                  <a:pos x="27" y="15"/>
                </a:cxn>
                <a:cxn ang="0">
                  <a:pos x="27" y="16"/>
                </a:cxn>
              </a:cxnLst>
              <a:rect l="0" t="0" r="r" b="b"/>
              <a:pathLst>
                <a:path w="29" h="31">
                  <a:moveTo>
                    <a:pt x="27" y="16"/>
                  </a:moveTo>
                  <a:lnTo>
                    <a:pt x="29" y="16"/>
                  </a:lnTo>
                  <a:lnTo>
                    <a:pt x="29" y="16"/>
                  </a:lnTo>
                  <a:lnTo>
                    <a:pt x="29" y="16"/>
                  </a:lnTo>
                  <a:lnTo>
                    <a:pt x="29" y="16"/>
                  </a:lnTo>
                  <a:lnTo>
                    <a:pt x="29" y="18"/>
                  </a:lnTo>
                  <a:lnTo>
                    <a:pt x="29" y="18"/>
                  </a:lnTo>
                  <a:lnTo>
                    <a:pt x="29" y="18"/>
                  </a:lnTo>
                  <a:lnTo>
                    <a:pt x="29" y="18"/>
                  </a:lnTo>
                  <a:lnTo>
                    <a:pt x="29" y="18"/>
                  </a:lnTo>
                  <a:lnTo>
                    <a:pt x="29" y="19"/>
                  </a:lnTo>
                  <a:lnTo>
                    <a:pt x="29" y="19"/>
                  </a:lnTo>
                  <a:lnTo>
                    <a:pt x="29" y="19"/>
                  </a:lnTo>
                  <a:lnTo>
                    <a:pt x="29" y="19"/>
                  </a:lnTo>
                  <a:lnTo>
                    <a:pt x="29" y="19"/>
                  </a:lnTo>
                  <a:lnTo>
                    <a:pt x="29" y="19"/>
                  </a:lnTo>
                  <a:lnTo>
                    <a:pt x="29" y="21"/>
                  </a:lnTo>
                  <a:lnTo>
                    <a:pt x="29" y="21"/>
                  </a:lnTo>
                  <a:lnTo>
                    <a:pt x="29" y="21"/>
                  </a:lnTo>
                  <a:lnTo>
                    <a:pt x="29" y="21"/>
                  </a:lnTo>
                  <a:lnTo>
                    <a:pt x="29" y="21"/>
                  </a:lnTo>
                  <a:lnTo>
                    <a:pt x="29" y="21"/>
                  </a:lnTo>
                  <a:lnTo>
                    <a:pt x="29" y="22"/>
                  </a:lnTo>
                  <a:lnTo>
                    <a:pt x="29" y="22"/>
                  </a:lnTo>
                  <a:lnTo>
                    <a:pt x="29" y="22"/>
                  </a:lnTo>
                  <a:lnTo>
                    <a:pt x="29" y="22"/>
                  </a:lnTo>
                  <a:lnTo>
                    <a:pt x="29" y="22"/>
                  </a:lnTo>
                  <a:lnTo>
                    <a:pt x="29" y="22"/>
                  </a:lnTo>
                  <a:lnTo>
                    <a:pt x="29" y="24"/>
                  </a:lnTo>
                  <a:lnTo>
                    <a:pt x="29" y="24"/>
                  </a:lnTo>
                  <a:lnTo>
                    <a:pt x="29" y="24"/>
                  </a:lnTo>
                  <a:lnTo>
                    <a:pt x="29" y="24"/>
                  </a:lnTo>
                  <a:lnTo>
                    <a:pt x="29" y="24"/>
                  </a:lnTo>
                  <a:lnTo>
                    <a:pt x="29" y="24"/>
                  </a:lnTo>
                  <a:lnTo>
                    <a:pt x="29" y="25"/>
                  </a:lnTo>
                  <a:lnTo>
                    <a:pt x="27" y="25"/>
                  </a:lnTo>
                  <a:lnTo>
                    <a:pt x="27" y="25"/>
                  </a:lnTo>
                  <a:lnTo>
                    <a:pt x="27" y="25"/>
                  </a:lnTo>
                  <a:lnTo>
                    <a:pt x="27" y="25"/>
                  </a:lnTo>
                  <a:lnTo>
                    <a:pt x="27" y="25"/>
                  </a:lnTo>
                  <a:lnTo>
                    <a:pt x="27" y="25"/>
                  </a:lnTo>
                  <a:lnTo>
                    <a:pt x="27" y="27"/>
                  </a:lnTo>
                  <a:lnTo>
                    <a:pt x="27" y="27"/>
                  </a:lnTo>
                  <a:lnTo>
                    <a:pt x="27" y="27"/>
                  </a:lnTo>
                  <a:lnTo>
                    <a:pt x="27" y="27"/>
                  </a:lnTo>
                  <a:lnTo>
                    <a:pt x="27" y="27"/>
                  </a:lnTo>
                  <a:lnTo>
                    <a:pt x="27" y="27"/>
                  </a:lnTo>
                  <a:lnTo>
                    <a:pt x="27" y="27"/>
                  </a:lnTo>
                  <a:lnTo>
                    <a:pt x="27" y="27"/>
                  </a:lnTo>
                  <a:lnTo>
                    <a:pt x="27" y="28"/>
                  </a:lnTo>
                  <a:lnTo>
                    <a:pt x="26" y="28"/>
                  </a:lnTo>
                  <a:lnTo>
                    <a:pt x="26" y="28"/>
                  </a:lnTo>
                  <a:lnTo>
                    <a:pt x="26" y="28"/>
                  </a:lnTo>
                  <a:lnTo>
                    <a:pt x="26" y="28"/>
                  </a:lnTo>
                  <a:lnTo>
                    <a:pt x="26" y="28"/>
                  </a:lnTo>
                  <a:lnTo>
                    <a:pt x="26" y="28"/>
                  </a:lnTo>
                  <a:lnTo>
                    <a:pt x="26" y="28"/>
                  </a:lnTo>
                  <a:lnTo>
                    <a:pt x="26" y="28"/>
                  </a:lnTo>
                  <a:lnTo>
                    <a:pt x="26" y="28"/>
                  </a:lnTo>
                  <a:lnTo>
                    <a:pt x="26" y="30"/>
                  </a:lnTo>
                  <a:lnTo>
                    <a:pt x="26" y="30"/>
                  </a:lnTo>
                  <a:lnTo>
                    <a:pt x="24" y="30"/>
                  </a:lnTo>
                  <a:lnTo>
                    <a:pt x="24" y="30"/>
                  </a:lnTo>
                  <a:lnTo>
                    <a:pt x="24" y="30"/>
                  </a:lnTo>
                  <a:lnTo>
                    <a:pt x="24" y="30"/>
                  </a:lnTo>
                  <a:lnTo>
                    <a:pt x="24" y="30"/>
                  </a:lnTo>
                  <a:lnTo>
                    <a:pt x="24" y="30"/>
                  </a:lnTo>
                  <a:lnTo>
                    <a:pt x="24" y="30"/>
                  </a:lnTo>
                  <a:lnTo>
                    <a:pt x="24" y="30"/>
                  </a:lnTo>
                  <a:lnTo>
                    <a:pt x="23" y="30"/>
                  </a:lnTo>
                  <a:lnTo>
                    <a:pt x="23" y="30"/>
                  </a:lnTo>
                  <a:lnTo>
                    <a:pt x="23" y="30"/>
                  </a:lnTo>
                  <a:lnTo>
                    <a:pt x="23" y="31"/>
                  </a:lnTo>
                  <a:lnTo>
                    <a:pt x="23" y="31"/>
                  </a:lnTo>
                  <a:lnTo>
                    <a:pt x="23" y="31"/>
                  </a:lnTo>
                  <a:lnTo>
                    <a:pt x="23" y="31"/>
                  </a:lnTo>
                  <a:lnTo>
                    <a:pt x="23" y="31"/>
                  </a:lnTo>
                  <a:lnTo>
                    <a:pt x="21" y="31"/>
                  </a:lnTo>
                  <a:lnTo>
                    <a:pt x="21" y="31"/>
                  </a:lnTo>
                  <a:lnTo>
                    <a:pt x="21" y="31"/>
                  </a:lnTo>
                  <a:lnTo>
                    <a:pt x="21" y="31"/>
                  </a:lnTo>
                  <a:lnTo>
                    <a:pt x="21" y="31"/>
                  </a:lnTo>
                  <a:lnTo>
                    <a:pt x="21" y="31"/>
                  </a:lnTo>
                  <a:lnTo>
                    <a:pt x="21" y="31"/>
                  </a:lnTo>
                  <a:lnTo>
                    <a:pt x="20" y="31"/>
                  </a:lnTo>
                  <a:lnTo>
                    <a:pt x="20" y="31"/>
                  </a:lnTo>
                  <a:lnTo>
                    <a:pt x="20" y="31"/>
                  </a:lnTo>
                  <a:lnTo>
                    <a:pt x="20" y="31"/>
                  </a:lnTo>
                  <a:lnTo>
                    <a:pt x="20" y="31"/>
                  </a:lnTo>
                  <a:lnTo>
                    <a:pt x="20" y="31"/>
                  </a:lnTo>
                  <a:lnTo>
                    <a:pt x="18" y="31"/>
                  </a:lnTo>
                  <a:lnTo>
                    <a:pt x="18" y="31"/>
                  </a:lnTo>
                  <a:lnTo>
                    <a:pt x="18" y="31"/>
                  </a:lnTo>
                  <a:lnTo>
                    <a:pt x="18" y="31"/>
                  </a:lnTo>
                  <a:lnTo>
                    <a:pt x="18" y="31"/>
                  </a:lnTo>
                  <a:lnTo>
                    <a:pt x="18" y="31"/>
                  </a:lnTo>
                  <a:lnTo>
                    <a:pt x="18" y="31"/>
                  </a:lnTo>
                  <a:lnTo>
                    <a:pt x="17" y="31"/>
                  </a:lnTo>
                  <a:lnTo>
                    <a:pt x="17" y="31"/>
                  </a:lnTo>
                  <a:lnTo>
                    <a:pt x="17" y="31"/>
                  </a:lnTo>
                  <a:lnTo>
                    <a:pt x="17" y="31"/>
                  </a:lnTo>
                  <a:lnTo>
                    <a:pt x="17" y="31"/>
                  </a:lnTo>
                  <a:lnTo>
                    <a:pt x="17" y="31"/>
                  </a:lnTo>
                  <a:lnTo>
                    <a:pt x="15" y="31"/>
                  </a:lnTo>
                  <a:lnTo>
                    <a:pt x="15" y="31"/>
                  </a:lnTo>
                  <a:lnTo>
                    <a:pt x="15" y="31"/>
                  </a:lnTo>
                  <a:lnTo>
                    <a:pt x="15" y="31"/>
                  </a:lnTo>
                  <a:lnTo>
                    <a:pt x="15" y="31"/>
                  </a:lnTo>
                  <a:lnTo>
                    <a:pt x="15" y="31"/>
                  </a:lnTo>
                  <a:lnTo>
                    <a:pt x="14" y="30"/>
                  </a:lnTo>
                  <a:lnTo>
                    <a:pt x="14" y="30"/>
                  </a:lnTo>
                  <a:lnTo>
                    <a:pt x="14" y="30"/>
                  </a:lnTo>
                  <a:lnTo>
                    <a:pt x="14" y="30"/>
                  </a:lnTo>
                  <a:lnTo>
                    <a:pt x="14" y="30"/>
                  </a:lnTo>
                  <a:lnTo>
                    <a:pt x="14" y="30"/>
                  </a:lnTo>
                  <a:lnTo>
                    <a:pt x="12" y="30"/>
                  </a:lnTo>
                  <a:lnTo>
                    <a:pt x="12" y="30"/>
                  </a:lnTo>
                  <a:lnTo>
                    <a:pt x="12" y="30"/>
                  </a:lnTo>
                  <a:lnTo>
                    <a:pt x="12" y="30"/>
                  </a:lnTo>
                  <a:lnTo>
                    <a:pt x="12" y="30"/>
                  </a:lnTo>
                  <a:lnTo>
                    <a:pt x="12" y="30"/>
                  </a:lnTo>
                  <a:lnTo>
                    <a:pt x="11" y="30"/>
                  </a:lnTo>
                  <a:lnTo>
                    <a:pt x="11" y="28"/>
                  </a:lnTo>
                  <a:lnTo>
                    <a:pt x="11" y="28"/>
                  </a:lnTo>
                  <a:lnTo>
                    <a:pt x="11" y="28"/>
                  </a:lnTo>
                  <a:lnTo>
                    <a:pt x="11" y="28"/>
                  </a:lnTo>
                  <a:lnTo>
                    <a:pt x="11" y="28"/>
                  </a:lnTo>
                  <a:lnTo>
                    <a:pt x="11" y="28"/>
                  </a:lnTo>
                  <a:lnTo>
                    <a:pt x="9" y="28"/>
                  </a:lnTo>
                  <a:lnTo>
                    <a:pt x="9" y="28"/>
                  </a:lnTo>
                  <a:lnTo>
                    <a:pt x="9" y="28"/>
                  </a:lnTo>
                  <a:lnTo>
                    <a:pt x="9" y="28"/>
                  </a:lnTo>
                  <a:lnTo>
                    <a:pt x="9" y="27"/>
                  </a:lnTo>
                  <a:lnTo>
                    <a:pt x="9" y="27"/>
                  </a:lnTo>
                  <a:lnTo>
                    <a:pt x="8" y="27"/>
                  </a:lnTo>
                  <a:lnTo>
                    <a:pt x="8" y="27"/>
                  </a:lnTo>
                  <a:lnTo>
                    <a:pt x="8" y="27"/>
                  </a:lnTo>
                  <a:lnTo>
                    <a:pt x="8" y="27"/>
                  </a:lnTo>
                  <a:lnTo>
                    <a:pt x="8" y="27"/>
                  </a:lnTo>
                  <a:lnTo>
                    <a:pt x="8" y="27"/>
                  </a:lnTo>
                  <a:lnTo>
                    <a:pt x="8" y="25"/>
                  </a:lnTo>
                  <a:lnTo>
                    <a:pt x="6" y="25"/>
                  </a:lnTo>
                  <a:lnTo>
                    <a:pt x="6" y="25"/>
                  </a:lnTo>
                  <a:lnTo>
                    <a:pt x="6" y="25"/>
                  </a:lnTo>
                  <a:lnTo>
                    <a:pt x="6" y="25"/>
                  </a:lnTo>
                  <a:lnTo>
                    <a:pt x="6" y="25"/>
                  </a:lnTo>
                  <a:lnTo>
                    <a:pt x="6" y="25"/>
                  </a:lnTo>
                  <a:lnTo>
                    <a:pt x="6" y="24"/>
                  </a:lnTo>
                  <a:lnTo>
                    <a:pt x="6" y="24"/>
                  </a:lnTo>
                  <a:lnTo>
                    <a:pt x="5" y="24"/>
                  </a:lnTo>
                  <a:lnTo>
                    <a:pt x="5" y="24"/>
                  </a:lnTo>
                  <a:lnTo>
                    <a:pt x="5" y="24"/>
                  </a:lnTo>
                  <a:lnTo>
                    <a:pt x="5" y="24"/>
                  </a:lnTo>
                  <a:lnTo>
                    <a:pt x="5" y="22"/>
                  </a:lnTo>
                  <a:lnTo>
                    <a:pt x="5" y="22"/>
                  </a:lnTo>
                  <a:lnTo>
                    <a:pt x="5" y="22"/>
                  </a:lnTo>
                  <a:lnTo>
                    <a:pt x="5" y="22"/>
                  </a:lnTo>
                  <a:lnTo>
                    <a:pt x="3" y="22"/>
                  </a:lnTo>
                  <a:lnTo>
                    <a:pt x="3" y="22"/>
                  </a:lnTo>
                  <a:lnTo>
                    <a:pt x="3" y="21"/>
                  </a:lnTo>
                  <a:lnTo>
                    <a:pt x="3" y="21"/>
                  </a:lnTo>
                  <a:lnTo>
                    <a:pt x="3" y="21"/>
                  </a:lnTo>
                  <a:lnTo>
                    <a:pt x="3" y="21"/>
                  </a:lnTo>
                  <a:lnTo>
                    <a:pt x="3" y="21"/>
                  </a:lnTo>
                  <a:lnTo>
                    <a:pt x="3" y="21"/>
                  </a:lnTo>
                  <a:lnTo>
                    <a:pt x="3" y="19"/>
                  </a:lnTo>
                  <a:lnTo>
                    <a:pt x="3" y="19"/>
                  </a:lnTo>
                  <a:lnTo>
                    <a:pt x="3" y="19"/>
                  </a:lnTo>
                  <a:lnTo>
                    <a:pt x="2" y="19"/>
                  </a:lnTo>
                  <a:lnTo>
                    <a:pt x="2" y="19"/>
                  </a:lnTo>
                  <a:lnTo>
                    <a:pt x="2" y="19"/>
                  </a:lnTo>
                  <a:lnTo>
                    <a:pt x="2" y="18"/>
                  </a:lnTo>
                  <a:lnTo>
                    <a:pt x="2" y="18"/>
                  </a:lnTo>
                  <a:lnTo>
                    <a:pt x="2" y="18"/>
                  </a:lnTo>
                  <a:lnTo>
                    <a:pt x="2" y="18"/>
                  </a:lnTo>
                  <a:lnTo>
                    <a:pt x="2" y="18"/>
                  </a:lnTo>
                  <a:lnTo>
                    <a:pt x="2" y="16"/>
                  </a:lnTo>
                  <a:lnTo>
                    <a:pt x="2" y="16"/>
                  </a:lnTo>
                  <a:lnTo>
                    <a:pt x="2" y="16"/>
                  </a:lnTo>
                  <a:lnTo>
                    <a:pt x="2" y="16"/>
                  </a:lnTo>
                  <a:lnTo>
                    <a:pt x="2" y="16"/>
                  </a:lnTo>
                  <a:lnTo>
                    <a:pt x="2" y="16"/>
                  </a:lnTo>
                  <a:lnTo>
                    <a:pt x="2" y="15"/>
                  </a:lnTo>
                  <a:lnTo>
                    <a:pt x="2" y="15"/>
                  </a:lnTo>
                  <a:lnTo>
                    <a:pt x="0" y="15"/>
                  </a:lnTo>
                  <a:lnTo>
                    <a:pt x="0" y="15"/>
                  </a:lnTo>
                  <a:lnTo>
                    <a:pt x="0" y="15"/>
                  </a:lnTo>
                  <a:lnTo>
                    <a:pt x="0" y="15"/>
                  </a:lnTo>
                  <a:lnTo>
                    <a:pt x="0" y="13"/>
                  </a:lnTo>
                  <a:lnTo>
                    <a:pt x="0" y="13"/>
                  </a:lnTo>
                  <a:lnTo>
                    <a:pt x="0" y="13"/>
                  </a:lnTo>
                  <a:lnTo>
                    <a:pt x="0" y="13"/>
                  </a:lnTo>
                  <a:lnTo>
                    <a:pt x="0" y="13"/>
                  </a:lnTo>
                  <a:lnTo>
                    <a:pt x="0" y="12"/>
                  </a:lnTo>
                  <a:lnTo>
                    <a:pt x="0" y="12"/>
                  </a:lnTo>
                  <a:lnTo>
                    <a:pt x="0" y="12"/>
                  </a:lnTo>
                  <a:lnTo>
                    <a:pt x="0" y="12"/>
                  </a:lnTo>
                  <a:lnTo>
                    <a:pt x="0" y="12"/>
                  </a:lnTo>
                  <a:lnTo>
                    <a:pt x="0" y="12"/>
                  </a:lnTo>
                  <a:lnTo>
                    <a:pt x="0" y="10"/>
                  </a:lnTo>
                  <a:lnTo>
                    <a:pt x="0" y="10"/>
                  </a:lnTo>
                  <a:lnTo>
                    <a:pt x="0" y="10"/>
                  </a:lnTo>
                  <a:lnTo>
                    <a:pt x="0" y="10"/>
                  </a:lnTo>
                  <a:lnTo>
                    <a:pt x="0" y="10"/>
                  </a:lnTo>
                  <a:lnTo>
                    <a:pt x="0" y="10"/>
                  </a:lnTo>
                  <a:lnTo>
                    <a:pt x="0" y="9"/>
                  </a:lnTo>
                  <a:lnTo>
                    <a:pt x="0" y="9"/>
                  </a:lnTo>
                  <a:lnTo>
                    <a:pt x="0" y="9"/>
                  </a:lnTo>
                  <a:lnTo>
                    <a:pt x="0" y="9"/>
                  </a:lnTo>
                  <a:lnTo>
                    <a:pt x="0" y="9"/>
                  </a:lnTo>
                  <a:lnTo>
                    <a:pt x="0" y="9"/>
                  </a:lnTo>
                  <a:lnTo>
                    <a:pt x="0" y="7"/>
                  </a:lnTo>
                  <a:lnTo>
                    <a:pt x="2" y="7"/>
                  </a:lnTo>
                  <a:lnTo>
                    <a:pt x="2" y="7"/>
                  </a:lnTo>
                  <a:lnTo>
                    <a:pt x="2" y="7"/>
                  </a:lnTo>
                  <a:lnTo>
                    <a:pt x="2" y="7"/>
                  </a:lnTo>
                  <a:lnTo>
                    <a:pt x="2" y="7"/>
                  </a:lnTo>
                  <a:lnTo>
                    <a:pt x="2" y="7"/>
                  </a:lnTo>
                  <a:lnTo>
                    <a:pt x="2" y="6"/>
                  </a:lnTo>
                  <a:lnTo>
                    <a:pt x="2" y="6"/>
                  </a:lnTo>
                  <a:lnTo>
                    <a:pt x="2" y="6"/>
                  </a:lnTo>
                  <a:lnTo>
                    <a:pt x="2" y="6"/>
                  </a:lnTo>
                  <a:lnTo>
                    <a:pt x="2" y="6"/>
                  </a:lnTo>
                  <a:lnTo>
                    <a:pt x="2" y="6"/>
                  </a:lnTo>
                  <a:lnTo>
                    <a:pt x="2" y="6"/>
                  </a:lnTo>
                  <a:lnTo>
                    <a:pt x="2" y="6"/>
                  </a:lnTo>
                  <a:lnTo>
                    <a:pt x="2" y="4"/>
                  </a:lnTo>
                  <a:lnTo>
                    <a:pt x="2" y="4"/>
                  </a:lnTo>
                  <a:lnTo>
                    <a:pt x="3" y="4"/>
                  </a:lnTo>
                  <a:lnTo>
                    <a:pt x="3" y="4"/>
                  </a:lnTo>
                  <a:lnTo>
                    <a:pt x="3" y="4"/>
                  </a:lnTo>
                  <a:lnTo>
                    <a:pt x="3" y="4"/>
                  </a:lnTo>
                  <a:lnTo>
                    <a:pt x="3" y="4"/>
                  </a:lnTo>
                  <a:lnTo>
                    <a:pt x="3" y="4"/>
                  </a:lnTo>
                  <a:lnTo>
                    <a:pt x="3" y="3"/>
                  </a:lnTo>
                  <a:lnTo>
                    <a:pt x="3" y="3"/>
                  </a:lnTo>
                  <a:lnTo>
                    <a:pt x="3" y="3"/>
                  </a:lnTo>
                  <a:lnTo>
                    <a:pt x="3" y="3"/>
                  </a:lnTo>
                  <a:lnTo>
                    <a:pt x="3" y="3"/>
                  </a:lnTo>
                  <a:lnTo>
                    <a:pt x="5" y="3"/>
                  </a:lnTo>
                  <a:lnTo>
                    <a:pt x="5" y="3"/>
                  </a:lnTo>
                  <a:lnTo>
                    <a:pt x="5" y="3"/>
                  </a:lnTo>
                  <a:lnTo>
                    <a:pt x="5" y="3"/>
                  </a:lnTo>
                  <a:lnTo>
                    <a:pt x="5" y="3"/>
                  </a:lnTo>
                  <a:lnTo>
                    <a:pt x="5" y="3"/>
                  </a:lnTo>
                  <a:lnTo>
                    <a:pt x="5" y="1"/>
                  </a:lnTo>
                  <a:lnTo>
                    <a:pt x="5" y="1"/>
                  </a:lnTo>
                  <a:lnTo>
                    <a:pt x="5" y="1"/>
                  </a:lnTo>
                  <a:lnTo>
                    <a:pt x="6" y="1"/>
                  </a:lnTo>
                  <a:lnTo>
                    <a:pt x="6" y="1"/>
                  </a:lnTo>
                  <a:lnTo>
                    <a:pt x="6" y="1"/>
                  </a:lnTo>
                  <a:lnTo>
                    <a:pt x="6" y="1"/>
                  </a:lnTo>
                  <a:lnTo>
                    <a:pt x="6" y="1"/>
                  </a:lnTo>
                  <a:lnTo>
                    <a:pt x="6" y="1"/>
                  </a:lnTo>
                  <a:lnTo>
                    <a:pt x="6" y="1"/>
                  </a:lnTo>
                  <a:lnTo>
                    <a:pt x="8" y="1"/>
                  </a:lnTo>
                  <a:lnTo>
                    <a:pt x="8" y="1"/>
                  </a:lnTo>
                  <a:lnTo>
                    <a:pt x="8" y="1"/>
                  </a:lnTo>
                  <a:lnTo>
                    <a:pt x="8" y="1"/>
                  </a:lnTo>
                  <a:lnTo>
                    <a:pt x="8" y="1"/>
                  </a:lnTo>
                  <a:lnTo>
                    <a:pt x="8" y="1"/>
                  </a:lnTo>
                  <a:lnTo>
                    <a:pt x="8" y="1"/>
                  </a:lnTo>
                  <a:lnTo>
                    <a:pt x="9" y="1"/>
                  </a:lnTo>
                  <a:lnTo>
                    <a:pt x="9" y="1"/>
                  </a:lnTo>
                  <a:lnTo>
                    <a:pt x="9" y="1"/>
                  </a:lnTo>
                  <a:lnTo>
                    <a:pt x="9" y="1"/>
                  </a:lnTo>
                  <a:lnTo>
                    <a:pt x="9" y="1"/>
                  </a:lnTo>
                  <a:lnTo>
                    <a:pt x="9" y="1"/>
                  </a:lnTo>
                  <a:lnTo>
                    <a:pt x="9" y="1"/>
                  </a:lnTo>
                  <a:lnTo>
                    <a:pt x="11" y="0"/>
                  </a:lnTo>
                  <a:lnTo>
                    <a:pt x="11" y="0"/>
                  </a:lnTo>
                  <a:lnTo>
                    <a:pt x="11" y="0"/>
                  </a:lnTo>
                  <a:lnTo>
                    <a:pt x="11" y="1"/>
                  </a:lnTo>
                  <a:lnTo>
                    <a:pt x="11" y="1"/>
                  </a:lnTo>
                  <a:lnTo>
                    <a:pt x="11" y="1"/>
                  </a:lnTo>
                  <a:lnTo>
                    <a:pt x="12" y="1"/>
                  </a:lnTo>
                  <a:lnTo>
                    <a:pt x="12" y="1"/>
                  </a:lnTo>
                  <a:lnTo>
                    <a:pt x="12" y="1"/>
                  </a:lnTo>
                  <a:lnTo>
                    <a:pt x="12" y="1"/>
                  </a:lnTo>
                  <a:lnTo>
                    <a:pt x="12" y="1"/>
                  </a:lnTo>
                  <a:lnTo>
                    <a:pt x="12" y="1"/>
                  </a:lnTo>
                  <a:lnTo>
                    <a:pt x="12" y="1"/>
                  </a:lnTo>
                  <a:lnTo>
                    <a:pt x="14" y="1"/>
                  </a:lnTo>
                  <a:lnTo>
                    <a:pt x="14" y="1"/>
                  </a:lnTo>
                  <a:lnTo>
                    <a:pt x="14" y="1"/>
                  </a:lnTo>
                  <a:lnTo>
                    <a:pt x="14" y="1"/>
                  </a:lnTo>
                  <a:lnTo>
                    <a:pt x="14" y="1"/>
                  </a:lnTo>
                  <a:lnTo>
                    <a:pt x="14" y="1"/>
                  </a:lnTo>
                  <a:lnTo>
                    <a:pt x="15" y="1"/>
                  </a:lnTo>
                  <a:lnTo>
                    <a:pt x="15" y="1"/>
                  </a:lnTo>
                  <a:lnTo>
                    <a:pt x="15" y="1"/>
                  </a:lnTo>
                  <a:lnTo>
                    <a:pt x="15" y="1"/>
                  </a:lnTo>
                  <a:lnTo>
                    <a:pt x="15" y="1"/>
                  </a:lnTo>
                  <a:lnTo>
                    <a:pt x="15" y="1"/>
                  </a:lnTo>
                  <a:lnTo>
                    <a:pt x="17" y="1"/>
                  </a:lnTo>
                  <a:lnTo>
                    <a:pt x="17" y="1"/>
                  </a:lnTo>
                  <a:lnTo>
                    <a:pt x="17" y="3"/>
                  </a:lnTo>
                  <a:lnTo>
                    <a:pt x="17" y="3"/>
                  </a:lnTo>
                  <a:lnTo>
                    <a:pt x="17" y="3"/>
                  </a:lnTo>
                  <a:lnTo>
                    <a:pt x="17" y="3"/>
                  </a:lnTo>
                  <a:lnTo>
                    <a:pt x="18" y="3"/>
                  </a:lnTo>
                  <a:lnTo>
                    <a:pt x="18" y="3"/>
                  </a:lnTo>
                  <a:lnTo>
                    <a:pt x="18" y="3"/>
                  </a:lnTo>
                  <a:lnTo>
                    <a:pt x="18" y="3"/>
                  </a:lnTo>
                  <a:lnTo>
                    <a:pt x="18" y="3"/>
                  </a:lnTo>
                  <a:lnTo>
                    <a:pt x="18" y="3"/>
                  </a:lnTo>
                  <a:lnTo>
                    <a:pt x="20" y="3"/>
                  </a:lnTo>
                  <a:lnTo>
                    <a:pt x="20" y="4"/>
                  </a:lnTo>
                  <a:lnTo>
                    <a:pt x="20" y="4"/>
                  </a:lnTo>
                  <a:lnTo>
                    <a:pt x="20" y="4"/>
                  </a:lnTo>
                  <a:lnTo>
                    <a:pt x="20" y="4"/>
                  </a:lnTo>
                  <a:lnTo>
                    <a:pt x="20" y="4"/>
                  </a:lnTo>
                  <a:lnTo>
                    <a:pt x="20" y="4"/>
                  </a:lnTo>
                  <a:lnTo>
                    <a:pt x="21" y="4"/>
                  </a:lnTo>
                  <a:lnTo>
                    <a:pt x="21" y="4"/>
                  </a:lnTo>
                  <a:lnTo>
                    <a:pt x="21" y="6"/>
                  </a:lnTo>
                  <a:lnTo>
                    <a:pt x="21" y="6"/>
                  </a:lnTo>
                  <a:lnTo>
                    <a:pt x="21" y="6"/>
                  </a:lnTo>
                  <a:lnTo>
                    <a:pt x="21" y="6"/>
                  </a:lnTo>
                  <a:lnTo>
                    <a:pt x="21" y="6"/>
                  </a:lnTo>
                  <a:lnTo>
                    <a:pt x="23" y="6"/>
                  </a:lnTo>
                  <a:lnTo>
                    <a:pt x="23" y="6"/>
                  </a:lnTo>
                  <a:lnTo>
                    <a:pt x="23" y="6"/>
                  </a:lnTo>
                  <a:lnTo>
                    <a:pt x="23" y="7"/>
                  </a:lnTo>
                  <a:lnTo>
                    <a:pt x="23" y="7"/>
                  </a:lnTo>
                  <a:lnTo>
                    <a:pt x="23" y="7"/>
                  </a:lnTo>
                  <a:lnTo>
                    <a:pt x="23" y="7"/>
                  </a:lnTo>
                  <a:lnTo>
                    <a:pt x="23" y="7"/>
                  </a:lnTo>
                  <a:lnTo>
                    <a:pt x="24" y="7"/>
                  </a:lnTo>
                  <a:lnTo>
                    <a:pt x="24" y="7"/>
                  </a:lnTo>
                  <a:lnTo>
                    <a:pt x="24" y="9"/>
                  </a:lnTo>
                  <a:lnTo>
                    <a:pt x="24" y="9"/>
                  </a:lnTo>
                  <a:lnTo>
                    <a:pt x="24" y="9"/>
                  </a:lnTo>
                  <a:lnTo>
                    <a:pt x="24" y="9"/>
                  </a:lnTo>
                  <a:lnTo>
                    <a:pt x="24" y="9"/>
                  </a:lnTo>
                  <a:lnTo>
                    <a:pt x="24" y="9"/>
                  </a:lnTo>
                  <a:lnTo>
                    <a:pt x="26" y="10"/>
                  </a:lnTo>
                  <a:lnTo>
                    <a:pt x="26" y="10"/>
                  </a:lnTo>
                  <a:lnTo>
                    <a:pt x="26" y="10"/>
                  </a:lnTo>
                  <a:lnTo>
                    <a:pt x="26" y="10"/>
                  </a:lnTo>
                  <a:lnTo>
                    <a:pt x="26" y="10"/>
                  </a:lnTo>
                  <a:lnTo>
                    <a:pt x="26" y="10"/>
                  </a:lnTo>
                  <a:lnTo>
                    <a:pt x="26" y="12"/>
                  </a:lnTo>
                  <a:lnTo>
                    <a:pt x="26" y="12"/>
                  </a:lnTo>
                  <a:lnTo>
                    <a:pt x="26" y="12"/>
                  </a:lnTo>
                  <a:lnTo>
                    <a:pt x="26" y="12"/>
                  </a:lnTo>
                  <a:lnTo>
                    <a:pt x="27" y="12"/>
                  </a:lnTo>
                  <a:lnTo>
                    <a:pt x="27" y="12"/>
                  </a:lnTo>
                  <a:lnTo>
                    <a:pt x="27" y="13"/>
                  </a:lnTo>
                  <a:lnTo>
                    <a:pt x="27" y="13"/>
                  </a:lnTo>
                  <a:lnTo>
                    <a:pt x="27" y="13"/>
                  </a:lnTo>
                  <a:lnTo>
                    <a:pt x="27" y="13"/>
                  </a:lnTo>
                  <a:lnTo>
                    <a:pt x="27" y="13"/>
                  </a:lnTo>
                  <a:lnTo>
                    <a:pt x="27" y="15"/>
                  </a:lnTo>
                  <a:lnTo>
                    <a:pt x="27" y="15"/>
                  </a:lnTo>
                  <a:lnTo>
                    <a:pt x="27" y="15"/>
                  </a:lnTo>
                  <a:lnTo>
                    <a:pt x="27" y="15"/>
                  </a:lnTo>
                  <a:lnTo>
                    <a:pt x="27" y="15"/>
                  </a:lnTo>
                  <a:lnTo>
                    <a:pt x="27" y="15"/>
                  </a:lnTo>
                  <a:lnTo>
                    <a:pt x="27" y="16"/>
                  </a:lnTo>
                  <a:lnTo>
                    <a:pt x="27" y="16"/>
                  </a:lnTo>
                  <a:lnTo>
                    <a:pt x="27" y="16"/>
                  </a:lnTo>
                </a:path>
              </a:pathLst>
            </a:custGeom>
            <a:noFill/>
            <a:ln w="6350" cap="sq">
              <a:solidFill>
                <a:srgbClr val="000000"/>
              </a:solidFill>
              <a:prstDash val="solid"/>
              <a:miter lim="800000"/>
              <a:headEnd/>
              <a:tailEnd/>
            </a:ln>
          </p:spPr>
          <p:txBody>
            <a:bodyPr/>
            <a:lstStyle/>
            <a:p>
              <a:endParaRPr lang="en-US"/>
            </a:p>
          </p:txBody>
        </p:sp>
        <p:sp>
          <p:nvSpPr>
            <p:cNvPr id="321545" name="Freeform 1033"/>
            <p:cNvSpPr>
              <a:spLocks/>
            </p:cNvSpPr>
            <p:nvPr/>
          </p:nvSpPr>
          <p:spPr bwMode="auto">
            <a:xfrm>
              <a:off x="4375" y="1834"/>
              <a:ext cx="118" cy="85"/>
            </a:xfrm>
            <a:custGeom>
              <a:avLst/>
              <a:gdLst/>
              <a:ahLst/>
              <a:cxnLst>
                <a:cxn ang="0">
                  <a:pos x="46" y="75"/>
                </a:cxn>
                <a:cxn ang="0">
                  <a:pos x="43" y="75"/>
                </a:cxn>
                <a:cxn ang="0">
                  <a:pos x="28" y="69"/>
                </a:cxn>
                <a:cxn ang="0">
                  <a:pos x="18" y="43"/>
                </a:cxn>
                <a:cxn ang="0">
                  <a:pos x="25" y="34"/>
                </a:cxn>
                <a:cxn ang="0">
                  <a:pos x="0" y="16"/>
                </a:cxn>
                <a:cxn ang="0">
                  <a:pos x="4" y="3"/>
                </a:cxn>
                <a:cxn ang="0">
                  <a:pos x="4" y="3"/>
                </a:cxn>
                <a:cxn ang="0">
                  <a:pos x="16" y="1"/>
                </a:cxn>
                <a:cxn ang="0">
                  <a:pos x="24" y="0"/>
                </a:cxn>
                <a:cxn ang="0">
                  <a:pos x="36" y="0"/>
                </a:cxn>
                <a:cxn ang="0">
                  <a:pos x="79" y="25"/>
                </a:cxn>
                <a:cxn ang="0">
                  <a:pos x="104" y="48"/>
                </a:cxn>
                <a:cxn ang="0">
                  <a:pos x="118" y="79"/>
                </a:cxn>
                <a:cxn ang="0">
                  <a:pos x="104" y="78"/>
                </a:cxn>
                <a:cxn ang="0">
                  <a:pos x="104" y="78"/>
                </a:cxn>
                <a:cxn ang="0">
                  <a:pos x="86" y="75"/>
                </a:cxn>
                <a:cxn ang="0">
                  <a:pos x="74" y="69"/>
                </a:cxn>
                <a:cxn ang="0">
                  <a:pos x="65" y="73"/>
                </a:cxn>
                <a:cxn ang="0">
                  <a:pos x="67" y="78"/>
                </a:cxn>
                <a:cxn ang="0">
                  <a:pos x="58" y="85"/>
                </a:cxn>
                <a:cxn ang="0">
                  <a:pos x="46" y="75"/>
                </a:cxn>
              </a:cxnLst>
              <a:rect l="0" t="0" r="r" b="b"/>
              <a:pathLst>
                <a:path w="118" h="85">
                  <a:moveTo>
                    <a:pt x="46" y="75"/>
                  </a:moveTo>
                  <a:lnTo>
                    <a:pt x="43" y="75"/>
                  </a:lnTo>
                  <a:lnTo>
                    <a:pt x="28" y="69"/>
                  </a:lnTo>
                  <a:lnTo>
                    <a:pt x="18" y="43"/>
                  </a:lnTo>
                  <a:lnTo>
                    <a:pt x="25" y="34"/>
                  </a:lnTo>
                  <a:lnTo>
                    <a:pt x="0" y="16"/>
                  </a:lnTo>
                  <a:lnTo>
                    <a:pt x="4" y="3"/>
                  </a:lnTo>
                  <a:lnTo>
                    <a:pt x="4" y="3"/>
                  </a:lnTo>
                  <a:lnTo>
                    <a:pt x="16" y="1"/>
                  </a:lnTo>
                  <a:lnTo>
                    <a:pt x="24" y="0"/>
                  </a:lnTo>
                  <a:lnTo>
                    <a:pt x="36" y="0"/>
                  </a:lnTo>
                  <a:lnTo>
                    <a:pt x="79" y="25"/>
                  </a:lnTo>
                  <a:lnTo>
                    <a:pt x="104" y="48"/>
                  </a:lnTo>
                  <a:lnTo>
                    <a:pt x="118" y="79"/>
                  </a:lnTo>
                  <a:lnTo>
                    <a:pt x="104" y="78"/>
                  </a:lnTo>
                  <a:lnTo>
                    <a:pt x="104" y="78"/>
                  </a:lnTo>
                  <a:lnTo>
                    <a:pt x="86" y="75"/>
                  </a:lnTo>
                  <a:lnTo>
                    <a:pt x="74" y="69"/>
                  </a:lnTo>
                  <a:lnTo>
                    <a:pt x="65" y="73"/>
                  </a:lnTo>
                  <a:lnTo>
                    <a:pt x="67" y="78"/>
                  </a:lnTo>
                  <a:lnTo>
                    <a:pt x="58" y="85"/>
                  </a:lnTo>
                  <a:lnTo>
                    <a:pt x="46" y="75"/>
                  </a:lnTo>
                  <a:close/>
                </a:path>
              </a:pathLst>
            </a:custGeom>
            <a:solidFill>
              <a:srgbClr val="E1E1E1"/>
            </a:solidFill>
            <a:ln w="1588">
              <a:solidFill>
                <a:srgbClr val="000000"/>
              </a:solidFill>
              <a:prstDash val="solid"/>
              <a:round/>
              <a:headEnd/>
              <a:tailEnd/>
            </a:ln>
          </p:spPr>
          <p:txBody>
            <a:bodyPr/>
            <a:lstStyle/>
            <a:p>
              <a:endParaRPr lang="en-US"/>
            </a:p>
          </p:txBody>
        </p:sp>
        <p:sp>
          <p:nvSpPr>
            <p:cNvPr id="321546" name="Freeform 1034"/>
            <p:cNvSpPr>
              <a:spLocks noEditPoints="1"/>
            </p:cNvSpPr>
            <p:nvPr/>
          </p:nvSpPr>
          <p:spPr bwMode="auto">
            <a:xfrm>
              <a:off x="1995" y="1619"/>
              <a:ext cx="2160" cy="1180"/>
            </a:xfrm>
            <a:custGeom>
              <a:avLst/>
              <a:gdLst/>
              <a:ahLst/>
              <a:cxnLst>
                <a:cxn ang="0">
                  <a:pos x="1834" y="877"/>
                </a:cxn>
                <a:cxn ang="0">
                  <a:pos x="1839" y="891"/>
                </a:cxn>
                <a:cxn ang="0">
                  <a:pos x="1833" y="910"/>
                </a:cxn>
                <a:cxn ang="0">
                  <a:pos x="1827" y="919"/>
                </a:cxn>
                <a:cxn ang="0">
                  <a:pos x="1819" y="931"/>
                </a:cxn>
                <a:cxn ang="0">
                  <a:pos x="1809" y="921"/>
                </a:cxn>
                <a:cxn ang="0">
                  <a:pos x="1803" y="931"/>
                </a:cxn>
                <a:cxn ang="0">
                  <a:pos x="1801" y="895"/>
                </a:cxn>
                <a:cxn ang="0">
                  <a:pos x="1816" y="879"/>
                </a:cxn>
                <a:cxn ang="0">
                  <a:pos x="1762" y="955"/>
                </a:cxn>
                <a:cxn ang="0">
                  <a:pos x="1770" y="970"/>
                </a:cxn>
                <a:cxn ang="0">
                  <a:pos x="1782" y="1017"/>
                </a:cxn>
                <a:cxn ang="0">
                  <a:pos x="1782" y="1027"/>
                </a:cxn>
                <a:cxn ang="0">
                  <a:pos x="1843" y="1138"/>
                </a:cxn>
                <a:cxn ang="0">
                  <a:pos x="1839" y="1069"/>
                </a:cxn>
                <a:cxn ang="0">
                  <a:pos x="1844" y="1105"/>
                </a:cxn>
                <a:cxn ang="0">
                  <a:pos x="2142" y="74"/>
                </a:cxn>
                <a:cxn ang="0">
                  <a:pos x="2133" y="57"/>
                </a:cxn>
                <a:cxn ang="0">
                  <a:pos x="2132" y="69"/>
                </a:cxn>
                <a:cxn ang="0">
                  <a:pos x="2135" y="80"/>
                </a:cxn>
                <a:cxn ang="0">
                  <a:pos x="2130" y="81"/>
                </a:cxn>
                <a:cxn ang="0">
                  <a:pos x="2129" y="60"/>
                </a:cxn>
                <a:cxn ang="0">
                  <a:pos x="2142" y="50"/>
                </a:cxn>
                <a:cxn ang="0">
                  <a:pos x="2157" y="53"/>
                </a:cxn>
                <a:cxn ang="0">
                  <a:pos x="2149" y="60"/>
                </a:cxn>
                <a:cxn ang="0">
                  <a:pos x="2158" y="83"/>
                </a:cxn>
                <a:cxn ang="0">
                  <a:pos x="97" y="17"/>
                </a:cxn>
                <a:cxn ang="0">
                  <a:pos x="107" y="39"/>
                </a:cxn>
                <a:cxn ang="0">
                  <a:pos x="142" y="50"/>
                </a:cxn>
                <a:cxn ang="0">
                  <a:pos x="155" y="63"/>
                </a:cxn>
                <a:cxn ang="0">
                  <a:pos x="155" y="75"/>
                </a:cxn>
                <a:cxn ang="0">
                  <a:pos x="140" y="72"/>
                </a:cxn>
                <a:cxn ang="0">
                  <a:pos x="113" y="104"/>
                </a:cxn>
                <a:cxn ang="0">
                  <a:pos x="106" y="81"/>
                </a:cxn>
                <a:cxn ang="0">
                  <a:pos x="91" y="63"/>
                </a:cxn>
                <a:cxn ang="0">
                  <a:pos x="58" y="86"/>
                </a:cxn>
                <a:cxn ang="0">
                  <a:pos x="27" y="128"/>
                </a:cxn>
                <a:cxn ang="0">
                  <a:pos x="40" y="77"/>
                </a:cxn>
                <a:cxn ang="0">
                  <a:pos x="69" y="59"/>
                </a:cxn>
                <a:cxn ang="0">
                  <a:pos x="106" y="44"/>
                </a:cxn>
                <a:cxn ang="0">
                  <a:pos x="54" y="38"/>
                </a:cxn>
                <a:cxn ang="0">
                  <a:pos x="15" y="42"/>
                </a:cxn>
                <a:cxn ang="0">
                  <a:pos x="55" y="8"/>
                </a:cxn>
                <a:cxn ang="0">
                  <a:pos x="67" y="5"/>
                </a:cxn>
                <a:cxn ang="0">
                  <a:pos x="60" y="65"/>
                </a:cxn>
                <a:cxn ang="0">
                  <a:pos x="63" y="29"/>
                </a:cxn>
                <a:cxn ang="0">
                  <a:pos x="140" y="56"/>
                </a:cxn>
                <a:cxn ang="0">
                  <a:pos x="127" y="56"/>
                </a:cxn>
                <a:cxn ang="0">
                  <a:pos x="191" y="90"/>
                </a:cxn>
                <a:cxn ang="0">
                  <a:pos x="194" y="86"/>
                </a:cxn>
                <a:cxn ang="0">
                  <a:pos x="194" y="99"/>
                </a:cxn>
                <a:cxn ang="0">
                  <a:pos x="158" y="110"/>
                </a:cxn>
                <a:cxn ang="0">
                  <a:pos x="85" y="128"/>
                </a:cxn>
                <a:cxn ang="0">
                  <a:pos x="95" y="119"/>
                </a:cxn>
                <a:cxn ang="0">
                  <a:pos x="134" y="113"/>
                </a:cxn>
                <a:cxn ang="0">
                  <a:pos x="1797" y="837"/>
                </a:cxn>
                <a:cxn ang="0">
                  <a:pos x="197" y="1167"/>
                </a:cxn>
                <a:cxn ang="0">
                  <a:pos x="217" y="1168"/>
                </a:cxn>
                <a:cxn ang="0">
                  <a:pos x="212" y="1174"/>
                </a:cxn>
              </a:cxnLst>
              <a:rect l="0" t="0" r="r" b="b"/>
              <a:pathLst>
                <a:path w="2160" h="1180">
                  <a:moveTo>
                    <a:pt x="1825" y="873"/>
                  </a:moveTo>
                  <a:lnTo>
                    <a:pt x="1828" y="871"/>
                  </a:lnTo>
                  <a:lnTo>
                    <a:pt x="1827" y="874"/>
                  </a:lnTo>
                  <a:lnTo>
                    <a:pt x="1830" y="874"/>
                  </a:lnTo>
                  <a:lnTo>
                    <a:pt x="1830" y="877"/>
                  </a:lnTo>
                  <a:lnTo>
                    <a:pt x="1831" y="874"/>
                  </a:lnTo>
                  <a:lnTo>
                    <a:pt x="1834" y="877"/>
                  </a:lnTo>
                  <a:lnTo>
                    <a:pt x="1837" y="876"/>
                  </a:lnTo>
                  <a:lnTo>
                    <a:pt x="1837" y="882"/>
                  </a:lnTo>
                  <a:lnTo>
                    <a:pt x="1842" y="888"/>
                  </a:lnTo>
                  <a:lnTo>
                    <a:pt x="1843" y="883"/>
                  </a:lnTo>
                  <a:lnTo>
                    <a:pt x="1847" y="882"/>
                  </a:lnTo>
                  <a:lnTo>
                    <a:pt x="1850" y="886"/>
                  </a:lnTo>
                  <a:lnTo>
                    <a:pt x="1839" y="891"/>
                  </a:lnTo>
                  <a:lnTo>
                    <a:pt x="1840" y="898"/>
                  </a:lnTo>
                  <a:lnTo>
                    <a:pt x="1836" y="903"/>
                  </a:lnTo>
                  <a:lnTo>
                    <a:pt x="1837" y="906"/>
                  </a:lnTo>
                  <a:lnTo>
                    <a:pt x="1834" y="904"/>
                  </a:lnTo>
                  <a:lnTo>
                    <a:pt x="1837" y="909"/>
                  </a:lnTo>
                  <a:lnTo>
                    <a:pt x="1831" y="907"/>
                  </a:lnTo>
                  <a:lnTo>
                    <a:pt x="1833" y="910"/>
                  </a:lnTo>
                  <a:lnTo>
                    <a:pt x="1830" y="910"/>
                  </a:lnTo>
                  <a:lnTo>
                    <a:pt x="1831" y="913"/>
                  </a:lnTo>
                  <a:lnTo>
                    <a:pt x="1827" y="916"/>
                  </a:lnTo>
                  <a:lnTo>
                    <a:pt x="1828" y="915"/>
                  </a:lnTo>
                  <a:lnTo>
                    <a:pt x="1830" y="918"/>
                  </a:lnTo>
                  <a:lnTo>
                    <a:pt x="1825" y="918"/>
                  </a:lnTo>
                  <a:lnTo>
                    <a:pt x="1827" y="919"/>
                  </a:lnTo>
                  <a:lnTo>
                    <a:pt x="1834" y="918"/>
                  </a:lnTo>
                  <a:lnTo>
                    <a:pt x="1834" y="921"/>
                  </a:lnTo>
                  <a:lnTo>
                    <a:pt x="1828" y="927"/>
                  </a:lnTo>
                  <a:lnTo>
                    <a:pt x="1821" y="924"/>
                  </a:lnTo>
                  <a:lnTo>
                    <a:pt x="1819" y="928"/>
                  </a:lnTo>
                  <a:lnTo>
                    <a:pt x="1822" y="933"/>
                  </a:lnTo>
                  <a:lnTo>
                    <a:pt x="1819" y="931"/>
                  </a:lnTo>
                  <a:lnTo>
                    <a:pt x="1818" y="934"/>
                  </a:lnTo>
                  <a:lnTo>
                    <a:pt x="1818" y="925"/>
                  </a:lnTo>
                  <a:lnTo>
                    <a:pt x="1816" y="925"/>
                  </a:lnTo>
                  <a:lnTo>
                    <a:pt x="1816" y="924"/>
                  </a:lnTo>
                  <a:lnTo>
                    <a:pt x="1813" y="927"/>
                  </a:lnTo>
                  <a:lnTo>
                    <a:pt x="1815" y="925"/>
                  </a:lnTo>
                  <a:lnTo>
                    <a:pt x="1809" y="921"/>
                  </a:lnTo>
                  <a:lnTo>
                    <a:pt x="1806" y="924"/>
                  </a:lnTo>
                  <a:lnTo>
                    <a:pt x="1807" y="927"/>
                  </a:lnTo>
                  <a:lnTo>
                    <a:pt x="1806" y="925"/>
                  </a:lnTo>
                  <a:lnTo>
                    <a:pt x="1804" y="927"/>
                  </a:lnTo>
                  <a:lnTo>
                    <a:pt x="1806" y="930"/>
                  </a:lnTo>
                  <a:lnTo>
                    <a:pt x="1804" y="928"/>
                  </a:lnTo>
                  <a:lnTo>
                    <a:pt x="1803" y="931"/>
                  </a:lnTo>
                  <a:lnTo>
                    <a:pt x="1803" y="928"/>
                  </a:lnTo>
                  <a:lnTo>
                    <a:pt x="1801" y="927"/>
                  </a:lnTo>
                  <a:lnTo>
                    <a:pt x="1801" y="924"/>
                  </a:lnTo>
                  <a:lnTo>
                    <a:pt x="1800" y="922"/>
                  </a:lnTo>
                  <a:lnTo>
                    <a:pt x="1800" y="916"/>
                  </a:lnTo>
                  <a:lnTo>
                    <a:pt x="1803" y="904"/>
                  </a:lnTo>
                  <a:lnTo>
                    <a:pt x="1801" y="895"/>
                  </a:lnTo>
                  <a:lnTo>
                    <a:pt x="1806" y="886"/>
                  </a:lnTo>
                  <a:lnTo>
                    <a:pt x="1804" y="883"/>
                  </a:lnTo>
                  <a:lnTo>
                    <a:pt x="1812" y="882"/>
                  </a:lnTo>
                  <a:lnTo>
                    <a:pt x="1813" y="879"/>
                  </a:lnTo>
                  <a:lnTo>
                    <a:pt x="1815" y="880"/>
                  </a:lnTo>
                  <a:lnTo>
                    <a:pt x="1816" y="876"/>
                  </a:lnTo>
                  <a:lnTo>
                    <a:pt x="1816" y="879"/>
                  </a:lnTo>
                  <a:lnTo>
                    <a:pt x="1819" y="877"/>
                  </a:lnTo>
                  <a:lnTo>
                    <a:pt x="1821" y="879"/>
                  </a:lnTo>
                  <a:lnTo>
                    <a:pt x="1825" y="873"/>
                  </a:lnTo>
                  <a:close/>
                  <a:moveTo>
                    <a:pt x="1759" y="987"/>
                  </a:moveTo>
                  <a:lnTo>
                    <a:pt x="1764" y="982"/>
                  </a:lnTo>
                  <a:lnTo>
                    <a:pt x="1759" y="972"/>
                  </a:lnTo>
                  <a:lnTo>
                    <a:pt x="1762" y="955"/>
                  </a:lnTo>
                  <a:lnTo>
                    <a:pt x="1758" y="958"/>
                  </a:lnTo>
                  <a:lnTo>
                    <a:pt x="1759" y="942"/>
                  </a:lnTo>
                  <a:lnTo>
                    <a:pt x="1762" y="942"/>
                  </a:lnTo>
                  <a:lnTo>
                    <a:pt x="1762" y="949"/>
                  </a:lnTo>
                  <a:lnTo>
                    <a:pt x="1768" y="961"/>
                  </a:lnTo>
                  <a:lnTo>
                    <a:pt x="1767" y="969"/>
                  </a:lnTo>
                  <a:lnTo>
                    <a:pt x="1770" y="970"/>
                  </a:lnTo>
                  <a:lnTo>
                    <a:pt x="1768" y="979"/>
                  </a:lnTo>
                  <a:lnTo>
                    <a:pt x="1773" y="987"/>
                  </a:lnTo>
                  <a:lnTo>
                    <a:pt x="1768" y="993"/>
                  </a:lnTo>
                  <a:lnTo>
                    <a:pt x="1771" y="997"/>
                  </a:lnTo>
                  <a:lnTo>
                    <a:pt x="1776" y="997"/>
                  </a:lnTo>
                  <a:lnTo>
                    <a:pt x="1782" y="1006"/>
                  </a:lnTo>
                  <a:lnTo>
                    <a:pt x="1782" y="1017"/>
                  </a:lnTo>
                  <a:lnTo>
                    <a:pt x="1791" y="1033"/>
                  </a:lnTo>
                  <a:lnTo>
                    <a:pt x="1791" y="1038"/>
                  </a:lnTo>
                  <a:lnTo>
                    <a:pt x="1788" y="1039"/>
                  </a:lnTo>
                  <a:lnTo>
                    <a:pt x="1783" y="1033"/>
                  </a:lnTo>
                  <a:lnTo>
                    <a:pt x="1780" y="1036"/>
                  </a:lnTo>
                  <a:lnTo>
                    <a:pt x="1779" y="1033"/>
                  </a:lnTo>
                  <a:lnTo>
                    <a:pt x="1782" y="1027"/>
                  </a:lnTo>
                  <a:lnTo>
                    <a:pt x="1777" y="1023"/>
                  </a:lnTo>
                  <a:lnTo>
                    <a:pt x="1774" y="1011"/>
                  </a:lnTo>
                  <a:lnTo>
                    <a:pt x="1765" y="1002"/>
                  </a:lnTo>
                  <a:lnTo>
                    <a:pt x="1759" y="987"/>
                  </a:lnTo>
                  <a:close/>
                  <a:moveTo>
                    <a:pt x="1852" y="1141"/>
                  </a:moveTo>
                  <a:lnTo>
                    <a:pt x="1846" y="1134"/>
                  </a:lnTo>
                  <a:lnTo>
                    <a:pt x="1843" y="1138"/>
                  </a:lnTo>
                  <a:lnTo>
                    <a:pt x="1842" y="1135"/>
                  </a:lnTo>
                  <a:lnTo>
                    <a:pt x="1843" y="1128"/>
                  </a:lnTo>
                  <a:lnTo>
                    <a:pt x="1839" y="1122"/>
                  </a:lnTo>
                  <a:lnTo>
                    <a:pt x="1839" y="1114"/>
                  </a:lnTo>
                  <a:lnTo>
                    <a:pt x="1834" y="1102"/>
                  </a:lnTo>
                  <a:lnTo>
                    <a:pt x="1839" y="1090"/>
                  </a:lnTo>
                  <a:lnTo>
                    <a:pt x="1839" y="1069"/>
                  </a:lnTo>
                  <a:lnTo>
                    <a:pt x="1834" y="1057"/>
                  </a:lnTo>
                  <a:lnTo>
                    <a:pt x="1836" y="1053"/>
                  </a:lnTo>
                  <a:lnTo>
                    <a:pt x="1843" y="1060"/>
                  </a:lnTo>
                  <a:lnTo>
                    <a:pt x="1846" y="1080"/>
                  </a:lnTo>
                  <a:lnTo>
                    <a:pt x="1850" y="1087"/>
                  </a:lnTo>
                  <a:lnTo>
                    <a:pt x="1850" y="1090"/>
                  </a:lnTo>
                  <a:lnTo>
                    <a:pt x="1844" y="1105"/>
                  </a:lnTo>
                  <a:lnTo>
                    <a:pt x="1846" y="1128"/>
                  </a:lnTo>
                  <a:lnTo>
                    <a:pt x="1849" y="1129"/>
                  </a:lnTo>
                  <a:lnTo>
                    <a:pt x="1852" y="1141"/>
                  </a:lnTo>
                  <a:close/>
                  <a:moveTo>
                    <a:pt x="2148" y="86"/>
                  </a:moveTo>
                  <a:lnTo>
                    <a:pt x="2142" y="86"/>
                  </a:lnTo>
                  <a:lnTo>
                    <a:pt x="2140" y="75"/>
                  </a:lnTo>
                  <a:lnTo>
                    <a:pt x="2142" y="74"/>
                  </a:lnTo>
                  <a:lnTo>
                    <a:pt x="2142" y="68"/>
                  </a:lnTo>
                  <a:lnTo>
                    <a:pt x="2140" y="63"/>
                  </a:lnTo>
                  <a:lnTo>
                    <a:pt x="2139" y="59"/>
                  </a:lnTo>
                  <a:lnTo>
                    <a:pt x="2135" y="59"/>
                  </a:lnTo>
                  <a:lnTo>
                    <a:pt x="2133" y="57"/>
                  </a:lnTo>
                  <a:lnTo>
                    <a:pt x="2133" y="57"/>
                  </a:lnTo>
                  <a:lnTo>
                    <a:pt x="2133" y="57"/>
                  </a:lnTo>
                  <a:lnTo>
                    <a:pt x="2133" y="60"/>
                  </a:lnTo>
                  <a:lnTo>
                    <a:pt x="2132" y="60"/>
                  </a:lnTo>
                  <a:lnTo>
                    <a:pt x="2132" y="63"/>
                  </a:lnTo>
                  <a:lnTo>
                    <a:pt x="2132" y="66"/>
                  </a:lnTo>
                  <a:lnTo>
                    <a:pt x="2135" y="66"/>
                  </a:lnTo>
                  <a:lnTo>
                    <a:pt x="2133" y="68"/>
                  </a:lnTo>
                  <a:lnTo>
                    <a:pt x="2132" y="69"/>
                  </a:lnTo>
                  <a:lnTo>
                    <a:pt x="2132" y="71"/>
                  </a:lnTo>
                  <a:lnTo>
                    <a:pt x="2133" y="71"/>
                  </a:lnTo>
                  <a:lnTo>
                    <a:pt x="2133" y="71"/>
                  </a:lnTo>
                  <a:lnTo>
                    <a:pt x="2133" y="69"/>
                  </a:lnTo>
                  <a:lnTo>
                    <a:pt x="2135" y="74"/>
                  </a:lnTo>
                  <a:lnTo>
                    <a:pt x="2136" y="74"/>
                  </a:lnTo>
                  <a:lnTo>
                    <a:pt x="2135" y="80"/>
                  </a:lnTo>
                  <a:lnTo>
                    <a:pt x="2135" y="80"/>
                  </a:lnTo>
                  <a:lnTo>
                    <a:pt x="2135" y="80"/>
                  </a:lnTo>
                  <a:lnTo>
                    <a:pt x="2135" y="78"/>
                  </a:lnTo>
                  <a:lnTo>
                    <a:pt x="2135" y="78"/>
                  </a:lnTo>
                  <a:lnTo>
                    <a:pt x="2135" y="81"/>
                  </a:lnTo>
                  <a:lnTo>
                    <a:pt x="2133" y="81"/>
                  </a:lnTo>
                  <a:lnTo>
                    <a:pt x="2130" y="81"/>
                  </a:lnTo>
                  <a:lnTo>
                    <a:pt x="2126" y="74"/>
                  </a:lnTo>
                  <a:lnTo>
                    <a:pt x="2127" y="69"/>
                  </a:lnTo>
                  <a:lnTo>
                    <a:pt x="2127" y="68"/>
                  </a:lnTo>
                  <a:lnTo>
                    <a:pt x="2127" y="65"/>
                  </a:lnTo>
                  <a:lnTo>
                    <a:pt x="2129" y="63"/>
                  </a:lnTo>
                  <a:lnTo>
                    <a:pt x="2129" y="60"/>
                  </a:lnTo>
                  <a:lnTo>
                    <a:pt x="2129" y="60"/>
                  </a:lnTo>
                  <a:lnTo>
                    <a:pt x="2129" y="54"/>
                  </a:lnTo>
                  <a:lnTo>
                    <a:pt x="2135" y="54"/>
                  </a:lnTo>
                  <a:lnTo>
                    <a:pt x="2136" y="53"/>
                  </a:lnTo>
                  <a:lnTo>
                    <a:pt x="2136" y="53"/>
                  </a:lnTo>
                  <a:lnTo>
                    <a:pt x="2137" y="57"/>
                  </a:lnTo>
                  <a:lnTo>
                    <a:pt x="2142" y="57"/>
                  </a:lnTo>
                  <a:lnTo>
                    <a:pt x="2142" y="50"/>
                  </a:lnTo>
                  <a:lnTo>
                    <a:pt x="2136" y="48"/>
                  </a:lnTo>
                  <a:lnTo>
                    <a:pt x="2137" y="47"/>
                  </a:lnTo>
                  <a:lnTo>
                    <a:pt x="2142" y="47"/>
                  </a:lnTo>
                  <a:lnTo>
                    <a:pt x="2143" y="51"/>
                  </a:lnTo>
                  <a:lnTo>
                    <a:pt x="2146" y="51"/>
                  </a:lnTo>
                  <a:lnTo>
                    <a:pt x="2155" y="51"/>
                  </a:lnTo>
                  <a:lnTo>
                    <a:pt x="2157" y="53"/>
                  </a:lnTo>
                  <a:lnTo>
                    <a:pt x="2154" y="53"/>
                  </a:lnTo>
                  <a:lnTo>
                    <a:pt x="2154" y="56"/>
                  </a:lnTo>
                  <a:lnTo>
                    <a:pt x="2149" y="54"/>
                  </a:lnTo>
                  <a:lnTo>
                    <a:pt x="2143" y="57"/>
                  </a:lnTo>
                  <a:lnTo>
                    <a:pt x="2145" y="60"/>
                  </a:lnTo>
                  <a:lnTo>
                    <a:pt x="2146" y="60"/>
                  </a:lnTo>
                  <a:lnTo>
                    <a:pt x="2149" y="60"/>
                  </a:lnTo>
                  <a:lnTo>
                    <a:pt x="2152" y="60"/>
                  </a:lnTo>
                  <a:lnTo>
                    <a:pt x="2154" y="69"/>
                  </a:lnTo>
                  <a:lnTo>
                    <a:pt x="2158" y="75"/>
                  </a:lnTo>
                  <a:lnTo>
                    <a:pt x="2160" y="75"/>
                  </a:lnTo>
                  <a:lnTo>
                    <a:pt x="2160" y="77"/>
                  </a:lnTo>
                  <a:lnTo>
                    <a:pt x="2160" y="81"/>
                  </a:lnTo>
                  <a:lnTo>
                    <a:pt x="2158" y="83"/>
                  </a:lnTo>
                  <a:lnTo>
                    <a:pt x="2157" y="84"/>
                  </a:lnTo>
                  <a:lnTo>
                    <a:pt x="2154" y="86"/>
                  </a:lnTo>
                  <a:lnTo>
                    <a:pt x="2148" y="86"/>
                  </a:lnTo>
                  <a:close/>
                  <a:moveTo>
                    <a:pt x="72" y="0"/>
                  </a:moveTo>
                  <a:lnTo>
                    <a:pt x="83" y="3"/>
                  </a:lnTo>
                  <a:lnTo>
                    <a:pt x="95" y="3"/>
                  </a:lnTo>
                  <a:lnTo>
                    <a:pt x="97" y="17"/>
                  </a:lnTo>
                  <a:lnTo>
                    <a:pt x="110" y="18"/>
                  </a:lnTo>
                  <a:lnTo>
                    <a:pt x="106" y="24"/>
                  </a:lnTo>
                  <a:lnTo>
                    <a:pt x="109" y="30"/>
                  </a:lnTo>
                  <a:lnTo>
                    <a:pt x="104" y="35"/>
                  </a:lnTo>
                  <a:lnTo>
                    <a:pt x="109" y="36"/>
                  </a:lnTo>
                  <a:lnTo>
                    <a:pt x="106" y="38"/>
                  </a:lnTo>
                  <a:lnTo>
                    <a:pt x="107" y="39"/>
                  </a:lnTo>
                  <a:lnTo>
                    <a:pt x="104" y="42"/>
                  </a:lnTo>
                  <a:lnTo>
                    <a:pt x="104" y="44"/>
                  </a:lnTo>
                  <a:lnTo>
                    <a:pt x="109" y="42"/>
                  </a:lnTo>
                  <a:lnTo>
                    <a:pt x="109" y="47"/>
                  </a:lnTo>
                  <a:lnTo>
                    <a:pt x="125" y="50"/>
                  </a:lnTo>
                  <a:lnTo>
                    <a:pt x="140" y="53"/>
                  </a:lnTo>
                  <a:lnTo>
                    <a:pt x="142" y="50"/>
                  </a:lnTo>
                  <a:lnTo>
                    <a:pt x="143" y="51"/>
                  </a:lnTo>
                  <a:lnTo>
                    <a:pt x="140" y="51"/>
                  </a:lnTo>
                  <a:lnTo>
                    <a:pt x="143" y="51"/>
                  </a:lnTo>
                  <a:lnTo>
                    <a:pt x="140" y="53"/>
                  </a:lnTo>
                  <a:lnTo>
                    <a:pt x="152" y="53"/>
                  </a:lnTo>
                  <a:lnTo>
                    <a:pt x="157" y="59"/>
                  </a:lnTo>
                  <a:lnTo>
                    <a:pt x="155" y="63"/>
                  </a:lnTo>
                  <a:lnTo>
                    <a:pt x="160" y="63"/>
                  </a:lnTo>
                  <a:lnTo>
                    <a:pt x="157" y="66"/>
                  </a:lnTo>
                  <a:lnTo>
                    <a:pt x="158" y="68"/>
                  </a:lnTo>
                  <a:lnTo>
                    <a:pt x="157" y="68"/>
                  </a:lnTo>
                  <a:lnTo>
                    <a:pt x="161" y="74"/>
                  </a:lnTo>
                  <a:lnTo>
                    <a:pt x="155" y="74"/>
                  </a:lnTo>
                  <a:lnTo>
                    <a:pt x="155" y="75"/>
                  </a:lnTo>
                  <a:lnTo>
                    <a:pt x="152" y="80"/>
                  </a:lnTo>
                  <a:lnTo>
                    <a:pt x="146" y="75"/>
                  </a:lnTo>
                  <a:lnTo>
                    <a:pt x="142" y="77"/>
                  </a:lnTo>
                  <a:lnTo>
                    <a:pt x="143" y="74"/>
                  </a:lnTo>
                  <a:lnTo>
                    <a:pt x="140" y="74"/>
                  </a:lnTo>
                  <a:lnTo>
                    <a:pt x="143" y="71"/>
                  </a:lnTo>
                  <a:lnTo>
                    <a:pt x="140" y="72"/>
                  </a:lnTo>
                  <a:lnTo>
                    <a:pt x="142" y="66"/>
                  </a:lnTo>
                  <a:lnTo>
                    <a:pt x="136" y="65"/>
                  </a:lnTo>
                  <a:lnTo>
                    <a:pt x="139" y="71"/>
                  </a:lnTo>
                  <a:lnTo>
                    <a:pt x="137" y="77"/>
                  </a:lnTo>
                  <a:lnTo>
                    <a:pt x="127" y="86"/>
                  </a:lnTo>
                  <a:lnTo>
                    <a:pt x="121" y="99"/>
                  </a:lnTo>
                  <a:lnTo>
                    <a:pt x="113" y="104"/>
                  </a:lnTo>
                  <a:lnTo>
                    <a:pt x="109" y="105"/>
                  </a:lnTo>
                  <a:lnTo>
                    <a:pt x="110" y="87"/>
                  </a:lnTo>
                  <a:lnTo>
                    <a:pt x="101" y="89"/>
                  </a:lnTo>
                  <a:lnTo>
                    <a:pt x="95" y="95"/>
                  </a:lnTo>
                  <a:lnTo>
                    <a:pt x="92" y="93"/>
                  </a:lnTo>
                  <a:lnTo>
                    <a:pt x="95" y="87"/>
                  </a:lnTo>
                  <a:lnTo>
                    <a:pt x="106" y="81"/>
                  </a:lnTo>
                  <a:lnTo>
                    <a:pt x="109" y="74"/>
                  </a:lnTo>
                  <a:lnTo>
                    <a:pt x="109" y="69"/>
                  </a:lnTo>
                  <a:lnTo>
                    <a:pt x="112" y="69"/>
                  </a:lnTo>
                  <a:lnTo>
                    <a:pt x="112" y="65"/>
                  </a:lnTo>
                  <a:lnTo>
                    <a:pt x="92" y="56"/>
                  </a:lnTo>
                  <a:lnTo>
                    <a:pt x="89" y="60"/>
                  </a:lnTo>
                  <a:lnTo>
                    <a:pt x="91" y="63"/>
                  </a:lnTo>
                  <a:lnTo>
                    <a:pt x="83" y="65"/>
                  </a:lnTo>
                  <a:lnTo>
                    <a:pt x="77" y="74"/>
                  </a:lnTo>
                  <a:lnTo>
                    <a:pt x="79" y="71"/>
                  </a:lnTo>
                  <a:lnTo>
                    <a:pt x="76" y="72"/>
                  </a:lnTo>
                  <a:lnTo>
                    <a:pt x="80" y="66"/>
                  </a:lnTo>
                  <a:lnTo>
                    <a:pt x="70" y="72"/>
                  </a:lnTo>
                  <a:lnTo>
                    <a:pt x="58" y="86"/>
                  </a:lnTo>
                  <a:lnTo>
                    <a:pt x="57" y="92"/>
                  </a:lnTo>
                  <a:lnTo>
                    <a:pt x="55" y="95"/>
                  </a:lnTo>
                  <a:lnTo>
                    <a:pt x="57" y="101"/>
                  </a:lnTo>
                  <a:lnTo>
                    <a:pt x="48" y="119"/>
                  </a:lnTo>
                  <a:lnTo>
                    <a:pt x="37" y="128"/>
                  </a:lnTo>
                  <a:lnTo>
                    <a:pt x="31" y="131"/>
                  </a:lnTo>
                  <a:lnTo>
                    <a:pt x="27" y="128"/>
                  </a:lnTo>
                  <a:lnTo>
                    <a:pt x="27" y="120"/>
                  </a:lnTo>
                  <a:lnTo>
                    <a:pt x="31" y="110"/>
                  </a:lnTo>
                  <a:lnTo>
                    <a:pt x="31" y="101"/>
                  </a:lnTo>
                  <a:lnTo>
                    <a:pt x="52" y="74"/>
                  </a:lnTo>
                  <a:lnTo>
                    <a:pt x="49" y="72"/>
                  </a:lnTo>
                  <a:lnTo>
                    <a:pt x="42" y="78"/>
                  </a:lnTo>
                  <a:lnTo>
                    <a:pt x="40" y="77"/>
                  </a:lnTo>
                  <a:lnTo>
                    <a:pt x="46" y="71"/>
                  </a:lnTo>
                  <a:lnTo>
                    <a:pt x="49" y="71"/>
                  </a:lnTo>
                  <a:lnTo>
                    <a:pt x="66" y="54"/>
                  </a:lnTo>
                  <a:lnTo>
                    <a:pt x="64" y="57"/>
                  </a:lnTo>
                  <a:lnTo>
                    <a:pt x="72" y="54"/>
                  </a:lnTo>
                  <a:lnTo>
                    <a:pt x="67" y="57"/>
                  </a:lnTo>
                  <a:lnTo>
                    <a:pt x="69" y="59"/>
                  </a:lnTo>
                  <a:lnTo>
                    <a:pt x="76" y="53"/>
                  </a:lnTo>
                  <a:lnTo>
                    <a:pt x="86" y="50"/>
                  </a:lnTo>
                  <a:lnTo>
                    <a:pt x="95" y="54"/>
                  </a:lnTo>
                  <a:lnTo>
                    <a:pt x="100" y="51"/>
                  </a:lnTo>
                  <a:lnTo>
                    <a:pt x="109" y="53"/>
                  </a:lnTo>
                  <a:lnTo>
                    <a:pt x="106" y="48"/>
                  </a:lnTo>
                  <a:lnTo>
                    <a:pt x="106" y="44"/>
                  </a:lnTo>
                  <a:lnTo>
                    <a:pt x="97" y="44"/>
                  </a:lnTo>
                  <a:lnTo>
                    <a:pt x="100" y="38"/>
                  </a:lnTo>
                  <a:lnTo>
                    <a:pt x="83" y="41"/>
                  </a:lnTo>
                  <a:lnTo>
                    <a:pt x="73" y="45"/>
                  </a:lnTo>
                  <a:lnTo>
                    <a:pt x="64" y="44"/>
                  </a:lnTo>
                  <a:lnTo>
                    <a:pt x="61" y="36"/>
                  </a:lnTo>
                  <a:lnTo>
                    <a:pt x="54" y="38"/>
                  </a:lnTo>
                  <a:lnTo>
                    <a:pt x="57" y="35"/>
                  </a:lnTo>
                  <a:lnTo>
                    <a:pt x="51" y="39"/>
                  </a:lnTo>
                  <a:lnTo>
                    <a:pt x="52" y="35"/>
                  </a:lnTo>
                  <a:lnTo>
                    <a:pt x="52" y="30"/>
                  </a:lnTo>
                  <a:lnTo>
                    <a:pt x="21" y="42"/>
                  </a:lnTo>
                  <a:lnTo>
                    <a:pt x="18" y="39"/>
                  </a:lnTo>
                  <a:lnTo>
                    <a:pt x="15" y="42"/>
                  </a:lnTo>
                  <a:lnTo>
                    <a:pt x="19" y="36"/>
                  </a:lnTo>
                  <a:lnTo>
                    <a:pt x="19" y="35"/>
                  </a:lnTo>
                  <a:lnTo>
                    <a:pt x="4" y="39"/>
                  </a:lnTo>
                  <a:lnTo>
                    <a:pt x="0" y="39"/>
                  </a:lnTo>
                  <a:lnTo>
                    <a:pt x="25" y="24"/>
                  </a:lnTo>
                  <a:lnTo>
                    <a:pt x="49" y="15"/>
                  </a:lnTo>
                  <a:lnTo>
                    <a:pt x="55" y="8"/>
                  </a:lnTo>
                  <a:lnTo>
                    <a:pt x="61" y="6"/>
                  </a:lnTo>
                  <a:lnTo>
                    <a:pt x="57" y="11"/>
                  </a:lnTo>
                  <a:lnTo>
                    <a:pt x="60" y="11"/>
                  </a:lnTo>
                  <a:lnTo>
                    <a:pt x="67" y="2"/>
                  </a:lnTo>
                  <a:lnTo>
                    <a:pt x="69" y="3"/>
                  </a:lnTo>
                  <a:lnTo>
                    <a:pt x="63" y="9"/>
                  </a:lnTo>
                  <a:lnTo>
                    <a:pt x="67" y="5"/>
                  </a:lnTo>
                  <a:lnTo>
                    <a:pt x="69" y="6"/>
                  </a:lnTo>
                  <a:lnTo>
                    <a:pt x="72" y="3"/>
                  </a:lnTo>
                  <a:lnTo>
                    <a:pt x="72" y="0"/>
                  </a:lnTo>
                  <a:close/>
                  <a:moveTo>
                    <a:pt x="60" y="65"/>
                  </a:moveTo>
                  <a:lnTo>
                    <a:pt x="55" y="66"/>
                  </a:lnTo>
                  <a:lnTo>
                    <a:pt x="52" y="72"/>
                  </a:lnTo>
                  <a:lnTo>
                    <a:pt x="60" y="65"/>
                  </a:lnTo>
                  <a:close/>
                  <a:moveTo>
                    <a:pt x="63" y="29"/>
                  </a:moveTo>
                  <a:lnTo>
                    <a:pt x="66" y="27"/>
                  </a:lnTo>
                  <a:lnTo>
                    <a:pt x="60" y="27"/>
                  </a:lnTo>
                  <a:lnTo>
                    <a:pt x="52" y="32"/>
                  </a:lnTo>
                  <a:lnTo>
                    <a:pt x="55" y="32"/>
                  </a:lnTo>
                  <a:lnTo>
                    <a:pt x="54" y="35"/>
                  </a:lnTo>
                  <a:lnTo>
                    <a:pt x="63" y="29"/>
                  </a:lnTo>
                  <a:close/>
                  <a:moveTo>
                    <a:pt x="124" y="53"/>
                  </a:moveTo>
                  <a:lnTo>
                    <a:pt x="118" y="54"/>
                  </a:lnTo>
                  <a:lnTo>
                    <a:pt x="133" y="60"/>
                  </a:lnTo>
                  <a:lnTo>
                    <a:pt x="137" y="57"/>
                  </a:lnTo>
                  <a:lnTo>
                    <a:pt x="133" y="60"/>
                  </a:lnTo>
                  <a:lnTo>
                    <a:pt x="134" y="60"/>
                  </a:lnTo>
                  <a:lnTo>
                    <a:pt x="140" y="56"/>
                  </a:lnTo>
                  <a:lnTo>
                    <a:pt x="140" y="54"/>
                  </a:lnTo>
                  <a:lnTo>
                    <a:pt x="137" y="57"/>
                  </a:lnTo>
                  <a:lnTo>
                    <a:pt x="137" y="53"/>
                  </a:lnTo>
                  <a:lnTo>
                    <a:pt x="133" y="56"/>
                  </a:lnTo>
                  <a:lnTo>
                    <a:pt x="131" y="53"/>
                  </a:lnTo>
                  <a:lnTo>
                    <a:pt x="127" y="54"/>
                  </a:lnTo>
                  <a:lnTo>
                    <a:pt x="127" y="56"/>
                  </a:lnTo>
                  <a:lnTo>
                    <a:pt x="124" y="53"/>
                  </a:lnTo>
                  <a:close/>
                  <a:moveTo>
                    <a:pt x="158" y="101"/>
                  </a:moveTo>
                  <a:lnTo>
                    <a:pt x="155" y="102"/>
                  </a:lnTo>
                  <a:lnTo>
                    <a:pt x="149" y="99"/>
                  </a:lnTo>
                  <a:lnTo>
                    <a:pt x="163" y="90"/>
                  </a:lnTo>
                  <a:lnTo>
                    <a:pt x="184" y="87"/>
                  </a:lnTo>
                  <a:lnTo>
                    <a:pt x="191" y="90"/>
                  </a:lnTo>
                  <a:lnTo>
                    <a:pt x="196" y="89"/>
                  </a:lnTo>
                  <a:lnTo>
                    <a:pt x="193" y="89"/>
                  </a:lnTo>
                  <a:lnTo>
                    <a:pt x="197" y="86"/>
                  </a:lnTo>
                  <a:lnTo>
                    <a:pt x="187" y="86"/>
                  </a:lnTo>
                  <a:lnTo>
                    <a:pt x="196" y="84"/>
                  </a:lnTo>
                  <a:lnTo>
                    <a:pt x="197" y="84"/>
                  </a:lnTo>
                  <a:lnTo>
                    <a:pt x="194" y="86"/>
                  </a:lnTo>
                  <a:lnTo>
                    <a:pt x="214" y="78"/>
                  </a:lnTo>
                  <a:lnTo>
                    <a:pt x="209" y="83"/>
                  </a:lnTo>
                  <a:lnTo>
                    <a:pt x="203" y="86"/>
                  </a:lnTo>
                  <a:lnTo>
                    <a:pt x="208" y="87"/>
                  </a:lnTo>
                  <a:lnTo>
                    <a:pt x="203" y="90"/>
                  </a:lnTo>
                  <a:lnTo>
                    <a:pt x="203" y="95"/>
                  </a:lnTo>
                  <a:lnTo>
                    <a:pt x="194" y="99"/>
                  </a:lnTo>
                  <a:lnTo>
                    <a:pt x="181" y="101"/>
                  </a:lnTo>
                  <a:lnTo>
                    <a:pt x="169" y="99"/>
                  </a:lnTo>
                  <a:lnTo>
                    <a:pt x="160" y="101"/>
                  </a:lnTo>
                  <a:lnTo>
                    <a:pt x="158" y="101"/>
                  </a:lnTo>
                  <a:close/>
                  <a:moveTo>
                    <a:pt x="157" y="107"/>
                  </a:moveTo>
                  <a:lnTo>
                    <a:pt x="160" y="107"/>
                  </a:lnTo>
                  <a:lnTo>
                    <a:pt x="158" y="110"/>
                  </a:lnTo>
                  <a:lnTo>
                    <a:pt x="143" y="119"/>
                  </a:lnTo>
                  <a:lnTo>
                    <a:pt x="127" y="125"/>
                  </a:lnTo>
                  <a:lnTo>
                    <a:pt x="109" y="132"/>
                  </a:lnTo>
                  <a:lnTo>
                    <a:pt x="98" y="134"/>
                  </a:lnTo>
                  <a:lnTo>
                    <a:pt x="89" y="134"/>
                  </a:lnTo>
                  <a:lnTo>
                    <a:pt x="95" y="132"/>
                  </a:lnTo>
                  <a:lnTo>
                    <a:pt x="85" y="128"/>
                  </a:lnTo>
                  <a:lnTo>
                    <a:pt x="101" y="111"/>
                  </a:lnTo>
                  <a:lnTo>
                    <a:pt x="104" y="111"/>
                  </a:lnTo>
                  <a:lnTo>
                    <a:pt x="103" y="114"/>
                  </a:lnTo>
                  <a:lnTo>
                    <a:pt x="104" y="114"/>
                  </a:lnTo>
                  <a:lnTo>
                    <a:pt x="106" y="114"/>
                  </a:lnTo>
                  <a:lnTo>
                    <a:pt x="104" y="117"/>
                  </a:lnTo>
                  <a:lnTo>
                    <a:pt x="95" y="119"/>
                  </a:lnTo>
                  <a:lnTo>
                    <a:pt x="92" y="122"/>
                  </a:lnTo>
                  <a:lnTo>
                    <a:pt x="101" y="125"/>
                  </a:lnTo>
                  <a:lnTo>
                    <a:pt x="104" y="122"/>
                  </a:lnTo>
                  <a:lnTo>
                    <a:pt x="112" y="119"/>
                  </a:lnTo>
                  <a:lnTo>
                    <a:pt x="122" y="111"/>
                  </a:lnTo>
                  <a:lnTo>
                    <a:pt x="139" y="114"/>
                  </a:lnTo>
                  <a:lnTo>
                    <a:pt x="134" y="113"/>
                  </a:lnTo>
                  <a:lnTo>
                    <a:pt x="140" y="110"/>
                  </a:lnTo>
                  <a:lnTo>
                    <a:pt x="157" y="107"/>
                  </a:lnTo>
                  <a:close/>
                  <a:moveTo>
                    <a:pt x="1795" y="841"/>
                  </a:moveTo>
                  <a:lnTo>
                    <a:pt x="1795" y="847"/>
                  </a:lnTo>
                  <a:lnTo>
                    <a:pt x="1783" y="862"/>
                  </a:lnTo>
                  <a:lnTo>
                    <a:pt x="1780" y="856"/>
                  </a:lnTo>
                  <a:lnTo>
                    <a:pt x="1797" y="837"/>
                  </a:lnTo>
                  <a:lnTo>
                    <a:pt x="1795" y="841"/>
                  </a:lnTo>
                  <a:close/>
                  <a:moveTo>
                    <a:pt x="212" y="1173"/>
                  </a:moveTo>
                  <a:lnTo>
                    <a:pt x="206" y="1173"/>
                  </a:lnTo>
                  <a:lnTo>
                    <a:pt x="206" y="1170"/>
                  </a:lnTo>
                  <a:lnTo>
                    <a:pt x="200" y="1165"/>
                  </a:lnTo>
                  <a:lnTo>
                    <a:pt x="200" y="1168"/>
                  </a:lnTo>
                  <a:lnTo>
                    <a:pt x="197" y="1167"/>
                  </a:lnTo>
                  <a:lnTo>
                    <a:pt x="197" y="1162"/>
                  </a:lnTo>
                  <a:lnTo>
                    <a:pt x="200" y="1164"/>
                  </a:lnTo>
                  <a:lnTo>
                    <a:pt x="197" y="1159"/>
                  </a:lnTo>
                  <a:lnTo>
                    <a:pt x="199" y="1156"/>
                  </a:lnTo>
                  <a:lnTo>
                    <a:pt x="200" y="1156"/>
                  </a:lnTo>
                  <a:lnTo>
                    <a:pt x="212" y="1168"/>
                  </a:lnTo>
                  <a:lnTo>
                    <a:pt x="217" y="1168"/>
                  </a:lnTo>
                  <a:lnTo>
                    <a:pt x="214" y="1171"/>
                  </a:lnTo>
                  <a:lnTo>
                    <a:pt x="215" y="1173"/>
                  </a:lnTo>
                  <a:lnTo>
                    <a:pt x="220" y="1176"/>
                  </a:lnTo>
                  <a:lnTo>
                    <a:pt x="214" y="1177"/>
                  </a:lnTo>
                  <a:lnTo>
                    <a:pt x="217" y="1180"/>
                  </a:lnTo>
                  <a:lnTo>
                    <a:pt x="212" y="1179"/>
                  </a:lnTo>
                  <a:lnTo>
                    <a:pt x="212" y="1174"/>
                  </a:lnTo>
                  <a:lnTo>
                    <a:pt x="215" y="1173"/>
                  </a:lnTo>
                  <a:lnTo>
                    <a:pt x="211" y="1170"/>
                  </a:lnTo>
                  <a:lnTo>
                    <a:pt x="212" y="1173"/>
                  </a:lnTo>
                  <a:close/>
                </a:path>
              </a:pathLst>
            </a:custGeom>
            <a:solidFill>
              <a:srgbClr val="FFFFFF"/>
            </a:solidFill>
            <a:ln w="1588">
              <a:solidFill>
                <a:srgbClr val="000000"/>
              </a:solidFill>
              <a:prstDash val="solid"/>
              <a:round/>
              <a:headEnd/>
              <a:tailEnd/>
            </a:ln>
          </p:spPr>
          <p:txBody>
            <a:bodyPr/>
            <a:lstStyle/>
            <a:p>
              <a:endParaRPr lang="en-US"/>
            </a:p>
          </p:txBody>
        </p:sp>
        <p:sp>
          <p:nvSpPr>
            <p:cNvPr id="321547" name="Freeform 1035"/>
            <p:cNvSpPr>
              <a:spLocks/>
            </p:cNvSpPr>
            <p:nvPr/>
          </p:nvSpPr>
          <p:spPr bwMode="auto">
            <a:xfrm>
              <a:off x="4402" y="1874"/>
              <a:ext cx="41" cy="35"/>
            </a:xfrm>
            <a:custGeom>
              <a:avLst/>
              <a:gdLst/>
              <a:ahLst/>
              <a:cxnLst>
                <a:cxn ang="0">
                  <a:pos x="41" y="0"/>
                </a:cxn>
                <a:cxn ang="0">
                  <a:pos x="21" y="2"/>
                </a:cxn>
                <a:cxn ang="0">
                  <a:pos x="0" y="2"/>
                </a:cxn>
                <a:cxn ang="0">
                  <a:pos x="7" y="27"/>
                </a:cxn>
                <a:cxn ang="0">
                  <a:pos x="18" y="35"/>
                </a:cxn>
              </a:cxnLst>
              <a:rect l="0" t="0" r="r" b="b"/>
              <a:pathLst>
                <a:path w="41" h="35">
                  <a:moveTo>
                    <a:pt x="41" y="0"/>
                  </a:moveTo>
                  <a:lnTo>
                    <a:pt x="21" y="2"/>
                  </a:lnTo>
                  <a:lnTo>
                    <a:pt x="0" y="2"/>
                  </a:lnTo>
                  <a:lnTo>
                    <a:pt x="7" y="27"/>
                  </a:lnTo>
                  <a:lnTo>
                    <a:pt x="18" y="35"/>
                  </a:lnTo>
                </a:path>
              </a:pathLst>
            </a:custGeom>
            <a:noFill/>
            <a:ln w="1588">
              <a:solidFill>
                <a:srgbClr val="000000"/>
              </a:solidFill>
              <a:prstDash val="sysDot"/>
              <a:round/>
              <a:headEnd/>
              <a:tailEnd/>
            </a:ln>
          </p:spPr>
          <p:txBody>
            <a:bodyPr/>
            <a:lstStyle/>
            <a:p>
              <a:endParaRPr lang="en-US"/>
            </a:p>
          </p:txBody>
        </p:sp>
        <p:sp>
          <p:nvSpPr>
            <p:cNvPr id="321548" name="Freeform 1036"/>
            <p:cNvSpPr>
              <a:spLocks noEditPoints="1"/>
            </p:cNvSpPr>
            <p:nvPr/>
          </p:nvSpPr>
          <p:spPr bwMode="auto">
            <a:xfrm>
              <a:off x="3807" y="1804"/>
              <a:ext cx="1379" cy="304"/>
            </a:xfrm>
            <a:custGeom>
              <a:avLst/>
              <a:gdLst/>
              <a:ahLst/>
              <a:cxnLst>
                <a:cxn ang="0">
                  <a:pos x="1379" y="0"/>
                </a:cxn>
                <a:cxn ang="0">
                  <a:pos x="1361" y="6"/>
                </a:cxn>
                <a:cxn ang="0">
                  <a:pos x="1360" y="13"/>
                </a:cxn>
                <a:cxn ang="0">
                  <a:pos x="38" y="279"/>
                </a:cxn>
                <a:cxn ang="0">
                  <a:pos x="27" y="291"/>
                </a:cxn>
                <a:cxn ang="0">
                  <a:pos x="15" y="301"/>
                </a:cxn>
                <a:cxn ang="0">
                  <a:pos x="9" y="304"/>
                </a:cxn>
                <a:cxn ang="0">
                  <a:pos x="0" y="300"/>
                </a:cxn>
                <a:cxn ang="0">
                  <a:pos x="611" y="105"/>
                </a:cxn>
                <a:cxn ang="0">
                  <a:pos x="596" y="99"/>
                </a:cxn>
                <a:cxn ang="0">
                  <a:pos x="586" y="73"/>
                </a:cxn>
                <a:cxn ang="0">
                  <a:pos x="593" y="64"/>
                </a:cxn>
                <a:cxn ang="0">
                  <a:pos x="568" y="46"/>
                </a:cxn>
                <a:cxn ang="0">
                  <a:pos x="572" y="33"/>
                </a:cxn>
                <a:cxn ang="0">
                  <a:pos x="627" y="115"/>
                </a:cxn>
                <a:cxn ang="0">
                  <a:pos x="635" y="108"/>
                </a:cxn>
                <a:cxn ang="0">
                  <a:pos x="633" y="103"/>
                </a:cxn>
                <a:cxn ang="0">
                  <a:pos x="642" y="99"/>
                </a:cxn>
                <a:cxn ang="0">
                  <a:pos x="654" y="105"/>
                </a:cxn>
                <a:cxn ang="0">
                  <a:pos x="672" y="108"/>
                </a:cxn>
              </a:cxnLst>
              <a:rect l="0" t="0" r="r" b="b"/>
              <a:pathLst>
                <a:path w="1379" h="304">
                  <a:moveTo>
                    <a:pt x="1379" y="0"/>
                  </a:moveTo>
                  <a:lnTo>
                    <a:pt x="1361" y="6"/>
                  </a:lnTo>
                  <a:lnTo>
                    <a:pt x="1360" y="13"/>
                  </a:lnTo>
                  <a:moveTo>
                    <a:pt x="38" y="279"/>
                  </a:moveTo>
                  <a:lnTo>
                    <a:pt x="27" y="291"/>
                  </a:lnTo>
                  <a:lnTo>
                    <a:pt x="15" y="301"/>
                  </a:lnTo>
                  <a:lnTo>
                    <a:pt x="9" y="304"/>
                  </a:lnTo>
                  <a:lnTo>
                    <a:pt x="0" y="300"/>
                  </a:lnTo>
                  <a:moveTo>
                    <a:pt x="611" y="105"/>
                  </a:moveTo>
                  <a:lnTo>
                    <a:pt x="596" y="99"/>
                  </a:lnTo>
                  <a:lnTo>
                    <a:pt x="586" y="73"/>
                  </a:lnTo>
                  <a:lnTo>
                    <a:pt x="593" y="64"/>
                  </a:lnTo>
                  <a:lnTo>
                    <a:pt x="568" y="46"/>
                  </a:lnTo>
                  <a:lnTo>
                    <a:pt x="572" y="33"/>
                  </a:lnTo>
                  <a:moveTo>
                    <a:pt x="627" y="115"/>
                  </a:moveTo>
                  <a:lnTo>
                    <a:pt x="635" y="108"/>
                  </a:lnTo>
                  <a:lnTo>
                    <a:pt x="633" y="103"/>
                  </a:lnTo>
                  <a:lnTo>
                    <a:pt x="642" y="99"/>
                  </a:lnTo>
                  <a:lnTo>
                    <a:pt x="654" y="105"/>
                  </a:lnTo>
                  <a:lnTo>
                    <a:pt x="672" y="108"/>
                  </a:lnTo>
                </a:path>
              </a:pathLst>
            </a:custGeom>
            <a:noFill/>
            <a:ln w="1588">
              <a:solidFill>
                <a:srgbClr val="FFFFFF"/>
              </a:solidFill>
              <a:prstDash val="sysDot"/>
              <a:round/>
              <a:headEnd/>
              <a:tailEnd/>
            </a:ln>
          </p:spPr>
          <p:txBody>
            <a:bodyPr/>
            <a:lstStyle/>
            <a:p>
              <a:endParaRPr lang="en-US"/>
            </a:p>
          </p:txBody>
        </p:sp>
        <p:sp>
          <p:nvSpPr>
            <p:cNvPr id="321549" name="Freeform 1037"/>
            <p:cNvSpPr>
              <a:spLocks noEditPoints="1"/>
            </p:cNvSpPr>
            <p:nvPr/>
          </p:nvSpPr>
          <p:spPr bwMode="auto">
            <a:xfrm>
              <a:off x="3587" y="1720"/>
              <a:ext cx="272" cy="697"/>
            </a:xfrm>
            <a:custGeom>
              <a:avLst/>
              <a:gdLst/>
              <a:ahLst/>
              <a:cxnLst>
                <a:cxn ang="0">
                  <a:pos x="251" y="697"/>
                </a:cxn>
                <a:cxn ang="0">
                  <a:pos x="251" y="695"/>
                </a:cxn>
                <a:cxn ang="0">
                  <a:pos x="260" y="691"/>
                </a:cxn>
                <a:cxn ang="0">
                  <a:pos x="263" y="689"/>
                </a:cxn>
                <a:cxn ang="0">
                  <a:pos x="263" y="691"/>
                </a:cxn>
                <a:cxn ang="0">
                  <a:pos x="264" y="689"/>
                </a:cxn>
                <a:cxn ang="0">
                  <a:pos x="266" y="689"/>
                </a:cxn>
                <a:cxn ang="0">
                  <a:pos x="264" y="691"/>
                </a:cxn>
                <a:cxn ang="0">
                  <a:pos x="266" y="691"/>
                </a:cxn>
                <a:cxn ang="0">
                  <a:pos x="266" y="691"/>
                </a:cxn>
                <a:cxn ang="0">
                  <a:pos x="267" y="691"/>
                </a:cxn>
                <a:cxn ang="0">
                  <a:pos x="267" y="692"/>
                </a:cxn>
                <a:cxn ang="0">
                  <a:pos x="267" y="692"/>
                </a:cxn>
                <a:cxn ang="0">
                  <a:pos x="266" y="694"/>
                </a:cxn>
                <a:cxn ang="0">
                  <a:pos x="267" y="697"/>
                </a:cxn>
                <a:cxn ang="0">
                  <a:pos x="270" y="697"/>
                </a:cxn>
                <a:cxn ang="0">
                  <a:pos x="270" y="695"/>
                </a:cxn>
                <a:cxn ang="0">
                  <a:pos x="270" y="695"/>
                </a:cxn>
                <a:cxn ang="0">
                  <a:pos x="270" y="695"/>
                </a:cxn>
                <a:cxn ang="0">
                  <a:pos x="272" y="697"/>
                </a:cxn>
                <a:cxn ang="0">
                  <a:pos x="0" y="7"/>
                </a:cxn>
                <a:cxn ang="0">
                  <a:pos x="3" y="4"/>
                </a:cxn>
                <a:cxn ang="0">
                  <a:pos x="1" y="1"/>
                </a:cxn>
                <a:cxn ang="0">
                  <a:pos x="4" y="0"/>
                </a:cxn>
                <a:cxn ang="0">
                  <a:pos x="6" y="3"/>
                </a:cxn>
                <a:cxn ang="0">
                  <a:pos x="9" y="3"/>
                </a:cxn>
                <a:cxn ang="0">
                  <a:pos x="10" y="6"/>
                </a:cxn>
                <a:cxn ang="0">
                  <a:pos x="13" y="7"/>
                </a:cxn>
                <a:cxn ang="0">
                  <a:pos x="13" y="9"/>
                </a:cxn>
                <a:cxn ang="0">
                  <a:pos x="19" y="10"/>
                </a:cxn>
                <a:cxn ang="0">
                  <a:pos x="16" y="16"/>
                </a:cxn>
                <a:cxn ang="0">
                  <a:pos x="18" y="18"/>
                </a:cxn>
              </a:cxnLst>
              <a:rect l="0" t="0" r="r" b="b"/>
              <a:pathLst>
                <a:path w="272" h="697">
                  <a:moveTo>
                    <a:pt x="251" y="697"/>
                  </a:moveTo>
                  <a:lnTo>
                    <a:pt x="251" y="695"/>
                  </a:lnTo>
                  <a:lnTo>
                    <a:pt x="260" y="691"/>
                  </a:lnTo>
                  <a:lnTo>
                    <a:pt x="263" y="689"/>
                  </a:lnTo>
                  <a:lnTo>
                    <a:pt x="263" y="691"/>
                  </a:lnTo>
                  <a:lnTo>
                    <a:pt x="264" y="689"/>
                  </a:lnTo>
                  <a:lnTo>
                    <a:pt x="266" y="689"/>
                  </a:lnTo>
                  <a:lnTo>
                    <a:pt x="264" y="691"/>
                  </a:lnTo>
                  <a:lnTo>
                    <a:pt x="266" y="691"/>
                  </a:lnTo>
                  <a:lnTo>
                    <a:pt x="266" y="691"/>
                  </a:lnTo>
                  <a:lnTo>
                    <a:pt x="267" y="691"/>
                  </a:lnTo>
                  <a:lnTo>
                    <a:pt x="267" y="692"/>
                  </a:lnTo>
                  <a:lnTo>
                    <a:pt x="267" y="692"/>
                  </a:lnTo>
                  <a:lnTo>
                    <a:pt x="266" y="694"/>
                  </a:lnTo>
                  <a:lnTo>
                    <a:pt x="267" y="697"/>
                  </a:lnTo>
                  <a:lnTo>
                    <a:pt x="270" y="697"/>
                  </a:lnTo>
                  <a:lnTo>
                    <a:pt x="270" y="695"/>
                  </a:lnTo>
                  <a:lnTo>
                    <a:pt x="270" y="695"/>
                  </a:lnTo>
                  <a:lnTo>
                    <a:pt x="270" y="695"/>
                  </a:lnTo>
                  <a:lnTo>
                    <a:pt x="272" y="697"/>
                  </a:lnTo>
                  <a:moveTo>
                    <a:pt x="0" y="7"/>
                  </a:moveTo>
                  <a:lnTo>
                    <a:pt x="3" y="4"/>
                  </a:lnTo>
                  <a:lnTo>
                    <a:pt x="1" y="1"/>
                  </a:lnTo>
                  <a:lnTo>
                    <a:pt x="4" y="0"/>
                  </a:lnTo>
                  <a:lnTo>
                    <a:pt x="6" y="3"/>
                  </a:lnTo>
                  <a:lnTo>
                    <a:pt x="9" y="3"/>
                  </a:lnTo>
                  <a:lnTo>
                    <a:pt x="10" y="6"/>
                  </a:lnTo>
                  <a:lnTo>
                    <a:pt x="13" y="7"/>
                  </a:lnTo>
                  <a:lnTo>
                    <a:pt x="13" y="9"/>
                  </a:lnTo>
                  <a:lnTo>
                    <a:pt x="19" y="10"/>
                  </a:lnTo>
                  <a:lnTo>
                    <a:pt x="16" y="16"/>
                  </a:lnTo>
                  <a:lnTo>
                    <a:pt x="18" y="18"/>
                  </a:lnTo>
                </a:path>
              </a:pathLst>
            </a:custGeom>
            <a:noFill/>
            <a:ln w="1588">
              <a:solidFill>
                <a:srgbClr val="000000"/>
              </a:solidFill>
              <a:prstDash val="sysDash"/>
              <a:round/>
              <a:headEnd/>
              <a:tailEnd/>
            </a:ln>
          </p:spPr>
          <p:txBody>
            <a:bodyPr/>
            <a:lstStyle/>
            <a:p>
              <a:endParaRPr lang="en-US"/>
            </a:p>
          </p:txBody>
        </p:sp>
        <p:sp>
          <p:nvSpPr>
            <p:cNvPr id="321550" name="Freeform 1038"/>
            <p:cNvSpPr>
              <a:spLocks noEditPoints="1"/>
            </p:cNvSpPr>
            <p:nvPr/>
          </p:nvSpPr>
          <p:spPr bwMode="auto">
            <a:xfrm>
              <a:off x="2177" y="1532"/>
              <a:ext cx="3129" cy="1146"/>
            </a:xfrm>
            <a:custGeom>
              <a:avLst/>
              <a:gdLst/>
              <a:ahLst/>
              <a:cxnLst>
                <a:cxn ang="0">
                  <a:pos x="221" y="737"/>
                </a:cxn>
                <a:cxn ang="0">
                  <a:pos x="183" y="734"/>
                </a:cxn>
                <a:cxn ang="0">
                  <a:pos x="197" y="758"/>
                </a:cxn>
                <a:cxn ang="0">
                  <a:pos x="153" y="735"/>
                </a:cxn>
                <a:cxn ang="0">
                  <a:pos x="175" y="779"/>
                </a:cxn>
                <a:cxn ang="0">
                  <a:pos x="147" y="756"/>
                </a:cxn>
                <a:cxn ang="0">
                  <a:pos x="1165" y="230"/>
                </a:cxn>
                <a:cxn ang="0">
                  <a:pos x="1139" y="203"/>
                </a:cxn>
                <a:cxn ang="0">
                  <a:pos x="1630" y="572"/>
                </a:cxn>
                <a:cxn ang="0">
                  <a:pos x="1688" y="570"/>
                </a:cxn>
                <a:cxn ang="0">
                  <a:pos x="1310" y="174"/>
                </a:cxn>
                <a:cxn ang="0">
                  <a:pos x="1295" y="176"/>
                </a:cxn>
                <a:cxn ang="0">
                  <a:pos x="1218" y="201"/>
                </a:cxn>
                <a:cxn ang="0">
                  <a:pos x="1223" y="183"/>
                </a:cxn>
                <a:cxn ang="0">
                  <a:pos x="988" y="333"/>
                </a:cxn>
                <a:cxn ang="0">
                  <a:pos x="1032" y="318"/>
                </a:cxn>
                <a:cxn ang="0">
                  <a:pos x="3108" y="1131"/>
                </a:cxn>
                <a:cxn ang="0">
                  <a:pos x="3129" y="1146"/>
                </a:cxn>
                <a:cxn ang="0">
                  <a:pos x="2533" y="483"/>
                </a:cxn>
                <a:cxn ang="0">
                  <a:pos x="2556" y="480"/>
                </a:cxn>
                <a:cxn ang="0">
                  <a:pos x="2564" y="471"/>
                </a:cxn>
                <a:cxn ang="0">
                  <a:pos x="2579" y="459"/>
                </a:cxn>
                <a:cxn ang="0">
                  <a:pos x="2607" y="467"/>
                </a:cxn>
                <a:cxn ang="0">
                  <a:pos x="2277" y="327"/>
                </a:cxn>
                <a:cxn ang="0">
                  <a:pos x="2290" y="320"/>
                </a:cxn>
                <a:cxn ang="0">
                  <a:pos x="2299" y="318"/>
                </a:cxn>
                <a:cxn ang="0">
                  <a:pos x="2311" y="329"/>
                </a:cxn>
                <a:cxn ang="0">
                  <a:pos x="2317" y="327"/>
                </a:cxn>
                <a:cxn ang="0">
                  <a:pos x="2316" y="342"/>
                </a:cxn>
                <a:cxn ang="0">
                  <a:pos x="2310" y="345"/>
                </a:cxn>
                <a:cxn ang="0">
                  <a:pos x="2310" y="353"/>
                </a:cxn>
                <a:cxn ang="0">
                  <a:pos x="2304" y="354"/>
                </a:cxn>
                <a:cxn ang="0">
                  <a:pos x="2304" y="354"/>
                </a:cxn>
                <a:cxn ang="0">
                  <a:pos x="1250" y="119"/>
                </a:cxn>
                <a:cxn ang="0">
                  <a:pos x="1214" y="0"/>
                </a:cxn>
                <a:cxn ang="0">
                  <a:pos x="1298" y="236"/>
                </a:cxn>
                <a:cxn ang="0">
                  <a:pos x="1311" y="216"/>
                </a:cxn>
                <a:cxn ang="0">
                  <a:pos x="248" y="584"/>
                </a:cxn>
                <a:cxn ang="0">
                  <a:pos x="139" y="668"/>
                </a:cxn>
                <a:cxn ang="0">
                  <a:pos x="174" y="459"/>
                </a:cxn>
                <a:cxn ang="0">
                  <a:pos x="99" y="636"/>
                </a:cxn>
                <a:cxn ang="0">
                  <a:pos x="218" y="495"/>
                </a:cxn>
                <a:cxn ang="0">
                  <a:pos x="129" y="639"/>
                </a:cxn>
                <a:cxn ang="0">
                  <a:pos x="102" y="462"/>
                </a:cxn>
                <a:cxn ang="0">
                  <a:pos x="0" y="576"/>
                </a:cxn>
                <a:cxn ang="0">
                  <a:pos x="144" y="458"/>
                </a:cxn>
                <a:cxn ang="0">
                  <a:pos x="72" y="635"/>
                </a:cxn>
                <a:cxn ang="0">
                  <a:pos x="197" y="474"/>
                </a:cxn>
                <a:cxn ang="0">
                  <a:pos x="108" y="629"/>
                </a:cxn>
                <a:cxn ang="0">
                  <a:pos x="229" y="522"/>
                </a:cxn>
                <a:cxn ang="0">
                  <a:pos x="130" y="654"/>
                </a:cxn>
                <a:cxn ang="0">
                  <a:pos x="239" y="555"/>
                </a:cxn>
                <a:cxn ang="0">
                  <a:pos x="151" y="653"/>
                </a:cxn>
                <a:cxn ang="0">
                  <a:pos x="254" y="620"/>
                </a:cxn>
                <a:cxn ang="0">
                  <a:pos x="154" y="672"/>
                </a:cxn>
                <a:cxn ang="0">
                  <a:pos x="257" y="647"/>
                </a:cxn>
                <a:cxn ang="0">
                  <a:pos x="157" y="690"/>
                </a:cxn>
                <a:cxn ang="0">
                  <a:pos x="251" y="680"/>
                </a:cxn>
                <a:cxn ang="0">
                  <a:pos x="159" y="704"/>
                </a:cxn>
                <a:cxn ang="0">
                  <a:pos x="239" y="711"/>
                </a:cxn>
                <a:cxn ang="0">
                  <a:pos x="160" y="716"/>
                </a:cxn>
              </a:cxnLst>
              <a:rect l="0" t="0" r="r" b="b"/>
              <a:pathLst>
                <a:path w="3129" h="1146">
                  <a:moveTo>
                    <a:pt x="221" y="737"/>
                  </a:moveTo>
                  <a:lnTo>
                    <a:pt x="183" y="734"/>
                  </a:lnTo>
                  <a:moveTo>
                    <a:pt x="197" y="758"/>
                  </a:moveTo>
                  <a:lnTo>
                    <a:pt x="153" y="735"/>
                  </a:lnTo>
                  <a:moveTo>
                    <a:pt x="175" y="779"/>
                  </a:moveTo>
                  <a:lnTo>
                    <a:pt x="147" y="756"/>
                  </a:lnTo>
                  <a:moveTo>
                    <a:pt x="1165" y="230"/>
                  </a:moveTo>
                  <a:lnTo>
                    <a:pt x="1139" y="203"/>
                  </a:lnTo>
                  <a:moveTo>
                    <a:pt x="1630" y="572"/>
                  </a:moveTo>
                  <a:lnTo>
                    <a:pt x="1688" y="570"/>
                  </a:lnTo>
                  <a:moveTo>
                    <a:pt x="1310" y="174"/>
                  </a:moveTo>
                  <a:lnTo>
                    <a:pt x="1295" y="176"/>
                  </a:lnTo>
                  <a:moveTo>
                    <a:pt x="1218" y="201"/>
                  </a:moveTo>
                  <a:lnTo>
                    <a:pt x="1223" y="183"/>
                  </a:lnTo>
                  <a:moveTo>
                    <a:pt x="988" y="333"/>
                  </a:moveTo>
                  <a:lnTo>
                    <a:pt x="1032" y="318"/>
                  </a:lnTo>
                  <a:moveTo>
                    <a:pt x="3108" y="1131"/>
                  </a:moveTo>
                  <a:lnTo>
                    <a:pt x="3129" y="1146"/>
                  </a:lnTo>
                  <a:moveTo>
                    <a:pt x="2533" y="483"/>
                  </a:moveTo>
                  <a:lnTo>
                    <a:pt x="2556" y="480"/>
                  </a:lnTo>
                  <a:lnTo>
                    <a:pt x="2564" y="471"/>
                  </a:lnTo>
                  <a:lnTo>
                    <a:pt x="2579" y="459"/>
                  </a:lnTo>
                  <a:lnTo>
                    <a:pt x="2607" y="467"/>
                  </a:lnTo>
                  <a:moveTo>
                    <a:pt x="2277" y="327"/>
                  </a:moveTo>
                  <a:lnTo>
                    <a:pt x="2290" y="320"/>
                  </a:lnTo>
                  <a:lnTo>
                    <a:pt x="2299" y="318"/>
                  </a:lnTo>
                  <a:lnTo>
                    <a:pt x="2311" y="329"/>
                  </a:lnTo>
                  <a:lnTo>
                    <a:pt x="2317" y="327"/>
                  </a:lnTo>
                  <a:lnTo>
                    <a:pt x="2316" y="342"/>
                  </a:lnTo>
                  <a:lnTo>
                    <a:pt x="2310" y="345"/>
                  </a:lnTo>
                  <a:lnTo>
                    <a:pt x="2310" y="353"/>
                  </a:lnTo>
                  <a:lnTo>
                    <a:pt x="2304" y="354"/>
                  </a:lnTo>
                  <a:lnTo>
                    <a:pt x="2304" y="354"/>
                  </a:lnTo>
                  <a:moveTo>
                    <a:pt x="1250" y="119"/>
                  </a:moveTo>
                  <a:lnTo>
                    <a:pt x="1214" y="0"/>
                  </a:lnTo>
                  <a:moveTo>
                    <a:pt x="1298" y="236"/>
                  </a:moveTo>
                  <a:lnTo>
                    <a:pt x="1311" y="216"/>
                  </a:lnTo>
                  <a:moveTo>
                    <a:pt x="248" y="584"/>
                  </a:moveTo>
                  <a:lnTo>
                    <a:pt x="139" y="668"/>
                  </a:lnTo>
                  <a:moveTo>
                    <a:pt x="174" y="459"/>
                  </a:moveTo>
                  <a:lnTo>
                    <a:pt x="99" y="636"/>
                  </a:lnTo>
                  <a:moveTo>
                    <a:pt x="218" y="495"/>
                  </a:moveTo>
                  <a:lnTo>
                    <a:pt x="129" y="639"/>
                  </a:lnTo>
                  <a:moveTo>
                    <a:pt x="102" y="462"/>
                  </a:moveTo>
                  <a:lnTo>
                    <a:pt x="0" y="576"/>
                  </a:lnTo>
                  <a:moveTo>
                    <a:pt x="144" y="458"/>
                  </a:moveTo>
                  <a:lnTo>
                    <a:pt x="72" y="635"/>
                  </a:lnTo>
                  <a:moveTo>
                    <a:pt x="197" y="474"/>
                  </a:moveTo>
                  <a:lnTo>
                    <a:pt x="108" y="629"/>
                  </a:lnTo>
                  <a:moveTo>
                    <a:pt x="229" y="522"/>
                  </a:moveTo>
                  <a:lnTo>
                    <a:pt x="130" y="654"/>
                  </a:lnTo>
                  <a:moveTo>
                    <a:pt x="239" y="555"/>
                  </a:moveTo>
                  <a:lnTo>
                    <a:pt x="151" y="653"/>
                  </a:lnTo>
                  <a:moveTo>
                    <a:pt x="254" y="620"/>
                  </a:moveTo>
                  <a:lnTo>
                    <a:pt x="154" y="672"/>
                  </a:lnTo>
                  <a:moveTo>
                    <a:pt x="257" y="647"/>
                  </a:moveTo>
                  <a:lnTo>
                    <a:pt x="157" y="690"/>
                  </a:lnTo>
                  <a:moveTo>
                    <a:pt x="251" y="680"/>
                  </a:moveTo>
                  <a:lnTo>
                    <a:pt x="159" y="704"/>
                  </a:lnTo>
                  <a:moveTo>
                    <a:pt x="239" y="711"/>
                  </a:moveTo>
                  <a:lnTo>
                    <a:pt x="160" y="716"/>
                  </a:lnTo>
                </a:path>
              </a:pathLst>
            </a:custGeom>
            <a:noFill/>
            <a:ln w="1588">
              <a:solidFill>
                <a:srgbClr val="000000"/>
              </a:solidFill>
              <a:prstDash val="solid"/>
              <a:round/>
              <a:headEnd/>
              <a:tailEnd/>
            </a:ln>
          </p:spPr>
          <p:txBody>
            <a:bodyPr/>
            <a:lstStyle/>
            <a:p>
              <a:endParaRPr lang="en-US"/>
            </a:p>
          </p:txBody>
        </p:sp>
        <p:sp>
          <p:nvSpPr>
            <p:cNvPr id="321551" name="Freeform 1039"/>
            <p:cNvSpPr>
              <a:spLocks noEditPoints="1"/>
            </p:cNvSpPr>
            <p:nvPr/>
          </p:nvSpPr>
          <p:spPr bwMode="auto">
            <a:xfrm>
              <a:off x="3813" y="1913"/>
              <a:ext cx="18" cy="24"/>
            </a:xfrm>
            <a:custGeom>
              <a:avLst/>
              <a:gdLst/>
              <a:ahLst/>
              <a:cxnLst>
                <a:cxn ang="0">
                  <a:pos x="3" y="17"/>
                </a:cxn>
                <a:cxn ang="0">
                  <a:pos x="3" y="18"/>
                </a:cxn>
                <a:cxn ang="0">
                  <a:pos x="0" y="24"/>
                </a:cxn>
                <a:cxn ang="0">
                  <a:pos x="18" y="18"/>
                </a:cxn>
                <a:cxn ang="0">
                  <a:pos x="13" y="21"/>
                </a:cxn>
                <a:cxn ang="0">
                  <a:pos x="10" y="21"/>
                </a:cxn>
                <a:cxn ang="0">
                  <a:pos x="9" y="21"/>
                </a:cxn>
                <a:cxn ang="0">
                  <a:pos x="9" y="17"/>
                </a:cxn>
                <a:cxn ang="0">
                  <a:pos x="13" y="14"/>
                </a:cxn>
                <a:cxn ang="0">
                  <a:pos x="12" y="12"/>
                </a:cxn>
                <a:cxn ang="0">
                  <a:pos x="9" y="12"/>
                </a:cxn>
                <a:cxn ang="0">
                  <a:pos x="9" y="9"/>
                </a:cxn>
                <a:cxn ang="0">
                  <a:pos x="9" y="5"/>
                </a:cxn>
                <a:cxn ang="0">
                  <a:pos x="10" y="0"/>
                </a:cxn>
                <a:cxn ang="0">
                  <a:pos x="15" y="2"/>
                </a:cxn>
                <a:cxn ang="0">
                  <a:pos x="18" y="3"/>
                </a:cxn>
              </a:cxnLst>
              <a:rect l="0" t="0" r="r" b="b"/>
              <a:pathLst>
                <a:path w="18" h="24">
                  <a:moveTo>
                    <a:pt x="3" y="17"/>
                  </a:moveTo>
                  <a:lnTo>
                    <a:pt x="3" y="18"/>
                  </a:lnTo>
                  <a:lnTo>
                    <a:pt x="0" y="24"/>
                  </a:lnTo>
                  <a:moveTo>
                    <a:pt x="18" y="18"/>
                  </a:moveTo>
                  <a:lnTo>
                    <a:pt x="13" y="21"/>
                  </a:lnTo>
                  <a:lnTo>
                    <a:pt x="10" y="21"/>
                  </a:lnTo>
                  <a:lnTo>
                    <a:pt x="9" y="21"/>
                  </a:lnTo>
                  <a:lnTo>
                    <a:pt x="9" y="17"/>
                  </a:lnTo>
                  <a:lnTo>
                    <a:pt x="13" y="14"/>
                  </a:lnTo>
                  <a:lnTo>
                    <a:pt x="12" y="12"/>
                  </a:lnTo>
                  <a:lnTo>
                    <a:pt x="9" y="12"/>
                  </a:lnTo>
                  <a:lnTo>
                    <a:pt x="9" y="9"/>
                  </a:lnTo>
                  <a:lnTo>
                    <a:pt x="9" y="5"/>
                  </a:lnTo>
                  <a:lnTo>
                    <a:pt x="10" y="0"/>
                  </a:lnTo>
                  <a:lnTo>
                    <a:pt x="15" y="2"/>
                  </a:lnTo>
                  <a:lnTo>
                    <a:pt x="18" y="3"/>
                  </a:lnTo>
                </a:path>
              </a:pathLst>
            </a:custGeom>
            <a:noFill/>
            <a:ln w="1588">
              <a:solidFill>
                <a:srgbClr val="FFFFFF"/>
              </a:solidFill>
              <a:prstDash val="sysDash"/>
              <a:round/>
              <a:headEnd/>
              <a:tailEnd/>
            </a:ln>
          </p:spPr>
          <p:txBody>
            <a:bodyPr/>
            <a:lstStyle/>
            <a:p>
              <a:endParaRPr lang="en-US"/>
            </a:p>
          </p:txBody>
        </p:sp>
        <p:sp>
          <p:nvSpPr>
            <p:cNvPr id="321552" name="Rectangle 1040"/>
            <p:cNvSpPr>
              <a:spLocks noChangeArrowheads="1"/>
            </p:cNvSpPr>
            <p:nvPr/>
          </p:nvSpPr>
          <p:spPr bwMode="auto">
            <a:xfrm>
              <a:off x="-789" y="-646"/>
              <a:ext cx="8161" cy="5877"/>
            </a:xfrm>
            <a:prstGeom prst="rect">
              <a:avLst/>
            </a:prstGeom>
            <a:noFill/>
            <a:ln w="15875">
              <a:solidFill>
                <a:srgbClr val="000000"/>
              </a:solidFill>
              <a:miter lim="800000"/>
              <a:headEnd/>
              <a:tailEnd/>
            </a:ln>
          </p:spPr>
          <p:txBody>
            <a:bodyPr/>
            <a:lstStyle/>
            <a:p>
              <a:endParaRPr lang="en-US"/>
            </a:p>
          </p:txBody>
        </p:sp>
      </p:grpSp>
      <p:sp>
        <p:nvSpPr>
          <p:cNvPr id="321553" name="Title"/>
          <p:cNvSpPr>
            <a:spLocks noGrp="1" noChangeArrowheads="1"/>
          </p:cNvSpPr>
          <p:nvPr>
            <p:ph type="title"/>
          </p:nvPr>
        </p:nvSpPr>
        <p:spPr/>
        <p:txBody>
          <a:bodyPr/>
          <a:lstStyle/>
          <a:p>
            <a:r>
              <a:rPr lang="en-US" sz="2800"/>
              <a:t>139 Countries with 2 Doses of Measles Vaccine in National Immunization Schedule (2010)</a:t>
            </a:r>
          </a:p>
        </p:txBody>
      </p:sp>
      <p:sp>
        <p:nvSpPr>
          <p:cNvPr id="321554" name="DataSource"/>
          <p:cNvSpPr txBox="1">
            <a:spLocks noChangeArrowheads="1"/>
          </p:cNvSpPr>
          <p:nvPr/>
        </p:nvSpPr>
        <p:spPr bwMode="auto">
          <a:xfrm>
            <a:off x="2555875" y="6092825"/>
            <a:ext cx="3827463" cy="385763"/>
          </a:xfrm>
          <a:prstGeom prst="rect">
            <a:avLst/>
          </a:prstGeom>
          <a:noFill/>
          <a:ln w="9525" algn="ctr">
            <a:noFill/>
            <a:miter lim="800000"/>
            <a:headEnd/>
            <a:tailEnd/>
          </a:ln>
          <a:effectLst/>
        </p:spPr>
        <p:txBody>
          <a:bodyPr lIns="80119" tIns="40060" rIns="80119" bIns="40060">
            <a:spAutoFit/>
          </a:bodyPr>
          <a:lstStyle/>
          <a:p>
            <a:pPr algn="r" rtl="0">
              <a:spcBef>
                <a:spcPct val="50000"/>
              </a:spcBef>
            </a:pPr>
            <a:r>
              <a:rPr lang="en-US" sz="800"/>
              <a:t>Source: WHO/IVB database, 193 WHO Member States. Data as of July 2011</a:t>
            </a:r>
          </a:p>
          <a:p>
            <a:pPr algn="r" rtl="0">
              <a:spcBef>
                <a:spcPct val="50000"/>
              </a:spcBef>
            </a:pPr>
            <a:r>
              <a:rPr lang="en-US" sz="800"/>
              <a:t>Date of slide: 30 August 2011</a:t>
            </a:r>
          </a:p>
        </p:txBody>
      </p:sp>
      <p:sp>
        <p:nvSpPr>
          <p:cNvPr id="321556" name="Box0"/>
          <p:cNvSpPr>
            <a:spLocks noChangeArrowheads="1"/>
          </p:cNvSpPr>
          <p:nvPr/>
        </p:nvSpPr>
        <p:spPr bwMode="auto">
          <a:xfrm>
            <a:off x="3881438" y="5133975"/>
            <a:ext cx="433387" cy="131763"/>
          </a:xfrm>
          <a:prstGeom prst="rect">
            <a:avLst/>
          </a:prstGeom>
          <a:solidFill>
            <a:srgbClr val="CCCCCC"/>
          </a:solidFill>
          <a:ln w="9525" algn="ctr">
            <a:solidFill>
              <a:schemeClr val="tx1"/>
            </a:solidFill>
            <a:miter lim="800000"/>
            <a:headEnd/>
            <a:tailEnd/>
          </a:ln>
          <a:effectLst/>
        </p:spPr>
        <p:txBody>
          <a:bodyPr wrap="none" anchor="ctr">
            <a:spAutoFit/>
          </a:bodyPr>
          <a:lstStyle/>
          <a:p>
            <a:endParaRPr lang="en-US"/>
          </a:p>
        </p:txBody>
      </p:sp>
      <p:sp>
        <p:nvSpPr>
          <p:cNvPr id="321557" name="Legend_0"/>
          <p:cNvSpPr txBox="1">
            <a:spLocks noChangeArrowheads="1"/>
          </p:cNvSpPr>
          <p:nvPr/>
        </p:nvSpPr>
        <p:spPr bwMode="auto">
          <a:xfrm>
            <a:off x="4343400" y="5091113"/>
            <a:ext cx="2743200" cy="201612"/>
          </a:xfrm>
          <a:prstGeom prst="rect">
            <a:avLst/>
          </a:prstGeom>
          <a:noFill/>
          <a:ln w="9525" algn="ctr">
            <a:noFill/>
            <a:miter lim="800000"/>
            <a:headEnd/>
            <a:tailEnd/>
          </a:ln>
          <a:effectLst/>
        </p:spPr>
        <p:txBody>
          <a:bodyPr lIns="80119" tIns="40060" rIns="80119" bIns="40060">
            <a:spAutoFit/>
          </a:bodyPr>
          <a:lstStyle/>
          <a:p>
            <a:pPr algn="l" rtl="0">
              <a:spcBef>
                <a:spcPct val="50000"/>
              </a:spcBef>
            </a:pPr>
            <a:r>
              <a:rPr lang="en-US" sz="800">
                <a:latin typeface="Times New Roman" pitchFamily="18" charset="0"/>
                <a:cs typeface="Times New Roman" pitchFamily="18" charset="0"/>
              </a:rPr>
              <a:t>No  </a:t>
            </a:r>
            <a:r>
              <a:rPr lang="en-US" sz="800" i="1">
                <a:latin typeface="Times New Roman" pitchFamily="18" charset="0"/>
                <a:cs typeface="Times New Roman" pitchFamily="18" charset="0"/>
              </a:rPr>
              <a:t> (54 countries  or 28%)</a:t>
            </a:r>
          </a:p>
        </p:txBody>
      </p:sp>
      <p:sp>
        <p:nvSpPr>
          <p:cNvPr id="321558" name="Box1"/>
          <p:cNvSpPr>
            <a:spLocks noChangeArrowheads="1"/>
          </p:cNvSpPr>
          <p:nvPr/>
        </p:nvSpPr>
        <p:spPr bwMode="auto">
          <a:xfrm>
            <a:off x="3881438" y="5345113"/>
            <a:ext cx="433387" cy="130175"/>
          </a:xfrm>
          <a:prstGeom prst="rect">
            <a:avLst/>
          </a:prstGeom>
          <a:solidFill>
            <a:srgbClr val="FFAA00"/>
          </a:solidFill>
          <a:ln w="9525" algn="ctr">
            <a:solidFill>
              <a:schemeClr val="tx1"/>
            </a:solidFill>
            <a:miter lim="800000"/>
            <a:headEnd/>
            <a:tailEnd/>
          </a:ln>
          <a:effectLst/>
        </p:spPr>
        <p:txBody>
          <a:bodyPr wrap="none" anchor="ctr">
            <a:spAutoFit/>
          </a:bodyPr>
          <a:lstStyle/>
          <a:p>
            <a:endParaRPr lang="en-US"/>
          </a:p>
        </p:txBody>
      </p:sp>
      <p:sp>
        <p:nvSpPr>
          <p:cNvPr id="321559" name="Legend_1"/>
          <p:cNvSpPr txBox="1">
            <a:spLocks noChangeArrowheads="1"/>
          </p:cNvSpPr>
          <p:nvPr/>
        </p:nvSpPr>
        <p:spPr bwMode="auto">
          <a:xfrm>
            <a:off x="4343400" y="5302250"/>
            <a:ext cx="2743200" cy="201613"/>
          </a:xfrm>
          <a:prstGeom prst="rect">
            <a:avLst/>
          </a:prstGeom>
          <a:noFill/>
          <a:ln w="9525" algn="ctr">
            <a:noFill/>
            <a:miter lim="800000"/>
            <a:headEnd/>
            <a:tailEnd/>
          </a:ln>
          <a:effectLst/>
        </p:spPr>
        <p:txBody>
          <a:bodyPr lIns="80119" tIns="40060" rIns="80119" bIns="40060">
            <a:spAutoFit/>
          </a:bodyPr>
          <a:lstStyle/>
          <a:p>
            <a:pPr algn="l" rtl="0">
              <a:spcBef>
                <a:spcPct val="50000"/>
              </a:spcBef>
            </a:pPr>
            <a:r>
              <a:rPr lang="en-US" sz="800">
                <a:latin typeface="Times New Roman" pitchFamily="18" charset="0"/>
                <a:cs typeface="Times New Roman" pitchFamily="18" charset="0"/>
              </a:rPr>
              <a:t>Yes  </a:t>
            </a:r>
            <a:r>
              <a:rPr lang="en-US" sz="800" i="1">
                <a:latin typeface="Times New Roman" pitchFamily="18" charset="0"/>
                <a:cs typeface="Times New Roman" pitchFamily="18" charset="0"/>
              </a:rPr>
              <a:t> (139 countries  or 72%)</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title"/>
          </p:nvPr>
        </p:nvSpPr>
        <p:spPr/>
        <p:txBody>
          <a:bodyPr/>
          <a:lstStyle/>
          <a:p>
            <a:r>
              <a:rPr lang="en-US"/>
              <a:t>Percentage of countries in each region with MCV2 dose in schedule (2010)</a:t>
            </a:r>
          </a:p>
        </p:txBody>
      </p:sp>
      <p:graphicFrame>
        <p:nvGraphicFramePr>
          <p:cNvPr id="305185" name="Group 33"/>
          <p:cNvGraphicFramePr>
            <a:graphicFrameLocks noGrp="1"/>
          </p:cNvGraphicFramePr>
          <p:nvPr/>
        </p:nvGraphicFramePr>
        <p:xfrm>
          <a:off x="395288" y="2276475"/>
          <a:ext cx="8277225" cy="1584325"/>
        </p:xfrm>
        <a:graphic>
          <a:graphicData uri="http://schemas.openxmlformats.org/drawingml/2006/table">
            <a:tbl>
              <a:tblPr rtl="1"/>
              <a:tblGrid>
                <a:gridCol w="1076325"/>
                <a:gridCol w="936625"/>
                <a:gridCol w="935038"/>
                <a:gridCol w="938212"/>
                <a:gridCol w="863600"/>
                <a:gridCol w="863600"/>
                <a:gridCol w="863600"/>
                <a:gridCol w="1800225"/>
              </a:tblGrid>
              <a:tr h="5937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1"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Total</a:t>
                      </a:r>
                      <a:endParaRPr kumimoji="0" lang="en-US" sz="1600" b="1" i="1" u="none" strike="noStrike" cap="none" normalizeH="0" baseline="0" smtClean="0">
                        <a:ln>
                          <a:noFill/>
                        </a:ln>
                        <a:solidFill>
                          <a:schemeClr val="tx1"/>
                        </a:solidFill>
                        <a:effectLst/>
                        <a:latin typeface="Arial" charset="0"/>
                        <a:ea typeface="宋体" pitchFamily="2" charset="-122"/>
                        <a:cs typeface="Times New Roman" pitchFamily="18" charset="0"/>
                      </a:endParaRPr>
                    </a:p>
                  </a:txBody>
                  <a:tcPr marL="91408" marR="91408" marT="45704" marB="457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EMRO</a:t>
                      </a:r>
                      <a:endParaRPr kumimoji="0" lang="en-US" sz="1600" b="1" i="0" u="none" strike="noStrike" cap="none" normalizeH="0" baseline="0" smtClean="0">
                        <a:ln>
                          <a:noFill/>
                        </a:ln>
                        <a:solidFill>
                          <a:schemeClr val="tx1"/>
                        </a:solidFill>
                        <a:effectLst/>
                        <a:latin typeface="Arial" charset="0"/>
                        <a:ea typeface="宋体" pitchFamily="2" charset="-122"/>
                        <a:cs typeface="Times New Roman" pitchFamily="18" charset="0"/>
                      </a:endParaRPr>
                    </a:p>
                  </a:txBody>
                  <a:tcPr marL="91408" marR="91408" marT="45704" marB="457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WPRO</a:t>
                      </a:r>
                      <a:endParaRPr kumimoji="0" lang="en-US" sz="1600" b="1" i="0" u="none" strike="noStrike" cap="none" normalizeH="0" baseline="0" smtClean="0">
                        <a:ln>
                          <a:noFill/>
                        </a:ln>
                        <a:solidFill>
                          <a:schemeClr val="tx1"/>
                        </a:solidFill>
                        <a:effectLst/>
                        <a:latin typeface="Arial" charset="0"/>
                        <a:ea typeface="宋体" pitchFamily="2" charset="-122"/>
                        <a:cs typeface="Times New Roman" pitchFamily="18" charset="0"/>
                      </a:endParaRPr>
                    </a:p>
                  </a:txBody>
                  <a:tcPr marL="91408" marR="91408" marT="45704" marB="457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SEARO</a:t>
                      </a:r>
                      <a:endParaRPr kumimoji="0" lang="en-US" sz="1600" b="1" i="0" u="none" strike="noStrike" cap="none" normalizeH="0" baseline="0" smtClean="0">
                        <a:ln>
                          <a:noFill/>
                        </a:ln>
                        <a:solidFill>
                          <a:schemeClr val="tx1"/>
                        </a:solidFill>
                        <a:effectLst/>
                        <a:latin typeface="Arial" charset="0"/>
                        <a:ea typeface="宋体" pitchFamily="2" charset="-122"/>
                        <a:cs typeface="Times New Roman" pitchFamily="18" charset="0"/>
                      </a:endParaRPr>
                    </a:p>
                  </a:txBody>
                  <a:tcPr marL="91408" marR="91408" marT="45704" marB="457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EURO</a:t>
                      </a:r>
                      <a:endParaRPr kumimoji="0" lang="en-US" sz="1600" b="1" i="0" u="none" strike="noStrike" cap="none" normalizeH="0" baseline="0" smtClean="0">
                        <a:ln>
                          <a:noFill/>
                        </a:ln>
                        <a:solidFill>
                          <a:schemeClr val="tx1"/>
                        </a:solidFill>
                        <a:effectLst/>
                        <a:latin typeface="Arial" charset="0"/>
                        <a:ea typeface="宋体" pitchFamily="2" charset="-122"/>
                        <a:cs typeface="Times New Roman" pitchFamily="18" charset="0"/>
                      </a:endParaRPr>
                    </a:p>
                  </a:txBody>
                  <a:tcPr marL="91408" marR="91408" marT="45704" marB="457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AMRO</a:t>
                      </a:r>
                      <a:endParaRPr kumimoji="0" lang="en-US" sz="1600" b="1" i="0" u="none" strike="noStrike" cap="none" normalizeH="0" baseline="0" smtClean="0">
                        <a:ln>
                          <a:noFill/>
                        </a:ln>
                        <a:solidFill>
                          <a:schemeClr val="tx1"/>
                        </a:solidFill>
                        <a:effectLst/>
                        <a:latin typeface="Arial" charset="0"/>
                        <a:ea typeface="宋体" pitchFamily="2" charset="-122"/>
                        <a:cs typeface="Times New Roman" pitchFamily="18" charset="0"/>
                      </a:endParaRPr>
                    </a:p>
                  </a:txBody>
                  <a:tcPr marL="91408" marR="91408" marT="45704" marB="457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AFRO</a:t>
                      </a:r>
                      <a:endParaRPr kumimoji="0" lang="en-US" sz="1600" b="1" i="0" u="none" strike="noStrike" cap="none" normalizeH="0" baseline="0" smtClean="0">
                        <a:ln>
                          <a:noFill/>
                        </a:ln>
                        <a:solidFill>
                          <a:schemeClr val="tx1"/>
                        </a:solidFill>
                        <a:effectLst/>
                        <a:latin typeface="Arial" charset="0"/>
                        <a:ea typeface="宋体" pitchFamily="2" charset="-122"/>
                        <a:cs typeface="Times New Roman" pitchFamily="18" charset="0"/>
                      </a:endParaRPr>
                    </a:p>
                  </a:txBody>
                  <a:tcPr marL="91408" marR="91408" marT="45704" marB="457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Region</a:t>
                      </a:r>
                      <a:endParaRPr kumimoji="0" lang="en-US" sz="1600" b="1" i="0" u="none" strike="noStrike" cap="none" normalizeH="0" baseline="0" smtClean="0">
                        <a:ln>
                          <a:noFill/>
                        </a:ln>
                        <a:solidFill>
                          <a:schemeClr val="tx1"/>
                        </a:solidFill>
                        <a:effectLst/>
                        <a:latin typeface="Arial" charset="0"/>
                        <a:ea typeface="宋体" pitchFamily="2" charset="-122"/>
                        <a:cs typeface="Times New Roman" pitchFamily="18" charset="0"/>
                      </a:endParaRPr>
                    </a:p>
                  </a:txBody>
                  <a:tcPr marL="91408" marR="91408" marT="45704" marB="457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r>
              <a:tr h="9906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1"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73 % </a:t>
                      </a:r>
                      <a:r>
                        <a:rPr kumimoji="0" lang="en-US" sz="1600" b="0" i="1"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
                      </a:r>
                      <a:br>
                        <a:rPr kumimoji="0" lang="en-US" sz="1600" b="0" i="1"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br>
                      <a:r>
                        <a:rPr kumimoji="0" lang="en-US" sz="1600" b="0" i="1"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(139/193)</a:t>
                      </a:r>
                      <a:endParaRPr kumimoji="0" lang="en-US" sz="1600" b="0" i="1" u="none" strike="noStrike" cap="none" normalizeH="0" baseline="0" smtClean="0">
                        <a:ln>
                          <a:noFill/>
                        </a:ln>
                        <a:solidFill>
                          <a:schemeClr val="tx1"/>
                        </a:solidFill>
                        <a:effectLst/>
                        <a:latin typeface="Arial" charset="0"/>
                        <a:ea typeface="宋体" pitchFamily="2" charset="-122"/>
                        <a:cs typeface="Times New Roman" pitchFamily="18" charset="0"/>
                      </a:endParaRPr>
                    </a:p>
                  </a:txBody>
                  <a:tcPr marL="91408" marR="91408" marT="45704" marB="457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86%</a:t>
                      </a:r>
                      <a:r>
                        <a:rPr kumimoji="0" lang="en-GB" sz="1600" b="0"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 (18/21)</a:t>
                      </a:r>
                      <a:endParaRPr kumimoji="0" lang="en-GB" sz="1600" b="0" i="0" u="none" strike="noStrike" cap="none" normalizeH="0" baseline="0" smtClean="0">
                        <a:ln>
                          <a:noFill/>
                        </a:ln>
                        <a:solidFill>
                          <a:schemeClr val="tx1"/>
                        </a:solidFill>
                        <a:effectLst/>
                        <a:latin typeface="Arial" charset="0"/>
                        <a:ea typeface="宋体" pitchFamily="2" charset="-122"/>
                        <a:cs typeface="Times New Roman" pitchFamily="18" charset="0"/>
                      </a:endParaRPr>
                    </a:p>
                  </a:txBody>
                  <a:tcPr marL="91408" marR="91408" marT="45704" marB="457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85 % </a:t>
                      </a:r>
                      <a:r>
                        <a:rPr kumimoji="0" lang="en-US" sz="1600" b="0"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(23/27)</a:t>
                      </a:r>
                      <a:endParaRPr kumimoji="0" lang="en-US" sz="1600" b="0" i="0" u="none" strike="noStrike" cap="none" normalizeH="0" baseline="0" smtClean="0">
                        <a:ln>
                          <a:noFill/>
                        </a:ln>
                        <a:solidFill>
                          <a:schemeClr val="tx1"/>
                        </a:solidFill>
                        <a:effectLst/>
                        <a:latin typeface="Arial" charset="0"/>
                        <a:ea typeface="宋体" pitchFamily="2" charset="-122"/>
                        <a:cs typeface="Times New Roman" pitchFamily="18" charset="0"/>
                      </a:endParaRPr>
                    </a:p>
                  </a:txBody>
                  <a:tcPr marL="91408" marR="91408" marT="45704" marB="457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64 %</a:t>
                      </a:r>
                      <a:r>
                        <a:rPr kumimoji="0" lang="en-US" sz="1600" b="0"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 (7*/11)</a:t>
                      </a:r>
                      <a:endParaRPr kumimoji="0" lang="en-US" sz="1600" b="0" i="0" u="none" strike="noStrike" cap="none" normalizeH="0" baseline="0" smtClean="0">
                        <a:ln>
                          <a:noFill/>
                        </a:ln>
                        <a:solidFill>
                          <a:schemeClr val="tx1"/>
                        </a:solidFill>
                        <a:effectLst/>
                        <a:latin typeface="Arial" charset="0"/>
                        <a:ea typeface="宋体" pitchFamily="2" charset="-122"/>
                        <a:cs typeface="Times New Roman" pitchFamily="18" charset="0"/>
                      </a:endParaRPr>
                    </a:p>
                  </a:txBody>
                  <a:tcPr marL="91408" marR="91408" marT="45704" marB="457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100% </a:t>
                      </a:r>
                      <a:r>
                        <a:rPr kumimoji="0" lang="en-US" sz="1600" b="0"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(53/53)</a:t>
                      </a:r>
                      <a:endParaRPr kumimoji="0" lang="en-US" sz="1600" b="0" i="0" u="none" strike="noStrike" cap="none" normalizeH="0" baseline="0" smtClean="0">
                        <a:ln>
                          <a:noFill/>
                        </a:ln>
                        <a:solidFill>
                          <a:schemeClr val="tx1"/>
                        </a:solidFill>
                        <a:effectLst/>
                        <a:latin typeface="Arial" charset="0"/>
                        <a:ea typeface="宋体" pitchFamily="2" charset="-122"/>
                        <a:cs typeface="Times New Roman" pitchFamily="18" charset="0"/>
                      </a:endParaRPr>
                    </a:p>
                  </a:txBody>
                  <a:tcPr marL="91408" marR="91408" marT="45704" marB="457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86 % </a:t>
                      </a:r>
                      <a:r>
                        <a:rPr kumimoji="0" lang="en-US" sz="1600" b="0"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(30/35)</a:t>
                      </a:r>
                      <a:endParaRPr kumimoji="0" lang="en-US" sz="1600" b="0" i="0" u="none" strike="noStrike" cap="none" normalizeH="0" baseline="0" smtClean="0">
                        <a:ln>
                          <a:noFill/>
                        </a:ln>
                        <a:solidFill>
                          <a:schemeClr val="tx1"/>
                        </a:solidFill>
                        <a:effectLst/>
                        <a:latin typeface="Arial" charset="0"/>
                        <a:ea typeface="宋体" pitchFamily="2" charset="-122"/>
                        <a:cs typeface="Times New Roman" pitchFamily="18" charset="0"/>
                      </a:endParaRPr>
                    </a:p>
                  </a:txBody>
                  <a:tcPr marL="91408" marR="91408" marT="45704" marB="457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15 % </a:t>
                      </a:r>
                      <a:r>
                        <a:rPr kumimoji="0" lang="en-GB" sz="1600" b="0"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(7/46)</a:t>
                      </a:r>
                      <a:endParaRPr kumimoji="0" lang="en-GB" sz="1600" b="0" i="0" u="none" strike="noStrike" cap="none" normalizeH="0" baseline="0" smtClean="0">
                        <a:ln>
                          <a:noFill/>
                        </a:ln>
                        <a:solidFill>
                          <a:schemeClr val="tx1"/>
                        </a:solidFill>
                        <a:effectLst/>
                        <a:latin typeface="Arial" charset="0"/>
                        <a:ea typeface="宋体" pitchFamily="2" charset="-122"/>
                        <a:cs typeface="Times New Roman" pitchFamily="18" charset="0"/>
                      </a:endParaRPr>
                    </a:p>
                  </a:txBody>
                  <a:tcPr marL="91408" marR="91408" marT="45704" marB="457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Percent </a:t>
                      </a:r>
                      <a:br>
                        <a:rPr kumimoji="0" lang="en-US" sz="1800" b="0"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br>
                      <a:r>
                        <a:rPr kumimoji="0" lang="en-US" sz="1400" b="0"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(number of countries)</a:t>
                      </a:r>
                      <a:endParaRPr kumimoji="0" lang="en-US" sz="1400" b="0" i="0" u="none" strike="noStrike" cap="none" normalizeH="0" baseline="0" smtClean="0">
                        <a:ln>
                          <a:noFill/>
                        </a:ln>
                        <a:solidFill>
                          <a:schemeClr val="tx1"/>
                        </a:solidFill>
                        <a:effectLst/>
                        <a:latin typeface="Arial" charset="0"/>
                        <a:ea typeface="宋体" pitchFamily="2" charset="-122"/>
                        <a:cs typeface="Times New Roman" pitchFamily="18" charset="0"/>
                      </a:endParaRPr>
                    </a:p>
                  </a:txBody>
                  <a:tcPr marL="91408" marR="91408" marT="45704" marB="457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r>
            </a:tbl>
          </a:graphicData>
        </a:graphic>
      </p:graphicFrame>
      <p:sp>
        <p:nvSpPr>
          <p:cNvPr id="305186" name="Text Box 34"/>
          <p:cNvSpPr txBox="1">
            <a:spLocks noChangeArrowheads="1"/>
          </p:cNvSpPr>
          <p:nvPr/>
        </p:nvSpPr>
        <p:spPr bwMode="auto">
          <a:xfrm>
            <a:off x="7092950" y="5572125"/>
            <a:ext cx="2016125" cy="304800"/>
          </a:xfrm>
          <a:prstGeom prst="rect">
            <a:avLst/>
          </a:prstGeom>
          <a:noFill/>
          <a:ln w="22225" algn="ctr">
            <a:noFill/>
            <a:miter lim="800000"/>
            <a:headEnd/>
            <a:tailEnd/>
          </a:ln>
          <a:effectLst/>
        </p:spPr>
        <p:txBody>
          <a:bodyPr>
            <a:spAutoFit/>
          </a:bodyPr>
          <a:lstStyle/>
          <a:p>
            <a:pPr defTabSz="1041400">
              <a:spcBef>
                <a:spcPct val="50000"/>
              </a:spcBef>
            </a:pPr>
            <a:r>
              <a:rPr lang="en-GB" sz="1400" b="0"/>
              <a:t>* Plus India partially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Rectangle 2"/>
          <p:cNvSpPr>
            <a:spLocks noGrp="1" noChangeArrowheads="1"/>
          </p:cNvSpPr>
          <p:nvPr>
            <p:ph type="title"/>
          </p:nvPr>
        </p:nvSpPr>
        <p:spPr>
          <a:noFill/>
        </p:spPr>
        <p:txBody>
          <a:bodyPr/>
          <a:lstStyle/>
          <a:p>
            <a:r>
              <a:rPr lang="en-GB"/>
              <a:t>Age of Administration MCV2, 2010</a:t>
            </a:r>
            <a:endParaRPr lang="en-US"/>
          </a:p>
        </p:txBody>
      </p:sp>
      <p:sp>
        <p:nvSpPr>
          <p:cNvPr id="351235" name="Rectangle 3"/>
          <p:cNvSpPr>
            <a:spLocks noChangeArrowheads="1"/>
          </p:cNvSpPr>
          <p:nvPr/>
        </p:nvSpPr>
        <p:spPr bwMode="auto">
          <a:xfrm>
            <a:off x="3246438" y="4867275"/>
            <a:ext cx="392112" cy="138113"/>
          </a:xfrm>
          <a:prstGeom prst="rect">
            <a:avLst/>
          </a:prstGeom>
          <a:solidFill>
            <a:srgbClr val="0070FF"/>
          </a:solidFill>
          <a:ln w="9525">
            <a:solidFill>
              <a:schemeClr val="tx1"/>
            </a:solidFill>
            <a:miter lim="800000"/>
            <a:headEnd/>
            <a:tailEnd/>
          </a:ln>
          <a:effectLst/>
        </p:spPr>
        <p:txBody>
          <a:bodyPr wrap="none" anchor="ctr"/>
          <a:lstStyle/>
          <a:p>
            <a:endParaRPr lang="en-US"/>
          </a:p>
        </p:txBody>
      </p:sp>
      <p:sp>
        <p:nvSpPr>
          <p:cNvPr id="351236" name="Text Box 4"/>
          <p:cNvSpPr txBox="1">
            <a:spLocks noChangeArrowheads="1"/>
          </p:cNvSpPr>
          <p:nvPr/>
        </p:nvSpPr>
        <p:spPr bwMode="auto">
          <a:xfrm>
            <a:off x="3638550" y="4797425"/>
            <a:ext cx="2352675" cy="249238"/>
          </a:xfrm>
          <a:prstGeom prst="rect">
            <a:avLst/>
          </a:prstGeom>
          <a:noFill/>
          <a:ln w="9525">
            <a:noFill/>
            <a:miter lim="800000"/>
            <a:headEnd/>
            <a:tailEnd/>
          </a:ln>
          <a:effectLst/>
        </p:spPr>
        <p:txBody>
          <a:bodyPr lIns="80147" tIns="40074" rIns="80147" bIns="40074">
            <a:spAutoFit/>
          </a:bodyPr>
          <a:lstStyle/>
          <a:p>
            <a:pPr algn="l" defTabSz="801688" rtl="0" eaLnBrk="0" hangingPunct="0">
              <a:spcBef>
                <a:spcPct val="50000"/>
              </a:spcBef>
            </a:pPr>
            <a:r>
              <a:rPr lang="en-GB" sz="1100" b="0">
                <a:solidFill>
                  <a:schemeClr val="tx1"/>
                </a:solidFill>
              </a:rPr>
              <a:t>1-2 Years</a:t>
            </a:r>
            <a:r>
              <a:rPr lang="en-GB" sz="900" b="0" i="1">
                <a:solidFill>
                  <a:schemeClr val="tx1"/>
                </a:solidFill>
              </a:rPr>
              <a:t> ( 38 countries or  20%)</a:t>
            </a:r>
          </a:p>
        </p:txBody>
      </p:sp>
      <p:sp>
        <p:nvSpPr>
          <p:cNvPr id="351237" name="Rectangle 5"/>
          <p:cNvSpPr>
            <a:spLocks noChangeArrowheads="1"/>
          </p:cNvSpPr>
          <p:nvPr/>
        </p:nvSpPr>
        <p:spPr bwMode="auto">
          <a:xfrm>
            <a:off x="3246438" y="5310188"/>
            <a:ext cx="392112" cy="138112"/>
          </a:xfrm>
          <a:prstGeom prst="rect">
            <a:avLst/>
          </a:prstGeom>
          <a:solidFill>
            <a:srgbClr val="FF7000"/>
          </a:solidFill>
          <a:ln w="9525">
            <a:solidFill>
              <a:schemeClr val="tx1"/>
            </a:solidFill>
            <a:miter lim="800000"/>
            <a:headEnd/>
            <a:tailEnd/>
          </a:ln>
          <a:effectLst/>
        </p:spPr>
        <p:txBody>
          <a:bodyPr wrap="none" anchor="ctr"/>
          <a:lstStyle/>
          <a:p>
            <a:endParaRPr lang="en-US"/>
          </a:p>
        </p:txBody>
      </p:sp>
      <p:sp>
        <p:nvSpPr>
          <p:cNvPr id="351238" name="Text Box 6"/>
          <p:cNvSpPr txBox="1">
            <a:spLocks noChangeArrowheads="1"/>
          </p:cNvSpPr>
          <p:nvPr/>
        </p:nvSpPr>
        <p:spPr bwMode="auto">
          <a:xfrm>
            <a:off x="3638550" y="5257800"/>
            <a:ext cx="1949450" cy="249238"/>
          </a:xfrm>
          <a:prstGeom prst="rect">
            <a:avLst/>
          </a:prstGeom>
          <a:noFill/>
          <a:ln w="9525">
            <a:noFill/>
            <a:miter lim="800000"/>
            <a:headEnd/>
            <a:tailEnd/>
          </a:ln>
          <a:effectLst/>
        </p:spPr>
        <p:txBody>
          <a:bodyPr lIns="80147" tIns="40074" rIns="80147" bIns="40074">
            <a:spAutoFit/>
          </a:bodyPr>
          <a:lstStyle/>
          <a:p>
            <a:pPr algn="l" defTabSz="801688" rtl="0" eaLnBrk="0" hangingPunct="0">
              <a:spcBef>
                <a:spcPct val="50000"/>
              </a:spcBef>
            </a:pPr>
            <a:r>
              <a:rPr lang="en-GB" sz="1100" b="0">
                <a:solidFill>
                  <a:schemeClr val="tx1"/>
                </a:solidFill>
              </a:rPr>
              <a:t> 3-7 Years </a:t>
            </a:r>
            <a:r>
              <a:rPr lang="en-GB" sz="900" b="0" i="1">
                <a:solidFill>
                  <a:schemeClr val="tx1"/>
                </a:solidFill>
              </a:rPr>
              <a:t>(88 countries or 46%)</a:t>
            </a:r>
          </a:p>
        </p:txBody>
      </p:sp>
      <p:sp>
        <p:nvSpPr>
          <p:cNvPr id="351239" name="Text Box 7"/>
          <p:cNvSpPr txBox="1">
            <a:spLocks noChangeArrowheads="1"/>
          </p:cNvSpPr>
          <p:nvPr/>
        </p:nvSpPr>
        <p:spPr bwMode="auto">
          <a:xfrm>
            <a:off x="6210300" y="5357813"/>
            <a:ext cx="3048000" cy="673100"/>
          </a:xfrm>
          <a:prstGeom prst="rect">
            <a:avLst/>
          </a:prstGeom>
          <a:noFill/>
          <a:ln w="9525">
            <a:noFill/>
            <a:miter lim="800000"/>
            <a:headEnd/>
            <a:tailEnd/>
          </a:ln>
          <a:effectLst/>
        </p:spPr>
        <p:txBody>
          <a:bodyPr lIns="91424" tIns="45712" rIns="91424" bIns="45712">
            <a:spAutoFit/>
          </a:bodyPr>
          <a:lstStyle/>
          <a:p>
            <a:pPr algn="l" rtl="0" eaLnBrk="0" hangingPunct="0"/>
            <a:r>
              <a:rPr lang="en-GB" sz="600" b="0">
                <a:solidFill>
                  <a:schemeClr val="tx1"/>
                </a:solidFill>
                <a:latin typeface="Times New Roman" pitchFamily="18" charset="0"/>
              </a:rPr>
              <a:t>The boundaries and names shown and the designations used on this map do not imply the expression of any opinion whatsoever on the part of the World Health Organization concerning the legal status of any country, territory, city or area or of its authorities, or concerning the delimitation of its frontiers or boundaries.  Dotted lines on maps represent approximate border lines for which there may not yet be full agreement. </a:t>
            </a:r>
          </a:p>
          <a:p>
            <a:pPr algn="l" rtl="0" eaLnBrk="0" hangingPunct="0"/>
            <a:r>
              <a:rPr lang="en-GB" sz="600" b="0">
                <a:solidFill>
                  <a:schemeClr val="tx1"/>
                </a:solidFill>
                <a:latin typeface="Times New Roman" pitchFamily="18" charset="0"/>
                <a:sym typeface="Symbol" pitchFamily="18" charset="2"/>
              </a:rPr>
              <a:t></a:t>
            </a:r>
            <a:r>
              <a:rPr lang="en-GB" sz="600" b="0">
                <a:solidFill>
                  <a:schemeClr val="tx1"/>
                </a:solidFill>
                <a:latin typeface="Times New Roman" pitchFamily="18" charset="0"/>
              </a:rPr>
              <a:t> WHO 2010. All rights reserved</a:t>
            </a:r>
            <a:endParaRPr lang="en-GB" sz="2400" b="0">
              <a:solidFill>
                <a:schemeClr val="tx1"/>
              </a:solidFill>
              <a:latin typeface="Times New Roman" pitchFamily="18" charset="0"/>
            </a:endParaRPr>
          </a:p>
        </p:txBody>
      </p:sp>
      <p:sp>
        <p:nvSpPr>
          <p:cNvPr id="351240" name="Rectangle 8"/>
          <p:cNvSpPr>
            <a:spLocks noChangeArrowheads="1"/>
          </p:cNvSpPr>
          <p:nvPr/>
        </p:nvSpPr>
        <p:spPr bwMode="auto">
          <a:xfrm>
            <a:off x="3246438" y="5562600"/>
            <a:ext cx="390525" cy="138113"/>
          </a:xfrm>
          <a:prstGeom prst="rect">
            <a:avLst/>
          </a:prstGeom>
          <a:solidFill>
            <a:srgbClr val="00FF70"/>
          </a:solidFill>
          <a:ln w="9525">
            <a:solidFill>
              <a:schemeClr val="tx1"/>
            </a:solidFill>
            <a:miter lim="800000"/>
            <a:headEnd/>
            <a:tailEnd/>
          </a:ln>
          <a:effectLst/>
        </p:spPr>
        <p:txBody>
          <a:bodyPr wrap="none" anchor="ctr"/>
          <a:lstStyle/>
          <a:p>
            <a:endParaRPr lang="en-US"/>
          </a:p>
        </p:txBody>
      </p:sp>
      <p:sp>
        <p:nvSpPr>
          <p:cNvPr id="351241" name="Text Box 9"/>
          <p:cNvSpPr txBox="1">
            <a:spLocks noChangeArrowheads="1"/>
          </p:cNvSpPr>
          <p:nvPr/>
        </p:nvSpPr>
        <p:spPr bwMode="auto">
          <a:xfrm>
            <a:off x="3665538" y="5500688"/>
            <a:ext cx="2625725" cy="249237"/>
          </a:xfrm>
          <a:prstGeom prst="rect">
            <a:avLst/>
          </a:prstGeom>
          <a:noFill/>
          <a:ln w="9525">
            <a:noFill/>
            <a:miter lim="800000"/>
            <a:headEnd/>
            <a:tailEnd/>
          </a:ln>
          <a:effectLst/>
        </p:spPr>
        <p:txBody>
          <a:bodyPr lIns="80147" tIns="40074" rIns="80147" bIns="40074">
            <a:spAutoFit/>
          </a:bodyPr>
          <a:lstStyle/>
          <a:p>
            <a:pPr algn="l" defTabSz="801688" rtl="0" eaLnBrk="0" hangingPunct="0">
              <a:spcBef>
                <a:spcPct val="50000"/>
              </a:spcBef>
            </a:pPr>
            <a:r>
              <a:rPr lang="en-GB" sz="1100" b="0">
                <a:solidFill>
                  <a:schemeClr val="tx1"/>
                </a:solidFill>
              </a:rPr>
              <a:t>&gt; 7 Years </a:t>
            </a:r>
            <a:r>
              <a:rPr lang="en-GB" sz="900" b="0" i="1">
                <a:solidFill>
                  <a:schemeClr val="tx1"/>
                </a:solidFill>
              </a:rPr>
              <a:t>(12 countries or 6%)</a:t>
            </a:r>
          </a:p>
        </p:txBody>
      </p:sp>
      <p:sp>
        <p:nvSpPr>
          <p:cNvPr id="351242" name="Text Box 10"/>
          <p:cNvSpPr txBox="1">
            <a:spLocks noChangeArrowheads="1"/>
          </p:cNvSpPr>
          <p:nvPr/>
        </p:nvSpPr>
        <p:spPr bwMode="auto">
          <a:xfrm>
            <a:off x="139700" y="4752975"/>
            <a:ext cx="2152650" cy="498475"/>
          </a:xfrm>
          <a:prstGeom prst="rect">
            <a:avLst/>
          </a:prstGeom>
          <a:noFill/>
          <a:ln w="9525">
            <a:noFill/>
            <a:miter lim="800000"/>
            <a:headEnd/>
            <a:tailEnd/>
          </a:ln>
          <a:effectLst/>
        </p:spPr>
        <p:txBody>
          <a:bodyPr lIns="80147" tIns="40074" rIns="80147" bIns="40074">
            <a:spAutoFit/>
          </a:bodyPr>
          <a:lstStyle/>
          <a:p>
            <a:pPr algn="l">
              <a:spcBef>
                <a:spcPct val="50000"/>
              </a:spcBef>
            </a:pPr>
            <a:r>
              <a:rPr lang="en-GB" sz="900"/>
              <a:t>139/193 WHO Member States have 2 doses of measles in their routine immunization schedule</a:t>
            </a:r>
            <a:endParaRPr lang="en-US" sz="900"/>
          </a:p>
        </p:txBody>
      </p:sp>
      <p:sp>
        <p:nvSpPr>
          <p:cNvPr id="351243" name="Rectangle 11"/>
          <p:cNvSpPr>
            <a:spLocks noChangeArrowheads="1"/>
          </p:cNvSpPr>
          <p:nvPr/>
        </p:nvSpPr>
        <p:spPr bwMode="auto">
          <a:xfrm>
            <a:off x="3246438" y="5805488"/>
            <a:ext cx="390525" cy="138112"/>
          </a:xfrm>
          <a:prstGeom prst="rect">
            <a:avLst/>
          </a:prstGeom>
          <a:solidFill>
            <a:srgbClr val="E1E1E1"/>
          </a:solidFill>
          <a:ln w="9525">
            <a:solidFill>
              <a:schemeClr val="tx1"/>
            </a:solidFill>
            <a:miter lim="800000"/>
            <a:headEnd/>
            <a:tailEnd/>
          </a:ln>
          <a:effectLst/>
        </p:spPr>
        <p:txBody>
          <a:bodyPr wrap="none" anchor="ctr"/>
          <a:lstStyle/>
          <a:p>
            <a:endParaRPr lang="en-US"/>
          </a:p>
        </p:txBody>
      </p:sp>
      <p:sp>
        <p:nvSpPr>
          <p:cNvPr id="351244" name="Text Box 12"/>
          <p:cNvSpPr txBox="1">
            <a:spLocks noChangeArrowheads="1"/>
          </p:cNvSpPr>
          <p:nvPr/>
        </p:nvSpPr>
        <p:spPr bwMode="auto">
          <a:xfrm>
            <a:off x="3659188" y="5730875"/>
            <a:ext cx="2627312" cy="249238"/>
          </a:xfrm>
          <a:prstGeom prst="rect">
            <a:avLst/>
          </a:prstGeom>
          <a:noFill/>
          <a:ln w="9525">
            <a:noFill/>
            <a:miter lim="800000"/>
            <a:headEnd/>
            <a:tailEnd/>
          </a:ln>
          <a:effectLst/>
        </p:spPr>
        <p:txBody>
          <a:bodyPr lIns="80147" tIns="40074" rIns="80147" bIns="40074">
            <a:spAutoFit/>
          </a:bodyPr>
          <a:lstStyle/>
          <a:p>
            <a:pPr algn="l" defTabSz="801688" rtl="0" eaLnBrk="0" hangingPunct="0">
              <a:spcBef>
                <a:spcPct val="50000"/>
              </a:spcBef>
            </a:pPr>
            <a:r>
              <a:rPr lang="en-GB" sz="900" b="0">
                <a:solidFill>
                  <a:schemeClr val="tx1"/>
                </a:solidFill>
              </a:rPr>
              <a:t>No Applicable</a:t>
            </a:r>
            <a:r>
              <a:rPr lang="en-GB" sz="1100" b="0">
                <a:solidFill>
                  <a:schemeClr val="tx1"/>
                </a:solidFill>
              </a:rPr>
              <a:t> </a:t>
            </a:r>
            <a:r>
              <a:rPr lang="en-GB" sz="1100" b="0" i="1">
                <a:solidFill>
                  <a:schemeClr val="tx1"/>
                </a:solidFill>
              </a:rPr>
              <a:t>(</a:t>
            </a:r>
            <a:r>
              <a:rPr lang="en-GB" sz="900" b="0" i="1">
                <a:solidFill>
                  <a:schemeClr val="tx1"/>
                </a:solidFill>
              </a:rPr>
              <a:t>54 countries or  28%)</a:t>
            </a:r>
          </a:p>
        </p:txBody>
      </p:sp>
      <p:sp>
        <p:nvSpPr>
          <p:cNvPr id="351245" name="Text Box 13"/>
          <p:cNvSpPr txBox="1">
            <a:spLocks noChangeArrowheads="1"/>
          </p:cNvSpPr>
          <p:nvPr/>
        </p:nvSpPr>
        <p:spPr bwMode="auto">
          <a:xfrm>
            <a:off x="0" y="5608638"/>
            <a:ext cx="2562225" cy="404812"/>
          </a:xfrm>
          <a:prstGeom prst="rect">
            <a:avLst/>
          </a:prstGeom>
          <a:noFill/>
          <a:ln w="9525">
            <a:noFill/>
            <a:miter lim="800000"/>
            <a:headEnd/>
            <a:tailEnd/>
          </a:ln>
          <a:effectLst/>
        </p:spPr>
        <p:txBody>
          <a:bodyPr lIns="91424" tIns="45712" rIns="91424" bIns="45712">
            <a:spAutoFit/>
          </a:bodyPr>
          <a:lstStyle/>
          <a:p>
            <a:pPr algn="l" rtl="0" eaLnBrk="0" hangingPunct="0">
              <a:spcBef>
                <a:spcPct val="50000"/>
              </a:spcBef>
            </a:pPr>
            <a:r>
              <a:rPr lang="en-GB" sz="800" b="0">
                <a:solidFill>
                  <a:schemeClr val="tx1"/>
                </a:solidFill>
                <a:latin typeface="Times New Roman" pitchFamily="18" charset="0"/>
              </a:rPr>
              <a:t>Source: WHO/IVB Database as of August 2011</a:t>
            </a:r>
          </a:p>
          <a:p>
            <a:pPr algn="l" rtl="0" eaLnBrk="0" hangingPunct="0">
              <a:spcBef>
                <a:spcPct val="50000"/>
              </a:spcBef>
            </a:pPr>
            <a:r>
              <a:rPr lang="en-GB" sz="800" b="0">
                <a:solidFill>
                  <a:schemeClr val="tx1"/>
                </a:solidFill>
                <a:latin typeface="Times New Roman" pitchFamily="18" charset="0"/>
              </a:rPr>
              <a:t>193 WHO Member States. Date of slide:9 September 2011</a:t>
            </a:r>
          </a:p>
        </p:txBody>
      </p:sp>
      <p:sp>
        <p:nvSpPr>
          <p:cNvPr id="351246" name="Rectangle 14" descr="Wide upward diagonal"/>
          <p:cNvSpPr>
            <a:spLocks noChangeArrowheads="1"/>
          </p:cNvSpPr>
          <p:nvPr/>
        </p:nvSpPr>
        <p:spPr bwMode="auto">
          <a:xfrm>
            <a:off x="3248025" y="5075238"/>
            <a:ext cx="392113" cy="138112"/>
          </a:xfrm>
          <a:prstGeom prst="rect">
            <a:avLst/>
          </a:prstGeom>
          <a:pattFill prst="wdUpDiag">
            <a:fgClr>
              <a:schemeClr val="tx1"/>
            </a:fgClr>
            <a:bgClr>
              <a:srgbClr val="0070FF"/>
            </a:bgClr>
          </a:pattFill>
          <a:ln w="9525">
            <a:solidFill>
              <a:schemeClr val="tx1"/>
            </a:solidFill>
            <a:miter lim="800000"/>
            <a:headEnd/>
            <a:tailEnd/>
          </a:ln>
          <a:effectLst/>
        </p:spPr>
        <p:txBody>
          <a:bodyPr wrap="none" anchor="ctr"/>
          <a:lstStyle/>
          <a:p>
            <a:endParaRPr lang="en-US"/>
          </a:p>
        </p:txBody>
      </p:sp>
      <p:sp>
        <p:nvSpPr>
          <p:cNvPr id="351247" name="Text Box 15"/>
          <p:cNvSpPr txBox="1">
            <a:spLocks noChangeArrowheads="1"/>
          </p:cNvSpPr>
          <p:nvPr/>
        </p:nvSpPr>
        <p:spPr bwMode="auto">
          <a:xfrm>
            <a:off x="3627438" y="5006975"/>
            <a:ext cx="3009900" cy="249238"/>
          </a:xfrm>
          <a:prstGeom prst="rect">
            <a:avLst/>
          </a:prstGeom>
          <a:noFill/>
          <a:ln w="9525">
            <a:noFill/>
            <a:miter lim="800000"/>
            <a:headEnd/>
            <a:tailEnd/>
          </a:ln>
          <a:effectLst/>
        </p:spPr>
        <p:txBody>
          <a:bodyPr lIns="80147" tIns="40074" rIns="80147" bIns="40074">
            <a:spAutoFit/>
          </a:bodyPr>
          <a:lstStyle/>
          <a:p>
            <a:pPr algn="l" defTabSz="801688" rtl="0" eaLnBrk="0" hangingPunct="0">
              <a:spcBef>
                <a:spcPct val="50000"/>
              </a:spcBef>
            </a:pPr>
            <a:r>
              <a:rPr lang="en-GB" sz="1100" b="0">
                <a:solidFill>
                  <a:schemeClr val="tx1"/>
                </a:solidFill>
              </a:rPr>
              <a:t>1-2 Years part of the country </a:t>
            </a:r>
            <a:r>
              <a:rPr lang="en-GB" sz="900" b="0" i="1">
                <a:solidFill>
                  <a:schemeClr val="tx1"/>
                </a:solidFill>
              </a:rPr>
              <a:t> ( 1 countries or  1%)</a:t>
            </a:r>
          </a:p>
        </p:txBody>
      </p:sp>
      <p:pic>
        <p:nvPicPr>
          <p:cNvPr id="351248" name="Picture 16"/>
          <p:cNvPicPr>
            <a:picLocks noChangeAspect="1" noChangeArrowheads="1"/>
          </p:cNvPicPr>
          <p:nvPr/>
        </p:nvPicPr>
        <p:blipFill>
          <a:blip r:embed="rId3"/>
          <a:srcRect l="4951" t="26048" r="3941" b="26299"/>
          <a:stretch>
            <a:fillRect/>
          </a:stretch>
        </p:blipFill>
        <p:spPr bwMode="auto">
          <a:xfrm>
            <a:off x="173038" y="1206500"/>
            <a:ext cx="8797925" cy="407511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0" name="Rectangle 2"/>
          <p:cNvSpPr>
            <a:spLocks noGrp="1" noChangeArrowheads="1"/>
          </p:cNvSpPr>
          <p:nvPr>
            <p:ph type="title"/>
          </p:nvPr>
        </p:nvSpPr>
        <p:spPr>
          <a:noFill/>
        </p:spPr>
        <p:txBody>
          <a:bodyPr/>
          <a:lstStyle/>
          <a:p>
            <a:r>
              <a:rPr lang="en-GB"/>
              <a:t>Reported Coverage MCV2, 2010</a:t>
            </a:r>
            <a:endParaRPr lang="en-US"/>
          </a:p>
        </p:txBody>
      </p:sp>
      <p:sp>
        <p:nvSpPr>
          <p:cNvPr id="345091" name="Text Box 3"/>
          <p:cNvSpPr txBox="1">
            <a:spLocks noChangeArrowheads="1"/>
          </p:cNvSpPr>
          <p:nvPr/>
        </p:nvSpPr>
        <p:spPr bwMode="auto">
          <a:xfrm>
            <a:off x="0" y="5608638"/>
            <a:ext cx="2562225" cy="404812"/>
          </a:xfrm>
          <a:prstGeom prst="rect">
            <a:avLst/>
          </a:prstGeom>
          <a:noFill/>
          <a:ln w="9525">
            <a:noFill/>
            <a:miter lim="800000"/>
            <a:headEnd/>
            <a:tailEnd/>
          </a:ln>
          <a:effectLst/>
        </p:spPr>
        <p:txBody>
          <a:bodyPr lIns="91424" tIns="45712" rIns="91424" bIns="45712">
            <a:spAutoFit/>
          </a:bodyPr>
          <a:lstStyle/>
          <a:p>
            <a:pPr algn="l" rtl="0" eaLnBrk="0" hangingPunct="0">
              <a:spcBef>
                <a:spcPct val="50000"/>
              </a:spcBef>
            </a:pPr>
            <a:r>
              <a:rPr lang="en-GB" sz="800" b="0">
                <a:solidFill>
                  <a:schemeClr val="tx1"/>
                </a:solidFill>
                <a:latin typeface="Times New Roman" pitchFamily="18" charset="0"/>
              </a:rPr>
              <a:t>Source: WHO/IVB Database as of August 2011</a:t>
            </a:r>
          </a:p>
          <a:p>
            <a:pPr algn="l" rtl="0" eaLnBrk="0" hangingPunct="0">
              <a:spcBef>
                <a:spcPct val="50000"/>
              </a:spcBef>
            </a:pPr>
            <a:r>
              <a:rPr lang="en-GB" sz="800" b="0">
                <a:solidFill>
                  <a:schemeClr val="tx1"/>
                </a:solidFill>
                <a:latin typeface="Times New Roman" pitchFamily="18" charset="0"/>
              </a:rPr>
              <a:t>193 WHO Member States. Date of slide:9 September 2011</a:t>
            </a:r>
          </a:p>
        </p:txBody>
      </p:sp>
      <p:sp>
        <p:nvSpPr>
          <p:cNvPr id="345092" name="Rectangle 4"/>
          <p:cNvSpPr>
            <a:spLocks noChangeArrowheads="1"/>
          </p:cNvSpPr>
          <p:nvPr/>
        </p:nvSpPr>
        <p:spPr bwMode="auto">
          <a:xfrm>
            <a:off x="3208338" y="5124450"/>
            <a:ext cx="392112" cy="138113"/>
          </a:xfrm>
          <a:prstGeom prst="rect">
            <a:avLst/>
          </a:prstGeom>
          <a:solidFill>
            <a:srgbClr val="CCECFF"/>
          </a:solidFill>
          <a:ln w="9525">
            <a:solidFill>
              <a:schemeClr val="tx1"/>
            </a:solidFill>
            <a:miter lim="800000"/>
            <a:headEnd/>
            <a:tailEnd/>
          </a:ln>
          <a:effectLst/>
        </p:spPr>
        <p:txBody>
          <a:bodyPr wrap="none" anchor="ctr"/>
          <a:lstStyle/>
          <a:p>
            <a:endParaRPr lang="en-US"/>
          </a:p>
        </p:txBody>
      </p:sp>
      <p:sp>
        <p:nvSpPr>
          <p:cNvPr id="345093" name="Text Box 5"/>
          <p:cNvSpPr txBox="1">
            <a:spLocks noChangeArrowheads="1"/>
          </p:cNvSpPr>
          <p:nvPr/>
        </p:nvSpPr>
        <p:spPr bwMode="auto">
          <a:xfrm>
            <a:off x="3611563" y="5054600"/>
            <a:ext cx="1949450" cy="249238"/>
          </a:xfrm>
          <a:prstGeom prst="rect">
            <a:avLst/>
          </a:prstGeom>
          <a:noFill/>
          <a:ln w="9525">
            <a:noFill/>
            <a:miter lim="800000"/>
            <a:headEnd/>
            <a:tailEnd/>
          </a:ln>
          <a:effectLst/>
        </p:spPr>
        <p:txBody>
          <a:bodyPr lIns="80147" tIns="40074" rIns="80147" bIns="40074">
            <a:spAutoFit/>
          </a:bodyPr>
          <a:lstStyle/>
          <a:p>
            <a:pPr algn="l" defTabSz="801688" rtl="0" eaLnBrk="0" hangingPunct="0">
              <a:spcBef>
                <a:spcPct val="50000"/>
              </a:spcBef>
            </a:pPr>
            <a:r>
              <a:rPr lang="en-GB" sz="1100" b="0">
                <a:solidFill>
                  <a:schemeClr val="tx1"/>
                </a:solidFill>
              </a:rPr>
              <a:t>80-89% </a:t>
            </a:r>
            <a:r>
              <a:rPr lang="en-GB" sz="900" b="0" i="1">
                <a:solidFill>
                  <a:schemeClr val="tx1"/>
                </a:solidFill>
              </a:rPr>
              <a:t>(17 countries or 9%)</a:t>
            </a:r>
          </a:p>
        </p:txBody>
      </p:sp>
      <p:sp>
        <p:nvSpPr>
          <p:cNvPr id="345094" name="Rectangle 6"/>
          <p:cNvSpPr>
            <a:spLocks noChangeArrowheads="1"/>
          </p:cNvSpPr>
          <p:nvPr/>
        </p:nvSpPr>
        <p:spPr bwMode="auto">
          <a:xfrm>
            <a:off x="3208338" y="4883150"/>
            <a:ext cx="392112" cy="138113"/>
          </a:xfrm>
          <a:prstGeom prst="rect">
            <a:avLst/>
          </a:prstGeom>
          <a:solidFill>
            <a:srgbClr val="FFA7A7"/>
          </a:solidFill>
          <a:ln w="9525">
            <a:solidFill>
              <a:schemeClr val="tx1"/>
            </a:solidFill>
            <a:miter lim="800000"/>
            <a:headEnd/>
            <a:tailEnd/>
          </a:ln>
          <a:effectLst/>
        </p:spPr>
        <p:txBody>
          <a:bodyPr wrap="none" anchor="ctr"/>
          <a:lstStyle/>
          <a:p>
            <a:endParaRPr lang="en-US"/>
          </a:p>
        </p:txBody>
      </p:sp>
      <p:sp>
        <p:nvSpPr>
          <p:cNvPr id="345095" name="Text Box 7"/>
          <p:cNvSpPr txBox="1">
            <a:spLocks noChangeArrowheads="1"/>
          </p:cNvSpPr>
          <p:nvPr/>
        </p:nvSpPr>
        <p:spPr bwMode="auto">
          <a:xfrm>
            <a:off x="3611563" y="4818063"/>
            <a:ext cx="2565400" cy="249237"/>
          </a:xfrm>
          <a:prstGeom prst="rect">
            <a:avLst/>
          </a:prstGeom>
          <a:noFill/>
          <a:ln w="9525">
            <a:noFill/>
            <a:miter lim="800000"/>
            <a:headEnd/>
            <a:tailEnd/>
          </a:ln>
          <a:effectLst/>
        </p:spPr>
        <p:txBody>
          <a:bodyPr lIns="80147" tIns="40074" rIns="80147" bIns="40074">
            <a:spAutoFit/>
          </a:bodyPr>
          <a:lstStyle/>
          <a:p>
            <a:pPr algn="l" defTabSz="801688" rtl="0" eaLnBrk="0" hangingPunct="0">
              <a:spcBef>
                <a:spcPct val="50000"/>
              </a:spcBef>
            </a:pPr>
            <a:r>
              <a:rPr lang="en-GB" sz="1100" b="0">
                <a:solidFill>
                  <a:schemeClr val="tx1"/>
                </a:solidFill>
              </a:rPr>
              <a:t>50-79% </a:t>
            </a:r>
            <a:r>
              <a:rPr lang="en-GB" sz="900" b="0" i="1">
                <a:solidFill>
                  <a:schemeClr val="tx1"/>
                </a:solidFill>
              </a:rPr>
              <a:t>(12 countries or 6%)</a:t>
            </a:r>
          </a:p>
        </p:txBody>
      </p:sp>
      <p:sp>
        <p:nvSpPr>
          <p:cNvPr id="345096" name="Rectangle 8"/>
          <p:cNvSpPr>
            <a:spLocks noChangeArrowheads="1"/>
          </p:cNvSpPr>
          <p:nvPr/>
        </p:nvSpPr>
        <p:spPr bwMode="auto">
          <a:xfrm>
            <a:off x="3208338" y="5365750"/>
            <a:ext cx="392112" cy="138113"/>
          </a:xfrm>
          <a:prstGeom prst="rect">
            <a:avLst/>
          </a:prstGeom>
          <a:solidFill>
            <a:srgbClr val="3366FF"/>
          </a:solidFill>
          <a:ln w="9525">
            <a:solidFill>
              <a:schemeClr val="tx1"/>
            </a:solidFill>
            <a:miter lim="800000"/>
            <a:headEnd/>
            <a:tailEnd/>
          </a:ln>
          <a:effectLst/>
        </p:spPr>
        <p:txBody>
          <a:bodyPr wrap="none" anchor="ctr"/>
          <a:lstStyle/>
          <a:p>
            <a:endParaRPr lang="en-US"/>
          </a:p>
        </p:txBody>
      </p:sp>
      <p:sp>
        <p:nvSpPr>
          <p:cNvPr id="345097" name="Text Box 9"/>
          <p:cNvSpPr txBox="1">
            <a:spLocks noChangeArrowheads="1"/>
          </p:cNvSpPr>
          <p:nvPr/>
        </p:nvSpPr>
        <p:spPr bwMode="auto">
          <a:xfrm>
            <a:off x="3611563" y="5308600"/>
            <a:ext cx="1949450" cy="249238"/>
          </a:xfrm>
          <a:prstGeom prst="rect">
            <a:avLst/>
          </a:prstGeom>
          <a:noFill/>
          <a:ln w="9525">
            <a:noFill/>
            <a:miter lim="800000"/>
            <a:headEnd/>
            <a:tailEnd/>
          </a:ln>
          <a:effectLst/>
        </p:spPr>
        <p:txBody>
          <a:bodyPr lIns="80147" tIns="40074" rIns="80147" bIns="40074">
            <a:spAutoFit/>
          </a:bodyPr>
          <a:lstStyle/>
          <a:p>
            <a:pPr algn="l" defTabSz="801688" rtl="0" eaLnBrk="0" hangingPunct="0">
              <a:spcBef>
                <a:spcPct val="50000"/>
              </a:spcBef>
            </a:pPr>
            <a:r>
              <a:rPr lang="en-GB" sz="1100" b="0">
                <a:solidFill>
                  <a:schemeClr val="tx1"/>
                </a:solidFill>
              </a:rPr>
              <a:t>&gt;=90% </a:t>
            </a:r>
            <a:r>
              <a:rPr lang="en-GB" sz="900" b="0" i="1">
                <a:solidFill>
                  <a:schemeClr val="tx1"/>
                </a:solidFill>
              </a:rPr>
              <a:t>(67 countries or 35%)</a:t>
            </a:r>
          </a:p>
        </p:txBody>
      </p:sp>
      <p:sp>
        <p:nvSpPr>
          <p:cNvPr id="345098" name="Rectangle 10"/>
          <p:cNvSpPr>
            <a:spLocks noChangeArrowheads="1"/>
          </p:cNvSpPr>
          <p:nvPr/>
        </p:nvSpPr>
        <p:spPr bwMode="auto">
          <a:xfrm>
            <a:off x="3208338" y="4641850"/>
            <a:ext cx="392112" cy="138113"/>
          </a:xfrm>
          <a:prstGeom prst="rect">
            <a:avLst/>
          </a:prstGeom>
          <a:solidFill>
            <a:srgbClr val="FF0000"/>
          </a:solidFill>
          <a:ln w="9525">
            <a:solidFill>
              <a:schemeClr val="tx1"/>
            </a:solidFill>
            <a:miter lim="800000"/>
            <a:headEnd/>
            <a:tailEnd/>
          </a:ln>
          <a:effectLst/>
        </p:spPr>
        <p:txBody>
          <a:bodyPr wrap="none" anchor="ctr"/>
          <a:lstStyle/>
          <a:p>
            <a:endParaRPr lang="en-US"/>
          </a:p>
        </p:txBody>
      </p:sp>
      <p:sp>
        <p:nvSpPr>
          <p:cNvPr id="345099" name="Text Box 11"/>
          <p:cNvSpPr txBox="1">
            <a:spLocks noChangeArrowheads="1"/>
          </p:cNvSpPr>
          <p:nvPr/>
        </p:nvSpPr>
        <p:spPr bwMode="auto">
          <a:xfrm>
            <a:off x="3609975" y="4570413"/>
            <a:ext cx="2565400" cy="249237"/>
          </a:xfrm>
          <a:prstGeom prst="rect">
            <a:avLst/>
          </a:prstGeom>
          <a:noFill/>
          <a:ln w="9525">
            <a:noFill/>
            <a:miter lim="800000"/>
            <a:headEnd/>
            <a:tailEnd/>
          </a:ln>
          <a:effectLst/>
        </p:spPr>
        <p:txBody>
          <a:bodyPr lIns="80147" tIns="40074" rIns="80147" bIns="40074">
            <a:spAutoFit/>
          </a:bodyPr>
          <a:lstStyle/>
          <a:p>
            <a:pPr algn="l" defTabSz="801688" rtl="0" eaLnBrk="0" hangingPunct="0">
              <a:spcBef>
                <a:spcPct val="50000"/>
              </a:spcBef>
            </a:pPr>
            <a:r>
              <a:rPr lang="en-GB" sz="1100" b="0">
                <a:solidFill>
                  <a:schemeClr val="tx1"/>
                </a:solidFill>
              </a:rPr>
              <a:t>&lt;50% </a:t>
            </a:r>
            <a:r>
              <a:rPr lang="en-GB" sz="900" b="0" i="1">
                <a:solidFill>
                  <a:schemeClr val="tx1"/>
                </a:solidFill>
              </a:rPr>
              <a:t>(6 countries or 3%)</a:t>
            </a:r>
          </a:p>
        </p:txBody>
      </p:sp>
      <p:sp>
        <p:nvSpPr>
          <p:cNvPr id="345100" name="Text Box 12"/>
          <p:cNvSpPr txBox="1">
            <a:spLocks noChangeArrowheads="1"/>
          </p:cNvSpPr>
          <p:nvPr/>
        </p:nvSpPr>
        <p:spPr bwMode="auto">
          <a:xfrm>
            <a:off x="6210300" y="5357813"/>
            <a:ext cx="3048000" cy="673100"/>
          </a:xfrm>
          <a:prstGeom prst="rect">
            <a:avLst/>
          </a:prstGeom>
          <a:noFill/>
          <a:ln w="9525">
            <a:noFill/>
            <a:miter lim="800000"/>
            <a:headEnd/>
            <a:tailEnd/>
          </a:ln>
          <a:effectLst/>
        </p:spPr>
        <p:txBody>
          <a:bodyPr lIns="91424" tIns="45712" rIns="91424" bIns="45712">
            <a:spAutoFit/>
          </a:bodyPr>
          <a:lstStyle/>
          <a:p>
            <a:pPr algn="l" rtl="0" eaLnBrk="0" hangingPunct="0"/>
            <a:r>
              <a:rPr lang="en-GB" sz="600" b="0">
                <a:solidFill>
                  <a:schemeClr val="tx1"/>
                </a:solidFill>
                <a:latin typeface="Times New Roman" pitchFamily="18" charset="0"/>
              </a:rPr>
              <a:t>The boundaries and names shown and the designations used on this map do not imply the expression of any opinion whatsoever on the part of the World Health Organization concerning the legal status of any country, territory, city or area or of its authorities, or concerning the delimitation of its frontiers or boundaries.  Dotted lines on maps represent approximate border lines for which there may not yet be full agreement. </a:t>
            </a:r>
          </a:p>
          <a:p>
            <a:pPr algn="l" rtl="0" eaLnBrk="0" hangingPunct="0"/>
            <a:r>
              <a:rPr lang="en-GB" sz="600" b="0">
                <a:solidFill>
                  <a:schemeClr val="tx1"/>
                </a:solidFill>
                <a:latin typeface="Times New Roman" pitchFamily="18" charset="0"/>
                <a:sym typeface="Symbol" pitchFamily="18" charset="2"/>
              </a:rPr>
              <a:t></a:t>
            </a:r>
            <a:r>
              <a:rPr lang="en-GB" sz="600" b="0">
                <a:solidFill>
                  <a:schemeClr val="tx1"/>
                </a:solidFill>
                <a:latin typeface="Times New Roman" pitchFamily="18" charset="0"/>
              </a:rPr>
              <a:t> WHO 2010. All rights reserved</a:t>
            </a:r>
            <a:endParaRPr lang="en-GB" sz="2400" b="0">
              <a:solidFill>
                <a:schemeClr val="tx1"/>
              </a:solidFill>
              <a:latin typeface="Times New Roman" pitchFamily="18" charset="0"/>
            </a:endParaRPr>
          </a:p>
        </p:txBody>
      </p:sp>
      <p:sp>
        <p:nvSpPr>
          <p:cNvPr id="345101" name="Rectangle 13"/>
          <p:cNvSpPr>
            <a:spLocks noChangeArrowheads="1"/>
          </p:cNvSpPr>
          <p:nvPr/>
        </p:nvSpPr>
        <p:spPr bwMode="auto">
          <a:xfrm>
            <a:off x="3208338" y="5608638"/>
            <a:ext cx="392112" cy="138112"/>
          </a:xfrm>
          <a:prstGeom prst="rect">
            <a:avLst/>
          </a:prstGeom>
          <a:solidFill>
            <a:srgbClr val="808080"/>
          </a:solidFill>
          <a:ln w="9525">
            <a:solidFill>
              <a:schemeClr val="tx1"/>
            </a:solidFill>
            <a:miter lim="800000"/>
            <a:headEnd/>
            <a:tailEnd/>
          </a:ln>
          <a:effectLst/>
        </p:spPr>
        <p:txBody>
          <a:bodyPr wrap="none" anchor="ctr"/>
          <a:lstStyle/>
          <a:p>
            <a:endParaRPr lang="en-US"/>
          </a:p>
        </p:txBody>
      </p:sp>
      <p:sp>
        <p:nvSpPr>
          <p:cNvPr id="345102" name="Text Box 14"/>
          <p:cNvSpPr txBox="1">
            <a:spLocks noChangeArrowheads="1"/>
          </p:cNvSpPr>
          <p:nvPr/>
        </p:nvSpPr>
        <p:spPr bwMode="auto">
          <a:xfrm>
            <a:off x="139700" y="4752975"/>
            <a:ext cx="2152650" cy="498475"/>
          </a:xfrm>
          <a:prstGeom prst="rect">
            <a:avLst/>
          </a:prstGeom>
          <a:noFill/>
          <a:ln w="9525">
            <a:noFill/>
            <a:miter lim="800000"/>
            <a:headEnd/>
            <a:tailEnd/>
          </a:ln>
          <a:effectLst/>
        </p:spPr>
        <p:txBody>
          <a:bodyPr lIns="80147" tIns="40074" rIns="80147" bIns="40074">
            <a:spAutoFit/>
          </a:bodyPr>
          <a:lstStyle/>
          <a:p>
            <a:pPr algn="l">
              <a:spcBef>
                <a:spcPct val="50000"/>
              </a:spcBef>
            </a:pPr>
            <a:r>
              <a:rPr lang="en-GB" sz="900"/>
              <a:t>139/193 WHO Member States have 2 doses of measles in their routine immunization schedule</a:t>
            </a:r>
            <a:endParaRPr lang="en-US" sz="900"/>
          </a:p>
        </p:txBody>
      </p:sp>
      <p:sp>
        <p:nvSpPr>
          <p:cNvPr id="345103" name="Text Box 15"/>
          <p:cNvSpPr txBox="1">
            <a:spLocks noChangeArrowheads="1"/>
          </p:cNvSpPr>
          <p:nvPr/>
        </p:nvSpPr>
        <p:spPr bwMode="auto">
          <a:xfrm>
            <a:off x="3638550" y="5534025"/>
            <a:ext cx="2625725" cy="247650"/>
          </a:xfrm>
          <a:prstGeom prst="rect">
            <a:avLst/>
          </a:prstGeom>
          <a:noFill/>
          <a:ln w="9525">
            <a:noFill/>
            <a:miter lim="800000"/>
            <a:headEnd/>
            <a:tailEnd/>
          </a:ln>
          <a:effectLst/>
        </p:spPr>
        <p:txBody>
          <a:bodyPr lIns="80147" tIns="40074" rIns="80147" bIns="40074">
            <a:spAutoFit/>
          </a:bodyPr>
          <a:lstStyle/>
          <a:p>
            <a:pPr algn="l" defTabSz="801688" rtl="0" eaLnBrk="0" hangingPunct="0">
              <a:spcBef>
                <a:spcPct val="50000"/>
              </a:spcBef>
            </a:pPr>
            <a:r>
              <a:rPr lang="en-GB" sz="900" b="0">
                <a:solidFill>
                  <a:schemeClr val="tx1"/>
                </a:solidFill>
              </a:rPr>
              <a:t>No Coverage data available</a:t>
            </a:r>
            <a:r>
              <a:rPr lang="en-GB" sz="1100" b="0">
                <a:solidFill>
                  <a:schemeClr val="tx1"/>
                </a:solidFill>
              </a:rPr>
              <a:t> </a:t>
            </a:r>
            <a:r>
              <a:rPr lang="en-GB" sz="1100" b="0" i="1">
                <a:solidFill>
                  <a:schemeClr val="tx1"/>
                </a:solidFill>
              </a:rPr>
              <a:t>(</a:t>
            </a:r>
            <a:r>
              <a:rPr lang="en-GB" sz="900" b="0" i="1">
                <a:solidFill>
                  <a:schemeClr val="tx1"/>
                </a:solidFill>
              </a:rPr>
              <a:t>37 countries or 19%)</a:t>
            </a:r>
          </a:p>
        </p:txBody>
      </p:sp>
      <p:sp>
        <p:nvSpPr>
          <p:cNvPr id="345104" name="Rectangle 16"/>
          <p:cNvSpPr>
            <a:spLocks noChangeArrowheads="1"/>
          </p:cNvSpPr>
          <p:nvPr/>
        </p:nvSpPr>
        <p:spPr bwMode="auto">
          <a:xfrm>
            <a:off x="3208338" y="5848350"/>
            <a:ext cx="392112" cy="138113"/>
          </a:xfrm>
          <a:prstGeom prst="rect">
            <a:avLst/>
          </a:prstGeom>
          <a:solidFill>
            <a:srgbClr val="E1E1E1"/>
          </a:solidFill>
          <a:ln w="9525">
            <a:solidFill>
              <a:schemeClr val="tx1"/>
            </a:solidFill>
            <a:miter lim="800000"/>
            <a:headEnd/>
            <a:tailEnd/>
          </a:ln>
          <a:effectLst/>
        </p:spPr>
        <p:txBody>
          <a:bodyPr wrap="none" anchor="ctr"/>
          <a:lstStyle/>
          <a:p>
            <a:endParaRPr lang="en-US"/>
          </a:p>
        </p:txBody>
      </p:sp>
      <p:sp>
        <p:nvSpPr>
          <p:cNvPr id="345105" name="Text Box 17"/>
          <p:cNvSpPr txBox="1">
            <a:spLocks noChangeArrowheads="1"/>
          </p:cNvSpPr>
          <p:nvPr/>
        </p:nvSpPr>
        <p:spPr bwMode="auto">
          <a:xfrm>
            <a:off x="3659188" y="5773738"/>
            <a:ext cx="2627312" cy="249237"/>
          </a:xfrm>
          <a:prstGeom prst="rect">
            <a:avLst/>
          </a:prstGeom>
          <a:noFill/>
          <a:ln w="9525">
            <a:noFill/>
            <a:miter lim="800000"/>
            <a:headEnd/>
            <a:tailEnd/>
          </a:ln>
          <a:effectLst/>
        </p:spPr>
        <p:txBody>
          <a:bodyPr lIns="80147" tIns="40074" rIns="80147" bIns="40074">
            <a:spAutoFit/>
          </a:bodyPr>
          <a:lstStyle/>
          <a:p>
            <a:pPr algn="l" defTabSz="801688" rtl="0" eaLnBrk="0" hangingPunct="0">
              <a:spcBef>
                <a:spcPct val="50000"/>
              </a:spcBef>
            </a:pPr>
            <a:r>
              <a:rPr lang="en-GB" sz="900" b="0">
                <a:solidFill>
                  <a:schemeClr val="tx1"/>
                </a:solidFill>
              </a:rPr>
              <a:t>No Applicable</a:t>
            </a:r>
            <a:r>
              <a:rPr lang="en-GB" sz="1100" b="0">
                <a:solidFill>
                  <a:schemeClr val="tx1"/>
                </a:solidFill>
              </a:rPr>
              <a:t> </a:t>
            </a:r>
            <a:r>
              <a:rPr lang="en-GB" sz="1100" b="0" i="1">
                <a:solidFill>
                  <a:schemeClr val="tx1"/>
                </a:solidFill>
              </a:rPr>
              <a:t>(54</a:t>
            </a:r>
            <a:r>
              <a:rPr lang="en-GB" sz="900" b="0" i="1">
                <a:solidFill>
                  <a:schemeClr val="tx1"/>
                </a:solidFill>
              </a:rPr>
              <a:t> countries or 28%)</a:t>
            </a:r>
          </a:p>
        </p:txBody>
      </p:sp>
      <p:pic>
        <p:nvPicPr>
          <p:cNvPr id="345106" name="Picture 18"/>
          <p:cNvPicPr>
            <a:picLocks noChangeAspect="1" noChangeArrowheads="1"/>
          </p:cNvPicPr>
          <p:nvPr/>
        </p:nvPicPr>
        <p:blipFill>
          <a:blip r:embed="rId3"/>
          <a:srcRect l="4533" t="26535" r="4619" b="26093"/>
          <a:stretch>
            <a:fillRect/>
          </a:stretch>
        </p:blipFill>
        <p:spPr bwMode="auto">
          <a:xfrm>
            <a:off x="161925" y="1249363"/>
            <a:ext cx="8228013" cy="38004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p:cNvSpPr>
            <a:spLocks noGrp="1" noChangeArrowheads="1"/>
          </p:cNvSpPr>
          <p:nvPr>
            <p:ph type="title"/>
          </p:nvPr>
        </p:nvSpPr>
        <p:spPr/>
        <p:txBody>
          <a:bodyPr/>
          <a:lstStyle/>
          <a:p>
            <a:r>
              <a:rPr lang="en-GB"/>
              <a:t>GAVI IRC recommendations – July 2011</a:t>
            </a:r>
            <a:br>
              <a:rPr lang="en-GB"/>
            </a:br>
            <a:r>
              <a:rPr lang="en-GB" sz="2000"/>
              <a:t>(Total MSD ~ $20 million) </a:t>
            </a:r>
          </a:p>
        </p:txBody>
      </p:sp>
      <p:pic>
        <p:nvPicPr>
          <p:cNvPr id="332092" name="Picture 316"/>
          <p:cNvPicPr>
            <a:picLocks noChangeAspect="1" noChangeArrowheads="1"/>
          </p:cNvPicPr>
          <p:nvPr/>
        </p:nvPicPr>
        <p:blipFill>
          <a:blip r:embed="rId2"/>
          <a:srcRect l="2748" t="33025" r="12500" b="20840"/>
          <a:stretch>
            <a:fillRect/>
          </a:stretch>
        </p:blipFill>
        <p:spPr bwMode="auto">
          <a:xfrm>
            <a:off x="215900" y="1557338"/>
            <a:ext cx="8928100" cy="3887787"/>
          </a:xfrm>
          <a:prstGeom prst="rect">
            <a:avLst/>
          </a:prstGeom>
          <a:noFill/>
          <a:ln w="22225" algn="ctr">
            <a:noFill/>
            <a:miter lim="800000"/>
            <a:headEnd/>
            <a:tailEnd/>
          </a:ln>
          <a:effectLst/>
        </p:spPr>
      </p:pic>
      <p:sp>
        <p:nvSpPr>
          <p:cNvPr id="332093" name="Text Box 317"/>
          <p:cNvSpPr txBox="1">
            <a:spLocks noChangeArrowheads="1"/>
          </p:cNvSpPr>
          <p:nvPr/>
        </p:nvSpPr>
        <p:spPr bwMode="auto">
          <a:xfrm>
            <a:off x="5530850" y="5589588"/>
            <a:ext cx="3317875" cy="274637"/>
          </a:xfrm>
          <a:prstGeom prst="rect">
            <a:avLst/>
          </a:prstGeom>
          <a:noFill/>
          <a:ln w="22225" algn="ctr">
            <a:noFill/>
            <a:miter lim="800000"/>
            <a:headEnd/>
            <a:tailEnd/>
          </a:ln>
          <a:effectLst/>
        </p:spPr>
        <p:txBody>
          <a:bodyPr wrap="none">
            <a:spAutoFit/>
          </a:bodyPr>
          <a:lstStyle/>
          <a:p>
            <a:pPr defTabSz="1041400"/>
            <a:r>
              <a:rPr lang="en-GB" sz="1200"/>
              <a:t>* Plus DPRK and Vietnam approved in 2008</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Rectangle 2"/>
          <p:cNvSpPr>
            <a:spLocks noGrp="1" noChangeArrowheads="1"/>
          </p:cNvSpPr>
          <p:nvPr>
            <p:ph type="title"/>
          </p:nvPr>
        </p:nvSpPr>
        <p:spPr/>
        <p:txBody>
          <a:bodyPr/>
          <a:lstStyle/>
          <a:p>
            <a:r>
              <a:rPr lang="en-GB"/>
              <a:t>GAVI MSD Support</a:t>
            </a:r>
          </a:p>
        </p:txBody>
      </p:sp>
      <p:sp>
        <p:nvSpPr>
          <p:cNvPr id="334851" name="Rectangle 3"/>
          <p:cNvSpPr>
            <a:spLocks noGrp="1" noChangeArrowheads="1"/>
          </p:cNvSpPr>
          <p:nvPr>
            <p:ph type="body" idx="1"/>
          </p:nvPr>
        </p:nvSpPr>
        <p:spPr/>
        <p:txBody>
          <a:bodyPr/>
          <a:lstStyle/>
          <a:p>
            <a:r>
              <a:rPr lang="en-GB" sz="2100"/>
              <a:t>Up to 5 years vaccine and injection safety materials cash "in kind"</a:t>
            </a:r>
          </a:p>
          <a:p>
            <a:r>
              <a:rPr lang="en-GB" sz="2100"/>
              <a:t>Freight and insurance charges covered</a:t>
            </a:r>
          </a:p>
          <a:p>
            <a:r>
              <a:rPr lang="en-GB" sz="2100"/>
              <a:t>No co-payment required</a:t>
            </a:r>
          </a:p>
          <a:p>
            <a:r>
              <a:rPr lang="en-GB" sz="2100"/>
              <a:t>Min $100,000 for start-up costs ($0.30/infant birth cohort in the year of introduction)</a:t>
            </a:r>
          </a:p>
          <a:p>
            <a:pPr algn="ctr">
              <a:buFontTx/>
              <a:buNone/>
            </a:pPr>
            <a:r>
              <a:rPr lang="en-GB" sz="2100">
                <a:solidFill>
                  <a:srgbClr val="0D9527"/>
                </a:solidFill>
              </a:rPr>
              <a:t>Burkina Faso, Kenya, Malawi, Nicaragua, Nepal, Rwanda, and Tanzania* should think about applying soon.  (Botswana, Guatamala, Honduras not GAVI eligible)</a:t>
            </a:r>
          </a:p>
          <a:p>
            <a:pPr algn="ctr">
              <a:buFontTx/>
              <a:buNone/>
            </a:pPr>
            <a:r>
              <a:rPr lang="en-GB" sz="2100" i="1">
                <a:solidFill>
                  <a:srgbClr val="FF0000"/>
                </a:solidFill>
              </a:rPr>
              <a:t>Other 35 countries to focus on getting MCV1 coverage UP!</a:t>
            </a:r>
          </a:p>
        </p:txBody>
      </p:sp>
      <p:sp>
        <p:nvSpPr>
          <p:cNvPr id="334852" name="Text Box 4"/>
          <p:cNvSpPr txBox="1">
            <a:spLocks noChangeArrowheads="1"/>
          </p:cNvSpPr>
          <p:nvPr/>
        </p:nvSpPr>
        <p:spPr bwMode="auto">
          <a:xfrm>
            <a:off x="5372100" y="5732463"/>
            <a:ext cx="3663950" cy="304800"/>
          </a:xfrm>
          <a:prstGeom prst="rect">
            <a:avLst/>
          </a:prstGeom>
          <a:noFill/>
          <a:ln w="22225" algn="ctr">
            <a:noFill/>
            <a:miter lim="800000"/>
            <a:headEnd/>
            <a:tailEnd/>
          </a:ln>
          <a:effectLst/>
        </p:spPr>
        <p:txBody>
          <a:bodyPr wrap="none">
            <a:spAutoFit/>
          </a:bodyPr>
          <a:lstStyle/>
          <a:p>
            <a:pPr defTabSz="1041400"/>
            <a:r>
              <a:rPr lang="en-GB" sz="1400" b="0"/>
              <a:t>* If additional AFRO surveillance criteria met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8" name="Rectangle 2"/>
          <p:cNvSpPr>
            <a:spLocks noGrp="1" noChangeArrowheads="1"/>
          </p:cNvSpPr>
          <p:nvPr>
            <p:ph type="title"/>
          </p:nvPr>
        </p:nvSpPr>
        <p:spPr/>
        <p:txBody>
          <a:bodyPr/>
          <a:lstStyle/>
          <a:p>
            <a:r>
              <a:rPr lang="en-GB"/>
              <a:t>Pre-Review of GAVI Applications</a:t>
            </a:r>
          </a:p>
        </p:txBody>
      </p:sp>
      <p:sp>
        <p:nvSpPr>
          <p:cNvPr id="336899" name="Rectangle 3"/>
          <p:cNvSpPr>
            <a:spLocks noGrp="1" noChangeArrowheads="1"/>
          </p:cNvSpPr>
          <p:nvPr>
            <p:ph type="body" idx="1"/>
          </p:nvPr>
        </p:nvSpPr>
        <p:spPr>
          <a:xfrm>
            <a:off x="250825" y="1557338"/>
            <a:ext cx="8893175" cy="4579937"/>
          </a:xfrm>
        </p:spPr>
        <p:txBody>
          <a:bodyPr/>
          <a:lstStyle/>
          <a:p>
            <a:pPr>
              <a:buClr>
                <a:srgbClr val="FF0000"/>
              </a:buClr>
              <a:buSzPct val="140000"/>
              <a:buFont typeface="Wingdings" pitchFamily="2" charset="2"/>
              <a:buNone/>
            </a:pPr>
            <a:r>
              <a:rPr lang="en-GB" b="1">
                <a:solidFill>
                  <a:srgbClr val="11C533"/>
                </a:solidFill>
              </a:rPr>
              <a:t>REMEMBER TO INCLUDE:</a:t>
            </a:r>
          </a:p>
          <a:p>
            <a:pPr lvl="1">
              <a:spcBef>
                <a:spcPct val="55000"/>
              </a:spcBef>
              <a:buClr>
                <a:srgbClr val="FF0000"/>
              </a:buClr>
              <a:buFontTx/>
              <a:buChar char="•"/>
            </a:pPr>
            <a:r>
              <a:rPr lang="en-GB"/>
              <a:t>Proof of WHO endorsement and MCV1 coverage x 3yrs</a:t>
            </a:r>
          </a:p>
          <a:p>
            <a:pPr lvl="1">
              <a:spcBef>
                <a:spcPct val="55000"/>
              </a:spcBef>
              <a:buClr>
                <a:srgbClr val="FF0000"/>
              </a:buClr>
              <a:buFontTx/>
              <a:buChar char="•"/>
            </a:pPr>
            <a:r>
              <a:rPr lang="en-GB"/>
              <a:t>National decision-making process (NITAG)</a:t>
            </a:r>
          </a:p>
          <a:p>
            <a:pPr lvl="1">
              <a:spcBef>
                <a:spcPct val="55000"/>
              </a:spcBef>
              <a:buClr>
                <a:srgbClr val="FF0000"/>
              </a:buClr>
              <a:buFontTx/>
              <a:buChar char="•"/>
            </a:pPr>
            <a:r>
              <a:rPr lang="en-GB"/>
              <a:t>Schedule for MSD (age of contact); any integration &amp; boosters</a:t>
            </a:r>
          </a:p>
          <a:p>
            <a:pPr lvl="1">
              <a:spcBef>
                <a:spcPct val="55000"/>
              </a:spcBef>
              <a:buClr>
                <a:srgbClr val="FF0000"/>
              </a:buClr>
              <a:buFontTx/>
              <a:buChar char="•"/>
            </a:pPr>
            <a:r>
              <a:rPr lang="en-GB"/>
              <a:t>Multiple (individual) introduction plans vs one for </a:t>
            </a:r>
            <a:r>
              <a:rPr lang="en-GB" u="sng"/>
              <a:t>all</a:t>
            </a:r>
            <a:r>
              <a:rPr lang="en-GB"/>
              <a:t> new vaccines</a:t>
            </a:r>
          </a:p>
          <a:p>
            <a:pPr lvl="1">
              <a:spcBef>
                <a:spcPct val="55000"/>
              </a:spcBef>
              <a:buClr>
                <a:srgbClr val="FF0000"/>
              </a:buClr>
              <a:buFontTx/>
              <a:buChar char="•"/>
            </a:pPr>
            <a:r>
              <a:rPr lang="en-GB"/>
              <a:t>Revision of materials/cards/recording systems</a:t>
            </a:r>
          </a:p>
          <a:p>
            <a:pPr lvl="1">
              <a:spcBef>
                <a:spcPct val="55000"/>
              </a:spcBef>
              <a:buClr>
                <a:srgbClr val="FF0000"/>
              </a:buClr>
              <a:buFontTx/>
              <a:buChar char="•"/>
            </a:pPr>
            <a:r>
              <a:rPr lang="en-GB"/>
              <a:t>Post-introduction evaluation (PIE) (6-12 months after)</a:t>
            </a:r>
          </a:p>
          <a:p>
            <a:pPr lvl="1">
              <a:spcBef>
                <a:spcPct val="55000"/>
              </a:spcBef>
              <a:buClr>
                <a:srgbClr val="FF0000"/>
              </a:buClr>
              <a:buFontTx/>
              <a:buChar char="•"/>
            </a:pPr>
            <a:r>
              <a:rPr lang="en-GB"/>
              <a:t>School entry screening of measles vaccination status</a:t>
            </a:r>
          </a:p>
          <a:p>
            <a:pPr lvl="1">
              <a:spcBef>
                <a:spcPct val="55000"/>
              </a:spcBef>
              <a:buClr>
                <a:srgbClr val="FF0000"/>
              </a:buClr>
              <a:buFontTx/>
              <a:buChar char="•"/>
            </a:pPr>
            <a:r>
              <a:rPr lang="en-GB"/>
              <a:t>Communication strategy for immunization beyond 12 months</a:t>
            </a:r>
          </a:p>
          <a:p>
            <a:pPr lvl="1">
              <a:buFontTx/>
              <a:buChar char="•"/>
            </a:pPr>
            <a:endParaRPr lang="en-GB"/>
          </a:p>
          <a:p>
            <a:endParaRPr lang="en-GB"/>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VisID">
  <a:themeElements>
    <a:clrScheme name="VisI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VisID">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2225" cap="flat" cmpd="sng" algn="ctr">
          <a:solidFill>
            <a:schemeClr val="hlink"/>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1041400" rtl="1" eaLnBrk="1" fontAlgn="base" latinLnBrk="0" hangingPunct="1">
          <a:lnSpc>
            <a:spcPct val="100000"/>
          </a:lnSpc>
          <a:spcBef>
            <a:spcPct val="0"/>
          </a:spcBef>
          <a:spcAft>
            <a:spcPct val="0"/>
          </a:spcAft>
          <a:buClrTx/>
          <a:buSzTx/>
          <a:buFontTx/>
          <a:buNone/>
          <a:tabLst/>
          <a:defRPr kumimoji="0" lang="en-US" sz="3900" b="1" i="0" u="none" strike="noStrike" cap="none" normalizeH="0" baseline="0" smtClean="0">
            <a:ln>
              <a:noFill/>
            </a:ln>
            <a:solidFill>
              <a:srgbClr val="000066"/>
            </a:solidFill>
            <a:effectLst/>
            <a:latin typeface="Arial" charset="0"/>
            <a:cs typeface="Arial" charset="0"/>
          </a:defRPr>
        </a:defPPr>
      </a:lstStyle>
    </a:spDef>
    <a:lnDef>
      <a:spPr bwMode="auto">
        <a:xfrm>
          <a:off x="0" y="0"/>
          <a:ext cx="1" cy="1"/>
        </a:xfrm>
        <a:custGeom>
          <a:avLst/>
          <a:gdLst/>
          <a:ahLst/>
          <a:cxnLst/>
          <a:rect l="0" t="0" r="0" b="0"/>
          <a:pathLst/>
        </a:custGeom>
        <a:noFill/>
        <a:ln w="22225" cap="flat" cmpd="sng" algn="ctr">
          <a:solidFill>
            <a:schemeClr val="hlink"/>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1041400" rtl="1" eaLnBrk="1" fontAlgn="base" latinLnBrk="0" hangingPunct="1">
          <a:lnSpc>
            <a:spcPct val="100000"/>
          </a:lnSpc>
          <a:spcBef>
            <a:spcPct val="0"/>
          </a:spcBef>
          <a:spcAft>
            <a:spcPct val="0"/>
          </a:spcAft>
          <a:buClrTx/>
          <a:buSzTx/>
          <a:buFontTx/>
          <a:buNone/>
          <a:tabLst/>
          <a:defRPr kumimoji="0" lang="en-US" sz="3900" b="1" i="0" u="none" strike="noStrike" cap="none" normalizeH="0" baseline="0" smtClean="0">
            <a:ln>
              <a:noFill/>
            </a:ln>
            <a:solidFill>
              <a:srgbClr val="000066"/>
            </a:solidFill>
            <a:effectLst/>
            <a:latin typeface="Arial" charset="0"/>
            <a:cs typeface="Arial" charset="0"/>
          </a:defRPr>
        </a:defPPr>
      </a:lstStyle>
    </a:lnDef>
  </a:objectDefaults>
  <a:extraClrSchemeLst>
    <a:extraClrScheme>
      <a:clrScheme name="Vis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isI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isI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isI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isI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isI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isI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isI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isI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isI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isI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isI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aster">
  <a:themeElements>
    <a:clrScheme name="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master">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2225" cap="flat" cmpd="sng" algn="ctr">
          <a:solidFill>
            <a:schemeClr val="hlink"/>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1041400" rtl="1" eaLnBrk="1" fontAlgn="base" latinLnBrk="0" hangingPunct="1">
          <a:lnSpc>
            <a:spcPct val="100000"/>
          </a:lnSpc>
          <a:spcBef>
            <a:spcPct val="0"/>
          </a:spcBef>
          <a:spcAft>
            <a:spcPct val="0"/>
          </a:spcAft>
          <a:buClrTx/>
          <a:buSzTx/>
          <a:buFontTx/>
          <a:buNone/>
          <a:tabLst/>
          <a:defRPr kumimoji="0" lang="en-US" sz="3900" b="1" i="0" u="none" strike="noStrike" cap="none" normalizeH="0" baseline="0" smtClean="0">
            <a:ln>
              <a:noFill/>
            </a:ln>
            <a:solidFill>
              <a:srgbClr val="000066"/>
            </a:solidFill>
            <a:effectLst/>
            <a:latin typeface="Arial" charset="0"/>
            <a:cs typeface="Arial" charset="0"/>
          </a:defRPr>
        </a:defPPr>
      </a:lstStyle>
    </a:spDef>
    <a:lnDef>
      <a:spPr bwMode="auto">
        <a:xfrm>
          <a:off x="0" y="0"/>
          <a:ext cx="1" cy="1"/>
        </a:xfrm>
        <a:custGeom>
          <a:avLst/>
          <a:gdLst/>
          <a:ahLst/>
          <a:cxnLst/>
          <a:rect l="0" t="0" r="0" b="0"/>
          <a:pathLst/>
        </a:custGeom>
        <a:noFill/>
        <a:ln w="22225" cap="flat" cmpd="sng" algn="ctr">
          <a:solidFill>
            <a:schemeClr val="hlink"/>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1041400" rtl="1" eaLnBrk="1" fontAlgn="base" latinLnBrk="0" hangingPunct="1">
          <a:lnSpc>
            <a:spcPct val="100000"/>
          </a:lnSpc>
          <a:spcBef>
            <a:spcPct val="0"/>
          </a:spcBef>
          <a:spcAft>
            <a:spcPct val="0"/>
          </a:spcAft>
          <a:buClrTx/>
          <a:buSzTx/>
          <a:buFontTx/>
          <a:buNone/>
          <a:tabLst/>
          <a:defRPr kumimoji="0" lang="en-US" sz="3900" b="1" i="0" u="none" strike="noStrike" cap="none" normalizeH="0" baseline="0" smtClean="0">
            <a:ln>
              <a:noFill/>
            </a:ln>
            <a:solidFill>
              <a:srgbClr val="000066"/>
            </a:solidFill>
            <a:effectLst/>
            <a:latin typeface="Arial" charset="0"/>
            <a:cs typeface="Arial" charset="0"/>
          </a:defRPr>
        </a:defPPr>
      </a:lstStyle>
    </a:lnDef>
  </a:objectDefaults>
  <a:extraClrSchemeLst>
    <a:extraClrScheme>
      <a:clrScheme name="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10697</TotalTime>
  <Words>905</Words>
  <Application>Microsoft Office PowerPoint</Application>
  <PresentationFormat>On-screen Show (4:3)</PresentationFormat>
  <Paragraphs>118</Paragraphs>
  <Slides>14</Slides>
  <Notes>4</Notes>
  <HiddenSlides>0</HiddenSlides>
  <MMClips>0</MMClips>
  <ScaleCrop>false</ScaleCrop>
  <HeadingPairs>
    <vt:vector size="8" baseType="variant">
      <vt:variant>
        <vt:lpstr>Fonts Used</vt:lpstr>
      </vt:variant>
      <vt:variant>
        <vt:i4>6</vt:i4>
      </vt:variant>
      <vt:variant>
        <vt:lpstr>Design Template</vt:lpstr>
      </vt:variant>
      <vt:variant>
        <vt:i4>2</vt:i4>
      </vt:variant>
      <vt:variant>
        <vt:lpstr>Embedded OLE Servers</vt:lpstr>
      </vt:variant>
      <vt:variant>
        <vt:i4>1</vt:i4>
      </vt:variant>
      <vt:variant>
        <vt:lpstr>Slide Titles</vt:lpstr>
      </vt:variant>
      <vt:variant>
        <vt:i4>14</vt:i4>
      </vt:variant>
    </vt:vector>
  </HeadingPairs>
  <TitlesOfParts>
    <vt:vector size="23" baseType="lpstr">
      <vt:lpstr>Arial</vt:lpstr>
      <vt:lpstr>Wingdings</vt:lpstr>
      <vt:lpstr>Arial Narrow</vt:lpstr>
      <vt:lpstr>Times New Roman</vt:lpstr>
      <vt:lpstr>宋体</vt:lpstr>
      <vt:lpstr>Symbol</vt:lpstr>
      <vt:lpstr>VisID</vt:lpstr>
      <vt:lpstr>master</vt:lpstr>
      <vt:lpstr>Microsoft Office Excel Worksheet</vt:lpstr>
      <vt:lpstr>Measles 2nd Dose (MCV2) Introduction</vt:lpstr>
      <vt:lpstr>WHO Recommendation* - Recap</vt:lpstr>
      <vt:lpstr>139 Countries with 2 Doses of Measles Vaccine in National Immunization Schedule (2010)</vt:lpstr>
      <vt:lpstr>Percentage of countries in each region with MCV2 dose in schedule (2010)</vt:lpstr>
      <vt:lpstr>Age of Administration MCV2, 2010</vt:lpstr>
      <vt:lpstr>Reported Coverage MCV2, 2010</vt:lpstr>
      <vt:lpstr>GAVI IRC recommendations – July 2011 (Total MSD ~ $20 million) </vt:lpstr>
      <vt:lpstr>GAVI MSD Support</vt:lpstr>
      <vt:lpstr>Pre-Review of GAVI Applications</vt:lpstr>
      <vt:lpstr>Vaccine Presentation &amp; Cold Chain</vt:lpstr>
      <vt:lpstr>Planning</vt:lpstr>
      <vt:lpstr>Reaching an Older Age Group</vt:lpstr>
      <vt:lpstr>Recording/M&amp;E</vt:lpstr>
      <vt:lpstr>Looking Forward….1+1 &gt;2</vt:lpstr>
    </vt:vector>
  </TitlesOfParts>
  <Company>World Health Organization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MCV first and second dose: key parameters for developing a global strategy</dc:title>
  <dc:creator>Emily Simons</dc:creator>
  <cp:lastModifiedBy>GoodmanT</cp:lastModifiedBy>
  <cp:revision>117</cp:revision>
  <dcterms:created xsi:type="dcterms:W3CDTF">2008-08-06T12:01:07Z</dcterms:created>
  <dcterms:modified xsi:type="dcterms:W3CDTF">2011-09-13T17:00:44Z</dcterms:modified>
</cp:coreProperties>
</file>